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9"/>
  </p:notesMasterIdLst>
  <p:handoutMasterIdLst>
    <p:handoutMasterId r:id="rId110"/>
  </p:handoutMasterIdLst>
  <p:sldIdLst>
    <p:sldId id="7593" r:id="rId2"/>
    <p:sldId id="7597" r:id="rId3"/>
    <p:sldId id="7594" r:id="rId4"/>
    <p:sldId id="266" r:id="rId5"/>
    <p:sldId id="7596" r:id="rId6"/>
    <p:sldId id="7598" r:id="rId7"/>
    <p:sldId id="1070" r:id="rId8"/>
    <p:sldId id="1709" r:id="rId9"/>
    <p:sldId id="1912" r:id="rId10"/>
    <p:sldId id="1915" r:id="rId11"/>
    <p:sldId id="2048" r:id="rId12"/>
    <p:sldId id="1916" r:id="rId13"/>
    <p:sldId id="1914" r:id="rId14"/>
    <p:sldId id="2041" r:id="rId15"/>
    <p:sldId id="1919" r:id="rId16"/>
    <p:sldId id="2042" r:id="rId17"/>
    <p:sldId id="1921" r:id="rId18"/>
    <p:sldId id="2043" r:id="rId19"/>
    <p:sldId id="1923" r:id="rId20"/>
    <p:sldId id="2044" r:id="rId21"/>
    <p:sldId id="1925" r:id="rId22"/>
    <p:sldId id="2045" r:id="rId23"/>
    <p:sldId id="1927" r:id="rId24"/>
    <p:sldId id="2046" r:id="rId25"/>
    <p:sldId id="1929" r:id="rId26"/>
    <p:sldId id="1930" r:id="rId27"/>
    <p:sldId id="1931" r:id="rId28"/>
    <p:sldId id="1932" r:id="rId29"/>
    <p:sldId id="1933" r:id="rId30"/>
    <p:sldId id="1934" r:id="rId31"/>
    <p:sldId id="1935" r:id="rId32"/>
    <p:sldId id="1936" r:id="rId33"/>
    <p:sldId id="1937" r:id="rId34"/>
    <p:sldId id="1938" r:id="rId35"/>
    <p:sldId id="1939" r:id="rId36"/>
    <p:sldId id="1940" r:id="rId37"/>
    <p:sldId id="1941" r:id="rId38"/>
    <p:sldId id="1942" r:id="rId39"/>
    <p:sldId id="1943" r:id="rId40"/>
    <p:sldId id="1944" r:id="rId41"/>
    <p:sldId id="1945" r:id="rId42"/>
    <p:sldId id="1946" r:id="rId43"/>
    <p:sldId id="1947" r:id="rId44"/>
    <p:sldId id="1948" r:id="rId45"/>
    <p:sldId id="1949" r:id="rId46"/>
    <p:sldId id="2030" r:id="rId47"/>
    <p:sldId id="1951" r:id="rId48"/>
    <p:sldId id="2049" r:id="rId49"/>
    <p:sldId id="1917" r:id="rId50"/>
    <p:sldId id="2031" r:id="rId51"/>
    <p:sldId id="1953" r:id="rId52"/>
    <p:sldId id="2032" r:id="rId53"/>
    <p:sldId id="1955" r:id="rId54"/>
    <p:sldId id="2033" r:id="rId55"/>
    <p:sldId id="1957" r:id="rId56"/>
    <p:sldId id="2034" r:id="rId57"/>
    <p:sldId id="1959" r:id="rId58"/>
    <p:sldId id="2035" r:id="rId59"/>
    <p:sldId id="1961" r:id="rId60"/>
    <p:sldId id="2036" r:id="rId61"/>
    <p:sldId id="1963" r:id="rId62"/>
    <p:sldId id="2037" r:id="rId63"/>
    <p:sldId id="1965" r:id="rId64"/>
    <p:sldId id="2038" r:id="rId65"/>
    <p:sldId id="1967" r:id="rId66"/>
    <p:sldId id="2039" r:id="rId67"/>
    <p:sldId id="1969" r:id="rId68"/>
    <p:sldId id="2010" r:id="rId69"/>
    <p:sldId id="1971" r:id="rId70"/>
    <p:sldId id="2011" r:id="rId71"/>
    <p:sldId id="1973" r:id="rId72"/>
    <p:sldId id="2012" r:id="rId73"/>
    <p:sldId id="1975" r:id="rId74"/>
    <p:sldId id="2013" r:id="rId75"/>
    <p:sldId id="1977" r:id="rId76"/>
    <p:sldId id="2014" r:id="rId77"/>
    <p:sldId id="1979" r:id="rId78"/>
    <p:sldId id="2015" r:id="rId79"/>
    <p:sldId id="1981" r:id="rId80"/>
    <p:sldId id="2016" r:id="rId81"/>
    <p:sldId id="1983" r:id="rId82"/>
    <p:sldId id="2017" r:id="rId83"/>
    <p:sldId id="2051" r:id="rId84"/>
    <p:sldId id="2018" r:id="rId85"/>
    <p:sldId id="1987" r:id="rId86"/>
    <p:sldId id="2019" r:id="rId87"/>
    <p:sldId id="1989" r:id="rId88"/>
    <p:sldId id="2020" r:id="rId89"/>
    <p:sldId id="1991" r:id="rId90"/>
    <p:sldId id="2021" r:id="rId91"/>
    <p:sldId id="1993" r:id="rId92"/>
    <p:sldId id="2022" r:id="rId93"/>
    <p:sldId id="1995" r:id="rId94"/>
    <p:sldId id="2023" r:id="rId95"/>
    <p:sldId id="1997" r:id="rId96"/>
    <p:sldId id="2024" r:id="rId97"/>
    <p:sldId id="1999" r:id="rId98"/>
    <p:sldId id="2025" r:id="rId99"/>
    <p:sldId id="2001" r:id="rId100"/>
    <p:sldId id="2026" r:id="rId101"/>
    <p:sldId id="2003" r:id="rId102"/>
    <p:sldId id="2027" r:id="rId103"/>
    <p:sldId id="2005" r:id="rId104"/>
    <p:sldId id="2028" r:id="rId105"/>
    <p:sldId id="2007" r:id="rId106"/>
    <p:sldId id="2029" r:id="rId107"/>
    <p:sldId id="2009" r:id="rId108"/>
  </p:sldIdLst>
  <p:sldSz cx="12192000" cy="6858000"/>
  <p:notesSz cx="6858000" cy="9144000"/>
  <p:embeddedFontLst>
    <p:embeddedFont>
      <p:font typeface="Apple Braille" pitchFamily="2" charset="0"/>
      <p:regular r:id="rId111"/>
    </p:embeddedFont>
    <p:embeddedFont>
      <p:font typeface="Bebas Neue" panose="020B0606020202050201" pitchFamily="34" charset="77"/>
      <p:regular r:id="rId112"/>
      <p:bold r:id="rId113"/>
    </p:embeddedFont>
    <p:embeddedFont>
      <p:font typeface="Trebuchet MS" panose="020B0703020202090204" pitchFamily="34" charset="0"/>
      <p:regular r:id="rId114"/>
      <p:bold r:id="rId115"/>
      <p:italic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5F5F5F"/>
    <a:srgbClr val="898989"/>
    <a:srgbClr val="212121"/>
    <a:srgbClr val="DADADA"/>
    <a:srgbClr val="2F95DA"/>
    <a:srgbClr val="257AB4"/>
    <a:srgbClr val="9FC0E5"/>
    <a:srgbClr val="D9D9D9"/>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02" autoAdjust="0"/>
    <p:restoredTop sz="96081" autoAdjust="0"/>
  </p:normalViewPr>
  <p:slideViewPr>
    <p:cSldViewPr snapToGrid="0" snapToObjects="1" showGuides="1">
      <p:cViewPr>
        <p:scale>
          <a:sx n="69" d="100"/>
          <a:sy n="69" d="100"/>
        </p:scale>
        <p:origin x="2232" y="1272"/>
      </p:cViewPr>
      <p:guideLst/>
    </p:cSldViewPr>
  </p:slideViewPr>
  <p:outlineViewPr>
    <p:cViewPr>
      <p:scale>
        <a:sx n="33" d="100"/>
        <a:sy n="33" d="100"/>
      </p:scale>
      <p:origin x="0" y="-14544"/>
    </p:cViewPr>
  </p:outlineViewPr>
  <p:notesTextViewPr>
    <p:cViewPr>
      <p:scale>
        <a:sx n="3" d="2"/>
        <a:sy n="3" d="2"/>
      </p:scale>
      <p:origin x="0" y="0"/>
    </p:cViewPr>
  </p:notesTextViewPr>
  <p:sorterViewPr>
    <p:cViewPr>
      <p:scale>
        <a:sx n="130" d="100"/>
        <a:sy n="130" d="100"/>
      </p:scale>
      <p:origin x="0" y="0"/>
    </p:cViewPr>
  </p:sorterViewPr>
  <p:notesViewPr>
    <p:cSldViewPr snapToGrid="0" snapToObjects="1" showGuides="1">
      <p:cViewPr varScale="1">
        <p:scale>
          <a:sx n="83" d="100"/>
          <a:sy n="83" d="100"/>
        </p:scale>
        <p:origin x="-2970" y="-7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301849739091403"/>
          <c:y val="7.7828772142034694E-2"/>
          <c:w val="0.61760282043129411"/>
          <c:h val="0.76812640295886214"/>
        </c:manualLayout>
      </c:layout>
      <c:radarChart>
        <c:radarStyle val="filled"/>
        <c:varyColors val="0"/>
        <c:ser>
          <c:idx val="0"/>
          <c:order val="0"/>
          <c:tx>
            <c:strRef>
              <c:f>Tabelle1!$B$1</c:f>
              <c:strCache>
                <c:ptCount val="1"/>
                <c:pt idx="0">
                  <c:v> Marktkonkurrenten</c:v>
                </c:pt>
              </c:strCache>
            </c:strRef>
          </c:tx>
          <c:spPr>
            <a:noFill/>
            <a:ln w="12700">
              <a:solidFill>
                <a:schemeClr val="tx1"/>
              </a:solidFill>
            </a:ln>
            <a:effectLst/>
          </c:spPr>
          <c:cat>
            <c:strRef>
              <c:f>Tabelle1!$A$2:$A$7</c:f>
              <c:strCache>
                <c:ptCount val="6"/>
                <c:pt idx="0">
                  <c:v>Preis</c:v>
                </c:pt>
                <c:pt idx="1">
                  <c:v>Marketing-
ausgaben</c:v>
                </c:pt>
                <c:pt idx="2">
                  <c:v>Service-
qualität</c:v>
                </c:pt>
                <c:pt idx="3">
                  <c:v>Ethisches 
Verantwortungs-
bewusstsein</c:v>
                </c:pt>
                <c:pt idx="4">
                  <c:v>Nachhaltige 
Produktion</c:v>
                </c:pt>
                <c:pt idx="5">
                  <c:v>Fokus auf 
Markenimage</c:v>
                </c:pt>
              </c:strCache>
            </c:strRef>
          </c:cat>
          <c:val>
            <c:numRef>
              <c:f>Tabelle1!$B$2:$B$7</c:f>
              <c:numCache>
                <c:formatCode>0.0</c:formatCode>
                <c:ptCount val="6"/>
                <c:pt idx="0">
                  <c:v>80</c:v>
                </c:pt>
                <c:pt idx="1">
                  <c:v>90</c:v>
                </c:pt>
                <c:pt idx="2">
                  <c:v>75</c:v>
                </c:pt>
                <c:pt idx="3">
                  <c:v>15</c:v>
                </c:pt>
                <c:pt idx="4">
                  <c:v>20</c:v>
                </c:pt>
                <c:pt idx="5">
                  <c:v>40</c:v>
                </c:pt>
              </c:numCache>
            </c:numRef>
          </c:val>
          <c:extLst>
            <c:ext xmlns:c16="http://schemas.microsoft.com/office/drawing/2014/chart" uri="{C3380CC4-5D6E-409C-BE32-E72D297353CC}">
              <c16:uniqueId val="{00000000-72DC-4CD5-9366-4CD5FC0D6F8C}"/>
            </c:ext>
          </c:extLst>
        </c:ser>
        <c:ser>
          <c:idx val="1"/>
          <c:order val="1"/>
          <c:tx>
            <c:strRef>
              <c:f>Tabelle1!$C$1</c:f>
              <c:strCache>
                <c:ptCount val="1"/>
                <c:pt idx="0">
                  <c:v>Aikido-Unternehmen</c:v>
                </c:pt>
              </c:strCache>
            </c:strRef>
          </c:tx>
          <c:spPr>
            <a:noFill/>
            <a:ln w="12700">
              <a:solidFill>
                <a:srgbClr val="0070C0"/>
              </a:solidFill>
            </a:ln>
            <a:effectLst/>
          </c:spPr>
          <c:cat>
            <c:strRef>
              <c:f>Tabelle1!$A$2:$A$7</c:f>
              <c:strCache>
                <c:ptCount val="6"/>
                <c:pt idx="0">
                  <c:v>Preis</c:v>
                </c:pt>
                <c:pt idx="1">
                  <c:v>Marketing-
ausgaben</c:v>
                </c:pt>
                <c:pt idx="2">
                  <c:v>Service-
qualität</c:v>
                </c:pt>
                <c:pt idx="3">
                  <c:v>Ethisches 
Verantwortungs-
bewusstsein</c:v>
                </c:pt>
                <c:pt idx="4">
                  <c:v>Nachhaltige 
Produktion</c:v>
                </c:pt>
                <c:pt idx="5">
                  <c:v>Fokus auf 
Markenimage</c:v>
                </c:pt>
              </c:strCache>
            </c:strRef>
          </c:cat>
          <c:val>
            <c:numRef>
              <c:f>Tabelle1!$C$2:$C$7</c:f>
              <c:numCache>
                <c:formatCode>0.0</c:formatCode>
                <c:ptCount val="6"/>
                <c:pt idx="0">
                  <c:v>20</c:v>
                </c:pt>
                <c:pt idx="1">
                  <c:v>5</c:v>
                </c:pt>
                <c:pt idx="2">
                  <c:v>40</c:v>
                </c:pt>
                <c:pt idx="3">
                  <c:v>90</c:v>
                </c:pt>
                <c:pt idx="4">
                  <c:v>95</c:v>
                </c:pt>
                <c:pt idx="5">
                  <c:v>95</c:v>
                </c:pt>
              </c:numCache>
            </c:numRef>
          </c:val>
          <c:extLst>
            <c:ext xmlns:c16="http://schemas.microsoft.com/office/drawing/2014/chart" uri="{C3380CC4-5D6E-409C-BE32-E72D297353CC}">
              <c16:uniqueId val="{00000001-72DC-4CD5-9366-4CD5FC0D6F8C}"/>
            </c:ext>
          </c:extLst>
        </c:ser>
        <c:dLbls>
          <c:showLegendKey val="0"/>
          <c:showVal val="0"/>
          <c:showCatName val="0"/>
          <c:showSerName val="0"/>
          <c:showPercent val="0"/>
          <c:showBubbleSize val="0"/>
        </c:dLbls>
        <c:axId val="1219694592"/>
        <c:axId val="1218831488"/>
      </c:radarChart>
      <c:catAx>
        <c:axId val="1219694592"/>
        <c:scaling>
          <c:orientation val="minMax"/>
        </c:scaling>
        <c:delete val="0"/>
        <c:axPos val="b"/>
        <c:majorGridlines/>
        <c:numFmt formatCode="General" sourceLinked="1"/>
        <c:majorTickMark val="out"/>
        <c:minorTickMark val="none"/>
        <c:tickLblPos val="nextTo"/>
        <c:txPr>
          <a:bodyPr/>
          <a:lstStyle/>
          <a:p>
            <a:pPr algn="ctr">
              <a:lnSpc>
                <a:spcPct val="90000"/>
              </a:lnSpc>
              <a:defRPr lang="de-DE" sz="1400" b="0" i="0" u="none" strike="noStrike" kern="1200" baseline="0">
                <a:solidFill>
                  <a:schemeClr val="tx1">
                    <a:lumMod val="65000"/>
                    <a:lumOff val="35000"/>
                  </a:schemeClr>
                </a:solidFill>
                <a:latin typeface="+mn-lt"/>
                <a:ea typeface="Arial"/>
                <a:cs typeface="Arial"/>
              </a:defRPr>
            </a:pPr>
            <a:endParaRPr lang="de-DE"/>
          </a:p>
        </c:txPr>
        <c:crossAx val="1218831488"/>
        <c:crosses val="autoZero"/>
        <c:auto val="1"/>
        <c:lblAlgn val="ctr"/>
        <c:lblOffset val="100"/>
        <c:noMultiLvlLbl val="0"/>
      </c:catAx>
      <c:valAx>
        <c:axId val="1218831488"/>
        <c:scaling>
          <c:orientation val="minMax"/>
        </c:scaling>
        <c:delete val="1"/>
        <c:axPos val="l"/>
        <c:majorGridlines>
          <c:spPr>
            <a:ln>
              <a:solidFill>
                <a:srgbClr val="AFAFAF"/>
              </a:solidFill>
            </a:ln>
          </c:spPr>
        </c:majorGridlines>
        <c:numFmt formatCode="0.0" sourceLinked="1"/>
        <c:majorTickMark val="cross"/>
        <c:minorTickMark val="none"/>
        <c:tickLblPos val="nextTo"/>
        <c:crossAx val="1219694592"/>
        <c:crosses val="autoZero"/>
        <c:crossBetween val="between"/>
      </c:valAx>
      <c:spPr>
        <a:effectLst/>
      </c:spPr>
    </c:plotArea>
    <c:plotVisOnly val="1"/>
    <c:dispBlanksAs val="gap"/>
    <c:showDLblsOverMax val="0"/>
  </c:chart>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
          <p:cNvSpPr>
            <a:spLocks noGrp="1"/>
          </p:cNvSpPr>
          <p:nvPr>
            <p:ph type="ftr" sz="quarter" idx="2"/>
          </p:nvPr>
        </p:nvSpPr>
        <p:spPr>
          <a:xfrm>
            <a:off x="0" y="8604000"/>
            <a:ext cx="5040000" cy="540000"/>
          </a:xfrm>
          <a:prstGeom prst="rect">
            <a:avLst/>
          </a:prstGeom>
        </p:spPr>
        <p:txBody>
          <a:bodyPr vert="horz" lIns="360000" tIns="0" rIns="0" bIns="180000" rtlCol="0" anchor="b"/>
          <a:lstStyle>
            <a:lvl1pPr algn="l">
              <a:defRPr sz="1200"/>
            </a:lvl1pPr>
          </a:lstStyle>
          <a:p>
            <a:endParaRPr lang="de-DE" dirty="0"/>
          </a:p>
        </p:txBody>
      </p:sp>
      <p:sp>
        <p:nvSpPr>
          <p:cNvPr id="5" name="Foliennummer"/>
          <p:cNvSpPr>
            <a:spLocks noGrp="1"/>
          </p:cNvSpPr>
          <p:nvPr>
            <p:ph type="sldNum" sz="quarter" idx="3"/>
          </p:nvPr>
        </p:nvSpPr>
        <p:spPr>
          <a:xfrm>
            <a:off x="5418000" y="8604000"/>
            <a:ext cx="1440000" cy="540000"/>
          </a:xfrm>
          <a:prstGeom prst="rect">
            <a:avLst/>
          </a:prstGeom>
        </p:spPr>
        <p:txBody>
          <a:bodyPr vert="horz" lIns="0" tIns="0" rIns="360000" bIns="180000" rtlCol="0" anchor="b"/>
          <a:lstStyle>
            <a:lvl1pPr algn="r">
              <a:defRPr sz="1200"/>
            </a:lvl1pPr>
          </a:lstStyle>
          <a:p>
            <a:fld id="{CD9C266D-9BF6-45DD-93F4-23D3D4380AFF}" type="slidenum">
              <a:rPr lang="de-DE" smtClean="0"/>
              <a:t>‹Nr.›</a:t>
            </a:fld>
            <a:endParaRPr lang="de-DE" dirty="0"/>
          </a:p>
        </p:txBody>
      </p:sp>
    </p:spTree>
    <p:extLst>
      <p:ext uri="{BB962C8B-B14F-4D97-AF65-F5344CB8AC3E}">
        <p14:creationId xmlns:p14="http://schemas.microsoft.com/office/powerpoint/2010/main" val="1567939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
          <p:cNvSpPr>
            <a:spLocks noGrp="1" noRot="1" noChangeAspect="1"/>
          </p:cNvSpPr>
          <p:nvPr>
            <p:ph type="sldImg" idx="2"/>
          </p:nvPr>
        </p:nvSpPr>
        <p:spPr>
          <a:xfrm>
            <a:off x="358775" y="431800"/>
            <a:ext cx="6140450" cy="3454400"/>
          </a:xfrm>
          <a:prstGeom prst="rect">
            <a:avLst/>
          </a:prstGeom>
          <a:noFill/>
          <a:ln w="12700">
            <a:solidFill>
              <a:prstClr val="black"/>
            </a:solidFill>
            <a:miter lim="800000"/>
          </a:ln>
        </p:spPr>
        <p:txBody>
          <a:bodyPr vert="horz" lIns="0" tIns="0" rIns="0" bIns="0" rtlCol="0" anchor="ctr"/>
          <a:lstStyle/>
          <a:p>
            <a:endParaRPr lang="de-DE" noProof="0" dirty="0"/>
          </a:p>
        </p:txBody>
      </p:sp>
      <p:sp>
        <p:nvSpPr>
          <p:cNvPr id="5" name="Notizen"/>
          <p:cNvSpPr>
            <a:spLocks noGrp="1"/>
          </p:cNvSpPr>
          <p:nvPr>
            <p:ph type="body" sz="quarter" idx="3"/>
          </p:nvPr>
        </p:nvSpPr>
        <p:spPr>
          <a:xfrm>
            <a:off x="359999" y="4248000"/>
            <a:ext cx="6138000" cy="4068000"/>
          </a:xfrm>
          <a:prstGeom prst="rect">
            <a:avLst/>
          </a:prstGeom>
        </p:spPr>
        <p:txBody>
          <a:bodyPr vert="horz" lIns="0" tIns="0" rIns="0" bIns="0" rtlCol="0"/>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
          <p:cNvSpPr>
            <a:spLocks noGrp="1"/>
          </p:cNvSpPr>
          <p:nvPr>
            <p:ph type="ftr" sz="quarter" idx="4"/>
          </p:nvPr>
        </p:nvSpPr>
        <p:spPr>
          <a:xfrm>
            <a:off x="0" y="8604000"/>
            <a:ext cx="5040000" cy="540000"/>
          </a:xfrm>
          <a:prstGeom prst="rect">
            <a:avLst/>
          </a:prstGeom>
        </p:spPr>
        <p:txBody>
          <a:bodyPr vert="horz" lIns="360000" tIns="0" rIns="0" bIns="180000" rtlCol="0" anchor="b"/>
          <a:lstStyle>
            <a:lvl1pPr algn="l">
              <a:defRPr sz="1200"/>
            </a:lvl1pPr>
          </a:lstStyle>
          <a:p>
            <a:endParaRPr lang="de-DE" noProof="0" dirty="0"/>
          </a:p>
        </p:txBody>
      </p:sp>
      <p:sp>
        <p:nvSpPr>
          <p:cNvPr id="7" name="Foliennummer"/>
          <p:cNvSpPr>
            <a:spLocks noGrp="1"/>
          </p:cNvSpPr>
          <p:nvPr>
            <p:ph type="sldNum" sz="quarter" idx="5"/>
          </p:nvPr>
        </p:nvSpPr>
        <p:spPr>
          <a:xfrm>
            <a:off x="5418000" y="8604000"/>
            <a:ext cx="1440000" cy="540000"/>
          </a:xfrm>
          <a:prstGeom prst="rect">
            <a:avLst/>
          </a:prstGeom>
        </p:spPr>
        <p:txBody>
          <a:bodyPr vert="horz" lIns="0" tIns="0" rIns="360000" bIns="180000" rtlCol="0" anchor="b"/>
          <a:lstStyle>
            <a:lvl1pPr algn="r">
              <a:defRPr sz="1200"/>
            </a:lvl1pPr>
          </a:lstStyle>
          <a:p>
            <a:fld id="{92DA5471-CC57-402A-9527-36A1D012F698}" type="slidenum">
              <a:rPr lang="de-DE" noProof="0" smtClean="0"/>
              <a:t>‹Nr.›</a:t>
            </a:fld>
            <a:endParaRPr lang="de-DE" noProof="0" dirty="0"/>
          </a:p>
        </p:txBody>
      </p:sp>
    </p:spTree>
    <p:extLst>
      <p:ext uri="{BB962C8B-B14F-4D97-AF65-F5344CB8AC3E}">
        <p14:creationId xmlns:p14="http://schemas.microsoft.com/office/powerpoint/2010/main" val="128653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2DA5471-CC57-402A-9527-36A1D012F698}" type="slidenum">
              <a:rPr lang="de-DE" noProof="0" smtClean="0"/>
              <a:t>7</a:t>
            </a:fld>
            <a:endParaRPr lang="de-DE" noProof="0" dirty="0"/>
          </a:p>
        </p:txBody>
      </p:sp>
    </p:spTree>
    <p:extLst>
      <p:ext uri="{BB962C8B-B14F-4D97-AF65-F5344CB8AC3E}">
        <p14:creationId xmlns:p14="http://schemas.microsoft.com/office/powerpoint/2010/main" val="127176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EFT">
    <p:bg bwMode="gray">
      <p:bgPr>
        <a:solidFill>
          <a:srgbClr val="262626"/>
        </a:solidFill>
        <a:effectLst/>
      </p:bgPr>
    </p:bg>
    <p:spTree>
      <p:nvGrpSpPr>
        <p:cNvPr id="1" name=""/>
        <p:cNvGrpSpPr/>
        <p:nvPr/>
      </p:nvGrpSpPr>
      <p:grpSpPr>
        <a:xfrm>
          <a:off x="0" y="0"/>
          <a:ext cx="0" cy="0"/>
          <a:chOff x="0" y="0"/>
          <a:chExt cx="0" cy="0"/>
        </a:xfrm>
      </p:grpSpPr>
      <p:sp>
        <p:nvSpPr>
          <p:cNvPr id="9" name="Bild"/>
          <p:cNvSpPr>
            <a:spLocks noGrp="1" noChangeAspect="1"/>
          </p:cNvSpPr>
          <p:nvPr>
            <p:ph type="pic" sz="quarter" idx="14"/>
          </p:nvPr>
        </p:nvSpPr>
        <p:spPr bwMode="gray">
          <a:xfrm>
            <a:off x="1" y="0"/>
            <a:ext cx="12192000"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 name="Untertitel"/>
          <p:cNvSpPr>
            <a:spLocks noGrp="1"/>
          </p:cNvSpPr>
          <p:nvPr>
            <p:ph type="subTitle" idx="1" hasCustomPrompt="1"/>
          </p:nvPr>
        </p:nvSpPr>
        <p:spPr bwMode="gray">
          <a:xfrm>
            <a:off x="1055343" y="3744000"/>
            <a:ext cx="10081312" cy="2070000"/>
          </a:xfrm>
        </p:spPr>
        <p:txBody>
          <a:bodyPr/>
          <a:lstStyle>
            <a:lvl1pPr marL="0" indent="0" algn="l">
              <a:buNone/>
              <a:defRPr sz="4400" cap="all" baseline="0">
                <a:solidFill>
                  <a:schemeClr val="bg1">
                    <a:lumMod val="65000"/>
                  </a:schemeClr>
                </a:solidFill>
              </a:defRPr>
            </a:lvl1pPr>
            <a:lvl2pPr marL="457246" indent="0" algn="ctr">
              <a:buNone/>
              <a:defRPr>
                <a:solidFill>
                  <a:schemeClr val="tx1">
                    <a:tint val="75000"/>
                  </a:schemeClr>
                </a:solidFill>
              </a:defRPr>
            </a:lvl2pPr>
            <a:lvl3pPr marL="914491" indent="0" algn="ctr">
              <a:buNone/>
              <a:defRPr>
                <a:solidFill>
                  <a:schemeClr val="tx1">
                    <a:tint val="75000"/>
                  </a:schemeClr>
                </a:solidFill>
              </a:defRPr>
            </a:lvl3pPr>
            <a:lvl4pPr marL="1371737" indent="0" algn="ctr">
              <a:buNone/>
              <a:defRPr>
                <a:solidFill>
                  <a:schemeClr val="tx1">
                    <a:tint val="75000"/>
                  </a:schemeClr>
                </a:solidFill>
              </a:defRPr>
            </a:lvl4pPr>
            <a:lvl5pPr marL="1828983" indent="0" algn="ctr">
              <a:buNone/>
              <a:defRPr>
                <a:solidFill>
                  <a:schemeClr val="tx1">
                    <a:tint val="75000"/>
                  </a:schemeClr>
                </a:solidFill>
              </a:defRPr>
            </a:lvl5pPr>
            <a:lvl6pPr marL="2286229" indent="0" algn="ctr">
              <a:buNone/>
              <a:defRPr>
                <a:solidFill>
                  <a:schemeClr val="tx1">
                    <a:tint val="75000"/>
                  </a:schemeClr>
                </a:solidFill>
              </a:defRPr>
            </a:lvl6pPr>
            <a:lvl7pPr marL="2743474" indent="0" algn="ctr">
              <a:buNone/>
              <a:defRPr>
                <a:solidFill>
                  <a:schemeClr val="tx1">
                    <a:tint val="75000"/>
                  </a:schemeClr>
                </a:solidFill>
              </a:defRPr>
            </a:lvl7pPr>
            <a:lvl8pPr marL="3200720" indent="0" algn="ctr">
              <a:buNone/>
              <a:defRPr>
                <a:solidFill>
                  <a:schemeClr val="tx1">
                    <a:tint val="75000"/>
                  </a:schemeClr>
                </a:solidFill>
              </a:defRPr>
            </a:lvl8pPr>
            <a:lvl9pPr marL="3657966" indent="0" algn="ctr">
              <a:buNone/>
              <a:defRPr>
                <a:solidFill>
                  <a:schemeClr val="tx1">
                    <a:tint val="75000"/>
                  </a:schemeClr>
                </a:solidFill>
              </a:defRPr>
            </a:lvl9pPr>
          </a:lstStyle>
          <a:p>
            <a:pPr lvl="0"/>
            <a:r>
              <a:rPr lang="de-DE" noProof="0" dirty="0"/>
              <a:t>Textmasterformat bearbeiten</a:t>
            </a:r>
          </a:p>
        </p:txBody>
      </p:sp>
      <p:sp>
        <p:nvSpPr>
          <p:cNvPr id="2" name="Titel"/>
          <p:cNvSpPr>
            <a:spLocks noGrp="1"/>
          </p:cNvSpPr>
          <p:nvPr>
            <p:ph type="ctrTitle"/>
          </p:nvPr>
        </p:nvSpPr>
        <p:spPr bwMode="gray">
          <a:xfrm>
            <a:off x="1055343" y="0"/>
            <a:ext cx="10081312" cy="3744000"/>
          </a:xfrm>
        </p:spPr>
        <p:txBody>
          <a:bodyPr anchor="b"/>
          <a:lstStyle>
            <a:lvl1pPr>
              <a:lnSpc>
                <a:spcPct val="80000"/>
              </a:lnSpc>
              <a:spcBef>
                <a:spcPts val="0"/>
              </a:spcBef>
              <a:spcAft>
                <a:spcPts val="1000"/>
              </a:spcAft>
              <a:defRPr sz="8801">
                <a:solidFill>
                  <a:srgbClr val="FFFFFF"/>
                </a:solidFill>
                <a:latin typeface="Bebas Neue" panose="020B0506020202020201" pitchFamily="34" charset="0"/>
              </a:defRPr>
            </a:lvl1pPr>
          </a:lstStyle>
          <a:p>
            <a:r>
              <a:rPr lang="de-DE" noProof="0" dirty="0"/>
              <a:t>Titelmasterformat durch Klicken bearbeiten</a:t>
            </a:r>
          </a:p>
        </p:txBody>
      </p:sp>
      <p:sp>
        <p:nvSpPr>
          <p:cNvPr id="4" name="Datum"/>
          <p:cNvSpPr>
            <a:spLocks noGrp="1"/>
          </p:cNvSpPr>
          <p:nvPr>
            <p:ph type="dt" sz="half" idx="10"/>
          </p:nvPr>
        </p:nvSpPr>
        <p:spPr bwMode="gray"/>
        <p:txBody>
          <a:bodyPr/>
          <a:lstStyle/>
          <a:p>
            <a:fld id="{9F465660-F92F-4A90-BB20-51B1213C53D2}" type="datetime1">
              <a:rPr lang="de-DE" noProof="0" smtClean="0"/>
              <a:t>14.06.25</a:t>
            </a:fld>
            <a:endParaRPr lang="de-DE" noProof="0" dirty="0"/>
          </a:p>
        </p:txBody>
      </p:sp>
      <p:sp>
        <p:nvSpPr>
          <p:cNvPr id="5" name="Fußzeile"/>
          <p:cNvSpPr>
            <a:spLocks noGrp="1"/>
          </p:cNvSpPr>
          <p:nvPr>
            <p:ph type="ftr" sz="quarter" idx="11"/>
          </p:nvPr>
        </p:nvSpPr>
        <p:spPr bwMode="gray"/>
        <p:txBody>
          <a:bodyPr/>
          <a:lstStyle/>
          <a:p>
            <a:r>
              <a:rPr lang="de-DE" noProof="0" dirty="0"/>
              <a:t>Präsentationstitel</a:t>
            </a:r>
          </a:p>
        </p:txBody>
      </p:sp>
      <p:sp>
        <p:nvSpPr>
          <p:cNvPr id="6"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2528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Nur Titel">
  <p:cSld name="2_Nur Titel">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169953792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1_Nur Titel">
    <p:bg>
      <p:bgPr>
        <a:solidFill>
          <a:srgbClr val="F4F8FB"/>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05EDACA-793E-9D4E-8DB3-991A3DBBFADE}"/>
              </a:ext>
            </a:extLst>
          </p:cNvPr>
          <p:cNvSpPr/>
          <p:nvPr userDrawn="1"/>
        </p:nvSpPr>
        <p:spPr>
          <a:xfrm>
            <a:off x="0" y="0"/>
            <a:ext cx="12192000" cy="6858000"/>
          </a:xfrm>
          <a:prstGeom prst="rect">
            <a:avLst/>
          </a:prstGeom>
          <a:gradFill>
            <a:gsLst>
              <a:gs pos="0">
                <a:srgbClr val="F3F7FB"/>
              </a:gs>
              <a:gs pos="99000">
                <a:srgbClr val="D7E0E6"/>
              </a:gs>
            </a:gsLst>
            <a:lin ang="0" scaled="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Trebuchet MS"/>
              <a:ea typeface="Trebuchet MS"/>
              <a:cs typeface="Trebuchet MS"/>
              <a:sym typeface="Trebuchet MS"/>
            </a:endParaRPr>
          </a:p>
        </p:txBody>
      </p:sp>
      <p:pic>
        <p:nvPicPr>
          <p:cNvPr id="5" name="Bild">
            <a:extLst>
              <a:ext uri="{FF2B5EF4-FFF2-40B4-BE49-F238E27FC236}">
                <a16:creationId xmlns:a16="http://schemas.microsoft.com/office/drawing/2014/main" id="{4D774D29-63D4-6841-9D3B-D6B04A45EF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74321" y="-2265718"/>
            <a:ext cx="8020458" cy="11389435"/>
          </a:xfrm>
          <a:prstGeom prst="rect">
            <a:avLst/>
          </a:prstGeom>
          <a:ln w="12700">
            <a:miter lim="400000"/>
          </a:ln>
        </p:spPr>
      </p:pic>
      <p:pic>
        <p:nvPicPr>
          <p:cNvPr id="6" name="Grafik 5" descr="Ein Bild, das Text enthält.&#10;&#10;Automatisch generierte Beschreibung">
            <a:extLst>
              <a:ext uri="{FF2B5EF4-FFF2-40B4-BE49-F238E27FC236}">
                <a16:creationId xmlns:a16="http://schemas.microsoft.com/office/drawing/2014/main" id="{6F3A92D8-99EA-AF4D-B8F4-A0FD416FE8E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333" t="46161" r="3426" b="35521"/>
          <a:stretch/>
        </p:blipFill>
        <p:spPr>
          <a:xfrm>
            <a:off x="10566400" y="6479822"/>
            <a:ext cx="1478844" cy="173261"/>
          </a:xfrm>
          <a:prstGeom prst="rect">
            <a:avLst/>
          </a:prstGeom>
        </p:spPr>
      </p:pic>
      <p:sp>
        <p:nvSpPr>
          <p:cNvPr id="7" name="Rechteck 6">
            <a:extLst>
              <a:ext uri="{FF2B5EF4-FFF2-40B4-BE49-F238E27FC236}">
                <a16:creationId xmlns:a16="http://schemas.microsoft.com/office/drawing/2014/main" id="{4D77F87A-9685-3D43-98BB-BF69F6D510B1}"/>
              </a:ext>
            </a:extLst>
          </p:cNvPr>
          <p:cNvSpPr/>
          <p:nvPr userDrawn="1"/>
        </p:nvSpPr>
        <p:spPr>
          <a:xfrm>
            <a:off x="-1200" y="6786000"/>
            <a:ext cx="12193200" cy="72000"/>
          </a:xfrm>
          <a:prstGeom prst="rect">
            <a:avLst/>
          </a:prstGeom>
          <a:gradFill>
            <a:gsLst>
              <a:gs pos="0">
                <a:srgbClr val="B02321"/>
              </a:gs>
              <a:gs pos="100000">
                <a:srgbClr val="E02025"/>
              </a:gs>
            </a:gsLst>
            <a:lin ang="0" scaled="0"/>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latin typeface="Trebuchet MS"/>
              <a:ea typeface="Trebuchet MS"/>
              <a:cs typeface="Trebuchet MS"/>
              <a:sym typeface="Trebuchet MS"/>
            </a:endParaRPr>
          </a:p>
        </p:txBody>
      </p:sp>
    </p:spTree>
    <p:extLst>
      <p:ext uri="{BB962C8B-B14F-4D97-AF65-F5344CB8AC3E}">
        <p14:creationId xmlns:p14="http://schemas.microsoft.com/office/powerpoint/2010/main" val="18722243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Seiten">
    <p:spTree>
      <p:nvGrpSpPr>
        <p:cNvPr id="1" name=""/>
        <p:cNvGrpSpPr/>
        <p:nvPr/>
      </p:nvGrpSpPr>
      <p:grpSpPr>
        <a:xfrm>
          <a:off x="0" y="0"/>
          <a:ext cx="0" cy="0"/>
          <a:chOff x="0" y="0"/>
          <a:chExt cx="0" cy="0"/>
        </a:xfrm>
      </p:grpSpPr>
      <p:sp>
        <p:nvSpPr>
          <p:cNvPr id="3" name="Google Shape;65;g181502da3de_11_4">
            <a:extLst>
              <a:ext uri="{FF2B5EF4-FFF2-40B4-BE49-F238E27FC236}">
                <a16:creationId xmlns:a16="http://schemas.microsoft.com/office/drawing/2014/main" id="{F86BB829-A4AB-231F-53DD-15ACF319FE53}"/>
              </a:ext>
            </a:extLst>
          </p:cNvPr>
          <p:cNvSpPr/>
          <p:nvPr userDrawn="1"/>
        </p:nvSpPr>
        <p:spPr>
          <a:xfrm>
            <a:off x="-1200" y="0"/>
            <a:ext cx="12192000" cy="6858000"/>
          </a:xfrm>
          <a:prstGeom prst="rect">
            <a:avLst/>
          </a:prstGeom>
          <a:gradFill>
            <a:gsLst>
              <a:gs pos="45000">
                <a:srgbClr val="F3F7FB">
                  <a:alpha val="0"/>
                </a:srgbClr>
              </a:gs>
              <a:gs pos="0">
                <a:srgbClr val="DDE5EA">
                  <a:alpha val="34550"/>
                </a:srgbClr>
              </a:gs>
              <a:gs pos="100000">
                <a:srgbClr val="D7E0E6">
                  <a:alpha val="49334"/>
                </a:srgbClr>
              </a:gs>
            </a:gsLst>
            <a:lin ang="0" scaled="0"/>
          </a:gradFill>
          <a:ln>
            <a:noFill/>
          </a:ln>
        </p:spPr>
        <p:txBody>
          <a:bodyPr spcFirstLastPara="1" wrap="square" lIns="38083" tIns="38083" rIns="38083" bIns="3808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500" b="0" i="0" u="none" strike="noStrike" cap="none" dirty="0">
              <a:solidFill>
                <a:srgbClr val="000000"/>
              </a:solidFill>
              <a:latin typeface="Trebuchet MS"/>
              <a:ea typeface="Trebuchet MS"/>
              <a:cs typeface="Trebuchet MS"/>
              <a:sym typeface="Trebuchet MS"/>
            </a:endParaRPr>
          </a:p>
        </p:txBody>
      </p:sp>
      <p:sp>
        <p:nvSpPr>
          <p:cNvPr id="5" name="Google Shape;66;g181502da3de_11_4">
            <a:extLst>
              <a:ext uri="{FF2B5EF4-FFF2-40B4-BE49-F238E27FC236}">
                <a16:creationId xmlns:a16="http://schemas.microsoft.com/office/drawing/2014/main" id="{98807AED-AF15-90BE-9E2D-432820E6F14E}"/>
              </a:ext>
            </a:extLst>
          </p:cNvPr>
          <p:cNvSpPr/>
          <p:nvPr userDrawn="1"/>
        </p:nvSpPr>
        <p:spPr>
          <a:xfrm>
            <a:off x="-1200" y="6786000"/>
            <a:ext cx="12193200" cy="72000"/>
          </a:xfrm>
          <a:prstGeom prst="rect">
            <a:avLst/>
          </a:prstGeom>
          <a:gradFill>
            <a:gsLst>
              <a:gs pos="0">
                <a:srgbClr val="B02321"/>
              </a:gs>
              <a:gs pos="100000">
                <a:srgbClr val="E02025"/>
              </a:gs>
            </a:gsLst>
            <a:lin ang="0" scaled="0"/>
          </a:gradFill>
          <a:ln>
            <a:noFill/>
          </a:ln>
        </p:spPr>
        <p:txBody>
          <a:bodyPr spcFirstLastPara="1" wrap="square" lIns="38083" tIns="38083" rIns="38083" bIns="3808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500" b="0" i="0" u="none" strike="noStrike" cap="none">
              <a:solidFill>
                <a:srgbClr val="000000"/>
              </a:solidFill>
              <a:latin typeface="Trebuchet MS"/>
              <a:ea typeface="Trebuchet MS"/>
              <a:cs typeface="Trebuchet MS"/>
              <a:sym typeface="Trebuchet MS"/>
            </a:endParaRPr>
          </a:p>
        </p:txBody>
      </p:sp>
      <p:pic>
        <p:nvPicPr>
          <p:cNvPr id="2" name="Grafik 1" descr="Ein Bild, das Elektronik enthält.&#10;&#10;Automatisch generierte Beschreibung">
            <a:extLst>
              <a:ext uri="{FF2B5EF4-FFF2-40B4-BE49-F238E27FC236}">
                <a16:creationId xmlns:a16="http://schemas.microsoft.com/office/drawing/2014/main" id="{55F980A4-CF7A-AF07-AFC8-3C082B721BCB}"/>
              </a:ext>
            </a:extLst>
          </p:cNvPr>
          <p:cNvPicPr>
            <a:picLocks noChangeAspect="1"/>
          </p:cNvPicPr>
          <p:nvPr userDrawn="1"/>
        </p:nvPicPr>
        <p:blipFill>
          <a:blip r:embed="rId2"/>
          <a:stretch>
            <a:fillRect/>
          </a:stretch>
        </p:blipFill>
        <p:spPr>
          <a:xfrm>
            <a:off x="8431019" y="-2146109"/>
            <a:ext cx="5232209" cy="5232209"/>
          </a:xfrm>
          <a:prstGeom prst="rect">
            <a:avLst/>
          </a:prstGeom>
        </p:spPr>
      </p:pic>
      <p:sp>
        <p:nvSpPr>
          <p:cNvPr id="7" name="Bildplatzhalter 6">
            <a:extLst>
              <a:ext uri="{FF2B5EF4-FFF2-40B4-BE49-F238E27FC236}">
                <a16:creationId xmlns:a16="http://schemas.microsoft.com/office/drawing/2014/main" id="{3D9DEFFA-13AA-CEBF-F284-8E2C958F185D}"/>
              </a:ext>
            </a:extLst>
          </p:cNvPr>
          <p:cNvSpPr>
            <a:spLocks noGrp="1"/>
          </p:cNvSpPr>
          <p:nvPr>
            <p:ph type="pic" sz="quarter" idx="10"/>
          </p:nvPr>
        </p:nvSpPr>
        <p:spPr>
          <a:xfrm>
            <a:off x="1398588" y="279400"/>
            <a:ext cx="4457700" cy="6299200"/>
          </a:xfrm>
          <a:prstGeom prst="rect">
            <a:avLst/>
          </a:prstGeom>
          <a:pattFill prst="pct5">
            <a:fgClr>
              <a:schemeClr val="accent1"/>
            </a:fgClr>
            <a:bgClr>
              <a:schemeClr val="bg1"/>
            </a:bgClr>
          </a:pattFill>
          <a:effectLst>
            <a:outerShdw blurRad="381000" dist="50800" dir="3000000" algn="ctr" rotWithShape="0">
              <a:schemeClr val="tx1">
                <a:alpha val="50000"/>
              </a:schemeClr>
            </a:outerShdw>
          </a:effectLst>
        </p:spPr>
        <p:txBody>
          <a:bodyPr/>
          <a:lstStyle/>
          <a:p>
            <a:endParaRPr lang="de-DE"/>
          </a:p>
        </p:txBody>
      </p:sp>
      <p:sp>
        <p:nvSpPr>
          <p:cNvPr id="8" name="Bildplatzhalter 6">
            <a:extLst>
              <a:ext uri="{FF2B5EF4-FFF2-40B4-BE49-F238E27FC236}">
                <a16:creationId xmlns:a16="http://schemas.microsoft.com/office/drawing/2014/main" id="{F72CC143-D98D-2217-161B-006C882AE4EA}"/>
              </a:ext>
            </a:extLst>
          </p:cNvPr>
          <p:cNvSpPr>
            <a:spLocks noGrp="1"/>
          </p:cNvSpPr>
          <p:nvPr>
            <p:ph type="pic" sz="quarter" idx="11"/>
          </p:nvPr>
        </p:nvSpPr>
        <p:spPr>
          <a:xfrm>
            <a:off x="6335714" y="279400"/>
            <a:ext cx="4457700" cy="6299200"/>
          </a:xfrm>
          <a:prstGeom prst="rect">
            <a:avLst/>
          </a:prstGeom>
          <a:pattFill prst="pct5">
            <a:fgClr>
              <a:schemeClr val="accent1"/>
            </a:fgClr>
            <a:bgClr>
              <a:schemeClr val="bg1"/>
            </a:bgClr>
          </a:pattFill>
          <a:effectLst>
            <a:outerShdw blurRad="381000" dist="50800" dir="3000000" algn="ctr" rotWithShape="0">
              <a:schemeClr val="tx1">
                <a:alpha val="50000"/>
              </a:schemeClr>
            </a:outerShdw>
          </a:effectLst>
        </p:spPr>
        <p:txBody>
          <a:bodyPr/>
          <a:lstStyle/>
          <a:p>
            <a:endParaRPr lang="de-DE"/>
          </a:p>
        </p:txBody>
      </p:sp>
    </p:spTree>
    <p:extLst>
      <p:ext uri="{BB962C8B-B14F-4D97-AF65-F5344CB8AC3E}">
        <p14:creationId xmlns:p14="http://schemas.microsoft.com/office/powerpoint/2010/main" val="98345411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ite">
    <p:spTree>
      <p:nvGrpSpPr>
        <p:cNvPr id="1" name=""/>
        <p:cNvGrpSpPr/>
        <p:nvPr/>
      </p:nvGrpSpPr>
      <p:grpSpPr>
        <a:xfrm>
          <a:off x="0" y="0"/>
          <a:ext cx="0" cy="0"/>
          <a:chOff x="0" y="0"/>
          <a:chExt cx="0" cy="0"/>
        </a:xfrm>
      </p:grpSpPr>
      <p:sp>
        <p:nvSpPr>
          <p:cNvPr id="3" name="Google Shape;65;g181502da3de_11_4">
            <a:extLst>
              <a:ext uri="{FF2B5EF4-FFF2-40B4-BE49-F238E27FC236}">
                <a16:creationId xmlns:a16="http://schemas.microsoft.com/office/drawing/2014/main" id="{F86BB829-A4AB-231F-53DD-15ACF319FE53}"/>
              </a:ext>
            </a:extLst>
          </p:cNvPr>
          <p:cNvSpPr/>
          <p:nvPr userDrawn="1"/>
        </p:nvSpPr>
        <p:spPr>
          <a:xfrm>
            <a:off x="-1200" y="0"/>
            <a:ext cx="12192000" cy="6858000"/>
          </a:xfrm>
          <a:prstGeom prst="rect">
            <a:avLst/>
          </a:prstGeom>
          <a:gradFill>
            <a:gsLst>
              <a:gs pos="45000">
                <a:srgbClr val="F3F7FB">
                  <a:alpha val="0"/>
                </a:srgbClr>
              </a:gs>
              <a:gs pos="0">
                <a:srgbClr val="DDE5EA">
                  <a:alpha val="34550"/>
                </a:srgbClr>
              </a:gs>
              <a:gs pos="100000">
                <a:srgbClr val="D7E0E6">
                  <a:alpha val="49334"/>
                </a:srgbClr>
              </a:gs>
            </a:gsLst>
            <a:lin ang="0" scaled="0"/>
          </a:gradFill>
          <a:ln>
            <a:noFill/>
          </a:ln>
        </p:spPr>
        <p:txBody>
          <a:bodyPr spcFirstLastPara="1" wrap="square" lIns="38083" tIns="38083" rIns="38083" bIns="3808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500" b="0" i="0" u="none" strike="noStrike" cap="none" dirty="0">
              <a:solidFill>
                <a:srgbClr val="000000"/>
              </a:solidFill>
              <a:latin typeface="Trebuchet MS"/>
              <a:ea typeface="Trebuchet MS"/>
              <a:cs typeface="Trebuchet MS"/>
              <a:sym typeface="Trebuchet MS"/>
            </a:endParaRPr>
          </a:p>
        </p:txBody>
      </p:sp>
      <p:sp>
        <p:nvSpPr>
          <p:cNvPr id="5" name="Google Shape;66;g181502da3de_11_4">
            <a:extLst>
              <a:ext uri="{FF2B5EF4-FFF2-40B4-BE49-F238E27FC236}">
                <a16:creationId xmlns:a16="http://schemas.microsoft.com/office/drawing/2014/main" id="{98807AED-AF15-90BE-9E2D-432820E6F14E}"/>
              </a:ext>
            </a:extLst>
          </p:cNvPr>
          <p:cNvSpPr/>
          <p:nvPr userDrawn="1"/>
        </p:nvSpPr>
        <p:spPr>
          <a:xfrm>
            <a:off x="-1200" y="6786000"/>
            <a:ext cx="12193200" cy="72000"/>
          </a:xfrm>
          <a:prstGeom prst="rect">
            <a:avLst/>
          </a:prstGeom>
          <a:gradFill>
            <a:gsLst>
              <a:gs pos="0">
                <a:srgbClr val="B02321"/>
              </a:gs>
              <a:gs pos="100000">
                <a:srgbClr val="E02025"/>
              </a:gs>
            </a:gsLst>
            <a:lin ang="0" scaled="0"/>
          </a:gradFill>
          <a:ln>
            <a:noFill/>
          </a:ln>
        </p:spPr>
        <p:txBody>
          <a:bodyPr spcFirstLastPara="1" wrap="square" lIns="38083" tIns="38083" rIns="38083" bIns="38083"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500" b="0" i="0" u="none" strike="noStrike" cap="none">
              <a:solidFill>
                <a:srgbClr val="000000"/>
              </a:solidFill>
              <a:latin typeface="Trebuchet MS"/>
              <a:ea typeface="Trebuchet MS"/>
              <a:cs typeface="Trebuchet MS"/>
              <a:sym typeface="Trebuchet MS"/>
            </a:endParaRPr>
          </a:p>
        </p:txBody>
      </p:sp>
      <p:pic>
        <p:nvPicPr>
          <p:cNvPr id="2" name="Grafik 1" descr="Ein Bild, das Elektronik enthält.&#10;&#10;Automatisch generierte Beschreibung">
            <a:extLst>
              <a:ext uri="{FF2B5EF4-FFF2-40B4-BE49-F238E27FC236}">
                <a16:creationId xmlns:a16="http://schemas.microsoft.com/office/drawing/2014/main" id="{55F980A4-CF7A-AF07-AFC8-3C082B721BCB}"/>
              </a:ext>
            </a:extLst>
          </p:cNvPr>
          <p:cNvPicPr>
            <a:picLocks noChangeAspect="1"/>
          </p:cNvPicPr>
          <p:nvPr userDrawn="1"/>
        </p:nvPicPr>
        <p:blipFill>
          <a:blip r:embed="rId2"/>
          <a:stretch>
            <a:fillRect/>
          </a:stretch>
        </p:blipFill>
        <p:spPr>
          <a:xfrm>
            <a:off x="8431019" y="-2146109"/>
            <a:ext cx="5232209" cy="5232209"/>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690B1EFC-BADB-74E9-B355-799D8946A97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8333" t="46161" r="3426" b="35521"/>
          <a:stretch/>
        </p:blipFill>
        <p:spPr>
          <a:xfrm>
            <a:off x="9491010" y="6286887"/>
            <a:ext cx="2296825" cy="269095"/>
          </a:xfrm>
          <a:prstGeom prst="rect">
            <a:avLst/>
          </a:prstGeom>
        </p:spPr>
      </p:pic>
      <p:sp>
        <p:nvSpPr>
          <p:cNvPr id="6" name="Bildplatzhalter 6">
            <a:extLst>
              <a:ext uri="{FF2B5EF4-FFF2-40B4-BE49-F238E27FC236}">
                <a16:creationId xmlns:a16="http://schemas.microsoft.com/office/drawing/2014/main" id="{A21A5E67-71EC-ED3F-21AB-ADE12586A701}"/>
              </a:ext>
            </a:extLst>
          </p:cNvPr>
          <p:cNvSpPr>
            <a:spLocks noGrp="1"/>
          </p:cNvSpPr>
          <p:nvPr>
            <p:ph type="pic" sz="quarter" idx="10"/>
          </p:nvPr>
        </p:nvSpPr>
        <p:spPr>
          <a:xfrm>
            <a:off x="3867150" y="279400"/>
            <a:ext cx="4457700" cy="6299200"/>
          </a:xfrm>
          <a:prstGeom prst="rect">
            <a:avLst/>
          </a:prstGeom>
          <a:pattFill prst="pct5">
            <a:fgClr>
              <a:schemeClr val="accent1"/>
            </a:fgClr>
            <a:bgClr>
              <a:schemeClr val="bg1"/>
            </a:bgClr>
          </a:pattFill>
          <a:effectLst>
            <a:outerShdw blurRad="381000" dist="50800" dir="3000000" algn="ctr" rotWithShape="0">
              <a:schemeClr val="tx1">
                <a:alpha val="50000"/>
              </a:schemeClr>
            </a:outerShdw>
          </a:effectLst>
        </p:spPr>
        <p:txBody>
          <a:bodyPr/>
          <a:lstStyle/>
          <a:p>
            <a:endParaRPr lang="de-DE"/>
          </a:p>
        </p:txBody>
      </p:sp>
    </p:spTree>
    <p:extLst>
      <p:ext uri="{BB962C8B-B14F-4D97-AF65-F5344CB8AC3E}">
        <p14:creationId xmlns:p14="http://schemas.microsoft.com/office/powerpoint/2010/main" val="411104778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um"/>
          <p:cNvSpPr>
            <a:spLocks noGrp="1"/>
          </p:cNvSpPr>
          <p:nvPr>
            <p:ph type="dt" sz="half" idx="10"/>
          </p:nvPr>
        </p:nvSpPr>
        <p:spPr bwMode="gray"/>
        <p:txBody>
          <a:bodyPr/>
          <a:lstStyle/>
          <a:p>
            <a:fld id="{47A4ECE4-DD38-4D23-8121-126988FB7B45}" type="datetime1">
              <a:rPr lang="de-DE" noProof="0" smtClean="0"/>
              <a:t>14.06.25</a:t>
            </a:fld>
            <a:endParaRPr lang="de-DE" noProof="0" dirty="0"/>
          </a:p>
        </p:txBody>
      </p:sp>
      <p:sp>
        <p:nvSpPr>
          <p:cNvPr id="3" name="Fußzeile"/>
          <p:cNvSpPr>
            <a:spLocks noGrp="1"/>
          </p:cNvSpPr>
          <p:nvPr>
            <p:ph type="ftr" sz="quarter" idx="11"/>
          </p:nvPr>
        </p:nvSpPr>
        <p:spPr bwMode="gray"/>
        <p:txBody>
          <a:bodyPr/>
          <a:lstStyle/>
          <a:p>
            <a:r>
              <a:rPr lang="de-DE" noProof="0" dirty="0"/>
              <a:t>Präsentationstitel</a:t>
            </a:r>
          </a:p>
        </p:txBody>
      </p:sp>
      <p:sp>
        <p:nvSpPr>
          <p:cNvPr id="4"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336572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3200"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Datum"/>
          <p:cNvSpPr>
            <a:spLocks noGrp="1"/>
          </p:cNvSpPr>
          <p:nvPr>
            <p:ph type="dt" sz="half" idx="10"/>
          </p:nvPr>
        </p:nvSpPr>
        <p:spPr bwMode="gray"/>
        <p:txBody>
          <a:bodyPr/>
          <a:lstStyle/>
          <a:p>
            <a:fld id="{9EFDF0CD-DF6E-48A5-BF5E-6375D9332C00}" type="datetime1">
              <a:rPr lang="de-DE" noProof="0" smtClean="0"/>
              <a:t>14.06.25</a:t>
            </a:fld>
            <a:endParaRPr lang="de-DE" noProof="0" dirty="0"/>
          </a:p>
        </p:txBody>
      </p:sp>
      <p:sp>
        <p:nvSpPr>
          <p:cNvPr id="5" name="Fußzeile"/>
          <p:cNvSpPr>
            <a:spLocks noGrp="1"/>
          </p:cNvSpPr>
          <p:nvPr>
            <p:ph type="ftr" sz="quarter" idx="11"/>
          </p:nvPr>
        </p:nvSpPr>
        <p:spPr bwMode="gray"/>
        <p:txBody>
          <a:bodyPr/>
          <a:lstStyle/>
          <a:p>
            <a:r>
              <a:rPr lang="de-DE" noProof="0" dirty="0"/>
              <a:t>Präsentationstitel</a:t>
            </a:r>
          </a:p>
        </p:txBody>
      </p:sp>
      <p:sp>
        <p:nvSpPr>
          <p:cNvPr id="6"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7" name="Titel 6">
            <a:extLst>
              <a:ext uri="{FF2B5EF4-FFF2-40B4-BE49-F238E27FC236}">
                <a16:creationId xmlns:a16="http://schemas.microsoft.com/office/drawing/2014/main" id="{E87C5E49-5F2E-4BB2-AE76-D1382ACC6213}"/>
              </a:ext>
            </a:extLst>
          </p:cNvPr>
          <p:cNvSpPr>
            <a:spLocks noGrp="1"/>
          </p:cNvSpPr>
          <p:nvPr>
            <p:ph type="title" hasCustomPrompt="1"/>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14710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3200"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Datum"/>
          <p:cNvSpPr>
            <a:spLocks noGrp="1"/>
          </p:cNvSpPr>
          <p:nvPr>
            <p:ph type="dt" sz="half" idx="10"/>
          </p:nvPr>
        </p:nvSpPr>
        <p:spPr bwMode="gray"/>
        <p:txBody>
          <a:bodyPr/>
          <a:lstStyle/>
          <a:p>
            <a:fld id="{D7BDE06A-72E1-4618-A635-DB2D072B5B07}" type="datetime1">
              <a:rPr lang="de-DE" noProof="0" smtClean="0"/>
              <a:t>14.06.25</a:t>
            </a:fld>
            <a:endParaRPr lang="de-DE" noProof="0" dirty="0"/>
          </a:p>
        </p:txBody>
      </p:sp>
      <p:sp>
        <p:nvSpPr>
          <p:cNvPr id="6" name="Fußzeile"/>
          <p:cNvSpPr>
            <a:spLocks noGrp="1"/>
          </p:cNvSpPr>
          <p:nvPr>
            <p:ph type="ftr" sz="quarter" idx="11"/>
          </p:nvPr>
        </p:nvSpPr>
        <p:spPr bwMode="gray"/>
        <p:txBody>
          <a:bodyPr/>
          <a:lstStyle/>
          <a:p>
            <a:r>
              <a:rPr lang="de-DE" noProof="0" dirty="0"/>
              <a:t>Präsentationstitel</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9" name="Titel 8">
            <a:extLst>
              <a:ext uri="{FF2B5EF4-FFF2-40B4-BE49-F238E27FC236}">
                <a16:creationId xmlns:a16="http://schemas.microsoft.com/office/drawing/2014/main" id="{56EDFB67-9F4E-4C18-8188-DB086F3AF3E1}"/>
              </a:ext>
            </a:extLst>
          </p:cNvPr>
          <p:cNvSpPr>
            <a:spLocks noGrp="1"/>
          </p:cNvSpPr>
          <p:nvPr>
            <p:ph type="title" hasCustomPrompt="1"/>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107991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3200"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341684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7" name="Inhalt 2"/>
          <p:cNvSpPr>
            <a:spLocks noGrp="1"/>
          </p:cNvSpPr>
          <p:nvPr>
            <p:ph sz="half" idx="14"/>
          </p:nvPr>
        </p:nvSpPr>
        <p:spPr bwMode="gray">
          <a:xfrm>
            <a:off x="4387171" y="1512000"/>
            <a:ext cx="341684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3"/>
          <p:cNvSpPr>
            <a:spLocks noGrp="1"/>
          </p:cNvSpPr>
          <p:nvPr>
            <p:ph sz="half" idx="2"/>
          </p:nvPr>
        </p:nvSpPr>
        <p:spPr bwMode="gray">
          <a:xfrm>
            <a:off x="8234272" y="1512000"/>
            <a:ext cx="341684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5" name="Datum"/>
          <p:cNvSpPr>
            <a:spLocks noGrp="1"/>
          </p:cNvSpPr>
          <p:nvPr>
            <p:ph type="dt" sz="half" idx="10"/>
          </p:nvPr>
        </p:nvSpPr>
        <p:spPr bwMode="gray"/>
        <p:txBody>
          <a:bodyPr/>
          <a:lstStyle/>
          <a:p>
            <a:fld id="{461DEF2A-147F-4E2E-9A64-ACA3A888BE14}" type="datetime1">
              <a:rPr lang="de-DE" noProof="0" smtClean="0"/>
              <a:t>14.06.25</a:t>
            </a:fld>
            <a:endParaRPr lang="de-DE" noProof="0" dirty="0"/>
          </a:p>
        </p:txBody>
      </p:sp>
      <p:sp>
        <p:nvSpPr>
          <p:cNvPr id="6" name="Fußzeile"/>
          <p:cNvSpPr>
            <a:spLocks noGrp="1"/>
          </p:cNvSpPr>
          <p:nvPr>
            <p:ph type="ftr" sz="quarter" idx="11"/>
          </p:nvPr>
        </p:nvSpPr>
        <p:spPr bwMode="gray"/>
        <p:txBody>
          <a:bodyPr/>
          <a:lstStyle/>
          <a:p>
            <a:r>
              <a:rPr lang="de-DE" noProof="0" dirty="0"/>
              <a:t>Präsentationstitel</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9" name="Titel 8">
            <a:extLst>
              <a:ext uri="{FF2B5EF4-FFF2-40B4-BE49-F238E27FC236}">
                <a16:creationId xmlns:a16="http://schemas.microsoft.com/office/drawing/2014/main" id="{5DA2F4A0-331A-41F2-8D40-F39F8E62224D}"/>
              </a:ext>
            </a:extLst>
          </p:cNvPr>
          <p:cNvSpPr>
            <a:spLocks noGrp="1"/>
          </p:cNvSpPr>
          <p:nvPr>
            <p:ph type="title" hasCustomPrompt="1"/>
          </p:nvPr>
        </p:nvSpPr>
        <p:spPr/>
        <p:txBody>
          <a:bodyPr/>
          <a:lstStyle/>
          <a:p>
            <a:r>
              <a:rPr lang="de-DE" dirty="0"/>
              <a:t>Titelmasterformat durch Klicken bearbeiten</a:t>
            </a:r>
            <a:endParaRPr lang="en-US" dirty="0"/>
          </a:p>
        </p:txBody>
      </p:sp>
    </p:spTree>
    <p:extLst>
      <p:ext uri="{BB962C8B-B14F-4D97-AF65-F5344CB8AC3E}">
        <p14:creationId xmlns:p14="http://schemas.microsoft.com/office/powerpoint/2010/main" val="368990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EXT &amp; IMAGE">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Bild"/>
          <p:cNvSpPr>
            <a:spLocks noGrp="1" noChangeAspect="1"/>
          </p:cNvSpPr>
          <p:nvPr>
            <p:ph type="pic" sz="quarter" idx="14"/>
          </p:nvPr>
        </p:nvSpPr>
        <p:spPr bwMode="gray">
          <a:xfrm>
            <a:off x="8234272" y="0"/>
            <a:ext cx="3957728" cy="6858000"/>
          </a:xfrm>
          <a:solidFill>
            <a:schemeClr val="bg1">
              <a:lumMod val="85000"/>
            </a:schemeClr>
          </a:solidFill>
        </p:spPr>
        <p:txBody>
          <a:bodyPr lIns="144000" tIns="144000" rIns="144000" bIns="144000"/>
          <a:lstStyle>
            <a:lvl1pPr marL="0" indent="0">
              <a:buNone/>
              <a:defRPr>
                <a:solidFill>
                  <a:schemeClr val="tx1"/>
                </a:solidFill>
              </a:defRPr>
            </a:lvl1pPr>
          </a:lstStyle>
          <a:p>
            <a:r>
              <a:rPr lang="de-DE" noProof="0" dirty="0"/>
              <a:t>Bild</a:t>
            </a:r>
          </a:p>
        </p:txBody>
      </p:sp>
      <p:sp>
        <p:nvSpPr>
          <p:cNvPr id="5" name="Datum"/>
          <p:cNvSpPr>
            <a:spLocks noGrp="1"/>
          </p:cNvSpPr>
          <p:nvPr>
            <p:ph type="dt" sz="half" idx="10"/>
          </p:nvPr>
        </p:nvSpPr>
        <p:spPr bwMode="gray"/>
        <p:txBody>
          <a:bodyPr/>
          <a:lstStyle/>
          <a:p>
            <a:fld id="{BA81F828-2920-4F2E-B3ED-383C7EDA540A}" type="datetime1">
              <a:rPr lang="de-DE" noProof="0" smtClean="0"/>
              <a:t>14.06.25</a:t>
            </a:fld>
            <a:endParaRPr lang="de-DE" noProof="0" dirty="0"/>
          </a:p>
        </p:txBody>
      </p:sp>
      <p:sp>
        <p:nvSpPr>
          <p:cNvPr id="6" name="Fußzeile"/>
          <p:cNvSpPr>
            <a:spLocks noGrp="1"/>
          </p:cNvSpPr>
          <p:nvPr>
            <p:ph type="ftr" sz="quarter" idx="11"/>
          </p:nvPr>
        </p:nvSpPr>
        <p:spPr bwMode="gray"/>
        <p:txBody>
          <a:bodyPr/>
          <a:lstStyle/>
          <a:p>
            <a:r>
              <a:rPr lang="de-DE" noProof="0" dirty="0"/>
              <a:t>Präsentationstitel</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4" name="Titel 3">
            <a:extLst>
              <a:ext uri="{FF2B5EF4-FFF2-40B4-BE49-F238E27FC236}">
                <a16:creationId xmlns:a16="http://schemas.microsoft.com/office/drawing/2014/main" id="{ECE41BFF-4BFE-44A8-9E93-73A66DF83AB5}"/>
              </a:ext>
            </a:extLst>
          </p:cNvPr>
          <p:cNvSpPr>
            <a:spLocks noGrp="1"/>
          </p:cNvSpPr>
          <p:nvPr>
            <p:ph type="title" hasCustomPrompt="1"/>
          </p:nvPr>
        </p:nvSpPr>
        <p:spPr>
          <a:xfrm>
            <a:off x="540069" y="432000"/>
            <a:ext cx="7265746" cy="540000"/>
          </a:xfrm>
        </p:spPr>
        <p:txBody>
          <a:bodyPr/>
          <a:lstStyle/>
          <a:p>
            <a:r>
              <a:rPr lang="de-DE" dirty="0"/>
              <a:t>Titelmasterformat bearbeiten</a:t>
            </a:r>
            <a:endParaRPr lang="en-US" dirty="0"/>
          </a:p>
        </p:txBody>
      </p:sp>
    </p:spTree>
    <p:extLst>
      <p:ext uri="{BB962C8B-B14F-4D97-AF65-F5344CB8AC3E}">
        <p14:creationId xmlns:p14="http://schemas.microsoft.com/office/powerpoint/2010/main" val="16820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EXT &amp; IMAGE">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rgbClr val="7F7F7F"/>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341684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37" name="Inhalt 2"/>
          <p:cNvSpPr>
            <a:spLocks noGrp="1"/>
          </p:cNvSpPr>
          <p:nvPr>
            <p:ph sz="half" idx="14"/>
          </p:nvPr>
        </p:nvSpPr>
        <p:spPr bwMode="gray">
          <a:xfrm>
            <a:off x="4388971" y="1512000"/>
            <a:ext cx="341684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Bild"/>
          <p:cNvSpPr>
            <a:spLocks noGrp="1" noChangeAspect="1"/>
          </p:cNvSpPr>
          <p:nvPr>
            <p:ph type="pic" sz="quarter" idx="15"/>
          </p:nvPr>
        </p:nvSpPr>
        <p:spPr bwMode="gray">
          <a:xfrm>
            <a:off x="8235085" y="0"/>
            <a:ext cx="3956915" cy="6858000"/>
          </a:xfrm>
          <a:solidFill>
            <a:schemeClr val="bg1">
              <a:lumMod val="85000"/>
            </a:schemeClr>
          </a:solidFill>
        </p:spPr>
        <p:txBody>
          <a:bodyPr lIns="144000" tIns="144000" rIns="144000" bIns="144000"/>
          <a:lstStyle>
            <a:lvl1pPr marL="0" indent="0">
              <a:buNone/>
              <a:defRPr>
                <a:solidFill>
                  <a:schemeClr val="tx1"/>
                </a:solidFill>
              </a:defRPr>
            </a:lvl1pPr>
          </a:lstStyle>
          <a:p>
            <a:r>
              <a:rPr lang="de-DE" noProof="0" dirty="0"/>
              <a:t>Bild</a:t>
            </a:r>
          </a:p>
        </p:txBody>
      </p:sp>
      <p:sp>
        <p:nvSpPr>
          <p:cNvPr id="5" name="Datum"/>
          <p:cNvSpPr>
            <a:spLocks noGrp="1"/>
          </p:cNvSpPr>
          <p:nvPr>
            <p:ph type="dt" sz="half" idx="10"/>
          </p:nvPr>
        </p:nvSpPr>
        <p:spPr bwMode="gray"/>
        <p:txBody>
          <a:bodyPr/>
          <a:lstStyle/>
          <a:p>
            <a:fld id="{083ABB5B-51B3-4B40-A343-3E4CC4FC07E0}" type="datetime1">
              <a:rPr lang="de-DE" noProof="0" smtClean="0"/>
              <a:t>14.06.25</a:t>
            </a:fld>
            <a:endParaRPr lang="de-DE" noProof="0" dirty="0"/>
          </a:p>
        </p:txBody>
      </p:sp>
      <p:sp>
        <p:nvSpPr>
          <p:cNvPr id="6" name="Fußzeile"/>
          <p:cNvSpPr>
            <a:spLocks noGrp="1"/>
          </p:cNvSpPr>
          <p:nvPr>
            <p:ph type="ftr" sz="quarter" idx="11"/>
          </p:nvPr>
        </p:nvSpPr>
        <p:spPr bwMode="gray"/>
        <p:txBody>
          <a:bodyPr/>
          <a:lstStyle/>
          <a:p>
            <a:r>
              <a:rPr lang="de-DE" noProof="0" dirty="0"/>
              <a:t>Präsentationstitel</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
        <p:nvSpPr>
          <p:cNvPr id="4" name="Titel 3">
            <a:extLst>
              <a:ext uri="{FF2B5EF4-FFF2-40B4-BE49-F238E27FC236}">
                <a16:creationId xmlns:a16="http://schemas.microsoft.com/office/drawing/2014/main" id="{3FAD0924-5789-48F4-9606-D11F11787E1D}"/>
              </a:ext>
            </a:extLst>
          </p:cNvPr>
          <p:cNvSpPr>
            <a:spLocks noGrp="1"/>
          </p:cNvSpPr>
          <p:nvPr>
            <p:ph type="title" hasCustomPrompt="1"/>
          </p:nvPr>
        </p:nvSpPr>
        <p:spPr>
          <a:xfrm>
            <a:off x="540069" y="432000"/>
            <a:ext cx="7265747" cy="540000"/>
          </a:xfrm>
        </p:spPr>
        <p:txBody>
          <a:bodyPr/>
          <a:lstStyle/>
          <a:p>
            <a:r>
              <a:rPr lang="de-DE" dirty="0"/>
              <a:t>Titelmasterformat bearbeiten</a:t>
            </a:r>
            <a:endParaRPr lang="en-US" dirty="0"/>
          </a:p>
        </p:txBody>
      </p:sp>
    </p:spTree>
    <p:extLst>
      <p:ext uri="{BB962C8B-B14F-4D97-AF65-F5344CB8AC3E}">
        <p14:creationId xmlns:p14="http://schemas.microsoft.com/office/powerpoint/2010/main" val="34135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Bild"/>
          <p:cNvSpPr>
            <a:spLocks noGrp="1" noChangeAspect="1"/>
          </p:cNvSpPr>
          <p:nvPr>
            <p:ph type="pic" sz="quarter" idx="14"/>
          </p:nvPr>
        </p:nvSpPr>
        <p:spPr bwMode="gray">
          <a:xfrm>
            <a:off x="1" y="0"/>
            <a:ext cx="12192000" cy="68580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Inhalt"/>
          <p:cNvSpPr>
            <a:spLocks noGrp="1"/>
          </p:cNvSpPr>
          <p:nvPr>
            <p:ph idx="1"/>
          </p:nvPr>
        </p:nvSpPr>
        <p:spPr bwMode="gray">
          <a:xfrm>
            <a:off x="1933452" y="1512000"/>
            <a:ext cx="9717665" cy="4298400"/>
          </a:xfrm>
        </p:spPr>
        <p:txBody>
          <a:bodyPr/>
          <a:lstStyle>
            <a:lvl1pPr marL="0" indent="0">
              <a:buNone/>
              <a:defRPr sz="4000">
                <a:solidFill>
                  <a:schemeClr val="bg1"/>
                </a:solidFill>
              </a:defRPr>
            </a:lvl1pPr>
          </a:lstStyle>
          <a:p>
            <a:pPr lvl="0"/>
            <a:r>
              <a:rPr lang="de-DE" noProof="0" dirty="0"/>
              <a:t>Textmasterformat bearbeiten</a:t>
            </a:r>
          </a:p>
        </p:txBody>
      </p:sp>
      <p:sp>
        <p:nvSpPr>
          <p:cNvPr id="5" name="Datum"/>
          <p:cNvSpPr>
            <a:spLocks noGrp="1"/>
          </p:cNvSpPr>
          <p:nvPr>
            <p:ph type="dt" sz="half" idx="10"/>
          </p:nvPr>
        </p:nvSpPr>
        <p:spPr bwMode="gray">
          <a:xfrm>
            <a:off x="10210929" y="6084000"/>
            <a:ext cx="1440187" cy="360000"/>
          </a:xfrm>
        </p:spPr>
        <p:txBody>
          <a:bodyPr/>
          <a:lstStyle/>
          <a:p>
            <a:fld id="{47CA33D4-15E9-447B-A4FC-2F1C885572F6}" type="datetime1">
              <a:rPr lang="de-DE" noProof="0" smtClean="0"/>
              <a:t>14.06.25</a:t>
            </a:fld>
            <a:endParaRPr lang="de-DE" noProof="0" dirty="0"/>
          </a:p>
        </p:txBody>
      </p:sp>
      <p:sp>
        <p:nvSpPr>
          <p:cNvPr id="6" name="Fußzeile"/>
          <p:cNvSpPr>
            <a:spLocks noGrp="1"/>
          </p:cNvSpPr>
          <p:nvPr>
            <p:ph type="ftr" sz="quarter" idx="11"/>
          </p:nvPr>
        </p:nvSpPr>
        <p:spPr bwMode="gray"/>
        <p:txBody>
          <a:bodyPr/>
          <a:lstStyle/>
          <a:p>
            <a:r>
              <a:rPr lang="de-DE" noProof="0" dirty="0"/>
              <a:t>Präsentationstitel</a:t>
            </a:r>
          </a:p>
        </p:txBody>
      </p:sp>
      <p:sp>
        <p:nvSpPr>
          <p:cNvPr id="7" name="Foliennummer"/>
          <p:cNvSpPr>
            <a:spLocks noGrp="1"/>
          </p:cNvSpPr>
          <p:nvPr>
            <p:ph type="sldNum" sz="quarter" idx="12"/>
          </p:nvPr>
        </p:nvSpPr>
        <p:spPr bwMode="gray"/>
        <p:txBody>
          <a:bodyPr/>
          <a:lstStyle/>
          <a:p>
            <a:fld id="{02CEFE82-39F2-4F47-8A0C-D5AB3496FA5C}" type="slidenum">
              <a:rPr lang="de-DE" noProof="0" smtClean="0"/>
              <a:t>‹Nr.›</a:t>
            </a:fld>
            <a:endParaRPr lang="de-DE" noProof="0" dirty="0"/>
          </a:p>
        </p:txBody>
      </p:sp>
    </p:spTree>
    <p:extLst>
      <p:ext uri="{BB962C8B-B14F-4D97-AF65-F5344CB8AC3E}">
        <p14:creationId xmlns:p14="http://schemas.microsoft.com/office/powerpoint/2010/main" val="220245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1_RECOMMENDATION">
    <p:bg bwMode="gray">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1" name="Bild 1">
            <a:extLst>
              <a:ext uri="{FF2B5EF4-FFF2-40B4-BE49-F238E27FC236}">
                <a16:creationId xmlns:a16="http://schemas.microsoft.com/office/drawing/2014/main" id="{FDBAC1D6-F982-4CB7-A3BF-76A69CAA15BF}"/>
              </a:ext>
            </a:extLst>
          </p:cNvPr>
          <p:cNvSpPr>
            <a:spLocks noGrp="1" noChangeAspect="1"/>
          </p:cNvSpPr>
          <p:nvPr>
            <p:ph type="pic" sz="quarter" idx="17"/>
          </p:nvPr>
        </p:nvSpPr>
        <p:spPr bwMode="gray">
          <a:xfrm>
            <a:off x="540069" y="2095200"/>
            <a:ext cx="3600469" cy="2026800"/>
          </a:xfrm>
          <a:solidFill>
            <a:schemeClr val="bg1">
              <a:lumMod val="85000"/>
            </a:schemeClr>
          </a:solidFill>
        </p:spPr>
        <p:txBody>
          <a:bodyPr lIns="144000" tIns="144000" rIns="144000" bIns="144000"/>
          <a:lstStyle>
            <a:lvl1pPr marL="0" indent="0">
              <a:buNone/>
              <a:defRPr/>
            </a:lvl1pPr>
          </a:lstStyle>
          <a:p>
            <a:r>
              <a:rPr lang="en-US" dirty="0"/>
              <a:t>Bild</a:t>
            </a:r>
          </a:p>
        </p:txBody>
      </p:sp>
      <p:sp>
        <p:nvSpPr>
          <p:cNvPr id="22" name="Text 1">
            <a:extLst>
              <a:ext uri="{FF2B5EF4-FFF2-40B4-BE49-F238E27FC236}">
                <a16:creationId xmlns:a16="http://schemas.microsoft.com/office/drawing/2014/main" id="{CB682352-50EC-4DA2-AAF5-80ED0B0DB5D3}"/>
              </a:ext>
            </a:extLst>
          </p:cNvPr>
          <p:cNvSpPr>
            <a:spLocks noGrp="1"/>
          </p:cNvSpPr>
          <p:nvPr>
            <p:ph type="body" sz="quarter" idx="13" hasCustomPrompt="1"/>
          </p:nvPr>
        </p:nvSpPr>
        <p:spPr bwMode="gray">
          <a:xfrm>
            <a:off x="540071" y="4320000"/>
            <a:ext cx="3600468" cy="540000"/>
          </a:xfrm>
        </p:spPr>
        <p:txBody>
          <a:bodyPr/>
          <a:lstStyle>
            <a:lvl1pPr marL="0" indent="0" algn="l" defTabSz="914400" rtl="0" eaLnBrk="1" latinLnBrk="0" hangingPunct="1">
              <a:lnSpc>
                <a:spcPct val="90000"/>
              </a:lnSpc>
              <a:spcAft>
                <a:spcPts val="1000"/>
              </a:spcAft>
              <a:buNone/>
              <a:defRPr lang="de-DE" sz="1400" u="sng" kern="1200" dirty="0" smtClean="0">
                <a:solidFill>
                  <a:schemeClr val="bg1"/>
                </a:solidFill>
                <a:latin typeface="+mn-lt"/>
                <a:ea typeface="+mn-ea"/>
                <a:cs typeface="+mn-cs"/>
              </a:defRPr>
            </a:lvl1pPr>
            <a:lvl2pPr marL="0" algn="l" defTabSz="914400" rtl="0" eaLnBrk="1" latinLnBrk="0" hangingPunct="1">
              <a:lnSpc>
                <a:spcPct val="90000"/>
              </a:lnSpc>
              <a:spcAft>
                <a:spcPts val="1000"/>
              </a:spcAft>
              <a:defRPr lang="de-DE" sz="1400" u="sng" kern="1200" dirty="0" smtClean="0">
                <a:solidFill>
                  <a:schemeClr val="bg1"/>
                </a:solidFill>
                <a:latin typeface="+mn-lt"/>
                <a:ea typeface="+mn-ea"/>
                <a:cs typeface="+mn-cs"/>
              </a:defRPr>
            </a:lvl2pPr>
            <a:lvl5pPr marL="1530102" indent="0">
              <a:buNone/>
              <a:defRPr/>
            </a:lvl5pPr>
          </a:lstStyle>
          <a:p>
            <a:pPr lvl="0"/>
            <a:r>
              <a:rPr lang="en-US" dirty="0" err="1"/>
              <a:t>Textmasterformat</a:t>
            </a:r>
            <a:r>
              <a:rPr lang="en-US" dirty="0"/>
              <a:t> </a:t>
            </a:r>
            <a:r>
              <a:rPr lang="en-US" dirty="0" err="1"/>
              <a:t>bearbeiten</a:t>
            </a:r>
            <a:endParaRPr lang="en-US" dirty="0"/>
          </a:p>
        </p:txBody>
      </p:sp>
      <p:sp>
        <p:nvSpPr>
          <p:cNvPr id="34" name="Bild 2">
            <a:extLst>
              <a:ext uri="{FF2B5EF4-FFF2-40B4-BE49-F238E27FC236}">
                <a16:creationId xmlns:a16="http://schemas.microsoft.com/office/drawing/2014/main" id="{3CFF6691-0D52-449F-B228-82F79CDD7BA1}"/>
              </a:ext>
            </a:extLst>
          </p:cNvPr>
          <p:cNvSpPr>
            <a:spLocks noGrp="1" noChangeAspect="1"/>
          </p:cNvSpPr>
          <p:nvPr>
            <p:ph type="pic" sz="quarter" idx="18"/>
          </p:nvPr>
        </p:nvSpPr>
        <p:spPr bwMode="gray">
          <a:xfrm>
            <a:off x="4295765" y="2095200"/>
            <a:ext cx="3600469" cy="2026800"/>
          </a:xfrm>
          <a:solidFill>
            <a:schemeClr val="bg1">
              <a:lumMod val="85000"/>
            </a:schemeClr>
          </a:solidFill>
        </p:spPr>
        <p:txBody>
          <a:bodyPr lIns="144000" tIns="144000" rIns="144000" bIns="144000"/>
          <a:lstStyle>
            <a:lvl1pPr marL="0" indent="0">
              <a:buNone/>
              <a:defRPr/>
            </a:lvl1pPr>
          </a:lstStyle>
          <a:p>
            <a:r>
              <a:rPr lang="en-US" dirty="0"/>
              <a:t>Bild</a:t>
            </a:r>
          </a:p>
        </p:txBody>
      </p:sp>
      <p:sp>
        <p:nvSpPr>
          <p:cNvPr id="23" name="Text 2">
            <a:extLst>
              <a:ext uri="{FF2B5EF4-FFF2-40B4-BE49-F238E27FC236}">
                <a16:creationId xmlns:a16="http://schemas.microsoft.com/office/drawing/2014/main" id="{9428620A-732F-48B6-8A2C-A7657453B5F8}"/>
              </a:ext>
            </a:extLst>
          </p:cNvPr>
          <p:cNvSpPr>
            <a:spLocks noGrp="1"/>
          </p:cNvSpPr>
          <p:nvPr>
            <p:ph type="body" sz="quarter" idx="14" hasCustomPrompt="1"/>
          </p:nvPr>
        </p:nvSpPr>
        <p:spPr bwMode="gray">
          <a:xfrm>
            <a:off x="4295360" y="4320000"/>
            <a:ext cx="3600468" cy="540000"/>
          </a:xfrm>
        </p:spPr>
        <p:txBody>
          <a:bodyPr/>
          <a:lstStyle>
            <a:lvl1pPr marL="0" indent="0" algn="l" defTabSz="914400" rtl="0" eaLnBrk="1" latinLnBrk="0" hangingPunct="1">
              <a:lnSpc>
                <a:spcPct val="90000"/>
              </a:lnSpc>
              <a:spcAft>
                <a:spcPts val="1000"/>
              </a:spcAft>
              <a:buNone/>
              <a:defRPr lang="de-DE" sz="1400" u="sng" kern="1200" dirty="0" smtClean="0">
                <a:solidFill>
                  <a:schemeClr val="bg1"/>
                </a:solidFill>
                <a:latin typeface="+mn-lt"/>
                <a:ea typeface="+mn-ea"/>
                <a:cs typeface="+mn-cs"/>
              </a:defRPr>
            </a:lvl1pPr>
            <a:lvl2pPr marL="0" algn="l" defTabSz="914400" rtl="0" eaLnBrk="1" latinLnBrk="0" hangingPunct="1">
              <a:lnSpc>
                <a:spcPct val="90000"/>
              </a:lnSpc>
              <a:spcAft>
                <a:spcPts val="1000"/>
              </a:spcAft>
              <a:defRPr lang="de-DE" sz="1400" u="sng" kern="1200" dirty="0" smtClean="0">
                <a:solidFill>
                  <a:schemeClr val="bg1"/>
                </a:solidFill>
                <a:latin typeface="+mn-lt"/>
                <a:ea typeface="+mn-ea"/>
                <a:cs typeface="+mn-cs"/>
              </a:defRPr>
            </a:lvl2pPr>
            <a:lvl5pPr marL="1530102" indent="0">
              <a:buNone/>
              <a:defRPr/>
            </a:lvl5pPr>
          </a:lstStyle>
          <a:p>
            <a:pPr lvl="0"/>
            <a:r>
              <a:rPr lang="en-US"/>
              <a:t>Textmasterformat bearbeiten</a:t>
            </a:r>
          </a:p>
        </p:txBody>
      </p:sp>
      <p:sp>
        <p:nvSpPr>
          <p:cNvPr id="35" name="Bild 3">
            <a:extLst>
              <a:ext uri="{FF2B5EF4-FFF2-40B4-BE49-F238E27FC236}">
                <a16:creationId xmlns:a16="http://schemas.microsoft.com/office/drawing/2014/main" id="{F3B54565-3EA0-4861-8CD0-BA8870C0786E}"/>
              </a:ext>
            </a:extLst>
          </p:cNvPr>
          <p:cNvSpPr>
            <a:spLocks noGrp="1" noChangeAspect="1"/>
          </p:cNvSpPr>
          <p:nvPr>
            <p:ph type="pic" sz="quarter" idx="19"/>
          </p:nvPr>
        </p:nvSpPr>
        <p:spPr bwMode="gray">
          <a:xfrm>
            <a:off x="8050649" y="2095200"/>
            <a:ext cx="3600469" cy="2026800"/>
          </a:xfrm>
          <a:solidFill>
            <a:schemeClr val="bg1">
              <a:lumMod val="85000"/>
            </a:schemeClr>
          </a:solidFill>
        </p:spPr>
        <p:txBody>
          <a:bodyPr lIns="144000" tIns="144000" rIns="144000" bIns="144000"/>
          <a:lstStyle>
            <a:lvl1pPr marL="0" indent="0">
              <a:buNone/>
              <a:defRPr/>
            </a:lvl1pPr>
          </a:lstStyle>
          <a:p>
            <a:r>
              <a:rPr lang="en-US" dirty="0"/>
              <a:t>Bild</a:t>
            </a:r>
          </a:p>
        </p:txBody>
      </p:sp>
      <p:sp>
        <p:nvSpPr>
          <p:cNvPr id="24" name="Text 3">
            <a:extLst>
              <a:ext uri="{FF2B5EF4-FFF2-40B4-BE49-F238E27FC236}">
                <a16:creationId xmlns:a16="http://schemas.microsoft.com/office/drawing/2014/main" id="{2A5B4010-D1EF-4D1C-B59D-F4E11D95168E}"/>
              </a:ext>
            </a:extLst>
          </p:cNvPr>
          <p:cNvSpPr>
            <a:spLocks noGrp="1"/>
          </p:cNvSpPr>
          <p:nvPr>
            <p:ph type="body" sz="quarter" idx="15" hasCustomPrompt="1"/>
          </p:nvPr>
        </p:nvSpPr>
        <p:spPr bwMode="gray">
          <a:xfrm>
            <a:off x="8050649" y="4320000"/>
            <a:ext cx="3600468" cy="540000"/>
          </a:xfrm>
        </p:spPr>
        <p:txBody>
          <a:bodyPr/>
          <a:lstStyle>
            <a:lvl1pPr marL="0" indent="0" algn="l" defTabSz="914400" rtl="0" eaLnBrk="1" latinLnBrk="0" hangingPunct="1">
              <a:lnSpc>
                <a:spcPct val="90000"/>
              </a:lnSpc>
              <a:spcAft>
                <a:spcPts val="1000"/>
              </a:spcAft>
              <a:buNone/>
              <a:defRPr lang="de-DE" sz="1400" u="sng" kern="1200" dirty="0" smtClean="0">
                <a:solidFill>
                  <a:schemeClr val="bg1"/>
                </a:solidFill>
                <a:latin typeface="+mn-lt"/>
                <a:ea typeface="+mn-ea"/>
                <a:cs typeface="+mn-cs"/>
              </a:defRPr>
            </a:lvl1pPr>
            <a:lvl2pPr marL="0" algn="l" defTabSz="914400" rtl="0" eaLnBrk="1" latinLnBrk="0" hangingPunct="1">
              <a:lnSpc>
                <a:spcPct val="90000"/>
              </a:lnSpc>
              <a:spcAft>
                <a:spcPts val="1000"/>
              </a:spcAft>
              <a:defRPr lang="de-DE" sz="1400" u="sng" kern="1200" dirty="0" smtClean="0">
                <a:solidFill>
                  <a:schemeClr val="bg1"/>
                </a:solidFill>
                <a:latin typeface="+mn-lt"/>
                <a:ea typeface="+mn-ea"/>
                <a:cs typeface="+mn-cs"/>
              </a:defRPr>
            </a:lvl2pPr>
            <a:lvl5pPr marL="1530102" indent="0">
              <a:buNone/>
              <a:defRPr/>
            </a:lvl5pPr>
          </a:lstStyle>
          <a:p>
            <a:pPr lvl="0"/>
            <a:r>
              <a:rPr lang="en-US" dirty="0" err="1"/>
              <a:t>Textmasterformat</a:t>
            </a:r>
            <a:r>
              <a:rPr lang="en-US" dirty="0"/>
              <a:t> </a:t>
            </a:r>
            <a:r>
              <a:rPr lang="en-US" dirty="0" err="1"/>
              <a:t>bearbeiten</a:t>
            </a:r>
            <a:endParaRPr lang="en-US" dirty="0"/>
          </a:p>
        </p:txBody>
      </p:sp>
      <p:sp>
        <p:nvSpPr>
          <p:cNvPr id="3" name="Titel 2">
            <a:extLst>
              <a:ext uri="{FF2B5EF4-FFF2-40B4-BE49-F238E27FC236}">
                <a16:creationId xmlns:a16="http://schemas.microsoft.com/office/drawing/2014/main" id="{CC2EEC5E-C4F4-4A17-A4F7-54E2AF1A7F92}"/>
              </a:ext>
            </a:extLst>
          </p:cNvPr>
          <p:cNvSpPr>
            <a:spLocks noGrp="1"/>
          </p:cNvSpPr>
          <p:nvPr>
            <p:ph type="title" hasCustomPrompt="1"/>
          </p:nvPr>
        </p:nvSpPr>
        <p:spPr/>
        <p:txBody>
          <a:bodyPr/>
          <a:lstStyle>
            <a:lvl1pPr>
              <a:defRPr>
                <a:solidFill>
                  <a:schemeClr val="bg1"/>
                </a:solidFill>
              </a:defRPr>
            </a:lvl1pPr>
          </a:lstStyle>
          <a:p>
            <a:r>
              <a:rPr lang="de-DE"/>
              <a:t>Titelmasterformat durch Klicken bearbeiten</a:t>
            </a:r>
            <a:endParaRPr lang="en-US"/>
          </a:p>
        </p:txBody>
      </p:sp>
    </p:spTree>
    <p:extLst>
      <p:ext uri="{BB962C8B-B14F-4D97-AF65-F5344CB8AC3E}">
        <p14:creationId xmlns:p14="http://schemas.microsoft.com/office/powerpoint/2010/main" val="343834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um"/>
          <p:cNvSpPr>
            <a:spLocks noGrp="1"/>
          </p:cNvSpPr>
          <p:nvPr>
            <p:ph type="dt" sz="half" idx="2"/>
          </p:nvPr>
        </p:nvSpPr>
        <p:spPr bwMode="gray">
          <a:xfrm>
            <a:off x="10213083" y="6084000"/>
            <a:ext cx="1440187" cy="360000"/>
          </a:xfrm>
          <a:prstGeom prst="rect">
            <a:avLst/>
          </a:prstGeom>
        </p:spPr>
        <p:txBody>
          <a:bodyPr vert="horz" lIns="0" tIns="0" rIns="0" bIns="0" rtlCol="0" anchor="b"/>
          <a:lstStyle>
            <a:lvl1pPr algn="r">
              <a:defRPr sz="1200">
                <a:solidFill>
                  <a:schemeClr val="bg1">
                    <a:lumMod val="50000"/>
                  </a:schemeClr>
                </a:solidFill>
              </a:defRPr>
            </a:lvl1pPr>
          </a:lstStyle>
          <a:p>
            <a:fld id="{6DE58477-B599-485C-B9BC-E675ECEF8F1A}" type="datetime1">
              <a:rPr lang="de-DE" noProof="0" smtClean="0"/>
              <a:t>14.06.25</a:t>
            </a:fld>
            <a:endParaRPr lang="de-DE" noProof="0" dirty="0"/>
          </a:p>
        </p:txBody>
      </p:sp>
      <p:sp>
        <p:nvSpPr>
          <p:cNvPr id="5" name="Fußzeile"/>
          <p:cNvSpPr>
            <a:spLocks noGrp="1"/>
          </p:cNvSpPr>
          <p:nvPr>
            <p:ph type="ftr" sz="quarter" idx="3"/>
          </p:nvPr>
        </p:nvSpPr>
        <p:spPr bwMode="gray">
          <a:xfrm>
            <a:off x="3935312" y="6084000"/>
            <a:ext cx="4320562" cy="360000"/>
          </a:xfrm>
          <a:prstGeom prst="rect">
            <a:avLst/>
          </a:prstGeom>
        </p:spPr>
        <p:txBody>
          <a:bodyPr vert="horz" lIns="0" tIns="0" rIns="0" bIns="0" rtlCol="0" anchor="b"/>
          <a:lstStyle>
            <a:lvl1pPr algn="ctr">
              <a:defRPr sz="1200">
                <a:solidFill>
                  <a:schemeClr val="bg1">
                    <a:lumMod val="50000"/>
                  </a:schemeClr>
                </a:solidFill>
              </a:defRPr>
            </a:lvl1pPr>
          </a:lstStyle>
          <a:p>
            <a:r>
              <a:rPr lang="de-DE" noProof="0" dirty="0"/>
              <a:t>Präsentationstitel</a:t>
            </a:r>
          </a:p>
        </p:txBody>
      </p:sp>
      <p:sp>
        <p:nvSpPr>
          <p:cNvPr id="6" name="Foliennummer"/>
          <p:cNvSpPr>
            <a:spLocks noGrp="1"/>
          </p:cNvSpPr>
          <p:nvPr>
            <p:ph type="sldNum" sz="quarter" idx="4"/>
          </p:nvPr>
        </p:nvSpPr>
        <p:spPr bwMode="gray">
          <a:xfrm>
            <a:off x="540070" y="6084000"/>
            <a:ext cx="900117"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de-DE" noProof="0" smtClean="0"/>
              <a:pPr/>
              <a:t>‹Nr.›</a:t>
            </a:fld>
            <a:endParaRPr lang="de-DE" noProof="0" dirty="0"/>
          </a:p>
        </p:txBody>
      </p:sp>
      <p:sp>
        <p:nvSpPr>
          <p:cNvPr id="3" name="Inhalt"/>
          <p:cNvSpPr>
            <a:spLocks noGrp="1"/>
          </p:cNvSpPr>
          <p:nvPr>
            <p:ph type="body" idx="1"/>
          </p:nvPr>
        </p:nvSpPr>
        <p:spPr bwMode="gray">
          <a:xfrm>
            <a:off x="540070" y="1512000"/>
            <a:ext cx="11113200"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 name="Titel"/>
          <p:cNvSpPr>
            <a:spLocks noGrp="1"/>
          </p:cNvSpPr>
          <p:nvPr>
            <p:ph type="title"/>
          </p:nvPr>
        </p:nvSpPr>
        <p:spPr bwMode="gray">
          <a:xfrm>
            <a:off x="540069" y="432000"/>
            <a:ext cx="11113200" cy="54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261592260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2" r:id="rId4"/>
    <p:sldLayoutId id="2147483667" r:id="rId5"/>
    <p:sldLayoutId id="2147483656" r:id="rId6"/>
    <p:sldLayoutId id="2147483668" r:id="rId7"/>
    <p:sldLayoutId id="2147483733" r:id="rId8"/>
    <p:sldLayoutId id="2147483817" r:id="rId9"/>
    <p:sldLayoutId id="2147483818" r:id="rId10"/>
    <p:sldLayoutId id="2147483819" r:id="rId11"/>
    <p:sldLayoutId id="2147483820" r:id="rId12"/>
    <p:sldLayoutId id="214748382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91"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2" userDrawn="1">
          <p15:clr>
            <a:srgbClr val="A4A3A4"/>
          </p15:clr>
        </p15:guide>
        <p15:guide id="2" pos="7338" userDrawn="1">
          <p15:clr>
            <a:srgbClr val="A4A3A4"/>
          </p15:clr>
        </p15:guide>
        <p15:guide id="3" orient="horz" pos="273" userDrawn="1">
          <p15:clr>
            <a:srgbClr val="A4A3A4"/>
          </p15:clr>
        </p15:guide>
        <p15:guide id="4" orient="horz" pos="951" userDrawn="1">
          <p15:clr>
            <a:srgbClr val="A4A3A4"/>
          </p15:clr>
        </p15:guide>
        <p15:guide id="5" orient="horz" pos="36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 Target="slide7.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hyperlink" Target="http://www.21-5.de/"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48.sv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slide" Target="slide28.xml"/><Relationship Id="rId18" Type="http://schemas.openxmlformats.org/officeDocument/2006/relationships/slide" Target="slide38.xml"/><Relationship Id="rId26" Type="http://schemas.openxmlformats.org/officeDocument/2006/relationships/slide" Target="slide54.xml"/><Relationship Id="rId39" Type="http://schemas.openxmlformats.org/officeDocument/2006/relationships/slide" Target="slide80.xml"/><Relationship Id="rId21" Type="http://schemas.openxmlformats.org/officeDocument/2006/relationships/slide" Target="slide44.xml"/><Relationship Id="rId34" Type="http://schemas.openxmlformats.org/officeDocument/2006/relationships/slide" Target="slide70.xml"/><Relationship Id="rId42" Type="http://schemas.openxmlformats.org/officeDocument/2006/relationships/slide" Target="slide86.xml"/><Relationship Id="rId47" Type="http://schemas.openxmlformats.org/officeDocument/2006/relationships/slide" Target="slide96.xml"/><Relationship Id="rId50" Type="http://schemas.openxmlformats.org/officeDocument/2006/relationships/slide" Target="slide102.xml"/><Relationship Id="rId7" Type="http://schemas.openxmlformats.org/officeDocument/2006/relationships/slide" Target="slide16.xml"/><Relationship Id="rId2" Type="http://schemas.openxmlformats.org/officeDocument/2006/relationships/notesSlide" Target="../notesSlides/notesSlide1.xml"/><Relationship Id="rId16" Type="http://schemas.openxmlformats.org/officeDocument/2006/relationships/slide" Target="slide34.xml"/><Relationship Id="rId29" Type="http://schemas.openxmlformats.org/officeDocument/2006/relationships/slide" Target="slide60.xml"/><Relationship Id="rId11" Type="http://schemas.openxmlformats.org/officeDocument/2006/relationships/slide" Target="slide24.xml"/><Relationship Id="rId24" Type="http://schemas.openxmlformats.org/officeDocument/2006/relationships/slide" Target="slide50.xml"/><Relationship Id="rId32" Type="http://schemas.openxmlformats.org/officeDocument/2006/relationships/slide" Target="slide66.xml"/><Relationship Id="rId37" Type="http://schemas.openxmlformats.org/officeDocument/2006/relationships/slide" Target="slide76.xml"/><Relationship Id="rId40" Type="http://schemas.openxmlformats.org/officeDocument/2006/relationships/slide" Target="slide82.xml"/><Relationship Id="rId45" Type="http://schemas.openxmlformats.org/officeDocument/2006/relationships/slide" Target="slide92.xml"/><Relationship Id="rId5" Type="http://schemas.openxmlformats.org/officeDocument/2006/relationships/slide" Target="slide12.xml"/><Relationship Id="rId15" Type="http://schemas.openxmlformats.org/officeDocument/2006/relationships/slide" Target="slide32.xml"/><Relationship Id="rId23" Type="http://schemas.openxmlformats.org/officeDocument/2006/relationships/slide" Target="slide48.xml"/><Relationship Id="rId28" Type="http://schemas.openxmlformats.org/officeDocument/2006/relationships/slide" Target="slide58.xml"/><Relationship Id="rId36" Type="http://schemas.openxmlformats.org/officeDocument/2006/relationships/slide" Target="slide74.xml"/><Relationship Id="rId49" Type="http://schemas.openxmlformats.org/officeDocument/2006/relationships/slide" Target="slide100.xml"/><Relationship Id="rId10" Type="http://schemas.openxmlformats.org/officeDocument/2006/relationships/slide" Target="slide22.xml"/><Relationship Id="rId19" Type="http://schemas.openxmlformats.org/officeDocument/2006/relationships/slide" Target="slide40.xml"/><Relationship Id="rId31" Type="http://schemas.openxmlformats.org/officeDocument/2006/relationships/slide" Target="slide64.xml"/><Relationship Id="rId44" Type="http://schemas.openxmlformats.org/officeDocument/2006/relationships/slide" Target="slide90.xml"/><Relationship Id="rId52" Type="http://schemas.openxmlformats.org/officeDocument/2006/relationships/slide" Target="slide106.xml"/><Relationship Id="rId4" Type="http://schemas.openxmlformats.org/officeDocument/2006/relationships/slide" Target="slide10.xml"/><Relationship Id="rId9" Type="http://schemas.openxmlformats.org/officeDocument/2006/relationships/slide" Target="slide20.xml"/><Relationship Id="rId14" Type="http://schemas.openxmlformats.org/officeDocument/2006/relationships/slide" Target="slide30.xml"/><Relationship Id="rId22" Type="http://schemas.openxmlformats.org/officeDocument/2006/relationships/slide" Target="slide46.xml"/><Relationship Id="rId27" Type="http://schemas.openxmlformats.org/officeDocument/2006/relationships/slide" Target="slide56.xml"/><Relationship Id="rId30" Type="http://schemas.openxmlformats.org/officeDocument/2006/relationships/slide" Target="slide62.xml"/><Relationship Id="rId35" Type="http://schemas.openxmlformats.org/officeDocument/2006/relationships/slide" Target="slide72.xml"/><Relationship Id="rId43" Type="http://schemas.openxmlformats.org/officeDocument/2006/relationships/slide" Target="slide88.xml"/><Relationship Id="rId48" Type="http://schemas.openxmlformats.org/officeDocument/2006/relationships/slide" Target="slide98.xml"/><Relationship Id="rId8" Type="http://schemas.openxmlformats.org/officeDocument/2006/relationships/slide" Target="slide18.xml"/><Relationship Id="rId51" Type="http://schemas.openxmlformats.org/officeDocument/2006/relationships/slide" Target="slide104.xml"/><Relationship Id="rId3" Type="http://schemas.openxmlformats.org/officeDocument/2006/relationships/slide" Target="slide8.xml"/><Relationship Id="rId12" Type="http://schemas.openxmlformats.org/officeDocument/2006/relationships/slide" Target="slide26.xml"/><Relationship Id="rId17" Type="http://schemas.openxmlformats.org/officeDocument/2006/relationships/slide" Target="slide36.xml"/><Relationship Id="rId25" Type="http://schemas.openxmlformats.org/officeDocument/2006/relationships/slide" Target="slide52.xml"/><Relationship Id="rId33" Type="http://schemas.openxmlformats.org/officeDocument/2006/relationships/slide" Target="slide68.xml"/><Relationship Id="rId38" Type="http://schemas.openxmlformats.org/officeDocument/2006/relationships/slide" Target="slide78.xml"/><Relationship Id="rId46" Type="http://schemas.openxmlformats.org/officeDocument/2006/relationships/slide" Target="slide94.xml"/><Relationship Id="rId20" Type="http://schemas.openxmlformats.org/officeDocument/2006/relationships/slide" Target="slide42.xml"/><Relationship Id="rId41" Type="http://schemas.openxmlformats.org/officeDocument/2006/relationships/slide" Target="slide84.xml"/><Relationship Id="rId1" Type="http://schemas.openxmlformats.org/officeDocument/2006/relationships/slideLayout" Target="../slideLayouts/slideLayout3.xml"/><Relationship Id="rId6" Type="http://schemas.openxmlformats.org/officeDocument/2006/relationships/slide" Target="slide14.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 Id="rId5" Type="http://schemas.openxmlformats.org/officeDocument/2006/relationships/slide" Target="slide7.xml"/><Relationship Id="rId4" Type="http://schemas.openxmlformats.org/officeDocument/2006/relationships/image" Target="../media/image52.sv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55.sv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slide" Target="sl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6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99725-61F8-9908-6E4E-8DA706626196}"/>
            </a:ext>
          </a:extLst>
        </p:cNvPr>
        <p:cNvGrpSpPr/>
        <p:nvPr/>
      </p:nvGrpSpPr>
      <p:grpSpPr>
        <a:xfrm>
          <a:off x="0" y="0"/>
          <a:ext cx="0" cy="0"/>
          <a:chOff x="0" y="0"/>
          <a:chExt cx="0" cy="0"/>
        </a:xfrm>
      </p:grpSpPr>
      <p:pic>
        <p:nvPicPr>
          <p:cNvPr id="3" name="Grafik 2" descr="Ein Bild, das orange, Farbigkeit, Weinrot, Coquelicot enthält.&#10;&#10;Automatisch generierte Beschreibung">
            <a:extLst>
              <a:ext uri="{FF2B5EF4-FFF2-40B4-BE49-F238E27FC236}">
                <a16:creationId xmlns:a16="http://schemas.microsoft.com/office/drawing/2014/main" id="{270FF41C-CB02-9FAB-D607-DB1DA43F2E50}"/>
              </a:ext>
            </a:extLst>
          </p:cNvPr>
          <p:cNvPicPr>
            <a:picLocks noChangeAspect="1"/>
          </p:cNvPicPr>
          <p:nvPr/>
        </p:nvPicPr>
        <p:blipFill>
          <a:blip r:embed="rId2"/>
          <a:srcRect l="7797" r="7797"/>
          <a:stretch/>
        </p:blipFill>
        <p:spPr>
          <a:xfrm rot="5400000">
            <a:off x="2578048" y="-2755954"/>
            <a:ext cx="7035910" cy="12192002"/>
          </a:xfrm>
          <a:prstGeom prst="rect">
            <a:avLst/>
          </a:prstGeom>
        </p:spPr>
      </p:pic>
      <p:pic>
        <p:nvPicPr>
          <p:cNvPr id="11" name="Grafik 10" descr="Ein Bild, das Text, Screenshot, Kreis, Schwarz enthält.&#10;&#10;KI-generierte Inhalte können fehlerhaft sein.">
            <a:extLst>
              <a:ext uri="{FF2B5EF4-FFF2-40B4-BE49-F238E27FC236}">
                <a16:creationId xmlns:a16="http://schemas.microsoft.com/office/drawing/2014/main" id="{060F3EF4-BC69-87F8-F418-F2F939ED2513}"/>
              </a:ext>
            </a:extLst>
          </p:cNvPr>
          <p:cNvPicPr>
            <a:picLocks noChangeAspect="1"/>
          </p:cNvPicPr>
          <p:nvPr/>
        </p:nvPicPr>
        <p:blipFill>
          <a:blip r:embed="rId3"/>
          <a:srcRect l="65732" t="25671" r="13874" b="40067"/>
          <a:stretch/>
        </p:blipFill>
        <p:spPr>
          <a:xfrm>
            <a:off x="4847096" y="2753300"/>
            <a:ext cx="2678024" cy="2586002"/>
          </a:xfrm>
          <a:prstGeom prst="rect">
            <a:avLst/>
          </a:prstGeom>
        </p:spPr>
      </p:pic>
      <p:pic>
        <p:nvPicPr>
          <p:cNvPr id="12" name="Grafik 11" descr="Ein Bild, das Text, Screenshot, Kreis, Schwarz enthält.&#10;&#10;KI-generierte Inhalte können fehlerhaft sein.">
            <a:extLst>
              <a:ext uri="{FF2B5EF4-FFF2-40B4-BE49-F238E27FC236}">
                <a16:creationId xmlns:a16="http://schemas.microsoft.com/office/drawing/2014/main" id="{41B09021-8AD4-3B31-9D88-1FF9CA0764A7}"/>
              </a:ext>
            </a:extLst>
          </p:cNvPr>
          <p:cNvPicPr>
            <a:picLocks noChangeAspect="1"/>
          </p:cNvPicPr>
          <p:nvPr/>
        </p:nvPicPr>
        <p:blipFill>
          <a:blip r:embed="rId3"/>
          <a:srcRect l="67523" t="77208" r="16154" b="10055"/>
          <a:stretch/>
        </p:blipFill>
        <p:spPr>
          <a:xfrm>
            <a:off x="4691429" y="5339302"/>
            <a:ext cx="2989359" cy="1340791"/>
          </a:xfrm>
          <a:prstGeom prst="rect">
            <a:avLst/>
          </a:prstGeom>
        </p:spPr>
      </p:pic>
      <p:sp>
        <p:nvSpPr>
          <p:cNvPr id="2" name="Google Shape;131;g181502da3de_1_22">
            <a:extLst>
              <a:ext uri="{FF2B5EF4-FFF2-40B4-BE49-F238E27FC236}">
                <a16:creationId xmlns:a16="http://schemas.microsoft.com/office/drawing/2014/main" id="{00A14D4A-3383-6573-4B3D-4ADBA6030345}"/>
              </a:ext>
            </a:extLst>
          </p:cNvPr>
          <p:cNvSpPr txBox="1"/>
          <p:nvPr/>
        </p:nvSpPr>
        <p:spPr>
          <a:xfrm>
            <a:off x="8589196" y="81939"/>
            <a:ext cx="3702532" cy="535491"/>
          </a:xfrm>
          <a:prstGeom prst="rect">
            <a:avLst/>
          </a:prstGeom>
          <a:noFill/>
          <a:ln>
            <a:noFill/>
          </a:ln>
        </p:spPr>
        <p:txBody>
          <a:bodyPr spcFirstLastPara="1" wrap="square" lIns="45700" tIns="45700" rIns="45700" bIns="45700" anchor="t" anchorCtr="0">
            <a:spAutoFit/>
          </a:bodyPr>
          <a:lstStyle/>
          <a:p>
            <a:pPr marL="0" marR="0" lvl="0" indent="0" algn="ctr" rtl="0">
              <a:lnSpc>
                <a:spcPct val="80000"/>
              </a:lnSpc>
              <a:spcBef>
                <a:spcPts val="0"/>
              </a:spcBef>
              <a:spcAft>
                <a:spcPts val="0"/>
              </a:spcAft>
              <a:buClr>
                <a:schemeClr val="dk1"/>
              </a:buClr>
              <a:buSzPts val="5000"/>
              <a:buFont typeface="Calibri"/>
              <a:buNone/>
            </a:pPr>
            <a:r>
              <a:rPr lang="de-DE" b="1" u="none" strike="noStrike" cap="none" spc="300" dirty="0">
                <a:solidFill>
                  <a:schemeClr val="bg1"/>
                </a:solidFill>
                <a:latin typeface="Aptos" panose="020B0004020202020204" pitchFamily="34" charset="0"/>
                <a:ea typeface="Calibri"/>
                <a:cs typeface="Calibri"/>
                <a:sym typeface="Calibri"/>
              </a:rPr>
              <a:t>UnternehmerEnergie</a:t>
            </a:r>
          </a:p>
          <a:p>
            <a:pPr marL="0" marR="0" lvl="0" indent="0" algn="ctr" rtl="0">
              <a:lnSpc>
                <a:spcPct val="80000"/>
              </a:lnSpc>
              <a:spcBef>
                <a:spcPts val="0"/>
              </a:spcBef>
              <a:spcAft>
                <a:spcPts val="0"/>
              </a:spcAft>
              <a:buClr>
                <a:schemeClr val="dk1"/>
              </a:buClr>
              <a:buSzPts val="5000"/>
              <a:buFont typeface="Calibri"/>
              <a:buNone/>
            </a:pPr>
            <a:r>
              <a:rPr lang="de-DE" b="1" spc="300" dirty="0">
                <a:solidFill>
                  <a:schemeClr val="bg1"/>
                </a:solidFill>
                <a:latin typeface="Aptos" panose="020B0004020202020204" pitchFamily="34" charset="0"/>
                <a:ea typeface="Calibri"/>
                <a:cs typeface="Calibri"/>
                <a:sym typeface="Calibri"/>
              </a:rPr>
              <a:t>- INSPIRATION -</a:t>
            </a:r>
            <a:endParaRPr lang="de-DE" b="1" u="none" strike="noStrike" cap="none" spc="300" dirty="0">
              <a:solidFill>
                <a:schemeClr val="bg1"/>
              </a:solidFill>
              <a:latin typeface="Aptos" panose="020B0004020202020204" pitchFamily="34" charset="0"/>
              <a:ea typeface="Calibri"/>
              <a:cs typeface="Calibri"/>
              <a:sym typeface="Calibri"/>
            </a:endParaRPr>
          </a:p>
        </p:txBody>
      </p:sp>
      <p:sp>
        <p:nvSpPr>
          <p:cNvPr id="4" name="Titel">
            <a:extLst>
              <a:ext uri="{FF2B5EF4-FFF2-40B4-BE49-F238E27FC236}">
                <a16:creationId xmlns:a16="http://schemas.microsoft.com/office/drawing/2014/main" id="{24CBF03C-1FB1-123D-AE28-4C6A9E946694}"/>
              </a:ext>
            </a:extLst>
          </p:cNvPr>
          <p:cNvSpPr txBox="1">
            <a:spLocks/>
          </p:cNvSpPr>
          <p:nvPr/>
        </p:nvSpPr>
        <p:spPr bwMode="gray">
          <a:xfrm>
            <a:off x="2678660" y="1208857"/>
            <a:ext cx="8283866" cy="2586002"/>
          </a:xfrm>
          <a:prstGeom prst="rect">
            <a:avLst/>
          </a:prstGeom>
        </p:spPr>
        <p:txBody>
          <a:bodyPr/>
          <a:lstStyle>
            <a:lvl1pPr algn="l" defTabSz="914491"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e-DE" sz="6000" dirty="0">
                <a:solidFill>
                  <a:schemeClr val="bg1"/>
                </a:solidFill>
              </a:rPr>
              <a:t>50 Geschäftsmodelle</a:t>
            </a:r>
          </a:p>
          <a:p>
            <a:r>
              <a:rPr lang="de-DE" sz="4800" dirty="0">
                <a:solidFill>
                  <a:schemeClr val="bg1"/>
                </a:solidFill>
              </a:rPr>
              <a:t>UE-Business-Model-Canvas</a:t>
            </a:r>
          </a:p>
        </p:txBody>
      </p:sp>
    </p:spTree>
    <p:extLst>
      <p:ext uri="{BB962C8B-B14F-4D97-AF65-F5344CB8AC3E}">
        <p14:creationId xmlns:p14="http://schemas.microsoft.com/office/powerpoint/2010/main" val="1693919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000">
        <p159:morph option="byObject"/>
      </p:transition>
    </mc:Choice>
    <mc:Fallback xmlns="">
      <p:transition spd="slow"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90A96DA7-43AF-4A9E-9DF6-B03159AC072C}"/>
              </a:ext>
            </a:extLst>
          </p:cNvPr>
          <p:cNvSpPr>
            <a:spLocks noGrp="1"/>
          </p:cNvSpPr>
          <p:nvPr>
            <p:ph sz="half" idx="1"/>
          </p:nvPr>
        </p:nvSpPr>
        <p:spPr bwMode="gray"/>
        <p:txBody>
          <a:bodyPr/>
          <a:lstStyle/>
          <a:p>
            <a:pPr marL="0" indent="0">
              <a:buNone/>
            </a:pPr>
            <a:r>
              <a:rPr lang="de-DE" sz="1800" b="1" dirty="0">
                <a:latin typeface="+mj-lt"/>
              </a:rPr>
              <a:t>Affiliation baut auf eine Zusammenarbeit von Vertriebspartnern und Händlern.</a:t>
            </a:r>
          </a:p>
          <a:p>
            <a:pPr marL="0" indent="0">
              <a:buNone/>
            </a:pPr>
            <a:r>
              <a:rPr lang="de-DE" sz="1800" dirty="0"/>
              <a:t>Der Vertriebspartner wirbt Kunden und leitet sie auf die Händlerseite weiter. Wird daraufhin Umsatz generiert, erhält der Vertriebs-partner eine </a:t>
            </a:r>
            <a:r>
              <a:rPr lang="de-DE" sz="1800" b="1" dirty="0">
                <a:latin typeface="+mj-lt"/>
              </a:rPr>
              <a:t>Entlohnung von Händlerseite</a:t>
            </a:r>
            <a:r>
              <a:rPr lang="de-DE" sz="1800" dirty="0"/>
              <a:t>.</a:t>
            </a:r>
          </a:p>
          <a:p>
            <a:pPr marL="0" indent="0">
              <a:buNone/>
            </a:pPr>
            <a:r>
              <a:rPr lang="de-DE" sz="1800" dirty="0"/>
              <a:t>Affiliation lohnt sich besonders </a:t>
            </a:r>
            <a:br>
              <a:rPr lang="de-DE" sz="1800" dirty="0"/>
            </a:br>
            <a:r>
              <a:rPr lang="de-DE" sz="1800" dirty="0"/>
              <a:t>bei sehr begeisterten Kundensegmenten.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Affiliate Marketing</a:t>
            </a:r>
          </a:p>
        </p:txBody>
      </p:sp>
      <p:grpSp>
        <p:nvGrpSpPr>
          <p:cNvPr id="33" name="Gruppieren 32">
            <a:extLst>
              <a:ext uri="{FF2B5EF4-FFF2-40B4-BE49-F238E27FC236}">
                <a16:creationId xmlns:a16="http://schemas.microsoft.com/office/drawing/2014/main" id="{2B785538-2FC2-D92B-0F03-E60FD465DE48}"/>
              </a:ext>
            </a:extLst>
          </p:cNvPr>
          <p:cNvGrpSpPr/>
          <p:nvPr/>
        </p:nvGrpSpPr>
        <p:grpSpPr bwMode="gray">
          <a:xfrm>
            <a:off x="5200117" y="6241200"/>
            <a:ext cx="1791767" cy="252000"/>
            <a:chOff x="10011075" y="6241200"/>
            <a:chExt cx="1791767" cy="252000"/>
          </a:xfrm>
        </p:grpSpPr>
        <p:sp>
          <p:nvSpPr>
            <p:cNvPr id="34" name="Fußzeile">
              <a:extLst>
                <a:ext uri="{FF2B5EF4-FFF2-40B4-BE49-F238E27FC236}">
                  <a16:creationId xmlns:a16="http://schemas.microsoft.com/office/drawing/2014/main" id="{C9770ADF-A8EF-5035-229D-4DC6630F674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5" name="ICON">
              <a:hlinkClick r:id="rId2" action="ppaction://hlinksldjump"/>
              <a:extLst>
                <a:ext uri="{FF2B5EF4-FFF2-40B4-BE49-F238E27FC236}">
                  <a16:creationId xmlns:a16="http://schemas.microsoft.com/office/drawing/2014/main" id="{D3D07DA1-0707-3E8E-181E-F2FC53888A1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9" name="Gruppieren 18">
            <a:extLst>
              <a:ext uri="{FF2B5EF4-FFF2-40B4-BE49-F238E27FC236}">
                <a16:creationId xmlns:a16="http://schemas.microsoft.com/office/drawing/2014/main" id="{910549C5-6D6A-ADAF-B218-A96301A95134}"/>
              </a:ext>
            </a:extLst>
          </p:cNvPr>
          <p:cNvGrpSpPr>
            <a:grpSpLocks noChangeAspect="1"/>
          </p:cNvGrpSpPr>
          <p:nvPr/>
        </p:nvGrpSpPr>
        <p:grpSpPr bwMode="gray">
          <a:xfrm>
            <a:off x="5108400" y="1512000"/>
            <a:ext cx="1566000" cy="1566000"/>
            <a:chOff x="4368962" y="4142054"/>
            <a:chExt cx="1566000" cy="1566000"/>
          </a:xfrm>
        </p:grpSpPr>
        <p:sp>
          <p:nvSpPr>
            <p:cNvPr id="40" name="Ellipse 39">
              <a:extLst>
                <a:ext uri="{FF2B5EF4-FFF2-40B4-BE49-F238E27FC236}">
                  <a16:creationId xmlns:a16="http://schemas.microsoft.com/office/drawing/2014/main" id="{548F912E-EEC6-8075-FEE4-796DB740EE2A}"/>
                </a:ext>
              </a:extLst>
            </p:cNvPr>
            <p:cNvSpPr>
              <a:spLocks noChangeAspect="1"/>
            </p:cNvSpPr>
            <p:nvPr/>
          </p:nvSpPr>
          <p:spPr bwMode="gray">
            <a:xfrm>
              <a:off x="4368962" y="4142054"/>
              <a:ext cx="1566000" cy="1566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828000" rIns="36000" bIns="36000" rtlCol="0" anchor="t" anchorCtr="0"/>
            <a:lstStyle/>
            <a:p>
              <a:pPr algn="ctr">
                <a:lnSpc>
                  <a:spcPct val="80000"/>
                </a:lnSpc>
                <a:spcAft>
                  <a:spcPts val="1000"/>
                </a:spcAft>
              </a:pPr>
              <a:r>
                <a:rPr lang="de-DE" sz="1600" dirty="0">
                  <a:solidFill>
                    <a:schemeClr val="accent1">
                      <a:lumMod val="75000"/>
                    </a:schemeClr>
                  </a:solidFill>
                  <a:latin typeface="Bebas Neue" panose="020B0506020202020201" pitchFamily="34" charset="0"/>
                </a:rPr>
                <a:t>Händler</a:t>
              </a:r>
            </a:p>
          </p:txBody>
        </p:sp>
        <p:sp>
          <p:nvSpPr>
            <p:cNvPr id="46" name="ICON">
              <a:extLst>
                <a:ext uri="{FF2B5EF4-FFF2-40B4-BE49-F238E27FC236}">
                  <a16:creationId xmlns:a16="http://schemas.microsoft.com/office/drawing/2014/main" id="{FA72620D-B79F-8D13-204C-ACD5B55DE3ED}"/>
                </a:ext>
              </a:extLst>
            </p:cNvPr>
            <p:cNvSpPr>
              <a:spLocks noChangeAspect="1"/>
            </p:cNvSpPr>
            <p:nvPr/>
          </p:nvSpPr>
          <p:spPr bwMode="gray">
            <a:xfrm>
              <a:off x="4917647" y="4452963"/>
              <a:ext cx="468630" cy="60960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23" name="Gruppieren 22">
            <a:extLst>
              <a:ext uri="{FF2B5EF4-FFF2-40B4-BE49-F238E27FC236}">
                <a16:creationId xmlns:a16="http://schemas.microsoft.com/office/drawing/2014/main" id="{8EC9AF54-35A0-728F-5AE8-2DB977B99889}"/>
              </a:ext>
            </a:extLst>
          </p:cNvPr>
          <p:cNvGrpSpPr>
            <a:grpSpLocks noChangeAspect="1"/>
          </p:cNvGrpSpPr>
          <p:nvPr/>
        </p:nvGrpSpPr>
        <p:grpSpPr bwMode="gray">
          <a:xfrm>
            <a:off x="7236144" y="4244400"/>
            <a:ext cx="1566000" cy="1566000"/>
            <a:chOff x="7236144" y="4244400"/>
            <a:chExt cx="1566000" cy="1566000"/>
          </a:xfrm>
        </p:grpSpPr>
        <p:sp>
          <p:nvSpPr>
            <p:cNvPr id="37" name="Ellipse 36">
              <a:extLst>
                <a:ext uri="{FF2B5EF4-FFF2-40B4-BE49-F238E27FC236}">
                  <a16:creationId xmlns:a16="http://schemas.microsoft.com/office/drawing/2014/main" id="{EF9BF3B1-BE02-80D7-ED1F-D87A6D6000D3}"/>
                </a:ext>
              </a:extLst>
            </p:cNvPr>
            <p:cNvSpPr>
              <a:spLocks noChangeAspect="1"/>
            </p:cNvSpPr>
            <p:nvPr/>
          </p:nvSpPr>
          <p:spPr bwMode="gray">
            <a:xfrm>
              <a:off x="7236144" y="4244400"/>
              <a:ext cx="1566000" cy="1566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828000" rIns="36000" bIns="36000" rtlCol="0" anchor="t" anchorCtr="0"/>
            <a:lstStyle/>
            <a:p>
              <a:pPr algn="ctr">
                <a:lnSpc>
                  <a:spcPct val="80000"/>
                </a:lnSpc>
                <a:spcAft>
                  <a:spcPts val="1000"/>
                </a:spcAft>
              </a:pPr>
              <a:r>
                <a:rPr lang="de-DE" sz="1600" dirty="0">
                  <a:solidFill>
                    <a:schemeClr val="accent6"/>
                  </a:solidFill>
                  <a:latin typeface="Bebas Neue" panose="020B0506020202020201" pitchFamily="34" charset="0"/>
                </a:rPr>
                <a:t>Kunde</a:t>
              </a:r>
            </a:p>
          </p:txBody>
        </p:sp>
        <p:sp>
          <p:nvSpPr>
            <p:cNvPr id="51" name="ICON">
              <a:extLst>
                <a:ext uri="{FF2B5EF4-FFF2-40B4-BE49-F238E27FC236}">
                  <a16:creationId xmlns:a16="http://schemas.microsoft.com/office/drawing/2014/main" id="{4F227664-511F-8341-437F-63E7FF0553F4}"/>
                </a:ext>
              </a:extLst>
            </p:cNvPr>
            <p:cNvSpPr>
              <a:spLocks noChangeAspect="1"/>
            </p:cNvSpPr>
            <p:nvPr/>
          </p:nvSpPr>
          <p:spPr bwMode="gray">
            <a:xfrm>
              <a:off x="7745768" y="4578170"/>
              <a:ext cx="546751" cy="586740"/>
            </a:xfrm>
            <a:custGeom>
              <a:avLst/>
              <a:gdLst>
                <a:gd name="connsiteX0" fmla="*/ 451485 w 546751"/>
                <a:gd name="connsiteY0" fmla="*/ 438150 h 586740"/>
                <a:gd name="connsiteX1" fmla="*/ 465772 w 546751"/>
                <a:gd name="connsiteY1" fmla="*/ 438150 h 586740"/>
                <a:gd name="connsiteX2" fmla="*/ 465772 w 546751"/>
                <a:gd name="connsiteY2" fmla="*/ 445770 h 586740"/>
                <a:gd name="connsiteX3" fmla="*/ 484822 w 546751"/>
                <a:gd name="connsiteY3" fmla="*/ 471488 h 586740"/>
                <a:gd name="connsiteX4" fmla="*/ 484822 w 546751"/>
                <a:gd name="connsiteY4" fmla="*/ 476250 h 586740"/>
                <a:gd name="connsiteX5" fmla="*/ 471487 w 546751"/>
                <a:gd name="connsiteY5" fmla="*/ 476250 h 586740"/>
                <a:gd name="connsiteX6" fmla="*/ 471487 w 546751"/>
                <a:gd name="connsiteY6" fmla="*/ 471488 h 586740"/>
                <a:gd name="connsiteX7" fmla="*/ 459105 w 546751"/>
                <a:gd name="connsiteY7" fmla="*/ 458152 h 586740"/>
                <a:gd name="connsiteX8" fmla="*/ 446722 w 546751"/>
                <a:gd name="connsiteY8" fmla="*/ 471488 h 586740"/>
                <a:gd name="connsiteX9" fmla="*/ 451485 w 546751"/>
                <a:gd name="connsiteY9" fmla="*/ 481013 h 586740"/>
                <a:gd name="connsiteX10" fmla="*/ 461010 w 546751"/>
                <a:gd name="connsiteY10" fmla="*/ 485775 h 586740"/>
                <a:gd name="connsiteX11" fmla="*/ 464820 w 546751"/>
                <a:gd name="connsiteY11" fmla="*/ 486727 h 586740"/>
                <a:gd name="connsiteX12" fmla="*/ 478155 w 546751"/>
                <a:gd name="connsiteY12" fmla="*/ 496252 h 586740"/>
                <a:gd name="connsiteX13" fmla="*/ 483870 w 546751"/>
                <a:gd name="connsiteY13" fmla="*/ 513398 h 586740"/>
                <a:gd name="connsiteX14" fmla="*/ 464820 w 546751"/>
                <a:gd name="connsiteY14" fmla="*/ 540068 h 586740"/>
                <a:gd name="connsiteX15" fmla="*/ 464820 w 546751"/>
                <a:gd name="connsiteY15" fmla="*/ 547688 h 586740"/>
                <a:gd name="connsiteX16" fmla="*/ 450532 w 546751"/>
                <a:gd name="connsiteY16" fmla="*/ 547688 h 586740"/>
                <a:gd name="connsiteX17" fmla="*/ 450532 w 546751"/>
                <a:gd name="connsiteY17" fmla="*/ 540068 h 586740"/>
                <a:gd name="connsiteX18" fmla="*/ 431482 w 546751"/>
                <a:gd name="connsiteY18" fmla="*/ 514350 h 586740"/>
                <a:gd name="connsiteX19" fmla="*/ 431482 w 546751"/>
                <a:gd name="connsiteY19" fmla="*/ 511493 h 586740"/>
                <a:gd name="connsiteX20" fmla="*/ 445770 w 546751"/>
                <a:gd name="connsiteY20" fmla="*/ 511493 h 586740"/>
                <a:gd name="connsiteX21" fmla="*/ 445770 w 546751"/>
                <a:gd name="connsiteY21" fmla="*/ 516255 h 586740"/>
                <a:gd name="connsiteX22" fmla="*/ 458152 w 546751"/>
                <a:gd name="connsiteY22" fmla="*/ 528638 h 586740"/>
                <a:gd name="connsiteX23" fmla="*/ 470535 w 546751"/>
                <a:gd name="connsiteY23" fmla="*/ 515302 h 586740"/>
                <a:gd name="connsiteX24" fmla="*/ 462914 w 546751"/>
                <a:gd name="connsiteY24" fmla="*/ 502920 h 586740"/>
                <a:gd name="connsiteX25" fmla="*/ 457200 w 546751"/>
                <a:gd name="connsiteY25" fmla="*/ 501015 h 586740"/>
                <a:gd name="connsiteX26" fmla="*/ 456247 w 546751"/>
                <a:gd name="connsiteY26" fmla="*/ 501015 h 586740"/>
                <a:gd name="connsiteX27" fmla="*/ 454342 w 546751"/>
                <a:gd name="connsiteY27" fmla="*/ 500063 h 586740"/>
                <a:gd name="connsiteX28" fmla="*/ 451485 w 546751"/>
                <a:gd name="connsiteY28" fmla="*/ 499110 h 586740"/>
                <a:gd name="connsiteX29" fmla="*/ 432435 w 546751"/>
                <a:gd name="connsiteY29" fmla="*/ 472440 h 586740"/>
                <a:gd name="connsiteX30" fmla="*/ 451485 w 546751"/>
                <a:gd name="connsiteY30" fmla="*/ 445770 h 586740"/>
                <a:gd name="connsiteX31" fmla="*/ 458153 w 546751"/>
                <a:gd name="connsiteY31" fmla="*/ 418148 h 586740"/>
                <a:gd name="connsiteX32" fmla="*/ 387668 w 546751"/>
                <a:gd name="connsiteY32" fmla="*/ 492443 h 586740"/>
                <a:gd name="connsiteX33" fmla="*/ 458153 w 546751"/>
                <a:gd name="connsiteY33" fmla="*/ 566738 h 586740"/>
                <a:gd name="connsiteX34" fmla="*/ 528638 w 546751"/>
                <a:gd name="connsiteY34" fmla="*/ 492443 h 586740"/>
                <a:gd name="connsiteX35" fmla="*/ 458153 w 546751"/>
                <a:gd name="connsiteY35" fmla="*/ 418148 h 586740"/>
                <a:gd name="connsiteX36" fmla="*/ 200025 w 546751"/>
                <a:gd name="connsiteY36" fmla="*/ 354330 h 586740"/>
                <a:gd name="connsiteX37" fmla="*/ 233363 w 546751"/>
                <a:gd name="connsiteY37" fmla="*/ 380048 h 586740"/>
                <a:gd name="connsiteX38" fmla="*/ 266700 w 546751"/>
                <a:gd name="connsiteY38" fmla="*/ 354330 h 586740"/>
                <a:gd name="connsiteX39" fmla="*/ 280035 w 546751"/>
                <a:gd name="connsiteY39" fmla="*/ 356235 h 586740"/>
                <a:gd name="connsiteX40" fmla="*/ 278130 w 546751"/>
                <a:gd name="connsiteY40" fmla="*/ 369570 h 586740"/>
                <a:gd name="connsiteX41" fmla="*/ 239078 w 546751"/>
                <a:gd name="connsiteY41" fmla="*/ 400050 h 586740"/>
                <a:gd name="connsiteX42" fmla="*/ 233363 w 546751"/>
                <a:gd name="connsiteY42" fmla="*/ 401955 h 586740"/>
                <a:gd name="connsiteX43" fmla="*/ 227648 w 546751"/>
                <a:gd name="connsiteY43" fmla="*/ 400050 h 586740"/>
                <a:gd name="connsiteX44" fmla="*/ 188595 w 546751"/>
                <a:gd name="connsiteY44" fmla="*/ 369570 h 586740"/>
                <a:gd name="connsiteX45" fmla="*/ 186690 w 546751"/>
                <a:gd name="connsiteY45" fmla="*/ 356235 h 586740"/>
                <a:gd name="connsiteX46" fmla="*/ 200025 w 546751"/>
                <a:gd name="connsiteY46" fmla="*/ 354330 h 586740"/>
                <a:gd name="connsiteX47" fmla="*/ 178118 w 546751"/>
                <a:gd name="connsiteY47" fmla="*/ 310515 h 586740"/>
                <a:gd name="connsiteX48" fmla="*/ 170498 w 546751"/>
                <a:gd name="connsiteY48" fmla="*/ 319088 h 586740"/>
                <a:gd name="connsiteX49" fmla="*/ 163830 w 546751"/>
                <a:gd name="connsiteY49" fmla="*/ 322898 h 586740"/>
                <a:gd name="connsiteX50" fmla="*/ 89535 w 546751"/>
                <a:gd name="connsiteY50" fmla="*/ 344805 h 586740"/>
                <a:gd name="connsiteX51" fmla="*/ 63818 w 546751"/>
                <a:gd name="connsiteY51" fmla="*/ 358140 h 586740"/>
                <a:gd name="connsiteX52" fmla="*/ 38100 w 546751"/>
                <a:gd name="connsiteY52" fmla="*/ 401955 h 586740"/>
                <a:gd name="connsiteX53" fmla="*/ 22860 w 546751"/>
                <a:gd name="connsiteY53" fmla="*/ 481013 h 586740"/>
                <a:gd name="connsiteX54" fmla="*/ 130493 w 546751"/>
                <a:gd name="connsiteY54" fmla="*/ 503873 h 586740"/>
                <a:gd name="connsiteX55" fmla="*/ 165735 w 546751"/>
                <a:gd name="connsiteY55" fmla="*/ 510540 h 586740"/>
                <a:gd name="connsiteX56" fmla="*/ 322898 w 546751"/>
                <a:gd name="connsiteY56" fmla="*/ 509588 h 586740"/>
                <a:gd name="connsiteX57" fmla="*/ 366713 w 546751"/>
                <a:gd name="connsiteY57" fmla="*/ 499110 h 586740"/>
                <a:gd name="connsiteX58" fmla="*/ 366713 w 546751"/>
                <a:gd name="connsiteY58" fmla="*/ 491490 h 586740"/>
                <a:gd name="connsiteX59" fmla="*/ 431483 w 546751"/>
                <a:gd name="connsiteY59" fmla="*/ 401955 h 586740"/>
                <a:gd name="connsiteX60" fmla="*/ 404813 w 546751"/>
                <a:gd name="connsiteY60" fmla="*/ 359093 h 586740"/>
                <a:gd name="connsiteX61" fmla="*/ 379095 w 546751"/>
                <a:gd name="connsiteY61" fmla="*/ 345758 h 586740"/>
                <a:gd name="connsiteX62" fmla="*/ 301943 w 546751"/>
                <a:gd name="connsiteY62" fmla="*/ 323850 h 586740"/>
                <a:gd name="connsiteX63" fmla="*/ 295275 w 546751"/>
                <a:gd name="connsiteY63" fmla="*/ 320040 h 586740"/>
                <a:gd name="connsiteX64" fmla="*/ 286703 w 546751"/>
                <a:gd name="connsiteY64" fmla="*/ 310515 h 586740"/>
                <a:gd name="connsiteX65" fmla="*/ 239078 w 546751"/>
                <a:gd name="connsiteY65" fmla="*/ 351473 h 586740"/>
                <a:gd name="connsiteX66" fmla="*/ 232410 w 546751"/>
                <a:gd name="connsiteY66" fmla="*/ 353378 h 586740"/>
                <a:gd name="connsiteX67" fmla="*/ 226695 w 546751"/>
                <a:gd name="connsiteY67" fmla="*/ 351473 h 586740"/>
                <a:gd name="connsiteX68" fmla="*/ 160973 w 546751"/>
                <a:gd name="connsiteY68" fmla="*/ 70485 h 586740"/>
                <a:gd name="connsiteX69" fmla="*/ 145733 w 546751"/>
                <a:gd name="connsiteY69" fmla="*/ 80963 h 586740"/>
                <a:gd name="connsiteX70" fmla="*/ 137160 w 546751"/>
                <a:gd name="connsiteY70" fmla="*/ 133350 h 586740"/>
                <a:gd name="connsiteX71" fmla="*/ 137160 w 546751"/>
                <a:gd name="connsiteY71" fmla="*/ 134303 h 586740"/>
                <a:gd name="connsiteX72" fmla="*/ 137160 w 546751"/>
                <a:gd name="connsiteY72" fmla="*/ 136208 h 586740"/>
                <a:gd name="connsiteX73" fmla="*/ 137160 w 546751"/>
                <a:gd name="connsiteY73" fmla="*/ 138113 h 586740"/>
                <a:gd name="connsiteX74" fmla="*/ 136208 w 546751"/>
                <a:gd name="connsiteY74" fmla="*/ 140018 h 586740"/>
                <a:gd name="connsiteX75" fmla="*/ 135255 w 546751"/>
                <a:gd name="connsiteY75" fmla="*/ 140970 h 586740"/>
                <a:gd name="connsiteX76" fmla="*/ 134303 w 546751"/>
                <a:gd name="connsiteY76" fmla="*/ 141923 h 586740"/>
                <a:gd name="connsiteX77" fmla="*/ 132398 w 546751"/>
                <a:gd name="connsiteY77" fmla="*/ 142875 h 586740"/>
                <a:gd name="connsiteX78" fmla="*/ 131445 w 546751"/>
                <a:gd name="connsiteY78" fmla="*/ 142875 h 586740"/>
                <a:gd name="connsiteX79" fmla="*/ 118110 w 546751"/>
                <a:gd name="connsiteY79" fmla="*/ 167640 h 586740"/>
                <a:gd name="connsiteX80" fmla="*/ 132398 w 546751"/>
                <a:gd name="connsiteY80" fmla="*/ 192405 h 586740"/>
                <a:gd name="connsiteX81" fmla="*/ 139065 w 546751"/>
                <a:gd name="connsiteY81" fmla="*/ 193358 h 586740"/>
                <a:gd name="connsiteX82" fmla="*/ 140970 w 546751"/>
                <a:gd name="connsiteY82" fmla="*/ 200025 h 586740"/>
                <a:gd name="connsiteX83" fmla="*/ 180975 w 546751"/>
                <a:gd name="connsiteY83" fmla="*/ 263843 h 586740"/>
                <a:gd name="connsiteX84" fmla="*/ 184785 w 546751"/>
                <a:gd name="connsiteY84" fmla="*/ 266700 h 586740"/>
                <a:gd name="connsiteX85" fmla="*/ 181928 w 546751"/>
                <a:gd name="connsiteY85" fmla="*/ 290513 h 586740"/>
                <a:gd name="connsiteX86" fmla="*/ 232410 w 546751"/>
                <a:gd name="connsiteY86" fmla="*/ 333375 h 586740"/>
                <a:gd name="connsiteX87" fmla="*/ 280988 w 546751"/>
                <a:gd name="connsiteY87" fmla="*/ 290513 h 586740"/>
                <a:gd name="connsiteX88" fmla="*/ 278130 w 546751"/>
                <a:gd name="connsiteY88" fmla="*/ 268605 h 586740"/>
                <a:gd name="connsiteX89" fmla="*/ 282893 w 546751"/>
                <a:gd name="connsiteY89" fmla="*/ 265748 h 586740"/>
                <a:gd name="connsiteX90" fmla="*/ 324803 w 546751"/>
                <a:gd name="connsiteY90" fmla="*/ 201930 h 586740"/>
                <a:gd name="connsiteX91" fmla="*/ 326708 w 546751"/>
                <a:gd name="connsiteY91" fmla="*/ 195263 h 586740"/>
                <a:gd name="connsiteX92" fmla="*/ 333375 w 546751"/>
                <a:gd name="connsiteY92" fmla="*/ 194310 h 586740"/>
                <a:gd name="connsiteX93" fmla="*/ 349568 w 546751"/>
                <a:gd name="connsiteY93" fmla="*/ 168593 h 586740"/>
                <a:gd name="connsiteX94" fmla="*/ 335280 w 546751"/>
                <a:gd name="connsiteY94" fmla="*/ 142875 h 586740"/>
                <a:gd name="connsiteX95" fmla="*/ 334328 w 546751"/>
                <a:gd name="connsiteY95" fmla="*/ 142875 h 586740"/>
                <a:gd name="connsiteX96" fmla="*/ 332423 w 546751"/>
                <a:gd name="connsiteY96" fmla="*/ 141923 h 586740"/>
                <a:gd name="connsiteX97" fmla="*/ 330518 w 546751"/>
                <a:gd name="connsiteY97" fmla="*/ 140970 h 586740"/>
                <a:gd name="connsiteX98" fmla="*/ 329565 w 546751"/>
                <a:gd name="connsiteY98" fmla="*/ 140018 h 586740"/>
                <a:gd name="connsiteX99" fmla="*/ 328613 w 546751"/>
                <a:gd name="connsiteY99" fmla="*/ 138113 h 586740"/>
                <a:gd name="connsiteX100" fmla="*/ 327660 w 546751"/>
                <a:gd name="connsiteY100" fmla="*/ 136208 h 586740"/>
                <a:gd name="connsiteX101" fmla="*/ 327660 w 546751"/>
                <a:gd name="connsiteY101" fmla="*/ 134303 h 586740"/>
                <a:gd name="connsiteX102" fmla="*/ 327660 w 546751"/>
                <a:gd name="connsiteY102" fmla="*/ 133350 h 586740"/>
                <a:gd name="connsiteX103" fmla="*/ 322898 w 546751"/>
                <a:gd name="connsiteY103" fmla="*/ 92393 h 586740"/>
                <a:gd name="connsiteX104" fmla="*/ 284798 w 546751"/>
                <a:gd name="connsiteY104" fmla="*/ 99060 h 586740"/>
                <a:gd name="connsiteX105" fmla="*/ 266700 w 546751"/>
                <a:gd name="connsiteY105" fmla="*/ 98108 h 586740"/>
                <a:gd name="connsiteX106" fmla="*/ 213360 w 546751"/>
                <a:gd name="connsiteY106" fmla="*/ 81915 h 586740"/>
                <a:gd name="connsiteX107" fmla="*/ 200978 w 546751"/>
                <a:gd name="connsiteY107" fmla="*/ 76200 h 586740"/>
                <a:gd name="connsiteX108" fmla="*/ 160973 w 546751"/>
                <a:gd name="connsiteY108" fmla="*/ 70485 h 586740"/>
                <a:gd name="connsiteX109" fmla="*/ 233363 w 546751"/>
                <a:gd name="connsiteY109" fmla="*/ 19050 h 586740"/>
                <a:gd name="connsiteX110" fmla="*/ 167640 w 546751"/>
                <a:gd name="connsiteY110" fmla="*/ 43815 h 586740"/>
                <a:gd name="connsiteX111" fmla="*/ 160020 w 546751"/>
                <a:gd name="connsiteY111" fmla="*/ 52388 h 586740"/>
                <a:gd name="connsiteX112" fmla="*/ 207645 w 546751"/>
                <a:gd name="connsiteY112" fmla="*/ 59055 h 586740"/>
                <a:gd name="connsiteX113" fmla="*/ 220980 w 546751"/>
                <a:gd name="connsiteY113" fmla="*/ 64770 h 586740"/>
                <a:gd name="connsiteX114" fmla="*/ 268605 w 546751"/>
                <a:gd name="connsiteY114" fmla="*/ 79058 h 586740"/>
                <a:gd name="connsiteX115" fmla="*/ 318135 w 546751"/>
                <a:gd name="connsiteY115" fmla="*/ 74295 h 586740"/>
                <a:gd name="connsiteX116" fmla="*/ 299085 w 546751"/>
                <a:gd name="connsiteY116" fmla="*/ 43815 h 586740"/>
                <a:gd name="connsiteX117" fmla="*/ 233363 w 546751"/>
                <a:gd name="connsiteY117" fmla="*/ 19050 h 586740"/>
                <a:gd name="connsiteX118" fmla="*/ 233363 w 546751"/>
                <a:gd name="connsiteY118" fmla="*/ 0 h 586740"/>
                <a:gd name="connsiteX119" fmla="*/ 313373 w 546751"/>
                <a:gd name="connsiteY119" fmla="*/ 29528 h 586740"/>
                <a:gd name="connsiteX120" fmla="*/ 348615 w 546751"/>
                <a:gd name="connsiteY120" fmla="*/ 126683 h 586740"/>
                <a:gd name="connsiteX121" fmla="*/ 369570 w 546751"/>
                <a:gd name="connsiteY121" fmla="*/ 167640 h 586740"/>
                <a:gd name="connsiteX122" fmla="*/ 342900 w 546751"/>
                <a:gd name="connsiteY122" fmla="*/ 210503 h 586740"/>
                <a:gd name="connsiteX123" fmla="*/ 300038 w 546751"/>
                <a:gd name="connsiteY123" fmla="*/ 275273 h 586740"/>
                <a:gd name="connsiteX124" fmla="*/ 302895 w 546751"/>
                <a:gd name="connsiteY124" fmla="*/ 300038 h 586740"/>
                <a:gd name="connsiteX125" fmla="*/ 305753 w 546751"/>
                <a:gd name="connsiteY125" fmla="*/ 304800 h 586740"/>
                <a:gd name="connsiteX126" fmla="*/ 307658 w 546751"/>
                <a:gd name="connsiteY126" fmla="*/ 305753 h 586740"/>
                <a:gd name="connsiteX127" fmla="*/ 384810 w 546751"/>
                <a:gd name="connsiteY127" fmla="*/ 327660 h 586740"/>
                <a:gd name="connsiteX128" fmla="*/ 418148 w 546751"/>
                <a:gd name="connsiteY128" fmla="*/ 344805 h 586740"/>
                <a:gd name="connsiteX129" fmla="*/ 451485 w 546751"/>
                <a:gd name="connsiteY129" fmla="*/ 399098 h 586740"/>
                <a:gd name="connsiteX130" fmla="*/ 458153 w 546751"/>
                <a:gd name="connsiteY130" fmla="*/ 399098 h 586740"/>
                <a:gd name="connsiteX131" fmla="*/ 546735 w 546751"/>
                <a:gd name="connsiteY131" fmla="*/ 493395 h 586740"/>
                <a:gd name="connsiteX132" fmla="*/ 457200 w 546751"/>
                <a:gd name="connsiteY132" fmla="*/ 586740 h 586740"/>
                <a:gd name="connsiteX133" fmla="*/ 370523 w 546751"/>
                <a:gd name="connsiteY133" fmla="*/ 519113 h 586740"/>
                <a:gd name="connsiteX134" fmla="*/ 325755 w 546751"/>
                <a:gd name="connsiteY134" fmla="*/ 528638 h 586740"/>
                <a:gd name="connsiteX135" fmla="*/ 231458 w 546751"/>
                <a:gd name="connsiteY135" fmla="*/ 538163 h 586740"/>
                <a:gd name="connsiteX136" fmla="*/ 161925 w 546751"/>
                <a:gd name="connsiteY136" fmla="*/ 528638 h 586740"/>
                <a:gd name="connsiteX137" fmla="*/ 126683 w 546751"/>
                <a:gd name="connsiteY137" fmla="*/ 521970 h 586740"/>
                <a:gd name="connsiteX138" fmla="*/ 0 w 546751"/>
                <a:gd name="connsiteY138" fmla="*/ 495300 h 586740"/>
                <a:gd name="connsiteX139" fmla="*/ 19050 w 546751"/>
                <a:gd name="connsiteY139" fmla="*/ 398145 h 586740"/>
                <a:gd name="connsiteX140" fmla="*/ 51435 w 546751"/>
                <a:gd name="connsiteY140" fmla="*/ 343853 h 586740"/>
                <a:gd name="connsiteX141" fmla="*/ 83820 w 546751"/>
                <a:gd name="connsiteY141" fmla="*/ 326708 h 586740"/>
                <a:gd name="connsiteX142" fmla="*/ 157163 w 546751"/>
                <a:gd name="connsiteY142" fmla="*/ 305753 h 586740"/>
                <a:gd name="connsiteX143" fmla="*/ 159068 w 546751"/>
                <a:gd name="connsiteY143" fmla="*/ 304800 h 586740"/>
                <a:gd name="connsiteX144" fmla="*/ 161925 w 546751"/>
                <a:gd name="connsiteY144" fmla="*/ 300038 h 586740"/>
                <a:gd name="connsiteX145" fmla="*/ 164783 w 546751"/>
                <a:gd name="connsiteY145" fmla="*/ 276225 h 586740"/>
                <a:gd name="connsiteX146" fmla="*/ 123825 w 546751"/>
                <a:gd name="connsiteY146" fmla="*/ 211455 h 586740"/>
                <a:gd name="connsiteX147" fmla="*/ 99060 w 546751"/>
                <a:gd name="connsiteY147" fmla="*/ 168593 h 586740"/>
                <a:gd name="connsiteX148" fmla="*/ 119063 w 546751"/>
                <a:gd name="connsiteY148" fmla="*/ 128588 h 586740"/>
                <a:gd name="connsiteX149" fmla="*/ 128588 w 546751"/>
                <a:gd name="connsiteY149" fmla="*/ 76200 h 586740"/>
                <a:gd name="connsiteX150" fmla="*/ 128588 w 546751"/>
                <a:gd name="connsiteY150" fmla="*/ 75248 h 586740"/>
                <a:gd name="connsiteX151" fmla="*/ 154305 w 546751"/>
                <a:gd name="connsiteY151" fmla="*/ 31433 h 586740"/>
                <a:gd name="connsiteX152" fmla="*/ 233363 w 546751"/>
                <a:gd name="connsiteY152" fmla="*/ 0 h 5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46751" h="586740">
                  <a:moveTo>
                    <a:pt x="451485" y="438150"/>
                  </a:moveTo>
                  <a:lnTo>
                    <a:pt x="465772" y="438150"/>
                  </a:lnTo>
                  <a:lnTo>
                    <a:pt x="465772" y="445770"/>
                  </a:lnTo>
                  <a:cubicBezTo>
                    <a:pt x="476250" y="448627"/>
                    <a:pt x="484822" y="459105"/>
                    <a:pt x="484822" y="471488"/>
                  </a:cubicBezTo>
                  <a:lnTo>
                    <a:pt x="484822" y="476250"/>
                  </a:lnTo>
                  <a:lnTo>
                    <a:pt x="471487" y="476250"/>
                  </a:lnTo>
                  <a:lnTo>
                    <a:pt x="471487" y="471488"/>
                  </a:lnTo>
                  <a:cubicBezTo>
                    <a:pt x="471487" y="463868"/>
                    <a:pt x="465772" y="458152"/>
                    <a:pt x="459105" y="458152"/>
                  </a:cubicBezTo>
                  <a:cubicBezTo>
                    <a:pt x="452437" y="458152"/>
                    <a:pt x="446722" y="464820"/>
                    <a:pt x="446722" y="471488"/>
                  </a:cubicBezTo>
                  <a:cubicBezTo>
                    <a:pt x="446722" y="475298"/>
                    <a:pt x="448627" y="479107"/>
                    <a:pt x="451485" y="481013"/>
                  </a:cubicBezTo>
                  <a:cubicBezTo>
                    <a:pt x="453389" y="482918"/>
                    <a:pt x="457200" y="484823"/>
                    <a:pt x="461010" y="485775"/>
                  </a:cubicBezTo>
                  <a:lnTo>
                    <a:pt x="464820" y="486727"/>
                  </a:lnTo>
                  <a:cubicBezTo>
                    <a:pt x="469582" y="488632"/>
                    <a:pt x="474345" y="491490"/>
                    <a:pt x="478155" y="496252"/>
                  </a:cubicBezTo>
                  <a:cubicBezTo>
                    <a:pt x="481964" y="501968"/>
                    <a:pt x="483870" y="507682"/>
                    <a:pt x="483870" y="513398"/>
                  </a:cubicBezTo>
                  <a:cubicBezTo>
                    <a:pt x="483870" y="525780"/>
                    <a:pt x="476250" y="537210"/>
                    <a:pt x="464820" y="540068"/>
                  </a:cubicBezTo>
                  <a:lnTo>
                    <a:pt x="464820" y="547688"/>
                  </a:lnTo>
                  <a:lnTo>
                    <a:pt x="450532" y="547688"/>
                  </a:lnTo>
                  <a:lnTo>
                    <a:pt x="450532" y="540068"/>
                  </a:lnTo>
                  <a:cubicBezTo>
                    <a:pt x="439102" y="537210"/>
                    <a:pt x="431482" y="526732"/>
                    <a:pt x="431482" y="514350"/>
                  </a:cubicBezTo>
                  <a:lnTo>
                    <a:pt x="431482" y="511493"/>
                  </a:lnTo>
                  <a:lnTo>
                    <a:pt x="445770" y="511493"/>
                  </a:lnTo>
                  <a:lnTo>
                    <a:pt x="445770" y="516255"/>
                  </a:lnTo>
                  <a:cubicBezTo>
                    <a:pt x="446722" y="522923"/>
                    <a:pt x="451485" y="528638"/>
                    <a:pt x="458152" y="528638"/>
                  </a:cubicBezTo>
                  <a:cubicBezTo>
                    <a:pt x="464820" y="528638"/>
                    <a:pt x="470535" y="521970"/>
                    <a:pt x="470535" y="515302"/>
                  </a:cubicBezTo>
                  <a:cubicBezTo>
                    <a:pt x="470535" y="509588"/>
                    <a:pt x="467677" y="504825"/>
                    <a:pt x="462914" y="502920"/>
                  </a:cubicBezTo>
                  <a:cubicBezTo>
                    <a:pt x="461010" y="501968"/>
                    <a:pt x="459105" y="501968"/>
                    <a:pt x="457200" y="501015"/>
                  </a:cubicBezTo>
                  <a:lnTo>
                    <a:pt x="456247" y="501015"/>
                  </a:lnTo>
                  <a:cubicBezTo>
                    <a:pt x="455295" y="500063"/>
                    <a:pt x="455295" y="500063"/>
                    <a:pt x="454342" y="500063"/>
                  </a:cubicBezTo>
                  <a:cubicBezTo>
                    <a:pt x="453389" y="500063"/>
                    <a:pt x="452437" y="499110"/>
                    <a:pt x="451485" y="499110"/>
                  </a:cubicBezTo>
                  <a:cubicBezTo>
                    <a:pt x="439102" y="493395"/>
                    <a:pt x="432435" y="483870"/>
                    <a:pt x="432435" y="472440"/>
                  </a:cubicBezTo>
                  <a:cubicBezTo>
                    <a:pt x="432435" y="460057"/>
                    <a:pt x="440055" y="448627"/>
                    <a:pt x="451485" y="445770"/>
                  </a:cubicBezTo>
                  <a:close/>
                  <a:moveTo>
                    <a:pt x="458153" y="418148"/>
                  </a:moveTo>
                  <a:cubicBezTo>
                    <a:pt x="419100" y="418148"/>
                    <a:pt x="387668" y="451485"/>
                    <a:pt x="387668" y="492443"/>
                  </a:cubicBezTo>
                  <a:cubicBezTo>
                    <a:pt x="387668" y="533400"/>
                    <a:pt x="419100" y="566738"/>
                    <a:pt x="458153" y="566738"/>
                  </a:cubicBezTo>
                  <a:cubicBezTo>
                    <a:pt x="497205" y="566738"/>
                    <a:pt x="528638" y="533400"/>
                    <a:pt x="528638" y="492443"/>
                  </a:cubicBezTo>
                  <a:cubicBezTo>
                    <a:pt x="528638" y="451485"/>
                    <a:pt x="497205" y="418148"/>
                    <a:pt x="458153" y="418148"/>
                  </a:cubicBezTo>
                  <a:close/>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0515"/>
                  </a:moveTo>
                  <a:cubicBezTo>
                    <a:pt x="176213" y="314325"/>
                    <a:pt x="173355" y="317183"/>
                    <a:pt x="170498" y="319088"/>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2860" y="481013"/>
                  </a:lnTo>
                  <a:lnTo>
                    <a:pt x="130493" y="503873"/>
                  </a:lnTo>
                  <a:cubicBezTo>
                    <a:pt x="143828" y="505778"/>
                    <a:pt x="155258" y="508635"/>
                    <a:pt x="165735" y="510540"/>
                  </a:cubicBezTo>
                  <a:cubicBezTo>
                    <a:pt x="220980" y="521018"/>
                    <a:pt x="231458" y="522923"/>
                    <a:pt x="322898" y="509588"/>
                  </a:cubicBezTo>
                  <a:lnTo>
                    <a:pt x="366713" y="499110"/>
                  </a:lnTo>
                  <a:cubicBezTo>
                    <a:pt x="366713" y="496253"/>
                    <a:pt x="366713" y="494348"/>
                    <a:pt x="366713" y="491490"/>
                  </a:cubicBezTo>
                  <a:cubicBezTo>
                    <a:pt x="366713" y="448628"/>
                    <a:pt x="394335" y="413385"/>
                    <a:pt x="431483" y="401955"/>
                  </a:cubicBezTo>
                  <a:cubicBezTo>
                    <a:pt x="427673" y="384810"/>
                    <a:pt x="418148" y="369570"/>
                    <a:pt x="404813" y="359093"/>
                  </a:cubicBezTo>
                  <a:cubicBezTo>
                    <a:pt x="396240" y="352425"/>
                    <a:pt x="387668" y="347663"/>
                    <a:pt x="379095" y="345758"/>
                  </a:cubicBezTo>
                  <a:lnTo>
                    <a:pt x="301943" y="323850"/>
                  </a:lnTo>
                  <a:cubicBezTo>
                    <a:pt x="299085" y="322898"/>
                    <a:pt x="297180" y="320993"/>
                    <a:pt x="295275" y="320040"/>
                  </a:cubicBezTo>
                  <a:cubicBezTo>
                    <a:pt x="291465" y="318135"/>
                    <a:pt x="288608" y="314325"/>
                    <a:pt x="286703" y="310515"/>
                  </a:cubicBezTo>
                  <a:lnTo>
                    <a:pt x="239078" y="351473"/>
                  </a:lnTo>
                  <a:cubicBezTo>
                    <a:pt x="237173" y="352425"/>
                    <a:pt x="234315" y="353378"/>
                    <a:pt x="232410" y="353378"/>
                  </a:cubicBezTo>
                  <a:cubicBezTo>
                    <a:pt x="230505" y="353378"/>
                    <a:pt x="228600" y="353378"/>
                    <a:pt x="226695" y="351473"/>
                  </a:cubicBezTo>
                  <a:close/>
                  <a:moveTo>
                    <a:pt x="160973" y="70485"/>
                  </a:moveTo>
                  <a:cubicBezTo>
                    <a:pt x="154305" y="72390"/>
                    <a:pt x="149543" y="76200"/>
                    <a:pt x="145733" y="80963"/>
                  </a:cubicBezTo>
                  <a:cubicBezTo>
                    <a:pt x="136208" y="107633"/>
                    <a:pt x="137160" y="133350"/>
                    <a:pt x="137160" y="133350"/>
                  </a:cubicBezTo>
                  <a:cubicBezTo>
                    <a:pt x="137160" y="134303"/>
                    <a:pt x="137160" y="134303"/>
                    <a:pt x="137160" y="134303"/>
                  </a:cubicBezTo>
                  <a:cubicBezTo>
                    <a:pt x="137160" y="135255"/>
                    <a:pt x="137160" y="135255"/>
                    <a:pt x="137160" y="136208"/>
                  </a:cubicBezTo>
                  <a:cubicBezTo>
                    <a:pt x="137160" y="137160"/>
                    <a:pt x="137160" y="138113"/>
                    <a:pt x="137160" y="138113"/>
                  </a:cubicBezTo>
                  <a:cubicBezTo>
                    <a:pt x="137160" y="139065"/>
                    <a:pt x="136208" y="139065"/>
                    <a:pt x="136208" y="140018"/>
                  </a:cubicBezTo>
                  <a:cubicBezTo>
                    <a:pt x="136208" y="140018"/>
                    <a:pt x="136208" y="140970"/>
                    <a:pt x="135255" y="140970"/>
                  </a:cubicBezTo>
                  <a:cubicBezTo>
                    <a:pt x="135255" y="140970"/>
                    <a:pt x="134303"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0513"/>
                  </a:lnTo>
                  <a:lnTo>
                    <a:pt x="278130" y="268605"/>
                  </a:lnTo>
                  <a:lnTo>
                    <a:pt x="282893" y="265748"/>
                  </a:lnTo>
                  <a:cubicBezTo>
                    <a:pt x="302895" y="251460"/>
                    <a:pt x="317183" y="228600"/>
                    <a:pt x="324803" y="201930"/>
                  </a:cubicBezTo>
                  <a:lnTo>
                    <a:pt x="326708" y="195263"/>
                  </a:lnTo>
                  <a:lnTo>
                    <a:pt x="333375" y="194310"/>
                  </a:lnTo>
                  <a:cubicBezTo>
                    <a:pt x="341948" y="193358"/>
                    <a:pt x="349568" y="183833"/>
                    <a:pt x="349568" y="168593"/>
                  </a:cubicBezTo>
                  <a:cubicBezTo>
                    <a:pt x="349568" y="155258"/>
                    <a:pt x="342900" y="144780"/>
                    <a:pt x="335280" y="142875"/>
                  </a:cubicBezTo>
                  <a:cubicBezTo>
                    <a:pt x="334328"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85738" y="69533"/>
                    <a:pt x="171450" y="67628"/>
                    <a:pt x="160973" y="70485"/>
                  </a:cubicBezTo>
                  <a:close/>
                  <a:moveTo>
                    <a:pt x="233363" y="19050"/>
                  </a:moveTo>
                  <a:cubicBezTo>
                    <a:pt x="205740" y="19050"/>
                    <a:pt x="183833" y="27623"/>
                    <a:pt x="167640" y="43815"/>
                  </a:cubicBezTo>
                  <a:cubicBezTo>
                    <a:pt x="165735" y="46673"/>
                    <a:pt x="163830" y="48578"/>
                    <a:pt x="160020" y="52388"/>
                  </a:cubicBezTo>
                  <a:cubicBezTo>
                    <a:pt x="174308" y="49530"/>
                    <a:pt x="189548" y="51435"/>
                    <a:pt x="207645" y="59055"/>
                  </a:cubicBezTo>
                  <a:cubicBezTo>
                    <a:pt x="212408" y="60960"/>
                    <a:pt x="216218" y="62865"/>
                    <a:pt x="220980" y="64770"/>
                  </a:cubicBezTo>
                  <a:cubicBezTo>
                    <a:pt x="237173" y="71438"/>
                    <a:pt x="251460" y="78105"/>
                    <a:pt x="268605" y="79058"/>
                  </a:cubicBezTo>
                  <a:cubicBezTo>
                    <a:pt x="288608" y="80963"/>
                    <a:pt x="303848" y="79058"/>
                    <a:pt x="318135" y="74295"/>
                  </a:cubicBezTo>
                  <a:cubicBezTo>
                    <a:pt x="314325" y="63818"/>
                    <a:pt x="307658" y="53340"/>
                    <a:pt x="299085" y="43815"/>
                  </a:cubicBezTo>
                  <a:cubicBezTo>
                    <a:pt x="282893" y="27623"/>
                    <a:pt x="260985" y="19050"/>
                    <a:pt x="233363" y="19050"/>
                  </a:cubicBezTo>
                  <a:close/>
                  <a:moveTo>
                    <a:pt x="233363" y="0"/>
                  </a:moveTo>
                  <a:cubicBezTo>
                    <a:pt x="266700" y="0"/>
                    <a:pt x="293370" y="10478"/>
                    <a:pt x="313373" y="29528"/>
                  </a:cubicBezTo>
                  <a:cubicBezTo>
                    <a:pt x="343853" y="61913"/>
                    <a:pt x="348615" y="109538"/>
                    <a:pt x="348615" y="126683"/>
                  </a:cubicBezTo>
                  <a:cubicBezTo>
                    <a:pt x="360998" y="133350"/>
                    <a:pt x="369570" y="149543"/>
                    <a:pt x="369570" y="167640"/>
                  </a:cubicBezTo>
                  <a:cubicBezTo>
                    <a:pt x="369570" y="188595"/>
                    <a:pt x="358140" y="205740"/>
                    <a:pt x="342900" y="210503"/>
                  </a:cubicBezTo>
                  <a:cubicBezTo>
                    <a:pt x="334328" y="236220"/>
                    <a:pt x="320040" y="259080"/>
                    <a:pt x="300038" y="275273"/>
                  </a:cubicBezTo>
                  <a:lnTo>
                    <a:pt x="302895" y="300038"/>
                  </a:lnTo>
                  <a:cubicBezTo>
                    <a:pt x="302895" y="301943"/>
                    <a:pt x="303848" y="303848"/>
                    <a:pt x="305753" y="304800"/>
                  </a:cubicBezTo>
                  <a:cubicBezTo>
                    <a:pt x="306705" y="304800"/>
                    <a:pt x="307658" y="305753"/>
                    <a:pt x="307658" y="305753"/>
                  </a:cubicBezTo>
                  <a:lnTo>
                    <a:pt x="384810" y="327660"/>
                  </a:lnTo>
                  <a:cubicBezTo>
                    <a:pt x="395288" y="329565"/>
                    <a:pt x="406718" y="335280"/>
                    <a:pt x="418148" y="344805"/>
                  </a:cubicBezTo>
                  <a:cubicBezTo>
                    <a:pt x="435293" y="359093"/>
                    <a:pt x="446723" y="378143"/>
                    <a:pt x="451485" y="399098"/>
                  </a:cubicBezTo>
                  <a:cubicBezTo>
                    <a:pt x="454343" y="399098"/>
                    <a:pt x="456248" y="399098"/>
                    <a:pt x="458153" y="399098"/>
                  </a:cubicBezTo>
                  <a:cubicBezTo>
                    <a:pt x="507683" y="399098"/>
                    <a:pt x="547688" y="441008"/>
                    <a:pt x="546735" y="493395"/>
                  </a:cubicBezTo>
                  <a:cubicBezTo>
                    <a:pt x="546735" y="544830"/>
                    <a:pt x="506730" y="586740"/>
                    <a:pt x="457200" y="586740"/>
                  </a:cubicBezTo>
                  <a:cubicBezTo>
                    <a:pt x="416243" y="586740"/>
                    <a:pt x="381000" y="558165"/>
                    <a:pt x="370523" y="519113"/>
                  </a:cubicBezTo>
                  <a:lnTo>
                    <a:pt x="325755" y="528638"/>
                  </a:lnTo>
                  <a:cubicBezTo>
                    <a:pt x="280035" y="535305"/>
                    <a:pt x="253365" y="538163"/>
                    <a:pt x="231458" y="538163"/>
                  </a:cubicBezTo>
                  <a:cubicBezTo>
                    <a:pt x="208598" y="538163"/>
                    <a:pt x="191453" y="534353"/>
                    <a:pt x="161925" y="528638"/>
                  </a:cubicBezTo>
                  <a:cubicBezTo>
                    <a:pt x="152400" y="526733"/>
                    <a:pt x="140970"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6225"/>
                  </a:lnTo>
                  <a:cubicBezTo>
                    <a:pt x="146685" y="260985"/>
                    <a:pt x="131445" y="238125"/>
                    <a:pt x="123825" y="211455"/>
                  </a:cubicBezTo>
                  <a:cubicBezTo>
                    <a:pt x="109538" y="205740"/>
                    <a:pt x="99060" y="188595"/>
                    <a:pt x="99060" y="168593"/>
                  </a:cubicBezTo>
                  <a:cubicBezTo>
                    <a:pt x="99060" y="150495"/>
                    <a:pt x="106680" y="136208"/>
                    <a:pt x="119063" y="128588"/>
                  </a:cubicBezTo>
                  <a:cubicBezTo>
                    <a:pt x="120015" y="118110"/>
                    <a:pt x="120968" y="98108"/>
                    <a:pt x="128588" y="76200"/>
                  </a:cubicBezTo>
                  <a:cubicBezTo>
                    <a:pt x="128588" y="76200"/>
                    <a:pt x="128588" y="75248"/>
                    <a:pt x="128588" y="75248"/>
                  </a:cubicBezTo>
                  <a:cubicBezTo>
                    <a:pt x="133350" y="60008"/>
                    <a:pt x="141923" y="44768"/>
                    <a:pt x="154305" y="31433"/>
                  </a:cubicBezTo>
                  <a:cubicBezTo>
                    <a:pt x="173355" y="10478"/>
                    <a:pt x="200025" y="0"/>
                    <a:pt x="23336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04" name="Gruppieren 103">
            <a:extLst>
              <a:ext uri="{FF2B5EF4-FFF2-40B4-BE49-F238E27FC236}">
                <a16:creationId xmlns:a16="http://schemas.microsoft.com/office/drawing/2014/main" id="{C908F1A3-10D9-558C-AA54-58151B2079E7}"/>
              </a:ext>
            </a:extLst>
          </p:cNvPr>
          <p:cNvGrpSpPr>
            <a:grpSpLocks noChangeAspect="1"/>
          </p:cNvGrpSpPr>
          <p:nvPr/>
        </p:nvGrpSpPr>
        <p:grpSpPr bwMode="gray">
          <a:xfrm>
            <a:off x="9363600" y="1512000"/>
            <a:ext cx="1566000" cy="1566000"/>
            <a:chOff x="9363600" y="1512000"/>
            <a:chExt cx="1566000" cy="1566000"/>
          </a:xfrm>
        </p:grpSpPr>
        <p:sp>
          <p:nvSpPr>
            <p:cNvPr id="55" name="Ellipse 54">
              <a:extLst>
                <a:ext uri="{FF2B5EF4-FFF2-40B4-BE49-F238E27FC236}">
                  <a16:creationId xmlns:a16="http://schemas.microsoft.com/office/drawing/2014/main" id="{6CC45B69-0F4A-DA52-171A-9176EB1D2060}"/>
                </a:ext>
              </a:extLst>
            </p:cNvPr>
            <p:cNvSpPr>
              <a:spLocks noChangeAspect="1"/>
            </p:cNvSpPr>
            <p:nvPr/>
          </p:nvSpPr>
          <p:spPr bwMode="gray">
            <a:xfrm>
              <a:off x="9363600" y="1512000"/>
              <a:ext cx="1566000" cy="1566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648000" rIns="36000" bIns="36000" rtlCol="0" anchor="t" anchorCtr="0"/>
            <a:lstStyle/>
            <a:p>
              <a:pPr algn="ctr">
                <a:lnSpc>
                  <a:spcPct val="80000"/>
                </a:lnSpc>
                <a:spcAft>
                  <a:spcPts val="1000"/>
                </a:spcAft>
              </a:pPr>
              <a:r>
                <a:rPr lang="de-DE" sz="1600" dirty="0">
                  <a:solidFill>
                    <a:schemeClr val="tx2"/>
                  </a:solidFill>
                  <a:latin typeface="Bebas Neue" panose="020B0506020202020201" pitchFamily="34" charset="0"/>
                </a:rPr>
                <a:t>Affiliate-Partner</a:t>
              </a:r>
            </a:p>
          </p:txBody>
        </p:sp>
        <p:sp>
          <p:nvSpPr>
            <p:cNvPr id="44" name="ICON">
              <a:extLst>
                <a:ext uri="{FF2B5EF4-FFF2-40B4-BE49-F238E27FC236}">
                  <a16:creationId xmlns:a16="http://schemas.microsoft.com/office/drawing/2014/main" id="{36328FD3-DA3F-C124-7AC1-2304E0BFD4E3}"/>
                </a:ext>
              </a:extLst>
            </p:cNvPr>
            <p:cNvSpPr>
              <a:spLocks noChangeAspect="1"/>
            </p:cNvSpPr>
            <p:nvPr/>
          </p:nvSpPr>
          <p:spPr bwMode="gray">
            <a:xfrm>
              <a:off x="9846563" y="1908000"/>
              <a:ext cx="600075" cy="342900"/>
            </a:xfrm>
            <a:custGeom>
              <a:avLst/>
              <a:gdLst>
                <a:gd name="connsiteX0" fmla="*/ 458153 w 600075"/>
                <a:gd name="connsiteY0" fmla="*/ 69533 h 342900"/>
                <a:gd name="connsiteX1" fmla="*/ 465773 w 600075"/>
                <a:gd name="connsiteY1" fmla="*/ 88583 h 342900"/>
                <a:gd name="connsiteX2" fmla="*/ 418148 w 600075"/>
                <a:gd name="connsiteY2" fmla="*/ 108585 h 342900"/>
                <a:gd name="connsiteX3" fmla="*/ 340043 w 600075"/>
                <a:gd name="connsiteY3" fmla="*/ 87630 h 342900"/>
                <a:gd name="connsiteX4" fmla="*/ 300990 w 600075"/>
                <a:gd name="connsiteY4" fmla="*/ 89535 h 342900"/>
                <a:gd name="connsiteX5" fmla="*/ 279083 w 600075"/>
                <a:gd name="connsiteY5" fmla="*/ 99060 h 342900"/>
                <a:gd name="connsiteX6" fmla="*/ 195263 w 600075"/>
                <a:gd name="connsiteY6" fmla="*/ 96203 h 342900"/>
                <a:gd name="connsiteX7" fmla="*/ 149543 w 600075"/>
                <a:gd name="connsiteY7" fmla="*/ 77153 h 342900"/>
                <a:gd name="connsiteX8" fmla="*/ 156210 w 600075"/>
                <a:gd name="connsiteY8" fmla="*/ 60960 h 342900"/>
                <a:gd name="connsiteX9" fmla="*/ 0 w 600075"/>
                <a:gd name="connsiteY9" fmla="*/ 0 h 342900"/>
                <a:gd name="connsiteX10" fmla="*/ 0 w 600075"/>
                <a:gd name="connsiteY10" fmla="*/ 254318 h 342900"/>
                <a:gd name="connsiteX11" fmla="*/ 62865 w 600075"/>
                <a:gd name="connsiteY11" fmla="*/ 278130 h 342900"/>
                <a:gd name="connsiteX12" fmla="*/ 87630 w 600075"/>
                <a:gd name="connsiteY12" fmla="*/ 219075 h 342900"/>
                <a:gd name="connsiteX13" fmla="*/ 145733 w 600075"/>
                <a:gd name="connsiteY13" fmla="*/ 241935 h 342900"/>
                <a:gd name="connsiteX14" fmla="*/ 154305 w 600075"/>
                <a:gd name="connsiteY14" fmla="*/ 220980 h 342900"/>
                <a:gd name="connsiteX15" fmla="*/ 169545 w 600075"/>
                <a:gd name="connsiteY15" fmla="*/ 232410 h 342900"/>
                <a:gd name="connsiteX16" fmla="*/ 164783 w 600075"/>
                <a:gd name="connsiteY16" fmla="*/ 247650 h 342900"/>
                <a:gd name="connsiteX17" fmla="*/ 172403 w 600075"/>
                <a:gd name="connsiteY17" fmla="*/ 263843 h 342900"/>
                <a:gd name="connsiteX18" fmla="*/ 173355 w 600075"/>
                <a:gd name="connsiteY18" fmla="*/ 264795 h 342900"/>
                <a:gd name="connsiteX19" fmla="*/ 181928 w 600075"/>
                <a:gd name="connsiteY19" fmla="*/ 269558 h 342900"/>
                <a:gd name="connsiteX20" fmla="*/ 181928 w 600075"/>
                <a:gd name="connsiteY20" fmla="*/ 276225 h 342900"/>
                <a:gd name="connsiteX21" fmla="*/ 191453 w 600075"/>
                <a:gd name="connsiteY21" fmla="*/ 294323 h 342900"/>
                <a:gd name="connsiteX22" fmla="*/ 208598 w 600075"/>
                <a:gd name="connsiteY22" fmla="*/ 300990 h 342900"/>
                <a:gd name="connsiteX23" fmla="*/ 211455 w 600075"/>
                <a:gd name="connsiteY23" fmla="*/ 300990 h 342900"/>
                <a:gd name="connsiteX24" fmla="*/ 219075 w 600075"/>
                <a:gd name="connsiteY24" fmla="*/ 315278 h 342900"/>
                <a:gd name="connsiteX25" fmla="*/ 238125 w 600075"/>
                <a:gd name="connsiteY25" fmla="*/ 322898 h 342900"/>
                <a:gd name="connsiteX26" fmla="*/ 242888 w 600075"/>
                <a:gd name="connsiteY26" fmla="*/ 321945 h 342900"/>
                <a:gd name="connsiteX27" fmla="*/ 249555 w 600075"/>
                <a:gd name="connsiteY27" fmla="*/ 331470 h 342900"/>
                <a:gd name="connsiteX28" fmla="*/ 266700 w 600075"/>
                <a:gd name="connsiteY28" fmla="*/ 337185 h 342900"/>
                <a:gd name="connsiteX29" fmla="*/ 283845 w 600075"/>
                <a:gd name="connsiteY29" fmla="*/ 331470 h 342900"/>
                <a:gd name="connsiteX30" fmla="*/ 288608 w 600075"/>
                <a:gd name="connsiteY30" fmla="*/ 336233 h 342900"/>
                <a:gd name="connsiteX31" fmla="*/ 307658 w 600075"/>
                <a:gd name="connsiteY31" fmla="*/ 343853 h 342900"/>
                <a:gd name="connsiteX32" fmla="*/ 327660 w 600075"/>
                <a:gd name="connsiteY32" fmla="*/ 336233 h 342900"/>
                <a:gd name="connsiteX33" fmla="*/ 330518 w 600075"/>
                <a:gd name="connsiteY33" fmla="*/ 332423 h 342900"/>
                <a:gd name="connsiteX34" fmla="*/ 337185 w 600075"/>
                <a:gd name="connsiteY34" fmla="*/ 333375 h 342900"/>
                <a:gd name="connsiteX35" fmla="*/ 339090 w 600075"/>
                <a:gd name="connsiteY35" fmla="*/ 333375 h 342900"/>
                <a:gd name="connsiteX36" fmla="*/ 368618 w 600075"/>
                <a:gd name="connsiteY36" fmla="*/ 315278 h 342900"/>
                <a:gd name="connsiteX37" fmla="*/ 373380 w 600075"/>
                <a:gd name="connsiteY37" fmla="*/ 315278 h 342900"/>
                <a:gd name="connsiteX38" fmla="*/ 398145 w 600075"/>
                <a:gd name="connsiteY38" fmla="*/ 305753 h 342900"/>
                <a:gd name="connsiteX39" fmla="*/ 406718 w 600075"/>
                <a:gd name="connsiteY39" fmla="*/ 292418 h 342900"/>
                <a:gd name="connsiteX40" fmla="*/ 415290 w 600075"/>
                <a:gd name="connsiteY40" fmla="*/ 290513 h 342900"/>
                <a:gd name="connsiteX41" fmla="*/ 429578 w 600075"/>
                <a:gd name="connsiteY41" fmla="*/ 274320 h 342900"/>
                <a:gd name="connsiteX42" fmla="*/ 427673 w 600075"/>
                <a:gd name="connsiteY42" fmla="*/ 253365 h 342900"/>
                <a:gd name="connsiteX43" fmla="*/ 459105 w 600075"/>
                <a:gd name="connsiteY43" fmla="*/ 243840 h 342900"/>
                <a:gd name="connsiteX44" fmla="*/ 462915 w 600075"/>
                <a:gd name="connsiteY44" fmla="*/ 252413 h 342900"/>
                <a:gd name="connsiteX45" fmla="*/ 520065 w 600075"/>
                <a:gd name="connsiteY45" fmla="*/ 229553 h 342900"/>
                <a:gd name="connsiteX46" fmla="*/ 546735 w 600075"/>
                <a:gd name="connsiteY46" fmla="*/ 295275 h 342900"/>
                <a:gd name="connsiteX47" fmla="*/ 607695 w 600075"/>
                <a:gd name="connsiteY47" fmla="*/ 270510 h 342900"/>
                <a:gd name="connsiteX48" fmla="*/ 607695 w 600075"/>
                <a:gd name="connsiteY48" fmla="*/ 7620 h 342900"/>
                <a:gd name="connsiteX49" fmla="*/ 458153 w 600075"/>
                <a:gd name="connsiteY49" fmla="*/ 69533 h 342900"/>
                <a:gd name="connsiteX50" fmla="*/ 308610 w 600075"/>
                <a:gd name="connsiteY50" fmla="*/ 106680 h 342900"/>
                <a:gd name="connsiteX51" fmla="*/ 336233 w 600075"/>
                <a:gd name="connsiteY51" fmla="*/ 106680 h 342900"/>
                <a:gd name="connsiteX52" fmla="*/ 412433 w 600075"/>
                <a:gd name="connsiteY52" fmla="*/ 126683 h 342900"/>
                <a:gd name="connsiteX53" fmla="*/ 414338 w 600075"/>
                <a:gd name="connsiteY53" fmla="*/ 130493 h 342900"/>
                <a:gd name="connsiteX54" fmla="*/ 435293 w 600075"/>
                <a:gd name="connsiteY54" fmla="*/ 180975 h 342900"/>
                <a:gd name="connsiteX55" fmla="*/ 375285 w 600075"/>
                <a:gd name="connsiteY55" fmla="*/ 181928 h 342900"/>
                <a:gd name="connsiteX56" fmla="*/ 375285 w 600075"/>
                <a:gd name="connsiteY56" fmla="*/ 181928 h 342900"/>
                <a:gd name="connsiteX57" fmla="*/ 338138 w 600075"/>
                <a:gd name="connsiteY57" fmla="*/ 150495 h 342900"/>
                <a:gd name="connsiteX58" fmla="*/ 310515 w 600075"/>
                <a:gd name="connsiteY58" fmla="*/ 132398 h 342900"/>
                <a:gd name="connsiteX59" fmla="*/ 308610 w 600075"/>
                <a:gd name="connsiteY59" fmla="*/ 132398 h 342900"/>
                <a:gd name="connsiteX60" fmla="*/ 281940 w 600075"/>
                <a:gd name="connsiteY60" fmla="*/ 153353 h 342900"/>
                <a:gd name="connsiteX61" fmla="*/ 267653 w 600075"/>
                <a:gd name="connsiteY61" fmla="*/ 172403 h 342900"/>
                <a:gd name="connsiteX62" fmla="*/ 255270 w 600075"/>
                <a:gd name="connsiteY62" fmla="*/ 171450 h 342900"/>
                <a:gd name="connsiteX63" fmla="*/ 254318 w 600075"/>
                <a:gd name="connsiteY63" fmla="*/ 167640 h 342900"/>
                <a:gd name="connsiteX64" fmla="*/ 261938 w 600075"/>
                <a:gd name="connsiteY64" fmla="*/ 140018 h 342900"/>
                <a:gd name="connsiteX65" fmla="*/ 280035 w 600075"/>
                <a:gd name="connsiteY65" fmla="*/ 119063 h 342900"/>
                <a:gd name="connsiteX66" fmla="*/ 308610 w 600075"/>
                <a:gd name="connsiteY66" fmla="*/ 106680 h 342900"/>
                <a:gd name="connsiteX67" fmla="*/ 52388 w 600075"/>
                <a:gd name="connsiteY67" fmla="*/ 253365 h 342900"/>
                <a:gd name="connsiteX68" fmla="*/ 19050 w 600075"/>
                <a:gd name="connsiteY68" fmla="*/ 240983 h 342900"/>
                <a:gd name="connsiteX69" fmla="*/ 19050 w 600075"/>
                <a:gd name="connsiteY69" fmla="*/ 27623 h 342900"/>
                <a:gd name="connsiteX70" fmla="*/ 130493 w 600075"/>
                <a:gd name="connsiteY70" fmla="*/ 70485 h 342900"/>
                <a:gd name="connsiteX71" fmla="*/ 52388 w 600075"/>
                <a:gd name="connsiteY71" fmla="*/ 253365 h 342900"/>
                <a:gd name="connsiteX72" fmla="*/ 95250 w 600075"/>
                <a:gd name="connsiteY72" fmla="*/ 200978 h 342900"/>
                <a:gd name="connsiteX73" fmla="*/ 141923 w 600075"/>
                <a:gd name="connsiteY73" fmla="*/ 93345 h 342900"/>
                <a:gd name="connsiteX74" fmla="*/ 181928 w 600075"/>
                <a:gd name="connsiteY74" fmla="*/ 110490 h 342900"/>
                <a:gd name="connsiteX75" fmla="*/ 136208 w 600075"/>
                <a:gd name="connsiteY75" fmla="*/ 217170 h 342900"/>
                <a:gd name="connsiteX76" fmla="*/ 95250 w 600075"/>
                <a:gd name="connsiteY76" fmla="*/ 200978 h 342900"/>
                <a:gd name="connsiteX77" fmla="*/ 192405 w 600075"/>
                <a:gd name="connsiteY77" fmla="*/ 248603 h 342900"/>
                <a:gd name="connsiteX78" fmla="*/ 185738 w 600075"/>
                <a:gd name="connsiteY78" fmla="*/ 247650 h 342900"/>
                <a:gd name="connsiteX79" fmla="*/ 184785 w 600075"/>
                <a:gd name="connsiteY79" fmla="*/ 244793 h 342900"/>
                <a:gd name="connsiteX80" fmla="*/ 185738 w 600075"/>
                <a:gd name="connsiteY80" fmla="*/ 242888 h 342900"/>
                <a:gd name="connsiteX81" fmla="*/ 192405 w 600075"/>
                <a:gd name="connsiteY81" fmla="*/ 248603 h 342900"/>
                <a:gd name="connsiteX82" fmla="*/ 204788 w 600075"/>
                <a:gd name="connsiteY82" fmla="*/ 277178 h 342900"/>
                <a:gd name="connsiteX83" fmla="*/ 201930 w 600075"/>
                <a:gd name="connsiteY83" fmla="*/ 272415 h 342900"/>
                <a:gd name="connsiteX84" fmla="*/ 203835 w 600075"/>
                <a:gd name="connsiteY84" fmla="*/ 266700 h 342900"/>
                <a:gd name="connsiteX85" fmla="*/ 208598 w 600075"/>
                <a:gd name="connsiteY85" fmla="*/ 260985 h 342900"/>
                <a:gd name="connsiteX86" fmla="*/ 220028 w 600075"/>
                <a:gd name="connsiteY86" fmla="*/ 270510 h 342900"/>
                <a:gd name="connsiteX87" fmla="*/ 218123 w 600075"/>
                <a:gd name="connsiteY87" fmla="*/ 272415 h 342900"/>
                <a:gd name="connsiteX88" fmla="*/ 218123 w 600075"/>
                <a:gd name="connsiteY88" fmla="*/ 272415 h 342900"/>
                <a:gd name="connsiteX89" fmla="*/ 214313 w 600075"/>
                <a:gd name="connsiteY89" fmla="*/ 276225 h 342900"/>
                <a:gd name="connsiteX90" fmla="*/ 204788 w 600075"/>
                <a:gd name="connsiteY90" fmla="*/ 277178 h 342900"/>
                <a:gd name="connsiteX91" fmla="*/ 232410 w 600075"/>
                <a:gd name="connsiteY91" fmla="*/ 298133 h 342900"/>
                <a:gd name="connsiteX92" fmla="*/ 231458 w 600075"/>
                <a:gd name="connsiteY92" fmla="*/ 285750 h 342900"/>
                <a:gd name="connsiteX93" fmla="*/ 234315 w 600075"/>
                <a:gd name="connsiteY93" fmla="*/ 282893 h 342900"/>
                <a:gd name="connsiteX94" fmla="*/ 247650 w 600075"/>
                <a:gd name="connsiteY94" fmla="*/ 294323 h 342900"/>
                <a:gd name="connsiteX95" fmla="*/ 244793 w 600075"/>
                <a:gd name="connsiteY95" fmla="*/ 297180 h 342900"/>
                <a:gd name="connsiteX96" fmla="*/ 232410 w 600075"/>
                <a:gd name="connsiteY96" fmla="*/ 298133 h 342900"/>
                <a:gd name="connsiteX97" fmla="*/ 262890 w 600075"/>
                <a:gd name="connsiteY97" fmla="*/ 314325 h 342900"/>
                <a:gd name="connsiteX98" fmla="*/ 261938 w 600075"/>
                <a:gd name="connsiteY98" fmla="*/ 311468 h 342900"/>
                <a:gd name="connsiteX99" fmla="*/ 262890 w 600075"/>
                <a:gd name="connsiteY99" fmla="*/ 308610 h 342900"/>
                <a:gd name="connsiteX100" fmla="*/ 269558 w 600075"/>
                <a:gd name="connsiteY100" fmla="*/ 315278 h 342900"/>
                <a:gd name="connsiteX101" fmla="*/ 270510 w 600075"/>
                <a:gd name="connsiteY101" fmla="*/ 316230 h 342900"/>
                <a:gd name="connsiteX102" fmla="*/ 262890 w 600075"/>
                <a:gd name="connsiteY102" fmla="*/ 314325 h 342900"/>
                <a:gd name="connsiteX103" fmla="*/ 412433 w 600075"/>
                <a:gd name="connsiteY103" fmla="*/ 264795 h 342900"/>
                <a:gd name="connsiteX104" fmla="*/ 407670 w 600075"/>
                <a:gd name="connsiteY104" fmla="*/ 269558 h 342900"/>
                <a:gd name="connsiteX105" fmla="*/ 401003 w 600075"/>
                <a:gd name="connsiteY105" fmla="*/ 269558 h 342900"/>
                <a:gd name="connsiteX106" fmla="*/ 398145 w 600075"/>
                <a:gd name="connsiteY106" fmla="*/ 267653 h 342900"/>
                <a:gd name="connsiteX107" fmla="*/ 338138 w 600075"/>
                <a:gd name="connsiteY107" fmla="*/ 202883 h 342900"/>
                <a:gd name="connsiteX108" fmla="*/ 324803 w 600075"/>
                <a:gd name="connsiteY108" fmla="*/ 201930 h 342900"/>
                <a:gd name="connsiteX109" fmla="*/ 323850 w 600075"/>
                <a:gd name="connsiteY109" fmla="*/ 215265 h 342900"/>
                <a:gd name="connsiteX110" fmla="*/ 383858 w 600075"/>
                <a:gd name="connsiteY110" fmla="*/ 280035 h 342900"/>
                <a:gd name="connsiteX111" fmla="*/ 388620 w 600075"/>
                <a:gd name="connsiteY111" fmla="*/ 283845 h 342900"/>
                <a:gd name="connsiteX112" fmla="*/ 385763 w 600075"/>
                <a:gd name="connsiteY112" fmla="*/ 288608 h 342900"/>
                <a:gd name="connsiteX113" fmla="*/ 360998 w 600075"/>
                <a:gd name="connsiteY113" fmla="*/ 287655 h 342900"/>
                <a:gd name="connsiteX114" fmla="*/ 308610 w 600075"/>
                <a:gd name="connsiteY114" fmla="*/ 233363 h 342900"/>
                <a:gd name="connsiteX115" fmla="*/ 295275 w 600075"/>
                <a:gd name="connsiteY115" fmla="*/ 233363 h 342900"/>
                <a:gd name="connsiteX116" fmla="*/ 295275 w 600075"/>
                <a:gd name="connsiteY116" fmla="*/ 246698 h 342900"/>
                <a:gd name="connsiteX117" fmla="*/ 347663 w 600075"/>
                <a:gd name="connsiteY117" fmla="*/ 300990 h 342900"/>
                <a:gd name="connsiteX118" fmla="*/ 351473 w 600075"/>
                <a:gd name="connsiteY118" fmla="*/ 303848 h 342900"/>
                <a:gd name="connsiteX119" fmla="*/ 339090 w 600075"/>
                <a:gd name="connsiteY119" fmla="*/ 310515 h 342900"/>
                <a:gd name="connsiteX120" fmla="*/ 327660 w 600075"/>
                <a:gd name="connsiteY120" fmla="*/ 303848 h 342900"/>
                <a:gd name="connsiteX121" fmla="*/ 286703 w 600075"/>
                <a:gd name="connsiteY121" fmla="*/ 253365 h 342900"/>
                <a:gd name="connsiteX122" fmla="*/ 273368 w 600075"/>
                <a:gd name="connsiteY122" fmla="*/ 252413 h 342900"/>
                <a:gd name="connsiteX123" fmla="*/ 272415 w 600075"/>
                <a:gd name="connsiteY123" fmla="*/ 265748 h 342900"/>
                <a:gd name="connsiteX124" fmla="*/ 313373 w 600075"/>
                <a:gd name="connsiteY124" fmla="*/ 316230 h 342900"/>
                <a:gd name="connsiteX125" fmla="*/ 315278 w 600075"/>
                <a:gd name="connsiteY125" fmla="*/ 318135 h 342900"/>
                <a:gd name="connsiteX126" fmla="*/ 315278 w 600075"/>
                <a:gd name="connsiteY126" fmla="*/ 318135 h 342900"/>
                <a:gd name="connsiteX127" fmla="*/ 302895 w 600075"/>
                <a:gd name="connsiteY127" fmla="*/ 318135 h 342900"/>
                <a:gd name="connsiteX128" fmla="*/ 281940 w 600075"/>
                <a:gd name="connsiteY128" fmla="*/ 299085 h 342900"/>
                <a:gd name="connsiteX129" fmla="*/ 162878 w 600075"/>
                <a:gd name="connsiteY129" fmla="*/ 200978 h 342900"/>
                <a:gd name="connsiteX130" fmla="*/ 200978 w 600075"/>
                <a:gd name="connsiteY130" fmla="*/ 112395 h 342900"/>
                <a:gd name="connsiteX131" fmla="*/ 254318 w 600075"/>
                <a:gd name="connsiteY131" fmla="*/ 112395 h 342900"/>
                <a:gd name="connsiteX132" fmla="*/ 242888 w 600075"/>
                <a:gd name="connsiteY132" fmla="*/ 133350 h 342900"/>
                <a:gd name="connsiteX133" fmla="*/ 234315 w 600075"/>
                <a:gd name="connsiteY133" fmla="*/ 161925 h 342900"/>
                <a:gd name="connsiteX134" fmla="*/ 245745 w 600075"/>
                <a:gd name="connsiteY134" fmla="*/ 187643 h 342900"/>
                <a:gd name="connsiteX135" fmla="*/ 273368 w 600075"/>
                <a:gd name="connsiteY135" fmla="*/ 189548 h 342900"/>
                <a:gd name="connsiteX136" fmla="*/ 298133 w 600075"/>
                <a:gd name="connsiteY136" fmla="*/ 160973 h 342900"/>
                <a:gd name="connsiteX137" fmla="*/ 308610 w 600075"/>
                <a:gd name="connsiteY137" fmla="*/ 151448 h 342900"/>
                <a:gd name="connsiteX138" fmla="*/ 321945 w 600075"/>
                <a:gd name="connsiteY138" fmla="*/ 160973 h 342900"/>
                <a:gd name="connsiteX139" fmla="*/ 363855 w 600075"/>
                <a:gd name="connsiteY139" fmla="*/ 197168 h 342900"/>
                <a:gd name="connsiteX140" fmla="*/ 411480 w 600075"/>
                <a:gd name="connsiteY140" fmla="*/ 258128 h 342900"/>
                <a:gd name="connsiteX141" fmla="*/ 412433 w 600075"/>
                <a:gd name="connsiteY141" fmla="*/ 264795 h 342900"/>
                <a:gd name="connsiteX142" fmla="*/ 416243 w 600075"/>
                <a:gd name="connsiteY142" fmla="*/ 234315 h 342900"/>
                <a:gd name="connsiteX143" fmla="*/ 396240 w 600075"/>
                <a:gd name="connsiteY143" fmla="*/ 208598 h 342900"/>
                <a:gd name="connsiteX144" fmla="*/ 403860 w 600075"/>
                <a:gd name="connsiteY144" fmla="*/ 208598 h 342900"/>
                <a:gd name="connsiteX145" fmla="*/ 442913 w 600075"/>
                <a:gd name="connsiteY145" fmla="*/ 198120 h 342900"/>
                <a:gd name="connsiteX146" fmla="*/ 453390 w 600075"/>
                <a:gd name="connsiteY146" fmla="*/ 221933 h 342900"/>
                <a:gd name="connsiteX147" fmla="*/ 416243 w 600075"/>
                <a:gd name="connsiteY147" fmla="*/ 234315 h 342900"/>
                <a:gd name="connsiteX148" fmla="*/ 474345 w 600075"/>
                <a:gd name="connsiteY148" fmla="*/ 224790 h 342900"/>
                <a:gd name="connsiteX149" fmla="*/ 459105 w 600075"/>
                <a:gd name="connsiteY149" fmla="*/ 188595 h 342900"/>
                <a:gd name="connsiteX150" fmla="*/ 459105 w 600075"/>
                <a:gd name="connsiteY150" fmla="*/ 188595 h 342900"/>
                <a:gd name="connsiteX151" fmla="*/ 431483 w 600075"/>
                <a:gd name="connsiteY151" fmla="*/ 123825 h 342900"/>
                <a:gd name="connsiteX152" fmla="*/ 472440 w 600075"/>
                <a:gd name="connsiteY152" fmla="*/ 105728 h 342900"/>
                <a:gd name="connsiteX153" fmla="*/ 514350 w 600075"/>
                <a:gd name="connsiteY153" fmla="*/ 208598 h 342900"/>
                <a:gd name="connsiteX154" fmla="*/ 474345 w 600075"/>
                <a:gd name="connsiteY154" fmla="*/ 224790 h 342900"/>
                <a:gd name="connsiteX155" fmla="*/ 588645 w 600075"/>
                <a:gd name="connsiteY155" fmla="*/ 255270 h 342900"/>
                <a:gd name="connsiteX156" fmla="*/ 558165 w 600075"/>
                <a:gd name="connsiteY156" fmla="*/ 267653 h 342900"/>
                <a:gd name="connsiteX157" fmla="*/ 482918 w 600075"/>
                <a:gd name="connsiteY157" fmla="*/ 80010 h 342900"/>
                <a:gd name="connsiteX158" fmla="*/ 588645 w 600075"/>
                <a:gd name="connsiteY158" fmla="*/ 36195 h 342900"/>
                <a:gd name="connsiteX159" fmla="*/ 588645 w 600075"/>
                <a:gd name="connsiteY159" fmla="*/ 25527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00075" h="342900">
                  <a:moveTo>
                    <a:pt x="458153" y="69533"/>
                  </a:moveTo>
                  <a:lnTo>
                    <a:pt x="465773" y="88583"/>
                  </a:lnTo>
                  <a:lnTo>
                    <a:pt x="418148" y="108585"/>
                  </a:lnTo>
                  <a:lnTo>
                    <a:pt x="340043" y="87630"/>
                  </a:lnTo>
                  <a:cubicBezTo>
                    <a:pt x="326708" y="84773"/>
                    <a:pt x="314325" y="82868"/>
                    <a:pt x="300990" y="89535"/>
                  </a:cubicBezTo>
                  <a:lnTo>
                    <a:pt x="279083" y="99060"/>
                  </a:lnTo>
                  <a:cubicBezTo>
                    <a:pt x="244793" y="92393"/>
                    <a:pt x="205740" y="95250"/>
                    <a:pt x="195263" y="96203"/>
                  </a:cubicBezTo>
                  <a:lnTo>
                    <a:pt x="149543" y="77153"/>
                  </a:lnTo>
                  <a:lnTo>
                    <a:pt x="156210" y="60960"/>
                  </a:lnTo>
                  <a:lnTo>
                    <a:pt x="0" y="0"/>
                  </a:lnTo>
                  <a:lnTo>
                    <a:pt x="0" y="254318"/>
                  </a:lnTo>
                  <a:lnTo>
                    <a:pt x="62865" y="278130"/>
                  </a:lnTo>
                  <a:lnTo>
                    <a:pt x="87630" y="219075"/>
                  </a:lnTo>
                  <a:lnTo>
                    <a:pt x="145733" y="241935"/>
                  </a:lnTo>
                  <a:lnTo>
                    <a:pt x="154305" y="220980"/>
                  </a:lnTo>
                  <a:cubicBezTo>
                    <a:pt x="159068" y="224790"/>
                    <a:pt x="164783" y="228600"/>
                    <a:pt x="169545" y="232410"/>
                  </a:cubicBezTo>
                  <a:cubicBezTo>
                    <a:pt x="166688" y="236220"/>
                    <a:pt x="164783" y="241935"/>
                    <a:pt x="164783" y="247650"/>
                  </a:cubicBezTo>
                  <a:cubicBezTo>
                    <a:pt x="164783" y="254318"/>
                    <a:pt x="167640" y="259080"/>
                    <a:pt x="172403" y="263843"/>
                  </a:cubicBezTo>
                  <a:lnTo>
                    <a:pt x="173355" y="264795"/>
                  </a:lnTo>
                  <a:cubicBezTo>
                    <a:pt x="176213" y="266700"/>
                    <a:pt x="179070" y="268605"/>
                    <a:pt x="181928" y="269558"/>
                  </a:cubicBezTo>
                  <a:cubicBezTo>
                    <a:pt x="181928" y="271463"/>
                    <a:pt x="180975" y="273368"/>
                    <a:pt x="181928" y="276225"/>
                  </a:cubicBezTo>
                  <a:cubicBezTo>
                    <a:pt x="182880" y="282893"/>
                    <a:pt x="185738" y="289560"/>
                    <a:pt x="191453" y="294323"/>
                  </a:cubicBezTo>
                  <a:cubicBezTo>
                    <a:pt x="196215" y="299085"/>
                    <a:pt x="202883" y="300990"/>
                    <a:pt x="208598" y="300990"/>
                  </a:cubicBezTo>
                  <a:cubicBezTo>
                    <a:pt x="209550" y="300990"/>
                    <a:pt x="210503" y="300990"/>
                    <a:pt x="211455" y="300990"/>
                  </a:cubicBezTo>
                  <a:cubicBezTo>
                    <a:pt x="212408" y="305753"/>
                    <a:pt x="215265" y="311468"/>
                    <a:pt x="219075" y="315278"/>
                  </a:cubicBezTo>
                  <a:cubicBezTo>
                    <a:pt x="224790" y="320040"/>
                    <a:pt x="231458" y="322898"/>
                    <a:pt x="238125" y="322898"/>
                  </a:cubicBezTo>
                  <a:cubicBezTo>
                    <a:pt x="240030" y="322898"/>
                    <a:pt x="241935" y="322898"/>
                    <a:pt x="242888" y="321945"/>
                  </a:cubicBezTo>
                  <a:cubicBezTo>
                    <a:pt x="243840" y="325755"/>
                    <a:pt x="246698" y="328613"/>
                    <a:pt x="249555" y="331470"/>
                  </a:cubicBezTo>
                  <a:cubicBezTo>
                    <a:pt x="254318" y="335280"/>
                    <a:pt x="260985" y="337185"/>
                    <a:pt x="266700" y="337185"/>
                  </a:cubicBezTo>
                  <a:cubicBezTo>
                    <a:pt x="272415" y="337185"/>
                    <a:pt x="279083" y="335280"/>
                    <a:pt x="283845" y="331470"/>
                  </a:cubicBezTo>
                  <a:lnTo>
                    <a:pt x="288608" y="336233"/>
                  </a:lnTo>
                  <a:cubicBezTo>
                    <a:pt x="294323" y="340995"/>
                    <a:pt x="300990" y="343853"/>
                    <a:pt x="307658" y="343853"/>
                  </a:cubicBezTo>
                  <a:cubicBezTo>
                    <a:pt x="314325" y="343853"/>
                    <a:pt x="321945" y="340995"/>
                    <a:pt x="327660" y="336233"/>
                  </a:cubicBezTo>
                  <a:cubicBezTo>
                    <a:pt x="328613" y="335280"/>
                    <a:pt x="329565" y="334328"/>
                    <a:pt x="330518" y="332423"/>
                  </a:cubicBezTo>
                  <a:cubicBezTo>
                    <a:pt x="332423" y="333375"/>
                    <a:pt x="334328" y="333375"/>
                    <a:pt x="337185" y="333375"/>
                  </a:cubicBezTo>
                  <a:cubicBezTo>
                    <a:pt x="338138" y="333375"/>
                    <a:pt x="338138" y="333375"/>
                    <a:pt x="339090" y="333375"/>
                  </a:cubicBezTo>
                  <a:cubicBezTo>
                    <a:pt x="347663" y="333375"/>
                    <a:pt x="359093" y="329565"/>
                    <a:pt x="368618" y="315278"/>
                  </a:cubicBezTo>
                  <a:cubicBezTo>
                    <a:pt x="370523" y="315278"/>
                    <a:pt x="371475" y="315278"/>
                    <a:pt x="373380" y="315278"/>
                  </a:cubicBezTo>
                  <a:cubicBezTo>
                    <a:pt x="381953" y="315278"/>
                    <a:pt x="391478" y="312420"/>
                    <a:pt x="398145" y="305753"/>
                  </a:cubicBezTo>
                  <a:cubicBezTo>
                    <a:pt x="401955" y="301943"/>
                    <a:pt x="404813" y="297180"/>
                    <a:pt x="406718" y="292418"/>
                  </a:cubicBezTo>
                  <a:cubicBezTo>
                    <a:pt x="409575" y="292418"/>
                    <a:pt x="412433" y="291465"/>
                    <a:pt x="415290" y="290513"/>
                  </a:cubicBezTo>
                  <a:cubicBezTo>
                    <a:pt x="421958" y="287655"/>
                    <a:pt x="426720" y="281940"/>
                    <a:pt x="429578" y="274320"/>
                  </a:cubicBezTo>
                  <a:cubicBezTo>
                    <a:pt x="432435" y="267653"/>
                    <a:pt x="431483" y="260033"/>
                    <a:pt x="427673" y="253365"/>
                  </a:cubicBezTo>
                  <a:lnTo>
                    <a:pt x="459105" y="243840"/>
                  </a:lnTo>
                  <a:lnTo>
                    <a:pt x="462915" y="252413"/>
                  </a:lnTo>
                  <a:lnTo>
                    <a:pt x="520065" y="229553"/>
                  </a:lnTo>
                  <a:lnTo>
                    <a:pt x="546735" y="295275"/>
                  </a:lnTo>
                  <a:lnTo>
                    <a:pt x="607695" y="270510"/>
                  </a:lnTo>
                  <a:lnTo>
                    <a:pt x="607695" y="7620"/>
                  </a:lnTo>
                  <a:lnTo>
                    <a:pt x="458153" y="69533"/>
                  </a:lnTo>
                  <a:close/>
                  <a:moveTo>
                    <a:pt x="308610" y="106680"/>
                  </a:moveTo>
                  <a:cubicBezTo>
                    <a:pt x="316230" y="102870"/>
                    <a:pt x="323850" y="103823"/>
                    <a:pt x="336233" y="106680"/>
                  </a:cubicBezTo>
                  <a:lnTo>
                    <a:pt x="412433" y="126683"/>
                  </a:lnTo>
                  <a:lnTo>
                    <a:pt x="414338" y="130493"/>
                  </a:lnTo>
                  <a:lnTo>
                    <a:pt x="435293" y="180975"/>
                  </a:lnTo>
                  <a:cubicBezTo>
                    <a:pt x="412433" y="194310"/>
                    <a:pt x="391478" y="190500"/>
                    <a:pt x="375285" y="181928"/>
                  </a:cubicBezTo>
                  <a:cubicBezTo>
                    <a:pt x="375285" y="181928"/>
                    <a:pt x="375285" y="181928"/>
                    <a:pt x="375285" y="181928"/>
                  </a:cubicBezTo>
                  <a:cubicBezTo>
                    <a:pt x="352425" y="171450"/>
                    <a:pt x="339090" y="152400"/>
                    <a:pt x="338138" y="150495"/>
                  </a:cubicBezTo>
                  <a:cubicBezTo>
                    <a:pt x="329565" y="138113"/>
                    <a:pt x="320040" y="132398"/>
                    <a:pt x="310515" y="132398"/>
                  </a:cubicBezTo>
                  <a:cubicBezTo>
                    <a:pt x="309563" y="132398"/>
                    <a:pt x="309563" y="132398"/>
                    <a:pt x="308610" y="132398"/>
                  </a:cubicBezTo>
                  <a:cubicBezTo>
                    <a:pt x="292418" y="133350"/>
                    <a:pt x="283845" y="150495"/>
                    <a:pt x="281940" y="153353"/>
                  </a:cubicBezTo>
                  <a:cubicBezTo>
                    <a:pt x="278130" y="163830"/>
                    <a:pt x="272415" y="170498"/>
                    <a:pt x="267653" y="172403"/>
                  </a:cubicBezTo>
                  <a:cubicBezTo>
                    <a:pt x="263843" y="173355"/>
                    <a:pt x="260033" y="173355"/>
                    <a:pt x="255270" y="171450"/>
                  </a:cubicBezTo>
                  <a:cubicBezTo>
                    <a:pt x="254318" y="170498"/>
                    <a:pt x="253365" y="169545"/>
                    <a:pt x="254318" y="167640"/>
                  </a:cubicBezTo>
                  <a:lnTo>
                    <a:pt x="261938" y="140018"/>
                  </a:lnTo>
                  <a:cubicBezTo>
                    <a:pt x="264795" y="130493"/>
                    <a:pt x="271463" y="122873"/>
                    <a:pt x="280035" y="119063"/>
                  </a:cubicBezTo>
                  <a:lnTo>
                    <a:pt x="308610" y="106680"/>
                  </a:lnTo>
                  <a:close/>
                  <a:moveTo>
                    <a:pt x="52388" y="253365"/>
                  </a:moveTo>
                  <a:lnTo>
                    <a:pt x="19050" y="240983"/>
                  </a:lnTo>
                  <a:lnTo>
                    <a:pt x="19050" y="27623"/>
                  </a:lnTo>
                  <a:lnTo>
                    <a:pt x="130493" y="70485"/>
                  </a:lnTo>
                  <a:lnTo>
                    <a:pt x="52388" y="253365"/>
                  </a:lnTo>
                  <a:close/>
                  <a:moveTo>
                    <a:pt x="95250" y="200978"/>
                  </a:moveTo>
                  <a:lnTo>
                    <a:pt x="141923" y="93345"/>
                  </a:lnTo>
                  <a:lnTo>
                    <a:pt x="181928" y="110490"/>
                  </a:lnTo>
                  <a:lnTo>
                    <a:pt x="136208" y="217170"/>
                  </a:lnTo>
                  <a:lnTo>
                    <a:pt x="95250" y="200978"/>
                  </a:lnTo>
                  <a:close/>
                  <a:moveTo>
                    <a:pt x="192405" y="248603"/>
                  </a:moveTo>
                  <a:cubicBezTo>
                    <a:pt x="190500" y="249555"/>
                    <a:pt x="187643" y="249555"/>
                    <a:pt x="185738" y="247650"/>
                  </a:cubicBezTo>
                  <a:cubicBezTo>
                    <a:pt x="184785" y="246698"/>
                    <a:pt x="184785" y="245745"/>
                    <a:pt x="184785" y="244793"/>
                  </a:cubicBezTo>
                  <a:cubicBezTo>
                    <a:pt x="184785" y="243840"/>
                    <a:pt x="184785" y="242888"/>
                    <a:pt x="185738" y="242888"/>
                  </a:cubicBezTo>
                  <a:cubicBezTo>
                    <a:pt x="187643" y="244793"/>
                    <a:pt x="190500" y="246698"/>
                    <a:pt x="192405" y="248603"/>
                  </a:cubicBezTo>
                  <a:close/>
                  <a:moveTo>
                    <a:pt x="204788" y="277178"/>
                  </a:moveTo>
                  <a:cubicBezTo>
                    <a:pt x="202883" y="276225"/>
                    <a:pt x="201930" y="274320"/>
                    <a:pt x="201930" y="272415"/>
                  </a:cubicBezTo>
                  <a:cubicBezTo>
                    <a:pt x="201930" y="270510"/>
                    <a:pt x="202883" y="268605"/>
                    <a:pt x="203835" y="266700"/>
                  </a:cubicBezTo>
                  <a:lnTo>
                    <a:pt x="208598" y="260985"/>
                  </a:lnTo>
                  <a:cubicBezTo>
                    <a:pt x="212408" y="263843"/>
                    <a:pt x="216218" y="267653"/>
                    <a:pt x="220028" y="270510"/>
                  </a:cubicBezTo>
                  <a:lnTo>
                    <a:pt x="218123" y="272415"/>
                  </a:lnTo>
                  <a:cubicBezTo>
                    <a:pt x="218123" y="272415"/>
                    <a:pt x="218123" y="272415"/>
                    <a:pt x="218123" y="272415"/>
                  </a:cubicBezTo>
                  <a:lnTo>
                    <a:pt x="214313" y="276225"/>
                  </a:lnTo>
                  <a:cubicBezTo>
                    <a:pt x="212408" y="280035"/>
                    <a:pt x="207645" y="280035"/>
                    <a:pt x="204788" y="277178"/>
                  </a:cubicBezTo>
                  <a:close/>
                  <a:moveTo>
                    <a:pt x="232410" y="298133"/>
                  </a:moveTo>
                  <a:cubicBezTo>
                    <a:pt x="228600" y="295275"/>
                    <a:pt x="228600" y="289560"/>
                    <a:pt x="231458" y="285750"/>
                  </a:cubicBezTo>
                  <a:lnTo>
                    <a:pt x="234315" y="282893"/>
                  </a:lnTo>
                  <a:cubicBezTo>
                    <a:pt x="239078" y="286703"/>
                    <a:pt x="242888" y="290513"/>
                    <a:pt x="247650" y="294323"/>
                  </a:cubicBezTo>
                  <a:lnTo>
                    <a:pt x="244793" y="297180"/>
                  </a:lnTo>
                  <a:cubicBezTo>
                    <a:pt x="241935" y="301943"/>
                    <a:pt x="236220" y="301943"/>
                    <a:pt x="232410" y="298133"/>
                  </a:cubicBezTo>
                  <a:close/>
                  <a:moveTo>
                    <a:pt x="262890" y="314325"/>
                  </a:moveTo>
                  <a:cubicBezTo>
                    <a:pt x="261938" y="313373"/>
                    <a:pt x="261938" y="312420"/>
                    <a:pt x="261938" y="311468"/>
                  </a:cubicBezTo>
                  <a:cubicBezTo>
                    <a:pt x="261938" y="310515"/>
                    <a:pt x="261938" y="309563"/>
                    <a:pt x="262890" y="308610"/>
                  </a:cubicBezTo>
                  <a:cubicBezTo>
                    <a:pt x="264795" y="310515"/>
                    <a:pt x="267653" y="312420"/>
                    <a:pt x="269558" y="315278"/>
                  </a:cubicBezTo>
                  <a:lnTo>
                    <a:pt x="270510" y="316230"/>
                  </a:lnTo>
                  <a:cubicBezTo>
                    <a:pt x="267653" y="316230"/>
                    <a:pt x="264795" y="315278"/>
                    <a:pt x="262890" y="314325"/>
                  </a:cubicBezTo>
                  <a:close/>
                  <a:moveTo>
                    <a:pt x="412433" y="264795"/>
                  </a:moveTo>
                  <a:cubicBezTo>
                    <a:pt x="411480" y="266700"/>
                    <a:pt x="410528" y="268605"/>
                    <a:pt x="407670" y="269558"/>
                  </a:cubicBezTo>
                  <a:cubicBezTo>
                    <a:pt x="405765" y="270510"/>
                    <a:pt x="403860" y="270510"/>
                    <a:pt x="401003" y="269558"/>
                  </a:cubicBezTo>
                  <a:cubicBezTo>
                    <a:pt x="400050" y="269558"/>
                    <a:pt x="399098" y="268605"/>
                    <a:pt x="398145" y="267653"/>
                  </a:cubicBezTo>
                  <a:lnTo>
                    <a:pt x="338138" y="202883"/>
                  </a:lnTo>
                  <a:cubicBezTo>
                    <a:pt x="334328" y="199073"/>
                    <a:pt x="328613" y="199073"/>
                    <a:pt x="324803" y="201930"/>
                  </a:cubicBezTo>
                  <a:cubicBezTo>
                    <a:pt x="320993" y="205740"/>
                    <a:pt x="320993" y="211455"/>
                    <a:pt x="323850" y="215265"/>
                  </a:cubicBezTo>
                  <a:lnTo>
                    <a:pt x="383858" y="280035"/>
                  </a:lnTo>
                  <a:cubicBezTo>
                    <a:pt x="384810" y="281940"/>
                    <a:pt x="386715" y="282893"/>
                    <a:pt x="388620" y="283845"/>
                  </a:cubicBezTo>
                  <a:cubicBezTo>
                    <a:pt x="387668" y="285750"/>
                    <a:pt x="386715" y="286703"/>
                    <a:pt x="385763" y="288608"/>
                  </a:cubicBezTo>
                  <a:cubicBezTo>
                    <a:pt x="379095" y="295275"/>
                    <a:pt x="367665" y="295275"/>
                    <a:pt x="360998" y="287655"/>
                  </a:cubicBezTo>
                  <a:lnTo>
                    <a:pt x="308610" y="233363"/>
                  </a:lnTo>
                  <a:cubicBezTo>
                    <a:pt x="304800" y="229553"/>
                    <a:pt x="299085" y="229553"/>
                    <a:pt x="295275" y="233363"/>
                  </a:cubicBezTo>
                  <a:cubicBezTo>
                    <a:pt x="291465" y="237173"/>
                    <a:pt x="291465" y="242888"/>
                    <a:pt x="295275" y="246698"/>
                  </a:cubicBezTo>
                  <a:lnTo>
                    <a:pt x="347663" y="300990"/>
                  </a:lnTo>
                  <a:cubicBezTo>
                    <a:pt x="348615" y="301943"/>
                    <a:pt x="350520" y="302895"/>
                    <a:pt x="351473" y="303848"/>
                  </a:cubicBezTo>
                  <a:cubicBezTo>
                    <a:pt x="347663" y="308610"/>
                    <a:pt x="343853" y="310515"/>
                    <a:pt x="339090" y="310515"/>
                  </a:cubicBezTo>
                  <a:cubicBezTo>
                    <a:pt x="335280" y="310515"/>
                    <a:pt x="331470" y="307658"/>
                    <a:pt x="327660" y="303848"/>
                  </a:cubicBezTo>
                  <a:lnTo>
                    <a:pt x="286703" y="253365"/>
                  </a:lnTo>
                  <a:cubicBezTo>
                    <a:pt x="283845" y="249555"/>
                    <a:pt x="277178" y="248603"/>
                    <a:pt x="273368" y="252413"/>
                  </a:cubicBezTo>
                  <a:cubicBezTo>
                    <a:pt x="269558" y="255270"/>
                    <a:pt x="268605" y="261938"/>
                    <a:pt x="272415" y="265748"/>
                  </a:cubicBezTo>
                  <a:lnTo>
                    <a:pt x="313373" y="316230"/>
                  </a:lnTo>
                  <a:cubicBezTo>
                    <a:pt x="314325" y="317183"/>
                    <a:pt x="314325" y="317183"/>
                    <a:pt x="315278" y="318135"/>
                  </a:cubicBezTo>
                  <a:cubicBezTo>
                    <a:pt x="315278" y="318135"/>
                    <a:pt x="315278" y="318135"/>
                    <a:pt x="315278" y="318135"/>
                  </a:cubicBezTo>
                  <a:cubicBezTo>
                    <a:pt x="312420" y="320993"/>
                    <a:pt x="306705" y="320993"/>
                    <a:pt x="302895" y="318135"/>
                  </a:cubicBezTo>
                  <a:lnTo>
                    <a:pt x="281940" y="299085"/>
                  </a:lnTo>
                  <a:cubicBezTo>
                    <a:pt x="244793" y="263843"/>
                    <a:pt x="204788" y="231458"/>
                    <a:pt x="162878" y="200978"/>
                  </a:cubicBezTo>
                  <a:lnTo>
                    <a:pt x="200978" y="112395"/>
                  </a:lnTo>
                  <a:cubicBezTo>
                    <a:pt x="210503" y="111443"/>
                    <a:pt x="232410" y="110490"/>
                    <a:pt x="254318" y="112395"/>
                  </a:cubicBezTo>
                  <a:cubicBezTo>
                    <a:pt x="248603" y="118110"/>
                    <a:pt x="244793" y="124778"/>
                    <a:pt x="242888" y="133350"/>
                  </a:cubicBezTo>
                  <a:lnTo>
                    <a:pt x="234315" y="161925"/>
                  </a:lnTo>
                  <a:cubicBezTo>
                    <a:pt x="231458" y="172403"/>
                    <a:pt x="236220" y="182880"/>
                    <a:pt x="245745" y="187643"/>
                  </a:cubicBezTo>
                  <a:cubicBezTo>
                    <a:pt x="255270" y="192405"/>
                    <a:pt x="264795" y="193358"/>
                    <a:pt x="273368" y="189548"/>
                  </a:cubicBezTo>
                  <a:cubicBezTo>
                    <a:pt x="283845" y="185738"/>
                    <a:pt x="292418" y="175260"/>
                    <a:pt x="298133" y="160973"/>
                  </a:cubicBezTo>
                  <a:cubicBezTo>
                    <a:pt x="299085" y="158115"/>
                    <a:pt x="303848" y="151448"/>
                    <a:pt x="308610" y="151448"/>
                  </a:cubicBezTo>
                  <a:cubicBezTo>
                    <a:pt x="312420" y="151448"/>
                    <a:pt x="317183" y="155258"/>
                    <a:pt x="321945" y="160973"/>
                  </a:cubicBezTo>
                  <a:cubicBezTo>
                    <a:pt x="330518" y="173355"/>
                    <a:pt x="344805" y="187643"/>
                    <a:pt x="363855" y="197168"/>
                  </a:cubicBezTo>
                  <a:lnTo>
                    <a:pt x="411480" y="258128"/>
                  </a:lnTo>
                  <a:cubicBezTo>
                    <a:pt x="412433" y="260985"/>
                    <a:pt x="413385" y="262890"/>
                    <a:pt x="412433" y="264795"/>
                  </a:cubicBezTo>
                  <a:close/>
                  <a:moveTo>
                    <a:pt x="416243" y="234315"/>
                  </a:moveTo>
                  <a:lnTo>
                    <a:pt x="396240" y="208598"/>
                  </a:lnTo>
                  <a:cubicBezTo>
                    <a:pt x="399098" y="208598"/>
                    <a:pt x="401003" y="208598"/>
                    <a:pt x="403860" y="208598"/>
                  </a:cubicBezTo>
                  <a:cubicBezTo>
                    <a:pt x="416243" y="208598"/>
                    <a:pt x="429578" y="205740"/>
                    <a:pt x="442913" y="198120"/>
                  </a:cubicBezTo>
                  <a:lnTo>
                    <a:pt x="453390" y="221933"/>
                  </a:lnTo>
                  <a:lnTo>
                    <a:pt x="416243" y="234315"/>
                  </a:lnTo>
                  <a:close/>
                  <a:moveTo>
                    <a:pt x="474345" y="224790"/>
                  </a:moveTo>
                  <a:lnTo>
                    <a:pt x="459105" y="188595"/>
                  </a:lnTo>
                  <a:lnTo>
                    <a:pt x="459105" y="188595"/>
                  </a:lnTo>
                  <a:lnTo>
                    <a:pt x="431483" y="123825"/>
                  </a:lnTo>
                  <a:lnTo>
                    <a:pt x="472440" y="105728"/>
                  </a:lnTo>
                  <a:lnTo>
                    <a:pt x="514350" y="208598"/>
                  </a:lnTo>
                  <a:lnTo>
                    <a:pt x="474345" y="224790"/>
                  </a:lnTo>
                  <a:close/>
                  <a:moveTo>
                    <a:pt x="588645" y="255270"/>
                  </a:moveTo>
                  <a:lnTo>
                    <a:pt x="558165" y="267653"/>
                  </a:lnTo>
                  <a:lnTo>
                    <a:pt x="482918" y="80010"/>
                  </a:lnTo>
                  <a:lnTo>
                    <a:pt x="588645" y="36195"/>
                  </a:lnTo>
                  <a:lnTo>
                    <a:pt x="588645" y="255270"/>
                  </a:lnTo>
                  <a:close/>
                </a:path>
              </a:pathLst>
            </a:custGeom>
            <a:solidFill>
              <a:schemeClr val="tx2"/>
            </a:solidFill>
            <a:ln w="9525" cap="flat">
              <a:noFill/>
              <a:prstDash val="solid"/>
              <a:miter/>
            </a:ln>
          </p:spPr>
          <p:txBody>
            <a:bodyPr lIns="0" tIns="0" rIns="0" bIns="0" rtlCol="0" anchor="ctr"/>
            <a:lstStyle/>
            <a:p>
              <a:endParaRPr lang="de-DE" dirty="0"/>
            </a:p>
          </p:txBody>
        </p:sp>
      </p:grpSp>
      <p:grpSp>
        <p:nvGrpSpPr>
          <p:cNvPr id="102" name="Gruppieren 101">
            <a:extLst>
              <a:ext uri="{FF2B5EF4-FFF2-40B4-BE49-F238E27FC236}">
                <a16:creationId xmlns:a16="http://schemas.microsoft.com/office/drawing/2014/main" id="{3FF1782E-249A-1487-4540-CF6EF457F9B6}"/>
              </a:ext>
            </a:extLst>
          </p:cNvPr>
          <p:cNvGrpSpPr>
            <a:grpSpLocks noChangeAspect="1"/>
          </p:cNvGrpSpPr>
          <p:nvPr/>
        </p:nvGrpSpPr>
        <p:grpSpPr bwMode="gray">
          <a:xfrm>
            <a:off x="6674400" y="1995705"/>
            <a:ext cx="2689200" cy="299295"/>
            <a:chOff x="6674400" y="1995705"/>
            <a:chExt cx="2689200" cy="299295"/>
          </a:xfrm>
        </p:grpSpPr>
        <p:sp>
          <p:nvSpPr>
            <p:cNvPr id="21" name="Textfeld 20">
              <a:extLst>
                <a:ext uri="{FF2B5EF4-FFF2-40B4-BE49-F238E27FC236}">
                  <a16:creationId xmlns:a16="http://schemas.microsoft.com/office/drawing/2014/main" id="{D3ED7B8D-9491-42CD-86CE-08A0216998BA}"/>
                </a:ext>
              </a:extLst>
            </p:cNvPr>
            <p:cNvSpPr txBox="1"/>
            <p:nvPr/>
          </p:nvSpPr>
          <p:spPr bwMode="gray">
            <a:xfrm>
              <a:off x="7414902" y="1995705"/>
              <a:ext cx="1208197"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Kunde kauft Produkt</a:t>
              </a:r>
            </a:p>
          </p:txBody>
        </p:sp>
        <p:cxnSp>
          <p:nvCxnSpPr>
            <p:cNvPr id="31" name="Gerader Verbinder 30">
              <a:extLst>
                <a:ext uri="{FF2B5EF4-FFF2-40B4-BE49-F238E27FC236}">
                  <a16:creationId xmlns:a16="http://schemas.microsoft.com/office/drawing/2014/main" id="{A8F5C598-9E01-0887-E8C0-2170F23425D5}"/>
                </a:ext>
              </a:extLst>
            </p:cNvPr>
            <p:cNvCxnSpPr>
              <a:cxnSpLocks/>
            </p:cNvCxnSpPr>
            <p:nvPr/>
          </p:nvCxnSpPr>
          <p:spPr bwMode="gray">
            <a:xfrm flipH="1">
              <a:off x="6674400" y="2295000"/>
              <a:ext cx="2689200" cy="0"/>
            </a:xfrm>
            <a:prstGeom prst="line">
              <a:avLst/>
            </a:prstGeom>
            <a:ln w="12700" cap="rnd">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103" name="Gruppieren 102">
            <a:extLst>
              <a:ext uri="{FF2B5EF4-FFF2-40B4-BE49-F238E27FC236}">
                <a16:creationId xmlns:a16="http://schemas.microsoft.com/office/drawing/2014/main" id="{4BFF0EA1-15CE-89CC-7652-C2097A649BCF}"/>
              </a:ext>
            </a:extLst>
          </p:cNvPr>
          <p:cNvGrpSpPr>
            <a:grpSpLocks noChangeAspect="1"/>
          </p:cNvGrpSpPr>
          <p:nvPr/>
        </p:nvGrpSpPr>
        <p:grpSpPr bwMode="gray">
          <a:xfrm>
            <a:off x="6674400" y="2357505"/>
            <a:ext cx="2689201" cy="299295"/>
            <a:chOff x="6674400" y="2357505"/>
            <a:chExt cx="2689201" cy="299295"/>
          </a:xfrm>
        </p:grpSpPr>
        <p:sp>
          <p:nvSpPr>
            <p:cNvPr id="20" name="Textfeld 19">
              <a:extLst>
                <a:ext uri="{FF2B5EF4-FFF2-40B4-BE49-F238E27FC236}">
                  <a16:creationId xmlns:a16="http://schemas.microsoft.com/office/drawing/2014/main" id="{E67EBCC1-F245-42E6-B7E6-F26FF63996FC}"/>
                </a:ext>
              </a:extLst>
            </p:cNvPr>
            <p:cNvSpPr txBox="1"/>
            <p:nvPr/>
          </p:nvSpPr>
          <p:spPr bwMode="gray">
            <a:xfrm>
              <a:off x="7325935" y="2357505"/>
              <a:ext cx="1386131"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Zahlt Provision bei Kauf </a:t>
              </a:r>
            </a:p>
          </p:txBody>
        </p:sp>
        <p:cxnSp>
          <p:nvCxnSpPr>
            <p:cNvPr id="27" name="Gerader Verbinder 26">
              <a:extLst>
                <a:ext uri="{FF2B5EF4-FFF2-40B4-BE49-F238E27FC236}">
                  <a16:creationId xmlns:a16="http://schemas.microsoft.com/office/drawing/2014/main" id="{973E98C6-9BEB-4026-A75C-D9A4FBD8FB03}"/>
                </a:ext>
              </a:extLst>
            </p:cNvPr>
            <p:cNvCxnSpPr>
              <a:cxnSpLocks/>
            </p:cNvCxnSpPr>
            <p:nvPr/>
          </p:nvCxnSpPr>
          <p:spPr bwMode="gray">
            <a:xfrm>
              <a:off x="6674400" y="2656800"/>
              <a:ext cx="2689201"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Gruppieren 100">
            <a:extLst>
              <a:ext uri="{FF2B5EF4-FFF2-40B4-BE49-F238E27FC236}">
                <a16:creationId xmlns:a16="http://schemas.microsoft.com/office/drawing/2014/main" id="{121631E7-F998-5C0B-21BE-FC8F91AE32D7}"/>
              </a:ext>
            </a:extLst>
          </p:cNvPr>
          <p:cNvGrpSpPr>
            <a:grpSpLocks noChangeAspect="1"/>
          </p:cNvGrpSpPr>
          <p:nvPr/>
        </p:nvGrpSpPr>
        <p:grpSpPr bwMode="gray">
          <a:xfrm>
            <a:off x="6674400" y="1637505"/>
            <a:ext cx="2689200" cy="299295"/>
            <a:chOff x="6674400" y="1637505"/>
            <a:chExt cx="2689200" cy="299295"/>
          </a:xfrm>
        </p:grpSpPr>
        <p:sp>
          <p:nvSpPr>
            <p:cNvPr id="22" name="Textfeld 21">
              <a:extLst>
                <a:ext uri="{FF2B5EF4-FFF2-40B4-BE49-F238E27FC236}">
                  <a16:creationId xmlns:a16="http://schemas.microsoft.com/office/drawing/2014/main" id="{C3E10A52-2DD6-4D1A-89DF-88A51D8747BB}"/>
                </a:ext>
              </a:extLst>
            </p:cNvPr>
            <p:cNvSpPr txBox="1"/>
            <p:nvPr/>
          </p:nvSpPr>
          <p:spPr bwMode="gray">
            <a:xfrm>
              <a:off x="7438145" y="1637505"/>
              <a:ext cx="1161710"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Leitet Kunde weiter</a:t>
              </a:r>
            </a:p>
          </p:txBody>
        </p:sp>
        <p:cxnSp>
          <p:nvCxnSpPr>
            <p:cNvPr id="30" name="Gerader Verbinder 29">
              <a:extLst>
                <a:ext uri="{FF2B5EF4-FFF2-40B4-BE49-F238E27FC236}">
                  <a16:creationId xmlns:a16="http://schemas.microsoft.com/office/drawing/2014/main" id="{8AE58510-E1C3-D4AE-FEEC-E43537D4E7FD}"/>
                </a:ext>
              </a:extLst>
            </p:cNvPr>
            <p:cNvCxnSpPr>
              <a:cxnSpLocks/>
            </p:cNvCxnSpPr>
            <p:nvPr/>
          </p:nvCxnSpPr>
          <p:spPr bwMode="gray">
            <a:xfrm>
              <a:off x="6674400" y="1936800"/>
              <a:ext cx="2689200" cy="0"/>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D1F45815-82B5-5773-7F96-01CF8D1CF859}"/>
              </a:ext>
            </a:extLst>
          </p:cNvPr>
          <p:cNvGrpSpPr>
            <a:grpSpLocks noChangeAspect="1"/>
          </p:cNvGrpSpPr>
          <p:nvPr/>
        </p:nvGrpSpPr>
        <p:grpSpPr bwMode="gray">
          <a:xfrm rot="18480000">
            <a:off x="8181796" y="3285589"/>
            <a:ext cx="1800000" cy="747812"/>
            <a:chOff x="9133775" y="5738306"/>
            <a:chExt cx="1800000" cy="747812"/>
          </a:xfrm>
        </p:grpSpPr>
        <p:sp>
          <p:nvSpPr>
            <p:cNvPr id="42" name="Textfeld 41">
              <a:extLst>
                <a:ext uri="{FF2B5EF4-FFF2-40B4-BE49-F238E27FC236}">
                  <a16:creationId xmlns:a16="http://schemas.microsoft.com/office/drawing/2014/main" id="{7F11C96F-5BD9-7B7C-1CB6-433A791FAAF2}"/>
                </a:ext>
              </a:extLst>
            </p:cNvPr>
            <p:cNvSpPr txBox="1"/>
            <p:nvPr/>
          </p:nvSpPr>
          <p:spPr bwMode="gray">
            <a:xfrm>
              <a:off x="9212469" y="5738306"/>
              <a:ext cx="1642611" cy="283906"/>
            </a:xfrm>
            <a:prstGeom prst="rect">
              <a:avLst/>
            </a:prstGeom>
            <a:noFill/>
          </p:spPr>
          <p:txBody>
            <a:bodyPr wrap="none" lIns="72000" tIns="72000" rIns="72000" bIns="72000" rtlCol="0" anchor="b" anchorCtr="0">
              <a:spAutoFit/>
            </a:bodyPr>
            <a:lstStyle/>
            <a:p>
              <a:pPr algn="ctr">
                <a:lnSpc>
                  <a:spcPct val="90000"/>
                </a:lnSpc>
                <a:spcAft>
                  <a:spcPts val="1000"/>
                </a:spcAft>
              </a:pPr>
              <a:r>
                <a:rPr lang="de-DE" sz="1000" dirty="0">
                  <a:solidFill>
                    <a:schemeClr val="bg1">
                      <a:lumMod val="65000"/>
                    </a:schemeClr>
                  </a:solidFill>
                </a:rPr>
                <a:t>Bietet interessanten Content</a:t>
              </a:r>
            </a:p>
          </p:txBody>
        </p:sp>
        <p:grpSp>
          <p:nvGrpSpPr>
            <p:cNvPr id="80" name="Gruppieren 79">
              <a:extLst>
                <a:ext uri="{FF2B5EF4-FFF2-40B4-BE49-F238E27FC236}">
                  <a16:creationId xmlns:a16="http://schemas.microsoft.com/office/drawing/2014/main" id="{68433DEC-194D-2E4B-B6C7-753F65746212}"/>
                </a:ext>
              </a:extLst>
            </p:cNvPr>
            <p:cNvGrpSpPr/>
            <p:nvPr/>
          </p:nvGrpSpPr>
          <p:grpSpPr bwMode="gray">
            <a:xfrm>
              <a:off x="9133775" y="6022212"/>
              <a:ext cx="1800000" cy="180000"/>
              <a:chOff x="8836570" y="6120000"/>
              <a:chExt cx="1800000" cy="180000"/>
            </a:xfrm>
          </p:grpSpPr>
          <p:cxnSp>
            <p:nvCxnSpPr>
              <p:cNvPr id="77" name="Gerader Verbinder 76">
                <a:extLst>
                  <a:ext uri="{FF2B5EF4-FFF2-40B4-BE49-F238E27FC236}">
                    <a16:creationId xmlns:a16="http://schemas.microsoft.com/office/drawing/2014/main" id="{79BC9B48-4A10-499B-B45B-FD27C0994ECB}"/>
                  </a:ext>
                </a:extLst>
              </p:cNvPr>
              <p:cNvCxnSpPr>
                <a:cxnSpLocks/>
              </p:cNvCxnSpPr>
              <p:nvPr/>
            </p:nvCxnSpPr>
            <p:spPr bwMode="gray">
              <a:xfrm>
                <a:off x="8836570" y="6120000"/>
                <a:ext cx="1800000" cy="0"/>
              </a:xfrm>
              <a:prstGeom prst="line">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24AA21EF-F393-FEAC-5A93-F64D6DD51502}"/>
                  </a:ext>
                </a:extLst>
              </p:cNvPr>
              <p:cNvCxnSpPr>
                <a:cxnSpLocks/>
              </p:cNvCxnSpPr>
              <p:nvPr/>
            </p:nvCxnSpPr>
            <p:spPr bwMode="gray">
              <a:xfrm>
                <a:off x="8836570" y="6300000"/>
                <a:ext cx="1800000" cy="0"/>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81" name="Textfeld 80">
              <a:extLst>
                <a:ext uri="{FF2B5EF4-FFF2-40B4-BE49-F238E27FC236}">
                  <a16:creationId xmlns:a16="http://schemas.microsoft.com/office/drawing/2014/main" id="{A0C17A37-A5EE-0ABE-3206-F26DD5491F62}"/>
                </a:ext>
              </a:extLst>
            </p:cNvPr>
            <p:cNvSpPr txBox="1"/>
            <p:nvPr/>
          </p:nvSpPr>
          <p:spPr bwMode="gray">
            <a:xfrm>
              <a:off x="9387997" y="6202212"/>
              <a:ext cx="1291554" cy="283906"/>
            </a:xfrm>
            <a:prstGeom prst="rect">
              <a:avLst/>
            </a:prstGeom>
            <a:noFill/>
          </p:spPr>
          <p:txBody>
            <a:bodyPr wrap="none" lIns="72000" tIns="72000" rIns="72000" bIns="72000" rtlCol="0" anchor="t" anchorCtr="0">
              <a:spAutoFit/>
            </a:bodyPr>
            <a:lstStyle/>
            <a:p>
              <a:pPr algn="ctr">
                <a:lnSpc>
                  <a:spcPct val="90000"/>
                </a:lnSpc>
                <a:spcAft>
                  <a:spcPts val="1000"/>
                </a:spcAft>
              </a:pPr>
              <a:r>
                <a:rPr lang="de-DE" sz="1000" dirty="0">
                  <a:solidFill>
                    <a:schemeClr val="bg1">
                      <a:lumMod val="65000"/>
                    </a:schemeClr>
                  </a:solidFill>
                </a:rPr>
                <a:t>Klickt auf Affiliate-Link</a:t>
              </a:r>
            </a:p>
          </p:txBody>
        </p:sp>
      </p:grpSp>
      <p:grpSp>
        <p:nvGrpSpPr>
          <p:cNvPr id="93" name="Gruppieren 92">
            <a:extLst>
              <a:ext uri="{FF2B5EF4-FFF2-40B4-BE49-F238E27FC236}">
                <a16:creationId xmlns:a16="http://schemas.microsoft.com/office/drawing/2014/main" id="{7C5DDB4A-B85D-FA6C-42A6-BFFB75183D43}"/>
              </a:ext>
            </a:extLst>
          </p:cNvPr>
          <p:cNvGrpSpPr>
            <a:grpSpLocks noChangeAspect="1"/>
          </p:cNvGrpSpPr>
          <p:nvPr/>
        </p:nvGrpSpPr>
        <p:grpSpPr bwMode="gray">
          <a:xfrm rot="3120000" flipH="1">
            <a:off x="5943232" y="3606555"/>
            <a:ext cx="1800000" cy="284362"/>
            <a:chOff x="9133775" y="6112213"/>
            <a:chExt cx="1800000" cy="284362"/>
          </a:xfrm>
        </p:grpSpPr>
        <p:cxnSp>
          <p:nvCxnSpPr>
            <p:cNvPr id="99" name="Gerader Verbinder 98">
              <a:extLst>
                <a:ext uri="{FF2B5EF4-FFF2-40B4-BE49-F238E27FC236}">
                  <a16:creationId xmlns:a16="http://schemas.microsoft.com/office/drawing/2014/main" id="{BCBBB9DF-6CBE-1134-B24D-B7105CFD9E64}"/>
                </a:ext>
              </a:extLst>
            </p:cNvPr>
            <p:cNvCxnSpPr>
              <a:cxnSpLocks/>
            </p:cNvCxnSpPr>
            <p:nvPr/>
          </p:nvCxnSpPr>
          <p:spPr bwMode="gray">
            <a:xfrm>
              <a:off x="9133775" y="6112213"/>
              <a:ext cx="1800000" cy="0"/>
            </a:xfrm>
            <a:prstGeom prst="line">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6" name="Textfeld 95">
              <a:extLst>
                <a:ext uri="{FF2B5EF4-FFF2-40B4-BE49-F238E27FC236}">
                  <a16:creationId xmlns:a16="http://schemas.microsoft.com/office/drawing/2014/main" id="{718B4A82-D6D9-112D-110F-3BF9BD32695A}"/>
                </a:ext>
              </a:extLst>
            </p:cNvPr>
            <p:cNvSpPr txBox="1"/>
            <p:nvPr/>
          </p:nvSpPr>
          <p:spPr bwMode="gray">
            <a:xfrm>
              <a:off x="9246933" y="6112669"/>
              <a:ext cx="1573682" cy="283906"/>
            </a:xfrm>
            <a:prstGeom prst="rect">
              <a:avLst/>
            </a:prstGeom>
            <a:noFill/>
          </p:spPr>
          <p:txBody>
            <a:bodyPr wrap="none" lIns="72000" tIns="72000" rIns="72000" bIns="72000" rtlCol="0" anchor="t" anchorCtr="0">
              <a:spAutoFit/>
            </a:bodyPr>
            <a:lstStyle/>
            <a:p>
              <a:pPr algn="ctr">
                <a:lnSpc>
                  <a:spcPct val="90000"/>
                </a:lnSpc>
                <a:spcAft>
                  <a:spcPts val="1000"/>
                </a:spcAft>
              </a:pPr>
              <a:r>
                <a:rPr lang="de-DE" sz="1000" dirty="0">
                  <a:solidFill>
                    <a:schemeClr val="bg1">
                      <a:lumMod val="65000"/>
                    </a:schemeClr>
                  </a:solidFill>
                </a:rPr>
                <a:t>Versendet Ware an Kunden</a:t>
              </a:r>
            </a:p>
          </p:txBody>
        </p:sp>
      </p:grpSp>
      <p:pic>
        <p:nvPicPr>
          <p:cNvPr id="3" name="Grafik 2" descr="Ein Bild, das Text enthält.&#10;&#10;Automatisch generierte Beschreibung">
            <a:extLst>
              <a:ext uri="{FF2B5EF4-FFF2-40B4-BE49-F238E27FC236}">
                <a16:creationId xmlns:a16="http://schemas.microsoft.com/office/drawing/2014/main" id="{8023E44F-F7BF-4676-FF5E-EFE64315EDA4}"/>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1165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pPr>
              <a:tabLst>
                <a:tab pos="3767138" algn="l"/>
              </a:tabLst>
            </a:pPr>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Beim Trash-to-Cash-Modell werden Abfall- oder Nebenprodukte von anderen Unternehmen aufgekauft und weiterverkauft oder aufbereitet.</a:t>
            </a:r>
          </a:p>
          <a:p>
            <a:pPr marL="0" indent="0">
              <a:buNone/>
            </a:pPr>
            <a:r>
              <a:rPr lang="de-DE" sz="1800" dirty="0"/>
              <a:t>Das eine Unternehmen kann seine Abfallprodukte kostenlos oder sogar gewinnbringend entsorgen.</a:t>
            </a:r>
          </a:p>
          <a:p>
            <a:pPr marL="0" indent="0">
              <a:buNone/>
            </a:pPr>
            <a:r>
              <a:rPr lang="de-DE" sz="1800" dirty="0"/>
              <a:t>Das andere Unternehmen profitiert von einem nachhaltigen Image und niedrigen Einkaufskosten.</a:t>
            </a:r>
          </a:p>
          <a:p>
            <a:pPr marL="0" indent="0">
              <a:buNone/>
            </a:pPr>
            <a:r>
              <a:rPr lang="de-DE" sz="1800" b="1" dirty="0">
                <a:solidFill>
                  <a:schemeClr val="accent6"/>
                </a:solidFill>
                <a:latin typeface="+mj-lt"/>
              </a:rPr>
              <a:t>Das Modell eignet sich dabei für alle Aktivitäten, bei denen Abfallprodukte anfallen, welche in anderen Märkten wiederverwendet werden können.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Trash to Cash</a:t>
            </a:r>
          </a:p>
        </p:txBody>
      </p:sp>
      <p:grpSp>
        <p:nvGrpSpPr>
          <p:cNvPr id="33" name="Gruppieren 32">
            <a:extLst>
              <a:ext uri="{FF2B5EF4-FFF2-40B4-BE49-F238E27FC236}">
                <a16:creationId xmlns:a16="http://schemas.microsoft.com/office/drawing/2014/main" id="{C2445047-F06C-7519-DAEB-05F24F500F4A}"/>
              </a:ext>
            </a:extLst>
          </p:cNvPr>
          <p:cNvGrpSpPr/>
          <p:nvPr/>
        </p:nvGrpSpPr>
        <p:grpSpPr bwMode="gray">
          <a:xfrm>
            <a:off x="5200117" y="6241200"/>
            <a:ext cx="1791767" cy="252000"/>
            <a:chOff x="10011075" y="6241200"/>
            <a:chExt cx="1791767" cy="252000"/>
          </a:xfrm>
        </p:grpSpPr>
        <p:sp>
          <p:nvSpPr>
            <p:cNvPr id="34" name="Fußzeile">
              <a:extLst>
                <a:ext uri="{FF2B5EF4-FFF2-40B4-BE49-F238E27FC236}">
                  <a16:creationId xmlns:a16="http://schemas.microsoft.com/office/drawing/2014/main" id="{5CBCD0EE-AFDC-C042-2140-06237C358DB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5" name="ICON">
              <a:hlinkClick r:id="rId2" action="ppaction://hlinksldjump"/>
              <a:extLst>
                <a:ext uri="{FF2B5EF4-FFF2-40B4-BE49-F238E27FC236}">
                  <a16:creationId xmlns:a16="http://schemas.microsoft.com/office/drawing/2014/main" id="{D1D0E305-58DA-A14A-9C46-1D8A89DE54C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42" name="Inhaltsplatzhalter 4">
            <a:extLst>
              <a:ext uri="{FF2B5EF4-FFF2-40B4-BE49-F238E27FC236}">
                <a16:creationId xmlns:a16="http://schemas.microsoft.com/office/drawing/2014/main" id="{2E184769-0CEC-9A1D-EFFA-F3898C2223B7}"/>
              </a:ext>
            </a:extLst>
          </p:cNvPr>
          <p:cNvSpPr txBox="1">
            <a:spLocks/>
          </p:cNvSpPr>
          <p:nvPr/>
        </p:nvSpPr>
        <p:spPr bwMode="gray">
          <a:xfrm>
            <a:off x="2463621" y="1584000"/>
            <a:ext cx="3416845" cy="738664"/>
          </a:xfrm>
          <a:prstGeom prst="rect">
            <a:avLst/>
          </a:prstGeom>
        </p:spPr>
        <p:txBody>
          <a:bodyPr vert="horz"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Wingdings" panose="05000000000000000000" pitchFamily="2" charset="2"/>
              <a:buNone/>
            </a:pPr>
            <a:r>
              <a:rPr lang="de-DE" sz="2000" dirty="0">
                <a:ln w="6350">
                  <a:noFill/>
                </a:ln>
                <a:solidFill>
                  <a:schemeClr val="accent1">
                    <a:lumMod val="50000"/>
                  </a:schemeClr>
                </a:solidFill>
                <a:latin typeface="Bebas Neue" panose="020B0506020202020201" pitchFamily="34" charset="0"/>
              </a:rPr>
              <a:t>Trash to Cash </a:t>
            </a:r>
            <a:br>
              <a:rPr lang="de-DE" sz="2000" dirty="0">
                <a:ln w="6350">
                  <a:noFill/>
                </a:ln>
                <a:solidFill>
                  <a:schemeClr val="accent1">
                    <a:lumMod val="50000"/>
                  </a:schemeClr>
                </a:solidFill>
                <a:latin typeface="Bebas Neue" panose="020B0506020202020201" pitchFamily="34" charset="0"/>
              </a:rPr>
            </a:br>
            <a:r>
              <a:rPr lang="de-DE" sz="2000" dirty="0">
                <a:ln w="6350">
                  <a:noFill/>
                </a:ln>
                <a:solidFill>
                  <a:schemeClr val="accent1">
                    <a:lumMod val="50000"/>
                  </a:schemeClr>
                </a:solidFill>
                <a:latin typeface="Bebas Neue" panose="020B0506020202020201" pitchFamily="34" charset="0"/>
              </a:rPr>
              <a:t>am Beispiel eines Industrie-unternehmens </a:t>
            </a:r>
          </a:p>
        </p:txBody>
      </p:sp>
      <p:grpSp>
        <p:nvGrpSpPr>
          <p:cNvPr id="38" name="Gruppieren 37">
            <a:extLst>
              <a:ext uri="{FF2B5EF4-FFF2-40B4-BE49-F238E27FC236}">
                <a16:creationId xmlns:a16="http://schemas.microsoft.com/office/drawing/2014/main" id="{2361257C-A560-800C-CC80-13C0AC81348F}"/>
              </a:ext>
            </a:extLst>
          </p:cNvPr>
          <p:cNvGrpSpPr>
            <a:grpSpLocks noChangeAspect="1"/>
          </p:cNvGrpSpPr>
          <p:nvPr/>
        </p:nvGrpSpPr>
        <p:grpSpPr bwMode="gray">
          <a:xfrm>
            <a:off x="542925" y="2305802"/>
            <a:ext cx="7260861" cy="3504598"/>
            <a:chOff x="542925" y="2305802"/>
            <a:chExt cx="7260861" cy="3504598"/>
          </a:xfrm>
        </p:grpSpPr>
        <p:cxnSp>
          <p:nvCxnSpPr>
            <p:cNvPr id="27" name="Gerade Verbindung mit Pfeil 26">
              <a:extLst>
                <a:ext uri="{FF2B5EF4-FFF2-40B4-BE49-F238E27FC236}">
                  <a16:creationId xmlns:a16="http://schemas.microsoft.com/office/drawing/2014/main" id="{59ACB1F6-FF89-39A2-AC20-063C2664D379}"/>
                </a:ext>
              </a:extLst>
            </p:cNvPr>
            <p:cNvCxnSpPr>
              <a:cxnSpLocks/>
            </p:cNvCxnSpPr>
            <p:nvPr/>
          </p:nvCxnSpPr>
          <p:spPr bwMode="gray">
            <a:xfrm flipH="1">
              <a:off x="1449007" y="5288400"/>
              <a:ext cx="324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B4F40B76-80CD-7A6E-9507-B66668470A0B}"/>
                </a:ext>
              </a:extLst>
            </p:cNvPr>
            <p:cNvSpPr/>
            <p:nvPr/>
          </p:nvSpPr>
          <p:spPr bwMode="gray">
            <a:xfrm>
              <a:off x="7011786" y="2305803"/>
              <a:ext cx="792000"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nSpc>
                  <a:spcPct val="90000"/>
                </a:lnSpc>
                <a:spcAft>
                  <a:spcPts val="1000"/>
                </a:spcAft>
              </a:pPr>
              <a:r>
                <a:rPr lang="de-DE" sz="1000" dirty="0">
                  <a:solidFill>
                    <a:schemeClr val="tx1"/>
                  </a:solidFill>
                </a:rPr>
                <a:t>z.B. </a:t>
              </a:r>
              <a:br>
                <a:rPr lang="de-DE" sz="1000" dirty="0">
                  <a:solidFill>
                    <a:schemeClr val="tx1"/>
                  </a:solidFill>
                </a:rPr>
              </a:br>
              <a:r>
                <a:rPr lang="de-DE" sz="1000" dirty="0">
                  <a:solidFill>
                    <a:schemeClr val="tx1"/>
                  </a:solidFill>
                </a:rPr>
                <a:t>Nutzung als Fernwärme</a:t>
              </a:r>
            </a:p>
          </p:txBody>
        </p:sp>
        <p:cxnSp>
          <p:nvCxnSpPr>
            <p:cNvPr id="18" name="Gerade Verbindung mit Pfeil 17">
              <a:extLst>
                <a:ext uri="{FF2B5EF4-FFF2-40B4-BE49-F238E27FC236}">
                  <a16:creationId xmlns:a16="http://schemas.microsoft.com/office/drawing/2014/main" id="{0EC2994C-AE72-6B0E-2976-4E38332A7D1E}"/>
                </a:ext>
              </a:extLst>
            </p:cNvPr>
            <p:cNvCxnSpPr>
              <a:cxnSpLocks/>
            </p:cNvCxnSpPr>
            <p:nvPr/>
          </p:nvCxnSpPr>
          <p:spPr bwMode="gray">
            <a:xfrm>
              <a:off x="6572392" y="2827803"/>
              <a:ext cx="324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93512FAF-035F-B820-EA8A-3CB61893003B}"/>
                </a:ext>
              </a:extLst>
            </p:cNvPr>
            <p:cNvSpPr/>
            <p:nvPr/>
          </p:nvSpPr>
          <p:spPr bwMode="gray">
            <a:xfrm>
              <a:off x="542925" y="4766400"/>
              <a:ext cx="792000"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r">
                <a:lnSpc>
                  <a:spcPct val="90000"/>
                </a:lnSpc>
                <a:spcAft>
                  <a:spcPts val="1000"/>
                </a:spcAft>
              </a:pPr>
              <a:r>
                <a:rPr lang="de-DE" sz="1000" dirty="0">
                  <a:solidFill>
                    <a:schemeClr val="tx1"/>
                  </a:solidFill>
                </a:rPr>
                <a:t>z.B. Weiter-verkauf für die Nutzung als sekundäre Brennstoffe</a:t>
              </a:r>
            </a:p>
          </p:txBody>
        </p:sp>
        <p:sp>
          <p:nvSpPr>
            <p:cNvPr id="29" name="Rechteck 28">
              <a:extLst>
                <a:ext uri="{FF2B5EF4-FFF2-40B4-BE49-F238E27FC236}">
                  <a16:creationId xmlns:a16="http://schemas.microsoft.com/office/drawing/2014/main" id="{E3D29FFF-8160-46B1-6F0B-80588034EDB2}"/>
                </a:ext>
              </a:extLst>
            </p:cNvPr>
            <p:cNvSpPr/>
            <p:nvPr/>
          </p:nvSpPr>
          <p:spPr bwMode="gray">
            <a:xfrm>
              <a:off x="7011786" y="4766400"/>
              <a:ext cx="792000"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nSpc>
                  <a:spcPct val="90000"/>
                </a:lnSpc>
                <a:spcAft>
                  <a:spcPts val="1000"/>
                </a:spcAft>
              </a:pPr>
              <a:r>
                <a:rPr lang="de-DE" sz="1000" dirty="0">
                  <a:solidFill>
                    <a:schemeClr val="tx1"/>
                  </a:solidFill>
                </a:rPr>
                <a:t>Sonstige Verwendung</a:t>
              </a:r>
            </a:p>
          </p:txBody>
        </p:sp>
        <p:grpSp>
          <p:nvGrpSpPr>
            <p:cNvPr id="32" name="Gruppieren 31">
              <a:extLst>
                <a:ext uri="{FF2B5EF4-FFF2-40B4-BE49-F238E27FC236}">
                  <a16:creationId xmlns:a16="http://schemas.microsoft.com/office/drawing/2014/main" id="{50FFBD85-98C8-D8C4-8981-7EBD8A0869A5}"/>
                </a:ext>
              </a:extLst>
            </p:cNvPr>
            <p:cNvGrpSpPr/>
            <p:nvPr/>
          </p:nvGrpSpPr>
          <p:grpSpPr bwMode="gray">
            <a:xfrm>
              <a:off x="2899338" y="3058202"/>
              <a:ext cx="537257" cy="524301"/>
              <a:chOff x="2978866" y="2425700"/>
              <a:chExt cx="537257" cy="524301"/>
            </a:xfrm>
          </p:grpSpPr>
          <p:cxnSp>
            <p:nvCxnSpPr>
              <p:cNvPr id="11" name="Gerade Verbindung mit Pfeil 10">
                <a:extLst>
                  <a:ext uri="{FF2B5EF4-FFF2-40B4-BE49-F238E27FC236}">
                    <a16:creationId xmlns:a16="http://schemas.microsoft.com/office/drawing/2014/main" id="{4688FCD1-1560-2900-EF3B-2528EFEE1229}"/>
                  </a:ext>
                </a:extLst>
              </p:cNvPr>
              <p:cNvCxnSpPr/>
              <p:nvPr/>
            </p:nvCxnSpPr>
            <p:spPr bwMode="gray">
              <a:xfrm flipH="1" flipV="1">
                <a:off x="3156123" y="2425700"/>
                <a:ext cx="360000" cy="360000"/>
              </a:xfrm>
              <a:prstGeom prst="straightConnector1">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180A9E57-18C2-2AA8-C2E1-1AAE2E1996BE}"/>
                  </a:ext>
                </a:extLst>
              </p:cNvPr>
              <p:cNvCxnSpPr/>
              <p:nvPr/>
            </p:nvCxnSpPr>
            <p:spPr bwMode="gray">
              <a:xfrm flipH="1" flipV="1">
                <a:off x="2978866" y="2590001"/>
                <a:ext cx="360000" cy="360000"/>
              </a:xfrm>
              <a:prstGeom prst="straightConnector1">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6AA68869-684B-BDF4-67C1-07A1D76DB80D}"/>
                </a:ext>
              </a:extLst>
            </p:cNvPr>
            <p:cNvSpPr>
              <a:spLocks noChangeAspect="1"/>
            </p:cNvSpPr>
            <p:nvPr/>
          </p:nvSpPr>
          <p:spPr bwMode="gray">
            <a:xfrm>
              <a:off x="1887088" y="2305802"/>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spcAft>
                  <a:spcPts val="1000"/>
                </a:spcAft>
              </a:pPr>
              <a:r>
                <a:rPr lang="de-DE" sz="1400" dirty="0">
                  <a:ln w="6350">
                    <a:noFill/>
                  </a:ln>
                  <a:solidFill>
                    <a:schemeClr val="accent6"/>
                  </a:solidFill>
                  <a:latin typeface="Bebas Neue" panose="020B0506020202020201" pitchFamily="34" charset="0"/>
                </a:rPr>
                <a:t>Wasser-</a:t>
              </a:r>
              <a:br>
                <a:rPr lang="de-DE" sz="1400" dirty="0">
                  <a:ln w="6350">
                    <a:noFill/>
                  </a:ln>
                  <a:solidFill>
                    <a:schemeClr val="accent6"/>
                  </a:solidFill>
                  <a:latin typeface="Bebas Neue" panose="020B0506020202020201" pitchFamily="34" charset="0"/>
                </a:rPr>
              </a:br>
              <a:r>
                <a:rPr lang="de-DE" sz="1400" dirty="0">
                  <a:ln w="6350">
                    <a:noFill/>
                  </a:ln>
                  <a:solidFill>
                    <a:schemeClr val="accent6"/>
                  </a:solidFill>
                  <a:latin typeface="Bebas Neue" panose="020B0506020202020201" pitchFamily="34" charset="0"/>
                </a:rPr>
                <a:t>dampf</a:t>
              </a:r>
            </a:p>
          </p:txBody>
        </p:sp>
        <p:sp>
          <p:nvSpPr>
            <p:cNvPr id="14" name="Rechteck 13">
              <a:extLst>
                <a:ext uri="{FF2B5EF4-FFF2-40B4-BE49-F238E27FC236}">
                  <a16:creationId xmlns:a16="http://schemas.microsoft.com/office/drawing/2014/main" id="{78F2C0F3-D69F-37DF-D61D-EF3171E8D9B2}"/>
                </a:ext>
              </a:extLst>
            </p:cNvPr>
            <p:cNvSpPr/>
            <p:nvPr/>
          </p:nvSpPr>
          <p:spPr bwMode="gray">
            <a:xfrm>
              <a:off x="542925" y="2305802"/>
              <a:ext cx="1239302" cy="10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r">
                <a:lnSpc>
                  <a:spcPct val="90000"/>
                </a:lnSpc>
                <a:spcAft>
                  <a:spcPts val="1000"/>
                </a:spcAft>
              </a:pPr>
              <a:r>
                <a:rPr lang="de-DE" sz="1000" dirty="0">
                  <a:solidFill>
                    <a:schemeClr val="tx1"/>
                  </a:solidFill>
                </a:rPr>
                <a:t>z.B. </a:t>
              </a:r>
              <a:br>
                <a:rPr lang="de-DE" sz="1000" dirty="0">
                  <a:solidFill>
                    <a:schemeClr val="tx1"/>
                  </a:solidFill>
                </a:rPr>
              </a:br>
              <a:r>
                <a:rPr lang="de-DE" sz="1000" dirty="0">
                  <a:solidFill>
                    <a:schemeClr val="tx1"/>
                  </a:solidFill>
                </a:rPr>
                <a:t>Verwendung </a:t>
              </a:r>
              <a:br>
                <a:rPr lang="de-DE" sz="1000" dirty="0">
                  <a:solidFill>
                    <a:schemeClr val="tx1"/>
                  </a:solidFill>
                </a:rPr>
              </a:br>
              <a:r>
                <a:rPr lang="de-DE" sz="1000" dirty="0">
                  <a:solidFill>
                    <a:schemeClr val="tx1"/>
                  </a:solidFill>
                </a:rPr>
                <a:t>für interne </a:t>
              </a:r>
              <a:br>
                <a:rPr lang="de-DE" sz="1000" dirty="0">
                  <a:solidFill>
                    <a:schemeClr val="tx1"/>
                  </a:solidFill>
                </a:rPr>
              </a:br>
              <a:r>
                <a:rPr lang="de-DE" sz="1000" dirty="0">
                  <a:solidFill>
                    <a:schemeClr val="tx1"/>
                  </a:solidFill>
                </a:rPr>
                <a:t>Prozesse</a:t>
              </a:r>
            </a:p>
          </p:txBody>
        </p:sp>
        <p:sp>
          <p:nvSpPr>
            <p:cNvPr id="9" name="Ellipse 8">
              <a:extLst>
                <a:ext uri="{FF2B5EF4-FFF2-40B4-BE49-F238E27FC236}">
                  <a16:creationId xmlns:a16="http://schemas.microsoft.com/office/drawing/2014/main" id="{49F89998-5EDB-D511-996A-ED8066E5EEBA}"/>
                </a:ext>
              </a:extLst>
            </p:cNvPr>
            <p:cNvSpPr>
              <a:spLocks noChangeAspect="1"/>
            </p:cNvSpPr>
            <p:nvPr/>
          </p:nvSpPr>
          <p:spPr bwMode="gray">
            <a:xfrm>
              <a:off x="3404845" y="3290903"/>
              <a:ext cx="1534396" cy="1534396"/>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Aft>
                  <a:spcPts val="1000"/>
                </a:spcAft>
              </a:pPr>
              <a:endParaRPr lang="de-DE" sz="1600" dirty="0">
                <a:ln w="6350">
                  <a:noFill/>
                </a:ln>
                <a:solidFill>
                  <a:schemeClr val="accent1"/>
                </a:solidFill>
                <a:latin typeface="Bebas Neue" panose="020B0506020202020201" pitchFamily="34" charset="0"/>
              </a:endParaRPr>
            </a:p>
          </p:txBody>
        </p:sp>
        <p:sp>
          <p:nvSpPr>
            <p:cNvPr id="41" name="Freihandform: Form 40">
              <a:extLst>
                <a:ext uri="{FF2B5EF4-FFF2-40B4-BE49-F238E27FC236}">
                  <a16:creationId xmlns:a16="http://schemas.microsoft.com/office/drawing/2014/main" id="{6DDD7E39-C61E-D930-7370-29C91B7D8FAC}"/>
                </a:ext>
              </a:extLst>
            </p:cNvPr>
            <p:cNvSpPr>
              <a:spLocks noChangeAspect="1"/>
            </p:cNvSpPr>
            <p:nvPr/>
          </p:nvSpPr>
          <p:spPr bwMode="gray">
            <a:xfrm>
              <a:off x="3758043" y="3644100"/>
              <a:ext cx="828000" cy="828000"/>
            </a:xfrm>
            <a:custGeom>
              <a:avLst/>
              <a:gdLst>
                <a:gd name="connsiteX0" fmla="*/ 163232 w 828000"/>
                <a:gd name="connsiteY0" fmla="*/ 104190 h 828000"/>
                <a:gd name="connsiteX1" fmla="*/ 233518 w 828000"/>
                <a:gd name="connsiteY1" fmla="*/ 104190 h 828000"/>
                <a:gd name="connsiteX2" fmla="*/ 274805 w 828000"/>
                <a:gd name="connsiteY2" fmla="*/ 142516 h 828000"/>
                <a:gd name="connsiteX3" fmla="*/ 297269 w 828000"/>
                <a:gd name="connsiteY3" fmla="*/ 444222 h 828000"/>
                <a:gd name="connsiteX4" fmla="*/ 284532 w 828000"/>
                <a:gd name="connsiteY4" fmla="*/ 459007 h 828000"/>
                <a:gd name="connsiteX5" fmla="*/ 269745 w 828000"/>
                <a:gd name="connsiteY5" fmla="*/ 446270 h 828000"/>
                <a:gd name="connsiteX6" fmla="*/ 253340 w 828000"/>
                <a:gd name="connsiteY6" fmla="*/ 225975 h 828000"/>
                <a:gd name="connsiteX7" fmla="*/ 191585 w 828000"/>
                <a:gd name="connsiteY7" fmla="*/ 225975 h 828000"/>
                <a:gd name="connsiteX8" fmla="*/ 177785 w 828000"/>
                <a:gd name="connsiteY8" fmla="*/ 212175 h 828000"/>
                <a:gd name="connsiteX9" fmla="*/ 191585 w 828000"/>
                <a:gd name="connsiteY9" fmla="*/ 198375 h 828000"/>
                <a:gd name="connsiteX10" fmla="*/ 251286 w 828000"/>
                <a:gd name="connsiteY10" fmla="*/ 198375 h 828000"/>
                <a:gd name="connsiteX11" fmla="*/ 247279 w 828000"/>
                <a:gd name="connsiteY11" fmla="*/ 144565 h 828000"/>
                <a:gd name="connsiteX12" fmla="*/ 233517 w 828000"/>
                <a:gd name="connsiteY12" fmla="*/ 131792 h 828000"/>
                <a:gd name="connsiteX13" fmla="*/ 163230 w 828000"/>
                <a:gd name="connsiteY13" fmla="*/ 131792 h 828000"/>
                <a:gd name="connsiteX14" fmla="*/ 149468 w 828000"/>
                <a:gd name="connsiteY14" fmla="*/ 144565 h 828000"/>
                <a:gd name="connsiteX15" fmla="*/ 123162 w 828000"/>
                <a:gd name="connsiteY15" fmla="*/ 497852 h 828000"/>
                <a:gd name="connsiteX16" fmla="*/ 186828 w 828000"/>
                <a:gd name="connsiteY16" fmla="*/ 466266 h 828000"/>
                <a:gd name="connsiteX17" fmla="*/ 246628 w 828000"/>
                <a:gd name="connsiteY17" fmla="*/ 503353 h 828000"/>
                <a:gd name="connsiteX18" fmla="*/ 246628 w 828000"/>
                <a:gd name="connsiteY18" fmla="*/ 520859 h 828000"/>
                <a:gd name="connsiteX19" fmla="*/ 391175 w 828000"/>
                <a:gd name="connsiteY19" fmla="*/ 465105 h 828000"/>
                <a:gd name="connsiteX20" fmla="*/ 415195 w 828000"/>
                <a:gd name="connsiteY20" fmla="*/ 142516 h 828000"/>
                <a:gd name="connsiteX21" fmla="*/ 456482 w 828000"/>
                <a:gd name="connsiteY21" fmla="*/ 104190 h 828000"/>
                <a:gd name="connsiteX22" fmla="*/ 526768 w 828000"/>
                <a:gd name="connsiteY22" fmla="*/ 104190 h 828000"/>
                <a:gd name="connsiteX23" fmla="*/ 568055 w 828000"/>
                <a:gd name="connsiteY23" fmla="*/ 142516 h 828000"/>
                <a:gd name="connsiteX24" fmla="*/ 588917 w 828000"/>
                <a:gd name="connsiteY24" fmla="*/ 422710 h 828000"/>
                <a:gd name="connsiteX25" fmla="*/ 576179 w 828000"/>
                <a:gd name="connsiteY25" fmla="*/ 437495 h 828000"/>
                <a:gd name="connsiteX26" fmla="*/ 561394 w 828000"/>
                <a:gd name="connsiteY26" fmla="*/ 424757 h 828000"/>
                <a:gd name="connsiteX27" fmla="*/ 546592 w 828000"/>
                <a:gd name="connsiteY27" fmla="*/ 225975 h 828000"/>
                <a:gd name="connsiteX28" fmla="*/ 478715 w 828000"/>
                <a:gd name="connsiteY28" fmla="*/ 225975 h 828000"/>
                <a:gd name="connsiteX29" fmla="*/ 464915 w 828000"/>
                <a:gd name="connsiteY29" fmla="*/ 212175 h 828000"/>
                <a:gd name="connsiteX30" fmla="*/ 478715 w 828000"/>
                <a:gd name="connsiteY30" fmla="*/ 198375 h 828000"/>
                <a:gd name="connsiteX31" fmla="*/ 544538 w 828000"/>
                <a:gd name="connsiteY31" fmla="*/ 198375 h 828000"/>
                <a:gd name="connsiteX32" fmla="*/ 540532 w 828000"/>
                <a:gd name="connsiteY32" fmla="*/ 144562 h 828000"/>
                <a:gd name="connsiteX33" fmla="*/ 526768 w 828000"/>
                <a:gd name="connsiteY33" fmla="*/ 131788 h 828000"/>
                <a:gd name="connsiteX34" fmla="*/ 456482 w 828000"/>
                <a:gd name="connsiteY34" fmla="*/ 131788 h 828000"/>
                <a:gd name="connsiteX35" fmla="*/ 442718 w 828000"/>
                <a:gd name="connsiteY35" fmla="*/ 144562 h 828000"/>
                <a:gd name="connsiteX36" fmla="*/ 419401 w 828000"/>
                <a:gd name="connsiteY36" fmla="*/ 457712 h 828000"/>
                <a:gd name="connsiteX37" fmla="*/ 459537 w 828000"/>
                <a:gd name="connsiteY37" fmla="*/ 499075 h 828000"/>
                <a:gd name="connsiteX38" fmla="*/ 459537 w 828000"/>
                <a:gd name="connsiteY38" fmla="*/ 520310 h 828000"/>
                <a:gd name="connsiteX39" fmla="*/ 614726 w 828000"/>
                <a:gd name="connsiteY39" fmla="*/ 460451 h 828000"/>
                <a:gd name="connsiteX40" fmla="*/ 671025 w 828000"/>
                <a:gd name="connsiteY40" fmla="*/ 499077 h 828000"/>
                <a:gd name="connsiteX41" fmla="*/ 671025 w 828000"/>
                <a:gd name="connsiteY41" fmla="*/ 537075 h 828000"/>
                <a:gd name="connsiteX42" fmla="*/ 740691 w 828000"/>
                <a:gd name="connsiteY42" fmla="*/ 523919 h 828000"/>
                <a:gd name="connsiteX43" fmla="*/ 789772 w 828000"/>
                <a:gd name="connsiteY43" fmla="*/ 564601 h 828000"/>
                <a:gd name="connsiteX44" fmla="*/ 789772 w 828000"/>
                <a:gd name="connsiteY44" fmla="*/ 738300 h 828000"/>
                <a:gd name="connsiteX45" fmla="*/ 775972 w 828000"/>
                <a:gd name="connsiteY45" fmla="*/ 752100 h 828000"/>
                <a:gd name="connsiteX46" fmla="*/ 417450 w 828000"/>
                <a:gd name="connsiteY46" fmla="*/ 752100 h 828000"/>
                <a:gd name="connsiteX47" fmla="*/ 376050 w 828000"/>
                <a:gd name="connsiteY47" fmla="*/ 710700 h 828000"/>
                <a:gd name="connsiteX48" fmla="*/ 376050 w 828000"/>
                <a:gd name="connsiteY48" fmla="*/ 662400 h 828000"/>
                <a:gd name="connsiteX49" fmla="*/ 417450 w 828000"/>
                <a:gd name="connsiteY49" fmla="*/ 621000 h 828000"/>
                <a:gd name="connsiteX50" fmla="*/ 713760 w 828000"/>
                <a:gd name="connsiteY50" fmla="*/ 621000 h 828000"/>
                <a:gd name="connsiteX51" fmla="*/ 727560 w 828000"/>
                <a:gd name="connsiteY51" fmla="*/ 634800 h 828000"/>
                <a:gd name="connsiteX52" fmla="*/ 713760 w 828000"/>
                <a:gd name="connsiteY52" fmla="*/ 648600 h 828000"/>
                <a:gd name="connsiteX53" fmla="*/ 605475 w 828000"/>
                <a:gd name="connsiteY53" fmla="*/ 648600 h 828000"/>
                <a:gd name="connsiteX54" fmla="*/ 605475 w 828000"/>
                <a:gd name="connsiteY54" fmla="*/ 689167 h 828000"/>
                <a:gd name="connsiteX55" fmla="*/ 591675 w 828000"/>
                <a:gd name="connsiteY55" fmla="*/ 702967 h 828000"/>
                <a:gd name="connsiteX56" fmla="*/ 577875 w 828000"/>
                <a:gd name="connsiteY56" fmla="*/ 689167 h 828000"/>
                <a:gd name="connsiteX57" fmla="*/ 577875 w 828000"/>
                <a:gd name="connsiteY57" fmla="*/ 648600 h 828000"/>
                <a:gd name="connsiteX58" fmla="*/ 417450 w 828000"/>
                <a:gd name="connsiteY58" fmla="*/ 648600 h 828000"/>
                <a:gd name="connsiteX59" fmla="*/ 403650 w 828000"/>
                <a:gd name="connsiteY59" fmla="*/ 662400 h 828000"/>
                <a:gd name="connsiteX60" fmla="*/ 403650 w 828000"/>
                <a:gd name="connsiteY60" fmla="*/ 710700 h 828000"/>
                <a:gd name="connsiteX61" fmla="*/ 417450 w 828000"/>
                <a:gd name="connsiteY61" fmla="*/ 724500 h 828000"/>
                <a:gd name="connsiteX62" fmla="*/ 474375 w 828000"/>
                <a:gd name="connsiteY62" fmla="*/ 724500 h 828000"/>
                <a:gd name="connsiteX63" fmla="*/ 474375 w 828000"/>
                <a:gd name="connsiteY63" fmla="*/ 682377 h 828000"/>
                <a:gd name="connsiteX64" fmla="*/ 488175 w 828000"/>
                <a:gd name="connsiteY64" fmla="*/ 668577 h 828000"/>
                <a:gd name="connsiteX65" fmla="*/ 501975 w 828000"/>
                <a:gd name="connsiteY65" fmla="*/ 682377 h 828000"/>
                <a:gd name="connsiteX66" fmla="*/ 501975 w 828000"/>
                <a:gd name="connsiteY66" fmla="*/ 724500 h 828000"/>
                <a:gd name="connsiteX67" fmla="*/ 681375 w 828000"/>
                <a:gd name="connsiteY67" fmla="*/ 724500 h 828000"/>
                <a:gd name="connsiteX68" fmla="*/ 681375 w 828000"/>
                <a:gd name="connsiteY68" fmla="*/ 689722 h 828000"/>
                <a:gd name="connsiteX69" fmla="*/ 695175 w 828000"/>
                <a:gd name="connsiteY69" fmla="*/ 675922 h 828000"/>
                <a:gd name="connsiteX70" fmla="*/ 708975 w 828000"/>
                <a:gd name="connsiteY70" fmla="*/ 689722 h 828000"/>
                <a:gd name="connsiteX71" fmla="*/ 708975 w 828000"/>
                <a:gd name="connsiteY71" fmla="*/ 724500 h 828000"/>
                <a:gd name="connsiteX72" fmla="*/ 762171 w 828000"/>
                <a:gd name="connsiteY72" fmla="*/ 724500 h 828000"/>
                <a:gd name="connsiteX73" fmla="*/ 762171 w 828000"/>
                <a:gd name="connsiteY73" fmla="*/ 564599 h 828000"/>
                <a:gd name="connsiteX74" fmla="*/ 745811 w 828000"/>
                <a:gd name="connsiteY74" fmla="*/ 551039 h 828000"/>
                <a:gd name="connsiteX75" fmla="*/ 659785 w 828000"/>
                <a:gd name="connsiteY75" fmla="*/ 567285 h 828000"/>
                <a:gd name="connsiteX76" fmla="*/ 643425 w 828000"/>
                <a:gd name="connsiteY76" fmla="*/ 553725 h 828000"/>
                <a:gd name="connsiteX77" fmla="*/ 643425 w 828000"/>
                <a:gd name="connsiteY77" fmla="*/ 499080 h 828000"/>
                <a:gd name="connsiteX78" fmla="*/ 624659 w 828000"/>
                <a:gd name="connsiteY78" fmla="*/ 486205 h 828000"/>
                <a:gd name="connsiteX79" fmla="*/ 450703 w 828000"/>
                <a:gd name="connsiteY79" fmla="*/ 553302 h 828000"/>
                <a:gd name="connsiteX80" fmla="*/ 431937 w 828000"/>
                <a:gd name="connsiteY80" fmla="*/ 540427 h 828000"/>
                <a:gd name="connsiteX81" fmla="*/ 431937 w 828000"/>
                <a:gd name="connsiteY81" fmla="*/ 499079 h 828000"/>
                <a:gd name="connsiteX82" fmla="*/ 413170 w 828000"/>
                <a:gd name="connsiteY82" fmla="*/ 486203 h 828000"/>
                <a:gd name="connsiteX83" fmla="*/ 237795 w 828000"/>
                <a:gd name="connsiteY83" fmla="*/ 553849 h 828000"/>
                <a:gd name="connsiteX84" fmla="*/ 219028 w 828000"/>
                <a:gd name="connsiteY84" fmla="*/ 540974 h 828000"/>
                <a:gd name="connsiteX85" fmla="*/ 219028 w 828000"/>
                <a:gd name="connsiteY85" fmla="*/ 503353 h 828000"/>
                <a:gd name="connsiteX86" fmla="*/ 199096 w 828000"/>
                <a:gd name="connsiteY86" fmla="*/ 490990 h 828000"/>
                <a:gd name="connsiteX87" fmla="*/ 73495 w 828000"/>
                <a:gd name="connsiteY87" fmla="*/ 553304 h 828000"/>
                <a:gd name="connsiteX88" fmla="*/ 65828 w 828000"/>
                <a:gd name="connsiteY88" fmla="*/ 565667 h 828000"/>
                <a:gd name="connsiteX89" fmla="*/ 65828 w 828000"/>
                <a:gd name="connsiteY89" fmla="*/ 800400 h 828000"/>
                <a:gd name="connsiteX90" fmla="*/ 284625 w 828000"/>
                <a:gd name="connsiteY90" fmla="*/ 800400 h 828000"/>
                <a:gd name="connsiteX91" fmla="*/ 284625 w 828000"/>
                <a:gd name="connsiteY91" fmla="*/ 703800 h 828000"/>
                <a:gd name="connsiteX92" fmla="*/ 270825 w 828000"/>
                <a:gd name="connsiteY92" fmla="*/ 690000 h 828000"/>
                <a:gd name="connsiteX93" fmla="*/ 156975 w 828000"/>
                <a:gd name="connsiteY93" fmla="*/ 690000 h 828000"/>
                <a:gd name="connsiteX94" fmla="*/ 143175 w 828000"/>
                <a:gd name="connsiteY94" fmla="*/ 703800 h 828000"/>
                <a:gd name="connsiteX95" fmla="*/ 143175 w 828000"/>
                <a:gd name="connsiteY95" fmla="*/ 754048 h 828000"/>
                <a:gd name="connsiteX96" fmla="*/ 129375 w 828000"/>
                <a:gd name="connsiteY96" fmla="*/ 767848 h 828000"/>
                <a:gd name="connsiteX97" fmla="*/ 115575 w 828000"/>
                <a:gd name="connsiteY97" fmla="*/ 754048 h 828000"/>
                <a:gd name="connsiteX98" fmla="*/ 115575 w 828000"/>
                <a:gd name="connsiteY98" fmla="*/ 703800 h 828000"/>
                <a:gd name="connsiteX99" fmla="*/ 156975 w 828000"/>
                <a:gd name="connsiteY99" fmla="*/ 662400 h 828000"/>
                <a:gd name="connsiteX100" fmla="*/ 270825 w 828000"/>
                <a:gd name="connsiteY100" fmla="*/ 662400 h 828000"/>
                <a:gd name="connsiteX101" fmla="*/ 312225 w 828000"/>
                <a:gd name="connsiteY101" fmla="*/ 703800 h 828000"/>
                <a:gd name="connsiteX102" fmla="*/ 312225 w 828000"/>
                <a:gd name="connsiteY102" fmla="*/ 800400 h 828000"/>
                <a:gd name="connsiteX103" fmla="*/ 814200 w 828000"/>
                <a:gd name="connsiteY103" fmla="*/ 800400 h 828000"/>
                <a:gd name="connsiteX104" fmla="*/ 828000 w 828000"/>
                <a:gd name="connsiteY104" fmla="*/ 814200 h 828000"/>
                <a:gd name="connsiteX105" fmla="*/ 814200 w 828000"/>
                <a:gd name="connsiteY105" fmla="*/ 828000 h 828000"/>
                <a:gd name="connsiteX106" fmla="*/ 13800 w 828000"/>
                <a:gd name="connsiteY106" fmla="*/ 828000 h 828000"/>
                <a:gd name="connsiteX107" fmla="*/ 0 w 828000"/>
                <a:gd name="connsiteY107" fmla="*/ 814200 h 828000"/>
                <a:gd name="connsiteX108" fmla="*/ 13800 w 828000"/>
                <a:gd name="connsiteY108" fmla="*/ 800400 h 828000"/>
                <a:gd name="connsiteX109" fmla="*/ 38228 w 828000"/>
                <a:gd name="connsiteY109" fmla="*/ 800400 h 828000"/>
                <a:gd name="connsiteX110" fmla="*/ 38228 w 828000"/>
                <a:gd name="connsiteY110" fmla="*/ 565667 h 828000"/>
                <a:gd name="connsiteX111" fmla="*/ 61229 w 828000"/>
                <a:gd name="connsiteY111" fmla="*/ 528580 h 828000"/>
                <a:gd name="connsiteX112" fmla="*/ 94425 w 828000"/>
                <a:gd name="connsiteY112" fmla="*/ 512109 h 828000"/>
                <a:gd name="connsiteX113" fmla="*/ 121945 w 828000"/>
                <a:gd name="connsiteY113" fmla="*/ 142516 h 828000"/>
                <a:gd name="connsiteX114" fmla="*/ 163232 w 828000"/>
                <a:gd name="connsiteY114" fmla="*/ 104190 h 828000"/>
                <a:gd name="connsiteX115" fmla="*/ 543375 w 828000"/>
                <a:gd name="connsiteY115" fmla="*/ 51750 h 828000"/>
                <a:gd name="connsiteX116" fmla="*/ 627900 w 828000"/>
                <a:gd name="connsiteY116" fmla="*/ 51750 h 828000"/>
                <a:gd name="connsiteX117" fmla="*/ 641700 w 828000"/>
                <a:gd name="connsiteY117" fmla="*/ 65550 h 828000"/>
                <a:gd name="connsiteX118" fmla="*/ 627900 w 828000"/>
                <a:gd name="connsiteY118" fmla="*/ 79350 h 828000"/>
                <a:gd name="connsiteX119" fmla="*/ 543375 w 828000"/>
                <a:gd name="connsiteY119" fmla="*/ 79350 h 828000"/>
                <a:gd name="connsiteX120" fmla="*/ 529575 w 828000"/>
                <a:gd name="connsiteY120" fmla="*/ 65550 h 828000"/>
                <a:gd name="connsiteX121" fmla="*/ 543375 w 828000"/>
                <a:gd name="connsiteY121" fmla="*/ 51750 h 828000"/>
                <a:gd name="connsiteX122" fmla="*/ 258750 w 828000"/>
                <a:gd name="connsiteY122" fmla="*/ 51750 h 828000"/>
                <a:gd name="connsiteX123" fmla="*/ 343275 w 828000"/>
                <a:gd name="connsiteY123" fmla="*/ 51750 h 828000"/>
                <a:gd name="connsiteX124" fmla="*/ 357075 w 828000"/>
                <a:gd name="connsiteY124" fmla="*/ 65550 h 828000"/>
                <a:gd name="connsiteX125" fmla="*/ 343275 w 828000"/>
                <a:gd name="connsiteY125" fmla="*/ 79350 h 828000"/>
                <a:gd name="connsiteX126" fmla="*/ 258750 w 828000"/>
                <a:gd name="connsiteY126" fmla="*/ 79350 h 828000"/>
                <a:gd name="connsiteX127" fmla="*/ 244950 w 828000"/>
                <a:gd name="connsiteY127" fmla="*/ 65550 h 828000"/>
                <a:gd name="connsiteX128" fmla="*/ 258750 w 828000"/>
                <a:gd name="connsiteY128" fmla="*/ 51750 h 828000"/>
                <a:gd name="connsiteX129" fmla="*/ 505425 w 828000"/>
                <a:gd name="connsiteY129" fmla="*/ 0 h 828000"/>
                <a:gd name="connsiteX130" fmla="*/ 583050 w 828000"/>
                <a:gd name="connsiteY130" fmla="*/ 0 h 828000"/>
                <a:gd name="connsiteX131" fmla="*/ 596850 w 828000"/>
                <a:gd name="connsiteY131" fmla="*/ 13800 h 828000"/>
                <a:gd name="connsiteX132" fmla="*/ 583050 w 828000"/>
                <a:gd name="connsiteY132" fmla="*/ 27600 h 828000"/>
                <a:gd name="connsiteX133" fmla="*/ 505425 w 828000"/>
                <a:gd name="connsiteY133" fmla="*/ 27600 h 828000"/>
                <a:gd name="connsiteX134" fmla="*/ 472650 w 828000"/>
                <a:gd name="connsiteY134" fmla="*/ 60375 h 828000"/>
                <a:gd name="connsiteX135" fmla="*/ 458850 w 828000"/>
                <a:gd name="connsiteY135" fmla="*/ 74175 h 828000"/>
                <a:gd name="connsiteX136" fmla="*/ 445050 w 828000"/>
                <a:gd name="connsiteY136" fmla="*/ 60375 h 828000"/>
                <a:gd name="connsiteX137" fmla="*/ 505425 w 828000"/>
                <a:gd name="connsiteY137" fmla="*/ 0 h 828000"/>
                <a:gd name="connsiteX138" fmla="*/ 220800 w 828000"/>
                <a:gd name="connsiteY138" fmla="*/ 0 h 828000"/>
                <a:gd name="connsiteX139" fmla="*/ 298425 w 828000"/>
                <a:gd name="connsiteY139" fmla="*/ 0 h 828000"/>
                <a:gd name="connsiteX140" fmla="*/ 312225 w 828000"/>
                <a:gd name="connsiteY140" fmla="*/ 13800 h 828000"/>
                <a:gd name="connsiteX141" fmla="*/ 298425 w 828000"/>
                <a:gd name="connsiteY141" fmla="*/ 27600 h 828000"/>
                <a:gd name="connsiteX142" fmla="*/ 220800 w 828000"/>
                <a:gd name="connsiteY142" fmla="*/ 27600 h 828000"/>
                <a:gd name="connsiteX143" fmla="*/ 188025 w 828000"/>
                <a:gd name="connsiteY143" fmla="*/ 60375 h 828000"/>
                <a:gd name="connsiteX144" fmla="*/ 174225 w 828000"/>
                <a:gd name="connsiteY144" fmla="*/ 74175 h 828000"/>
                <a:gd name="connsiteX145" fmla="*/ 160425 w 828000"/>
                <a:gd name="connsiteY145" fmla="*/ 60375 h 828000"/>
                <a:gd name="connsiteX146" fmla="*/ 220800 w 828000"/>
                <a:gd name="connsiteY146" fmla="*/ 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828000" h="828000">
                  <a:moveTo>
                    <a:pt x="163232" y="104190"/>
                  </a:moveTo>
                  <a:lnTo>
                    <a:pt x="233518" y="104190"/>
                  </a:lnTo>
                  <a:cubicBezTo>
                    <a:pt x="255071" y="104190"/>
                    <a:pt x="273206" y="121024"/>
                    <a:pt x="274805" y="142516"/>
                  </a:cubicBezTo>
                  <a:lnTo>
                    <a:pt x="297269" y="444222"/>
                  </a:lnTo>
                  <a:cubicBezTo>
                    <a:pt x="297835" y="451821"/>
                    <a:pt x="292132" y="458441"/>
                    <a:pt x="284532" y="459007"/>
                  </a:cubicBezTo>
                  <a:cubicBezTo>
                    <a:pt x="276928" y="459588"/>
                    <a:pt x="270311" y="453868"/>
                    <a:pt x="269745" y="446270"/>
                  </a:cubicBezTo>
                  <a:lnTo>
                    <a:pt x="253340" y="225975"/>
                  </a:lnTo>
                  <a:lnTo>
                    <a:pt x="191585" y="225975"/>
                  </a:lnTo>
                  <a:cubicBezTo>
                    <a:pt x="183964" y="225975"/>
                    <a:pt x="177785" y="219796"/>
                    <a:pt x="177785" y="212175"/>
                  </a:cubicBezTo>
                  <a:cubicBezTo>
                    <a:pt x="177785" y="204554"/>
                    <a:pt x="183964" y="198375"/>
                    <a:pt x="191585" y="198375"/>
                  </a:cubicBezTo>
                  <a:lnTo>
                    <a:pt x="251286" y="198375"/>
                  </a:lnTo>
                  <a:lnTo>
                    <a:pt x="247279" y="144565"/>
                  </a:lnTo>
                  <a:cubicBezTo>
                    <a:pt x="246744" y="137403"/>
                    <a:pt x="240701" y="131792"/>
                    <a:pt x="233517" y="131792"/>
                  </a:cubicBezTo>
                  <a:lnTo>
                    <a:pt x="163230" y="131792"/>
                  </a:lnTo>
                  <a:cubicBezTo>
                    <a:pt x="156045" y="131792"/>
                    <a:pt x="150001" y="137403"/>
                    <a:pt x="149468" y="144565"/>
                  </a:cubicBezTo>
                  <a:lnTo>
                    <a:pt x="123162" y="497852"/>
                  </a:lnTo>
                  <a:lnTo>
                    <a:pt x="186828" y="466266"/>
                  </a:lnTo>
                  <a:cubicBezTo>
                    <a:pt x="214317" y="452628"/>
                    <a:pt x="246628" y="472603"/>
                    <a:pt x="246628" y="503353"/>
                  </a:cubicBezTo>
                  <a:lnTo>
                    <a:pt x="246628" y="520859"/>
                  </a:lnTo>
                  <a:lnTo>
                    <a:pt x="391175" y="465105"/>
                  </a:lnTo>
                  <a:lnTo>
                    <a:pt x="415195" y="142516"/>
                  </a:lnTo>
                  <a:cubicBezTo>
                    <a:pt x="416796" y="121024"/>
                    <a:pt x="434931" y="104190"/>
                    <a:pt x="456482" y="104190"/>
                  </a:cubicBezTo>
                  <a:lnTo>
                    <a:pt x="526768" y="104190"/>
                  </a:lnTo>
                  <a:cubicBezTo>
                    <a:pt x="548321" y="104190"/>
                    <a:pt x="566454" y="121024"/>
                    <a:pt x="568055" y="142516"/>
                  </a:cubicBezTo>
                  <a:lnTo>
                    <a:pt x="588917" y="422710"/>
                  </a:lnTo>
                  <a:cubicBezTo>
                    <a:pt x="589483" y="430310"/>
                    <a:pt x="583780" y="436929"/>
                    <a:pt x="576179" y="437495"/>
                  </a:cubicBezTo>
                  <a:cubicBezTo>
                    <a:pt x="568562" y="438060"/>
                    <a:pt x="561958" y="432357"/>
                    <a:pt x="561394" y="424757"/>
                  </a:cubicBezTo>
                  <a:lnTo>
                    <a:pt x="546592" y="225975"/>
                  </a:lnTo>
                  <a:lnTo>
                    <a:pt x="478715" y="225975"/>
                  </a:lnTo>
                  <a:cubicBezTo>
                    <a:pt x="471094" y="225975"/>
                    <a:pt x="464915" y="219796"/>
                    <a:pt x="464915" y="212175"/>
                  </a:cubicBezTo>
                  <a:cubicBezTo>
                    <a:pt x="464915" y="204554"/>
                    <a:pt x="471094" y="198375"/>
                    <a:pt x="478715" y="198375"/>
                  </a:cubicBezTo>
                  <a:lnTo>
                    <a:pt x="544538" y="198375"/>
                  </a:lnTo>
                  <a:lnTo>
                    <a:pt x="540532" y="144562"/>
                  </a:lnTo>
                  <a:cubicBezTo>
                    <a:pt x="539997" y="137400"/>
                    <a:pt x="533951" y="131788"/>
                    <a:pt x="526768" y="131788"/>
                  </a:cubicBezTo>
                  <a:lnTo>
                    <a:pt x="456482" y="131788"/>
                  </a:lnTo>
                  <a:cubicBezTo>
                    <a:pt x="449297" y="131788"/>
                    <a:pt x="443253" y="137400"/>
                    <a:pt x="442718" y="144562"/>
                  </a:cubicBezTo>
                  <a:lnTo>
                    <a:pt x="419401" y="457712"/>
                  </a:lnTo>
                  <a:cubicBezTo>
                    <a:pt x="441859" y="458400"/>
                    <a:pt x="459537" y="476787"/>
                    <a:pt x="459537" y="499075"/>
                  </a:cubicBezTo>
                  <a:lnTo>
                    <a:pt x="459537" y="520310"/>
                  </a:lnTo>
                  <a:lnTo>
                    <a:pt x="614726" y="460451"/>
                  </a:lnTo>
                  <a:cubicBezTo>
                    <a:pt x="641826" y="450006"/>
                    <a:pt x="671025" y="470028"/>
                    <a:pt x="671025" y="499077"/>
                  </a:cubicBezTo>
                  <a:lnTo>
                    <a:pt x="671025" y="537075"/>
                  </a:lnTo>
                  <a:lnTo>
                    <a:pt x="740691" y="523919"/>
                  </a:lnTo>
                  <a:cubicBezTo>
                    <a:pt x="766167" y="519108"/>
                    <a:pt x="789772" y="538640"/>
                    <a:pt x="789772" y="564601"/>
                  </a:cubicBezTo>
                  <a:lnTo>
                    <a:pt x="789772" y="738300"/>
                  </a:lnTo>
                  <a:cubicBezTo>
                    <a:pt x="789772" y="745921"/>
                    <a:pt x="783593" y="752100"/>
                    <a:pt x="775972" y="752100"/>
                  </a:cubicBezTo>
                  <a:lnTo>
                    <a:pt x="417450" y="752100"/>
                  </a:lnTo>
                  <a:cubicBezTo>
                    <a:pt x="394621" y="752100"/>
                    <a:pt x="376050" y="733527"/>
                    <a:pt x="376050" y="710700"/>
                  </a:cubicBezTo>
                  <a:lnTo>
                    <a:pt x="376050" y="662400"/>
                  </a:lnTo>
                  <a:cubicBezTo>
                    <a:pt x="376050" y="639573"/>
                    <a:pt x="394621" y="621000"/>
                    <a:pt x="417450" y="621000"/>
                  </a:cubicBezTo>
                  <a:lnTo>
                    <a:pt x="713760" y="621000"/>
                  </a:lnTo>
                  <a:cubicBezTo>
                    <a:pt x="721381" y="621000"/>
                    <a:pt x="727560" y="627179"/>
                    <a:pt x="727560" y="634800"/>
                  </a:cubicBezTo>
                  <a:cubicBezTo>
                    <a:pt x="727560" y="642421"/>
                    <a:pt x="721381" y="648600"/>
                    <a:pt x="713760" y="648600"/>
                  </a:cubicBezTo>
                  <a:lnTo>
                    <a:pt x="605475" y="648600"/>
                  </a:lnTo>
                  <a:lnTo>
                    <a:pt x="605475" y="689167"/>
                  </a:lnTo>
                  <a:cubicBezTo>
                    <a:pt x="605475" y="696788"/>
                    <a:pt x="599296" y="702967"/>
                    <a:pt x="591675" y="702967"/>
                  </a:cubicBezTo>
                  <a:cubicBezTo>
                    <a:pt x="584054" y="702967"/>
                    <a:pt x="577875" y="696788"/>
                    <a:pt x="577875" y="689167"/>
                  </a:cubicBezTo>
                  <a:lnTo>
                    <a:pt x="577875" y="648600"/>
                  </a:lnTo>
                  <a:lnTo>
                    <a:pt x="417450" y="648600"/>
                  </a:lnTo>
                  <a:cubicBezTo>
                    <a:pt x="409841" y="648600"/>
                    <a:pt x="403650" y="654791"/>
                    <a:pt x="403650" y="662400"/>
                  </a:cubicBezTo>
                  <a:lnTo>
                    <a:pt x="403650" y="710700"/>
                  </a:lnTo>
                  <a:cubicBezTo>
                    <a:pt x="403650" y="718309"/>
                    <a:pt x="409841" y="724500"/>
                    <a:pt x="417450" y="724500"/>
                  </a:cubicBezTo>
                  <a:lnTo>
                    <a:pt x="474375" y="724500"/>
                  </a:lnTo>
                  <a:lnTo>
                    <a:pt x="474375" y="682377"/>
                  </a:lnTo>
                  <a:cubicBezTo>
                    <a:pt x="474375" y="674756"/>
                    <a:pt x="480554" y="668577"/>
                    <a:pt x="488175" y="668577"/>
                  </a:cubicBezTo>
                  <a:cubicBezTo>
                    <a:pt x="495796" y="668577"/>
                    <a:pt x="501975" y="674756"/>
                    <a:pt x="501975" y="682377"/>
                  </a:cubicBezTo>
                  <a:lnTo>
                    <a:pt x="501975" y="724500"/>
                  </a:lnTo>
                  <a:lnTo>
                    <a:pt x="681375" y="724500"/>
                  </a:lnTo>
                  <a:lnTo>
                    <a:pt x="681375" y="689722"/>
                  </a:lnTo>
                  <a:cubicBezTo>
                    <a:pt x="681375" y="682101"/>
                    <a:pt x="687554" y="675922"/>
                    <a:pt x="695175" y="675922"/>
                  </a:cubicBezTo>
                  <a:cubicBezTo>
                    <a:pt x="702796" y="675922"/>
                    <a:pt x="708975" y="682101"/>
                    <a:pt x="708975" y="689722"/>
                  </a:cubicBezTo>
                  <a:lnTo>
                    <a:pt x="708975" y="724500"/>
                  </a:lnTo>
                  <a:lnTo>
                    <a:pt x="762171" y="724500"/>
                  </a:lnTo>
                  <a:lnTo>
                    <a:pt x="762171" y="564599"/>
                  </a:lnTo>
                  <a:cubicBezTo>
                    <a:pt x="762171" y="555907"/>
                    <a:pt x="754268" y="549431"/>
                    <a:pt x="745811" y="551039"/>
                  </a:cubicBezTo>
                  <a:lnTo>
                    <a:pt x="659785" y="567285"/>
                  </a:lnTo>
                  <a:cubicBezTo>
                    <a:pt x="651288" y="568884"/>
                    <a:pt x="643425" y="562369"/>
                    <a:pt x="643425" y="553725"/>
                  </a:cubicBezTo>
                  <a:lnTo>
                    <a:pt x="643425" y="499080"/>
                  </a:lnTo>
                  <a:cubicBezTo>
                    <a:pt x="643425" y="489400"/>
                    <a:pt x="633743" y="482707"/>
                    <a:pt x="624659" y="486205"/>
                  </a:cubicBezTo>
                  <a:lnTo>
                    <a:pt x="450703" y="553302"/>
                  </a:lnTo>
                  <a:cubicBezTo>
                    <a:pt x="441669" y="556789"/>
                    <a:pt x="431937" y="550106"/>
                    <a:pt x="431937" y="540427"/>
                  </a:cubicBezTo>
                  <a:lnTo>
                    <a:pt x="431937" y="499079"/>
                  </a:lnTo>
                  <a:cubicBezTo>
                    <a:pt x="431937" y="489393"/>
                    <a:pt x="422247" y="482707"/>
                    <a:pt x="413170" y="486203"/>
                  </a:cubicBezTo>
                  <a:lnTo>
                    <a:pt x="237795" y="553849"/>
                  </a:lnTo>
                  <a:cubicBezTo>
                    <a:pt x="228733" y="557342"/>
                    <a:pt x="219028" y="550629"/>
                    <a:pt x="219028" y="540974"/>
                  </a:cubicBezTo>
                  <a:lnTo>
                    <a:pt x="219028" y="503353"/>
                  </a:lnTo>
                  <a:cubicBezTo>
                    <a:pt x="219028" y="493096"/>
                    <a:pt x="208258" y="486450"/>
                    <a:pt x="199096" y="490990"/>
                  </a:cubicBezTo>
                  <a:lnTo>
                    <a:pt x="73495" y="553304"/>
                  </a:lnTo>
                  <a:cubicBezTo>
                    <a:pt x="68765" y="555650"/>
                    <a:pt x="65828" y="560387"/>
                    <a:pt x="65828" y="565667"/>
                  </a:cubicBezTo>
                  <a:lnTo>
                    <a:pt x="65828" y="800400"/>
                  </a:lnTo>
                  <a:lnTo>
                    <a:pt x="284625" y="800400"/>
                  </a:lnTo>
                  <a:lnTo>
                    <a:pt x="284625" y="703800"/>
                  </a:lnTo>
                  <a:cubicBezTo>
                    <a:pt x="284625" y="696191"/>
                    <a:pt x="278434" y="690000"/>
                    <a:pt x="270825" y="690000"/>
                  </a:cubicBezTo>
                  <a:lnTo>
                    <a:pt x="156975" y="690000"/>
                  </a:lnTo>
                  <a:cubicBezTo>
                    <a:pt x="149366" y="690000"/>
                    <a:pt x="143175" y="696191"/>
                    <a:pt x="143175" y="703800"/>
                  </a:cubicBezTo>
                  <a:lnTo>
                    <a:pt x="143175" y="754048"/>
                  </a:lnTo>
                  <a:cubicBezTo>
                    <a:pt x="143175" y="761669"/>
                    <a:pt x="136996" y="767848"/>
                    <a:pt x="129375" y="767848"/>
                  </a:cubicBezTo>
                  <a:cubicBezTo>
                    <a:pt x="121754" y="767848"/>
                    <a:pt x="115575" y="761669"/>
                    <a:pt x="115575" y="754048"/>
                  </a:cubicBezTo>
                  <a:lnTo>
                    <a:pt x="115575" y="703800"/>
                  </a:lnTo>
                  <a:cubicBezTo>
                    <a:pt x="115575" y="680973"/>
                    <a:pt x="134146" y="662400"/>
                    <a:pt x="156975" y="662400"/>
                  </a:cubicBezTo>
                  <a:lnTo>
                    <a:pt x="270825" y="662400"/>
                  </a:lnTo>
                  <a:cubicBezTo>
                    <a:pt x="293654" y="662400"/>
                    <a:pt x="312225" y="680973"/>
                    <a:pt x="312225" y="703800"/>
                  </a:cubicBezTo>
                  <a:lnTo>
                    <a:pt x="312225" y="800400"/>
                  </a:lnTo>
                  <a:lnTo>
                    <a:pt x="814200" y="800400"/>
                  </a:lnTo>
                  <a:cubicBezTo>
                    <a:pt x="821821" y="800400"/>
                    <a:pt x="828000" y="806579"/>
                    <a:pt x="828000" y="814200"/>
                  </a:cubicBezTo>
                  <a:cubicBezTo>
                    <a:pt x="828000" y="821821"/>
                    <a:pt x="821821" y="828000"/>
                    <a:pt x="814200" y="828000"/>
                  </a:cubicBezTo>
                  <a:lnTo>
                    <a:pt x="13800" y="828000"/>
                  </a:lnTo>
                  <a:cubicBezTo>
                    <a:pt x="6179" y="828000"/>
                    <a:pt x="0" y="821821"/>
                    <a:pt x="0" y="814200"/>
                  </a:cubicBezTo>
                  <a:cubicBezTo>
                    <a:pt x="0" y="806579"/>
                    <a:pt x="6179" y="800400"/>
                    <a:pt x="13800" y="800400"/>
                  </a:cubicBezTo>
                  <a:lnTo>
                    <a:pt x="38228" y="800400"/>
                  </a:lnTo>
                  <a:lnTo>
                    <a:pt x="38228" y="565667"/>
                  </a:lnTo>
                  <a:cubicBezTo>
                    <a:pt x="38228" y="549828"/>
                    <a:pt x="47041" y="535619"/>
                    <a:pt x="61229" y="528580"/>
                  </a:cubicBezTo>
                  <a:lnTo>
                    <a:pt x="94425" y="512109"/>
                  </a:lnTo>
                  <a:lnTo>
                    <a:pt x="121945" y="142516"/>
                  </a:lnTo>
                  <a:cubicBezTo>
                    <a:pt x="123546" y="121024"/>
                    <a:pt x="141679" y="104190"/>
                    <a:pt x="163232" y="104190"/>
                  </a:cubicBezTo>
                  <a:close/>
                  <a:moveTo>
                    <a:pt x="543375" y="51750"/>
                  </a:moveTo>
                  <a:lnTo>
                    <a:pt x="627900" y="51750"/>
                  </a:lnTo>
                  <a:cubicBezTo>
                    <a:pt x="635521" y="51750"/>
                    <a:pt x="641700" y="57929"/>
                    <a:pt x="641700" y="65550"/>
                  </a:cubicBezTo>
                  <a:cubicBezTo>
                    <a:pt x="641700" y="73171"/>
                    <a:pt x="635521" y="79350"/>
                    <a:pt x="627900" y="79350"/>
                  </a:cubicBezTo>
                  <a:lnTo>
                    <a:pt x="543375" y="79350"/>
                  </a:lnTo>
                  <a:cubicBezTo>
                    <a:pt x="535754" y="79350"/>
                    <a:pt x="529575" y="73171"/>
                    <a:pt x="529575" y="65550"/>
                  </a:cubicBezTo>
                  <a:cubicBezTo>
                    <a:pt x="529575" y="57929"/>
                    <a:pt x="535754" y="51750"/>
                    <a:pt x="543375" y="51750"/>
                  </a:cubicBezTo>
                  <a:close/>
                  <a:moveTo>
                    <a:pt x="258750" y="51750"/>
                  </a:moveTo>
                  <a:lnTo>
                    <a:pt x="343275" y="51750"/>
                  </a:lnTo>
                  <a:cubicBezTo>
                    <a:pt x="350896" y="51750"/>
                    <a:pt x="357075" y="57929"/>
                    <a:pt x="357075" y="65550"/>
                  </a:cubicBezTo>
                  <a:cubicBezTo>
                    <a:pt x="357075" y="73171"/>
                    <a:pt x="350896" y="79350"/>
                    <a:pt x="343275" y="79350"/>
                  </a:cubicBezTo>
                  <a:lnTo>
                    <a:pt x="258750" y="79350"/>
                  </a:lnTo>
                  <a:cubicBezTo>
                    <a:pt x="251129" y="79350"/>
                    <a:pt x="244950" y="73171"/>
                    <a:pt x="244950" y="65550"/>
                  </a:cubicBezTo>
                  <a:cubicBezTo>
                    <a:pt x="244950" y="57929"/>
                    <a:pt x="251129" y="51750"/>
                    <a:pt x="258750" y="51750"/>
                  </a:cubicBezTo>
                  <a:close/>
                  <a:moveTo>
                    <a:pt x="505425" y="0"/>
                  </a:moveTo>
                  <a:lnTo>
                    <a:pt x="583050" y="0"/>
                  </a:lnTo>
                  <a:cubicBezTo>
                    <a:pt x="590671" y="0"/>
                    <a:pt x="596850" y="6179"/>
                    <a:pt x="596850" y="13800"/>
                  </a:cubicBezTo>
                  <a:cubicBezTo>
                    <a:pt x="596850" y="21421"/>
                    <a:pt x="590671" y="27600"/>
                    <a:pt x="583050" y="27600"/>
                  </a:cubicBezTo>
                  <a:lnTo>
                    <a:pt x="505425" y="27600"/>
                  </a:lnTo>
                  <a:cubicBezTo>
                    <a:pt x="487352" y="27600"/>
                    <a:pt x="472650" y="42302"/>
                    <a:pt x="472650" y="60375"/>
                  </a:cubicBezTo>
                  <a:cubicBezTo>
                    <a:pt x="472650" y="67996"/>
                    <a:pt x="466471" y="74175"/>
                    <a:pt x="458850" y="74175"/>
                  </a:cubicBezTo>
                  <a:cubicBezTo>
                    <a:pt x="451229" y="74175"/>
                    <a:pt x="445050" y="67996"/>
                    <a:pt x="445050" y="60375"/>
                  </a:cubicBezTo>
                  <a:cubicBezTo>
                    <a:pt x="445050" y="27084"/>
                    <a:pt x="472134" y="0"/>
                    <a:pt x="505425" y="0"/>
                  </a:cubicBezTo>
                  <a:close/>
                  <a:moveTo>
                    <a:pt x="220800" y="0"/>
                  </a:moveTo>
                  <a:lnTo>
                    <a:pt x="298425" y="0"/>
                  </a:lnTo>
                  <a:cubicBezTo>
                    <a:pt x="306046" y="0"/>
                    <a:pt x="312225" y="6179"/>
                    <a:pt x="312225" y="13800"/>
                  </a:cubicBezTo>
                  <a:cubicBezTo>
                    <a:pt x="312225" y="21421"/>
                    <a:pt x="306046" y="27600"/>
                    <a:pt x="298425" y="27600"/>
                  </a:cubicBezTo>
                  <a:lnTo>
                    <a:pt x="220800" y="27600"/>
                  </a:lnTo>
                  <a:cubicBezTo>
                    <a:pt x="202727" y="27600"/>
                    <a:pt x="188025" y="42302"/>
                    <a:pt x="188025" y="60375"/>
                  </a:cubicBezTo>
                  <a:cubicBezTo>
                    <a:pt x="188025" y="67996"/>
                    <a:pt x="181846" y="74175"/>
                    <a:pt x="174225" y="74175"/>
                  </a:cubicBezTo>
                  <a:cubicBezTo>
                    <a:pt x="166604" y="74175"/>
                    <a:pt x="160425" y="67996"/>
                    <a:pt x="160425" y="60375"/>
                  </a:cubicBezTo>
                  <a:cubicBezTo>
                    <a:pt x="160425" y="27084"/>
                    <a:pt x="187509" y="0"/>
                    <a:pt x="220800" y="0"/>
                  </a:cubicBezTo>
                  <a:close/>
                </a:path>
              </a:pathLst>
            </a:custGeom>
            <a:solidFill>
              <a:schemeClr val="accent1">
                <a:lumMod val="75000"/>
              </a:schemeClr>
            </a:solidFill>
            <a:ln w="1707" cap="flat">
              <a:noFill/>
              <a:prstDash val="solid"/>
              <a:miter/>
            </a:ln>
          </p:spPr>
          <p:txBody>
            <a:bodyPr lIns="0" tIns="0" rIns="0" bIns="0" rtlCol="0" anchor="ctr"/>
            <a:lstStyle/>
            <a:p>
              <a:endParaRPr lang="de-DE" dirty="0"/>
            </a:p>
          </p:txBody>
        </p:sp>
        <p:cxnSp>
          <p:nvCxnSpPr>
            <p:cNvPr id="15" name="Gerade Verbindung mit Pfeil 14">
              <a:extLst>
                <a:ext uri="{FF2B5EF4-FFF2-40B4-BE49-F238E27FC236}">
                  <a16:creationId xmlns:a16="http://schemas.microsoft.com/office/drawing/2014/main" id="{99030DD4-7B9C-8F32-65E3-EBB86456A811}"/>
                </a:ext>
              </a:extLst>
            </p:cNvPr>
            <p:cNvCxnSpPr>
              <a:cxnSpLocks/>
            </p:cNvCxnSpPr>
            <p:nvPr/>
          </p:nvCxnSpPr>
          <p:spPr bwMode="gray">
            <a:xfrm flipV="1">
              <a:off x="4996119" y="3140353"/>
              <a:ext cx="360000" cy="36000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E40CB7C5-4DD9-13D6-B0B6-2560BA98AF48}"/>
                </a:ext>
              </a:extLst>
            </p:cNvPr>
            <p:cNvSpPr>
              <a:spLocks noChangeAspect="1"/>
            </p:cNvSpPr>
            <p:nvPr/>
          </p:nvSpPr>
          <p:spPr bwMode="gray">
            <a:xfrm>
              <a:off x="5412998" y="2305803"/>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spcAft>
                  <a:spcPts val="1000"/>
                </a:spcAft>
              </a:pPr>
              <a:r>
                <a:rPr lang="de-DE" sz="1400" dirty="0">
                  <a:ln w="6350">
                    <a:noFill/>
                  </a:ln>
                  <a:solidFill>
                    <a:schemeClr val="accent6"/>
                  </a:solidFill>
                  <a:latin typeface="Bebas Neue" panose="020B0506020202020201" pitchFamily="34" charset="0"/>
                </a:rPr>
                <a:t>Industrie-</a:t>
              </a:r>
              <a:br>
                <a:rPr lang="de-DE" sz="1400" dirty="0">
                  <a:ln w="6350">
                    <a:noFill/>
                  </a:ln>
                  <a:solidFill>
                    <a:schemeClr val="accent6"/>
                  </a:solidFill>
                  <a:latin typeface="Bebas Neue" panose="020B0506020202020201" pitchFamily="34" charset="0"/>
                </a:rPr>
              </a:br>
              <a:r>
                <a:rPr lang="de-DE" sz="1400" dirty="0">
                  <a:ln w="6350">
                    <a:noFill/>
                  </a:ln>
                  <a:solidFill>
                    <a:schemeClr val="accent6"/>
                  </a:solidFill>
                  <a:latin typeface="Bebas Neue" panose="020B0506020202020201" pitchFamily="34" charset="0"/>
                </a:rPr>
                <a:t>Abwärme</a:t>
              </a:r>
            </a:p>
          </p:txBody>
        </p:sp>
        <p:cxnSp>
          <p:nvCxnSpPr>
            <p:cNvPr id="21" name="Gerade Verbindung mit Pfeil 20">
              <a:extLst>
                <a:ext uri="{FF2B5EF4-FFF2-40B4-BE49-F238E27FC236}">
                  <a16:creationId xmlns:a16="http://schemas.microsoft.com/office/drawing/2014/main" id="{6FB58EB8-D503-6A3B-C822-F4CEF545AFAA}"/>
                </a:ext>
              </a:extLst>
            </p:cNvPr>
            <p:cNvCxnSpPr>
              <a:cxnSpLocks/>
            </p:cNvCxnSpPr>
            <p:nvPr/>
          </p:nvCxnSpPr>
          <p:spPr bwMode="gray">
            <a:xfrm>
              <a:off x="4996119" y="4615850"/>
              <a:ext cx="360000" cy="36000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45BB6FC4-B78F-0C09-1752-821B1C35F456}"/>
                </a:ext>
              </a:extLst>
            </p:cNvPr>
            <p:cNvSpPr>
              <a:spLocks noChangeAspect="1"/>
            </p:cNvSpPr>
            <p:nvPr/>
          </p:nvSpPr>
          <p:spPr bwMode="gray">
            <a:xfrm>
              <a:off x="5412998" y="476640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ln w="6350">
                    <a:noFill/>
                  </a:ln>
                  <a:solidFill>
                    <a:schemeClr val="accent6"/>
                  </a:solidFill>
                  <a:latin typeface="Bebas Neue" panose="020B0506020202020201" pitchFamily="34" charset="0"/>
                </a:rPr>
                <a:t>Sonstige Energie-träger</a:t>
              </a:r>
            </a:p>
          </p:txBody>
        </p:sp>
        <p:sp>
          <p:nvSpPr>
            <p:cNvPr id="23" name="Ellipse 22">
              <a:extLst>
                <a:ext uri="{FF2B5EF4-FFF2-40B4-BE49-F238E27FC236}">
                  <a16:creationId xmlns:a16="http://schemas.microsoft.com/office/drawing/2014/main" id="{F9430AD7-0700-F89F-6048-9F15362A727D}"/>
                </a:ext>
              </a:extLst>
            </p:cNvPr>
            <p:cNvSpPr>
              <a:spLocks noChangeAspect="1"/>
            </p:cNvSpPr>
            <p:nvPr/>
          </p:nvSpPr>
          <p:spPr bwMode="gray">
            <a:xfrm>
              <a:off x="1887088" y="476640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ln w="6350">
                    <a:noFill/>
                  </a:ln>
                  <a:solidFill>
                    <a:schemeClr val="accent6"/>
                  </a:solidFill>
                  <a:latin typeface="Bebas Neue" panose="020B0506020202020201" pitchFamily="34" charset="0"/>
                </a:rPr>
                <a:t>Rückstände aus der Produktion</a:t>
              </a:r>
            </a:p>
          </p:txBody>
        </p:sp>
        <p:grpSp>
          <p:nvGrpSpPr>
            <p:cNvPr id="26" name="Gruppieren 25">
              <a:extLst>
                <a:ext uri="{FF2B5EF4-FFF2-40B4-BE49-F238E27FC236}">
                  <a16:creationId xmlns:a16="http://schemas.microsoft.com/office/drawing/2014/main" id="{4DCD53FE-81B6-36CC-BE4C-BB02BAEF6186}"/>
                </a:ext>
              </a:extLst>
            </p:cNvPr>
            <p:cNvGrpSpPr/>
            <p:nvPr/>
          </p:nvGrpSpPr>
          <p:grpSpPr bwMode="gray">
            <a:xfrm rot="16200000">
              <a:off x="2899338" y="4533699"/>
              <a:ext cx="537257" cy="524301"/>
              <a:chOff x="3455944" y="4804097"/>
              <a:chExt cx="537257" cy="524301"/>
            </a:xfrm>
          </p:grpSpPr>
          <p:cxnSp>
            <p:nvCxnSpPr>
              <p:cNvPr id="24" name="Gerade Verbindung mit Pfeil 23">
                <a:extLst>
                  <a:ext uri="{FF2B5EF4-FFF2-40B4-BE49-F238E27FC236}">
                    <a16:creationId xmlns:a16="http://schemas.microsoft.com/office/drawing/2014/main" id="{6C0AB9F8-2FBC-5EE3-AEAA-DF40FBDEB721}"/>
                  </a:ext>
                </a:extLst>
              </p:cNvPr>
              <p:cNvCxnSpPr/>
              <p:nvPr/>
            </p:nvCxnSpPr>
            <p:spPr bwMode="gray">
              <a:xfrm flipH="1" flipV="1">
                <a:off x="3633201" y="4804097"/>
                <a:ext cx="360000" cy="36000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1BCA55D-EB47-4C1A-960C-AB90F68736EF}"/>
                  </a:ext>
                </a:extLst>
              </p:cNvPr>
              <p:cNvCxnSpPr/>
              <p:nvPr/>
            </p:nvCxnSpPr>
            <p:spPr bwMode="gray">
              <a:xfrm flipH="1" flipV="1">
                <a:off x="3455944" y="4968398"/>
                <a:ext cx="360000" cy="360000"/>
              </a:xfrm>
              <a:prstGeom prst="straightConnector1">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0" name="Rechteck 29">
              <a:extLst>
                <a:ext uri="{FF2B5EF4-FFF2-40B4-BE49-F238E27FC236}">
                  <a16:creationId xmlns:a16="http://schemas.microsoft.com/office/drawing/2014/main" id="{41EE9FD2-49E3-AAED-AD5B-2B1C8C084D33}"/>
                </a:ext>
              </a:extLst>
            </p:cNvPr>
            <p:cNvSpPr/>
            <p:nvPr/>
          </p:nvSpPr>
          <p:spPr bwMode="gray">
            <a:xfrm>
              <a:off x="3271318" y="4941965"/>
              <a:ext cx="1076061" cy="338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DE" sz="1000" dirty="0">
                  <a:solidFill>
                    <a:schemeClr val="tx1"/>
                  </a:solidFill>
                </a:rPr>
                <a:t>Interne </a:t>
              </a:r>
              <a:br>
                <a:rPr lang="de-DE" sz="1000" dirty="0">
                  <a:solidFill>
                    <a:schemeClr val="tx1"/>
                  </a:solidFill>
                </a:rPr>
              </a:br>
              <a:r>
                <a:rPr lang="de-DE" sz="1000" dirty="0">
                  <a:solidFill>
                    <a:schemeClr val="tx1"/>
                  </a:solidFill>
                </a:rPr>
                <a:t>Nutzung</a:t>
              </a:r>
            </a:p>
          </p:txBody>
        </p:sp>
        <p:cxnSp>
          <p:nvCxnSpPr>
            <p:cNvPr id="31" name="Gerade Verbindung mit Pfeil 30">
              <a:extLst>
                <a:ext uri="{FF2B5EF4-FFF2-40B4-BE49-F238E27FC236}">
                  <a16:creationId xmlns:a16="http://schemas.microsoft.com/office/drawing/2014/main" id="{E1E22EDB-8D93-CDC2-0FB0-B08BE0DAB1C9}"/>
                </a:ext>
              </a:extLst>
            </p:cNvPr>
            <p:cNvCxnSpPr>
              <a:cxnSpLocks/>
            </p:cNvCxnSpPr>
            <p:nvPr/>
          </p:nvCxnSpPr>
          <p:spPr bwMode="gray">
            <a:xfrm>
              <a:off x="6572392" y="5288400"/>
              <a:ext cx="32400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8" name="Freihandform: Form 47">
              <a:extLst>
                <a:ext uri="{FF2B5EF4-FFF2-40B4-BE49-F238E27FC236}">
                  <a16:creationId xmlns:a16="http://schemas.microsoft.com/office/drawing/2014/main" id="{213EA962-403C-64E7-9D53-73C46FA1D2F5}"/>
                </a:ext>
              </a:extLst>
            </p:cNvPr>
            <p:cNvSpPr>
              <a:spLocks noChangeAspect="1"/>
            </p:cNvSpPr>
            <p:nvPr/>
          </p:nvSpPr>
          <p:spPr bwMode="gray">
            <a:xfrm>
              <a:off x="1477325" y="4825299"/>
              <a:ext cx="324000" cy="353305"/>
            </a:xfrm>
            <a:custGeom>
              <a:avLst/>
              <a:gdLst>
                <a:gd name="connsiteX0" fmla="*/ 107918 w 519970"/>
                <a:gd name="connsiteY0" fmla="*/ 399931 h 567000"/>
                <a:gd name="connsiteX1" fmla="*/ 107918 w 519970"/>
                <a:gd name="connsiteY1" fmla="*/ 513469 h 567000"/>
                <a:gd name="connsiteX2" fmla="*/ 140684 w 519970"/>
                <a:gd name="connsiteY2" fmla="*/ 513469 h 567000"/>
                <a:gd name="connsiteX3" fmla="*/ 140684 w 519970"/>
                <a:gd name="connsiteY3" fmla="*/ 399931 h 567000"/>
                <a:gd name="connsiteX4" fmla="*/ 475488 w 519970"/>
                <a:gd name="connsiteY4" fmla="*/ 386406 h 567000"/>
                <a:gd name="connsiteX5" fmla="*/ 474631 w 519970"/>
                <a:gd name="connsiteY5" fmla="*/ 387168 h 567000"/>
                <a:gd name="connsiteX6" fmla="*/ 474155 w 519970"/>
                <a:gd name="connsiteY6" fmla="*/ 386501 h 567000"/>
                <a:gd name="connsiteX7" fmla="*/ 466916 w 519970"/>
                <a:gd name="connsiteY7" fmla="*/ 387834 h 567000"/>
                <a:gd name="connsiteX8" fmla="*/ 459867 w 519970"/>
                <a:gd name="connsiteY8" fmla="*/ 390216 h 567000"/>
                <a:gd name="connsiteX9" fmla="*/ 401574 w 519970"/>
                <a:gd name="connsiteY9" fmla="*/ 415362 h 567000"/>
                <a:gd name="connsiteX10" fmla="*/ 401955 w 519970"/>
                <a:gd name="connsiteY10" fmla="*/ 422982 h 567000"/>
                <a:gd name="connsiteX11" fmla="*/ 394621 w 519970"/>
                <a:gd name="connsiteY11" fmla="*/ 432888 h 567000"/>
                <a:gd name="connsiteX12" fmla="*/ 378714 w 519970"/>
                <a:gd name="connsiteY12" fmla="*/ 444032 h 567000"/>
                <a:gd name="connsiteX13" fmla="*/ 311563 w 519970"/>
                <a:gd name="connsiteY13" fmla="*/ 464606 h 567000"/>
                <a:gd name="connsiteX14" fmla="*/ 288608 w 519970"/>
                <a:gd name="connsiteY14" fmla="*/ 464606 h 567000"/>
                <a:gd name="connsiteX15" fmla="*/ 288608 w 519970"/>
                <a:gd name="connsiteY15" fmla="*/ 445556 h 567000"/>
                <a:gd name="connsiteX16" fmla="*/ 311658 w 519970"/>
                <a:gd name="connsiteY16" fmla="*/ 445556 h 567000"/>
                <a:gd name="connsiteX17" fmla="*/ 367951 w 519970"/>
                <a:gd name="connsiteY17" fmla="*/ 428316 h 567000"/>
                <a:gd name="connsiteX18" fmla="*/ 381572 w 519970"/>
                <a:gd name="connsiteY18" fmla="*/ 418791 h 567000"/>
                <a:gd name="connsiteX19" fmla="*/ 377095 w 519970"/>
                <a:gd name="connsiteY19" fmla="*/ 415362 h 567000"/>
                <a:gd name="connsiteX20" fmla="*/ 359188 w 519970"/>
                <a:gd name="connsiteY20" fmla="*/ 415552 h 567000"/>
                <a:gd name="connsiteX21" fmla="*/ 292227 w 519970"/>
                <a:gd name="connsiteY21" fmla="*/ 418219 h 567000"/>
                <a:gd name="connsiteX22" fmla="*/ 291179 w 519970"/>
                <a:gd name="connsiteY22" fmla="*/ 417648 h 567000"/>
                <a:gd name="connsiteX23" fmla="*/ 263652 w 519970"/>
                <a:gd name="connsiteY23" fmla="*/ 403360 h 567000"/>
                <a:gd name="connsiteX24" fmla="*/ 159639 w 519970"/>
                <a:gd name="connsiteY24" fmla="*/ 414695 h 567000"/>
                <a:gd name="connsiteX25" fmla="*/ 159639 w 519970"/>
                <a:gd name="connsiteY25" fmla="*/ 478512 h 567000"/>
                <a:gd name="connsiteX26" fmla="*/ 294799 w 519970"/>
                <a:gd name="connsiteY26" fmla="*/ 474893 h 567000"/>
                <a:gd name="connsiteX27" fmla="*/ 358616 w 519970"/>
                <a:gd name="connsiteY27" fmla="*/ 460701 h 567000"/>
                <a:gd name="connsiteX28" fmla="*/ 491966 w 519970"/>
                <a:gd name="connsiteY28" fmla="*/ 390406 h 567000"/>
                <a:gd name="connsiteX29" fmla="*/ 475488 w 519970"/>
                <a:gd name="connsiteY29" fmla="*/ 386406 h 567000"/>
                <a:gd name="connsiteX30" fmla="*/ 19050 w 519970"/>
                <a:gd name="connsiteY30" fmla="*/ 360974 h 567000"/>
                <a:gd name="connsiteX31" fmla="*/ 19050 w 519970"/>
                <a:gd name="connsiteY31" fmla="*/ 547950 h 567000"/>
                <a:gd name="connsiteX32" fmla="*/ 88868 w 519970"/>
                <a:gd name="connsiteY32" fmla="*/ 547950 h 567000"/>
                <a:gd name="connsiteX33" fmla="*/ 88868 w 519970"/>
                <a:gd name="connsiteY33" fmla="*/ 360974 h 567000"/>
                <a:gd name="connsiteX34" fmla="*/ 346377 w 519970"/>
                <a:gd name="connsiteY34" fmla="*/ 189203 h 567000"/>
                <a:gd name="connsiteX35" fmla="*/ 355902 w 519970"/>
                <a:gd name="connsiteY35" fmla="*/ 198728 h 567000"/>
                <a:gd name="connsiteX36" fmla="*/ 355902 w 519970"/>
                <a:gd name="connsiteY36" fmla="*/ 205395 h 567000"/>
                <a:gd name="connsiteX37" fmla="*/ 379714 w 519970"/>
                <a:gd name="connsiteY37" fmla="*/ 238733 h 567000"/>
                <a:gd name="connsiteX38" fmla="*/ 370189 w 519970"/>
                <a:gd name="connsiteY38" fmla="*/ 248258 h 567000"/>
                <a:gd name="connsiteX39" fmla="*/ 360664 w 519970"/>
                <a:gd name="connsiteY39" fmla="*/ 238733 h 567000"/>
                <a:gd name="connsiteX40" fmla="*/ 346377 w 519970"/>
                <a:gd name="connsiteY40" fmla="*/ 223493 h 567000"/>
                <a:gd name="connsiteX41" fmla="*/ 332089 w 519970"/>
                <a:gd name="connsiteY41" fmla="*/ 238733 h 567000"/>
                <a:gd name="connsiteX42" fmla="*/ 349234 w 519970"/>
                <a:gd name="connsiteY42" fmla="*/ 254926 h 567000"/>
                <a:gd name="connsiteX43" fmla="*/ 379714 w 519970"/>
                <a:gd name="connsiteY43" fmla="*/ 289216 h 567000"/>
                <a:gd name="connsiteX44" fmla="*/ 355902 w 519970"/>
                <a:gd name="connsiteY44" fmla="*/ 322553 h 567000"/>
                <a:gd name="connsiteX45" fmla="*/ 355902 w 519970"/>
                <a:gd name="connsiteY45" fmla="*/ 328268 h 567000"/>
                <a:gd name="connsiteX46" fmla="*/ 346377 w 519970"/>
                <a:gd name="connsiteY46" fmla="*/ 337793 h 567000"/>
                <a:gd name="connsiteX47" fmla="*/ 336852 w 519970"/>
                <a:gd name="connsiteY47" fmla="*/ 328268 h 567000"/>
                <a:gd name="connsiteX48" fmla="*/ 336852 w 519970"/>
                <a:gd name="connsiteY48" fmla="*/ 322553 h 567000"/>
                <a:gd name="connsiteX49" fmla="*/ 313039 w 519970"/>
                <a:gd name="connsiteY49" fmla="*/ 289216 h 567000"/>
                <a:gd name="connsiteX50" fmla="*/ 322564 w 519970"/>
                <a:gd name="connsiteY50" fmla="*/ 279691 h 567000"/>
                <a:gd name="connsiteX51" fmla="*/ 332089 w 519970"/>
                <a:gd name="connsiteY51" fmla="*/ 289216 h 567000"/>
                <a:gd name="connsiteX52" fmla="*/ 346377 w 519970"/>
                <a:gd name="connsiteY52" fmla="*/ 304456 h 567000"/>
                <a:gd name="connsiteX53" fmla="*/ 360664 w 519970"/>
                <a:gd name="connsiteY53" fmla="*/ 289216 h 567000"/>
                <a:gd name="connsiteX54" fmla="*/ 343519 w 519970"/>
                <a:gd name="connsiteY54" fmla="*/ 273023 h 567000"/>
                <a:gd name="connsiteX55" fmla="*/ 313039 w 519970"/>
                <a:gd name="connsiteY55" fmla="*/ 238733 h 567000"/>
                <a:gd name="connsiteX56" fmla="*/ 336852 w 519970"/>
                <a:gd name="connsiteY56" fmla="*/ 205395 h 567000"/>
                <a:gd name="connsiteX57" fmla="*/ 336852 w 519970"/>
                <a:gd name="connsiteY57" fmla="*/ 198728 h 567000"/>
                <a:gd name="connsiteX58" fmla="*/ 346377 w 519970"/>
                <a:gd name="connsiteY58" fmla="*/ 189203 h 567000"/>
                <a:gd name="connsiteX59" fmla="*/ 283940 w 519970"/>
                <a:gd name="connsiteY59" fmla="*/ 114181 h 567000"/>
                <a:gd name="connsiteX60" fmla="*/ 220694 w 519970"/>
                <a:gd name="connsiteY60" fmla="*/ 198954 h 567000"/>
                <a:gd name="connsiteX61" fmla="*/ 189357 w 519970"/>
                <a:gd name="connsiteY61" fmla="*/ 290870 h 567000"/>
                <a:gd name="connsiteX62" fmla="*/ 234791 w 519970"/>
                <a:gd name="connsiteY62" fmla="*/ 377071 h 567000"/>
                <a:gd name="connsiteX63" fmla="*/ 270891 w 519970"/>
                <a:gd name="connsiteY63" fmla="*/ 385929 h 567000"/>
                <a:gd name="connsiteX64" fmla="*/ 300609 w 519970"/>
                <a:gd name="connsiteY64" fmla="*/ 401265 h 567000"/>
                <a:gd name="connsiteX65" fmla="*/ 350615 w 519970"/>
                <a:gd name="connsiteY65" fmla="*/ 398598 h 567000"/>
                <a:gd name="connsiteX66" fmla="*/ 386429 w 519970"/>
                <a:gd name="connsiteY66" fmla="*/ 398883 h 567000"/>
                <a:gd name="connsiteX67" fmla="*/ 388430 w 519970"/>
                <a:gd name="connsiteY67" fmla="*/ 400312 h 567000"/>
                <a:gd name="connsiteX68" fmla="*/ 461391 w 519970"/>
                <a:gd name="connsiteY68" fmla="*/ 369642 h 567000"/>
                <a:gd name="connsiteX69" fmla="*/ 467297 w 519970"/>
                <a:gd name="connsiteY69" fmla="*/ 368499 h 567000"/>
                <a:gd name="connsiteX70" fmla="*/ 500825 w 519970"/>
                <a:gd name="connsiteY70" fmla="*/ 290870 h 567000"/>
                <a:gd name="connsiteX71" fmla="*/ 469392 w 519970"/>
                <a:gd name="connsiteY71" fmla="*/ 198954 h 567000"/>
                <a:gd name="connsiteX72" fmla="*/ 406146 w 519970"/>
                <a:gd name="connsiteY72" fmla="*/ 114181 h 567000"/>
                <a:gd name="connsiteX73" fmla="*/ 275749 w 519970"/>
                <a:gd name="connsiteY73" fmla="*/ 86654 h 567000"/>
                <a:gd name="connsiteX74" fmla="*/ 275082 w 519970"/>
                <a:gd name="connsiteY74" fmla="*/ 93607 h 567000"/>
                <a:gd name="connsiteX75" fmla="*/ 414814 w 519970"/>
                <a:gd name="connsiteY75" fmla="*/ 94274 h 567000"/>
                <a:gd name="connsiteX76" fmla="*/ 415481 w 519970"/>
                <a:gd name="connsiteY76" fmla="*/ 87321 h 567000"/>
                <a:gd name="connsiteX77" fmla="*/ 414814 w 519970"/>
                <a:gd name="connsiteY77" fmla="*/ 86654 h 567000"/>
                <a:gd name="connsiteX78" fmla="*/ 412326 w 519970"/>
                <a:gd name="connsiteY78" fmla="*/ 19205 h 567000"/>
                <a:gd name="connsiteX79" fmla="*/ 397478 w 519970"/>
                <a:gd name="connsiteY79" fmla="*/ 25313 h 567000"/>
                <a:gd name="connsiteX80" fmla="*/ 378047 w 519970"/>
                <a:gd name="connsiteY80" fmla="*/ 44649 h 567000"/>
                <a:gd name="connsiteX81" fmla="*/ 365760 w 519970"/>
                <a:gd name="connsiteY81" fmla="*/ 32457 h 567000"/>
                <a:gd name="connsiteX82" fmla="*/ 326041 w 519970"/>
                <a:gd name="connsiteY82" fmla="*/ 32552 h 567000"/>
                <a:gd name="connsiteX83" fmla="*/ 313944 w 519970"/>
                <a:gd name="connsiteY83" fmla="*/ 44649 h 567000"/>
                <a:gd name="connsiteX84" fmla="*/ 294513 w 519970"/>
                <a:gd name="connsiteY84" fmla="*/ 25313 h 567000"/>
                <a:gd name="connsiteX85" fmla="*/ 265081 w 519970"/>
                <a:gd name="connsiteY85" fmla="*/ 25313 h 567000"/>
                <a:gd name="connsiteX86" fmla="*/ 256318 w 519970"/>
                <a:gd name="connsiteY86" fmla="*/ 34076 h 567000"/>
                <a:gd name="connsiteX87" fmla="*/ 290703 w 519970"/>
                <a:gd name="connsiteY87" fmla="*/ 66937 h 567000"/>
                <a:gd name="connsiteX88" fmla="*/ 401765 w 519970"/>
                <a:gd name="connsiteY88" fmla="*/ 66937 h 567000"/>
                <a:gd name="connsiteX89" fmla="*/ 436150 w 519970"/>
                <a:gd name="connsiteY89" fmla="*/ 34076 h 567000"/>
                <a:gd name="connsiteX90" fmla="*/ 427387 w 519970"/>
                <a:gd name="connsiteY90" fmla="*/ 25313 h 567000"/>
                <a:gd name="connsiteX91" fmla="*/ 412326 w 519970"/>
                <a:gd name="connsiteY91" fmla="*/ 19205 h 567000"/>
                <a:gd name="connsiteX92" fmla="*/ 412397 w 519970"/>
                <a:gd name="connsiteY92" fmla="*/ 0 h 567000"/>
                <a:gd name="connsiteX93" fmla="*/ 440912 w 519970"/>
                <a:gd name="connsiteY93" fmla="*/ 11597 h 567000"/>
                <a:gd name="connsiteX94" fmla="*/ 463677 w 519970"/>
                <a:gd name="connsiteY94" fmla="*/ 34266 h 567000"/>
                <a:gd name="connsiteX95" fmla="*/ 425577 w 519970"/>
                <a:gd name="connsiteY95" fmla="*/ 70747 h 567000"/>
                <a:gd name="connsiteX96" fmla="*/ 434626 w 519970"/>
                <a:gd name="connsiteY96" fmla="*/ 87225 h 567000"/>
                <a:gd name="connsiteX97" fmla="*/ 434626 w 519970"/>
                <a:gd name="connsiteY97" fmla="*/ 93702 h 567000"/>
                <a:gd name="connsiteX98" fmla="*/ 426530 w 519970"/>
                <a:gd name="connsiteY98" fmla="*/ 109514 h 567000"/>
                <a:gd name="connsiteX99" fmla="*/ 484823 w 519970"/>
                <a:gd name="connsiteY99" fmla="*/ 187619 h 567000"/>
                <a:gd name="connsiteX100" fmla="*/ 519970 w 519970"/>
                <a:gd name="connsiteY100" fmla="*/ 290870 h 567000"/>
                <a:gd name="connsiteX101" fmla="*/ 493205 w 519970"/>
                <a:gd name="connsiteY101" fmla="*/ 369737 h 567000"/>
                <a:gd name="connsiteX102" fmla="*/ 510731 w 519970"/>
                <a:gd name="connsiteY102" fmla="*/ 382024 h 567000"/>
                <a:gd name="connsiteX103" fmla="*/ 513779 w 519970"/>
                <a:gd name="connsiteY103" fmla="*/ 393835 h 567000"/>
                <a:gd name="connsiteX104" fmla="*/ 506349 w 519970"/>
                <a:gd name="connsiteY104" fmla="*/ 404313 h 567000"/>
                <a:gd name="connsiteX105" fmla="*/ 367760 w 519970"/>
                <a:gd name="connsiteY105" fmla="*/ 477465 h 567000"/>
                <a:gd name="connsiteX106" fmla="*/ 293846 w 519970"/>
                <a:gd name="connsiteY106" fmla="*/ 493943 h 567000"/>
                <a:gd name="connsiteX107" fmla="*/ 159734 w 519970"/>
                <a:gd name="connsiteY107" fmla="*/ 497848 h 567000"/>
                <a:gd name="connsiteX108" fmla="*/ 159734 w 519970"/>
                <a:gd name="connsiteY108" fmla="*/ 532519 h 567000"/>
                <a:gd name="connsiteX109" fmla="*/ 107918 w 519970"/>
                <a:gd name="connsiteY109" fmla="*/ 532519 h 567000"/>
                <a:gd name="connsiteX110" fmla="*/ 107918 w 519970"/>
                <a:gd name="connsiteY110" fmla="*/ 567000 h 567000"/>
                <a:gd name="connsiteX111" fmla="*/ 0 w 519970"/>
                <a:gd name="connsiteY111" fmla="*/ 567000 h 567000"/>
                <a:gd name="connsiteX112" fmla="*/ 0 w 519970"/>
                <a:gd name="connsiteY112" fmla="*/ 342019 h 567000"/>
                <a:gd name="connsiteX113" fmla="*/ 107918 w 519970"/>
                <a:gd name="connsiteY113" fmla="*/ 342019 h 567000"/>
                <a:gd name="connsiteX114" fmla="*/ 107918 w 519970"/>
                <a:gd name="connsiteY114" fmla="*/ 380881 h 567000"/>
                <a:gd name="connsiteX115" fmla="*/ 159734 w 519970"/>
                <a:gd name="connsiteY115" fmla="*/ 380881 h 567000"/>
                <a:gd name="connsiteX116" fmla="*/ 159734 w 519970"/>
                <a:gd name="connsiteY116" fmla="*/ 392406 h 567000"/>
                <a:gd name="connsiteX117" fmla="*/ 204597 w 519970"/>
                <a:gd name="connsiteY117" fmla="*/ 377643 h 567000"/>
                <a:gd name="connsiteX118" fmla="*/ 170402 w 519970"/>
                <a:gd name="connsiteY118" fmla="*/ 290870 h 567000"/>
                <a:gd name="connsiteX119" fmla="*/ 205550 w 519970"/>
                <a:gd name="connsiteY119" fmla="*/ 187619 h 567000"/>
                <a:gd name="connsiteX120" fmla="*/ 264033 w 519970"/>
                <a:gd name="connsiteY120" fmla="*/ 109228 h 567000"/>
                <a:gd name="connsiteX121" fmla="*/ 256127 w 519970"/>
                <a:gd name="connsiteY121" fmla="*/ 93607 h 567000"/>
                <a:gd name="connsiteX122" fmla="*/ 256127 w 519970"/>
                <a:gd name="connsiteY122" fmla="*/ 87225 h 567000"/>
                <a:gd name="connsiteX123" fmla="*/ 266414 w 519970"/>
                <a:gd name="connsiteY123" fmla="*/ 70080 h 567000"/>
                <a:gd name="connsiteX124" fmla="*/ 229076 w 519970"/>
                <a:gd name="connsiteY124" fmla="*/ 34362 h 567000"/>
                <a:gd name="connsiteX125" fmla="*/ 251651 w 519970"/>
                <a:gd name="connsiteY125" fmla="*/ 11692 h 567000"/>
                <a:gd name="connsiteX126" fmla="*/ 308039 w 519970"/>
                <a:gd name="connsiteY126" fmla="*/ 11692 h 567000"/>
                <a:gd name="connsiteX127" fmla="*/ 314135 w 519970"/>
                <a:gd name="connsiteY127" fmla="*/ 17693 h 567000"/>
                <a:gd name="connsiteX128" fmla="*/ 378238 w 519970"/>
                <a:gd name="connsiteY128" fmla="*/ 17693 h 567000"/>
                <a:gd name="connsiteX129" fmla="*/ 384239 w 519970"/>
                <a:gd name="connsiteY129" fmla="*/ 11692 h 567000"/>
                <a:gd name="connsiteX130" fmla="*/ 412397 w 519970"/>
                <a:gd name="connsiteY130" fmla="*/ 0 h 5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19970" h="567000">
                  <a:moveTo>
                    <a:pt x="107918" y="399931"/>
                  </a:moveTo>
                  <a:lnTo>
                    <a:pt x="107918" y="513469"/>
                  </a:lnTo>
                  <a:lnTo>
                    <a:pt x="140684" y="513469"/>
                  </a:lnTo>
                  <a:lnTo>
                    <a:pt x="140684" y="399931"/>
                  </a:lnTo>
                  <a:close/>
                  <a:moveTo>
                    <a:pt x="475488" y="386406"/>
                  </a:moveTo>
                  <a:cubicBezTo>
                    <a:pt x="475202" y="386691"/>
                    <a:pt x="474917" y="386977"/>
                    <a:pt x="474631" y="387168"/>
                  </a:cubicBezTo>
                  <a:lnTo>
                    <a:pt x="474155" y="386501"/>
                  </a:lnTo>
                  <a:cubicBezTo>
                    <a:pt x="471869" y="386691"/>
                    <a:pt x="469487" y="387168"/>
                    <a:pt x="466916" y="387834"/>
                  </a:cubicBezTo>
                  <a:lnTo>
                    <a:pt x="459867" y="390216"/>
                  </a:lnTo>
                  <a:lnTo>
                    <a:pt x="401574" y="415362"/>
                  </a:lnTo>
                  <a:cubicBezTo>
                    <a:pt x="402336" y="417838"/>
                    <a:pt x="402526" y="420410"/>
                    <a:pt x="401955" y="422982"/>
                  </a:cubicBezTo>
                  <a:cubicBezTo>
                    <a:pt x="401003" y="427077"/>
                    <a:pt x="398336" y="430697"/>
                    <a:pt x="394621" y="432888"/>
                  </a:cubicBezTo>
                  <a:lnTo>
                    <a:pt x="378714" y="444032"/>
                  </a:lnTo>
                  <a:cubicBezTo>
                    <a:pt x="358902" y="457557"/>
                    <a:pt x="335661" y="464606"/>
                    <a:pt x="311563" y="464606"/>
                  </a:cubicBezTo>
                  <a:lnTo>
                    <a:pt x="288608" y="464606"/>
                  </a:lnTo>
                  <a:lnTo>
                    <a:pt x="288608" y="445556"/>
                  </a:lnTo>
                  <a:lnTo>
                    <a:pt x="311658" y="445556"/>
                  </a:lnTo>
                  <a:cubicBezTo>
                    <a:pt x="331946" y="445556"/>
                    <a:pt x="351377" y="439555"/>
                    <a:pt x="367951" y="428316"/>
                  </a:cubicBezTo>
                  <a:lnTo>
                    <a:pt x="381572" y="418791"/>
                  </a:lnTo>
                  <a:cubicBezTo>
                    <a:pt x="380238" y="417457"/>
                    <a:pt x="378809" y="416314"/>
                    <a:pt x="377095" y="415362"/>
                  </a:cubicBezTo>
                  <a:cubicBezTo>
                    <a:pt x="372047" y="412409"/>
                    <a:pt x="365189" y="412504"/>
                    <a:pt x="359188" y="415552"/>
                  </a:cubicBezTo>
                  <a:cubicBezTo>
                    <a:pt x="324422" y="432792"/>
                    <a:pt x="293561" y="418791"/>
                    <a:pt x="292227" y="418219"/>
                  </a:cubicBezTo>
                  <a:lnTo>
                    <a:pt x="291179" y="417648"/>
                  </a:lnTo>
                  <a:cubicBezTo>
                    <a:pt x="281940" y="411837"/>
                    <a:pt x="273177" y="407265"/>
                    <a:pt x="263652" y="403360"/>
                  </a:cubicBezTo>
                  <a:cubicBezTo>
                    <a:pt x="229838" y="389358"/>
                    <a:pt x="191262" y="393740"/>
                    <a:pt x="159639" y="414695"/>
                  </a:cubicBezTo>
                  <a:lnTo>
                    <a:pt x="159639" y="478512"/>
                  </a:lnTo>
                  <a:cubicBezTo>
                    <a:pt x="179165" y="475750"/>
                    <a:pt x="225743" y="470988"/>
                    <a:pt x="294799" y="474893"/>
                  </a:cubicBezTo>
                  <a:cubicBezTo>
                    <a:pt x="317278" y="476131"/>
                    <a:pt x="339852" y="471083"/>
                    <a:pt x="358616" y="460701"/>
                  </a:cubicBezTo>
                  <a:lnTo>
                    <a:pt x="491966" y="390406"/>
                  </a:lnTo>
                  <a:cubicBezTo>
                    <a:pt x="487680" y="387168"/>
                    <a:pt x="482156" y="385929"/>
                    <a:pt x="475488" y="386406"/>
                  </a:cubicBezTo>
                  <a:close/>
                  <a:moveTo>
                    <a:pt x="19050" y="360974"/>
                  </a:moveTo>
                  <a:lnTo>
                    <a:pt x="19050" y="547950"/>
                  </a:lnTo>
                  <a:lnTo>
                    <a:pt x="88868" y="547950"/>
                  </a:lnTo>
                  <a:lnTo>
                    <a:pt x="88868" y="360974"/>
                  </a:lnTo>
                  <a:close/>
                  <a:moveTo>
                    <a:pt x="346377" y="189203"/>
                  </a:moveTo>
                  <a:cubicBezTo>
                    <a:pt x="352091" y="189203"/>
                    <a:pt x="355902" y="193013"/>
                    <a:pt x="355902" y="198728"/>
                  </a:cubicBezTo>
                  <a:lnTo>
                    <a:pt x="355902" y="205395"/>
                  </a:lnTo>
                  <a:cubicBezTo>
                    <a:pt x="369237" y="210158"/>
                    <a:pt x="379714" y="223493"/>
                    <a:pt x="379714" y="238733"/>
                  </a:cubicBezTo>
                  <a:cubicBezTo>
                    <a:pt x="379714" y="244448"/>
                    <a:pt x="375904" y="248258"/>
                    <a:pt x="370189" y="248258"/>
                  </a:cubicBezTo>
                  <a:cubicBezTo>
                    <a:pt x="364474" y="248258"/>
                    <a:pt x="360664" y="244448"/>
                    <a:pt x="360664" y="238733"/>
                  </a:cubicBezTo>
                  <a:cubicBezTo>
                    <a:pt x="360664" y="230160"/>
                    <a:pt x="353996" y="223493"/>
                    <a:pt x="346377" y="223493"/>
                  </a:cubicBezTo>
                  <a:cubicBezTo>
                    <a:pt x="337804" y="223493"/>
                    <a:pt x="332089" y="230160"/>
                    <a:pt x="332089" y="238733"/>
                  </a:cubicBezTo>
                  <a:cubicBezTo>
                    <a:pt x="332089" y="243495"/>
                    <a:pt x="333994" y="249210"/>
                    <a:pt x="349234" y="254926"/>
                  </a:cubicBezTo>
                  <a:cubicBezTo>
                    <a:pt x="357807" y="257783"/>
                    <a:pt x="379714" y="265403"/>
                    <a:pt x="379714" y="289216"/>
                  </a:cubicBezTo>
                  <a:cubicBezTo>
                    <a:pt x="379714" y="305408"/>
                    <a:pt x="369237" y="317791"/>
                    <a:pt x="355902" y="322553"/>
                  </a:cubicBezTo>
                  <a:lnTo>
                    <a:pt x="355902" y="328268"/>
                  </a:lnTo>
                  <a:cubicBezTo>
                    <a:pt x="355902" y="333983"/>
                    <a:pt x="352091" y="337793"/>
                    <a:pt x="346377" y="337793"/>
                  </a:cubicBezTo>
                  <a:cubicBezTo>
                    <a:pt x="340662" y="337793"/>
                    <a:pt x="336852" y="333983"/>
                    <a:pt x="336852" y="328268"/>
                  </a:cubicBezTo>
                  <a:lnTo>
                    <a:pt x="336852" y="322553"/>
                  </a:lnTo>
                  <a:cubicBezTo>
                    <a:pt x="323516" y="317791"/>
                    <a:pt x="313039" y="304456"/>
                    <a:pt x="313039" y="289216"/>
                  </a:cubicBezTo>
                  <a:cubicBezTo>
                    <a:pt x="313039" y="283501"/>
                    <a:pt x="316849" y="279691"/>
                    <a:pt x="322564" y="279691"/>
                  </a:cubicBezTo>
                  <a:cubicBezTo>
                    <a:pt x="328279" y="279691"/>
                    <a:pt x="332089" y="283501"/>
                    <a:pt x="332089" y="289216"/>
                  </a:cubicBezTo>
                  <a:cubicBezTo>
                    <a:pt x="332089" y="297788"/>
                    <a:pt x="338757" y="304456"/>
                    <a:pt x="346377" y="304456"/>
                  </a:cubicBezTo>
                  <a:cubicBezTo>
                    <a:pt x="353996" y="304456"/>
                    <a:pt x="360664" y="297788"/>
                    <a:pt x="360664" y="289216"/>
                  </a:cubicBezTo>
                  <a:cubicBezTo>
                    <a:pt x="360664" y="282548"/>
                    <a:pt x="357807" y="277785"/>
                    <a:pt x="343519" y="273023"/>
                  </a:cubicBezTo>
                  <a:cubicBezTo>
                    <a:pt x="323516" y="265403"/>
                    <a:pt x="313039" y="253973"/>
                    <a:pt x="313039" y="238733"/>
                  </a:cubicBezTo>
                  <a:cubicBezTo>
                    <a:pt x="313039" y="223493"/>
                    <a:pt x="322564" y="210158"/>
                    <a:pt x="336852" y="205395"/>
                  </a:cubicBezTo>
                  <a:lnTo>
                    <a:pt x="336852" y="198728"/>
                  </a:lnTo>
                  <a:cubicBezTo>
                    <a:pt x="336852" y="193013"/>
                    <a:pt x="340662" y="189203"/>
                    <a:pt x="346377" y="189203"/>
                  </a:cubicBezTo>
                  <a:close/>
                  <a:moveTo>
                    <a:pt x="283940" y="114181"/>
                  </a:moveTo>
                  <a:lnTo>
                    <a:pt x="220694" y="198954"/>
                  </a:lnTo>
                  <a:cubicBezTo>
                    <a:pt x="200501" y="226195"/>
                    <a:pt x="189357" y="258866"/>
                    <a:pt x="189357" y="290870"/>
                  </a:cubicBezTo>
                  <a:cubicBezTo>
                    <a:pt x="189357" y="329732"/>
                    <a:pt x="204788" y="358688"/>
                    <a:pt x="234791" y="377071"/>
                  </a:cubicBezTo>
                  <a:cubicBezTo>
                    <a:pt x="247079" y="378309"/>
                    <a:pt x="259175" y="381072"/>
                    <a:pt x="270891" y="385929"/>
                  </a:cubicBezTo>
                  <a:cubicBezTo>
                    <a:pt x="281083" y="390120"/>
                    <a:pt x="290798" y="395169"/>
                    <a:pt x="300609" y="401265"/>
                  </a:cubicBezTo>
                  <a:cubicBezTo>
                    <a:pt x="304038" y="402693"/>
                    <a:pt x="325946" y="410885"/>
                    <a:pt x="350615" y="398598"/>
                  </a:cubicBezTo>
                  <a:cubicBezTo>
                    <a:pt x="362426" y="392597"/>
                    <a:pt x="375857" y="392692"/>
                    <a:pt x="386429" y="398883"/>
                  </a:cubicBezTo>
                  <a:cubicBezTo>
                    <a:pt x="387191" y="399264"/>
                    <a:pt x="387763" y="399836"/>
                    <a:pt x="388430" y="400312"/>
                  </a:cubicBezTo>
                  <a:lnTo>
                    <a:pt x="461391" y="369642"/>
                  </a:lnTo>
                  <a:cubicBezTo>
                    <a:pt x="463487" y="369070"/>
                    <a:pt x="465392" y="368880"/>
                    <a:pt x="467297" y="368499"/>
                  </a:cubicBezTo>
                  <a:cubicBezTo>
                    <a:pt x="489490" y="350020"/>
                    <a:pt x="500825" y="324017"/>
                    <a:pt x="500825" y="290870"/>
                  </a:cubicBezTo>
                  <a:cubicBezTo>
                    <a:pt x="500825" y="258866"/>
                    <a:pt x="489585" y="226195"/>
                    <a:pt x="469392" y="198954"/>
                  </a:cubicBezTo>
                  <a:lnTo>
                    <a:pt x="406146" y="114181"/>
                  </a:lnTo>
                  <a:close/>
                  <a:moveTo>
                    <a:pt x="275749" y="86654"/>
                  </a:moveTo>
                  <a:lnTo>
                    <a:pt x="275082" y="93607"/>
                  </a:lnTo>
                  <a:lnTo>
                    <a:pt x="414814" y="94274"/>
                  </a:lnTo>
                  <a:lnTo>
                    <a:pt x="415481" y="87321"/>
                  </a:lnTo>
                  <a:lnTo>
                    <a:pt x="414814" y="86654"/>
                  </a:lnTo>
                  <a:close/>
                  <a:moveTo>
                    <a:pt x="412326" y="19205"/>
                  </a:moveTo>
                  <a:cubicBezTo>
                    <a:pt x="406932" y="19193"/>
                    <a:pt x="401574" y="21217"/>
                    <a:pt x="397478" y="25313"/>
                  </a:cubicBezTo>
                  <a:lnTo>
                    <a:pt x="378047" y="44649"/>
                  </a:lnTo>
                  <a:lnTo>
                    <a:pt x="365760" y="32457"/>
                  </a:lnTo>
                  <a:cubicBezTo>
                    <a:pt x="354997" y="21693"/>
                    <a:pt x="337185" y="21789"/>
                    <a:pt x="326041" y="32552"/>
                  </a:cubicBezTo>
                  <a:lnTo>
                    <a:pt x="313944" y="44649"/>
                  </a:lnTo>
                  <a:lnTo>
                    <a:pt x="294513" y="25313"/>
                  </a:lnTo>
                  <a:cubicBezTo>
                    <a:pt x="286417" y="17217"/>
                    <a:pt x="273177" y="17217"/>
                    <a:pt x="265081" y="25313"/>
                  </a:cubicBezTo>
                  <a:lnTo>
                    <a:pt x="256318" y="34076"/>
                  </a:lnTo>
                  <a:lnTo>
                    <a:pt x="290703" y="66937"/>
                  </a:lnTo>
                  <a:lnTo>
                    <a:pt x="401765" y="66937"/>
                  </a:lnTo>
                  <a:lnTo>
                    <a:pt x="436150" y="34076"/>
                  </a:lnTo>
                  <a:lnTo>
                    <a:pt x="427387" y="25313"/>
                  </a:lnTo>
                  <a:cubicBezTo>
                    <a:pt x="423149" y="21265"/>
                    <a:pt x="417719" y="19217"/>
                    <a:pt x="412326" y="19205"/>
                  </a:cubicBezTo>
                  <a:close/>
                  <a:moveTo>
                    <a:pt x="412397" y="0"/>
                  </a:moveTo>
                  <a:cubicBezTo>
                    <a:pt x="422601" y="-24"/>
                    <a:pt x="432864" y="3834"/>
                    <a:pt x="440912" y="11597"/>
                  </a:cubicBezTo>
                  <a:lnTo>
                    <a:pt x="463677" y="34266"/>
                  </a:lnTo>
                  <a:lnTo>
                    <a:pt x="425577" y="70747"/>
                  </a:lnTo>
                  <a:cubicBezTo>
                    <a:pt x="431006" y="74271"/>
                    <a:pt x="434626" y="80272"/>
                    <a:pt x="434626" y="87225"/>
                  </a:cubicBezTo>
                  <a:lnTo>
                    <a:pt x="434626" y="93702"/>
                  </a:lnTo>
                  <a:cubicBezTo>
                    <a:pt x="434626" y="100179"/>
                    <a:pt x="431387" y="105894"/>
                    <a:pt x="426530" y="109514"/>
                  </a:cubicBezTo>
                  <a:lnTo>
                    <a:pt x="484823" y="187619"/>
                  </a:lnTo>
                  <a:cubicBezTo>
                    <a:pt x="507492" y="218099"/>
                    <a:pt x="519970" y="254770"/>
                    <a:pt x="519970" y="290870"/>
                  </a:cubicBezTo>
                  <a:cubicBezTo>
                    <a:pt x="519970" y="322207"/>
                    <a:pt x="510731" y="348972"/>
                    <a:pt x="493205" y="369737"/>
                  </a:cubicBezTo>
                  <a:cubicBezTo>
                    <a:pt x="501777" y="372690"/>
                    <a:pt x="507492" y="377928"/>
                    <a:pt x="510731" y="382024"/>
                  </a:cubicBezTo>
                  <a:cubicBezTo>
                    <a:pt x="513398" y="385167"/>
                    <a:pt x="514541" y="389549"/>
                    <a:pt x="513779" y="393835"/>
                  </a:cubicBezTo>
                  <a:cubicBezTo>
                    <a:pt x="513017" y="398217"/>
                    <a:pt x="510254" y="402027"/>
                    <a:pt x="506349" y="404313"/>
                  </a:cubicBezTo>
                  <a:lnTo>
                    <a:pt x="367760" y="477465"/>
                  </a:lnTo>
                  <a:cubicBezTo>
                    <a:pt x="345758" y="489657"/>
                    <a:pt x="320231" y="495276"/>
                    <a:pt x="293846" y="493943"/>
                  </a:cubicBezTo>
                  <a:cubicBezTo>
                    <a:pt x="223171" y="489942"/>
                    <a:pt x="176213" y="495467"/>
                    <a:pt x="159734" y="497848"/>
                  </a:cubicBezTo>
                  <a:lnTo>
                    <a:pt x="159734" y="532519"/>
                  </a:lnTo>
                  <a:lnTo>
                    <a:pt x="107918" y="532519"/>
                  </a:lnTo>
                  <a:lnTo>
                    <a:pt x="107918" y="567000"/>
                  </a:lnTo>
                  <a:lnTo>
                    <a:pt x="0" y="567000"/>
                  </a:lnTo>
                  <a:lnTo>
                    <a:pt x="0" y="342019"/>
                  </a:lnTo>
                  <a:lnTo>
                    <a:pt x="107918" y="342019"/>
                  </a:lnTo>
                  <a:lnTo>
                    <a:pt x="107918" y="380881"/>
                  </a:lnTo>
                  <a:lnTo>
                    <a:pt x="159734" y="380881"/>
                  </a:lnTo>
                  <a:lnTo>
                    <a:pt x="159734" y="392406"/>
                  </a:lnTo>
                  <a:cubicBezTo>
                    <a:pt x="174022" y="384691"/>
                    <a:pt x="189167" y="379833"/>
                    <a:pt x="204597" y="377643"/>
                  </a:cubicBezTo>
                  <a:cubicBezTo>
                    <a:pt x="182213" y="356116"/>
                    <a:pt x="170402" y="326589"/>
                    <a:pt x="170402" y="290870"/>
                  </a:cubicBezTo>
                  <a:cubicBezTo>
                    <a:pt x="170402" y="254770"/>
                    <a:pt x="182880" y="218099"/>
                    <a:pt x="205550" y="187619"/>
                  </a:cubicBezTo>
                  <a:lnTo>
                    <a:pt x="264033" y="109228"/>
                  </a:lnTo>
                  <a:cubicBezTo>
                    <a:pt x="259271" y="105609"/>
                    <a:pt x="256127" y="99989"/>
                    <a:pt x="256127" y="93607"/>
                  </a:cubicBezTo>
                  <a:lnTo>
                    <a:pt x="256127" y="87225"/>
                  </a:lnTo>
                  <a:cubicBezTo>
                    <a:pt x="256127" y="79796"/>
                    <a:pt x="260318" y="73414"/>
                    <a:pt x="266414" y="70080"/>
                  </a:cubicBezTo>
                  <a:lnTo>
                    <a:pt x="229076" y="34362"/>
                  </a:lnTo>
                  <a:lnTo>
                    <a:pt x="251651" y="11692"/>
                  </a:lnTo>
                  <a:cubicBezTo>
                    <a:pt x="267272" y="-3738"/>
                    <a:pt x="292513" y="-3738"/>
                    <a:pt x="308039" y="11692"/>
                  </a:cubicBezTo>
                  <a:lnTo>
                    <a:pt x="314135" y="17693"/>
                  </a:lnTo>
                  <a:cubicBezTo>
                    <a:pt x="332423" y="1215"/>
                    <a:pt x="360426" y="1215"/>
                    <a:pt x="378238" y="17693"/>
                  </a:cubicBezTo>
                  <a:lnTo>
                    <a:pt x="384239" y="11692"/>
                  </a:lnTo>
                  <a:cubicBezTo>
                    <a:pt x="392050" y="3929"/>
                    <a:pt x="402194" y="24"/>
                    <a:pt x="412397" y="0"/>
                  </a:cubicBezTo>
                  <a:close/>
                </a:path>
              </a:pathLst>
            </a:custGeom>
            <a:solidFill>
              <a:schemeClr val="accent6"/>
            </a:solidFill>
            <a:ln w="9525" cap="flat">
              <a:noFill/>
              <a:prstDash val="solid"/>
              <a:miter/>
            </a:ln>
          </p:spPr>
          <p:txBody>
            <a:bodyPr wrap="square" lIns="0" tIns="0" rIns="0" bIns="0" rtlCol="0" anchor="ctr">
              <a:noAutofit/>
            </a:bodyPr>
            <a:lstStyle/>
            <a:p>
              <a:endParaRPr lang="de-DE" dirty="0"/>
            </a:p>
          </p:txBody>
        </p:sp>
        <p:sp>
          <p:nvSpPr>
            <p:cNvPr id="49" name="Freihandform: Form 48">
              <a:extLst>
                <a:ext uri="{FF2B5EF4-FFF2-40B4-BE49-F238E27FC236}">
                  <a16:creationId xmlns:a16="http://schemas.microsoft.com/office/drawing/2014/main" id="{06BF5BC3-D3DE-BBD3-9754-84E62B69538D}"/>
                </a:ext>
              </a:extLst>
            </p:cNvPr>
            <p:cNvSpPr>
              <a:spLocks noChangeAspect="1"/>
            </p:cNvSpPr>
            <p:nvPr/>
          </p:nvSpPr>
          <p:spPr bwMode="gray">
            <a:xfrm>
              <a:off x="6572391" y="4825299"/>
              <a:ext cx="324000" cy="353305"/>
            </a:xfrm>
            <a:custGeom>
              <a:avLst/>
              <a:gdLst>
                <a:gd name="connsiteX0" fmla="*/ 107918 w 519970"/>
                <a:gd name="connsiteY0" fmla="*/ 399931 h 567000"/>
                <a:gd name="connsiteX1" fmla="*/ 107918 w 519970"/>
                <a:gd name="connsiteY1" fmla="*/ 513469 h 567000"/>
                <a:gd name="connsiteX2" fmla="*/ 140684 w 519970"/>
                <a:gd name="connsiteY2" fmla="*/ 513469 h 567000"/>
                <a:gd name="connsiteX3" fmla="*/ 140684 w 519970"/>
                <a:gd name="connsiteY3" fmla="*/ 399931 h 567000"/>
                <a:gd name="connsiteX4" fmla="*/ 475488 w 519970"/>
                <a:gd name="connsiteY4" fmla="*/ 386406 h 567000"/>
                <a:gd name="connsiteX5" fmla="*/ 474631 w 519970"/>
                <a:gd name="connsiteY5" fmla="*/ 387168 h 567000"/>
                <a:gd name="connsiteX6" fmla="*/ 474155 w 519970"/>
                <a:gd name="connsiteY6" fmla="*/ 386501 h 567000"/>
                <a:gd name="connsiteX7" fmla="*/ 466916 w 519970"/>
                <a:gd name="connsiteY7" fmla="*/ 387834 h 567000"/>
                <a:gd name="connsiteX8" fmla="*/ 459867 w 519970"/>
                <a:gd name="connsiteY8" fmla="*/ 390216 h 567000"/>
                <a:gd name="connsiteX9" fmla="*/ 401574 w 519970"/>
                <a:gd name="connsiteY9" fmla="*/ 415362 h 567000"/>
                <a:gd name="connsiteX10" fmla="*/ 401955 w 519970"/>
                <a:gd name="connsiteY10" fmla="*/ 422982 h 567000"/>
                <a:gd name="connsiteX11" fmla="*/ 394621 w 519970"/>
                <a:gd name="connsiteY11" fmla="*/ 432888 h 567000"/>
                <a:gd name="connsiteX12" fmla="*/ 378714 w 519970"/>
                <a:gd name="connsiteY12" fmla="*/ 444032 h 567000"/>
                <a:gd name="connsiteX13" fmla="*/ 311563 w 519970"/>
                <a:gd name="connsiteY13" fmla="*/ 464606 h 567000"/>
                <a:gd name="connsiteX14" fmla="*/ 288608 w 519970"/>
                <a:gd name="connsiteY14" fmla="*/ 464606 h 567000"/>
                <a:gd name="connsiteX15" fmla="*/ 288608 w 519970"/>
                <a:gd name="connsiteY15" fmla="*/ 445556 h 567000"/>
                <a:gd name="connsiteX16" fmla="*/ 311658 w 519970"/>
                <a:gd name="connsiteY16" fmla="*/ 445556 h 567000"/>
                <a:gd name="connsiteX17" fmla="*/ 367951 w 519970"/>
                <a:gd name="connsiteY17" fmla="*/ 428316 h 567000"/>
                <a:gd name="connsiteX18" fmla="*/ 381572 w 519970"/>
                <a:gd name="connsiteY18" fmla="*/ 418791 h 567000"/>
                <a:gd name="connsiteX19" fmla="*/ 377095 w 519970"/>
                <a:gd name="connsiteY19" fmla="*/ 415362 h 567000"/>
                <a:gd name="connsiteX20" fmla="*/ 359188 w 519970"/>
                <a:gd name="connsiteY20" fmla="*/ 415552 h 567000"/>
                <a:gd name="connsiteX21" fmla="*/ 292227 w 519970"/>
                <a:gd name="connsiteY21" fmla="*/ 418219 h 567000"/>
                <a:gd name="connsiteX22" fmla="*/ 291179 w 519970"/>
                <a:gd name="connsiteY22" fmla="*/ 417648 h 567000"/>
                <a:gd name="connsiteX23" fmla="*/ 263652 w 519970"/>
                <a:gd name="connsiteY23" fmla="*/ 403360 h 567000"/>
                <a:gd name="connsiteX24" fmla="*/ 159639 w 519970"/>
                <a:gd name="connsiteY24" fmla="*/ 414695 h 567000"/>
                <a:gd name="connsiteX25" fmla="*/ 159639 w 519970"/>
                <a:gd name="connsiteY25" fmla="*/ 478512 h 567000"/>
                <a:gd name="connsiteX26" fmla="*/ 294799 w 519970"/>
                <a:gd name="connsiteY26" fmla="*/ 474893 h 567000"/>
                <a:gd name="connsiteX27" fmla="*/ 358616 w 519970"/>
                <a:gd name="connsiteY27" fmla="*/ 460701 h 567000"/>
                <a:gd name="connsiteX28" fmla="*/ 491966 w 519970"/>
                <a:gd name="connsiteY28" fmla="*/ 390406 h 567000"/>
                <a:gd name="connsiteX29" fmla="*/ 475488 w 519970"/>
                <a:gd name="connsiteY29" fmla="*/ 386406 h 567000"/>
                <a:gd name="connsiteX30" fmla="*/ 19050 w 519970"/>
                <a:gd name="connsiteY30" fmla="*/ 360974 h 567000"/>
                <a:gd name="connsiteX31" fmla="*/ 19050 w 519970"/>
                <a:gd name="connsiteY31" fmla="*/ 547950 h 567000"/>
                <a:gd name="connsiteX32" fmla="*/ 88868 w 519970"/>
                <a:gd name="connsiteY32" fmla="*/ 547950 h 567000"/>
                <a:gd name="connsiteX33" fmla="*/ 88868 w 519970"/>
                <a:gd name="connsiteY33" fmla="*/ 360974 h 567000"/>
                <a:gd name="connsiteX34" fmla="*/ 346377 w 519970"/>
                <a:gd name="connsiteY34" fmla="*/ 189203 h 567000"/>
                <a:gd name="connsiteX35" fmla="*/ 355902 w 519970"/>
                <a:gd name="connsiteY35" fmla="*/ 198728 h 567000"/>
                <a:gd name="connsiteX36" fmla="*/ 355902 w 519970"/>
                <a:gd name="connsiteY36" fmla="*/ 205395 h 567000"/>
                <a:gd name="connsiteX37" fmla="*/ 379714 w 519970"/>
                <a:gd name="connsiteY37" fmla="*/ 238733 h 567000"/>
                <a:gd name="connsiteX38" fmla="*/ 370189 w 519970"/>
                <a:gd name="connsiteY38" fmla="*/ 248258 h 567000"/>
                <a:gd name="connsiteX39" fmla="*/ 360664 w 519970"/>
                <a:gd name="connsiteY39" fmla="*/ 238733 h 567000"/>
                <a:gd name="connsiteX40" fmla="*/ 346377 w 519970"/>
                <a:gd name="connsiteY40" fmla="*/ 223493 h 567000"/>
                <a:gd name="connsiteX41" fmla="*/ 332089 w 519970"/>
                <a:gd name="connsiteY41" fmla="*/ 238733 h 567000"/>
                <a:gd name="connsiteX42" fmla="*/ 349234 w 519970"/>
                <a:gd name="connsiteY42" fmla="*/ 254926 h 567000"/>
                <a:gd name="connsiteX43" fmla="*/ 379714 w 519970"/>
                <a:gd name="connsiteY43" fmla="*/ 289216 h 567000"/>
                <a:gd name="connsiteX44" fmla="*/ 355902 w 519970"/>
                <a:gd name="connsiteY44" fmla="*/ 322553 h 567000"/>
                <a:gd name="connsiteX45" fmla="*/ 355902 w 519970"/>
                <a:gd name="connsiteY45" fmla="*/ 328268 h 567000"/>
                <a:gd name="connsiteX46" fmla="*/ 346377 w 519970"/>
                <a:gd name="connsiteY46" fmla="*/ 337793 h 567000"/>
                <a:gd name="connsiteX47" fmla="*/ 336852 w 519970"/>
                <a:gd name="connsiteY47" fmla="*/ 328268 h 567000"/>
                <a:gd name="connsiteX48" fmla="*/ 336852 w 519970"/>
                <a:gd name="connsiteY48" fmla="*/ 322553 h 567000"/>
                <a:gd name="connsiteX49" fmla="*/ 313039 w 519970"/>
                <a:gd name="connsiteY49" fmla="*/ 289216 h 567000"/>
                <a:gd name="connsiteX50" fmla="*/ 322564 w 519970"/>
                <a:gd name="connsiteY50" fmla="*/ 279691 h 567000"/>
                <a:gd name="connsiteX51" fmla="*/ 332089 w 519970"/>
                <a:gd name="connsiteY51" fmla="*/ 289216 h 567000"/>
                <a:gd name="connsiteX52" fmla="*/ 346377 w 519970"/>
                <a:gd name="connsiteY52" fmla="*/ 304456 h 567000"/>
                <a:gd name="connsiteX53" fmla="*/ 360664 w 519970"/>
                <a:gd name="connsiteY53" fmla="*/ 289216 h 567000"/>
                <a:gd name="connsiteX54" fmla="*/ 343519 w 519970"/>
                <a:gd name="connsiteY54" fmla="*/ 273023 h 567000"/>
                <a:gd name="connsiteX55" fmla="*/ 313039 w 519970"/>
                <a:gd name="connsiteY55" fmla="*/ 238733 h 567000"/>
                <a:gd name="connsiteX56" fmla="*/ 336852 w 519970"/>
                <a:gd name="connsiteY56" fmla="*/ 205395 h 567000"/>
                <a:gd name="connsiteX57" fmla="*/ 336852 w 519970"/>
                <a:gd name="connsiteY57" fmla="*/ 198728 h 567000"/>
                <a:gd name="connsiteX58" fmla="*/ 346377 w 519970"/>
                <a:gd name="connsiteY58" fmla="*/ 189203 h 567000"/>
                <a:gd name="connsiteX59" fmla="*/ 283940 w 519970"/>
                <a:gd name="connsiteY59" fmla="*/ 114181 h 567000"/>
                <a:gd name="connsiteX60" fmla="*/ 220694 w 519970"/>
                <a:gd name="connsiteY60" fmla="*/ 198954 h 567000"/>
                <a:gd name="connsiteX61" fmla="*/ 189357 w 519970"/>
                <a:gd name="connsiteY61" fmla="*/ 290870 h 567000"/>
                <a:gd name="connsiteX62" fmla="*/ 234791 w 519970"/>
                <a:gd name="connsiteY62" fmla="*/ 377071 h 567000"/>
                <a:gd name="connsiteX63" fmla="*/ 270891 w 519970"/>
                <a:gd name="connsiteY63" fmla="*/ 385929 h 567000"/>
                <a:gd name="connsiteX64" fmla="*/ 300609 w 519970"/>
                <a:gd name="connsiteY64" fmla="*/ 401265 h 567000"/>
                <a:gd name="connsiteX65" fmla="*/ 350615 w 519970"/>
                <a:gd name="connsiteY65" fmla="*/ 398598 h 567000"/>
                <a:gd name="connsiteX66" fmla="*/ 386429 w 519970"/>
                <a:gd name="connsiteY66" fmla="*/ 398883 h 567000"/>
                <a:gd name="connsiteX67" fmla="*/ 388430 w 519970"/>
                <a:gd name="connsiteY67" fmla="*/ 400312 h 567000"/>
                <a:gd name="connsiteX68" fmla="*/ 461391 w 519970"/>
                <a:gd name="connsiteY68" fmla="*/ 369642 h 567000"/>
                <a:gd name="connsiteX69" fmla="*/ 467297 w 519970"/>
                <a:gd name="connsiteY69" fmla="*/ 368499 h 567000"/>
                <a:gd name="connsiteX70" fmla="*/ 500825 w 519970"/>
                <a:gd name="connsiteY70" fmla="*/ 290870 h 567000"/>
                <a:gd name="connsiteX71" fmla="*/ 469392 w 519970"/>
                <a:gd name="connsiteY71" fmla="*/ 198954 h 567000"/>
                <a:gd name="connsiteX72" fmla="*/ 406146 w 519970"/>
                <a:gd name="connsiteY72" fmla="*/ 114181 h 567000"/>
                <a:gd name="connsiteX73" fmla="*/ 275749 w 519970"/>
                <a:gd name="connsiteY73" fmla="*/ 86654 h 567000"/>
                <a:gd name="connsiteX74" fmla="*/ 275082 w 519970"/>
                <a:gd name="connsiteY74" fmla="*/ 93607 h 567000"/>
                <a:gd name="connsiteX75" fmla="*/ 414814 w 519970"/>
                <a:gd name="connsiteY75" fmla="*/ 94274 h 567000"/>
                <a:gd name="connsiteX76" fmla="*/ 415481 w 519970"/>
                <a:gd name="connsiteY76" fmla="*/ 87321 h 567000"/>
                <a:gd name="connsiteX77" fmla="*/ 414814 w 519970"/>
                <a:gd name="connsiteY77" fmla="*/ 86654 h 567000"/>
                <a:gd name="connsiteX78" fmla="*/ 412326 w 519970"/>
                <a:gd name="connsiteY78" fmla="*/ 19205 h 567000"/>
                <a:gd name="connsiteX79" fmla="*/ 397478 w 519970"/>
                <a:gd name="connsiteY79" fmla="*/ 25313 h 567000"/>
                <a:gd name="connsiteX80" fmla="*/ 378047 w 519970"/>
                <a:gd name="connsiteY80" fmla="*/ 44649 h 567000"/>
                <a:gd name="connsiteX81" fmla="*/ 365760 w 519970"/>
                <a:gd name="connsiteY81" fmla="*/ 32457 h 567000"/>
                <a:gd name="connsiteX82" fmla="*/ 326041 w 519970"/>
                <a:gd name="connsiteY82" fmla="*/ 32552 h 567000"/>
                <a:gd name="connsiteX83" fmla="*/ 313944 w 519970"/>
                <a:gd name="connsiteY83" fmla="*/ 44649 h 567000"/>
                <a:gd name="connsiteX84" fmla="*/ 294513 w 519970"/>
                <a:gd name="connsiteY84" fmla="*/ 25313 h 567000"/>
                <a:gd name="connsiteX85" fmla="*/ 265081 w 519970"/>
                <a:gd name="connsiteY85" fmla="*/ 25313 h 567000"/>
                <a:gd name="connsiteX86" fmla="*/ 256318 w 519970"/>
                <a:gd name="connsiteY86" fmla="*/ 34076 h 567000"/>
                <a:gd name="connsiteX87" fmla="*/ 290703 w 519970"/>
                <a:gd name="connsiteY87" fmla="*/ 66937 h 567000"/>
                <a:gd name="connsiteX88" fmla="*/ 401765 w 519970"/>
                <a:gd name="connsiteY88" fmla="*/ 66937 h 567000"/>
                <a:gd name="connsiteX89" fmla="*/ 436150 w 519970"/>
                <a:gd name="connsiteY89" fmla="*/ 34076 h 567000"/>
                <a:gd name="connsiteX90" fmla="*/ 427387 w 519970"/>
                <a:gd name="connsiteY90" fmla="*/ 25313 h 567000"/>
                <a:gd name="connsiteX91" fmla="*/ 412326 w 519970"/>
                <a:gd name="connsiteY91" fmla="*/ 19205 h 567000"/>
                <a:gd name="connsiteX92" fmla="*/ 412397 w 519970"/>
                <a:gd name="connsiteY92" fmla="*/ 0 h 567000"/>
                <a:gd name="connsiteX93" fmla="*/ 440912 w 519970"/>
                <a:gd name="connsiteY93" fmla="*/ 11597 h 567000"/>
                <a:gd name="connsiteX94" fmla="*/ 463677 w 519970"/>
                <a:gd name="connsiteY94" fmla="*/ 34266 h 567000"/>
                <a:gd name="connsiteX95" fmla="*/ 425577 w 519970"/>
                <a:gd name="connsiteY95" fmla="*/ 70747 h 567000"/>
                <a:gd name="connsiteX96" fmla="*/ 434626 w 519970"/>
                <a:gd name="connsiteY96" fmla="*/ 87225 h 567000"/>
                <a:gd name="connsiteX97" fmla="*/ 434626 w 519970"/>
                <a:gd name="connsiteY97" fmla="*/ 93702 h 567000"/>
                <a:gd name="connsiteX98" fmla="*/ 426530 w 519970"/>
                <a:gd name="connsiteY98" fmla="*/ 109514 h 567000"/>
                <a:gd name="connsiteX99" fmla="*/ 484823 w 519970"/>
                <a:gd name="connsiteY99" fmla="*/ 187619 h 567000"/>
                <a:gd name="connsiteX100" fmla="*/ 519970 w 519970"/>
                <a:gd name="connsiteY100" fmla="*/ 290870 h 567000"/>
                <a:gd name="connsiteX101" fmla="*/ 493205 w 519970"/>
                <a:gd name="connsiteY101" fmla="*/ 369737 h 567000"/>
                <a:gd name="connsiteX102" fmla="*/ 510731 w 519970"/>
                <a:gd name="connsiteY102" fmla="*/ 382024 h 567000"/>
                <a:gd name="connsiteX103" fmla="*/ 513779 w 519970"/>
                <a:gd name="connsiteY103" fmla="*/ 393835 h 567000"/>
                <a:gd name="connsiteX104" fmla="*/ 506349 w 519970"/>
                <a:gd name="connsiteY104" fmla="*/ 404313 h 567000"/>
                <a:gd name="connsiteX105" fmla="*/ 367760 w 519970"/>
                <a:gd name="connsiteY105" fmla="*/ 477465 h 567000"/>
                <a:gd name="connsiteX106" fmla="*/ 293846 w 519970"/>
                <a:gd name="connsiteY106" fmla="*/ 493943 h 567000"/>
                <a:gd name="connsiteX107" fmla="*/ 159734 w 519970"/>
                <a:gd name="connsiteY107" fmla="*/ 497848 h 567000"/>
                <a:gd name="connsiteX108" fmla="*/ 159734 w 519970"/>
                <a:gd name="connsiteY108" fmla="*/ 532519 h 567000"/>
                <a:gd name="connsiteX109" fmla="*/ 107918 w 519970"/>
                <a:gd name="connsiteY109" fmla="*/ 532519 h 567000"/>
                <a:gd name="connsiteX110" fmla="*/ 107918 w 519970"/>
                <a:gd name="connsiteY110" fmla="*/ 567000 h 567000"/>
                <a:gd name="connsiteX111" fmla="*/ 0 w 519970"/>
                <a:gd name="connsiteY111" fmla="*/ 567000 h 567000"/>
                <a:gd name="connsiteX112" fmla="*/ 0 w 519970"/>
                <a:gd name="connsiteY112" fmla="*/ 342019 h 567000"/>
                <a:gd name="connsiteX113" fmla="*/ 107918 w 519970"/>
                <a:gd name="connsiteY113" fmla="*/ 342019 h 567000"/>
                <a:gd name="connsiteX114" fmla="*/ 107918 w 519970"/>
                <a:gd name="connsiteY114" fmla="*/ 380881 h 567000"/>
                <a:gd name="connsiteX115" fmla="*/ 159734 w 519970"/>
                <a:gd name="connsiteY115" fmla="*/ 380881 h 567000"/>
                <a:gd name="connsiteX116" fmla="*/ 159734 w 519970"/>
                <a:gd name="connsiteY116" fmla="*/ 392406 h 567000"/>
                <a:gd name="connsiteX117" fmla="*/ 204597 w 519970"/>
                <a:gd name="connsiteY117" fmla="*/ 377643 h 567000"/>
                <a:gd name="connsiteX118" fmla="*/ 170402 w 519970"/>
                <a:gd name="connsiteY118" fmla="*/ 290870 h 567000"/>
                <a:gd name="connsiteX119" fmla="*/ 205550 w 519970"/>
                <a:gd name="connsiteY119" fmla="*/ 187619 h 567000"/>
                <a:gd name="connsiteX120" fmla="*/ 264033 w 519970"/>
                <a:gd name="connsiteY120" fmla="*/ 109228 h 567000"/>
                <a:gd name="connsiteX121" fmla="*/ 256127 w 519970"/>
                <a:gd name="connsiteY121" fmla="*/ 93607 h 567000"/>
                <a:gd name="connsiteX122" fmla="*/ 256127 w 519970"/>
                <a:gd name="connsiteY122" fmla="*/ 87225 h 567000"/>
                <a:gd name="connsiteX123" fmla="*/ 266414 w 519970"/>
                <a:gd name="connsiteY123" fmla="*/ 70080 h 567000"/>
                <a:gd name="connsiteX124" fmla="*/ 229076 w 519970"/>
                <a:gd name="connsiteY124" fmla="*/ 34362 h 567000"/>
                <a:gd name="connsiteX125" fmla="*/ 251651 w 519970"/>
                <a:gd name="connsiteY125" fmla="*/ 11692 h 567000"/>
                <a:gd name="connsiteX126" fmla="*/ 308039 w 519970"/>
                <a:gd name="connsiteY126" fmla="*/ 11692 h 567000"/>
                <a:gd name="connsiteX127" fmla="*/ 314135 w 519970"/>
                <a:gd name="connsiteY127" fmla="*/ 17693 h 567000"/>
                <a:gd name="connsiteX128" fmla="*/ 378238 w 519970"/>
                <a:gd name="connsiteY128" fmla="*/ 17693 h 567000"/>
                <a:gd name="connsiteX129" fmla="*/ 384239 w 519970"/>
                <a:gd name="connsiteY129" fmla="*/ 11692 h 567000"/>
                <a:gd name="connsiteX130" fmla="*/ 412397 w 519970"/>
                <a:gd name="connsiteY130" fmla="*/ 0 h 5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19970" h="567000">
                  <a:moveTo>
                    <a:pt x="107918" y="399931"/>
                  </a:moveTo>
                  <a:lnTo>
                    <a:pt x="107918" y="513469"/>
                  </a:lnTo>
                  <a:lnTo>
                    <a:pt x="140684" y="513469"/>
                  </a:lnTo>
                  <a:lnTo>
                    <a:pt x="140684" y="399931"/>
                  </a:lnTo>
                  <a:close/>
                  <a:moveTo>
                    <a:pt x="475488" y="386406"/>
                  </a:moveTo>
                  <a:cubicBezTo>
                    <a:pt x="475202" y="386691"/>
                    <a:pt x="474917" y="386977"/>
                    <a:pt x="474631" y="387168"/>
                  </a:cubicBezTo>
                  <a:lnTo>
                    <a:pt x="474155" y="386501"/>
                  </a:lnTo>
                  <a:cubicBezTo>
                    <a:pt x="471869" y="386691"/>
                    <a:pt x="469487" y="387168"/>
                    <a:pt x="466916" y="387834"/>
                  </a:cubicBezTo>
                  <a:lnTo>
                    <a:pt x="459867" y="390216"/>
                  </a:lnTo>
                  <a:lnTo>
                    <a:pt x="401574" y="415362"/>
                  </a:lnTo>
                  <a:cubicBezTo>
                    <a:pt x="402336" y="417838"/>
                    <a:pt x="402526" y="420410"/>
                    <a:pt x="401955" y="422982"/>
                  </a:cubicBezTo>
                  <a:cubicBezTo>
                    <a:pt x="401003" y="427077"/>
                    <a:pt x="398336" y="430697"/>
                    <a:pt x="394621" y="432888"/>
                  </a:cubicBezTo>
                  <a:lnTo>
                    <a:pt x="378714" y="444032"/>
                  </a:lnTo>
                  <a:cubicBezTo>
                    <a:pt x="358902" y="457557"/>
                    <a:pt x="335661" y="464606"/>
                    <a:pt x="311563" y="464606"/>
                  </a:cubicBezTo>
                  <a:lnTo>
                    <a:pt x="288608" y="464606"/>
                  </a:lnTo>
                  <a:lnTo>
                    <a:pt x="288608" y="445556"/>
                  </a:lnTo>
                  <a:lnTo>
                    <a:pt x="311658" y="445556"/>
                  </a:lnTo>
                  <a:cubicBezTo>
                    <a:pt x="331946" y="445556"/>
                    <a:pt x="351377" y="439555"/>
                    <a:pt x="367951" y="428316"/>
                  </a:cubicBezTo>
                  <a:lnTo>
                    <a:pt x="381572" y="418791"/>
                  </a:lnTo>
                  <a:cubicBezTo>
                    <a:pt x="380238" y="417457"/>
                    <a:pt x="378809" y="416314"/>
                    <a:pt x="377095" y="415362"/>
                  </a:cubicBezTo>
                  <a:cubicBezTo>
                    <a:pt x="372047" y="412409"/>
                    <a:pt x="365189" y="412504"/>
                    <a:pt x="359188" y="415552"/>
                  </a:cubicBezTo>
                  <a:cubicBezTo>
                    <a:pt x="324422" y="432792"/>
                    <a:pt x="293561" y="418791"/>
                    <a:pt x="292227" y="418219"/>
                  </a:cubicBezTo>
                  <a:lnTo>
                    <a:pt x="291179" y="417648"/>
                  </a:lnTo>
                  <a:cubicBezTo>
                    <a:pt x="281940" y="411837"/>
                    <a:pt x="273177" y="407265"/>
                    <a:pt x="263652" y="403360"/>
                  </a:cubicBezTo>
                  <a:cubicBezTo>
                    <a:pt x="229838" y="389358"/>
                    <a:pt x="191262" y="393740"/>
                    <a:pt x="159639" y="414695"/>
                  </a:cubicBezTo>
                  <a:lnTo>
                    <a:pt x="159639" y="478512"/>
                  </a:lnTo>
                  <a:cubicBezTo>
                    <a:pt x="179165" y="475750"/>
                    <a:pt x="225743" y="470988"/>
                    <a:pt x="294799" y="474893"/>
                  </a:cubicBezTo>
                  <a:cubicBezTo>
                    <a:pt x="317278" y="476131"/>
                    <a:pt x="339852" y="471083"/>
                    <a:pt x="358616" y="460701"/>
                  </a:cubicBezTo>
                  <a:lnTo>
                    <a:pt x="491966" y="390406"/>
                  </a:lnTo>
                  <a:cubicBezTo>
                    <a:pt x="487680" y="387168"/>
                    <a:pt x="482156" y="385929"/>
                    <a:pt x="475488" y="386406"/>
                  </a:cubicBezTo>
                  <a:close/>
                  <a:moveTo>
                    <a:pt x="19050" y="360974"/>
                  </a:moveTo>
                  <a:lnTo>
                    <a:pt x="19050" y="547950"/>
                  </a:lnTo>
                  <a:lnTo>
                    <a:pt x="88868" y="547950"/>
                  </a:lnTo>
                  <a:lnTo>
                    <a:pt x="88868" y="360974"/>
                  </a:lnTo>
                  <a:close/>
                  <a:moveTo>
                    <a:pt x="346377" y="189203"/>
                  </a:moveTo>
                  <a:cubicBezTo>
                    <a:pt x="352091" y="189203"/>
                    <a:pt x="355902" y="193013"/>
                    <a:pt x="355902" y="198728"/>
                  </a:cubicBezTo>
                  <a:lnTo>
                    <a:pt x="355902" y="205395"/>
                  </a:lnTo>
                  <a:cubicBezTo>
                    <a:pt x="369237" y="210158"/>
                    <a:pt x="379714" y="223493"/>
                    <a:pt x="379714" y="238733"/>
                  </a:cubicBezTo>
                  <a:cubicBezTo>
                    <a:pt x="379714" y="244448"/>
                    <a:pt x="375904" y="248258"/>
                    <a:pt x="370189" y="248258"/>
                  </a:cubicBezTo>
                  <a:cubicBezTo>
                    <a:pt x="364474" y="248258"/>
                    <a:pt x="360664" y="244448"/>
                    <a:pt x="360664" y="238733"/>
                  </a:cubicBezTo>
                  <a:cubicBezTo>
                    <a:pt x="360664" y="230160"/>
                    <a:pt x="353996" y="223493"/>
                    <a:pt x="346377" y="223493"/>
                  </a:cubicBezTo>
                  <a:cubicBezTo>
                    <a:pt x="337804" y="223493"/>
                    <a:pt x="332089" y="230160"/>
                    <a:pt x="332089" y="238733"/>
                  </a:cubicBezTo>
                  <a:cubicBezTo>
                    <a:pt x="332089" y="243495"/>
                    <a:pt x="333994" y="249210"/>
                    <a:pt x="349234" y="254926"/>
                  </a:cubicBezTo>
                  <a:cubicBezTo>
                    <a:pt x="357807" y="257783"/>
                    <a:pt x="379714" y="265403"/>
                    <a:pt x="379714" y="289216"/>
                  </a:cubicBezTo>
                  <a:cubicBezTo>
                    <a:pt x="379714" y="305408"/>
                    <a:pt x="369237" y="317791"/>
                    <a:pt x="355902" y="322553"/>
                  </a:cubicBezTo>
                  <a:lnTo>
                    <a:pt x="355902" y="328268"/>
                  </a:lnTo>
                  <a:cubicBezTo>
                    <a:pt x="355902" y="333983"/>
                    <a:pt x="352091" y="337793"/>
                    <a:pt x="346377" y="337793"/>
                  </a:cubicBezTo>
                  <a:cubicBezTo>
                    <a:pt x="340662" y="337793"/>
                    <a:pt x="336852" y="333983"/>
                    <a:pt x="336852" y="328268"/>
                  </a:cubicBezTo>
                  <a:lnTo>
                    <a:pt x="336852" y="322553"/>
                  </a:lnTo>
                  <a:cubicBezTo>
                    <a:pt x="323516" y="317791"/>
                    <a:pt x="313039" y="304456"/>
                    <a:pt x="313039" y="289216"/>
                  </a:cubicBezTo>
                  <a:cubicBezTo>
                    <a:pt x="313039" y="283501"/>
                    <a:pt x="316849" y="279691"/>
                    <a:pt x="322564" y="279691"/>
                  </a:cubicBezTo>
                  <a:cubicBezTo>
                    <a:pt x="328279" y="279691"/>
                    <a:pt x="332089" y="283501"/>
                    <a:pt x="332089" y="289216"/>
                  </a:cubicBezTo>
                  <a:cubicBezTo>
                    <a:pt x="332089" y="297788"/>
                    <a:pt x="338757" y="304456"/>
                    <a:pt x="346377" y="304456"/>
                  </a:cubicBezTo>
                  <a:cubicBezTo>
                    <a:pt x="353996" y="304456"/>
                    <a:pt x="360664" y="297788"/>
                    <a:pt x="360664" y="289216"/>
                  </a:cubicBezTo>
                  <a:cubicBezTo>
                    <a:pt x="360664" y="282548"/>
                    <a:pt x="357807" y="277785"/>
                    <a:pt x="343519" y="273023"/>
                  </a:cubicBezTo>
                  <a:cubicBezTo>
                    <a:pt x="323516" y="265403"/>
                    <a:pt x="313039" y="253973"/>
                    <a:pt x="313039" y="238733"/>
                  </a:cubicBezTo>
                  <a:cubicBezTo>
                    <a:pt x="313039" y="223493"/>
                    <a:pt x="322564" y="210158"/>
                    <a:pt x="336852" y="205395"/>
                  </a:cubicBezTo>
                  <a:lnTo>
                    <a:pt x="336852" y="198728"/>
                  </a:lnTo>
                  <a:cubicBezTo>
                    <a:pt x="336852" y="193013"/>
                    <a:pt x="340662" y="189203"/>
                    <a:pt x="346377" y="189203"/>
                  </a:cubicBezTo>
                  <a:close/>
                  <a:moveTo>
                    <a:pt x="283940" y="114181"/>
                  </a:moveTo>
                  <a:lnTo>
                    <a:pt x="220694" y="198954"/>
                  </a:lnTo>
                  <a:cubicBezTo>
                    <a:pt x="200501" y="226195"/>
                    <a:pt x="189357" y="258866"/>
                    <a:pt x="189357" y="290870"/>
                  </a:cubicBezTo>
                  <a:cubicBezTo>
                    <a:pt x="189357" y="329732"/>
                    <a:pt x="204788" y="358688"/>
                    <a:pt x="234791" y="377071"/>
                  </a:cubicBezTo>
                  <a:cubicBezTo>
                    <a:pt x="247079" y="378309"/>
                    <a:pt x="259175" y="381072"/>
                    <a:pt x="270891" y="385929"/>
                  </a:cubicBezTo>
                  <a:cubicBezTo>
                    <a:pt x="281083" y="390120"/>
                    <a:pt x="290798" y="395169"/>
                    <a:pt x="300609" y="401265"/>
                  </a:cubicBezTo>
                  <a:cubicBezTo>
                    <a:pt x="304038" y="402693"/>
                    <a:pt x="325946" y="410885"/>
                    <a:pt x="350615" y="398598"/>
                  </a:cubicBezTo>
                  <a:cubicBezTo>
                    <a:pt x="362426" y="392597"/>
                    <a:pt x="375857" y="392692"/>
                    <a:pt x="386429" y="398883"/>
                  </a:cubicBezTo>
                  <a:cubicBezTo>
                    <a:pt x="387191" y="399264"/>
                    <a:pt x="387763" y="399836"/>
                    <a:pt x="388430" y="400312"/>
                  </a:cubicBezTo>
                  <a:lnTo>
                    <a:pt x="461391" y="369642"/>
                  </a:lnTo>
                  <a:cubicBezTo>
                    <a:pt x="463487" y="369070"/>
                    <a:pt x="465392" y="368880"/>
                    <a:pt x="467297" y="368499"/>
                  </a:cubicBezTo>
                  <a:cubicBezTo>
                    <a:pt x="489490" y="350020"/>
                    <a:pt x="500825" y="324017"/>
                    <a:pt x="500825" y="290870"/>
                  </a:cubicBezTo>
                  <a:cubicBezTo>
                    <a:pt x="500825" y="258866"/>
                    <a:pt x="489585" y="226195"/>
                    <a:pt x="469392" y="198954"/>
                  </a:cubicBezTo>
                  <a:lnTo>
                    <a:pt x="406146" y="114181"/>
                  </a:lnTo>
                  <a:close/>
                  <a:moveTo>
                    <a:pt x="275749" y="86654"/>
                  </a:moveTo>
                  <a:lnTo>
                    <a:pt x="275082" y="93607"/>
                  </a:lnTo>
                  <a:lnTo>
                    <a:pt x="414814" y="94274"/>
                  </a:lnTo>
                  <a:lnTo>
                    <a:pt x="415481" y="87321"/>
                  </a:lnTo>
                  <a:lnTo>
                    <a:pt x="414814" y="86654"/>
                  </a:lnTo>
                  <a:close/>
                  <a:moveTo>
                    <a:pt x="412326" y="19205"/>
                  </a:moveTo>
                  <a:cubicBezTo>
                    <a:pt x="406932" y="19193"/>
                    <a:pt x="401574" y="21217"/>
                    <a:pt x="397478" y="25313"/>
                  </a:cubicBezTo>
                  <a:lnTo>
                    <a:pt x="378047" y="44649"/>
                  </a:lnTo>
                  <a:lnTo>
                    <a:pt x="365760" y="32457"/>
                  </a:lnTo>
                  <a:cubicBezTo>
                    <a:pt x="354997" y="21693"/>
                    <a:pt x="337185" y="21789"/>
                    <a:pt x="326041" y="32552"/>
                  </a:cubicBezTo>
                  <a:lnTo>
                    <a:pt x="313944" y="44649"/>
                  </a:lnTo>
                  <a:lnTo>
                    <a:pt x="294513" y="25313"/>
                  </a:lnTo>
                  <a:cubicBezTo>
                    <a:pt x="286417" y="17217"/>
                    <a:pt x="273177" y="17217"/>
                    <a:pt x="265081" y="25313"/>
                  </a:cubicBezTo>
                  <a:lnTo>
                    <a:pt x="256318" y="34076"/>
                  </a:lnTo>
                  <a:lnTo>
                    <a:pt x="290703" y="66937"/>
                  </a:lnTo>
                  <a:lnTo>
                    <a:pt x="401765" y="66937"/>
                  </a:lnTo>
                  <a:lnTo>
                    <a:pt x="436150" y="34076"/>
                  </a:lnTo>
                  <a:lnTo>
                    <a:pt x="427387" y="25313"/>
                  </a:lnTo>
                  <a:cubicBezTo>
                    <a:pt x="423149" y="21265"/>
                    <a:pt x="417719" y="19217"/>
                    <a:pt x="412326" y="19205"/>
                  </a:cubicBezTo>
                  <a:close/>
                  <a:moveTo>
                    <a:pt x="412397" y="0"/>
                  </a:moveTo>
                  <a:cubicBezTo>
                    <a:pt x="422601" y="-24"/>
                    <a:pt x="432864" y="3834"/>
                    <a:pt x="440912" y="11597"/>
                  </a:cubicBezTo>
                  <a:lnTo>
                    <a:pt x="463677" y="34266"/>
                  </a:lnTo>
                  <a:lnTo>
                    <a:pt x="425577" y="70747"/>
                  </a:lnTo>
                  <a:cubicBezTo>
                    <a:pt x="431006" y="74271"/>
                    <a:pt x="434626" y="80272"/>
                    <a:pt x="434626" y="87225"/>
                  </a:cubicBezTo>
                  <a:lnTo>
                    <a:pt x="434626" y="93702"/>
                  </a:lnTo>
                  <a:cubicBezTo>
                    <a:pt x="434626" y="100179"/>
                    <a:pt x="431387" y="105894"/>
                    <a:pt x="426530" y="109514"/>
                  </a:cubicBezTo>
                  <a:lnTo>
                    <a:pt x="484823" y="187619"/>
                  </a:lnTo>
                  <a:cubicBezTo>
                    <a:pt x="507492" y="218099"/>
                    <a:pt x="519970" y="254770"/>
                    <a:pt x="519970" y="290870"/>
                  </a:cubicBezTo>
                  <a:cubicBezTo>
                    <a:pt x="519970" y="322207"/>
                    <a:pt x="510731" y="348972"/>
                    <a:pt x="493205" y="369737"/>
                  </a:cubicBezTo>
                  <a:cubicBezTo>
                    <a:pt x="501777" y="372690"/>
                    <a:pt x="507492" y="377928"/>
                    <a:pt x="510731" y="382024"/>
                  </a:cubicBezTo>
                  <a:cubicBezTo>
                    <a:pt x="513398" y="385167"/>
                    <a:pt x="514541" y="389549"/>
                    <a:pt x="513779" y="393835"/>
                  </a:cubicBezTo>
                  <a:cubicBezTo>
                    <a:pt x="513017" y="398217"/>
                    <a:pt x="510254" y="402027"/>
                    <a:pt x="506349" y="404313"/>
                  </a:cubicBezTo>
                  <a:lnTo>
                    <a:pt x="367760" y="477465"/>
                  </a:lnTo>
                  <a:cubicBezTo>
                    <a:pt x="345758" y="489657"/>
                    <a:pt x="320231" y="495276"/>
                    <a:pt x="293846" y="493943"/>
                  </a:cubicBezTo>
                  <a:cubicBezTo>
                    <a:pt x="223171" y="489942"/>
                    <a:pt x="176213" y="495467"/>
                    <a:pt x="159734" y="497848"/>
                  </a:cubicBezTo>
                  <a:lnTo>
                    <a:pt x="159734" y="532519"/>
                  </a:lnTo>
                  <a:lnTo>
                    <a:pt x="107918" y="532519"/>
                  </a:lnTo>
                  <a:lnTo>
                    <a:pt x="107918" y="567000"/>
                  </a:lnTo>
                  <a:lnTo>
                    <a:pt x="0" y="567000"/>
                  </a:lnTo>
                  <a:lnTo>
                    <a:pt x="0" y="342019"/>
                  </a:lnTo>
                  <a:lnTo>
                    <a:pt x="107918" y="342019"/>
                  </a:lnTo>
                  <a:lnTo>
                    <a:pt x="107918" y="380881"/>
                  </a:lnTo>
                  <a:lnTo>
                    <a:pt x="159734" y="380881"/>
                  </a:lnTo>
                  <a:lnTo>
                    <a:pt x="159734" y="392406"/>
                  </a:lnTo>
                  <a:cubicBezTo>
                    <a:pt x="174022" y="384691"/>
                    <a:pt x="189167" y="379833"/>
                    <a:pt x="204597" y="377643"/>
                  </a:cubicBezTo>
                  <a:cubicBezTo>
                    <a:pt x="182213" y="356116"/>
                    <a:pt x="170402" y="326589"/>
                    <a:pt x="170402" y="290870"/>
                  </a:cubicBezTo>
                  <a:cubicBezTo>
                    <a:pt x="170402" y="254770"/>
                    <a:pt x="182880" y="218099"/>
                    <a:pt x="205550" y="187619"/>
                  </a:cubicBezTo>
                  <a:lnTo>
                    <a:pt x="264033" y="109228"/>
                  </a:lnTo>
                  <a:cubicBezTo>
                    <a:pt x="259271" y="105609"/>
                    <a:pt x="256127" y="99989"/>
                    <a:pt x="256127" y="93607"/>
                  </a:cubicBezTo>
                  <a:lnTo>
                    <a:pt x="256127" y="87225"/>
                  </a:lnTo>
                  <a:cubicBezTo>
                    <a:pt x="256127" y="79796"/>
                    <a:pt x="260318" y="73414"/>
                    <a:pt x="266414" y="70080"/>
                  </a:cubicBezTo>
                  <a:lnTo>
                    <a:pt x="229076" y="34362"/>
                  </a:lnTo>
                  <a:lnTo>
                    <a:pt x="251651" y="11692"/>
                  </a:lnTo>
                  <a:cubicBezTo>
                    <a:pt x="267272" y="-3738"/>
                    <a:pt x="292513" y="-3738"/>
                    <a:pt x="308039" y="11692"/>
                  </a:cubicBezTo>
                  <a:lnTo>
                    <a:pt x="314135" y="17693"/>
                  </a:lnTo>
                  <a:cubicBezTo>
                    <a:pt x="332423" y="1215"/>
                    <a:pt x="360426" y="1215"/>
                    <a:pt x="378238" y="17693"/>
                  </a:cubicBezTo>
                  <a:lnTo>
                    <a:pt x="384239" y="11692"/>
                  </a:lnTo>
                  <a:cubicBezTo>
                    <a:pt x="392050" y="3929"/>
                    <a:pt x="402194" y="24"/>
                    <a:pt x="412397" y="0"/>
                  </a:cubicBezTo>
                  <a:close/>
                </a:path>
              </a:pathLst>
            </a:custGeom>
            <a:solidFill>
              <a:schemeClr val="accent6"/>
            </a:solidFill>
            <a:ln w="9525" cap="flat">
              <a:noFill/>
              <a:prstDash val="solid"/>
              <a:miter/>
            </a:ln>
          </p:spPr>
          <p:txBody>
            <a:bodyPr wrap="square" lIns="0" tIns="0" rIns="0" bIns="0" rtlCol="0" anchor="ctr">
              <a:noAutofit/>
            </a:bodyPr>
            <a:lstStyle/>
            <a:p>
              <a:endParaRPr lang="de-DE" dirty="0"/>
            </a:p>
          </p:txBody>
        </p:sp>
        <p:sp>
          <p:nvSpPr>
            <p:cNvPr id="50" name="Freihandform: Form 49">
              <a:extLst>
                <a:ext uri="{FF2B5EF4-FFF2-40B4-BE49-F238E27FC236}">
                  <a16:creationId xmlns:a16="http://schemas.microsoft.com/office/drawing/2014/main" id="{D62A03D8-0F82-72B3-E4A0-3AD4A76D49AB}"/>
                </a:ext>
              </a:extLst>
            </p:cNvPr>
            <p:cNvSpPr>
              <a:spLocks noChangeAspect="1"/>
            </p:cNvSpPr>
            <p:nvPr/>
          </p:nvSpPr>
          <p:spPr bwMode="gray">
            <a:xfrm>
              <a:off x="6572391" y="2364702"/>
              <a:ext cx="324000" cy="353305"/>
            </a:xfrm>
            <a:custGeom>
              <a:avLst/>
              <a:gdLst>
                <a:gd name="connsiteX0" fmla="*/ 107918 w 519970"/>
                <a:gd name="connsiteY0" fmla="*/ 399931 h 567000"/>
                <a:gd name="connsiteX1" fmla="*/ 107918 w 519970"/>
                <a:gd name="connsiteY1" fmla="*/ 513469 h 567000"/>
                <a:gd name="connsiteX2" fmla="*/ 140684 w 519970"/>
                <a:gd name="connsiteY2" fmla="*/ 513469 h 567000"/>
                <a:gd name="connsiteX3" fmla="*/ 140684 w 519970"/>
                <a:gd name="connsiteY3" fmla="*/ 399931 h 567000"/>
                <a:gd name="connsiteX4" fmla="*/ 475488 w 519970"/>
                <a:gd name="connsiteY4" fmla="*/ 386406 h 567000"/>
                <a:gd name="connsiteX5" fmla="*/ 474631 w 519970"/>
                <a:gd name="connsiteY5" fmla="*/ 387168 h 567000"/>
                <a:gd name="connsiteX6" fmla="*/ 474155 w 519970"/>
                <a:gd name="connsiteY6" fmla="*/ 386501 h 567000"/>
                <a:gd name="connsiteX7" fmla="*/ 466916 w 519970"/>
                <a:gd name="connsiteY7" fmla="*/ 387834 h 567000"/>
                <a:gd name="connsiteX8" fmla="*/ 459867 w 519970"/>
                <a:gd name="connsiteY8" fmla="*/ 390216 h 567000"/>
                <a:gd name="connsiteX9" fmla="*/ 401574 w 519970"/>
                <a:gd name="connsiteY9" fmla="*/ 415362 h 567000"/>
                <a:gd name="connsiteX10" fmla="*/ 401955 w 519970"/>
                <a:gd name="connsiteY10" fmla="*/ 422982 h 567000"/>
                <a:gd name="connsiteX11" fmla="*/ 394621 w 519970"/>
                <a:gd name="connsiteY11" fmla="*/ 432888 h 567000"/>
                <a:gd name="connsiteX12" fmla="*/ 378714 w 519970"/>
                <a:gd name="connsiteY12" fmla="*/ 444032 h 567000"/>
                <a:gd name="connsiteX13" fmla="*/ 311563 w 519970"/>
                <a:gd name="connsiteY13" fmla="*/ 464606 h 567000"/>
                <a:gd name="connsiteX14" fmla="*/ 288608 w 519970"/>
                <a:gd name="connsiteY14" fmla="*/ 464606 h 567000"/>
                <a:gd name="connsiteX15" fmla="*/ 288608 w 519970"/>
                <a:gd name="connsiteY15" fmla="*/ 445556 h 567000"/>
                <a:gd name="connsiteX16" fmla="*/ 311658 w 519970"/>
                <a:gd name="connsiteY16" fmla="*/ 445556 h 567000"/>
                <a:gd name="connsiteX17" fmla="*/ 367951 w 519970"/>
                <a:gd name="connsiteY17" fmla="*/ 428316 h 567000"/>
                <a:gd name="connsiteX18" fmla="*/ 381572 w 519970"/>
                <a:gd name="connsiteY18" fmla="*/ 418791 h 567000"/>
                <a:gd name="connsiteX19" fmla="*/ 377095 w 519970"/>
                <a:gd name="connsiteY19" fmla="*/ 415362 h 567000"/>
                <a:gd name="connsiteX20" fmla="*/ 359188 w 519970"/>
                <a:gd name="connsiteY20" fmla="*/ 415552 h 567000"/>
                <a:gd name="connsiteX21" fmla="*/ 292227 w 519970"/>
                <a:gd name="connsiteY21" fmla="*/ 418219 h 567000"/>
                <a:gd name="connsiteX22" fmla="*/ 291179 w 519970"/>
                <a:gd name="connsiteY22" fmla="*/ 417648 h 567000"/>
                <a:gd name="connsiteX23" fmla="*/ 263652 w 519970"/>
                <a:gd name="connsiteY23" fmla="*/ 403360 h 567000"/>
                <a:gd name="connsiteX24" fmla="*/ 159639 w 519970"/>
                <a:gd name="connsiteY24" fmla="*/ 414695 h 567000"/>
                <a:gd name="connsiteX25" fmla="*/ 159639 w 519970"/>
                <a:gd name="connsiteY25" fmla="*/ 478512 h 567000"/>
                <a:gd name="connsiteX26" fmla="*/ 294799 w 519970"/>
                <a:gd name="connsiteY26" fmla="*/ 474893 h 567000"/>
                <a:gd name="connsiteX27" fmla="*/ 358616 w 519970"/>
                <a:gd name="connsiteY27" fmla="*/ 460701 h 567000"/>
                <a:gd name="connsiteX28" fmla="*/ 491966 w 519970"/>
                <a:gd name="connsiteY28" fmla="*/ 390406 h 567000"/>
                <a:gd name="connsiteX29" fmla="*/ 475488 w 519970"/>
                <a:gd name="connsiteY29" fmla="*/ 386406 h 567000"/>
                <a:gd name="connsiteX30" fmla="*/ 19050 w 519970"/>
                <a:gd name="connsiteY30" fmla="*/ 360974 h 567000"/>
                <a:gd name="connsiteX31" fmla="*/ 19050 w 519970"/>
                <a:gd name="connsiteY31" fmla="*/ 547950 h 567000"/>
                <a:gd name="connsiteX32" fmla="*/ 88868 w 519970"/>
                <a:gd name="connsiteY32" fmla="*/ 547950 h 567000"/>
                <a:gd name="connsiteX33" fmla="*/ 88868 w 519970"/>
                <a:gd name="connsiteY33" fmla="*/ 360974 h 567000"/>
                <a:gd name="connsiteX34" fmla="*/ 346377 w 519970"/>
                <a:gd name="connsiteY34" fmla="*/ 189203 h 567000"/>
                <a:gd name="connsiteX35" fmla="*/ 355902 w 519970"/>
                <a:gd name="connsiteY35" fmla="*/ 198728 h 567000"/>
                <a:gd name="connsiteX36" fmla="*/ 355902 w 519970"/>
                <a:gd name="connsiteY36" fmla="*/ 205395 h 567000"/>
                <a:gd name="connsiteX37" fmla="*/ 379714 w 519970"/>
                <a:gd name="connsiteY37" fmla="*/ 238733 h 567000"/>
                <a:gd name="connsiteX38" fmla="*/ 370189 w 519970"/>
                <a:gd name="connsiteY38" fmla="*/ 248258 h 567000"/>
                <a:gd name="connsiteX39" fmla="*/ 360664 w 519970"/>
                <a:gd name="connsiteY39" fmla="*/ 238733 h 567000"/>
                <a:gd name="connsiteX40" fmla="*/ 346377 w 519970"/>
                <a:gd name="connsiteY40" fmla="*/ 223493 h 567000"/>
                <a:gd name="connsiteX41" fmla="*/ 332089 w 519970"/>
                <a:gd name="connsiteY41" fmla="*/ 238733 h 567000"/>
                <a:gd name="connsiteX42" fmla="*/ 349234 w 519970"/>
                <a:gd name="connsiteY42" fmla="*/ 254926 h 567000"/>
                <a:gd name="connsiteX43" fmla="*/ 379714 w 519970"/>
                <a:gd name="connsiteY43" fmla="*/ 289216 h 567000"/>
                <a:gd name="connsiteX44" fmla="*/ 355902 w 519970"/>
                <a:gd name="connsiteY44" fmla="*/ 322553 h 567000"/>
                <a:gd name="connsiteX45" fmla="*/ 355902 w 519970"/>
                <a:gd name="connsiteY45" fmla="*/ 328268 h 567000"/>
                <a:gd name="connsiteX46" fmla="*/ 346377 w 519970"/>
                <a:gd name="connsiteY46" fmla="*/ 337793 h 567000"/>
                <a:gd name="connsiteX47" fmla="*/ 336852 w 519970"/>
                <a:gd name="connsiteY47" fmla="*/ 328268 h 567000"/>
                <a:gd name="connsiteX48" fmla="*/ 336852 w 519970"/>
                <a:gd name="connsiteY48" fmla="*/ 322553 h 567000"/>
                <a:gd name="connsiteX49" fmla="*/ 313039 w 519970"/>
                <a:gd name="connsiteY49" fmla="*/ 289216 h 567000"/>
                <a:gd name="connsiteX50" fmla="*/ 322564 w 519970"/>
                <a:gd name="connsiteY50" fmla="*/ 279691 h 567000"/>
                <a:gd name="connsiteX51" fmla="*/ 332089 w 519970"/>
                <a:gd name="connsiteY51" fmla="*/ 289216 h 567000"/>
                <a:gd name="connsiteX52" fmla="*/ 346377 w 519970"/>
                <a:gd name="connsiteY52" fmla="*/ 304456 h 567000"/>
                <a:gd name="connsiteX53" fmla="*/ 360664 w 519970"/>
                <a:gd name="connsiteY53" fmla="*/ 289216 h 567000"/>
                <a:gd name="connsiteX54" fmla="*/ 343519 w 519970"/>
                <a:gd name="connsiteY54" fmla="*/ 273023 h 567000"/>
                <a:gd name="connsiteX55" fmla="*/ 313039 w 519970"/>
                <a:gd name="connsiteY55" fmla="*/ 238733 h 567000"/>
                <a:gd name="connsiteX56" fmla="*/ 336852 w 519970"/>
                <a:gd name="connsiteY56" fmla="*/ 205395 h 567000"/>
                <a:gd name="connsiteX57" fmla="*/ 336852 w 519970"/>
                <a:gd name="connsiteY57" fmla="*/ 198728 h 567000"/>
                <a:gd name="connsiteX58" fmla="*/ 346377 w 519970"/>
                <a:gd name="connsiteY58" fmla="*/ 189203 h 567000"/>
                <a:gd name="connsiteX59" fmla="*/ 283940 w 519970"/>
                <a:gd name="connsiteY59" fmla="*/ 114181 h 567000"/>
                <a:gd name="connsiteX60" fmla="*/ 220694 w 519970"/>
                <a:gd name="connsiteY60" fmla="*/ 198954 h 567000"/>
                <a:gd name="connsiteX61" fmla="*/ 189357 w 519970"/>
                <a:gd name="connsiteY61" fmla="*/ 290870 h 567000"/>
                <a:gd name="connsiteX62" fmla="*/ 234791 w 519970"/>
                <a:gd name="connsiteY62" fmla="*/ 377071 h 567000"/>
                <a:gd name="connsiteX63" fmla="*/ 270891 w 519970"/>
                <a:gd name="connsiteY63" fmla="*/ 385929 h 567000"/>
                <a:gd name="connsiteX64" fmla="*/ 300609 w 519970"/>
                <a:gd name="connsiteY64" fmla="*/ 401265 h 567000"/>
                <a:gd name="connsiteX65" fmla="*/ 350615 w 519970"/>
                <a:gd name="connsiteY65" fmla="*/ 398598 h 567000"/>
                <a:gd name="connsiteX66" fmla="*/ 386429 w 519970"/>
                <a:gd name="connsiteY66" fmla="*/ 398883 h 567000"/>
                <a:gd name="connsiteX67" fmla="*/ 388430 w 519970"/>
                <a:gd name="connsiteY67" fmla="*/ 400312 h 567000"/>
                <a:gd name="connsiteX68" fmla="*/ 461391 w 519970"/>
                <a:gd name="connsiteY68" fmla="*/ 369642 h 567000"/>
                <a:gd name="connsiteX69" fmla="*/ 467297 w 519970"/>
                <a:gd name="connsiteY69" fmla="*/ 368499 h 567000"/>
                <a:gd name="connsiteX70" fmla="*/ 500825 w 519970"/>
                <a:gd name="connsiteY70" fmla="*/ 290870 h 567000"/>
                <a:gd name="connsiteX71" fmla="*/ 469392 w 519970"/>
                <a:gd name="connsiteY71" fmla="*/ 198954 h 567000"/>
                <a:gd name="connsiteX72" fmla="*/ 406146 w 519970"/>
                <a:gd name="connsiteY72" fmla="*/ 114181 h 567000"/>
                <a:gd name="connsiteX73" fmla="*/ 275749 w 519970"/>
                <a:gd name="connsiteY73" fmla="*/ 86654 h 567000"/>
                <a:gd name="connsiteX74" fmla="*/ 275082 w 519970"/>
                <a:gd name="connsiteY74" fmla="*/ 93607 h 567000"/>
                <a:gd name="connsiteX75" fmla="*/ 414814 w 519970"/>
                <a:gd name="connsiteY75" fmla="*/ 94274 h 567000"/>
                <a:gd name="connsiteX76" fmla="*/ 415481 w 519970"/>
                <a:gd name="connsiteY76" fmla="*/ 87321 h 567000"/>
                <a:gd name="connsiteX77" fmla="*/ 414814 w 519970"/>
                <a:gd name="connsiteY77" fmla="*/ 86654 h 567000"/>
                <a:gd name="connsiteX78" fmla="*/ 412326 w 519970"/>
                <a:gd name="connsiteY78" fmla="*/ 19205 h 567000"/>
                <a:gd name="connsiteX79" fmla="*/ 397478 w 519970"/>
                <a:gd name="connsiteY79" fmla="*/ 25313 h 567000"/>
                <a:gd name="connsiteX80" fmla="*/ 378047 w 519970"/>
                <a:gd name="connsiteY80" fmla="*/ 44649 h 567000"/>
                <a:gd name="connsiteX81" fmla="*/ 365760 w 519970"/>
                <a:gd name="connsiteY81" fmla="*/ 32457 h 567000"/>
                <a:gd name="connsiteX82" fmla="*/ 326041 w 519970"/>
                <a:gd name="connsiteY82" fmla="*/ 32552 h 567000"/>
                <a:gd name="connsiteX83" fmla="*/ 313944 w 519970"/>
                <a:gd name="connsiteY83" fmla="*/ 44649 h 567000"/>
                <a:gd name="connsiteX84" fmla="*/ 294513 w 519970"/>
                <a:gd name="connsiteY84" fmla="*/ 25313 h 567000"/>
                <a:gd name="connsiteX85" fmla="*/ 265081 w 519970"/>
                <a:gd name="connsiteY85" fmla="*/ 25313 h 567000"/>
                <a:gd name="connsiteX86" fmla="*/ 256318 w 519970"/>
                <a:gd name="connsiteY86" fmla="*/ 34076 h 567000"/>
                <a:gd name="connsiteX87" fmla="*/ 290703 w 519970"/>
                <a:gd name="connsiteY87" fmla="*/ 66937 h 567000"/>
                <a:gd name="connsiteX88" fmla="*/ 401765 w 519970"/>
                <a:gd name="connsiteY88" fmla="*/ 66937 h 567000"/>
                <a:gd name="connsiteX89" fmla="*/ 436150 w 519970"/>
                <a:gd name="connsiteY89" fmla="*/ 34076 h 567000"/>
                <a:gd name="connsiteX90" fmla="*/ 427387 w 519970"/>
                <a:gd name="connsiteY90" fmla="*/ 25313 h 567000"/>
                <a:gd name="connsiteX91" fmla="*/ 412326 w 519970"/>
                <a:gd name="connsiteY91" fmla="*/ 19205 h 567000"/>
                <a:gd name="connsiteX92" fmla="*/ 412397 w 519970"/>
                <a:gd name="connsiteY92" fmla="*/ 0 h 567000"/>
                <a:gd name="connsiteX93" fmla="*/ 440912 w 519970"/>
                <a:gd name="connsiteY93" fmla="*/ 11597 h 567000"/>
                <a:gd name="connsiteX94" fmla="*/ 463677 w 519970"/>
                <a:gd name="connsiteY94" fmla="*/ 34266 h 567000"/>
                <a:gd name="connsiteX95" fmla="*/ 425577 w 519970"/>
                <a:gd name="connsiteY95" fmla="*/ 70747 h 567000"/>
                <a:gd name="connsiteX96" fmla="*/ 434626 w 519970"/>
                <a:gd name="connsiteY96" fmla="*/ 87225 h 567000"/>
                <a:gd name="connsiteX97" fmla="*/ 434626 w 519970"/>
                <a:gd name="connsiteY97" fmla="*/ 93702 h 567000"/>
                <a:gd name="connsiteX98" fmla="*/ 426530 w 519970"/>
                <a:gd name="connsiteY98" fmla="*/ 109514 h 567000"/>
                <a:gd name="connsiteX99" fmla="*/ 484823 w 519970"/>
                <a:gd name="connsiteY99" fmla="*/ 187619 h 567000"/>
                <a:gd name="connsiteX100" fmla="*/ 519970 w 519970"/>
                <a:gd name="connsiteY100" fmla="*/ 290870 h 567000"/>
                <a:gd name="connsiteX101" fmla="*/ 493205 w 519970"/>
                <a:gd name="connsiteY101" fmla="*/ 369737 h 567000"/>
                <a:gd name="connsiteX102" fmla="*/ 510731 w 519970"/>
                <a:gd name="connsiteY102" fmla="*/ 382024 h 567000"/>
                <a:gd name="connsiteX103" fmla="*/ 513779 w 519970"/>
                <a:gd name="connsiteY103" fmla="*/ 393835 h 567000"/>
                <a:gd name="connsiteX104" fmla="*/ 506349 w 519970"/>
                <a:gd name="connsiteY104" fmla="*/ 404313 h 567000"/>
                <a:gd name="connsiteX105" fmla="*/ 367760 w 519970"/>
                <a:gd name="connsiteY105" fmla="*/ 477465 h 567000"/>
                <a:gd name="connsiteX106" fmla="*/ 293846 w 519970"/>
                <a:gd name="connsiteY106" fmla="*/ 493943 h 567000"/>
                <a:gd name="connsiteX107" fmla="*/ 159734 w 519970"/>
                <a:gd name="connsiteY107" fmla="*/ 497848 h 567000"/>
                <a:gd name="connsiteX108" fmla="*/ 159734 w 519970"/>
                <a:gd name="connsiteY108" fmla="*/ 532519 h 567000"/>
                <a:gd name="connsiteX109" fmla="*/ 107918 w 519970"/>
                <a:gd name="connsiteY109" fmla="*/ 532519 h 567000"/>
                <a:gd name="connsiteX110" fmla="*/ 107918 w 519970"/>
                <a:gd name="connsiteY110" fmla="*/ 567000 h 567000"/>
                <a:gd name="connsiteX111" fmla="*/ 0 w 519970"/>
                <a:gd name="connsiteY111" fmla="*/ 567000 h 567000"/>
                <a:gd name="connsiteX112" fmla="*/ 0 w 519970"/>
                <a:gd name="connsiteY112" fmla="*/ 342019 h 567000"/>
                <a:gd name="connsiteX113" fmla="*/ 107918 w 519970"/>
                <a:gd name="connsiteY113" fmla="*/ 342019 h 567000"/>
                <a:gd name="connsiteX114" fmla="*/ 107918 w 519970"/>
                <a:gd name="connsiteY114" fmla="*/ 380881 h 567000"/>
                <a:gd name="connsiteX115" fmla="*/ 159734 w 519970"/>
                <a:gd name="connsiteY115" fmla="*/ 380881 h 567000"/>
                <a:gd name="connsiteX116" fmla="*/ 159734 w 519970"/>
                <a:gd name="connsiteY116" fmla="*/ 392406 h 567000"/>
                <a:gd name="connsiteX117" fmla="*/ 204597 w 519970"/>
                <a:gd name="connsiteY117" fmla="*/ 377643 h 567000"/>
                <a:gd name="connsiteX118" fmla="*/ 170402 w 519970"/>
                <a:gd name="connsiteY118" fmla="*/ 290870 h 567000"/>
                <a:gd name="connsiteX119" fmla="*/ 205550 w 519970"/>
                <a:gd name="connsiteY119" fmla="*/ 187619 h 567000"/>
                <a:gd name="connsiteX120" fmla="*/ 264033 w 519970"/>
                <a:gd name="connsiteY120" fmla="*/ 109228 h 567000"/>
                <a:gd name="connsiteX121" fmla="*/ 256127 w 519970"/>
                <a:gd name="connsiteY121" fmla="*/ 93607 h 567000"/>
                <a:gd name="connsiteX122" fmla="*/ 256127 w 519970"/>
                <a:gd name="connsiteY122" fmla="*/ 87225 h 567000"/>
                <a:gd name="connsiteX123" fmla="*/ 266414 w 519970"/>
                <a:gd name="connsiteY123" fmla="*/ 70080 h 567000"/>
                <a:gd name="connsiteX124" fmla="*/ 229076 w 519970"/>
                <a:gd name="connsiteY124" fmla="*/ 34362 h 567000"/>
                <a:gd name="connsiteX125" fmla="*/ 251651 w 519970"/>
                <a:gd name="connsiteY125" fmla="*/ 11692 h 567000"/>
                <a:gd name="connsiteX126" fmla="*/ 308039 w 519970"/>
                <a:gd name="connsiteY126" fmla="*/ 11692 h 567000"/>
                <a:gd name="connsiteX127" fmla="*/ 314135 w 519970"/>
                <a:gd name="connsiteY127" fmla="*/ 17693 h 567000"/>
                <a:gd name="connsiteX128" fmla="*/ 378238 w 519970"/>
                <a:gd name="connsiteY128" fmla="*/ 17693 h 567000"/>
                <a:gd name="connsiteX129" fmla="*/ 384239 w 519970"/>
                <a:gd name="connsiteY129" fmla="*/ 11692 h 567000"/>
                <a:gd name="connsiteX130" fmla="*/ 412397 w 519970"/>
                <a:gd name="connsiteY130" fmla="*/ 0 h 5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19970" h="567000">
                  <a:moveTo>
                    <a:pt x="107918" y="399931"/>
                  </a:moveTo>
                  <a:lnTo>
                    <a:pt x="107918" y="513469"/>
                  </a:lnTo>
                  <a:lnTo>
                    <a:pt x="140684" y="513469"/>
                  </a:lnTo>
                  <a:lnTo>
                    <a:pt x="140684" y="399931"/>
                  </a:lnTo>
                  <a:close/>
                  <a:moveTo>
                    <a:pt x="475488" y="386406"/>
                  </a:moveTo>
                  <a:cubicBezTo>
                    <a:pt x="475202" y="386691"/>
                    <a:pt x="474917" y="386977"/>
                    <a:pt x="474631" y="387168"/>
                  </a:cubicBezTo>
                  <a:lnTo>
                    <a:pt x="474155" y="386501"/>
                  </a:lnTo>
                  <a:cubicBezTo>
                    <a:pt x="471869" y="386691"/>
                    <a:pt x="469487" y="387168"/>
                    <a:pt x="466916" y="387834"/>
                  </a:cubicBezTo>
                  <a:lnTo>
                    <a:pt x="459867" y="390216"/>
                  </a:lnTo>
                  <a:lnTo>
                    <a:pt x="401574" y="415362"/>
                  </a:lnTo>
                  <a:cubicBezTo>
                    <a:pt x="402336" y="417838"/>
                    <a:pt x="402526" y="420410"/>
                    <a:pt x="401955" y="422982"/>
                  </a:cubicBezTo>
                  <a:cubicBezTo>
                    <a:pt x="401003" y="427077"/>
                    <a:pt x="398336" y="430697"/>
                    <a:pt x="394621" y="432888"/>
                  </a:cubicBezTo>
                  <a:lnTo>
                    <a:pt x="378714" y="444032"/>
                  </a:lnTo>
                  <a:cubicBezTo>
                    <a:pt x="358902" y="457557"/>
                    <a:pt x="335661" y="464606"/>
                    <a:pt x="311563" y="464606"/>
                  </a:cubicBezTo>
                  <a:lnTo>
                    <a:pt x="288608" y="464606"/>
                  </a:lnTo>
                  <a:lnTo>
                    <a:pt x="288608" y="445556"/>
                  </a:lnTo>
                  <a:lnTo>
                    <a:pt x="311658" y="445556"/>
                  </a:lnTo>
                  <a:cubicBezTo>
                    <a:pt x="331946" y="445556"/>
                    <a:pt x="351377" y="439555"/>
                    <a:pt x="367951" y="428316"/>
                  </a:cubicBezTo>
                  <a:lnTo>
                    <a:pt x="381572" y="418791"/>
                  </a:lnTo>
                  <a:cubicBezTo>
                    <a:pt x="380238" y="417457"/>
                    <a:pt x="378809" y="416314"/>
                    <a:pt x="377095" y="415362"/>
                  </a:cubicBezTo>
                  <a:cubicBezTo>
                    <a:pt x="372047" y="412409"/>
                    <a:pt x="365189" y="412504"/>
                    <a:pt x="359188" y="415552"/>
                  </a:cubicBezTo>
                  <a:cubicBezTo>
                    <a:pt x="324422" y="432792"/>
                    <a:pt x="293561" y="418791"/>
                    <a:pt x="292227" y="418219"/>
                  </a:cubicBezTo>
                  <a:lnTo>
                    <a:pt x="291179" y="417648"/>
                  </a:lnTo>
                  <a:cubicBezTo>
                    <a:pt x="281940" y="411837"/>
                    <a:pt x="273177" y="407265"/>
                    <a:pt x="263652" y="403360"/>
                  </a:cubicBezTo>
                  <a:cubicBezTo>
                    <a:pt x="229838" y="389358"/>
                    <a:pt x="191262" y="393740"/>
                    <a:pt x="159639" y="414695"/>
                  </a:cubicBezTo>
                  <a:lnTo>
                    <a:pt x="159639" y="478512"/>
                  </a:lnTo>
                  <a:cubicBezTo>
                    <a:pt x="179165" y="475750"/>
                    <a:pt x="225743" y="470988"/>
                    <a:pt x="294799" y="474893"/>
                  </a:cubicBezTo>
                  <a:cubicBezTo>
                    <a:pt x="317278" y="476131"/>
                    <a:pt x="339852" y="471083"/>
                    <a:pt x="358616" y="460701"/>
                  </a:cubicBezTo>
                  <a:lnTo>
                    <a:pt x="491966" y="390406"/>
                  </a:lnTo>
                  <a:cubicBezTo>
                    <a:pt x="487680" y="387168"/>
                    <a:pt x="482156" y="385929"/>
                    <a:pt x="475488" y="386406"/>
                  </a:cubicBezTo>
                  <a:close/>
                  <a:moveTo>
                    <a:pt x="19050" y="360974"/>
                  </a:moveTo>
                  <a:lnTo>
                    <a:pt x="19050" y="547950"/>
                  </a:lnTo>
                  <a:lnTo>
                    <a:pt x="88868" y="547950"/>
                  </a:lnTo>
                  <a:lnTo>
                    <a:pt x="88868" y="360974"/>
                  </a:lnTo>
                  <a:close/>
                  <a:moveTo>
                    <a:pt x="346377" y="189203"/>
                  </a:moveTo>
                  <a:cubicBezTo>
                    <a:pt x="352091" y="189203"/>
                    <a:pt x="355902" y="193013"/>
                    <a:pt x="355902" y="198728"/>
                  </a:cubicBezTo>
                  <a:lnTo>
                    <a:pt x="355902" y="205395"/>
                  </a:lnTo>
                  <a:cubicBezTo>
                    <a:pt x="369237" y="210158"/>
                    <a:pt x="379714" y="223493"/>
                    <a:pt x="379714" y="238733"/>
                  </a:cubicBezTo>
                  <a:cubicBezTo>
                    <a:pt x="379714" y="244448"/>
                    <a:pt x="375904" y="248258"/>
                    <a:pt x="370189" y="248258"/>
                  </a:cubicBezTo>
                  <a:cubicBezTo>
                    <a:pt x="364474" y="248258"/>
                    <a:pt x="360664" y="244448"/>
                    <a:pt x="360664" y="238733"/>
                  </a:cubicBezTo>
                  <a:cubicBezTo>
                    <a:pt x="360664" y="230160"/>
                    <a:pt x="353996" y="223493"/>
                    <a:pt x="346377" y="223493"/>
                  </a:cubicBezTo>
                  <a:cubicBezTo>
                    <a:pt x="337804" y="223493"/>
                    <a:pt x="332089" y="230160"/>
                    <a:pt x="332089" y="238733"/>
                  </a:cubicBezTo>
                  <a:cubicBezTo>
                    <a:pt x="332089" y="243495"/>
                    <a:pt x="333994" y="249210"/>
                    <a:pt x="349234" y="254926"/>
                  </a:cubicBezTo>
                  <a:cubicBezTo>
                    <a:pt x="357807" y="257783"/>
                    <a:pt x="379714" y="265403"/>
                    <a:pt x="379714" y="289216"/>
                  </a:cubicBezTo>
                  <a:cubicBezTo>
                    <a:pt x="379714" y="305408"/>
                    <a:pt x="369237" y="317791"/>
                    <a:pt x="355902" y="322553"/>
                  </a:cubicBezTo>
                  <a:lnTo>
                    <a:pt x="355902" y="328268"/>
                  </a:lnTo>
                  <a:cubicBezTo>
                    <a:pt x="355902" y="333983"/>
                    <a:pt x="352091" y="337793"/>
                    <a:pt x="346377" y="337793"/>
                  </a:cubicBezTo>
                  <a:cubicBezTo>
                    <a:pt x="340662" y="337793"/>
                    <a:pt x="336852" y="333983"/>
                    <a:pt x="336852" y="328268"/>
                  </a:cubicBezTo>
                  <a:lnTo>
                    <a:pt x="336852" y="322553"/>
                  </a:lnTo>
                  <a:cubicBezTo>
                    <a:pt x="323516" y="317791"/>
                    <a:pt x="313039" y="304456"/>
                    <a:pt x="313039" y="289216"/>
                  </a:cubicBezTo>
                  <a:cubicBezTo>
                    <a:pt x="313039" y="283501"/>
                    <a:pt x="316849" y="279691"/>
                    <a:pt x="322564" y="279691"/>
                  </a:cubicBezTo>
                  <a:cubicBezTo>
                    <a:pt x="328279" y="279691"/>
                    <a:pt x="332089" y="283501"/>
                    <a:pt x="332089" y="289216"/>
                  </a:cubicBezTo>
                  <a:cubicBezTo>
                    <a:pt x="332089" y="297788"/>
                    <a:pt x="338757" y="304456"/>
                    <a:pt x="346377" y="304456"/>
                  </a:cubicBezTo>
                  <a:cubicBezTo>
                    <a:pt x="353996" y="304456"/>
                    <a:pt x="360664" y="297788"/>
                    <a:pt x="360664" y="289216"/>
                  </a:cubicBezTo>
                  <a:cubicBezTo>
                    <a:pt x="360664" y="282548"/>
                    <a:pt x="357807" y="277785"/>
                    <a:pt x="343519" y="273023"/>
                  </a:cubicBezTo>
                  <a:cubicBezTo>
                    <a:pt x="323516" y="265403"/>
                    <a:pt x="313039" y="253973"/>
                    <a:pt x="313039" y="238733"/>
                  </a:cubicBezTo>
                  <a:cubicBezTo>
                    <a:pt x="313039" y="223493"/>
                    <a:pt x="322564" y="210158"/>
                    <a:pt x="336852" y="205395"/>
                  </a:cubicBezTo>
                  <a:lnTo>
                    <a:pt x="336852" y="198728"/>
                  </a:lnTo>
                  <a:cubicBezTo>
                    <a:pt x="336852" y="193013"/>
                    <a:pt x="340662" y="189203"/>
                    <a:pt x="346377" y="189203"/>
                  </a:cubicBezTo>
                  <a:close/>
                  <a:moveTo>
                    <a:pt x="283940" y="114181"/>
                  </a:moveTo>
                  <a:lnTo>
                    <a:pt x="220694" y="198954"/>
                  </a:lnTo>
                  <a:cubicBezTo>
                    <a:pt x="200501" y="226195"/>
                    <a:pt x="189357" y="258866"/>
                    <a:pt x="189357" y="290870"/>
                  </a:cubicBezTo>
                  <a:cubicBezTo>
                    <a:pt x="189357" y="329732"/>
                    <a:pt x="204788" y="358688"/>
                    <a:pt x="234791" y="377071"/>
                  </a:cubicBezTo>
                  <a:cubicBezTo>
                    <a:pt x="247079" y="378309"/>
                    <a:pt x="259175" y="381072"/>
                    <a:pt x="270891" y="385929"/>
                  </a:cubicBezTo>
                  <a:cubicBezTo>
                    <a:pt x="281083" y="390120"/>
                    <a:pt x="290798" y="395169"/>
                    <a:pt x="300609" y="401265"/>
                  </a:cubicBezTo>
                  <a:cubicBezTo>
                    <a:pt x="304038" y="402693"/>
                    <a:pt x="325946" y="410885"/>
                    <a:pt x="350615" y="398598"/>
                  </a:cubicBezTo>
                  <a:cubicBezTo>
                    <a:pt x="362426" y="392597"/>
                    <a:pt x="375857" y="392692"/>
                    <a:pt x="386429" y="398883"/>
                  </a:cubicBezTo>
                  <a:cubicBezTo>
                    <a:pt x="387191" y="399264"/>
                    <a:pt x="387763" y="399836"/>
                    <a:pt x="388430" y="400312"/>
                  </a:cubicBezTo>
                  <a:lnTo>
                    <a:pt x="461391" y="369642"/>
                  </a:lnTo>
                  <a:cubicBezTo>
                    <a:pt x="463487" y="369070"/>
                    <a:pt x="465392" y="368880"/>
                    <a:pt x="467297" y="368499"/>
                  </a:cubicBezTo>
                  <a:cubicBezTo>
                    <a:pt x="489490" y="350020"/>
                    <a:pt x="500825" y="324017"/>
                    <a:pt x="500825" y="290870"/>
                  </a:cubicBezTo>
                  <a:cubicBezTo>
                    <a:pt x="500825" y="258866"/>
                    <a:pt x="489585" y="226195"/>
                    <a:pt x="469392" y="198954"/>
                  </a:cubicBezTo>
                  <a:lnTo>
                    <a:pt x="406146" y="114181"/>
                  </a:lnTo>
                  <a:close/>
                  <a:moveTo>
                    <a:pt x="275749" y="86654"/>
                  </a:moveTo>
                  <a:lnTo>
                    <a:pt x="275082" y="93607"/>
                  </a:lnTo>
                  <a:lnTo>
                    <a:pt x="414814" y="94274"/>
                  </a:lnTo>
                  <a:lnTo>
                    <a:pt x="415481" y="87321"/>
                  </a:lnTo>
                  <a:lnTo>
                    <a:pt x="414814" y="86654"/>
                  </a:lnTo>
                  <a:close/>
                  <a:moveTo>
                    <a:pt x="412326" y="19205"/>
                  </a:moveTo>
                  <a:cubicBezTo>
                    <a:pt x="406932" y="19193"/>
                    <a:pt x="401574" y="21217"/>
                    <a:pt x="397478" y="25313"/>
                  </a:cubicBezTo>
                  <a:lnTo>
                    <a:pt x="378047" y="44649"/>
                  </a:lnTo>
                  <a:lnTo>
                    <a:pt x="365760" y="32457"/>
                  </a:lnTo>
                  <a:cubicBezTo>
                    <a:pt x="354997" y="21693"/>
                    <a:pt x="337185" y="21789"/>
                    <a:pt x="326041" y="32552"/>
                  </a:cubicBezTo>
                  <a:lnTo>
                    <a:pt x="313944" y="44649"/>
                  </a:lnTo>
                  <a:lnTo>
                    <a:pt x="294513" y="25313"/>
                  </a:lnTo>
                  <a:cubicBezTo>
                    <a:pt x="286417" y="17217"/>
                    <a:pt x="273177" y="17217"/>
                    <a:pt x="265081" y="25313"/>
                  </a:cubicBezTo>
                  <a:lnTo>
                    <a:pt x="256318" y="34076"/>
                  </a:lnTo>
                  <a:lnTo>
                    <a:pt x="290703" y="66937"/>
                  </a:lnTo>
                  <a:lnTo>
                    <a:pt x="401765" y="66937"/>
                  </a:lnTo>
                  <a:lnTo>
                    <a:pt x="436150" y="34076"/>
                  </a:lnTo>
                  <a:lnTo>
                    <a:pt x="427387" y="25313"/>
                  </a:lnTo>
                  <a:cubicBezTo>
                    <a:pt x="423149" y="21265"/>
                    <a:pt x="417719" y="19217"/>
                    <a:pt x="412326" y="19205"/>
                  </a:cubicBezTo>
                  <a:close/>
                  <a:moveTo>
                    <a:pt x="412397" y="0"/>
                  </a:moveTo>
                  <a:cubicBezTo>
                    <a:pt x="422601" y="-24"/>
                    <a:pt x="432864" y="3834"/>
                    <a:pt x="440912" y="11597"/>
                  </a:cubicBezTo>
                  <a:lnTo>
                    <a:pt x="463677" y="34266"/>
                  </a:lnTo>
                  <a:lnTo>
                    <a:pt x="425577" y="70747"/>
                  </a:lnTo>
                  <a:cubicBezTo>
                    <a:pt x="431006" y="74271"/>
                    <a:pt x="434626" y="80272"/>
                    <a:pt x="434626" y="87225"/>
                  </a:cubicBezTo>
                  <a:lnTo>
                    <a:pt x="434626" y="93702"/>
                  </a:lnTo>
                  <a:cubicBezTo>
                    <a:pt x="434626" y="100179"/>
                    <a:pt x="431387" y="105894"/>
                    <a:pt x="426530" y="109514"/>
                  </a:cubicBezTo>
                  <a:lnTo>
                    <a:pt x="484823" y="187619"/>
                  </a:lnTo>
                  <a:cubicBezTo>
                    <a:pt x="507492" y="218099"/>
                    <a:pt x="519970" y="254770"/>
                    <a:pt x="519970" y="290870"/>
                  </a:cubicBezTo>
                  <a:cubicBezTo>
                    <a:pt x="519970" y="322207"/>
                    <a:pt x="510731" y="348972"/>
                    <a:pt x="493205" y="369737"/>
                  </a:cubicBezTo>
                  <a:cubicBezTo>
                    <a:pt x="501777" y="372690"/>
                    <a:pt x="507492" y="377928"/>
                    <a:pt x="510731" y="382024"/>
                  </a:cubicBezTo>
                  <a:cubicBezTo>
                    <a:pt x="513398" y="385167"/>
                    <a:pt x="514541" y="389549"/>
                    <a:pt x="513779" y="393835"/>
                  </a:cubicBezTo>
                  <a:cubicBezTo>
                    <a:pt x="513017" y="398217"/>
                    <a:pt x="510254" y="402027"/>
                    <a:pt x="506349" y="404313"/>
                  </a:cubicBezTo>
                  <a:lnTo>
                    <a:pt x="367760" y="477465"/>
                  </a:lnTo>
                  <a:cubicBezTo>
                    <a:pt x="345758" y="489657"/>
                    <a:pt x="320231" y="495276"/>
                    <a:pt x="293846" y="493943"/>
                  </a:cubicBezTo>
                  <a:cubicBezTo>
                    <a:pt x="223171" y="489942"/>
                    <a:pt x="176213" y="495467"/>
                    <a:pt x="159734" y="497848"/>
                  </a:cubicBezTo>
                  <a:lnTo>
                    <a:pt x="159734" y="532519"/>
                  </a:lnTo>
                  <a:lnTo>
                    <a:pt x="107918" y="532519"/>
                  </a:lnTo>
                  <a:lnTo>
                    <a:pt x="107918" y="567000"/>
                  </a:lnTo>
                  <a:lnTo>
                    <a:pt x="0" y="567000"/>
                  </a:lnTo>
                  <a:lnTo>
                    <a:pt x="0" y="342019"/>
                  </a:lnTo>
                  <a:lnTo>
                    <a:pt x="107918" y="342019"/>
                  </a:lnTo>
                  <a:lnTo>
                    <a:pt x="107918" y="380881"/>
                  </a:lnTo>
                  <a:lnTo>
                    <a:pt x="159734" y="380881"/>
                  </a:lnTo>
                  <a:lnTo>
                    <a:pt x="159734" y="392406"/>
                  </a:lnTo>
                  <a:cubicBezTo>
                    <a:pt x="174022" y="384691"/>
                    <a:pt x="189167" y="379833"/>
                    <a:pt x="204597" y="377643"/>
                  </a:cubicBezTo>
                  <a:cubicBezTo>
                    <a:pt x="182213" y="356116"/>
                    <a:pt x="170402" y="326589"/>
                    <a:pt x="170402" y="290870"/>
                  </a:cubicBezTo>
                  <a:cubicBezTo>
                    <a:pt x="170402" y="254770"/>
                    <a:pt x="182880" y="218099"/>
                    <a:pt x="205550" y="187619"/>
                  </a:cubicBezTo>
                  <a:lnTo>
                    <a:pt x="264033" y="109228"/>
                  </a:lnTo>
                  <a:cubicBezTo>
                    <a:pt x="259271" y="105609"/>
                    <a:pt x="256127" y="99989"/>
                    <a:pt x="256127" y="93607"/>
                  </a:cubicBezTo>
                  <a:lnTo>
                    <a:pt x="256127" y="87225"/>
                  </a:lnTo>
                  <a:cubicBezTo>
                    <a:pt x="256127" y="79796"/>
                    <a:pt x="260318" y="73414"/>
                    <a:pt x="266414" y="70080"/>
                  </a:cubicBezTo>
                  <a:lnTo>
                    <a:pt x="229076" y="34362"/>
                  </a:lnTo>
                  <a:lnTo>
                    <a:pt x="251651" y="11692"/>
                  </a:lnTo>
                  <a:cubicBezTo>
                    <a:pt x="267272" y="-3738"/>
                    <a:pt x="292513" y="-3738"/>
                    <a:pt x="308039" y="11692"/>
                  </a:cubicBezTo>
                  <a:lnTo>
                    <a:pt x="314135" y="17693"/>
                  </a:lnTo>
                  <a:cubicBezTo>
                    <a:pt x="332423" y="1215"/>
                    <a:pt x="360426" y="1215"/>
                    <a:pt x="378238" y="17693"/>
                  </a:cubicBezTo>
                  <a:lnTo>
                    <a:pt x="384239" y="11692"/>
                  </a:lnTo>
                  <a:cubicBezTo>
                    <a:pt x="392050" y="3929"/>
                    <a:pt x="402194" y="24"/>
                    <a:pt x="412397" y="0"/>
                  </a:cubicBezTo>
                  <a:close/>
                </a:path>
              </a:pathLst>
            </a:custGeom>
            <a:solidFill>
              <a:schemeClr val="accent6"/>
            </a:solidFill>
            <a:ln w="9525" cap="flat">
              <a:noFill/>
              <a:prstDash val="solid"/>
              <a:miter/>
            </a:ln>
          </p:spPr>
          <p:txBody>
            <a:bodyPr wrap="square" lIns="0" tIns="0" rIns="0" bIns="0" rtlCol="0" anchor="ctr">
              <a:noAutofit/>
            </a:bodyPr>
            <a:lstStyle/>
            <a:p>
              <a:endParaRPr lang="de-DE" dirty="0"/>
            </a:p>
          </p:txBody>
        </p:sp>
      </p:grpSp>
      <p:pic>
        <p:nvPicPr>
          <p:cNvPr id="3" name="Grafik 2" descr="Ein Bild, das Text enthält.&#10;&#10;Automatisch generierte Beschreibung">
            <a:extLst>
              <a:ext uri="{FF2B5EF4-FFF2-40B4-BE49-F238E27FC236}">
                <a16:creationId xmlns:a16="http://schemas.microsoft.com/office/drawing/2014/main" id="{F6B56C6B-5B87-6208-7CBB-33989B5FFB31}"/>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34820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4C5E746E-6226-43CD-84DB-17CF1BB90D7E}"/>
              </a:ext>
            </a:extLst>
          </p:cNvPr>
          <p:cNvSpPr>
            <a:spLocks noGrp="1"/>
          </p:cNvSpPr>
          <p:nvPr>
            <p:ph sz="half" idx="1"/>
          </p:nvPr>
        </p:nvSpPr>
        <p:spPr bwMode="gray"/>
        <p:txBody>
          <a:bodyPr vert="horz" lIns="0" tIns="1980000" rIns="360000" bIns="0" rtlCol="0">
            <a:noAutofit/>
          </a:bodyPr>
          <a:lstStyle/>
          <a:p>
            <a:pPr marL="0" indent="0">
              <a:buNone/>
            </a:pPr>
            <a:r>
              <a:rPr lang="de-DE" sz="1600" dirty="0"/>
              <a:t>Der Chemiekonzern nutzt die Nebenprodukte aus Herstellungs-prozessen für andere interne Prozesse oder verkauft diese weiter an andere Unternehmen.</a:t>
            </a:r>
          </a:p>
        </p:txBody>
      </p:sp>
      <p:sp>
        <p:nvSpPr>
          <p:cNvPr id="9" name="Inhaltsplatzhalter 8">
            <a:extLst>
              <a:ext uri="{FF2B5EF4-FFF2-40B4-BE49-F238E27FC236}">
                <a16:creationId xmlns:a16="http://schemas.microsoft.com/office/drawing/2014/main" id="{B1F7E61C-2B76-453C-8FA7-C4360E427EB2}"/>
              </a:ext>
            </a:extLst>
          </p:cNvPr>
          <p:cNvSpPr>
            <a:spLocks noGrp="1"/>
          </p:cNvSpPr>
          <p:nvPr>
            <p:ph sz="half" idx="14"/>
          </p:nvPr>
        </p:nvSpPr>
        <p:spPr bwMode="gray"/>
        <p:txBody>
          <a:bodyPr vert="horz" lIns="0" tIns="1980000" rIns="360000" bIns="0" rtlCol="0">
            <a:noAutofit/>
          </a:bodyPr>
          <a:lstStyle/>
          <a:p>
            <a:pPr marL="0" indent="0">
              <a:buNone/>
            </a:pPr>
            <a:r>
              <a:rPr lang="de-DE" sz="1600" dirty="0"/>
              <a:t>Greenwire sammelt alte Smartphones, um diese zu überholen und weiterzuverkaufen. Auf diese Weise generieren sie nicht nur Umsatz sondern schützen die Umwelt.</a:t>
            </a:r>
          </a:p>
        </p:txBody>
      </p:sp>
      <p:pic>
        <p:nvPicPr>
          <p:cNvPr id="49" name="Bildplatzhalter 2">
            <a:extLst>
              <a:ext uri="{FF2B5EF4-FFF2-40B4-BE49-F238E27FC236}">
                <a16:creationId xmlns:a16="http://schemas.microsoft.com/office/drawing/2014/main" id="{45D6A3AF-A9AF-722E-2382-301E45EF440E}"/>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Trash to Cash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aus Abfallprodukten noch einen Mehrwert herausholen?</a:t>
            </a:r>
          </a:p>
          <a:p>
            <a:pPr>
              <a:lnSpc>
                <a:spcPct val="90000"/>
              </a:lnSpc>
              <a:spcAft>
                <a:spcPts val="1000"/>
              </a:spcAft>
            </a:pPr>
            <a:r>
              <a:rPr lang="de-DE" sz="1600" dirty="0">
                <a:solidFill>
                  <a:schemeClr val="bg1"/>
                </a:solidFill>
              </a:rPr>
              <a:t>Hilft uns das Geschäftsmodell dabei, unsere Nachhaltigkeit zu verbessern?</a:t>
            </a:r>
          </a:p>
          <a:p>
            <a:pPr>
              <a:lnSpc>
                <a:spcPct val="90000"/>
              </a:lnSpc>
              <a:spcAft>
                <a:spcPts val="1000"/>
              </a:spcAft>
            </a:pPr>
            <a:r>
              <a:rPr lang="de-DE" sz="1600" dirty="0">
                <a:solidFill>
                  <a:schemeClr val="bg1"/>
                </a:solidFill>
              </a:rPr>
              <a:t>Mit welchen Branchen müssen wir uns zusammenschließen, um an wertvolle Neben- oder Abfallprodukte zu gelangen?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E5E045B5-8762-4322-8DFA-AE97124EBBE4}"/>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BASF</a:t>
            </a:r>
          </a:p>
        </p:txBody>
      </p:sp>
      <p:cxnSp>
        <p:nvCxnSpPr>
          <p:cNvPr id="13" name="Gerader Verbinder 12">
            <a:extLst>
              <a:ext uri="{FF2B5EF4-FFF2-40B4-BE49-F238E27FC236}">
                <a16:creationId xmlns:a16="http://schemas.microsoft.com/office/drawing/2014/main" id="{29D143C2-8D09-4757-BB2D-65F9BE2521BB}"/>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44602389-F6A0-45DC-9505-5154332C5599}"/>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Greenwire</a:t>
            </a:r>
          </a:p>
        </p:txBody>
      </p:sp>
      <p:cxnSp>
        <p:nvCxnSpPr>
          <p:cNvPr id="19" name="Gerader Verbinder 18">
            <a:extLst>
              <a:ext uri="{FF2B5EF4-FFF2-40B4-BE49-F238E27FC236}">
                <a16:creationId xmlns:a16="http://schemas.microsoft.com/office/drawing/2014/main" id="{AEDE04C3-FB04-4736-9882-046D24D15A1C}"/>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5" name="Grafik 23">
            <a:extLst>
              <a:ext uri="{FF2B5EF4-FFF2-40B4-BE49-F238E27FC236}">
                <a16:creationId xmlns:a16="http://schemas.microsoft.com/office/drawing/2014/main" id="{274C2DAA-EA19-44FB-B887-B94923BB873F}"/>
              </a:ext>
            </a:extLst>
          </p:cNvPr>
          <p:cNvGrpSpPr>
            <a:grpSpLocks noChangeAspect="1"/>
          </p:cNvGrpSpPr>
          <p:nvPr/>
        </p:nvGrpSpPr>
        <p:grpSpPr bwMode="gray">
          <a:xfrm>
            <a:off x="540070" y="2086957"/>
            <a:ext cx="900000" cy="325043"/>
            <a:chOff x="0" y="1226547"/>
            <a:chExt cx="12193230" cy="4403669"/>
          </a:xfrm>
          <a:solidFill>
            <a:srgbClr val="000000"/>
          </a:solidFill>
        </p:grpSpPr>
        <p:sp>
          <p:nvSpPr>
            <p:cNvPr id="26" name="Freihandform: Form 25">
              <a:extLst>
                <a:ext uri="{FF2B5EF4-FFF2-40B4-BE49-F238E27FC236}">
                  <a16:creationId xmlns:a16="http://schemas.microsoft.com/office/drawing/2014/main" id="{BE68850D-D6E9-41ED-803E-20D80EAABA02}"/>
                </a:ext>
              </a:extLst>
            </p:cNvPr>
            <p:cNvSpPr/>
            <p:nvPr/>
          </p:nvSpPr>
          <p:spPr bwMode="gray">
            <a:xfrm>
              <a:off x="0" y="1291899"/>
              <a:ext cx="2184205" cy="2184162"/>
            </a:xfrm>
            <a:custGeom>
              <a:avLst/>
              <a:gdLst>
                <a:gd name="connsiteX0" fmla="*/ 0 w 2184205"/>
                <a:gd name="connsiteY0" fmla="*/ 0 h 2184162"/>
                <a:gd name="connsiteX1" fmla="*/ 0 w 2184205"/>
                <a:gd name="connsiteY1" fmla="*/ 2184163 h 2184162"/>
                <a:gd name="connsiteX2" fmla="*/ 2184206 w 2184205"/>
                <a:gd name="connsiteY2" fmla="*/ 2184163 h 2184162"/>
                <a:gd name="connsiteX3" fmla="*/ 2184206 w 2184205"/>
                <a:gd name="connsiteY3" fmla="*/ 0 h 2184162"/>
                <a:gd name="connsiteX4" fmla="*/ 1512139 w 2184205"/>
                <a:gd name="connsiteY4" fmla="*/ 1512097 h 2184162"/>
                <a:gd name="connsiteX5" fmla="*/ 671897 w 2184205"/>
                <a:gd name="connsiteY5" fmla="*/ 1512097 h 2184162"/>
                <a:gd name="connsiteX6" fmla="*/ 671897 w 2184205"/>
                <a:gd name="connsiteY6" fmla="*/ 671854 h 2184162"/>
                <a:gd name="connsiteX7" fmla="*/ 1512139 w 2184205"/>
                <a:gd name="connsiteY7" fmla="*/ 671854 h 21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205" h="2184162">
                  <a:moveTo>
                    <a:pt x="0" y="0"/>
                  </a:moveTo>
                  <a:lnTo>
                    <a:pt x="0" y="2184163"/>
                  </a:lnTo>
                  <a:lnTo>
                    <a:pt x="2184206" y="2184163"/>
                  </a:lnTo>
                  <a:lnTo>
                    <a:pt x="2184206" y="0"/>
                  </a:lnTo>
                  <a:close/>
                  <a:moveTo>
                    <a:pt x="1512139" y="1512097"/>
                  </a:moveTo>
                  <a:lnTo>
                    <a:pt x="671897" y="1512097"/>
                  </a:lnTo>
                  <a:lnTo>
                    <a:pt x="671897" y="671854"/>
                  </a:lnTo>
                  <a:lnTo>
                    <a:pt x="1512139" y="671854"/>
                  </a:lnTo>
                  <a:close/>
                </a:path>
              </a:pathLst>
            </a:custGeom>
            <a:solidFill>
              <a:srgbClr val="000000"/>
            </a:solidFill>
            <a:ln w="4244"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1DA95B47-D27F-42A7-B4A4-6E8E89931924}"/>
                </a:ext>
              </a:extLst>
            </p:cNvPr>
            <p:cNvSpPr/>
            <p:nvPr/>
          </p:nvSpPr>
          <p:spPr bwMode="gray">
            <a:xfrm>
              <a:off x="2856229" y="1963923"/>
              <a:ext cx="840072" cy="840072"/>
            </a:xfrm>
            <a:custGeom>
              <a:avLst/>
              <a:gdLst>
                <a:gd name="connsiteX0" fmla="*/ 0 w 840072"/>
                <a:gd name="connsiteY0" fmla="*/ 0 h 840072"/>
                <a:gd name="connsiteX1" fmla="*/ 840073 w 840072"/>
                <a:gd name="connsiteY1" fmla="*/ 0 h 840072"/>
                <a:gd name="connsiteX2" fmla="*/ 840073 w 840072"/>
                <a:gd name="connsiteY2" fmla="*/ 840072 h 840072"/>
                <a:gd name="connsiteX3" fmla="*/ 0 w 840072"/>
                <a:gd name="connsiteY3" fmla="*/ 840072 h 840072"/>
              </a:gdLst>
              <a:ahLst/>
              <a:cxnLst>
                <a:cxn ang="0">
                  <a:pos x="connsiteX0" y="connsiteY0"/>
                </a:cxn>
                <a:cxn ang="0">
                  <a:pos x="connsiteX1" y="connsiteY1"/>
                </a:cxn>
                <a:cxn ang="0">
                  <a:pos x="connsiteX2" y="connsiteY2"/>
                </a:cxn>
                <a:cxn ang="0">
                  <a:pos x="connsiteX3" y="connsiteY3"/>
                </a:cxn>
              </a:cxnLst>
              <a:rect l="l" t="t" r="r" b="b"/>
              <a:pathLst>
                <a:path w="840072" h="840072">
                  <a:moveTo>
                    <a:pt x="0" y="0"/>
                  </a:moveTo>
                  <a:lnTo>
                    <a:pt x="840073" y="0"/>
                  </a:lnTo>
                  <a:lnTo>
                    <a:pt x="840073" y="840072"/>
                  </a:lnTo>
                  <a:lnTo>
                    <a:pt x="0" y="840072"/>
                  </a:lnTo>
                  <a:close/>
                </a:path>
              </a:pathLst>
            </a:custGeom>
            <a:solidFill>
              <a:srgbClr val="000000"/>
            </a:solidFill>
            <a:ln w="4244"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7360391F-F53D-4AA6-84BF-CF0B47769644}"/>
                </a:ext>
              </a:extLst>
            </p:cNvPr>
            <p:cNvSpPr/>
            <p:nvPr/>
          </p:nvSpPr>
          <p:spPr bwMode="gray">
            <a:xfrm>
              <a:off x="4367774" y="1291899"/>
              <a:ext cx="1984329" cy="2183908"/>
            </a:xfrm>
            <a:custGeom>
              <a:avLst/>
              <a:gdLst>
                <a:gd name="connsiteX0" fmla="*/ 552 w 1984329"/>
                <a:gd name="connsiteY0" fmla="*/ 0 h 2183908"/>
                <a:gd name="connsiteX1" fmla="*/ 1217460 w 1984329"/>
                <a:gd name="connsiteY1" fmla="*/ 0 h 2183908"/>
                <a:gd name="connsiteX2" fmla="*/ 1868181 w 1984329"/>
                <a:gd name="connsiteY2" fmla="*/ 570007 h 2183908"/>
                <a:gd name="connsiteX3" fmla="*/ 1590562 w 1984329"/>
                <a:gd name="connsiteY3" fmla="*/ 1010370 h 2183908"/>
                <a:gd name="connsiteX4" fmla="*/ 1984330 w 1984329"/>
                <a:gd name="connsiteY4" fmla="*/ 1537134 h 2183908"/>
                <a:gd name="connsiteX5" fmla="*/ 1219073 w 1984329"/>
                <a:gd name="connsiteY5" fmla="*/ 2183909 h 2183908"/>
                <a:gd name="connsiteX6" fmla="*/ 0 w 1984329"/>
                <a:gd name="connsiteY6" fmla="*/ 2183909 h 2183908"/>
                <a:gd name="connsiteX7" fmla="*/ 665192 w 1984329"/>
                <a:gd name="connsiteY7" fmla="*/ 1690881 h 2183908"/>
                <a:gd name="connsiteX8" fmla="*/ 1105513 w 1984329"/>
                <a:gd name="connsiteY8" fmla="*/ 1690881 h 2183908"/>
                <a:gd name="connsiteX9" fmla="*/ 1332930 w 1984329"/>
                <a:gd name="connsiteY9" fmla="*/ 1479548 h 2183908"/>
                <a:gd name="connsiteX10" fmla="*/ 1127834 w 1984329"/>
                <a:gd name="connsiteY10" fmla="*/ 1298599 h 2183908"/>
                <a:gd name="connsiteX11" fmla="*/ 665192 w 1984329"/>
                <a:gd name="connsiteY11" fmla="*/ 1298599 h 2183908"/>
                <a:gd name="connsiteX12" fmla="*/ 666762 w 1984329"/>
                <a:gd name="connsiteY12" fmla="*/ 859890 h 2183908"/>
                <a:gd name="connsiteX13" fmla="*/ 1020640 w 1984329"/>
                <a:gd name="connsiteY13" fmla="*/ 859890 h 2183908"/>
                <a:gd name="connsiteX14" fmla="*/ 1246868 w 1984329"/>
                <a:gd name="connsiteY14" fmla="*/ 674103 h 2183908"/>
                <a:gd name="connsiteX15" fmla="*/ 1067065 w 1984329"/>
                <a:gd name="connsiteY15" fmla="*/ 505970 h 2183908"/>
                <a:gd name="connsiteX16" fmla="*/ 666762 w 1984329"/>
                <a:gd name="connsiteY16" fmla="*/ 505970 h 218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4329" h="2183908">
                  <a:moveTo>
                    <a:pt x="552" y="0"/>
                  </a:moveTo>
                  <a:lnTo>
                    <a:pt x="1217460" y="0"/>
                  </a:lnTo>
                  <a:cubicBezTo>
                    <a:pt x="1664147" y="0"/>
                    <a:pt x="1868181" y="297819"/>
                    <a:pt x="1868181" y="570007"/>
                  </a:cubicBezTo>
                  <a:cubicBezTo>
                    <a:pt x="1868181" y="766063"/>
                    <a:pt x="1792814" y="892524"/>
                    <a:pt x="1590562" y="1010370"/>
                  </a:cubicBezTo>
                  <a:cubicBezTo>
                    <a:pt x="1845648" y="1104664"/>
                    <a:pt x="1984330" y="1274749"/>
                    <a:pt x="1984330" y="1537134"/>
                  </a:cubicBezTo>
                  <a:cubicBezTo>
                    <a:pt x="1984330" y="1850909"/>
                    <a:pt x="1756488" y="2183909"/>
                    <a:pt x="1219073" y="2183909"/>
                  </a:cubicBezTo>
                  <a:lnTo>
                    <a:pt x="0" y="2183909"/>
                  </a:lnTo>
                  <a:close/>
                  <a:moveTo>
                    <a:pt x="665192" y="1690881"/>
                  </a:moveTo>
                  <a:lnTo>
                    <a:pt x="1105513" y="1690881"/>
                  </a:lnTo>
                  <a:cubicBezTo>
                    <a:pt x="1262528" y="1690881"/>
                    <a:pt x="1332930" y="1578679"/>
                    <a:pt x="1332930" y="1479548"/>
                  </a:cubicBezTo>
                  <a:cubicBezTo>
                    <a:pt x="1332930" y="1525421"/>
                    <a:pt x="1353130" y="1298599"/>
                    <a:pt x="1127834" y="1298599"/>
                  </a:cubicBezTo>
                  <a:lnTo>
                    <a:pt x="665192" y="1298599"/>
                  </a:lnTo>
                  <a:close/>
                  <a:moveTo>
                    <a:pt x="666762" y="859890"/>
                  </a:moveTo>
                  <a:lnTo>
                    <a:pt x="1020640" y="859890"/>
                  </a:lnTo>
                  <a:cubicBezTo>
                    <a:pt x="1182408" y="859890"/>
                    <a:pt x="1246868" y="784566"/>
                    <a:pt x="1246868" y="674103"/>
                  </a:cubicBezTo>
                  <a:cubicBezTo>
                    <a:pt x="1246868" y="648642"/>
                    <a:pt x="1238975" y="505970"/>
                    <a:pt x="1067065" y="505970"/>
                  </a:cubicBezTo>
                  <a:lnTo>
                    <a:pt x="666762" y="505970"/>
                  </a:lnTo>
                  <a:close/>
                </a:path>
              </a:pathLst>
            </a:custGeom>
            <a:solidFill>
              <a:srgbClr val="000000"/>
            </a:solidFill>
            <a:ln w="4244"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5AB0BFDC-9F1F-49CB-8073-D9B55B99A68F}"/>
                </a:ext>
              </a:extLst>
            </p:cNvPr>
            <p:cNvSpPr/>
            <p:nvPr/>
          </p:nvSpPr>
          <p:spPr bwMode="gray">
            <a:xfrm>
              <a:off x="6240793" y="1291899"/>
              <a:ext cx="2308331" cy="2181234"/>
            </a:xfrm>
            <a:custGeom>
              <a:avLst/>
              <a:gdLst>
                <a:gd name="connsiteX0" fmla="*/ 803365 w 2308331"/>
                <a:gd name="connsiteY0" fmla="*/ 0 h 2181234"/>
                <a:gd name="connsiteX1" fmla="*/ 1506962 w 2308331"/>
                <a:gd name="connsiteY1" fmla="*/ 0 h 2181234"/>
                <a:gd name="connsiteX2" fmla="*/ 2308332 w 2308331"/>
                <a:gd name="connsiteY2" fmla="*/ 2181235 h 2181234"/>
                <a:gd name="connsiteX3" fmla="*/ 1586148 w 2308331"/>
                <a:gd name="connsiteY3" fmla="*/ 2181235 h 2181234"/>
                <a:gd name="connsiteX4" fmla="*/ 1480439 w 2308331"/>
                <a:gd name="connsiteY4" fmla="*/ 1854474 h 2181234"/>
                <a:gd name="connsiteX5" fmla="*/ 806293 w 2308331"/>
                <a:gd name="connsiteY5" fmla="*/ 1854474 h 2181234"/>
                <a:gd name="connsiteX6" fmla="*/ 716667 w 2308331"/>
                <a:gd name="connsiteY6" fmla="*/ 2179537 h 2181234"/>
                <a:gd name="connsiteX7" fmla="*/ 0 w 2308331"/>
                <a:gd name="connsiteY7" fmla="*/ 2179537 h 2181234"/>
                <a:gd name="connsiteX8" fmla="*/ 1126561 w 2308331"/>
                <a:gd name="connsiteY8" fmla="*/ 647581 h 2181234"/>
                <a:gd name="connsiteX9" fmla="*/ 940817 w 2308331"/>
                <a:gd name="connsiteY9" fmla="*/ 1376045 h 2181234"/>
                <a:gd name="connsiteX10" fmla="*/ 1337937 w 2308331"/>
                <a:gd name="connsiteY10" fmla="*/ 1376045 h 218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331" h="2181234">
                  <a:moveTo>
                    <a:pt x="803365" y="0"/>
                  </a:moveTo>
                  <a:lnTo>
                    <a:pt x="1506962" y="0"/>
                  </a:lnTo>
                  <a:lnTo>
                    <a:pt x="2308332" y="2181235"/>
                  </a:lnTo>
                  <a:lnTo>
                    <a:pt x="1586148" y="2181235"/>
                  </a:lnTo>
                  <a:lnTo>
                    <a:pt x="1480439" y="1854474"/>
                  </a:lnTo>
                  <a:lnTo>
                    <a:pt x="806293" y="1854474"/>
                  </a:lnTo>
                  <a:lnTo>
                    <a:pt x="716667" y="2179537"/>
                  </a:lnTo>
                  <a:lnTo>
                    <a:pt x="0" y="2179537"/>
                  </a:lnTo>
                  <a:close/>
                  <a:moveTo>
                    <a:pt x="1126561" y="647581"/>
                  </a:moveTo>
                  <a:lnTo>
                    <a:pt x="940817" y="1376045"/>
                  </a:lnTo>
                  <a:lnTo>
                    <a:pt x="1337937" y="1376045"/>
                  </a:lnTo>
                  <a:close/>
                </a:path>
              </a:pathLst>
            </a:custGeom>
            <a:solidFill>
              <a:srgbClr val="000000"/>
            </a:solidFill>
            <a:ln w="4244"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93E6AA81-2AA2-472A-ABA5-95D67846A53C}"/>
                </a:ext>
              </a:extLst>
            </p:cNvPr>
            <p:cNvSpPr/>
            <p:nvPr/>
          </p:nvSpPr>
          <p:spPr bwMode="gray">
            <a:xfrm>
              <a:off x="8409679" y="1226547"/>
              <a:ext cx="1995109" cy="2311854"/>
            </a:xfrm>
            <a:custGeom>
              <a:avLst/>
              <a:gdLst>
                <a:gd name="connsiteX0" fmla="*/ 1261594 w 1995109"/>
                <a:gd name="connsiteY0" fmla="*/ 714079 h 2311854"/>
                <a:gd name="connsiteX1" fmla="*/ 1932600 w 1995109"/>
                <a:gd name="connsiteY1" fmla="*/ 714079 h 2311854"/>
                <a:gd name="connsiteX2" fmla="*/ 992801 w 1995109"/>
                <a:gd name="connsiteY2" fmla="*/ 0 h 2311854"/>
                <a:gd name="connsiteX3" fmla="*/ 42903 w 1995109"/>
                <a:gd name="connsiteY3" fmla="*/ 693285 h 2311854"/>
                <a:gd name="connsiteX4" fmla="*/ 638966 w 1995109"/>
                <a:gd name="connsiteY4" fmla="*/ 1296901 h 2311854"/>
                <a:gd name="connsiteX5" fmla="*/ 1173666 w 1995109"/>
                <a:gd name="connsiteY5" fmla="*/ 1452261 h 2311854"/>
                <a:gd name="connsiteX6" fmla="*/ 1325589 w 1995109"/>
                <a:gd name="connsiteY6" fmla="*/ 1625190 h 2311854"/>
                <a:gd name="connsiteX7" fmla="*/ 1047205 w 1995109"/>
                <a:gd name="connsiteY7" fmla="*/ 1813990 h 2311854"/>
                <a:gd name="connsiteX8" fmla="*/ 693115 w 1995109"/>
                <a:gd name="connsiteY8" fmla="*/ 1497838 h 2311854"/>
                <a:gd name="connsiteX9" fmla="*/ 0 w 1995109"/>
                <a:gd name="connsiteY9" fmla="*/ 1497838 h 2311854"/>
                <a:gd name="connsiteX10" fmla="*/ 1005745 w 1995109"/>
                <a:gd name="connsiteY10" fmla="*/ 2311854 h 2311854"/>
                <a:gd name="connsiteX11" fmla="*/ 1995109 w 1995109"/>
                <a:gd name="connsiteY11" fmla="*/ 1564293 h 2311854"/>
                <a:gd name="connsiteX12" fmla="*/ 1598243 w 1995109"/>
                <a:gd name="connsiteY12" fmla="*/ 1005702 h 2311854"/>
                <a:gd name="connsiteX13" fmla="*/ 1016863 w 1995109"/>
                <a:gd name="connsiteY13" fmla="*/ 839012 h 2311854"/>
                <a:gd name="connsiteX14" fmla="*/ 714079 w 1995109"/>
                <a:gd name="connsiteY14" fmla="*/ 629248 h 2311854"/>
                <a:gd name="connsiteX15" fmla="*/ 970395 w 1995109"/>
                <a:gd name="connsiteY15" fmla="*/ 470748 h 2311854"/>
                <a:gd name="connsiteX16" fmla="*/ 1261594 w 1995109"/>
                <a:gd name="connsiteY16" fmla="*/ 714079 h 23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5109" h="2311854">
                  <a:moveTo>
                    <a:pt x="1261594" y="714079"/>
                  </a:moveTo>
                  <a:lnTo>
                    <a:pt x="1932600" y="714079"/>
                  </a:lnTo>
                  <a:cubicBezTo>
                    <a:pt x="1932769" y="343735"/>
                    <a:pt x="1654047" y="0"/>
                    <a:pt x="992801" y="0"/>
                  </a:cubicBezTo>
                  <a:cubicBezTo>
                    <a:pt x="267477" y="0"/>
                    <a:pt x="42903" y="400303"/>
                    <a:pt x="42903" y="693285"/>
                  </a:cubicBezTo>
                  <a:cubicBezTo>
                    <a:pt x="42903" y="1165688"/>
                    <a:pt x="621016" y="1291300"/>
                    <a:pt x="638966" y="1296901"/>
                  </a:cubicBezTo>
                  <a:cubicBezTo>
                    <a:pt x="725324" y="1324103"/>
                    <a:pt x="1084167" y="1420222"/>
                    <a:pt x="1173666" y="1452261"/>
                  </a:cubicBezTo>
                  <a:cubicBezTo>
                    <a:pt x="1251325" y="1479972"/>
                    <a:pt x="1325589" y="1542142"/>
                    <a:pt x="1325589" y="1625190"/>
                  </a:cubicBezTo>
                  <a:cubicBezTo>
                    <a:pt x="1325589" y="1752499"/>
                    <a:pt x="1173666" y="1813990"/>
                    <a:pt x="1047205" y="1813990"/>
                  </a:cubicBezTo>
                  <a:cubicBezTo>
                    <a:pt x="965982" y="1813990"/>
                    <a:pt x="693115" y="1787085"/>
                    <a:pt x="693115" y="1497838"/>
                  </a:cubicBezTo>
                  <a:lnTo>
                    <a:pt x="0" y="1497838"/>
                  </a:lnTo>
                  <a:cubicBezTo>
                    <a:pt x="0" y="1881973"/>
                    <a:pt x="264252" y="2311854"/>
                    <a:pt x="1005745" y="2311854"/>
                  </a:cubicBezTo>
                  <a:cubicBezTo>
                    <a:pt x="1823920" y="2311854"/>
                    <a:pt x="1995109" y="1823835"/>
                    <a:pt x="1995109" y="1564293"/>
                  </a:cubicBezTo>
                  <a:cubicBezTo>
                    <a:pt x="1995109" y="1352493"/>
                    <a:pt x="1875141" y="1117565"/>
                    <a:pt x="1598243" y="1005702"/>
                  </a:cubicBezTo>
                  <a:cubicBezTo>
                    <a:pt x="1431638" y="938440"/>
                    <a:pt x="1155546" y="879496"/>
                    <a:pt x="1016863" y="839012"/>
                  </a:cubicBezTo>
                  <a:cubicBezTo>
                    <a:pt x="946971" y="818515"/>
                    <a:pt x="714079" y="771368"/>
                    <a:pt x="714079" y="629248"/>
                  </a:cubicBezTo>
                  <a:cubicBezTo>
                    <a:pt x="714079" y="447196"/>
                    <a:pt x="1014189" y="470748"/>
                    <a:pt x="970395" y="470748"/>
                  </a:cubicBezTo>
                  <a:cubicBezTo>
                    <a:pt x="1105938" y="470748"/>
                    <a:pt x="1261594" y="547091"/>
                    <a:pt x="1261594" y="714079"/>
                  </a:cubicBezTo>
                  <a:close/>
                </a:path>
              </a:pathLst>
            </a:custGeom>
            <a:solidFill>
              <a:srgbClr val="000000"/>
            </a:solidFill>
            <a:ln w="4244"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1744FEEC-01FA-4D08-AC9F-EB474AB34244}"/>
                </a:ext>
              </a:extLst>
            </p:cNvPr>
            <p:cNvSpPr/>
            <p:nvPr/>
          </p:nvSpPr>
          <p:spPr bwMode="gray">
            <a:xfrm>
              <a:off x="10515291" y="1291389"/>
              <a:ext cx="1677938" cy="2184035"/>
            </a:xfrm>
            <a:custGeom>
              <a:avLst/>
              <a:gdLst>
                <a:gd name="connsiteX0" fmla="*/ 3268 w 1677938"/>
                <a:gd name="connsiteY0" fmla="*/ 0 h 2184035"/>
                <a:gd name="connsiteX1" fmla="*/ 1677939 w 1677938"/>
                <a:gd name="connsiteY1" fmla="*/ 0 h 2184035"/>
                <a:gd name="connsiteX2" fmla="*/ 1677939 w 1677938"/>
                <a:gd name="connsiteY2" fmla="*/ 576457 h 2184035"/>
                <a:gd name="connsiteX3" fmla="*/ 672449 w 1677938"/>
                <a:gd name="connsiteY3" fmla="*/ 576457 h 2184035"/>
                <a:gd name="connsiteX4" fmla="*/ 672449 w 1677938"/>
                <a:gd name="connsiteY4" fmla="*/ 960719 h 2184035"/>
                <a:gd name="connsiteX5" fmla="*/ 1569046 w 1677938"/>
                <a:gd name="connsiteY5" fmla="*/ 960719 h 2184035"/>
                <a:gd name="connsiteX6" fmla="*/ 1569046 w 1677938"/>
                <a:gd name="connsiteY6" fmla="*/ 1511545 h 2184035"/>
                <a:gd name="connsiteX7" fmla="*/ 669309 w 1677938"/>
                <a:gd name="connsiteY7" fmla="*/ 1511545 h 2184035"/>
                <a:gd name="connsiteX8" fmla="*/ 669309 w 1677938"/>
                <a:gd name="connsiteY8" fmla="*/ 2184036 h 2184035"/>
                <a:gd name="connsiteX9" fmla="*/ 0 w 1677938"/>
                <a:gd name="connsiteY9" fmla="*/ 2184036 h 2184035"/>
                <a:gd name="connsiteX10" fmla="*/ 3268 w 1677938"/>
                <a:gd name="connsiteY10" fmla="*/ 0 h 218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938" h="2184035">
                  <a:moveTo>
                    <a:pt x="3268" y="0"/>
                  </a:moveTo>
                  <a:lnTo>
                    <a:pt x="1677939" y="0"/>
                  </a:lnTo>
                  <a:lnTo>
                    <a:pt x="1677939" y="576457"/>
                  </a:lnTo>
                  <a:lnTo>
                    <a:pt x="672449" y="576457"/>
                  </a:lnTo>
                  <a:lnTo>
                    <a:pt x="672449" y="960719"/>
                  </a:lnTo>
                  <a:lnTo>
                    <a:pt x="1569046" y="960719"/>
                  </a:lnTo>
                  <a:lnTo>
                    <a:pt x="1569046" y="1511545"/>
                  </a:lnTo>
                  <a:lnTo>
                    <a:pt x="669309" y="1511545"/>
                  </a:lnTo>
                  <a:lnTo>
                    <a:pt x="669309" y="2184036"/>
                  </a:lnTo>
                  <a:lnTo>
                    <a:pt x="0" y="2184036"/>
                  </a:lnTo>
                  <a:lnTo>
                    <a:pt x="3268" y="0"/>
                  </a:lnTo>
                  <a:close/>
                </a:path>
              </a:pathLst>
            </a:custGeom>
            <a:solidFill>
              <a:srgbClr val="000000"/>
            </a:solidFill>
            <a:ln w="4244"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3D1502EF-C029-4B15-B67D-C21BA8F94391}"/>
                </a:ext>
              </a:extLst>
            </p:cNvPr>
            <p:cNvSpPr/>
            <p:nvPr/>
          </p:nvSpPr>
          <p:spPr bwMode="gray">
            <a:xfrm>
              <a:off x="1612" y="4414417"/>
              <a:ext cx="1189664" cy="941835"/>
            </a:xfrm>
            <a:custGeom>
              <a:avLst/>
              <a:gdLst>
                <a:gd name="connsiteX0" fmla="*/ 869948 w 1189664"/>
                <a:gd name="connsiteY0" fmla="*/ 789616 h 941835"/>
                <a:gd name="connsiteX1" fmla="*/ 869226 w 1189664"/>
                <a:gd name="connsiteY1" fmla="*/ 786900 h 941835"/>
                <a:gd name="connsiteX2" fmla="*/ 659845 w 1189664"/>
                <a:gd name="connsiteY2" fmla="*/ 0 h 941835"/>
                <a:gd name="connsiteX3" fmla="*/ 528504 w 1189664"/>
                <a:gd name="connsiteY3" fmla="*/ 0 h 941835"/>
                <a:gd name="connsiteX4" fmla="*/ 315855 w 1189664"/>
                <a:gd name="connsiteY4" fmla="*/ 789616 h 941835"/>
                <a:gd name="connsiteX5" fmla="*/ 307452 w 1189664"/>
                <a:gd name="connsiteY5" fmla="*/ 789616 h 941835"/>
                <a:gd name="connsiteX6" fmla="*/ 306816 w 1189664"/>
                <a:gd name="connsiteY6" fmla="*/ 786815 h 941835"/>
                <a:gd name="connsiteX7" fmla="*/ 121368 w 1189664"/>
                <a:gd name="connsiteY7" fmla="*/ 0 h 941835"/>
                <a:gd name="connsiteX8" fmla="*/ 0 w 1189664"/>
                <a:gd name="connsiteY8" fmla="*/ 0 h 941835"/>
                <a:gd name="connsiteX9" fmla="*/ 241421 w 1189664"/>
                <a:gd name="connsiteY9" fmla="*/ 941835 h 941835"/>
                <a:gd name="connsiteX10" fmla="*/ 367415 w 1189664"/>
                <a:gd name="connsiteY10" fmla="*/ 941835 h 941835"/>
                <a:gd name="connsiteX11" fmla="*/ 586812 w 1189664"/>
                <a:gd name="connsiteY11" fmla="*/ 144284 h 941835"/>
                <a:gd name="connsiteX12" fmla="*/ 594959 w 1189664"/>
                <a:gd name="connsiteY12" fmla="*/ 144284 h 941835"/>
                <a:gd name="connsiteX13" fmla="*/ 595681 w 1189664"/>
                <a:gd name="connsiteY13" fmla="*/ 146958 h 941835"/>
                <a:gd name="connsiteX14" fmla="*/ 811598 w 1189664"/>
                <a:gd name="connsiteY14" fmla="*/ 941835 h 941835"/>
                <a:gd name="connsiteX15" fmla="*/ 937676 w 1189664"/>
                <a:gd name="connsiteY15" fmla="*/ 941835 h 941835"/>
                <a:gd name="connsiteX16" fmla="*/ 1189664 w 1189664"/>
                <a:gd name="connsiteY16" fmla="*/ 0 h 941835"/>
                <a:gd name="connsiteX17" fmla="*/ 1070927 w 1189664"/>
                <a:gd name="connsiteY17" fmla="*/ 0 h 941835"/>
                <a:gd name="connsiteX18" fmla="*/ 878181 w 1189664"/>
                <a:gd name="connsiteY18" fmla="*/ 789616 h 941835"/>
                <a:gd name="connsiteX19" fmla="*/ 869948 w 1189664"/>
                <a:gd name="connsiteY19" fmla="*/ 789616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9664" h="941835">
                  <a:moveTo>
                    <a:pt x="869948" y="789616"/>
                  </a:moveTo>
                  <a:lnTo>
                    <a:pt x="869226" y="786900"/>
                  </a:lnTo>
                  <a:lnTo>
                    <a:pt x="659845" y="0"/>
                  </a:lnTo>
                  <a:lnTo>
                    <a:pt x="528504" y="0"/>
                  </a:lnTo>
                  <a:lnTo>
                    <a:pt x="315855" y="789616"/>
                  </a:lnTo>
                  <a:lnTo>
                    <a:pt x="307452" y="789616"/>
                  </a:lnTo>
                  <a:lnTo>
                    <a:pt x="306816" y="786815"/>
                  </a:lnTo>
                  <a:lnTo>
                    <a:pt x="121368" y="0"/>
                  </a:lnTo>
                  <a:lnTo>
                    <a:pt x="0" y="0"/>
                  </a:lnTo>
                  <a:lnTo>
                    <a:pt x="241421" y="941835"/>
                  </a:lnTo>
                  <a:lnTo>
                    <a:pt x="367415" y="941835"/>
                  </a:lnTo>
                  <a:lnTo>
                    <a:pt x="586812" y="144284"/>
                  </a:lnTo>
                  <a:lnTo>
                    <a:pt x="594959" y="144284"/>
                  </a:lnTo>
                  <a:lnTo>
                    <a:pt x="595681" y="146958"/>
                  </a:lnTo>
                  <a:lnTo>
                    <a:pt x="811598" y="941835"/>
                  </a:lnTo>
                  <a:lnTo>
                    <a:pt x="937676" y="941835"/>
                  </a:lnTo>
                  <a:lnTo>
                    <a:pt x="1189664" y="0"/>
                  </a:lnTo>
                  <a:lnTo>
                    <a:pt x="1070927" y="0"/>
                  </a:lnTo>
                  <a:lnTo>
                    <a:pt x="878181" y="789616"/>
                  </a:lnTo>
                  <a:lnTo>
                    <a:pt x="869948" y="789616"/>
                  </a:lnTo>
                  <a:close/>
                </a:path>
              </a:pathLst>
            </a:custGeom>
            <a:solidFill>
              <a:srgbClr val="000000"/>
            </a:solidFill>
            <a:ln w="4244"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A31E51A7-9471-40E1-951F-844BD53981A3}"/>
                </a:ext>
              </a:extLst>
            </p:cNvPr>
            <p:cNvSpPr/>
            <p:nvPr/>
          </p:nvSpPr>
          <p:spPr bwMode="gray">
            <a:xfrm>
              <a:off x="1182934" y="4660451"/>
              <a:ext cx="627229" cy="710398"/>
            </a:xfrm>
            <a:custGeom>
              <a:avLst/>
              <a:gdLst>
                <a:gd name="connsiteX0" fmla="*/ 565660 w 627229"/>
                <a:gd name="connsiteY0" fmla="*/ 132457 h 710398"/>
                <a:gd name="connsiteX1" fmla="*/ 469754 w 627229"/>
                <a:gd name="connsiteY1" fmla="*/ 37399 h 710398"/>
                <a:gd name="connsiteX2" fmla="*/ 319486 w 627229"/>
                <a:gd name="connsiteY2" fmla="*/ 12 h 710398"/>
                <a:gd name="connsiteX3" fmla="*/ 191328 w 627229"/>
                <a:gd name="connsiteY3" fmla="*/ 26323 h 710398"/>
                <a:gd name="connsiteX4" fmla="*/ 90160 w 627229"/>
                <a:gd name="connsiteY4" fmla="*/ 99738 h 710398"/>
                <a:gd name="connsiteX5" fmla="*/ 23747 w 627229"/>
                <a:gd name="connsiteY5" fmla="*/ 211388 h 710398"/>
                <a:gd name="connsiteX6" fmla="*/ 25 w 627229"/>
                <a:gd name="connsiteY6" fmla="*/ 353635 h 710398"/>
                <a:gd name="connsiteX7" fmla="*/ 23068 w 627229"/>
                <a:gd name="connsiteY7" fmla="*/ 497452 h 710398"/>
                <a:gd name="connsiteX8" fmla="*/ 84261 w 627229"/>
                <a:gd name="connsiteY8" fmla="*/ 610503 h 710398"/>
                <a:gd name="connsiteX9" fmla="*/ 184708 w 627229"/>
                <a:gd name="connsiteY9" fmla="*/ 683961 h 710398"/>
                <a:gd name="connsiteX10" fmla="*/ 326022 w 627229"/>
                <a:gd name="connsiteY10" fmla="*/ 710399 h 710398"/>
                <a:gd name="connsiteX11" fmla="*/ 518004 w 627229"/>
                <a:gd name="connsiteY11" fmla="*/ 652558 h 710398"/>
                <a:gd name="connsiteX12" fmla="*/ 615608 w 627229"/>
                <a:gd name="connsiteY12" fmla="*/ 484934 h 710398"/>
                <a:gd name="connsiteX13" fmla="*/ 511130 w 627229"/>
                <a:gd name="connsiteY13" fmla="*/ 484934 h 710398"/>
                <a:gd name="connsiteX14" fmla="*/ 449894 w 627229"/>
                <a:gd name="connsiteY14" fmla="*/ 585296 h 710398"/>
                <a:gd name="connsiteX15" fmla="*/ 330096 w 627229"/>
                <a:gd name="connsiteY15" fmla="*/ 619245 h 710398"/>
                <a:gd name="connsiteX16" fmla="*/ 231516 w 627229"/>
                <a:gd name="connsiteY16" fmla="*/ 600446 h 710398"/>
                <a:gd name="connsiteX17" fmla="*/ 162514 w 627229"/>
                <a:gd name="connsiteY17" fmla="*/ 549522 h 710398"/>
                <a:gd name="connsiteX18" fmla="*/ 123260 w 627229"/>
                <a:gd name="connsiteY18" fmla="*/ 476531 h 710398"/>
                <a:gd name="connsiteX19" fmla="*/ 112396 w 627229"/>
                <a:gd name="connsiteY19" fmla="*/ 389621 h 710398"/>
                <a:gd name="connsiteX20" fmla="*/ 112396 w 627229"/>
                <a:gd name="connsiteY20" fmla="*/ 386057 h 710398"/>
                <a:gd name="connsiteX21" fmla="*/ 627024 w 627229"/>
                <a:gd name="connsiteY21" fmla="*/ 386057 h 710398"/>
                <a:gd name="connsiteX22" fmla="*/ 615736 w 627229"/>
                <a:gd name="connsiteY22" fmla="*/ 258747 h 710398"/>
                <a:gd name="connsiteX23" fmla="*/ 565660 w 627229"/>
                <a:gd name="connsiteY23" fmla="*/ 132287 h 710398"/>
                <a:gd name="connsiteX24" fmla="*/ 112142 w 627229"/>
                <a:gd name="connsiteY24" fmla="*/ 293545 h 710398"/>
                <a:gd name="connsiteX25" fmla="*/ 112396 w 627229"/>
                <a:gd name="connsiteY25" fmla="*/ 289641 h 710398"/>
                <a:gd name="connsiteX26" fmla="*/ 129965 w 627229"/>
                <a:gd name="connsiteY26" fmla="*/ 213256 h 710398"/>
                <a:gd name="connsiteX27" fmla="*/ 170789 w 627229"/>
                <a:gd name="connsiteY27" fmla="*/ 150619 h 710398"/>
                <a:gd name="connsiteX28" fmla="*/ 232449 w 627229"/>
                <a:gd name="connsiteY28" fmla="*/ 108183 h 710398"/>
                <a:gd name="connsiteX29" fmla="*/ 313079 w 627229"/>
                <a:gd name="connsiteY29" fmla="*/ 92566 h 710398"/>
                <a:gd name="connsiteX30" fmla="*/ 392265 w 627229"/>
                <a:gd name="connsiteY30" fmla="*/ 108183 h 710398"/>
                <a:gd name="connsiteX31" fmla="*/ 454604 w 627229"/>
                <a:gd name="connsiteY31" fmla="*/ 150152 h 710398"/>
                <a:gd name="connsiteX32" fmla="*/ 496531 w 627229"/>
                <a:gd name="connsiteY32" fmla="*/ 213043 h 710398"/>
                <a:gd name="connsiteX33" fmla="*/ 514524 w 627229"/>
                <a:gd name="connsiteY33" fmla="*/ 289768 h 710398"/>
                <a:gd name="connsiteX34" fmla="*/ 514822 w 627229"/>
                <a:gd name="connsiteY34" fmla="*/ 293673 h 71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7229" h="710398">
                  <a:moveTo>
                    <a:pt x="565660" y="132457"/>
                  </a:moveTo>
                  <a:cubicBezTo>
                    <a:pt x="541327" y="93894"/>
                    <a:pt x="508528" y="61388"/>
                    <a:pt x="469754" y="37399"/>
                  </a:cubicBezTo>
                  <a:cubicBezTo>
                    <a:pt x="430118" y="12658"/>
                    <a:pt x="379619" y="12"/>
                    <a:pt x="319486" y="12"/>
                  </a:cubicBezTo>
                  <a:cubicBezTo>
                    <a:pt x="275386" y="-378"/>
                    <a:pt x="231707" y="8589"/>
                    <a:pt x="191328" y="26323"/>
                  </a:cubicBezTo>
                  <a:cubicBezTo>
                    <a:pt x="152881" y="43518"/>
                    <a:pt x="118431" y="68517"/>
                    <a:pt x="90160" y="99738"/>
                  </a:cubicBezTo>
                  <a:cubicBezTo>
                    <a:pt x="61074" y="132355"/>
                    <a:pt x="38527" y="170259"/>
                    <a:pt x="23747" y="211388"/>
                  </a:cubicBezTo>
                  <a:cubicBezTo>
                    <a:pt x="7523" y="257037"/>
                    <a:pt x="-506" y="305194"/>
                    <a:pt x="25" y="353635"/>
                  </a:cubicBezTo>
                  <a:cubicBezTo>
                    <a:pt x="1332" y="402382"/>
                    <a:pt x="9081" y="450738"/>
                    <a:pt x="23068" y="497452"/>
                  </a:cubicBezTo>
                  <a:cubicBezTo>
                    <a:pt x="35438" y="538960"/>
                    <a:pt x="56274" y="577450"/>
                    <a:pt x="84261" y="610503"/>
                  </a:cubicBezTo>
                  <a:cubicBezTo>
                    <a:pt x="111734" y="642297"/>
                    <a:pt x="146087" y="667415"/>
                    <a:pt x="184708" y="683961"/>
                  </a:cubicBezTo>
                  <a:cubicBezTo>
                    <a:pt x="224386" y="701445"/>
                    <a:pt x="272000" y="710399"/>
                    <a:pt x="326022" y="710399"/>
                  </a:cubicBezTo>
                  <a:cubicBezTo>
                    <a:pt x="402874" y="710399"/>
                    <a:pt x="467505" y="690793"/>
                    <a:pt x="518004" y="652558"/>
                  </a:cubicBezTo>
                  <a:cubicBezTo>
                    <a:pt x="567485" y="614959"/>
                    <a:pt x="600204" y="558646"/>
                    <a:pt x="615608" y="484934"/>
                  </a:cubicBezTo>
                  <a:lnTo>
                    <a:pt x="511130" y="484934"/>
                  </a:lnTo>
                  <a:cubicBezTo>
                    <a:pt x="501030" y="529407"/>
                    <a:pt x="480363" y="563102"/>
                    <a:pt x="449894" y="585296"/>
                  </a:cubicBezTo>
                  <a:cubicBezTo>
                    <a:pt x="419424" y="607490"/>
                    <a:pt x="378558" y="619245"/>
                    <a:pt x="330096" y="619245"/>
                  </a:cubicBezTo>
                  <a:cubicBezTo>
                    <a:pt x="292412" y="619245"/>
                    <a:pt x="259311" y="613050"/>
                    <a:pt x="231516" y="600446"/>
                  </a:cubicBezTo>
                  <a:cubicBezTo>
                    <a:pt x="205031" y="588784"/>
                    <a:pt x="181462" y="571394"/>
                    <a:pt x="162514" y="549522"/>
                  </a:cubicBezTo>
                  <a:cubicBezTo>
                    <a:pt x="144427" y="528236"/>
                    <a:pt x="131047" y="503360"/>
                    <a:pt x="123260" y="476531"/>
                  </a:cubicBezTo>
                  <a:cubicBezTo>
                    <a:pt x="115057" y="448319"/>
                    <a:pt x="111386" y="418983"/>
                    <a:pt x="112396" y="389621"/>
                  </a:cubicBezTo>
                  <a:lnTo>
                    <a:pt x="112396" y="386057"/>
                  </a:lnTo>
                  <a:lnTo>
                    <a:pt x="627024" y="386057"/>
                  </a:lnTo>
                  <a:cubicBezTo>
                    <a:pt x="628191" y="343328"/>
                    <a:pt x="624401" y="300607"/>
                    <a:pt x="615736" y="258747"/>
                  </a:cubicBezTo>
                  <a:cubicBezTo>
                    <a:pt x="606752" y="213934"/>
                    <a:pt x="589790" y="171099"/>
                    <a:pt x="565660" y="132287"/>
                  </a:cubicBezTo>
                  <a:moveTo>
                    <a:pt x="112142" y="293545"/>
                  </a:moveTo>
                  <a:lnTo>
                    <a:pt x="112396" y="289641"/>
                  </a:lnTo>
                  <a:cubicBezTo>
                    <a:pt x="114068" y="263394"/>
                    <a:pt x="120005" y="237597"/>
                    <a:pt x="129965" y="213256"/>
                  </a:cubicBezTo>
                  <a:cubicBezTo>
                    <a:pt x="139662" y="190077"/>
                    <a:pt x="153496" y="168850"/>
                    <a:pt x="170789" y="150619"/>
                  </a:cubicBezTo>
                  <a:cubicBezTo>
                    <a:pt x="188264" y="132452"/>
                    <a:pt x="209241" y="118015"/>
                    <a:pt x="232449" y="108183"/>
                  </a:cubicBezTo>
                  <a:cubicBezTo>
                    <a:pt x="257962" y="97476"/>
                    <a:pt x="285414" y="92159"/>
                    <a:pt x="313079" y="92566"/>
                  </a:cubicBezTo>
                  <a:cubicBezTo>
                    <a:pt x="340268" y="92261"/>
                    <a:pt x="367228" y="97578"/>
                    <a:pt x="392265" y="108183"/>
                  </a:cubicBezTo>
                  <a:cubicBezTo>
                    <a:pt x="415499" y="118130"/>
                    <a:pt x="436645" y="132367"/>
                    <a:pt x="454604" y="150152"/>
                  </a:cubicBezTo>
                  <a:cubicBezTo>
                    <a:pt x="472534" y="168192"/>
                    <a:pt x="486771" y="189555"/>
                    <a:pt x="496531" y="213043"/>
                  </a:cubicBezTo>
                  <a:cubicBezTo>
                    <a:pt x="506767" y="237436"/>
                    <a:pt x="512848" y="263369"/>
                    <a:pt x="514524" y="289768"/>
                  </a:cubicBezTo>
                  <a:lnTo>
                    <a:pt x="514822" y="293673"/>
                  </a:lnTo>
                  <a:close/>
                </a:path>
              </a:pathLst>
            </a:custGeom>
            <a:solidFill>
              <a:srgbClr val="000000"/>
            </a:solidFill>
            <a:ln w="4244" cap="flat">
              <a:noFill/>
              <a:prstDash val="solid"/>
              <a:miter/>
            </a:ln>
          </p:spPr>
          <p:txBody>
            <a:bodyPr lIns="0" tIns="0" rIns="0" bIns="0" rtlCol="0" anchor="ctr"/>
            <a:lstStyle/>
            <a:p>
              <a:endParaRPr lang="de-DE" dirty="0"/>
            </a:p>
          </p:txBody>
        </p:sp>
        <p:sp>
          <p:nvSpPr>
            <p:cNvPr id="34" name="Freihandform: Form 33">
              <a:extLst>
                <a:ext uri="{FF2B5EF4-FFF2-40B4-BE49-F238E27FC236}">
                  <a16:creationId xmlns:a16="http://schemas.microsoft.com/office/drawing/2014/main" id="{9E219D6D-4054-4751-AE23-2DE3F7E28791}"/>
                </a:ext>
              </a:extLst>
            </p:cNvPr>
            <p:cNvSpPr/>
            <p:nvPr/>
          </p:nvSpPr>
          <p:spPr bwMode="gray">
            <a:xfrm>
              <a:off x="2286960" y="4660287"/>
              <a:ext cx="617137" cy="710478"/>
            </a:xfrm>
            <a:custGeom>
              <a:avLst/>
              <a:gdLst>
                <a:gd name="connsiteX0" fmla="*/ 316730 w 617137"/>
                <a:gd name="connsiteY0" fmla="*/ 619452 h 710478"/>
                <a:gd name="connsiteX1" fmla="*/ 223370 w 617137"/>
                <a:gd name="connsiteY1" fmla="*/ 597767 h 710478"/>
                <a:gd name="connsiteX2" fmla="*/ 159715 w 617137"/>
                <a:gd name="connsiteY2" fmla="*/ 540266 h 710478"/>
                <a:gd name="connsiteX3" fmla="*/ 123941 w 617137"/>
                <a:gd name="connsiteY3" fmla="*/ 458575 h 710478"/>
                <a:gd name="connsiteX4" fmla="*/ 112568 w 617137"/>
                <a:gd name="connsiteY4" fmla="*/ 364621 h 710478"/>
                <a:gd name="connsiteX5" fmla="*/ 123262 w 617137"/>
                <a:gd name="connsiteY5" fmla="*/ 263452 h 710478"/>
                <a:gd name="connsiteX6" fmla="*/ 159036 w 617137"/>
                <a:gd name="connsiteY6" fmla="*/ 176415 h 710478"/>
                <a:gd name="connsiteX7" fmla="*/ 226043 w 617137"/>
                <a:gd name="connsiteY7" fmla="*/ 115476 h 710478"/>
                <a:gd name="connsiteX8" fmla="*/ 330140 w 617137"/>
                <a:gd name="connsiteY8" fmla="*/ 92518 h 710478"/>
                <a:gd name="connsiteX9" fmla="*/ 446882 w 617137"/>
                <a:gd name="connsiteY9" fmla="*/ 129268 h 710478"/>
                <a:gd name="connsiteX10" fmla="*/ 503323 w 617137"/>
                <a:gd name="connsiteY10" fmla="*/ 229461 h 710478"/>
                <a:gd name="connsiteX11" fmla="*/ 613233 w 617137"/>
                <a:gd name="connsiteY11" fmla="*/ 229461 h 710478"/>
                <a:gd name="connsiteX12" fmla="*/ 582212 w 617137"/>
                <a:gd name="connsiteY12" fmla="*/ 129268 h 710478"/>
                <a:gd name="connsiteX13" fmla="*/ 518558 w 617137"/>
                <a:gd name="connsiteY13" fmla="*/ 56575 h 710478"/>
                <a:gd name="connsiteX14" fmla="*/ 429441 w 617137"/>
                <a:gd name="connsiteY14" fmla="*/ 13883 h 710478"/>
                <a:gd name="connsiteX15" fmla="*/ 320719 w 617137"/>
                <a:gd name="connsiteY15" fmla="*/ 7 h 710478"/>
                <a:gd name="connsiteX16" fmla="*/ 180084 w 617137"/>
                <a:gd name="connsiteY16" fmla="*/ 28354 h 710478"/>
                <a:gd name="connsiteX17" fmla="*/ 79680 w 617137"/>
                <a:gd name="connsiteY17" fmla="*/ 105759 h 710478"/>
                <a:gd name="connsiteX18" fmla="*/ 19759 w 617137"/>
                <a:gd name="connsiteY18" fmla="*/ 221355 h 710478"/>
                <a:gd name="connsiteX19" fmla="*/ 26 w 617137"/>
                <a:gd name="connsiteY19" fmla="*/ 364621 h 710478"/>
                <a:gd name="connsiteX20" fmla="*/ 20438 w 617137"/>
                <a:gd name="connsiteY20" fmla="*/ 505086 h 710478"/>
                <a:gd name="connsiteX21" fmla="*/ 80995 w 617137"/>
                <a:gd name="connsiteY21" fmla="*/ 614699 h 710478"/>
                <a:gd name="connsiteX22" fmla="*/ 180678 w 617137"/>
                <a:gd name="connsiteY22" fmla="*/ 685611 h 710478"/>
                <a:gd name="connsiteX23" fmla="*/ 318173 w 617137"/>
                <a:gd name="connsiteY23" fmla="*/ 710478 h 710478"/>
                <a:gd name="connsiteX24" fmla="*/ 523778 w 617137"/>
                <a:gd name="connsiteY24" fmla="*/ 642368 h 710478"/>
                <a:gd name="connsiteX25" fmla="*/ 617138 w 617137"/>
                <a:gd name="connsiteY25" fmla="*/ 452040 h 710478"/>
                <a:gd name="connsiteX26" fmla="*/ 508670 w 617137"/>
                <a:gd name="connsiteY26" fmla="*/ 452040 h 710478"/>
                <a:gd name="connsiteX27" fmla="*/ 450108 w 617137"/>
                <a:gd name="connsiteY27" fmla="*/ 574597 h 710478"/>
                <a:gd name="connsiteX28" fmla="*/ 316730 w 617137"/>
                <a:gd name="connsiteY28" fmla="*/ 619410 h 7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137" h="710478">
                  <a:moveTo>
                    <a:pt x="316730" y="619452"/>
                  </a:moveTo>
                  <a:cubicBezTo>
                    <a:pt x="280744" y="619452"/>
                    <a:pt x="249298" y="612238"/>
                    <a:pt x="223370" y="597767"/>
                  </a:cubicBezTo>
                  <a:cubicBezTo>
                    <a:pt x="197908" y="583899"/>
                    <a:pt x="176091" y="564191"/>
                    <a:pt x="159715" y="540266"/>
                  </a:cubicBezTo>
                  <a:cubicBezTo>
                    <a:pt x="143101" y="515338"/>
                    <a:pt x="130994" y="487691"/>
                    <a:pt x="123941" y="458575"/>
                  </a:cubicBezTo>
                  <a:cubicBezTo>
                    <a:pt x="116332" y="427839"/>
                    <a:pt x="112513" y="396287"/>
                    <a:pt x="112568" y="364621"/>
                  </a:cubicBezTo>
                  <a:cubicBezTo>
                    <a:pt x="112517" y="330613"/>
                    <a:pt x="116103" y="296697"/>
                    <a:pt x="123262" y="263452"/>
                  </a:cubicBezTo>
                  <a:cubicBezTo>
                    <a:pt x="129755" y="232495"/>
                    <a:pt x="141883" y="202993"/>
                    <a:pt x="159036" y="176415"/>
                  </a:cubicBezTo>
                  <a:cubicBezTo>
                    <a:pt x="176053" y="150932"/>
                    <a:pt x="199062" y="130007"/>
                    <a:pt x="226043" y="115476"/>
                  </a:cubicBezTo>
                  <a:cubicBezTo>
                    <a:pt x="254051" y="100242"/>
                    <a:pt x="289061" y="92518"/>
                    <a:pt x="330140" y="92518"/>
                  </a:cubicBezTo>
                  <a:cubicBezTo>
                    <a:pt x="378687" y="92518"/>
                    <a:pt x="417941" y="104825"/>
                    <a:pt x="446882" y="129268"/>
                  </a:cubicBezTo>
                  <a:cubicBezTo>
                    <a:pt x="474976" y="152990"/>
                    <a:pt x="493987" y="186770"/>
                    <a:pt x="503323" y="229461"/>
                  </a:cubicBezTo>
                  <a:lnTo>
                    <a:pt x="613233" y="229461"/>
                  </a:lnTo>
                  <a:cubicBezTo>
                    <a:pt x="609682" y="194328"/>
                    <a:pt x="599132" y="160260"/>
                    <a:pt x="582212" y="129268"/>
                  </a:cubicBezTo>
                  <a:cubicBezTo>
                    <a:pt x="566354" y="100823"/>
                    <a:pt x="544660" y="76049"/>
                    <a:pt x="518558" y="56575"/>
                  </a:cubicBezTo>
                  <a:cubicBezTo>
                    <a:pt x="491797" y="36871"/>
                    <a:pt x="461565" y="22388"/>
                    <a:pt x="429441" y="13883"/>
                  </a:cubicBezTo>
                  <a:cubicBezTo>
                    <a:pt x="393977" y="4463"/>
                    <a:pt x="357414" y="-205"/>
                    <a:pt x="320719" y="7"/>
                  </a:cubicBezTo>
                  <a:cubicBezTo>
                    <a:pt x="267461" y="7"/>
                    <a:pt x="220144" y="9513"/>
                    <a:pt x="180084" y="28354"/>
                  </a:cubicBezTo>
                  <a:cubicBezTo>
                    <a:pt x="141140" y="46144"/>
                    <a:pt x="106792" y="72624"/>
                    <a:pt x="79680" y="105759"/>
                  </a:cubicBezTo>
                  <a:cubicBezTo>
                    <a:pt x="52304" y="139979"/>
                    <a:pt x="31943" y="179259"/>
                    <a:pt x="19759" y="221355"/>
                  </a:cubicBezTo>
                  <a:cubicBezTo>
                    <a:pt x="6366" y="267921"/>
                    <a:pt x="-279" y="316167"/>
                    <a:pt x="26" y="364621"/>
                  </a:cubicBezTo>
                  <a:cubicBezTo>
                    <a:pt x="-483" y="412218"/>
                    <a:pt x="6404" y="459602"/>
                    <a:pt x="20438" y="505086"/>
                  </a:cubicBezTo>
                  <a:cubicBezTo>
                    <a:pt x="32868" y="545400"/>
                    <a:pt x="53484" y="582715"/>
                    <a:pt x="80995" y="614699"/>
                  </a:cubicBezTo>
                  <a:cubicBezTo>
                    <a:pt x="108278" y="645741"/>
                    <a:pt x="142405" y="670019"/>
                    <a:pt x="180678" y="685611"/>
                  </a:cubicBezTo>
                  <a:cubicBezTo>
                    <a:pt x="220272" y="702203"/>
                    <a:pt x="266612" y="710478"/>
                    <a:pt x="318173" y="710478"/>
                  </a:cubicBezTo>
                  <a:cubicBezTo>
                    <a:pt x="404531" y="710478"/>
                    <a:pt x="473702" y="687647"/>
                    <a:pt x="523778" y="642368"/>
                  </a:cubicBezTo>
                  <a:cubicBezTo>
                    <a:pt x="573046" y="597894"/>
                    <a:pt x="604407" y="533815"/>
                    <a:pt x="617138" y="452040"/>
                  </a:cubicBezTo>
                  <a:lnTo>
                    <a:pt x="508670" y="452040"/>
                  </a:lnTo>
                  <a:cubicBezTo>
                    <a:pt x="501074" y="504364"/>
                    <a:pt x="481383" y="545400"/>
                    <a:pt x="450108" y="574597"/>
                  </a:cubicBezTo>
                  <a:cubicBezTo>
                    <a:pt x="417941" y="604302"/>
                    <a:pt x="373170" y="619410"/>
                    <a:pt x="316730" y="619410"/>
                  </a:cubicBezTo>
                </a:path>
              </a:pathLst>
            </a:custGeom>
            <a:solidFill>
              <a:srgbClr val="000000"/>
            </a:solidFill>
            <a:ln w="4244" cap="flat">
              <a:noFill/>
              <a:prstDash val="solid"/>
              <a:miter/>
            </a:ln>
          </p:spPr>
          <p:txBody>
            <a:bodyPr lIns="0" tIns="0" rIns="0" bIns="0" rtlCol="0" anchor="ctr"/>
            <a:lstStyle/>
            <a:p>
              <a:endParaRPr lang="de-DE" dirty="0"/>
            </a:p>
          </p:txBody>
        </p:sp>
        <p:sp>
          <p:nvSpPr>
            <p:cNvPr id="35" name="Freihandform: Form 34">
              <a:extLst>
                <a:ext uri="{FF2B5EF4-FFF2-40B4-BE49-F238E27FC236}">
                  <a16:creationId xmlns:a16="http://schemas.microsoft.com/office/drawing/2014/main" id="{054B78C3-9CF2-4D4D-ABE6-9BEC422084F7}"/>
                </a:ext>
              </a:extLst>
            </p:cNvPr>
            <p:cNvSpPr/>
            <p:nvPr/>
          </p:nvSpPr>
          <p:spPr bwMode="gray">
            <a:xfrm>
              <a:off x="3041379" y="4660294"/>
              <a:ext cx="354556" cy="695958"/>
            </a:xfrm>
            <a:custGeom>
              <a:avLst/>
              <a:gdLst>
                <a:gd name="connsiteX0" fmla="*/ 208405 w 354556"/>
                <a:gd name="connsiteY0" fmla="*/ 36750 h 695958"/>
                <a:gd name="connsiteX1" fmla="*/ 103800 w 354556"/>
                <a:gd name="connsiteY1" fmla="*/ 158882 h 695958"/>
                <a:gd name="connsiteX2" fmla="*/ 102824 w 354556"/>
                <a:gd name="connsiteY2" fmla="*/ 160834 h 695958"/>
                <a:gd name="connsiteX3" fmla="*/ 99132 w 354556"/>
                <a:gd name="connsiteY3" fmla="*/ 160834 h 695958"/>
                <a:gd name="connsiteX4" fmla="*/ 99132 w 354556"/>
                <a:gd name="connsiteY4" fmla="*/ 15998 h 695958"/>
                <a:gd name="connsiteX5" fmla="*/ 0 w 354556"/>
                <a:gd name="connsiteY5" fmla="*/ 15998 h 695958"/>
                <a:gd name="connsiteX6" fmla="*/ 0 w 354556"/>
                <a:gd name="connsiteY6" fmla="*/ 695958 h 695958"/>
                <a:gd name="connsiteX7" fmla="*/ 105794 w 354556"/>
                <a:gd name="connsiteY7" fmla="*/ 695958 h 695958"/>
                <a:gd name="connsiteX8" fmla="*/ 105794 w 354556"/>
                <a:gd name="connsiteY8" fmla="*/ 394023 h 695958"/>
                <a:gd name="connsiteX9" fmla="*/ 119119 w 354556"/>
                <a:gd name="connsiteY9" fmla="*/ 275200 h 695958"/>
                <a:gd name="connsiteX10" fmla="*/ 162574 w 354556"/>
                <a:gd name="connsiteY10" fmla="*/ 186933 h 695958"/>
                <a:gd name="connsiteX11" fmla="*/ 241167 w 354556"/>
                <a:gd name="connsiteY11" fmla="*/ 131256 h 695958"/>
                <a:gd name="connsiteX12" fmla="*/ 354557 w 354556"/>
                <a:gd name="connsiteY12" fmla="*/ 112329 h 695958"/>
                <a:gd name="connsiteX13" fmla="*/ 354557 w 354556"/>
                <a:gd name="connsiteY13" fmla="*/ 0 h 695958"/>
                <a:gd name="connsiteX14" fmla="*/ 346833 w 354556"/>
                <a:gd name="connsiteY14" fmla="*/ 0 h 695958"/>
                <a:gd name="connsiteX15" fmla="*/ 208575 w 354556"/>
                <a:gd name="connsiteY15" fmla="*/ 36877 h 69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556" h="695958">
                  <a:moveTo>
                    <a:pt x="208405" y="36750"/>
                  </a:moveTo>
                  <a:cubicBezTo>
                    <a:pt x="163423" y="67571"/>
                    <a:pt x="127343" y="109694"/>
                    <a:pt x="103800" y="158882"/>
                  </a:cubicBezTo>
                  <a:lnTo>
                    <a:pt x="102824" y="160834"/>
                  </a:lnTo>
                  <a:lnTo>
                    <a:pt x="99132" y="160834"/>
                  </a:lnTo>
                  <a:lnTo>
                    <a:pt x="99132" y="15998"/>
                  </a:lnTo>
                  <a:lnTo>
                    <a:pt x="0" y="15998"/>
                  </a:lnTo>
                  <a:lnTo>
                    <a:pt x="0" y="695958"/>
                  </a:lnTo>
                  <a:lnTo>
                    <a:pt x="105794" y="695958"/>
                  </a:lnTo>
                  <a:lnTo>
                    <a:pt x="105794" y="394023"/>
                  </a:lnTo>
                  <a:cubicBezTo>
                    <a:pt x="105204" y="354014"/>
                    <a:pt x="109681" y="314085"/>
                    <a:pt x="119119" y="275200"/>
                  </a:cubicBezTo>
                  <a:cubicBezTo>
                    <a:pt x="127042" y="242978"/>
                    <a:pt x="141869" y="212861"/>
                    <a:pt x="162574" y="186933"/>
                  </a:cubicBezTo>
                  <a:cubicBezTo>
                    <a:pt x="183440" y="161806"/>
                    <a:pt x="210540" y="142604"/>
                    <a:pt x="241167" y="131256"/>
                  </a:cubicBezTo>
                  <a:cubicBezTo>
                    <a:pt x="272442" y="119077"/>
                    <a:pt x="310593" y="112796"/>
                    <a:pt x="354557" y="112329"/>
                  </a:cubicBezTo>
                  <a:lnTo>
                    <a:pt x="354557" y="0"/>
                  </a:lnTo>
                  <a:cubicBezTo>
                    <a:pt x="351926" y="0"/>
                    <a:pt x="349380" y="0"/>
                    <a:pt x="346833" y="0"/>
                  </a:cubicBezTo>
                  <a:cubicBezTo>
                    <a:pt x="291666" y="0"/>
                    <a:pt x="244986" y="12434"/>
                    <a:pt x="208575" y="36877"/>
                  </a:cubicBezTo>
                </a:path>
              </a:pathLst>
            </a:custGeom>
            <a:solidFill>
              <a:srgbClr val="000000"/>
            </a:solidFill>
            <a:ln w="4244"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DFCB2C89-86B5-461B-89F0-A4D87F7D47BA}"/>
                </a:ext>
              </a:extLst>
            </p:cNvPr>
            <p:cNvSpPr/>
            <p:nvPr/>
          </p:nvSpPr>
          <p:spPr bwMode="gray">
            <a:xfrm>
              <a:off x="3407618" y="4660451"/>
              <a:ext cx="627042" cy="710568"/>
            </a:xfrm>
            <a:custGeom>
              <a:avLst/>
              <a:gdLst>
                <a:gd name="connsiteX0" fmla="*/ 565497 w 627042"/>
                <a:gd name="connsiteY0" fmla="*/ 132457 h 710568"/>
                <a:gd name="connsiteX1" fmla="*/ 469590 w 627042"/>
                <a:gd name="connsiteY1" fmla="*/ 37399 h 710568"/>
                <a:gd name="connsiteX2" fmla="*/ 319322 w 627042"/>
                <a:gd name="connsiteY2" fmla="*/ 12 h 710568"/>
                <a:gd name="connsiteX3" fmla="*/ 191207 w 627042"/>
                <a:gd name="connsiteY3" fmla="*/ 26323 h 710568"/>
                <a:gd name="connsiteX4" fmla="*/ 90081 w 627042"/>
                <a:gd name="connsiteY4" fmla="*/ 99908 h 710568"/>
                <a:gd name="connsiteX5" fmla="*/ 23625 w 627042"/>
                <a:gd name="connsiteY5" fmla="*/ 211389 h 710568"/>
                <a:gd name="connsiteX6" fmla="*/ 30 w 627042"/>
                <a:gd name="connsiteY6" fmla="*/ 353805 h 710568"/>
                <a:gd name="connsiteX7" fmla="*/ 23031 w 627042"/>
                <a:gd name="connsiteY7" fmla="*/ 497623 h 710568"/>
                <a:gd name="connsiteX8" fmla="*/ 84267 w 627042"/>
                <a:gd name="connsiteY8" fmla="*/ 610673 h 710568"/>
                <a:gd name="connsiteX9" fmla="*/ 184672 w 627042"/>
                <a:gd name="connsiteY9" fmla="*/ 684131 h 710568"/>
                <a:gd name="connsiteX10" fmla="*/ 326028 w 627042"/>
                <a:gd name="connsiteY10" fmla="*/ 710569 h 710568"/>
                <a:gd name="connsiteX11" fmla="*/ 518010 w 627042"/>
                <a:gd name="connsiteY11" fmla="*/ 652728 h 710568"/>
                <a:gd name="connsiteX12" fmla="*/ 615614 w 627042"/>
                <a:gd name="connsiteY12" fmla="*/ 485104 h 710568"/>
                <a:gd name="connsiteX13" fmla="*/ 510966 w 627042"/>
                <a:gd name="connsiteY13" fmla="*/ 485104 h 710568"/>
                <a:gd name="connsiteX14" fmla="*/ 449857 w 627042"/>
                <a:gd name="connsiteY14" fmla="*/ 585466 h 710568"/>
                <a:gd name="connsiteX15" fmla="*/ 330017 w 627042"/>
                <a:gd name="connsiteY15" fmla="*/ 619415 h 710568"/>
                <a:gd name="connsiteX16" fmla="*/ 231479 w 627042"/>
                <a:gd name="connsiteY16" fmla="*/ 600616 h 710568"/>
                <a:gd name="connsiteX17" fmla="*/ 162477 w 627042"/>
                <a:gd name="connsiteY17" fmla="*/ 549692 h 710568"/>
                <a:gd name="connsiteX18" fmla="*/ 123224 w 627042"/>
                <a:gd name="connsiteY18" fmla="*/ 476701 h 710568"/>
                <a:gd name="connsiteX19" fmla="*/ 112232 w 627042"/>
                <a:gd name="connsiteY19" fmla="*/ 389622 h 710568"/>
                <a:gd name="connsiteX20" fmla="*/ 112232 w 627042"/>
                <a:gd name="connsiteY20" fmla="*/ 386057 h 710568"/>
                <a:gd name="connsiteX21" fmla="*/ 626817 w 627042"/>
                <a:gd name="connsiteY21" fmla="*/ 386057 h 710568"/>
                <a:gd name="connsiteX22" fmla="*/ 615572 w 627042"/>
                <a:gd name="connsiteY22" fmla="*/ 258748 h 710568"/>
                <a:gd name="connsiteX23" fmla="*/ 565497 w 627042"/>
                <a:gd name="connsiteY23" fmla="*/ 132287 h 710568"/>
                <a:gd name="connsiteX24" fmla="*/ 111978 w 627042"/>
                <a:gd name="connsiteY24" fmla="*/ 293546 h 710568"/>
                <a:gd name="connsiteX25" fmla="*/ 112232 w 627042"/>
                <a:gd name="connsiteY25" fmla="*/ 289641 h 710568"/>
                <a:gd name="connsiteX26" fmla="*/ 129844 w 627042"/>
                <a:gd name="connsiteY26" fmla="*/ 213256 h 710568"/>
                <a:gd name="connsiteX27" fmla="*/ 170498 w 627042"/>
                <a:gd name="connsiteY27" fmla="*/ 150322 h 710568"/>
                <a:gd name="connsiteX28" fmla="*/ 232158 w 627042"/>
                <a:gd name="connsiteY28" fmla="*/ 107886 h 710568"/>
                <a:gd name="connsiteX29" fmla="*/ 312787 w 627042"/>
                <a:gd name="connsiteY29" fmla="*/ 92269 h 710568"/>
                <a:gd name="connsiteX30" fmla="*/ 391931 w 627042"/>
                <a:gd name="connsiteY30" fmla="*/ 107886 h 710568"/>
                <a:gd name="connsiteX31" fmla="*/ 454101 w 627042"/>
                <a:gd name="connsiteY31" fmla="*/ 149941 h 710568"/>
                <a:gd name="connsiteX32" fmla="*/ 496070 w 627042"/>
                <a:gd name="connsiteY32" fmla="*/ 212832 h 710568"/>
                <a:gd name="connsiteX33" fmla="*/ 514276 w 627042"/>
                <a:gd name="connsiteY33" fmla="*/ 289769 h 710568"/>
                <a:gd name="connsiteX34" fmla="*/ 514573 w 627042"/>
                <a:gd name="connsiteY34" fmla="*/ 293673 h 7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7042" h="710568">
                  <a:moveTo>
                    <a:pt x="565497" y="132457"/>
                  </a:moveTo>
                  <a:cubicBezTo>
                    <a:pt x="541176" y="93886"/>
                    <a:pt x="508373" y="61376"/>
                    <a:pt x="469590" y="37399"/>
                  </a:cubicBezTo>
                  <a:cubicBezTo>
                    <a:pt x="429997" y="12658"/>
                    <a:pt x="379455" y="12"/>
                    <a:pt x="319322" y="12"/>
                  </a:cubicBezTo>
                  <a:cubicBezTo>
                    <a:pt x="275235" y="-382"/>
                    <a:pt x="231568" y="8585"/>
                    <a:pt x="191207" y="26323"/>
                  </a:cubicBezTo>
                  <a:cubicBezTo>
                    <a:pt x="152764" y="43578"/>
                    <a:pt x="118326" y="68637"/>
                    <a:pt x="90081" y="99908"/>
                  </a:cubicBezTo>
                  <a:cubicBezTo>
                    <a:pt x="60995" y="132470"/>
                    <a:pt x="38435" y="170319"/>
                    <a:pt x="23625" y="211389"/>
                  </a:cubicBezTo>
                  <a:cubicBezTo>
                    <a:pt x="7427" y="257097"/>
                    <a:pt x="-559" y="305313"/>
                    <a:pt x="30" y="353805"/>
                  </a:cubicBezTo>
                  <a:cubicBezTo>
                    <a:pt x="1325" y="402548"/>
                    <a:pt x="9061" y="450909"/>
                    <a:pt x="23031" y="497623"/>
                  </a:cubicBezTo>
                  <a:cubicBezTo>
                    <a:pt x="35427" y="539125"/>
                    <a:pt x="56276" y="577615"/>
                    <a:pt x="84267" y="610673"/>
                  </a:cubicBezTo>
                  <a:cubicBezTo>
                    <a:pt x="111723" y="642463"/>
                    <a:pt x="146063" y="667585"/>
                    <a:pt x="184672" y="684131"/>
                  </a:cubicBezTo>
                  <a:cubicBezTo>
                    <a:pt x="224350" y="701615"/>
                    <a:pt x="271963" y="710569"/>
                    <a:pt x="326028" y="710569"/>
                  </a:cubicBezTo>
                  <a:cubicBezTo>
                    <a:pt x="402837" y="710569"/>
                    <a:pt x="467468" y="690963"/>
                    <a:pt x="518010" y="652728"/>
                  </a:cubicBezTo>
                  <a:cubicBezTo>
                    <a:pt x="567449" y="615129"/>
                    <a:pt x="600210" y="558816"/>
                    <a:pt x="615614" y="485104"/>
                  </a:cubicBezTo>
                  <a:lnTo>
                    <a:pt x="510966" y="485104"/>
                  </a:lnTo>
                  <a:cubicBezTo>
                    <a:pt x="500781" y="529662"/>
                    <a:pt x="480242" y="563272"/>
                    <a:pt x="449857" y="585466"/>
                  </a:cubicBezTo>
                  <a:cubicBezTo>
                    <a:pt x="419473" y="607660"/>
                    <a:pt x="378479" y="619415"/>
                    <a:pt x="330017" y="619415"/>
                  </a:cubicBezTo>
                  <a:cubicBezTo>
                    <a:pt x="292333" y="619415"/>
                    <a:pt x="259233" y="613220"/>
                    <a:pt x="231479" y="600616"/>
                  </a:cubicBezTo>
                  <a:cubicBezTo>
                    <a:pt x="204986" y="588967"/>
                    <a:pt x="181417" y="571572"/>
                    <a:pt x="162477" y="549692"/>
                  </a:cubicBezTo>
                  <a:cubicBezTo>
                    <a:pt x="144391" y="528402"/>
                    <a:pt x="131011" y="503530"/>
                    <a:pt x="123224" y="476701"/>
                  </a:cubicBezTo>
                  <a:cubicBezTo>
                    <a:pt x="114978" y="448439"/>
                    <a:pt x="111269" y="419047"/>
                    <a:pt x="112232" y="389622"/>
                  </a:cubicBezTo>
                  <a:lnTo>
                    <a:pt x="112232" y="386057"/>
                  </a:lnTo>
                  <a:lnTo>
                    <a:pt x="626817" y="386057"/>
                  </a:lnTo>
                  <a:cubicBezTo>
                    <a:pt x="628044" y="343328"/>
                    <a:pt x="624267" y="300603"/>
                    <a:pt x="615572" y="258748"/>
                  </a:cubicBezTo>
                  <a:cubicBezTo>
                    <a:pt x="606609" y="213931"/>
                    <a:pt x="589647" y="171091"/>
                    <a:pt x="565497" y="132287"/>
                  </a:cubicBezTo>
                  <a:moveTo>
                    <a:pt x="111978" y="293546"/>
                  </a:moveTo>
                  <a:lnTo>
                    <a:pt x="112232" y="289641"/>
                  </a:lnTo>
                  <a:cubicBezTo>
                    <a:pt x="113938" y="263394"/>
                    <a:pt x="119888" y="237602"/>
                    <a:pt x="129844" y="213256"/>
                  </a:cubicBezTo>
                  <a:cubicBezTo>
                    <a:pt x="139426" y="189967"/>
                    <a:pt x="153205" y="168634"/>
                    <a:pt x="170498" y="150322"/>
                  </a:cubicBezTo>
                  <a:cubicBezTo>
                    <a:pt x="187973" y="132155"/>
                    <a:pt x="208950" y="117719"/>
                    <a:pt x="232158" y="107886"/>
                  </a:cubicBezTo>
                  <a:cubicBezTo>
                    <a:pt x="257671" y="97179"/>
                    <a:pt x="285123" y="91862"/>
                    <a:pt x="312787" y="92269"/>
                  </a:cubicBezTo>
                  <a:cubicBezTo>
                    <a:pt x="339964" y="91960"/>
                    <a:pt x="366911" y="97277"/>
                    <a:pt x="391931" y="107886"/>
                  </a:cubicBezTo>
                  <a:cubicBezTo>
                    <a:pt x="415123" y="117854"/>
                    <a:pt x="436218" y="132126"/>
                    <a:pt x="454101" y="149941"/>
                  </a:cubicBezTo>
                  <a:cubicBezTo>
                    <a:pt x="472056" y="167968"/>
                    <a:pt x="486314" y="189334"/>
                    <a:pt x="496070" y="212832"/>
                  </a:cubicBezTo>
                  <a:cubicBezTo>
                    <a:pt x="506361" y="237292"/>
                    <a:pt x="512515" y="263293"/>
                    <a:pt x="514276" y="289769"/>
                  </a:cubicBezTo>
                  <a:lnTo>
                    <a:pt x="514573" y="293673"/>
                  </a:lnTo>
                  <a:close/>
                </a:path>
              </a:pathLst>
            </a:custGeom>
            <a:solidFill>
              <a:srgbClr val="000000"/>
            </a:solidFill>
            <a:ln w="4244"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7067A243-103A-4BD2-B505-68562B466FED}"/>
                </a:ext>
              </a:extLst>
            </p:cNvPr>
            <p:cNvSpPr/>
            <p:nvPr/>
          </p:nvSpPr>
          <p:spPr bwMode="gray">
            <a:xfrm>
              <a:off x="4147147" y="4660216"/>
              <a:ext cx="638881" cy="710817"/>
            </a:xfrm>
            <a:custGeom>
              <a:avLst/>
              <a:gdLst>
                <a:gd name="connsiteX0" fmla="*/ 572977 w 638881"/>
                <a:gd name="connsiteY0" fmla="*/ 598135 h 710817"/>
                <a:gd name="connsiteX1" fmla="*/ 568351 w 638881"/>
                <a:gd name="connsiteY1" fmla="*/ 538724 h 710817"/>
                <a:gd name="connsiteX2" fmla="*/ 568351 w 638881"/>
                <a:gd name="connsiteY2" fmla="*/ 185356 h 710817"/>
                <a:gd name="connsiteX3" fmla="*/ 546157 w 638881"/>
                <a:gd name="connsiteY3" fmla="*/ 90086 h 710817"/>
                <a:gd name="connsiteX4" fmla="*/ 487722 w 638881"/>
                <a:gd name="connsiteY4" fmla="*/ 33391 h 710817"/>
                <a:gd name="connsiteX5" fmla="*/ 405948 w 638881"/>
                <a:gd name="connsiteY5" fmla="*/ 6571 h 710817"/>
                <a:gd name="connsiteX6" fmla="*/ 205859 w 638881"/>
                <a:gd name="connsiteY6" fmla="*/ 11748 h 710817"/>
                <a:gd name="connsiteX7" fmla="*/ 115342 w 638881"/>
                <a:gd name="connsiteY7" fmla="*/ 50535 h 710817"/>
                <a:gd name="connsiteX8" fmla="*/ 52664 w 638881"/>
                <a:gd name="connsiteY8" fmla="*/ 120300 h 710817"/>
                <a:gd name="connsiteX9" fmla="*/ 26777 w 638881"/>
                <a:gd name="connsiteY9" fmla="*/ 222700 h 710817"/>
                <a:gd name="connsiteX10" fmla="*/ 132487 w 638881"/>
                <a:gd name="connsiteY10" fmla="*/ 222700 h 710817"/>
                <a:gd name="connsiteX11" fmla="*/ 185914 w 638881"/>
                <a:gd name="connsiteY11" fmla="*/ 120088 h 710817"/>
                <a:gd name="connsiteX12" fmla="*/ 307367 w 638881"/>
                <a:gd name="connsiteY12" fmla="*/ 92420 h 710817"/>
                <a:gd name="connsiteX13" fmla="*/ 361729 w 638881"/>
                <a:gd name="connsiteY13" fmla="*/ 96451 h 710817"/>
                <a:gd name="connsiteX14" fmla="*/ 412186 w 638881"/>
                <a:gd name="connsiteY14" fmla="*/ 112789 h 710817"/>
                <a:gd name="connsiteX15" fmla="*/ 449402 w 638881"/>
                <a:gd name="connsiteY15" fmla="*/ 148563 h 710817"/>
                <a:gd name="connsiteX16" fmla="*/ 463915 w 638881"/>
                <a:gd name="connsiteY16" fmla="*/ 210393 h 710817"/>
                <a:gd name="connsiteX17" fmla="*/ 444055 w 638881"/>
                <a:gd name="connsiteY17" fmla="*/ 261572 h 710817"/>
                <a:gd name="connsiteX18" fmla="*/ 392071 w 638881"/>
                <a:gd name="connsiteY18" fmla="*/ 287543 h 710817"/>
                <a:gd name="connsiteX19" fmla="*/ 317807 w 638881"/>
                <a:gd name="connsiteY19" fmla="*/ 301122 h 710817"/>
                <a:gd name="connsiteX20" fmla="*/ 229709 w 638881"/>
                <a:gd name="connsiteY20" fmla="*/ 314872 h 710817"/>
                <a:gd name="connsiteX21" fmla="*/ 144242 w 638881"/>
                <a:gd name="connsiteY21" fmla="*/ 334817 h 710817"/>
                <a:gd name="connsiteX22" fmla="*/ 71039 w 638881"/>
                <a:gd name="connsiteY22" fmla="*/ 369657 h 710817"/>
                <a:gd name="connsiteX23" fmla="*/ 19563 w 638881"/>
                <a:gd name="connsiteY23" fmla="*/ 429068 h 710817"/>
                <a:gd name="connsiteX24" fmla="*/ 0 w 638881"/>
                <a:gd name="connsiteY24" fmla="*/ 523065 h 710817"/>
                <a:gd name="connsiteX25" fmla="*/ 17653 w 638881"/>
                <a:gd name="connsiteY25" fmla="*/ 609975 h 710817"/>
                <a:gd name="connsiteX26" fmla="*/ 65777 w 638881"/>
                <a:gd name="connsiteY26" fmla="*/ 668368 h 710817"/>
                <a:gd name="connsiteX27" fmla="*/ 136858 w 638881"/>
                <a:gd name="connsiteY27" fmla="*/ 701044 h 710817"/>
                <a:gd name="connsiteX28" fmla="*/ 223725 w 638881"/>
                <a:gd name="connsiteY28" fmla="*/ 710804 h 710817"/>
                <a:gd name="connsiteX29" fmla="*/ 356000 w 638881"/>
                <a:gd name="connsiteY29" fmla="*/ 686615 h 710817"/>
                <a:gd name="connsiteX30" fmla="*/ 462854 w 638881"/>
                <a:gd name="connsiteY30" fmla="*/ 607301 h 710817"/>
                <a:gd name="connsiteX31" fmla="*/ 469262 w 638881"/>
                <a:gd name="connsiteY31" fmla="*/ 599451 h 710817"/>
                <a:gd name="connsiteX32" fmla="*/ 469262 w 638881"/>
                <a:gd name="connsiteY32" fmla="*/ 609551 h 710817"/>
                <a:gd name="connsiteX33" fmla="*/ 494046 w 638881"/>
                <a:gd name="connsiteY33" fmla="*/ 687294 h 710817"/>
                <a:gd name="connsiteX34" fmla="*/ 561350 w 638881"/>
                <a:gd name="connsiteY34" fmla="*/ 710804 h 710817"/>
                <a:gd name="connsiteX35" fmla="*/ 638881 w 638881"/>
                <a:gd name="connsiteY35" fmla="*/ 695145 h 710817"/>
                <a:gd name="connsiteX36" fmla="*/ 638881 w 638881"/>
                <a:gd name="connsiteY36" fmla="*/ 614516 h 710817"/>
                <a:gd name="connsiteX37" fmla="*/ 607945 w 638881"/>
                <a:gd name="connsiteY37" fmla="*/ 619778 h 710817"/>
                <a:gd name="connsiteX38" fmla="*/ 573062 w 638881"/>
                <a:gd name="connsiteY38" fmla="*/ 598560 h 710817"/>
                <a:gd name="connsiteX39" fmla="*/ 462728 w 638881"/>
                <a:gd name="connsiteY39" fmla="*/ 460981 h 710817"/>
                <a:gd name="connsiteX40" fmla="*/ 450506 w 638881"/>
                <a:gd name="connsiteY40" fmla="*/ 513517 h 710817"/>
                <a:gd name="connsiteX41" fmla="*/ 412313 w 638881"/>
                <a:gd name="connsiteY41" fmla="*/ 565289 h 710817"/>
                <a:gd name="connsiteX42" fmla="*/ 346070 w 638881"/>
                <a:gd name="connsiteY42" fmla="*/ 604501 h 710817"/>
                <a:gd name="connsiteX43" fmla="*/ 249017 w 638881"/>
                <a:gd name="connsiteY43" fmla="*/ 619947 h 710817"/>
                <a:gd name="connsiteX44" fmla="*/ 198391 w 638881"/>
                <a:gd name="connsiteY44" fmla="*/ 614558 h 710817"/>
                <a:gd name="connsiteX45" fmla="*/ 154639 w 638881"/>
                <a:gd name="connsiteY45" fmla="*/ 596777 h 710817"/>
                <a:gd name="connsiteX46" fmla="*/ 124254 w 638881"/>
                <a:gd name="connsiteY46" fmla="*/ 564398 h 710817"/>
                <a:gd name="connsiteX47" fmla="*/ 112414 w 638881"/>
                <a:gd name="connsiteY47" fmla="*/ 515342 h 710817"/>
                <a:gd name="connsiteX48" fmla="*/ 132487 w 638881"/>
                <a:gd name="connsiteY48" fmla="*/ 446085 h 710817"/>
                <a:gd name="connsiteX49" fmla="*/ 183792 w 638881"/>
                <a:gd name="connsiteY49" fmla="*/ 407129 h 710817"/>
                <a:gd name="connsiteX50" fmla="*/ 253812 w 638881"/>
                <a:gd name="connsiteY50" fmla="*/ 387523 h 710817"/>
                <a:gd name="connsiteX51" fmla="*/ 330198 w 638881"/>
                <a:gd name="connsiteY51" fmla="*/ 376871 h 710817"/>
                <a:gd name="connsiteX52" fmla="*/ 402340 w 638881"/>
                <a:gd name="connsiteY52" fmla="*/ 364989 h 710817"/>
                <a:gd name="connsiteX53" fmla="*/ 456701 w 638881"/>
                <a:gd name="connsiteY53" fmla="*/ 342371 h 710817"/>
                <a:gd name="connsiteX54" fmla="*/ 462515 w 638881"/>
                <a:gd name="connsiteY54" fmla="*/ 337872 h 7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38881" h="710817">
                  <a:moveTo>
                    <a:pt x="572977" y="598135"/>
                  </a:moveTo>
                  <a:cubicBezTo>
                    <a:pt x="569880" y="585701"/>
                    <a:pt x="568351" y="566265"/>
                    <a:pt x="568351" y="538724"/>
                  </a:cubicBezTo>
                  <a:lnTo>
                    <a:pt x="568351" y="185356"/>
                  </a:lnTo>
                  <a:cubicBezTo>
                    <a:pt x="568351" y="146356"/>
                    <a:pt x="560883" y="114317"/>
                    <a:pt x="546157" y="90086"/>
                  </a:cubicBezTo>
                  <a:cubicBezTo>
                    <a:pt x="532069" y="66334"/>
                    <a:pt x="511869" y="46766"/>
                    <a:pt x="487722" y="33391"/>
                  </a:cubicBezTo>
                  <a:cubicBezTo>
                    <a:pt x="462260" y="19650"/>
                    <a:pt x="434592" y="10564"/>
                    <a:pt x="405948" y="6571"/>
                  </a:cubicBezTo>
                  <a:cubicBezTo>
                    <a:pt x="338049" y="-3232"/>
                    <a:pt x="267986" y="-2511"/>
                    <a:pt x="205859" y="11748"/>
                  </a:cubicBezTo>
                  <a:cubicBezTo>
                    <a:pt x="173523" y="18928"/>
                    <a:pt x="142841" y="32079"/>
                    <a:pt x="115342" y="50535"/>
                  </a:cubicBezTo>
                  <a:cubicBezTo>
                    <a:pt x="89202" y="68477"/>
                    <a:pt x="67716" y="92394"/>
                    <a:pt x="52664" y="120300"/>
                  </a:cubicBezTo>
                  <a:cubicBezTo>
                    <a:pt x="37514" y="148309"/>
                    <a:pt x="28772" y="182725"/>
                    <a:pt x="26777" y="222700"/>
                  </a:cubicBezTo>
                  <a:lnTo>
                    <a:pt x="132487" y="222700"/>
                  </a:lnTo>
                  <a:cubicBezTo>
                    <a:pt x="135839" y="172964"/>
                    <a:pt x="153705" y="138336"/>
                    <a:pt x="185914" y="120088"/>
                  </a:cubicBezTo>
                  <a:cubicBezTo>
                    <a:pt x="218124" y="101841"/>
                    <a:pt x="259117" y="92420"/>
                    <a:pt x="307367" y="92420"/>
                  </a:cubicBezTo>
                  <a:cubicBezTo>
                    <a:pt x="325573" y="92449"/>
                    <a:pt x="343735" y="93795"/>
                    <a:pt x="361729" y="96451"/>
                  </a:cubicBezTo>
                  <a:cubicBezTo>
                    <a:pt x="379382" y="98840"/>
                    <a:pt x="396484" y="104374"/>
                    <a:pt x="412186" y="112789"/>
                  </a:cubicBezTo>
                  <a:cubicBezTo>
                    <a:pt x="427505" y="121243"/>
                    <a:pt x="440363" y="133579"/>
                    <a:pt x="449402" y="148563"/>
                  </a:cubicBezTo>
                  <a:cubicBezTo>
                    <a:pt x="459036" y="164180"/>
                    <a:pt x="463915" y="185016"/>
                    <a:pt x="463915" y="210393"/>
                  </a:cubicBezTo>
                  <a:cubicBezTo>
                    <a:pt x="463915" y="232545"/>
                    <a:pt x="457253" y="249902"/>
                    <a:pt x="444055" y="261572"/>
                  </a:cubicBezTo>
                  <a:cubicBezTo>
                    <a:pt x="428990" y="274196"/>
                    <a:pt x="411210" y="283091"/>
                    <a:pt x="392071" y="287543"/>
                  </a:cubicBezTo>
                  <a:cubicBezTo>
                    <a:pt x="367712" y="293963"/>
                    <a:pt x="342887" y="298504"/>
                    <a:pt x="317807" y="301122"/>
                  </a:cubicBezTo>
                  <a:cubicBezTo>
                    <a:pt x="290308" y="304008"/>
                    <a:pt x="260687" y="308718"/>
                    <a:pt x="229709" y="314872"/>
                  </a:cubicBezTo>
                  <a:cubicBezTo>
                    <a:pt x="200725" y="320134"/>
                    <a:pt x="172080" y="326881"/>
                    <a:pt x="144242" y="334817"/>
                  </a:cubicBezTo>
                  <a:cubicBezTo>
                    <a:pt x="118016" y="342099"/>
                    <a:pt x="93233" y="353888"/>
                    <a:pt x="71039" y="369657"/>
                  </a:cubicBezTo>
                  <a:cubicBezTo>
                    <a:pt x="49511" y="385206"/>
                    <a:pt x="31887" y="405546"/>
                    <a:pt x="19563" y="429068"/>
                  </a:cubicBezTo>
                  <a:cubicBezTo>
                    <a:pt x="6620" y="453215"/>
                    <a:pt x="0" y="484999"/>
                    <a:pt x="0" y="523065"/>
                  </a:cubicBezTo>
                  <a:cubicBezTo>
                    <a:pt x="0" y="557014"/>
                    <a:pt x="5983" y="586126"/>
                    <a:pt x="17653" y="609975"/>
                  </a:cubicBezTo>
                  <a:cubicBezTo>
                    <a:pt x="28712" y="633060"/>
                    <a:pt x="45229" y="653103"/>
                    <a:pt x="65777" y="668368"/>
                  </a:cubicBezTo>
                  <a:cubicBezTo>
                    <a:pt x="87025" y="683938"/>
                    <a:pt x="111184" y="695052"/>
                    <a:pt x="136858" y="701044"/>
                  </a:cubicBezTo>
                  <a:cubicBezTo>
                    <a:pt x="165332" y="707728"/>
                    <a:pt x="194486" y="711004"/>
                    <a:pt x="223725" y="710804"/>
                  </a:cubicBezTo>
                  <a:cubicBezTo>
                    <a:pt x="268962" y="711190"/>
                    <a:pt x="313818" y="702983"/>
                    <a:pt x="356000" y="686615"/>
                  </a:cubicBezTo>
                  <a:cubicBezTo>
                    <a:pt x="397715" y="669535"/>
                    <a:pt x="434422" y="642265"/>
                    <a:pt x="462854" y="607301"/>
                  </a:cubicBezTo>
                  <a:lnTo>
                    <a:pt x="469262" y="599451"/>
                  </a:lnTo>
                  <a:lnTo>
                    <a:pt x="469262" y="609551"/>
                  </a:lnTo>
                  <a:cubicBezTo>
                    <a:pt x="469262" y="645494"/>
                    <a:pt x="477750" y="671720"/>
                    <a:pt x="494046" y="687294"/>
                  </a:cubicBezTo>
                  <a:cubicBezTo>
                    <a:pt x="510341" y="702868"/>
                    <a:pt x="533257" y="710804"/>
                    <a:pt x="561350" y="710804"/>
                  </a:cubicBezTo>
                  <a:cubicBezTo>
                    <a:pt x="594026" y="710804"/>
                    <a:pt x="620124" y="705584"/>
                    <a:pt x="638881" y="695145"/>
                  </a:cubicBezTo>
                  <a:lnTo>
                    <a:pt x="638881" y="614516"/>
                  </a:lnTo>
                  <a:cubicBezTo>
                    <a:pt x="628866" y="617779"/>
                    <a:pt x="618469" y="619549"/>
                    <a:pt x="607945" y="619778"/>
                  </a:cubicBezTo>
                  <a:cubicBezTo>
                    <a:pt x="588254" y="619778"/>
                    <a:pt x="576627" y="612733"/>
                    <a:pt x="573062" y="598560"/>
                  </a:cubicBezTo>
                  <a:moveTo>
                    <a:pt x="462728" y="460981"/>
                  </a:moveTo>
                  <a:cubicBezTo>
                    <a:pt x="462303" y="479143"/>
                    <a:pt x="458144" y="497026"/>
                    <a:pt x="450506" y="513517"/>
                  </a:cubicBezTo>
                  <a:cubicBezTo>
                    <a:pt x="441467" y="533224"/>
                    <a:pt x="428481" y="550852"/>
                    <a:pt x="412313" y="565289"/>
                  </a:cubicBezTo>
                  <a:cubicBezTo>
                    <a:pt x="392877" y="582404"/>
                    <a:pt x="370428" y="595708"/>
                    <a:pt x="346070" y="604501"/>
                  </a:cubicBezTo>
                  <a:cubicBezTo>
                    <a:pt x="319122" y="614685"/>
                    <a:pt x="286659" y="619947"/>
                    <a:pt x="249017" y="619947"/>
                  </a:cubicBezTo>
                  <a:cubicBezTo>
                    <a:pt x="232000" y="620007"/>
                    <a:pt x="215026" y="618199"/>
                    <a:pt x="198391" y="614558"/>
                  </a:cubicBezTo>
                  <a:cubicBezTo>
                    <a:pt x="182816" y="611490"/>
                    <a:pt x="167964" y="605455"/>
                    <a:pt x="154639" y="596777"/>
                  </a:cubicBezTo>
                  <a:cubicBezTo>
                    <a:pt x="142162" y="588430"/>
                    <a:pt x="131808" y="577358"/>
                    <a:pt x="124254" y="564398"/>
                  </a:cubicBezTo>
                  <a:cubicBezTo>
                    <a:pt x="116021" y="549384"/>
                    <a:pt x="111947" y="532456"/>
                    <a:pt x="112414" y="515342"/>
                  </a:cubicBezTo>
                  <a:cubicBezTo>
                    <a:pt x="112414" y="486442"/>
                    <a:pt x="119162" y="463017"/>
                    <a:pt x="132487" y="446085"/>
                  </a:cubicBezTo>
                  <a:cubicBezTo>
                    <a:pt x="145981" y="428924"/>
                    <a:pt x="163635" y="415514"/>
                    <a:pt x="183792" y="407129"/>
                  </a:cubicBezTo>
                  <a:cubicBezTo>
                    <a:pt x="206199" y="397610"/>
                    <a:pt x="229709" y="391020"/>
                    <a:pt x="253812" y="387523"/>
                  </a:cubicBezTo>
                  <a:cubicBezTo>
                    <a:pt x="278086" y="383704"/>
                    <a:pt x="303845" y="380181"/>
                    <a:pt x="330198" y="376871"/>
                  </a:cubicBezTo>
                  <a:cubicBezTo>
                    <a:pt x="355660" y="373774"/>
                    <a:pt x="379806" y="369700"/>
                    <a:pt x="402340" y="364989"/>
                  </a:cubicBezTo>
                  <a:cubicBezTo>
                    <a:pt x="421861" y="361412"/>
                    <a:pt x="440406" y="353701"/>
                    <a:pt x="456701" y="342371"/>
                  </a:cubicBezTo>
                  <a:lnTo>
                    <a:pt x="462515" y="337872"/>
                  </a:lnTo>
                  <a:close/>
                </a:path>
              </a:pathLst>
            </a:custGeom>
            <a:solidFill>
              <a:srgbClr val="000000"/>
            </a:solidFill>
            <a:ln w="4244"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C8F9AB41-E5E5-4CA9-A887-8DC3506A1131}"/>
                </a:ext>
              </a:extLst>
            </p:cNvPr>
            <p:cNvSpPr/>
            <p:nvPr/>
          </p:nvSpPr>
          <p:spPr bwMode="gray">
            <a:xfrm>
              <a:off x="5262906" y="4660451"/>
              <a:ext cx="627106" cy="710568"/>
            </a:xfrm>
            <a:custGeom>
              <a:avLst/>
              <a:gdLst>
                <a:gd name="connsiteX0" fmla="*/ 565616 w 627106"/>
                <a:gd name="connsiteY0" fmla="*/ 132457 h 710568"/>
                <a:gd name="connsiteX1" fmla="*/ 469668 w 627106"/>
                <a:gd name="connsiteY1" fmla="*/ 37399 h 710568"/>
                <a:gd name="connsiteX2" fmla="*/ 319357 w 627106"/>
                <a:gd name="connsiteY2" fmla="*/ 12 h 710568"/>
                <a:gd name="connsiteX3" fmla="*/ 191242 w 627106"/>
                <a:gd name="connsiteY3" fmla="*/ 26323 h 710568"/>
                <a:gd name="connsiteX4" fmla="*/ 90074 w 627106"/>
                <a:gd name="connsiteY4" fmla="*/ 99908 h 710568"/>
                <a:gd name="connsiteX5" fmla="*/ 23660 w 627106"/>
                <a:gd name="connsiteY5" fmla="*/ 211389 h 710568"/>
                <a:gd name="connsiteX6" fmla="*/ 23 w 627106"/>
                <a:gd name="connsiteY6" fmla="*/ 353636 h 710568"/>
                <a:gd name="connsiteX7" fmla="*/ 23024 w 627106"/>
                <a:gd name="connsiteY7" fmla="*/ 497453 h 710568"/>
                <a:gd name="connsiteX8" fmla="*/ 84090 w 627106"/>
                <a:gd name="connsiteY8" fmla="*/ 610673 h 710568"/>
                <a:gd name="connsiteX9" fmla="*/ 184495 w 627106"/>
                <a:gd name="connsiteY9" fmla="*/ 684131 h 710568"/>
                <a:gd name="connsiteX10" fmla="*/ 325935 w 627106"/>
                <a:gd name="connsiteY10" fmla="*/ 710569 h 710568"/>
                <a:gd name="connsiteX11" fmla="*/ 517748 w 627106"/>
                <a:gd name="connsiteY11" fmla="*/ 652728 h 710568"/>
                <a:gd name="connsiteX12" fmla="*/ 615352 w 627106"/>
                <a:gd name="connsiteY12" fmla="*/ 485104 h 710568"/>
                <a:gd name="connsiteX13" fmla="*/ 511043 w 627106"/>
                <a:gd name="connsiteY13" fmla="*/ 485104 h 710568"/>
                <a:gd name="connsiteX14" fmla="*/ 449765 w 627106"/>
                <a:gd name="connsiteY14" fmla="*/ 585466 h 710568"/>
                <a:gd name="connsiteX15" fmla="*/ 329967 w 627106"/>
                <a:gd name="connsiteY15" fmla="*/ 619415 h 710568"/>
                <a:gd name="connsiteX16" fmla="*/ 231387 w 627106"/>
                <a:gd name="connsiteY16" fmla="*/ 600616 h 710568"/>
                <a:gd name="connsiteX17" fmla="*/ 162385 w 627106"/>
                <a:gd name="connsiteY17" fmla="*/ 549692 h 710568"/>
                <a:gd name="connsiteX18" fmla="*/ 123131 w 627106"/>
                <a:gd name="connsiteY18" fmla="*/ 476701 h 710568"/>
                <a:gd name="connsiteX19" fmla="*/ 112395 w 627106"/>
                <a:gd name="connsiteY19" fmla="*/ 389876 h 710568"/>
                <a:gd name="connsiteX20" fmla="*/ 112395 w 627106"/>
                <a:gd name="connsiteY20" fmla="*/ 386312 h 710568"/>
                <a:gd name="connsiteX21" fmla="*/ 626895 w 627106"/>
                <a:gd name="connsiteY21" fmla="*/ 386312 h 710568"/>
                <a:gd name="connsiteX22" fmla="*/ 615522 w 627106"/>
                <a:gd name="connsiteY22" fmla="*/ 259002 h 710568"/>
                <a:gd name="connsiteX23" fmla="*/ 565574 w 627106"/>
                <a:gd name="connsiteY23" fmla="*/ 132542 h 710568"/>
                <a:gd name="connsiteX24" fmla="*/ 114432 w 627106"/>
                <a:gd name="connsiteY24" fmla="*/ 293800 h 710568"/>
                <a:gd name="connsiteX25" fmla="*/ 114686 w 627106"/>
                <a:gd name="connsiteY25" fmla="*/ 289896 h 710568"/>
                <a:gd name="connsiteX26" fmla="*/ 132298 w 627106"/>
                <a:gd name="connsiteY26" fmla="*/ 213510 h 710568"/>
                <a:gd name="connsiteX27" fmla="*/ 172825 w 627106"/>
                <a:gd name="connsiteY27" fmla="*/ 150577 h 710568"/>
                <a:gd name="connsiteX28" fmla="*/ 234527 w 627106"/>
                <a:gd name="connsiteY28" fmla="*/ 108141 h 710568"/>
                <a:gd name="connsiteX29" fmla="*/ 315156 w 627106"/>
                <a:gd name="connsiteY29" fmla="*/ 92524 h 710568"/>
                <a:gd name="connsiteX30" fmla="*/ 498610 w 627106"/>
                <a:gd name="connsiteY30" fmla="*/ 213001 h 710568"/>
                <a:gd name="connsiteX31" fmla="*/ 516899 w 627106"/>
                <a:gd name="connsiteY31" fmla="*/ 289939 h 710568"/>
                <a:gd name="connsiteX32" fmla="*/ 517154 w 627106"/>
                <a:gd name="connsiteY32" fmla="*/ 293843 h 7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106" h="710568">
                  <a:moveTo>
                    <a:pt x="565616" y="132457"/>
                  </a:moveTo>
                  <a:cubicBezTo>
                    <a:pt x="541300" y="93878"/>
                    <a:pt x="508455" y="61363"/>
                    <a:pt x="469668" y="37399"/>
                  </a:cubicBezTo>
                  <a:cubicBezTo>
                    <a:pt x="430032" y="12658"/>
                    <a:pt x="379448" y="12"/>
                    <a:pt x="319357" y="12"/>
                  </a:cubicBezTo>
                  <a:cubicBezTo>
                    <a:pt x="275266" y="-382"/>
                    <a:pt x="231599" y="8585"/>
                    <a:pt x="191242" y="26323"/>
                  </a:cubicBezTo>
                  <a:cubicBezTo>
                    <a:pt x="152752" y="43556"/>
                    <a:pt x="118336" y="68615"/>
                    <a:pt x="90074" y="99908"/>
                  </a:cubicBezTo>
                  <a:cubicBezTo>
                    <a:pt x="61005" y="132461"/>
                    <a:pt x="38428" y="170310"/>
                    <a:pt x="23660" y="211389"/>
                  </a:cubicBezTo>
                  <a:cubicBezTo>
                    <a:pt x="7492" y="257054"/>
                    <a:pt x="-486" y="305203"/>
                    <a:pt x="23" y="353636"/>
                  </a:cubicBezTo>
                  <a:cubicBezTo>
                    <a:pt x="1254" y="402387"/>
                    <a:pt x="8977" y="450756"/>
                    <a:pt x="23024" y="497453"/>
                  </a:cubicBezTo>
                  <a:cubicBezTo>
                    <a:pt x="35330" y="539011"/>
                    <a:pt x="56124" y="577565"/>
                    <a:pt x="84090" y="610673"/>
                  </a:cubicBezTo>
                  <a:cubicBezTo>
                    <a:pt x="111589" y="642399"/>
                    <a:pt x="145920" y="667508"/>
                    <a:pt x="184495" y="684131"/>
                  </a:cubicBezTo>
                  <a:cubicBezTo>
                    <a:pt x="224215" y="701615"/>
                    <a:pt x="271829" y="710569"/>
                    <a:pt x="325935" y="710569"/>
                  </a:cubicBezTo>
                  <a:cubicBezTo>
                    <a:pt x="402745" y="710569"/>
                    <a:pt x="467249" y="690963"/>
                    <a:pt x="517748" y="652728"/>
                  </a:cubicBezTo>
                  <a:cubicBezTo>
                    <a:pt x="567144" y="615129"/>
                    <a:pt x="600032" y="558816"/>
                    <a:pt x="615352" y="485104"/>
                  </a:cubicBezTo>
                  <a:lnTo>
                    <a:pt x="511043" y="485104"/>
                  </a:lnTo>
                  <a:cubicBezTo>
                    <a:pt x="500858" y="529577"/>
                    <a:pt x="480234" y="563272"/>
                    <a:pt x="449765" y="585466"/>
                  </a:cubicBezTo>
                  <a:cubicBezTo>
                    <a:pt x="419296" y="607660"/>
                    <a:pt x="378472" y="619415"/>
                    <a:pt x="329967" y="619415"/>
                  </a:cubicBezTo>
                  <a:cubicBezTo>
                    <a:pt x="292368" y="619415"/>
                    <a:pt x="259225" y="613220"/>
                    <a:pt x="231387" y="600616"/>
                  </a:cubicBezTo>
                  <a:cubicBezTo>
                    <a:pt x="204906" y="588954"/>
                    <a:pt x="181354" y="571564"/>
                    <a:pt x="162385" y="549692"/>
                  </a:cubicBezTo>
                  <a:cubicBezTo>
                    <a:pt x="144307" y="528402"/>
                    <a:pt x="130940" y="503526"/>
                    <a:pt x="123131" y="476701"/>
                  </a:cubicBezTo>
                  <a:cubicBezTo>
                    <a:pt x="114984" y="448515"/>
                    <a:pt x="111334" y="419204"/>
                    <a:pt x="112395" y="389876"/>
                  </a:cubicBezTo>
                  <a:lnTo>
                    <a:pt x="112395" y="386312"/>
                  </a:lnTo>
                  <a:lnTo>
                    <a:pt x="626895" y="386312"/>
                  </a:lnTo>
                  <a:cubicBezTo>
                    <a:pt x="628083" y="343578"/>
                    <a:pt x="624264" y="300853"/>
                    <a:pt x="615522" y="259002"/>
                  </a:cubicBezTo>
                  <a:cubicBezTo>
                    <a:pt x="606525" y="214210"/>
                    <a:pt x="589636" y="171384"/>
                    <a:pt x="565574" y="132542"/>
                  </a:cubicBezTo>
                  <a:moveTo>
                    <a:pt x="114432" y="293800"/>
                  </a:moveTo>
                  <a:lnTo>
                    <a:pt x="114686" y="289896"/>
                  </a:lnTo>
                  <a:cubicBezTo>
                    <a:pt x="116256" y="263628"/>
                    <a:pt x="122198" y="237810"/>
                    <a:pt x="132298" y="213510"/>
                  </a:cubicBezTo>
                  <a:cubicBezTo>
                    <a:pt x="141761" y="190187"/>
                    <a:pt x="155510" y="168842"/>
                    <a:pt x="172825" y="150577"/>
                  </a:cubicBezTo>
                  <a:cubicBezTo>
                    <a:pt x="190308" y="132414"/>
                    <a:pt x="211314" y="117977"/>
                    <a:pt x="234527" y="108141"/>
                  </a:cubicBezTo>
                  <a:cubicBezTo>
                    <a:pt x="260031" y="97438"/>
                    <a:pt x="287488" y="92121"/>
                    <a:pt x="315156" y="92524"/>
                  </a:cubicBezTo>
                  <a:cubicBezTo>
                    <a:pt x="395192" y="91391"/>
                    <a:pt x="467843" y="139106"/>
                    <a:pt x="498610" y="213001"/>
                  </a:cubicBezTo>
                  <a:cubicBezTo>
                    <a:pt x="508964" y="237440"/>
                    <a:pt x="515159" y="263450"/>
                    <a:pt x="516899" y="289939"/>
                  </a:cubicBezTo>
                  <a:lnTo>
                    <a:pt x="517154" y="293843"/>
                  </a:lnTo>
                  <a:close/>
                </a:path>
              </a:pathLst>
            </a:custGeom>
            <a:solidFill>
              <a:srgbClr val="000000"/>
            </a:solidFill>
            <a:ln w="4244" cap="flat">
              <a:noFill/>
              <a:prstDash val="solid"/>
              <a:miter/>
            </a:ln>
          </p:spPr>
          <p:txBody>
            <a:bodyPr lIns="0" tIns="0" rIns="0" bIns="0" rtlCol="0" anchor="ctr"/>
            <a:lstStyle/>
            <a:p>
              <a:endParaRPr lang="de-DE" dirty="0"/>
            </a:p>
          </p:txBody>
        </p:sp>
        <p:sp>
          <p:nvSpPr>
            <p:cNvPr id="39" name="Freihandform: Form 38">
              <a:extLst>
                <a:ext uri="{FF2B5EF4-FFF2-40B4-BE49-F238E27FC236}">
                  <a16:creationId xmlns:a16="http://schemas.microsoft.com/office/drawing/2014/main" id="{1E5118D9-01B1-4B65-9C02-1A9EFD4895AC}"/>
                </a:ext>
              </a:extLst>
            </p:cNvPr>
            <p:cNvSpPr/>
            <p:nvPr/>
          </p:nvSpPr>
          <p:spPr bwMode="gray">
            <a:xfrm>
              <a:off x="6368419" y="4660287"/>
              <a:ext cx="617006" cy="710477"/>
            </a:xfrm>
            <a:custGeom>
              <a:avLst/>
              <a:gdLst>
                <a:gd name="connsiteX0" fmla="*/ 316641 w 617006"/>
                <a:gd name="connsiteY0" fmla="*/ 619452 h 710477"/>
                <a:gd name="connsiteX1" fmla="*/ 223281 w 617006"/>
                <a:gd name="connsiteY1" fmla="*/ 597767 h 710477"/>
                <a:gd name="connsiteX2" fmla="*/ 159626 w 617006"/>
                <a:gd name="connsiteY2" fmla="*/ 540265 h 710477"/>
                <a:gd name="connsiteX3" fmla="*/ 123767 w 617006"/>
                <a:gd name="connsiteY3" fmla="*/ 458575 h 710477"/>
                <a:gd name="connsiteX4" fmla="*/ 112479 w 617006"/>
                <a:gd name="connsiteY4" fmla="*/ 364621 h 710477"/>
                <a:gd name="connsiteX5" fmla="*/ 123216 w 617006"/>
                <a:gd name="connsiteY5" fmla="*/ 263452 h 710477"/>
                <a:gd name="connsiteX6" fmla="*/ 158862 w 617006"/>
                <a:gd name="connsiteY6" fmla="*/ 176542 h 710477"/>
                <a:gd name="connsiteX7" fmla="*/ 225954 w 617006"/>
                <a:gd name="connsiteY7" fmla="*/ 115476 h 710477"/>
                <a:gd name="connsiteX8" fmla="*/ 330136 w 617006"/>
                <a:gd name="connsiteY8" fmla="*/ 92518 h 710477"/>
                <a:gd name="connsiteX9" fmla="*/ 446751 w 617006"/>
                <a:gd name="connsiteY9" fmla="*/ 129268 h 710477"/>
                <a:gd name="connsiteX10" fmla="*/ 503192 w 617006"/>
                <a:gd name="connsiteY10" fmla="*/ 229460 h 710477"/>
                <a:gd name="connsiteX11" fmla="*/ 613187 w 617006"/>
                <a:gd name="connsiteY11" fmla="*/ 229460 h 710477"/>
                <a:gd name="connsiteX12" fmla="*/ 582166 w 617006"/>
                <a:gd name="connsiteY12" fmla="*/ 129141 h 710477"/>
                <a:gd name="connsiteX13" fmla="*/ 518512 w 617006"/>
                <a:gd name="connsiteY13" fmla="*/ 56574 h 710477"/>
                <a:gd name="connsiteX14" fmla="*/ 429395 w 617006"/>
                <a:gd name="connsiteY14" fmla="*/ 13883 h 710477"/>
                <a:gd name="connsiteX15" fmla="*/ 320630 w 617006"/>
                <a:gd name="connsiteY15" fmla="*/ 6 h 710477"/>
                <a:gd name="connsiteX16" fmla="*/ 180038 w 617006"/>
                <a:gd name="connsiteY16" fmla="*/ 28354 h 710477"/>
                <a:gd name="connsiteX17" fmla="*/ 79676 w 617006"/>
                <a:gd name="connsiteY17" fmla="*/ 105758 h 710477"/>
                <a:gd name="connsiteX18" fmla="*/ 19755 w 617006"/>
                <a:gd name="connsiteY18" fmla="*/ 221355 h 710477"/>
                <a:gd name="connsiteX19" fmla="*/ 22 w 617006"/>
                <a:gd name="connsiteY19" fmla="*/ 364621 h 710477"/>
                <a:gd name="connsiteX20" fmla="*/ 20392 w 617006"/>
                <a:gd name="connsiteY20" fmla="*/ 505085 h 710477"/>
                <a:gd name="connsiteX21" fmla="*/ 80694 w 617006"/>
                <a:gd name="connsiteY21" fmla="*/ 614699 h 710477"/>
                <a:gd name="connsiteX22" fmla="*/ 180420 w 617006"/>
                <a:gd name="connsiteY22" fmla="*/ 685610 h 710477"/>
                <a:gd name="connsiteX23" fmla="*/ 317829 w 617006"/>
                <a:gd name="connsiteY23" fmla="*/ 710478 h 710477"/>
                <a:gd name="connsiteX24" fmla="*/ 523646 w 617006"/>
                <a:gd name="connsiteY24" fmla="*/ 642367 h 710477"/>
                <a:gd name="connsiteX25" fmla="*/ 617006 w 617006"/>
                <a:gd name="connsiteY25" fmla="*/ 452040 h 710477"/>
                <a:gd name="connsiteX26" fmla="*/ 508836 w 617006"/>
                <a:gd name="connsiteY26" fmla="*/ 452040 h 710477"/>
                <a:gd name="connsiteX27" fmla="*/ 450231 w 617006"/>
                <a:gd name="connsiteY27" fmla="*/ 574596 h 710477"/>
                <a:gd name="connsiteX28" fmla="*/ 316853 w 617006"/>
                <a:gd name="connsiteY28" fmla="*/ 619409 h 7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006" h="710477">
                  <a:moveTo>
                    <a:pt x="316641" y="619452"/>
                  </a:moveTo>
                  <a:cubicBezTo>
                    <a:pt x="280740" y="619452"/>
                    <a:pt x="249294" y="612237"/>
                    <a:pt x="223281" y="597767"/>
                  </a:cubicBezTo>
                  <a:cubicBezTo>
                    <a:pt x="197819" y="583881"/>
                    <a:pt x="176007" y="564178"/>
                    <a:pt x="159626" y="540265"/>
                  </a:cubicBezTo>
                  <a:cubicBezTo>
                    <a:pt x="142991" y="515342"/>
                    <a:pt x="130854" y="487690"/>
                    <a:pt x="123767" y="458575"/>
                  </a:cubicBezTo>
                  <a:cubicBezTo>
                    <a:pt x="116256" y="427825"/>
                    <a:pt x="112437" y="396278"/>
                    <a:pt x="112479" y="364621"/>
                  </a:cubicBezTo>
                  <a:cubicBezTo>
                    <a:pt x="112395" y="330608"/>
                    <a:pt x="116002" y="296688"/>
                    <a:pt x="123216" y="263452"/>
                  </a:cubicBezTo>
                  <a:cubicBezTo>
                    <a:pt x="129666" y="232537"/>
                    <a:pt x="141760" y="203073"/>
                    <a:pt x="158862" y="176542"/>
                  </a:cubicBezTo>
                  <a:cubicBezTo>
                    <a:pt x="175922" y="151029"/>
                    <a:pt x="198965" y="130065"/>
                    <a:pt x="225954" y="115476"/>
                  </a:cubicBezTo>
                  <a:cubicBezTo>
                    <a:pt x="253835" y="100241"/>
                    <a:pt x="288888" y="92518"/>
                    <a:pt x="330136" y="92518"/>
                  </a:cubicBezTo>
                  <a:cubicBezTo>
                    <a:pt x="378514" y="92518"/>
                    <a:pt x="417852" y="104824"/>
                    <a:pt x="446751" y="129268"/>
                  </a:cubicBezTo>
                  <a:cubicBezTo>
                    <a:pt x="475057" y="152990"/>
                    <a:pt x="493983" y="186769"/>
                    <a:pt x="503192" y="229460"/>
                  </a:cubicBezTo>
                  <a:lnTo>
                    <a:pt x="613187" y="229460"/>
                  </a:lnTo>
                  <a:cubicBezTo>
                    <a:pt x="609623" y="194289"/>
                    <a:pt x="599056" y="160187"/>
                    <a:pt x="582166" y="129141"/>
                  </a:cubicBezTo>
                  <a:cubicBezTo>
                    <a:pt x="566253" y="100759"/>
                    <a:pt x="544568" y="76035"/>
                    <a:pt x="518512" y="56574"/>
                  </a:cubicBezTo>
                  <a:cubicBezTo>
                    <a:pt x="491734" y="36934"/>
                    <a:pt x="461477" y="22459"/>
                    <a:pt x="429395" y="13883"/>
                  </a:cubicBezTo>
                  <a:cubicBezTo>
                    <a:pt x="393918" y="4466"/>
                    <a:pt x="357338" y="-197"/>
                    <a:pt x="320630" y="6"/>
                  </a:cubicBezTo>
                  <a:cubicBezTo>
                    <a:pt x="267415" y="6"/>
                    <a:pt x="220013" y="9512"/>
                    <a:pt x="180038" y="28354"/>
                  </a:cubicBezTo>
                  <a:cubicBezTo>
                    <a:pt x="141081" y="46101"/>
                    <a:pt x="106750" y="72585"/>
                    <a:pt x="79676" y="105758"/>
                  </a:cubicBezTo>
                  <a:cubicBezTo>
                    <a:pt x="52262" y="139949"/>
                    <a:pt x="31892" y="179237"/>
                    <a:pt x="19755" y="221355"/>
                  </a:cubicBezTo>
                  <a:cubicBezTo>
                    <a:pt x="6388" y="267925"/>
                    <a:pt x="-274" y="316171"/>
                    <a:pt x="22" y="364621"/>
                  </a:cubicBezTo>
                  <a:cubicBezTo>
                    <a:pt x="-444" y="412213"/>
                    <a:pt x="6388" y="459593"/>
                    <a:pt x="20392" y="505085"/>
                  </a:cubicBezTo>
                  <a:cubicBezTo>
                    <a:pt x="32826" y="545349"/>
                    <a:pt x="53323" y="582646"/>
                    <a:pt x="80694" y="614699"/>
                  </a:cubicBezTo>
                  <a:cubicBezTo>
                    <a:pt x="108024" y="645686"/>
                    <a:pt x="142185" y="669955"/>
                    <a:pt x="180420" y="685610"/>
                  </a:cubicBezTo>
                  <a:cubicBezTo>
                    <a:pt x="220183" y="702203"/>
                    <a:pt x="266439" y="710478"/>
                    <a:pt x="317829" y="710478"/>
                  </a:cubicBezTo>
                  <a:cubicBezTo>
                    <a:pt x="404442" y="710478"/>
                    <a:pt x="473571" y="687647"/>
                    <a:pt x="523646" y="642367"/>
                  </a:cubicBezTo>
                  <a:cubicBezTo>
                    <a:pt x="572703" y="598021"/>
                    <a:pt x="604275" y="533942"/>
                    <a:pt x="617006" y="452040"/>
                  </a:cubicBezTo>
                  <a:lnTo>
                    <a:pt x="508836" y="452040"/>
                  </a:lnTo>
                  <a:cubicBezTo>
                    <a:pt x="501325" y="504364"/>
                    <a:pt x="481719" y="545400"/>
                    <a:pt x="450231" y="574596"/>
                  </a:cubicBezTo>
                  <a:cubicBezTo>
                    <a:pt x="418319" y="604302"/>
                    <a:pt x="373421" y="619409"/>
                    <a:pt x="316853" y="619409"/>
                  </a:cubicBezTo>
                </a:path>
              </a:pathLst>
            </a:custGeom>
            <a:solidFill>
              <a:srgbClr val="000000"/>
            </a:solidFill>
            <a:ln w="4244" cap="flat">
              <a:noFill/>
              <a:prstDash val="solid"/>
              <a:miter/>
            </a:ln>
          </p:spPr>
          <p:txBody>
            <a:bodyPr lIns="0" tIns="0" rIns="0" bIns="0" rtlCol="0" anchor="ctr"/>
            <a:lstStyle/>
            <a:p>
              <a:endParaRPr lang="de-DE" dirty="0"/>
            </a:p>
          </p:txBody>
        </p:sp>
        <p:sp>
          <p:nvSpPr>
            <p:cNvPr id="40" name="Freihandform: Form 39">
              <a:extLst>
                <a:ext uri="{FF2B5EF4-FFF2-40B4-BE49-F238E27FC236}">
                  <a16:creationId xmlns:a16="http://schemas.microsoft.com/office/drawing/2014/main" id="{CE4EF827-7830-474B-BD8D-E0104ACC82D0}"/>
                </a:ext>
              </a:extLst>
            </p:cNvPr>
            <p:cNvSpPr/>
            <p:nvPr/>
          </p:nvSpPr>
          <p:spPr bwMode="gray">
            <a:xfrm>
              <a:off x="7125721" y="4414417"/>
              <a:ext cx="561917" cy="941835"/>
            </a:xfrm>
            <a:custGeom>
              <a:avLst/>
              <a:gdLst>
                <a:gd name="connsiteX0" fmla="*/ 512039 w 561917"/>
                <a:gd name="connsiteY0" fmla="*/ 315218 h 941835"/>
                <a:gd name="connsiteX1" fmla="*/ 440363 w 561917"/>
                <a:gd name="connsiteY1" fmla="*/ 264294 h 941835"/>
                <a:gd name="connsiteX2" fmla="*/ 328755 w 561917"/>
                <a:gd name="connsiteY2" fmla="*/ 245877 h 941835"/>
                <a:gd name="connsiteX3" fmla="*/ 266246 w 561917"/>
                <a:gd name="connsiteY3" fmla="*/ 252539 h 941835"/>
                <a:gd name="connsiteX4" fmla="*/ 204671 w 561917"/>
                <a:gd name="connsiteY4" fmla="*/ 272866 h 941835"/>
                <a:gd name="connsiteX5" fmla="*/ 151795 w 561917"/>
                <a:gd name="connsiteY5" fmla="*/ 308131 h 941835"/>
                <a:gd name="connsiteX6" fmla="*/ 111693 w 561917"/>
                <a:gd name="connsiteY6" fmla="*/ 360668 h 941835"/>
                <a:gd name="connsiteX7" fmla="*/ 110844 w 561917"/>
                <a:gd name="connsiteY7" fmla="*/ 362917 h 941835"/>
                <a:gd name="connsiteX8" fmla="*/ 105751 w 561917"/>
                <a:gd name="connsiteY8" fmla="*/ 362917 h 941835"/>
                <a:gd name="connsiteX9" fmla="*/ 105751 w 561917"/>
                <a:gd name="connsiteY9" fmla="*/ 0 h 941835"/>
                <a:gd name="connsiteX10" fmla="*/ 0 w 561917"/>
                <a:gd name="connsiteY10" fmla="*/ 0 h 941835"/>
                <a:gd name="connsiteX11" fmla="*/ 0 w 561917"/>
                <a:gd name="connsiteY11" fmla="*/ 941835 h 941835"/>
                <a:gd name="connsiteX12" fmla="*/ 105751 w 561917"/>
                <a:gd name="connsiteY12" fmla="*/ 941835 h 941835"/>
                <a:gd name="connsiteX13" fmla="*/ 105751 w 561917"/>
                <a:gd name="connsiteY13" fmla="*/ 557403 h 941835"/>
                <a:gd name="connsiteX14" fmla="*/ 118482 w 561917"/>
                <a:gd name="connsiteY14" fmla="*/ 470451 h 941835"/>
                <a:gd name="connsiteX15" fmla="*/ 157057 w 561917"/>
                <a:gd name="connsiteY15" fmla="*/ 400770 h 941835"/>
                <a:gd name="connsiteX16" fmla="*/ 221476 w 561917"/>
                <a:gd name="connsiteY16" fmla="*/ 354514 h 941835"/>
                <a:gd name="connsiteX17" fmla="*/ 312672 w 561917"/>
                <a:gd name="connsiteY17" fmla="*/ 338388 h 941835"/>
                <a:gd name="connsiteX18" fmla="*/ 417618 w 561917"/>
                <a:gd name="connsiteY18" fmla="*/ 376581 h 941835"/>
                <a:gd name="connsiteX19" fmla="*/ 455810 w 561917"/>
                <a:gd name="connsiteY19" fmla="*/ 480169 h 941835"/>
                <a:gd name="connsiteX20" fmla="*/ 455810 w 561917"/>
                <a:gd name="connsiteY20" fmla="*/ 941835 h 941835"/>
                <a:gd name="connsiteX21" fmla="*/ 561902 w 561917"/>
                <a:gd name="connsiteY21" fmla="*/ 941835 h 941835"/>
                <a:gd name="connsiteX22" fmla="*/ 561902 w 561917"/>
                <a:gd name="connsiteY22" fmla="*/ 493663 h 941835"/>
                <a:gd name="connsiteX23" fmla="*/ 550698 w 561917"/>
                <a:gd name="connsiteY23" fmla="*/ 392707 h 941835"/>
                <a:gd name="connsiteX24" fmla="*/ 512166 w 561917"/>
                <a:gd name="connsiteY24" fmla="*/ 315218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1917" h="941835">
                  <a:moveTo>
                    <a:pt x="512039" y="315218"/>
                  </a:moveTo>
                  <a:cubicBezTo>
                    <a:pt x="492687" y="292629"/>
                    <a:pt x="468074" y="275141"/>
                    <a:pt x="440363" y="264294"/>
                  </a:cubicBezTo>
                  <a:cubicBezTo>
                    <a:pt x="410658" y="252115"/>
                    <a:pt x="373229" y="245877"/>
                    <a:pt x="328755" y="245877"/>
                  </a:cubicBezTo>
                  <a:cubicBezTo>
                    <a:pt x="307749" y="246017"/>
                    <a:pt x="286828" y="248245"/>
                    <a:pt x="266246" y="252539"/>
                  </a:cubicBezTo>
                  <a:cubicBezTo>
                    <a:pt x="244986" y="256842"/>
                    <a:pt x="224319" y="263666"/>
                    <a:pt x="204671" y="272866"/>
                  </a:cubicBezTo>
                  <a:cubicBezTo>
                    <a:pt x="185362" y="281842"/>
                    <a:pt x="167497" y="293737"/>
                    <a:pt x="151795" y="308131"/>
                  </a:cubicBezTo>
                  <a:cubicBezTo>
                    <a:pt x="136306" y="322263"/>
                    <a:pt x="120307" y="339959"/>
                    <a:pt x="111693" y="360668"/>
                  </a:cubicBezTo>
                  <a:lnTo>
                    <a:pt x="110844" y="362917"/>
                  </a:lnTo>
                  <a:lnTo>
                    <a:pt x="105751" y="362917"/>
                  </a:lnTo>
                  <a:lnTo>
                    <a:pt x="105751" y="0"/>
                  </a:lnTo>
                  <a:lnTo>
                    <a:pt x="0" y="0"/>
                  </a:lnTo>
                  <a:lnTo>
                    <a:pt x="0" y="941835"/>
                  </a:lnTo>
                  <a:lnTo>
                    <a:pt x="105751" y="941835"/>
                  </a:lnTo>
                  <a:lnTo>
                    <a:pt x="105751" y="557403"/>
                  </a:lnTo>
                  <a:cubicBezTo>
                    <a:pt x="105455" y="527931"/>
                    <a:pt x="109741" y="498595"/>
                    <a:pt x="118482" y="470451"/>
                  </a:cubicBezTo>
                  <a:cubicBezTo>
                    <a:pt x="126545" y="444883"/>
                    <a:pt x="139659" y="421186"/>
                    <a:pt x="157057" y="400770"/>
                  </a:cubicBezTo>
                  <a:cubicBezTo>
                    <a:pt x="174711" y="380630"/>
                    <a:pt x="196735" y="364805"/>
                    <a:pt x="221476" y="354514"/>
                  </a:cubicBezTo>
                  <a:cubicBezTo>
                    <a:pt x="247150" y="343778"/>
                    <a:pt x="277832" y="338388"/>
                    <a:pt x="312672" y="338388"/>
                  </a:cubicBezTo>
                  <a:cubicBezTo>
                    <a:pt x="356806" y="338388"/>
                    <a:pt x="392198" y="351119"/>
                    <a:pt x="417618" y="376581"/>
                  </a:cubicBezTo>
                  <a:cubicBezTo>
                    <a:pt x="443037" y="402043"/>
                    <a:pt x="455810" y="436714"/>
                    <a:pt x="455810" y="480169"/>
                  </a:cubicBezTo>
                  <a:lnTo>
                    <a:pt x="455810" y="941835"/>
                  </a:lnTo>
                  <a:lnTo>
                    <a:pt x="561902" y="941835"/>
                  </a:lnTo>
                  <a:lnTo>
                    <a:pt x="561902" y="493663"/>
                  </a:lnTo>
                  <a:cubicBezTo>
                    <a:pt x="562198" y="459685"/>
                    <a:pt x="558421" y="425795"/>
                    <a:pt x="550698" y="392707"/>
                  </a:cubicBezTo>
                  <a:cubicBezTo>
                    <a:pt x="544035" y="364232"/>
                    <a:pt x="530880" y="337701"/>
                    <a:pt x="512166" y="315218"/>
                  </a:cubicBezTo>
                </a:path>
              </a:pathLst>
            </a:custGeom>
            <a:solidFill>
              <a:srgbClr val="000000"/>
            </a:solidFill>
            <a:ln w="4244" cap="flat">
              <a:noFill/>
              <a:prstDash val="solid"/>
              <a:miter/>
            </a:ln>
          </p:spPr>
          <p:txBody>
            <a:bodyPr lIns="0" tIns="0" rIns="0" bIns="0" rtlCol="0" anchor="ctr"/>
            <a:lstStyle/>
            <a:p>
              <a:endParaRPr lang="de-DE" dirty="0"/>
            </a:p>
          </p:txBody>
        </p:sp>
        <p:sp>
          <p:nvSpPr>
            <p:cNvPr id="41" name="Freihandform: Form 40">
              <a:extLst>
                <a:ext uri="{FF2B5EF4-FFF2-40B4-BE49-F238E27FC236}">
                  <a16:creationId xmlns:a16="http://schemas.microsoft.com/office/drawing/2014/main" id="{9A69505E-A6E9-4B1C-B551-CA96917340C7}"/>
                </a:ext>
              </a:extLst>
            </p:cNvPr>
            <p:cNvSpPr/>
            <p:nvPr/>
          </p:nvSpPr>
          <p:spPr bwMode="gray">
            <a:xfrm>
              <a:off x="7831073" y="4660281"/>
              <a:ext cx="627235" cy="710569"/>
            </a:xfrm>
            <a:custGeom>
              <a:avLst/>
              <a:gdLst>
                <a:gd name="connsiteX0" fmla="*/ 565620 w 627235"/>
                <a:gd name="connsiteY0" fmla="*/ 132627 h 710569"/>
                <a:gd name="connsiteX1" fmla="*/ 469714 w 627235"/>
                <a:gd name="connsiteY1" fmla="*/ 37399 h 710569"/>
                <a:gd name="connsiteX2" fmla="*/ 319404 w 627235"/>
                <a:gd name="connsiteY2" fmla="*/ 13 h 710569"/>
                <a:gd name="connsiteX3" fmla="*/ 191246 w 627235"/>
                <a:gd name="connsiteY3" fmla="*/ 26323 h 710569"/>
                <a:gd name="connsiteX4" fmla="*/ 90077 w 627235"/>
                <a:gd name="connsiteY4" fmla="*/ 99908 h 710569"/>
                <a:gd name="connsiteX5" fmla="*/ 23664 w 627235"/>
                <a:gd name="connsiteY5" fmla="*/ 211558 h 710569"/>
                <a:gd name="connsiteX6" fmla="*/ 27 w 627235"/>
                <a:gd name="connsiteY6" fmla="*/ 353806 h 710569"/>
                <a:gd name="connsiteX7" fmla="*/ 22985 w 627235"/>
                <a:gd name="connsiteY7" fmla="*/ 497623 h 710569"/>
                <a:gd name="connsiteX8" fmla="*/ 84263 w 627235"/>
                <a:gd name="connsiteY8" fmla="*/ 610673 h 710569"/>
                <a:gd name="connsiteX9" fmla="*/ 184625 w 627235"/>
                <a:gd name="connsiteY9" fmla="*/ 684131 h 710569"/>
                <a:gd name="connsiteX10" fmla="*/ 326024 w 627235"/>
                <a:gd name="connsiteY10" fmla="*/ 710569 h 710569"/>
                <a:gd name="connsiteX11" fmla="*/ 517879 w 627235"/>
                <a:gd name="connsiteY11" fmla="*/ 652728 h 710569"/>
                <a:gd name="connsiteX12" fmla="*/ 615483 w 627235"/>
                <a:gd name="connsiteY12" fmla="*/ 485104 h 710569"/>
                <a:gd name="connsiteX13" fmla="*/ 511259 w 627235"/>
                <a:gd name="connsiteY13" fmla="*/ 485104 h 710569"/>
                <a:gd name="connsiteX14" fmla="*/ 449896 w 627235"/>
                <a:gd name="connsiteY14" fmla="*/ 585466 h 710569"/>
                <a:gd name="connsiteX15" fmla="*/ 330183 w 627235"/>
                <a:gd name="connsiteY15" fmla="*/ 619415 h 710569"/>
                <a:gd name="connsiteX16" fmla="*/ 231602 w 627235"/>
                <a:gd name="connsiteY16" fmla="*/ 600616 h 710569"/>
                <a:gd name="connsiteX17" fmla="*/ 162601 w 627235"/>
                <a:gd name="connsiteY17" fmla="*/ 549692 h 710569"/>
                <a:gd name="connsiteX18" fmla="*/ 123389 w 627235"/>
                <a:gd name="connsiteY18" fmla="*/ 476701 h 710569"/>
                <a:gd name="connsiteX19" fmla="*/ 112526 w 627235"/>
                <a:gd name="connsiteY19" fmla="*/ 389877 h 710569"/>
                <a:gd name="connsiteX20" fmla="*/ 112526 w 627235"/>
                <a:gd name="connsiteY20" fmla="*/ 386312 h 710569"/>
                <a:gd name="connsiteX21" fmla="*/ 627026 w 627235"/>
                <a:gd name="connsiteY21" fmla="*/ 386312 h 710569"/>
                <a:gd name="connsiteX22" fmla="*/ 615611 w 627235"/>
                <a:gd name="connsiteY22" fmla="*/ 259002 h 710569"/>
                <a:gd name="connsiteX23" fmla="*/ 565663 w 627235"/>
                <a:gd name="connsiteY23" fmla="*/ 132542 h 710569"/>
                <a:gd name="connsiteX24" fmla="*/ 112102 w 627235"/>
                <a:gd name="connsiteY24" fmla="*/ 293800 h 710569"/>
                <a:gd name="connsiteX25" fmla="*/ 112441 w 627235"/>
                <a:gd name="connsiteY25" fmla="*/ 289896 h 710569"/>
                <a:gd name="connsiteX26" fmla="*/ 130010 w 627235"/>
                <a:gd name="connsiteY26" fmla="*/ 213511 h 710569"/>
                <a:gd name="connsiteX27" fmla="*/ 170579 w 627235"/>
                <a:gd name="connsiteY27" fmla="*/ 150577 h 710569"/>
                <a:gd name="connsiteX28" fmla="*/ 232282 w 627235"/>
                <a:gd name="connsiteY28" fmla="*/ 108141 h 710569"/>
                <a:gd name="connsiteX29" fmla="*/ 312911 w 627235"/>
                <a:gd name="connsiteY29" fmla="*/ 92524 h 710569"/>
                <a:gd name="connsiteX30" fmla="*/ 454267 w 627235"/>
                <a:gd name="connsiteY30" fmla="*/ 150111 h 710569"/>
                <a:gd name="connsiteX31" fmla="*/ 496406 w 627235"/>
                <a:gd name="connsiteY31" fmla="*/ 213001 h 710569"/>
                <a:gd name="connsiteX32" fmla="*/ 514527 w 627235"/>
                <a:gd name="connsiteY32" fmla="*/ 289939 h 710569"/>
                <a:gd name="connsiteX33" fmla="*/ 514866 w 627235"/>
                <a:gd name="connsiteY33" fmla="*/ 293843 h 71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7235" h="710569">
                  <a:moveTo>
                    <a:pt x="565620" y="132627"/>
                  </a:moveTo>
                  <a:cubicBezTo>
                    <a:pt x="541347" y="93967"/>
                    <a:pt x="508543" y="61388"/>
                    <a:pt x="469714" y="37399"/>
                  </a:cubicBezTo>
                  <a:cubicBezTo>
                    <a:pt x="430120" y="12659"/>
                    <a:pt x="379536" y="13"/>
                    <a:pt x="319404" y="13"/>
                  </a:cubicBezTo>
                  <a:cubicBezTo>
                    <a:pt x="275312" y="-386"/>
                    <a:pt x="231602" y="8581"/>
                    <a:pt x="191246" y="26323"/>
                  </a:cubicBezTo>
                  <a:cubicBezTo>
                    <a:pt x="152798" y="43587"/>
                    <a:pt x="118340" y="68645"/>
                    <a:pt x="90077" y="99908"/>
                  </a:cubicBezTo>
                  <a:cubicBezTo>
                    <a:pt x="61050" y="132567"/>
                    <a:pt x="38516" y="170459"/>
                    <a:pt x="23664" y="211558"/>
                  </a:cubicBezTo>
                  <a:cubicBezTo>
                    <a:pt x="7453" y="257212"/>
                    <a:pt x="-525" y="305369"/>
                    <a:pt x="27" y="353806"/>
                  </a:cubicBezTo>
                  <a:cubicBezTo>
                    <a:pt x="1258" y="402548"/>
                    <a:pt x="8981" y="450913"/>
                    <a:pt x="22985" y="497623"/>
                  </a:cubicBezTo>
                  <a:cubicBezTo>
                    <a:pt x="35419" y="539126"/>
                    <a:pt x="56255" y="577616"/>
                    <a:pt x="84263" y="610673"/>
                  </a:cubicBezTo>
                  <a:cubicBezTo>
                    <a:pt x="111719" y="642429"/>
                    <a:pt x="146051" y="667543"/>
                    <a:pt x="184625" y="684131"/>
                  </a:cubicBezTo>
                  <a:cubicBezTo>
                    <a:pt x="224303" y="701615"/>
                    <a:pt x="272002" y="710569"/>
                    <a:pt x="326024" y="710569"/>
                  </a:cubicBezTo>
                  <a:cubicBezTo>
                    <a:pt x="402834" y="710569"/>
                    <a:pt x="467252" y="690963"/>
                    <a:pt x="517879" y="652728"/>
                  </a:cubicBezTo>
                  <a:cubicBezTo>
                    <a:pt x="567275" y="615129"/>
                    <a:pt x="600121" y="558901"/>
                    <a:pt x="615483" y="485104"/>
                  </a:cubicBezTo>
                  <a:lnTo>
                    <a:pt x="511259" y="485104"/>
                  </a:lnTo>
                  <a:cubicBezTo>
                    <a:pt x="501117" y="529577"/>
                    <a:pt x="480492" y="563272"/>
                    <a:pt x="449896" y="585466"/>
                  </a:cubicBezTo>
                  <a:cubicBezTo>
                    <a:pt x="419299" y="607661"/>
                    <a:pt x="378560" y="619415"/>
                    <a:pt x="330183" y="619415"/>
                  </a:cubicBezTo>
                  <a:cubicBezTo>
                    <a:pt x="292542" y="619415"/>
                    <a:pt x="259356" y="613220"/>
                    <a:pt x="231602" y="600616"/>
                  </a:cubicBezTo>
                  <a:cubicBezTo>
                    <a:pt x="205122" y="588980"/>
                    <a:pt x="181528" y="571581"/>
                    <a:pt x="162601" y="549692"/>
                  </a:cubicBezTo>
                  <a:cubicBezTo>
                    <a:pt x="144523" y="528415"/>
                    <a:pt x="131156" y="503534"/>
                    <a:pt x="123389" y="476701"/>
                  </a:cubicBezTo>
                  <a:cubicBezTo>
                    <a:pt x="115114" y="448537"/>
                    <a:pt x="111423" y="419213"/>
                    <a:pt x="112526" y="389877"/>
                  </a:cubicBezTo>
                  <a:lnTo>
                    <a:pt x="112526" y="386312"/>
                  </a:lnTo>
                  <a:lnTo>
                    <a:pt x="627026" y="386312"/>
                  </a:lnTo>
                  <a:cubicBezTo>
                    <a:pt x="628214" y="343574"/>
                    <a:pt x="624352" y="300849"/>
                    <a:pt x="615611" y="259002"/>
                  </a:cubicBezTo>
                  <a:cubicBezTo>
                    <a:pt x="606656" y="214198"/>
                    <a:pt x="589766" y="171363"/>
                    <a:pt x="565663" y="132542"/>
                  </a:cubicBezTo>
                  <a:moveTo>
                    <a:pt x="112102" y="293800"/>
                  </a:moveTo>
                  <a:lnTo>
                    <a:pt x="112441" y="289896"/>
                  </a:lnTo>
                  <a:cubicBezTo>
                    <a:pt x="114054" y="263641"/>
                    <a:pt x="119995" y="237831"/>
                    <a:pt x="130010" y="213511"/>
                  </a:cubicBezTo>
                  <a:cubicBezTo>
                    <a:pt x="139473" y="190183"/>
                    <a:pt x="153222" y="168838"/>
                    <a:pt x="170579" y="150577"/>
                  </a:cubicBezTo>
                  <a:cubicBezTo>
                    <a:pt x="188105" y="132444"/>
                    <a:pt x="209069" y="118011"/>
                    <a:pt x="232282" y="108141"/>
                  </a:cubicBezTo>
                  <a:cubicBezTo>
                    <a:pt x="257786" y="97409"/>
                    <a:pt x="285242" y="92091"/>
                    <a:pt x="312911" y="92524"/>
                  </a:cubicBezTo>
                  <a:cubicBezTo>
                    <a:pt x="365871" y="91917"/>
                    <a:pt x="416795" y="112677"/>
                    <a:pt x="454267" y="150111"/>
                  </a:cubicBezTo>
                  <a:cubicBezTo>
                    <a:pt x="472218" y="168180"/>
                    <a:pt x="486519" y="189530"/>
                    <a:pt x="496406" y="213001"/>
                  </a:cubicBezTo>
                  <a:cubicBezTo>
                    <a:pt x="506633" y="237479"/>
                    <a:pt x="512744" y="263471"/>
                    <a:pt x="514527" y="289939"/>
                  </a:cubicBezTo>
                  <a:lnTo>
                    <a:pt x="514866" y="293843"/>
                  </a:lnTo>
                  <a:close/>
                </a:path>
              </a:pathLst>
            </a:custGeom>
            <a:solidFill>
              <a:srgbClr val="000000"/>
            </a:solidFill>
            <a:ln w="4244" cap="flat">
              <a:noFill/>
              <a:prstDash val="solid"/>
              <a:miter/>
            </a:ln>
          </p:spPr>
          <p:txBody>
            <a:bodyPr lIns="0" tIns="0" rIns="0" bIns="0" rtlCol="0" anchor="ctr"/>
            <a:lstStyle/>
            <a:p>
              <a:endParaRPr lang="de-DE" dirty="0"/>
            </a:p>
          </p:txBody>
        </p:sp>
        <p:sp>
          <p:nvSpPr>
            <p:cNvPr id="42" name="Freihandform: Form 41">
              <a:extLst>
                <a:ext uri="{FF2B5EF4-FFF2-40B4-BE49-F238E27FC236}">
                  <a16:creationId xmlns:a16="http://schemas.microsoft.com/office/drawing/2014/main" id="{0FBCFC77-5B39-40AB-AA6B-14543D3C29E0}"/>
                </a:ext>
              </a:extLst>
            </p:cNvPr>
            <p:cNvSpPr/>
            <p:nvPr/>
          </p:nvSpPr>
          <p:spPr bwMode="gray">
            <a:xfrm>
              <a:off x="8593853" y="4660105"/>
              <a:ext cx="956518" cy="696146"/>
            </a:xfrm>
            <a:custGeom>
              <a:avLst/>
              <a:gdLst>
                <a:gd name="connsiteX0" fmla="*/ 894943 w 956518"/>
                <a:gd name="connsiteY0" fmla="*/ 45978 h 696146"/>
                <a:gd name="connsiteX1" fmla="*/ 824540 w 956518"/>
                <a:gd name="connsiteY1" fmla="*/ 11392 h 696146"/>
                <a:gd name="connsiteX2" fmla="*/ 731732 w 956518"/>
                <a:gd name="connsiteY2" fmla="*/ 189 h 696146"/>
                <a:gd name="connsiteX3" fmla="*/ 609133 w 956518"/>
                <a:gd name="connsiteY3" fmla="*/ 30361 h 696146"/>
                <a:gd name="connsiteX4" fmla="*/ 519465 w 956518"/>
                <a:gd name="connsiteY4" fmla="*/ 115234 h 696146"/>
                <a:gd name="connsiteX5" fmla="*/ 515221 w 956518"/>
                <a:gd name="connsiteY5" fmla="*/ 121897 h 696146"/>
                <a:gd name="connsiteX6" fmla="*/ 512675 w 956518"/>
                <a:gd name="connsiteY6" fmla="*/ 114555 h 696146"/>
                <a:gd name="connsiteX7" fmla="*/ 441466 w 956518"/>
                <a:gd name="connsiteY7" fmla="*/ 26202 h 696146"/>
                <a:gd name="connsiteX8" fmla="*/ 327398 w 956518"/>
                <a:gd name="connsiteY8" fmla="*/ 19 h 696146"/>
                <a:gd name="connsiteX9" fmla="*/ 104479 w 956518"/>
                <a:gd name="connsiteY9" fmla="*/ 115404 h 696146"/>
                <a:gd name="connsiteX10" fmla="*/ 103375 w 956518"/>
                <a:gd name="connsiteY10" fmla="*/ 117059 h 696146"/>
                <a:gd name="connsiteX11" fmla="*/ 99132 w 956518"/>
                <a:gd name="connsiteY11" fmla="*/ 117059 h 696146"/>
                <a:gd name="connsiteX12" fmla="*/ 99132 w 956518"/>
                <a:gd name="connsiteY12" fmla="*/ 16187 h 696146"/>
                <a:gd name="connsiteX13" fmla="*/ 0 w 956518"/>
                <a:gd name="connsiteY13" fmla="*/ 16187 h 696146"/>
                <a:gd name="connsiteX14" fmla="*/ 0 w 956518"/>
                <a:gd name="connsiteY14" fmla="*/ 696147 h 696146"/>
                <a:gd name="connsiteX15" fmla="*/ 105752 w 956518"/>
                <a:gd name="connsiteY15" fmla="*/ 696147 h 696146"/>
                <a:gd name="connsiteX16" fmla="*/ 105752 w 956518"/>
                <a:gd name="connsiteY16" fmla="*/ 271782 h 696146"/>
                <a:gd name="connsiteX17" fmla="*/ 115851 w 956518"/>
                <a:gd name="connsiteY17" fmla="*/ 220858 h 696146"/>
                <a:gd name="connsiteX18" fmla="*/ 148316 w 956518"/>
                <a:gd name="connsiteY18" fmla="*/ 161914 h 696146"/>
                <a:gd name="connsiteX19" fmla="*/ 206666 w 956518"/>
                <a:gd name="connsiteY19" fmla="*/ 113070 h 696146"/>
                <a:gd name="connsiteX20" fmla="*/ 292812 w 956518"/>
                <a:gd name="connsiteY20" fmla="*/ 92700 h 696146"/>
                <a:gd name="connsiteX21" fmla="*/ 357443 w 956518"/>
                <a:gd name="connsiteY21" fmla="*/ 104370 h 696146"/>
                <a:gd name="connsiteX22" fmla="*/ 398139 w 956518"/>
                <a:gd name="connsiteY22" fmla="*/ 137513 h 696146"/>
                <a:gd name="connsiteX23" fmla="*/ 419357 w 956518"/>
                <a:gd name="connsiteY23" fmla="*/ 187249 h 696146"/>
                <a:gd name="connsiteX24" fmla="*/ 425341 w 956518"/>
                <a:gd name="connsiteY24" fmla="*/ 249206 h 696146"/>
                <a:gd name="connsiteX25" fmla="*/ 425341 w 956518"/>
                <a:gd name="connsiteY25" fmla="*/ 696147 h 696146"/>
                <a:gd name="connsiteX26" fmla="*/ 531220 w 956518"/>
                <a:gd name="connsiteY26" fmla="*/ 696147 h 696146"/>
                <a:gd name="connsiteX27" fmla="*/ 531220 w 956518"/>
                <a:gd name="connsiteY27" fmla="*/ 271782 h 696146"/>
                <a:gd name="connsiteX28" fmla="*/ 580022 w 956518"/>
                <a:gd name="connsiteY28" fmla="*/ 141757 h 696146"/>
                <a:gd name="connsiteX29" fmla="*/ 714248 w 956518"/>
                <a:gd name="connsiteY29" fmla="*/ 92785 h 696146"/>
                <a:gd name="connsiteX30" fmla="*/ 782784 w 956518"/>
                <a:gd name="connsiteY30" fmla="*/ 105007 h 696146"/>
                <a:gd name="connsiteX31" fmla="*/ 824923 w 956518"/>
                <a:gd name="connsiteY31" fmla="*/ 138956 h 696146"/>
                <a:gd name="connsiteX32" fmla="*/ 845292 w 956518"/>
                <a:gd name="connsiteY32" fmla="*/ 188904 h 696146"/>
                <a:gd name="connsiteX33" fmla="*/ 850767 w 956518"/>
                <a:gd name="connsiteY33" fmla="*/ 249418 h 696146"/>
                <a:gd name="connsiteX34" fmla="*/ 850767 w 956518"/>
                <a:gd name="connsiteY34" fmla="*/ 696147 h 696146"/>
                <a:gd name="connsiteX35" fmla="*/ 956518 w 956518"/>
                <a:gd name="connsiteY35" fmla="*/ 696147 h 696146"/>
                <a:gd name="connsiteX36" fmla="*/ 956518 w 956518"/>
                <a:gd name="connsiteY36" fmla="*/ 196033 h 696146"/>
                <a:gd name="connsiteX37" fmla="*/ 940222 w 956518"/>
                <a:gd name="connsiteY37" fmla="*/ 106322 h 696146"/>
                <a:gd name="connsiteX38" fmla="*/ 894943 w 956518"/>
                <a:gd name="connsiteY38" fmla="*/ 45978 h 69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6518" h="696146">
                  <a:moveTo>
                    <a:pt x="894943" y="45978"/>
                  </a:moveTo>
                  <a:cubicBezTo>
                    <a:pt x="874150" y="29690"/>
                    <a:pt x="850172" y="17910"/>
                    <a:pt x="824540" y="11392"/>
                  </a:cubicBezTo>
                  <a:cubicBezTo>
                    <a:pt x="794241" y="3622"/>
                    <a:pt x="763008" y="-147"/>
                    <a:pt x="731732" y="189"/>
                  </a:cubicBezTo>
                  <a:cubicBezTo>
                    <a:pt x="688999" y="-185"/>
                    <a:pt x="646817" y="10191"/>
                    <a:pt x="609133" y="30361"/>
                  </a:cubicBezTo>
                  <a:cubicBezTo>
                    <a:pt x="572341" y="50315"/>
                    <a:pt x="541404" y="79583"/>
                    <a:pt x="519465" y="115234"/>
                  </a:cubicBezTo>
                  <a:lnTo>
                    <a:pt x="515221" y="121897"/>
                  </a:lnTo>
                  <a:lnTo>
                    <a:pt x="512675" y="114555"/>
                  </a:lnTo>
                  <a:cubicBezTo>
                    <a:pt x="499010" y="73137"/>
                    <a:pt x="474949" y="43474"/>
                    <a:pt x="441466" y="26202"/>
                  </a:cubicBezTo>
                  <a:cubicBezTo>
                    <a:pt x="406075" y="8511"/>
                    <a:pt x="366949" y="-469"/>
                    <a:pt x="327398" y="19"/>
                  </a:cubicBezTo>
                  <a:cubicBezTo>
                    <a:pt x="232552" y="19"/>
                    <a:pt x="154809" y="38891"/>
                    <a:pt x="104479" y="115404"/>
                  </a:cubicBezTo>
                  <a:lnTo>
                    <a:pt x="103375" y="117059"/>
                  </a:lnTo>
                  <a:lnTo>
                    <a:pt x="99132" y="117059"/>
                  </a:lnTo>
                  <a:lnTo>
                    <a:pt x="99132" y="16187"/>
                  </a:lnTo>
                  <a:lnTo>
                    <a:pt x="0" y="16187"/>
                  </a:lnTo>
                  <a:lnTo>
                    <a:pt x="0" y="696147"/>
                  </a:lnTo>
                  <a:lnTo>
                    <a:pt x="105752" y="696147"/>
                  </a:lnTo>
                  <a:lnTo>
                    <a:pt x="105752" y="271782"/>
                  </a:lnTo>
                  <a:cubicBezTo>
                    <a:pt x="106473" y="254388"/>
                    <a:pt x="109868" y="237209"/>
                    <a:pt x="115851" y="220858"/>
                  </a:cubicBezTo>
                  <a:cubicBezTo>
                    <a:pt x="123235" y="199509"/>
                    <a:pt x="134227" y="179572"/>
                    <a:pt x="148316" y="161914"/>
                  </a:cubicBezTo>
                  <a:cubicBezTo>
                    <a:pt x="164357" y="141965"/>
                    <a:pt x="184217" y="125368"/>
                    <a:pt x="206666" y="113070"/>
                  </a:cubicBezTo>
                  <a:cubicBezTo>
                    <a:pt x="230472" y="99532"/>
                    <a:pt x="259457" y="92700"/>
                    <a:pt x="292812" y="92700"/>
                  </a:cubicBezTo>
                  <a:cubicBezTo>
                    <a:pt x="318868" y="92700"/>
                    <a:pt x="340637" y="96562"/>
                    <a:pt x="357443" y="104370"/>
                  </a:cubicBezTo>
                  <a:cubicBezTo>
                    <a:pt x="373780" y="111512"/>
                    <a:pt x="387827" y="122970"/>
                    <a:pt x="398139" y="137513"/>
                  </a:cubicBezTo>
                  <a:cubicBezTo>
                    <a:pt x="408536" y="152472"/>
                    <a:pt x="415751" y="169396"/>
                    <a:pt x="419357" y="187249"/>
                  </a:cubicBezTo>
                  <a:cubicBezTo>
                    <a:pt x="423516" y="207635"/>
                    <a:pt x="425510" y="228399"/>
                    <a:pt x="425341" y="249206"/>
                  </a:cubicBezTo>
                  <a:lnTo>
                    <a:pt x="425341" y="696147"/>
                  </a:lnTo>
                  <a:lnTo>
                    <a:pt x="531220" y="696147"/>
                  </a:lnTo>
                  <a:lnTo>
                    <a:pt x="531220" y="271782"/>
                  </a:lnTo>
                  <a:cubicBezTo>
                    <a:pt x="531220" y="217973"/>
                    <a:pt x="547558" y="174178"/>
                    <a:pt x="580022" y="141757"/>
                  </a:cubicBezTo>
                  <a:cubicBezTo>
                    <a:pt x="612486" y="109335"/>
                    <a:pt x="657681" y="92785"/>
                    <a:pt x="714248" y="92785"/>
                  </a:cubicBezTo>
                  <a:cubicBezTo>
                    <a:pt x="742002" y="92785"/>
                    <a:pt x="765172" y="97029"/>
                    <a:pt x="782784" y="105007"/>
                  </a:cubicBezTo>
                  <a:cubicBezTo>
                    <a:pt x="799588" y="112378"/>
                    <a:pt x="814144" y="124095"/>
                    <a:pt x="824923" y="138956"/>
                  </a:cubicBezTo>
                  <a:cubicBezTo>
                    <a:pt x="835235" y="153945"/>
                    <a:pt x="842195" y="170983"/>
                    <a:pt x="845292" y="188904"/>
                  </a:cubicBezTo>
                  <a:cubicBezTo>
                    <a:pt x="849026" y="208853"/>
                    <a:pt x="850894" y="229117"/>
                    <a:pt x="850767" y="249418"/>
                  </a:cubicBezTo>
                  <a:lnTo>
                    <a:pt x="850767" y="696147"/>
                  </a:lnTo>
                  <a:lnTo>
                    <a:pt x="956518" y="696147"/>
                  </a:lnTo>
                  <a:lnTo>
                    <a:pt x="956518" y="196033"/>
                  </a:lnTo>
                  <a:cubicBezTo>
                    <a:pt x="956518" y="161235"/>
                    <a:pt x="951044" y="131148"/>
                    <a:pt x="940222" y="106322"/>
                  </a:cubicBezTo>
                  <a:cubicBezTo>
                    <a:pt x="930250" y="82842"/>
                    <a:pt x="914676" y="62137"/>
                    <a:pt x="894943" y="45978"/>
                  </a:cubicBezTo>
                </a:path>
              </a:pathLst>
            </a:custGeom>
            <a:solidFill>
              <a:srgbClr val="000000"/>
            </a:solidFill>
            <a:ln w="4244" cap="flat">
              <a:noFill/>
              <a:prstDash val="solid"/>
              <a:miter/>
            </a:ln>
          </p:spPr>
          <p:txBody>
            <a:bodyPr lIns="0" tIns="0" rIns="0" bIns="0" rtlCol="0" anchor="ctr"/>
            <a:lstStyle/>
            <a:p>
              <a:endParaRPr lang="de-DE" dirty="0"/>
            </a:p>
          </p:txBody>
        </p:sp>
        <p:sp>
          <p:nvSpPr>
            <p:cNvPr id="43" name="Freihandform: Form 42">
              <a:extLst>
                <a:ext uri="{FF2B5EF4-FFF2-40B4-BE49-F238E27FC236}">
                  <a16:creationId xmlns:a16="http://schemas.microsoft.com/office/drawing/2014/main" id="{BFB607A2-C04B-4988-B8CD-1C02F8015BCF}"/>
                </a:ext>
              </a:extLst>
            </p:cNvPr>
            <p:cNvSpPr/>
            <p:nvPr/>
          </p:nvSpPr>
          <p:spPr bwMode="gray">
            <a:xfrm>
              <a:off x="9735521" y="4414417"/>
              <a:ext cx="105752" cy="941835"/>
            </a:xfrm>
            <a:custGeom>
              <a:avLst/>
              <a:gdLst>
                <a:gd name="connsiteX0" fmla="*/ 105752 w 105752"/>
                <a:gd name="connsiteY0" fmla="*/ 131044 h 941835"/>
                <a:gd name="connsiteX1" fmla="*/ 0 w 105752"/>
                <a:gd name="connsiteY1" fmla="*/ 131044 h 941835"/>
                <a:gd name="connsiteX2" fmla="*/ 0 w 105752"/>
                <a:gd name="connsiteY2" fmla="*/ 0 h 941835"/>
                <a:gd name="connsiteX3" fmla="*/ 105752 w 105752"/>
                <a:gd name="connsiteY3" fmla="*/ 0 h 941835"/>
                <a:gd name="connsiteX4" fmla="*/ 105752 w 105752"/>
                <a:gd name="connsiteY4" fmla="*/ 261875 h 941835"/>
                <a:gd name="connsiteX5" fmla="*/ 0 w 105752"/>
                <a:gd name="connsiteY5" fmla="*/ 261875 h 941835"/>
                <a:gd name="connsiteX6" fmla="*/ 0 w 105752"/>
                <a:gd name="connsiteY6" fmla="*/ 941835 h 941835"/>
                <a:gd name="connsiteX7" fmla="*/ 105752 w 105752"/>
                <a:gd name="connsiteY7" fmla="*/ 941835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52" h="941835">
                  <a:moveTo>
                    <a:pt x="105752" y="131044"/>
                  </a:moveTo>
                  <a:lnTo>
                    <a:pt x="0" y="131044"/>
                  </a:lnTo>
                  <a:lnTo>
                    <a:pt x="0" y="0"/>
                  </a:lnTo>
                  <a:lnTo>
                    <a:pt x="105752" y="0"/>
                  </a:lnTo>
                  <a:close/>
                  <a:moveTo>
                    <a:pt x="105752" y="261875"/>
                  </a:moveTo>
                  <a:lnTo>
                    <a:pt x="0" y="261875"/>
                  </a:lnTo>
                  <a:lnTo>
                    <a:pt x="0" y="941835"/>
                  </a:lnTo>
                  <a:lnTo>
                    <a:pt x="105752" y="941835"/>
                  </a:lnTo>
                  <a:close/>
                </a:path>
              </a:pathLst>
            </a:custGeom>
            <a:solidFill>
              <a:srgbClr val="000000"/>
            </a:solidFill>
            <a:ln w="4244" cap="flat">
              <a:noFill/>
              <a:prstDash val="solid"/>
              <a:miter/>
            </a:ln>
          </p:spPr>
          <p:txBody>
            <a:bodyPr lIns="0" tIns="0" rIns="0" bIns="0" rtlCol="0" anchor="ctr"/>
            <a:lstStyle/>
            <a:p>
              <a:endParaRPr lang="de-DE" dirty="0"/>
            </a:p>
          </p:txBody>
        </p:sp>
        <p:sp>
          <p:nvSpPr>
            <p:cNvPr id="44" name="Freihandform: Form 43">
              <a:extLst>
                <a:ext uri="{FF2B5EF4-FFF2-40B4-BE49-F238E27FC236}">
                  <a16:creationId xmlns:a16="http://schemas.microsoft.com/office/drawing/2014/main" id="{B2AF362E-DDB2-444E-91BD-E2CEB69DE6BA}"/>
                </a:ext>
              </a:extLst>
            </p:cNvPr>
            <p:cNvSpPr/>
            <p:nvPr/>
          </p:nvSpPr>
          <p:spPr bwMode="gray">
            <a:xfrm>
              <a:off x="9989546" y="4660496"/>
              <a:ext cx="576075" cy="710727"/>
            </a:xfrm>
            <a:custGeom>
              <a:avLst/>
              <a:gdLst>
                <a:gd name="connsiteX0" fmla="*/ 484073 w 576075"/>
                <a:gd name="connsiteY0" fmla="*/ 665753 h 710727"/>
                <a:gd name="connsiteX1" fmla="*/ 550613 w 576075"/>
                <a:gd name="connsiteY1" fmla="*/ 600444 h 710727"/>
                <a:gd name="connsiteX2" fmla="*/ 576075 w 576075"/>
                <a:gd name="connsiteY2" fmla="*/ 498596 h 710727"/>
                <a:gd name="connsiteX3" fmla="*/ 557319 w 576075"/>
                <a:gd name="connsiteY3" fmla="*/ 417967 h 710727"/>
                <a:gd name="connsiteX4" fmla="*/ 507710 w 576075"/>
                <a:gd name="connsiteY4" fmla="*/ 364115 h 710727"/>
                <a:gd name="connsiteX5" fmla="*/ 436926 w 576075"/>
                <a:gd name="connsiteY5" fmla="*/ 329274 h 710727"/>
                <a:gd name="connsiteX6" fmla="*/ 354132 w 576075"/>
                <a:gd name="connsiteY6" fmla="*/ 306783 h 710727"/>
                <a:gd name="connsiteX7" fmla="*/ 274351 w 576075"/>
                <a:gd name="connsiteY7" fmla="*/ 288833 h 710727"/>
                <a:gd name="connsiteX8" fmla="*/ 201998 w 576075"/>
                <a:gd name="connsiteY8" fmla="*/ 267614 h 710727"/>
                <a:gd name="connsiteX9" fmla="*/ 148443 w 576075"/>
                <a:gd name="connsiteY9" fmla="*/ 235023 h 710727"/>
                <a:gd name="connsiteX10" fmla="*/ 126673 w 576075"/>
                <a:gd name="connsiteY10" fmla="*/ 183717 h 710727"/>
                <a:gd name="connsiteX11" fmla="*/ 140719 w 576075"/>
                <a:gd name="connsiteY11" fmla="*/ 138268 h 710727"/>
                <a:gd name="connsiteX12" fmla="*/ 176579 w 576075"/>
                <a:gd name="connsiteY12" fmla="*/ 110769 h 710727"/>
                <a:gd name="connsiteX13" fmla="*/ 224913 w 576075"/>
                <a:gd name="connsiteY13" fmla="*/ 96341 h 710727"/>
                <a:gd name="connsiteX14" fmla="*/ 332659 w 576075"/>
                <a:gd name="connsiteY14" fmla="*/ 98463 h 710727"/>
                <a:gd name="connsiteX15" fmla="*/ 383583 w 576075"/>
                <a:gd name="connsiteY15" fmla="*/ 117983 h 710727"/>
                <a:gd name="connsiteX16" fmla="*/ 421776 w 576075"/>
                <a:gd name="connsiteY16" fmla="*/ 154351 h 710727"/>
                <a:gd name="connsiteX17" fmla="*/ 439387 w 576075"/>
                <a:gd name="connsiteY17" fmla="*/ 208033 h 710727"/>
                <a:gd name="connsiteX18" fmla="*/ 545139 w 576075"/>
                <a:gd name="connsiteY18" fmla="*/ 208033 h 710727"/>
                <a:gd name="connsiteX19" fmla="*/ 519253 w 576075"/>
                <a:gd name="connsiteY19" fmla="*/ 108902 h 710727"/>
                <a:gd name="connsiteX20" fmla="*/ 459842 w 576075"/>
                <a:gd name="connsiteY20" fmla="*/ 43932 h 710727"/>
                <a:gd name="connsiteX21" fmla="*/ 374035 w 576075"/>
                <a:gd name="connsiteY21" fmla="*/ 9982 h 710727"/>
                <a:gd name="connsiteX22" fmla="*/ 267052 w 576075"/>
                <a:gd name="connsiteY22" fmla="*/ 10 h 710727"/>
                <a:gd name="connsiteX23" fmla="*/ 176917 w 576075"/>
                <a:gd name="connsiteY23" fmla="*/ 11213 h 710727"/>
                <a:gd name="connsiteX24" fmla="*/ 95482 w 576075"/>
                <a:gd name="connsiteY24" fmla="*/ 45374 h 710727"/>
                <a:gd name="connsiteX25" fmla="*/ 36750 w 576075"/>
                <a:gd name="connsiteY25" fmla="*/ 104786 h 710727"/>
                <a:gd name="connsiteX26" fmla="*/ 14132 w 576075"/>
                <a:gd name="connsiteY26" fmla="*/ 191908 h 710727"/>
                <a:gd name="connsiteX27" fmla="*/ 46510 w 576075"/>
                <a:gd name="connsiteY27" fmla="*/ 293076 h 710727"/>
                <a:gd name="connsiteX28" fmla="*/ 128285 w 576075"/>
                <a:gd name="connsiteY28" fmla="*/ 350111 h 710727"/>
                <a:gd name="connsiteX29" fmla="*/ 235947 w 576075"/>
                <a:gd name="connsiteY29" fmla="*/ 381811 h 710727"/>
                <a:gd name="connsiteX30" fmla="*/ 344499 w 576075"/>
                <a:gd name="connsiteY30" fmla="*/ 407273 h 710727"/>
                <a:gd name="connsiteX31" fmla="*/ 428608 w 576075"/>
                <a:gd name="connsiteY31" fmla="*/ 444235 h 710727"/>
                <a:gd name="connsiteX32" fmla="*/ 463449 w 576075"/>
                <a:gd name="connsiteY32" fmla="*/ 513703 h 710727"/>
                <a:gd name="connsiteX33" fmla="*/ 446474 w 576075"/>
                <a:gd name="connsiteY33" fmla="*/ 568489 h 710727"/>
                <a:gd name="connsiteX34" fmla="*/ 404590 w 576075"/>
                <a:gd name="connsiteY34" fmla="*/ 600868 h 710727"/>
                <a:gd name="connsiteX35" fmla="*/ 349804 w 576075"/>
                <a:gd name="connsiteY35" fmla="*/ 615763 h 710727"/>
                <a:gd name="connsiteX36" fmla="*/ 225677 w 576075"/>
                <a:gd name="connsiteY36" fmla="*/ 613047 h 710727"/>
                <a:gd name="connsiteX37" fmla="*/ 166266 w 576075"/>
                <a:gd name="connsiteY37" fmla="*/ 590598 h 710727"/>
                <a:gd name="connsiteX38" fmla="*/ 123023 w 576075"/>
                <a:gd name="connsiteY38" fmla="*/ 548162 h 710727"/>
                <a:gd name="connsiteX39" fmla="*/ 105370 w 576075"/>
                <a:gd name="connsiteY39" fmla="*/ 486671 h 710727"/>
                <a:gd name="connsiteX40" fmla="*/ 0 w 576075"/>
                <a:gd name="connsiteY40" fmla="*/ 486671 h 710727"/>
                <a:gd name="connsiteX41" fmla="*/ 25972 w 576075"/>
                <a:gd name="connsiteY41" fmla="*/ 589665 h 710727"/>
                <a:gd name="connsiteX42" fmla="*/ 88692 w 576075"/>
                <a:gd name="connsiteY42" fmla="*/ 660237 h 710727"/>
                <a:gd name="connsiteX43" fmla="*/ 179124 w 576075"/>
                <a:gd name="connsiteY43" fmla="*/ 698769 h 710727"/>
                <a:gd name="connsiteX44" fmla="*/ 390925 w 576075"/>
                <a:gd name="connsiteY44" fmla="*/ 700806 h 710727"/>
                <a:gd name="connsiteX45" fmla="*/ 484286 w 576075"/>
                <a:gd name="connsiteY45" fmla="*/ 666093 h 71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6075" h="710727">
                  <a:moveTo>
                    <a:pt x="484073" y="665753"/>
                  </a:moveTo>
                  <a:cubicBezTo>
                    <a:pt x="511062" y="649500"/>
                    <a:pt x="533851" y="627128"/>
                    <a:pt x="550613" y="600444"/>
                  </a:cubicBezTo>
                  <a:cubicBezTo>
                    <a:pt x="567588" y="573751"/>
                    <a:pt x="576075" y="539505"/>
                    <a:pt x="576075" y="498596"/>
                  </a:cubicBezTo>
                  <a:cubicBezTo>
                    <a:pt x="576075" y="466896"/>
                    <a:pt x="569752" y="439779"/>
                    <a:pt x="557319" y="417967"/>
                  </a:cubicBezTo>
                  <a:cubicBezTo>
                    <a:pt x="544884" y="396621"/>
                    <a:pt x="527952" y="378242"/>
                    <a:pt x="507710" y="364115"/>
                  </a:cubicBezTo>
                  <a:cubicBezTo>
                    <a:pt x="485983" y="349054"/>
                    <a:pt x="462133" y="337312"/>
                    <a:pt x="436926" y="329274"/>
                  </a:cubicBezTo>
                  <a:cubicBezTo>
                    <a:pt x="409767" y="320316"/>
                    <a:pt x="382098" y="312809"/>
                    <a:pt x="354132" y="306783"/>
                  </a:cubicBezTo>
                  <a:cubicBezTo>
                    <a:pt x="327567" y="300588"/>
                    <a:pt x="301044" y="294646"/>
                    <a:pt x="274351" y="288833"/>
                  </a:cubicBezTo>
                  <a:cubicBezTo>
                    <a:pt x="249697" y="283676"/>
                    <a:pt x="225507" y="276581"/>
                    <a:pt x="201998" y="267614"/>
                  </a:cubicBezTo>
                  <a:cubicBezTo>
                    <a:pt x="182264" y="260179"/>
                    <a:pt x="164102" y="249125"/>
                    <a:pt x="148443" y="235023"/>
                  </a:cubicBezTo>
                  <a:cubicBezTo>
                    <a:pt x="134185" y="221825"/>
                    <a:pt x="126249" y="203145"/>
                    <a:pt x="126673" y="183717"/>
                  </a:cubicBezTo>
                  <a:cubicBezTo>
                    <a:pt x="125994" y="167405"/>
                    <a:pt x="130959" y="151359"/>
                    <a:pt x="140719" y="138268"/>
                  </a:cubicBezTo>
                  <a:cubicBezTo>
                    <a:pt x="150352" y="126415"/>
                    <a:pt x="162617" y="116995"/>
                    <a:pt x="176579" y="110769"/>
                  </a:cubicBezTo>
                  <a:cubicBezTo>
                    <a:pt x="191898" y="103636"/>
                    <a:pt x="208194" y="98776"/>
                    <a:pt x="224913" y="96341"/>
                  </a:cubicBezTo>
                  <a:cubicBezTo>
                    <a:pt x="260645" y="90230"/>
                    <a:pt x="297183" y="90951"/>
                    <a:pt x="332659" y="98463"/>
                  </a:cubicBezTo>
                  <a:cubicBezTo>
                    <a:pt x="350568" y="102231"/>
                    <a:pt x="367754" y="108821"/>
                    <a:pt x="383583" y="117983"/>
                  </a:cubicBezTo>
                  <a:cubicBezTo>
                    <a:pt x="398945" y="127026"/>
                    <a:pt x="411974" y="139469"/>
                    <a:pt x="421776" y="154351"/>
                  </a:cubicBezTo>
                  <a:cubicBezTo>
                    <a:pt x="431834" y="170583"/>
                    <a:pt x="437902" y="188992"/>
                    <a:pt x="439387" y="208033"/>
                  </a:cubicBezTo>
                  <a:lnTo>
                    <a:pt x="545139" y="208033"/>
                  </a:lnTo>
                  <a:cubicBezTo>
                    <a:pt x="542211" y="168610"/>
                    <a:pt x="533469" y="135340"/>
                    <a:pt x="519253" y="108902"/>
                  </a:cubicBezTo>
                  <a:cubicBezTo>
                    <a:pt x="505291" y="82553"/>
                    <a:pt x="484837" y="60197"/>
                    <a:pt x="459842" y="43932"/>
                  </a:cubicBezTo>
                  <a:cubicBezTo>
                    <a:pt x="433658" y="27275"/>
                    <a:pt x="404547" y="15754"/>
                    <a:pt x="374035" y="9982"/>
                  </a:cubicBezTo>
                  <a:cubicBezTo>
                    <a:pt x="338771" y="3133"/>
                    <a:pt x="302954" y="-207"/>
                    <a:pt x="267052" y="10"/>
                  </a:cubicBezTo>
                  <a:cubicBezTo>
                    <a:pt x="236668" y="116"/>
                    <a:pt x="206411" y="3876"/>
                    <a:pt x="176917" y="11213"/>
                  </a:cubicBezTo>
                  <a:cubicBezTo>
                    <a:pt x="148103" y="18134"/>
                    <a:pt x="120604" y="29669"/>
                    <a:pt x="95482" y="45374"/>
                  </a:cubicBezTo>
                  <a:cubicBezTo>
                    <a:pt x="71760" y="60622"/>
                    <a:pt x="51730" y="80906"/>
                    <a:pt x="36750" y="104786"/>
                  </a:cubicBezTo>
                  <a:cubicBezTo>
                    <a:pt x="21769" y="128847"/>
                    <a:pt x="14132" y="158213"/>
                    <a:pt x="14132" y="191908"/>
                  </a:cubicBezTo>
                  <a:cubicBezTo>
                    <a:pt x="14132" y="235150"/>
                    <a:pt x="24995" y="269142"/>
                    <a:pt x="46510" y="293076"/>
                  </a:cubicBezTo>
                  <a:cubicBezTo>
                    <a:pt x="69002" y="318156"/>
                    <a:pt x="96968" y="337681"/>
                    <a:pt x="128285" y="350111"/>
                  </a:cubicBezTo>
                  <a:cubicBezTo>
                    <a:pt x="162998" y="364276"/>
                    <a:pt x="199069" y="374898"/>
                    <a:pt x="235947" y="381811"/>
                  </a:cubicBezTo>
                  <a:cubicBezTo>
                    <a:pt x="274479" y="389195"/>
                    <a:pt x="310975" y="397682"/>
                    <a:pt x="344499" y="407273"/>
                  </a:cubicBezTo>
                  <a:cubicBezTo>
                    <a:pt x="374374" y="414924"/>
                    <a:pt x="402764" y="427409"/>
                    <a:pt x="428608" y="444235"/>
                  </a:cubicBezTo>
                  <a:cubicBezTo>
                    <a:pt x="451694" y="460021"/>
                    <a:pt x="463449" y="483361"/>
                    <a:pt x="463449" y="513703"/>
                  </a:cubicBezTo>
                  <a:cubicBezTo>
                    <a:pt x="463449" y="535770"/>
                    <a:pt x="457847" y="554145"/>
                    <a:pt x="446474" y="568489"/>
                  </a:cubicBezTo>
                  <a:cubicBezTo>
                    <a:pt x="435568" y="582722"/>
                    <a:pt x="421097" y="593879"/>
                    <a:pt x="404590" y="600868"/>
                  </a:cubicBezTo>
                  <a:cubicBezTo>
                    <a:pt x="387063" y="608277"/>
                    <a:pt x="368646" y="613289"/>
                    <a:pt x="349804" y="615763"/>
                  </a:cubicBezTo>
                  <a:cubicBezTo>
                    <a:pt x="308555" y="621878"/>
                    <a:pt x="266586" y="620962"/>
                    <a:pt x="225677" y="613047"/>
                  </a:cubicBezTo>
                  <a:cubicBezTo>
                    <a:pt x="204756" y="608961"/>
                    <a:pt x="184684" y="601373"/>
                    <a:pt x="166266" y="590598"/>
                  </a:cubicBezTo>
                  <a:cubicBezTo>
                    <a:pt x="148613" y="580197"/>
                    <a:pt x="133760" y="565624"/>
                    <a:pt x="123023" y="548162"/>
                  </a:cubicBezTo>
                  <a:cubicBezTo>
                    <a:pt x="112159" y="529443"/>
                    <a:pt x="106091" y="508314"/>
                    <a:pt x="105370" y="486671"/>
                  </a:cubicBezTo>
                  <a:lnTo>
                    <a:pt x="0" y="486671"/>
                  </a:lnTo>
                  <a:cubicBezTo>
                    <a:pt x="1994" y="526944"/>
                    <a:pt x="10864" y="561444"/>
                    <a:pt x="25972" y="589665"/>
                  </a:cubicBezTo>
                  <a:cubicBezTo>
                    <a:pt x="40824" y="617944"/>
                    <a:pt x="62339" y="642171"/>
                    <a:pt x="88692" y="660237"/>
                  </a:cubicBezTo>
                  <a:cubicBezTo>
                    <a:pt x="116191" y="678599"/>
                    <a:pt x="146831" y="691665"/>
                    <a:pt x="179124" y="698769"/>
                  </a:cubicBezTo>
                  <a:cubicBezTo>
                    <a:pt x="244477" y="714004"/>
                    <a:pt x="318401" y="714682"/>
                    <a:pt x="390925" y="700806"/>
                  </a:cubicBezTo>
                  <a:cubicBezTo>
                    <a:pt x="423855" y="694916"/>
                    <a:pt x="455514" y="683157"/>
                    <a:pt x="484286" y="666093"/>
                  </a:cubicBezTo>
                </a:path>
              </a:pathLst>
            </a:custGeom>
            <a:solidFill>
              <a:srgbClr val="000000"/>
            </a:solidFill>
            <a:ln w="4244" cap="flat">
              <a:noFill/>
              <a:prstDash val="solid"/>
              <a:miter/>
            </a:ln>
          </p:spPr>
          <p:txBody>
            <a:bodyPr lIns="0" tIns="0" rIns="0" bIns="0" rtlCol="0" anchor="ctr"/>
            <a:lstStyle/>
            <a:p>
              <a:endParaRPr lang="de-DE" dirty="0"/>
            </a:p>
          </p:txBody>
        </p:sp>
        <p:sp>
          <p:nvSpPr>
            <p:cNvPr id="45" name="Freihandform: Form 44">
              <a:extLst>
                <a:ext uri="{FF2B5EF4-FFF2-40B4-BE49-F238E27FC236}">
                  <a16:creationId xmlns:a16="http://schemas.microsoft.com/office/drawing/2014/main" id="{495C9301-0DA8-4FA0-BEF0-FE5E39A6F343}"/>
                </a:ext>
              </a:extLst>
            </p:cNvPr>
            <p:cNvSpPr/>
            <p:nvPr/>
          </p:nvSpPr>
          <p:spPr bwMode="gray">
            <a:xfrm>
              <a:off x="10633392" y="4470306"/>
              <a:ext cx="359649" cy="886034"/>
            </a:xfrm>
            <a:custGeom>
              <a:avLst/>
              <a:gdLst>
                <a:gd name="connsiteX0" fmla="*/ 218633 w 359649"/>
                <a:gd name="connsiteY0" fmla="*/ 0 h 886034"/>
                <a:gd name="connsiteX1" fmla="*/ 112754 w 359649"/>
                <a:gd name="connsiteY1" fmla="*/ 0 h 886034"/>
                <a:gd name="connsiteX2" fmla="*/ 112754 w 359649"/>
                <a:gd name="connsiteY2" fmla="*/ 205987 h 886034"/>
                <a:gd name="connsiteX3" fmla="*/ 0 w 359649"/>
                <a:gd name="connsiteY3" fmla="*/ 205987 h 886034"/>
                <a:gd name="connsiteX4" fmla="*/ 0 w 359649"/>
                <a:gd name="connsiteY4" fmla="*/ 298413 h 886034"/>
                <a:gd name="connsiteX5" fmla="*/ 112754 w 359649"/>
                <a:gd name="connsiteY5" fmla="*/ 298413 h 886034"/>
                <a:gd name="connsiteX6" fmla="*/ 112754 w 359649"/>
                <a:gd name="connsiteY6" fmla="*/ 739413 h 886034"/>
                <a:gd name="connsiteX7" fmla="*/ 122005 w 359649"/>
                <a:gd name="connsiteY7" fmla="*/ 815375 h 886034"/>
                <a:gd name="connsiteX8" fmla="*/ 149504 w 359649"/>
                <a:gd name="connsiteY8" fmla="*/ 858829 h 886034"/>
                <a:gd name="connsiteX9" fmla="*/ 198348 w 359649"/>
                <a:gd name="connsiteY9" fmla="*/ 880048 h 886034"/>
                <a:gd name="connsiteX10" fmla="*/ 272739 w 359649"/>
                <a:gd name="connsiteY10" fmla="*/ 885989 h 886034"/>
                <a:gd name="connsiteX11" fmla="*/ 355575 w 359649"/>
                <a:gd name="connsiteY11" fmla="*/ 885989 h 886034"/>
                <a:gd name="connsiteX12" fmla="*/ 355575 w 359649"/>
                <a:gd name="connsiteY12" fmla="*/ 793520 h 886034"/>
                <a:gd name="connsiteX13" fmla="*/ 307325 w 359649"/>
                <a:gd name="connsiteY13" fmla="*/ 793520 h 886034"/>
                <a:gd name="connsiteX14" fmla="*/ 263658 w 359649"/>
                <a:gd name="connsiteY14" fmla="*/ 791610 h 886034"/>
                <a:gd name="connsiteX15" fmla="*/ 236117 w 359649"/>
                <a:gd name="connsiteY15" fmla="*/ 782232 h 886034"/>
                <a:gd name="connsiteX16" fmla="*/ 222113 w 359649"/>
                <a:gd name="connsiteY16" fmla="*/ 761735 h 886034"/>
                <a:gd name="connsiteX17" fmla="*/ 218633 w 359649"/>
                <a:gd name="connsiteY17" fmla="*/ 728804 h 886034"/>
                <a:gd name="connsiteX18" fmla="*/ 218633 w 359649"/>
                <a:gd name="connsiteY18" fmla="*/ 298413 h 886034"/>
                <a:gd name="connsiteX19" fmla="*/ 359649 w 359649"/>
                <a:gd name="connsiteY19" fmla="*/ 298413 h 886034"/>
                <a:gd name="connsiteX20" fmla="*/ 359649 w 359649"/>
                <a:gd name="connsiteY20" fmla="*/ 205987 h 886034"/>
                <a:gd name="connsiteX21" fmla="*/ 218633 w 359649"/>
                <a:gd name="connsiteY21" fmla="*/ 205987 h 88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649" h="886034">
                  <a:moveTo>
                    <a:pt x="218633" y="0"/>
                  </a:moveTo>
                  <a:lnTo>
                    <a:pt x="112754" y="0"/>
                  </a:lnTo>
                  <a:lnTo>
                    <a:pt x="112754" y="205987"/>
                  </a:lnTo>
                  <a:lnTo>
                    <a:pt x="0" y="205987"/>
                  </a:lnTo>
                  <a:lnTo>
                    <a:pt x="0" y="298413"/>
                  </a:lnTo>
                  <a:lnTo>
                    <a:pt x="112754" y="298413"/>
                  </a:lnTo>
                  <a:lnTo>
                    <a:pt x="112754" y="739413"/>
                  </a:lnTo>
                  <a:cubicBezTo>
                    <a:pt x="112754" y="770774"/>
                    <a:pt x="115894" y="796448"/>
                    <a:pt x="122005" y="815375"/>
                  </a:cubicBezTo>
                  <a:cubicBezTo>
                    <a:pt x="126758" y="832222"/>
                    <a:pt x="136306" y="847320"/>
                    <a:pt x="149504" y="858829"/>
                  </a:cubicBezTo>
                  <a:cubicBezTo>
                    <a:pt x="163720" y="869960"/>
                    <a:pt x="180525" y="877264"/>
                    <a:pt x="198348" y="880048"/>
                  </a:cubicBezTo>
                  <a:cubicBezTo>
                    <a:pt x="222919" y="884380"/>
                    <a:pt x="247830" y="886371"/>
                    <a:pt x="272739" y="885989"/>
                  </a:cubicBezTo>
                  <a:lnTo>
                    <a:pt x="355575" y="885989"/>
                  </a:lnTo>
                  <a:lnTo>
                    <a:pt x="355575" y="793520"/>
                  </a:lnTo>
                  <a:lnTo>
                    <a:pt x="307325" y="793520"/>
                  </a:lnTo>
                  <a:cubicBezTo>
                    <a:pt x="292727" y="793647"/>
                    <a:pt x="278171" y="793006"/>
                    <a:pt x="263658" y="791610"/>
                  </a:cubicBezTo>
                  <a:cubicBezTo>
                    <a:pt x="253855" y="790799"/>
                    <a:pt x="244392" y="787574"/>
                    <a:pt x="236117" y="782232"/>
                  </a:cubicBezTo>
                  <a:cubicBezTo>
                    <a:pt x="229157" y="777305"/>
                    <a:pt x="224150" y="770027"/>
                    <a:pt x="222113" y="761735"/>
                  </a:cubicBezTo>
                  <a:cubicBezTo>
                    <a:pt x="219481" y="750964"/>
                    <a:pt x="218293" y="739888"/>
                    <a:pt x="218633" y="728804"/>
                  </a:cubicBezTo>
                  <a:lnTo>
                    <a:pt x="218633" y="298413"/>
                  </a:lnTo>
                  <a:lnTo>
                    <a:pt x="359649" y="298413"/>
                  </a:lnTo>
                  <a:lnTo>
                    <a:pt x="359649" y="205987"/>
                  </a:lnTo>
                  <a:lnTo>
                    <a:pt x="218633" y="205987"/>
                  </a:lnTo>
                  <a:close/>
                </a:path>
              </a:pathLst>
            </a:custGeom>
            <a:solidFill>
              <a:srgbClr val="000000"/>
            </a:solidFill>
            <a:ln w="4244" cap="flat">
              <a:noFill/>
              <a:prstDash val="solid"/>
              <a:miter/>
            </a:ln>
          </p:spPr>
          <p:txBody>
            <a:bodyPr lIns="0" tIns="0" rIns="0" bIns="0" rtlCol="0" anchor="ctr"/>
            <a:lstStyle/>
            <a:p>
              <a:endParaRPr lang="de-DE" dirty="0"/>
            </a:p>
          </p:txBody>
        </p:sp>
        <p:sp>
          <p:nvSpPr>
            <p:cNvPr id="46" name="Freihandform: Form 45">
              <a:extLst>
                <a:ext uri="{FF2B5EF4-FFF2-40B4-BE49-F238E27FC236}">
                  <a16:creationId xmlns:a16="http://schemas.microsoft.com/office/drawing/2014/main" id="{0EF5E9B2-2C78-41F0-8B3A-D4047453A301}"/>
                </a:ext>
              </a:extLst>
            </p:cNvPr>
            <p:cNvSpPr/>
            <p:nvPr/>
          </p:nvSpPr>
          <p:spPr bwMode="gray">
            <a:xfrm>
              <a:off x="4828761" y="4470306"/>
              <a:ext cx="359691" cy="886034"/>
            </a:xfrm>
            <a:custGeom>
              <a:avLst/>
              <a:gdLst>
                <a:gd name="connsiteX0" fmla="*/ 218887 w 359691"/>
                <a:gd name="connsiteY0" fmla="*/ 0 h 886034"/>
                <a:gd name="connsiteX1" fmla="*/ 112796 w 359691"/>
                <a:gd name="connsiteY1" fmla="*/ 0 h 886034"/>
                <a:gd name="connsiteX2" fmla="*/ 112796 w 359691"/>
                <a:gd name="connsiteY2" fmla="*/ 205987 h 886034"/>
                <a:gd name="connsiteX3" fmla="*/ 0 w 359691"/>
                <a:gd name="connsiteY3" fmla="*/ 205987 h 886034"/>
                <a:gd name="connsiteX4" fmla="*/ 0 w 359691"/>
                <a:gd name="connsiteY4" fmla="*/ 298413 h 886034"/>
                <a:gd name="connsiteX5" fmla="*/ 112796 w 359691"/>
                <a:gd name="connsiteY5" fmla="*/ 298413 h 886034"/>
                <a:gd name="connsiteX6" fmla="*/ 112796 w 359691"/>
                <a:gd name="connsiteY6" fmla="*/ 739413 h 886034"/>
                <a:gd name="connsiteX7" fmla="*/ 122047 w 359691"/>
                <a:gd name="connsiteY7" fmla="*/ 815375 h 886034"/>
                <a:gd name="connsiteX8" fmla="*/ 149546 w 359691"/>
                <a:gd name="connsiteY8" fmla="*/ 858829 h 886034"/>
                <a:gd name="connsiteX9" fmla="*/ 198391 w 359691"/>
                <a:gd name="connsiteY9" fmla="*/ 880048 h 886034"/>
                <a:gd name="connsiteX10" fmla="*/ 272739 w 359691"/>
                <a:gd name="connsiteY10" fmla="*/ 885989 h 886034"/>
                <a:gd name="connsiteX11" fmla="*/ 355575 w 359691"/>
                <a:gd name="connsiteY11" fmla="*/ 885989 h 886034"/>
                <a:gd name="connsiteX12" fmla="*/ 355575 w 359691"/>
                <a:gd name="connsiteY12" fmla="*/ 793520 h 886034"/>
                <a:gd name="connsiteX13" fmla="*/ 307325 w 359691"/>
                <a:gd name="connsiteY13" fmla="*/ 793520 h 886034"/>
                <a:gd name="connsiteX14" fmla="*/ 263700 w 359691"/>
                <a:gd name="connsiteY14" fmla="*/ 791610 h 886034"/>
                <a:gd name="connsiteX15" fmla="*/ 236032 w 359691"/>
                <a:gd name="connsiteY15" fmla="*/ 782232 h 886034"/>
                <a:gd name="connsiteX16" fmla="*/ 222112 w 359691"/>
                <a:gd name="connsiteY16" fmla="*/ 761735 h 886034"/>
                <a:gd name="connsiteX17" fmla="*/ 218718 w 359691"/>
                <a:gd name="connsiteY17" fmla="*/ 728804 h 886034"/>
                <a:gd name="connsiteX18" fmla="*/ 218718 w 359691"/>
                <a:gd name="connsiteY18" fmla="*/ 298413 h 886034"/>
                <a:gd name="connsiteX19" fmla="*/ 359692 w 359691"/>
                <a:gd name="connsiteY19" fmla="*/ 298413 h 886034"/>
                <a:gd name="connsiteX20" fmla="*/ 359692 w 359691"/>
                <a:gd name="connsiteY20" fmla="*/ 205987 h 886034"/>
                <a:gd name="connsiteX21" fmla="*/ 218718 w 359691"/>
                <a:gd name="connsiteY21" fmla="*/ 205987 h 88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691" h="886034">
                  <a:moveTo>
                    <a:pt x="218887" y="0"/>
                  </a:moveTo>
                  <a:lnTo>
                    <a:pt x="112796" y="0"/>
                  </a:lnTo>
                  <a:lnTo>
                    <a:pt x="112796" y="205987"/>
                  </a:lnTo>
                  <a:lnTo>
                    <a:pt x="0" y="205987"/>
                  </a:lnTo>
                  <a:lnTo>
                    <a:pt x="0" y="298413"/>
                  </a:lnTo>
                  <a:lnTo>
                    <a:pt x="112796" y="298413"/>
                  </a:lnTo>
                  <a:lnTo>
                    <a:pt x="112796" y="739413"/>
                  </a:lnTo>
                  <a:cubicBezTo>
                    <a:pt x="112796" y="770774"/>
                    <a:pt x="115936" y="796448"/>
                    <a:pt x="122047" y="815375"/>
                  </a:cubicBezTo>
                  <a:cubicBezTo>
                    <a:pt x="126758" y="832234"/>
                    <a:pt x="136348" y="847342"/>
                    <a:pt x="149546" y="858829"/>
                  </a:cubicBezTo>
                  <a:cubicBezTo>
                    <a:pt x="163720" y="869978"/>
                    <a:pt x="180567" y="877285"/>
                    <a:pt x="198391" y="880048"/>
                  </a:cubicBezTo>
                  <a:cubicBezTo>
                    <a:pt x="222919" y="884380"/>
                    <a:pt x="247829" y="886371"/>
                    <a:pt x="272739" y="885989"/>
                  </a:cubicBezTo>
                  <a:lnTo>
                    <a:pt x="355575" y="885989"/>
                  </a:lnTo>
                  <a:lnTo>
                    <a:pt x="355575" y="793520"/>
                  </a:lnTo>
                  <a:lnTo>
                    <a:pt x="307325" y="793520"/>
                  </a:lnTo>
                  <a:cubicBezTo>
                    <a:pt x="292769" y="793647"/>
                    <a:pt x="278213" y="793010"/>
                    <a:pt x="263700" y="791610"/>
                  </a:cubicBezTo>
                  <a:cubicBezTo>
                    <a:pt x="253855" y="790795"/>
                    <a:pt x="244349" y="787574"/>
                    <a:pt x="236032" y="782232"/>
                  </a:cubicBezTo>
                  <a:cubicBezTo>
                    <a:pt x="229115" y="777258"/>
                    <a:pt x="224192" y="769997"/>
                    <a:pt x="222112" y="761735"/>
                  </a:cubicBezTo>
                  <a:cubicBezTo>
                    <a:pt x="219524" y="750960"/>
                    <a:pt x="218378" y="739884"/>
                    <a:pt x="218718" y="728804"/>
                  </a:cubicBezTo>
                  <a:lnTo>
                    <a:pt x="218718" y="298413"/>
                  </a:lnTo>
                  <a:lnTo>
                    <a:pt x="359692" y="298413"/>
                  </a:lnTo>
                  <a:lnTo>
                    <a:pt x="359692" y="205987"/>
                  </a:lnTo>
                  <a:lnTo>
                    <a:pt x="218718" y="205987"/>
                  </a:lnTo>
                  <a:close/>
                </a:path>
              </a:pathLst>
            </a:custGeom>
            <a:solidFill>
              <a:srgbClr val="000000"/>
            </a:solidFill>
            <a:ln w="4244" cap="flat">
              <a:noFill/>
              <a:prstDash val="solid"/>
              <a:miter/>
            </a:ln>
          </p:spPr>
          <p:txBody>
            <a:bodyPr lIns="0" tIns="0" rIns="0" bIns="0" rtlCol="0" anchor="ctr"/>
            <a:lstStyle/>
            <a:p>
              <a:endParaRPr lang="de-DE" dirty="0"/>
            </a:p>
          </p:txBody>
        </p:sp>
        <p:sp>
          <p:nvSpPr>
            <p:cNvPr id="47" name="Freihandform: Form 46">
              <a:extLst>
                <a:ext uri="{FF2B5EF4-FFF2-40B4-BE49-F238E27FC236}">
                  <a16:creationId xmlns:a16="http://schemas.microsoft.com/office/drawing/2014/main" id="{EB79E578-500C-40ED-A2AD-DC270E67A6E5}"/>
                </a:ext>
              </a:extLst>
            </p:cNvPr>
            <p:cNvSpPr/>
            <p:nvPr/>
          </p:nvSpPr>
          <p:spPr bwMode="gray">
            <a:xfrm>
              <a:off x="11151542" y="4668374"/>
              <a:ext cx="354344" cy="687878"/>
            </a:xfrm>
            <a:custGeom>
              <a:avLst/>
              <a:gdLst>
                <a:gd name="connsiteX0" fmla="*/ 103842 w 354344"/>
                <a:gd name="connsiteY0" fmla="*/ 159035 h 687878"/>
                <a:gd name="connsiteX1" fmla="*/ 102866 w 354344"/>
                <a:gd name="connsiteY1" fmla="*/ 160944 h 687878"/>
                <a:gd name="connsiteX2" fmla="*/ 99131 w 354344"/>
                <a:gd name="connsiteY2" fmla="*/ 160944 h 687878"/>
                <a:gd name="connsiteX3" fmla="*/ 99131 w 354344"/>
                <a:gd name="connsiteY3" fmla="*/ 7918 h 687878"/>
                <a:gd name="connsiteX4" fmla="*/ 0 w 354344"/>
                <a:gd name="connsiteY4" fmla="*/ 7918 h 687878"/>
                <a:gd name="connsiteX5" fmla="*/ 0 w 354344"/>
                <a:gd name="connsiteY5" fmla="*/ 687878 h 687878"/>
                <a:gd name="connsiteX6" fmla="*/ 105751 w 354344"/>
                <a:gd name="connsiteY6" fmla="*/ 687878 h 687878"/>
                <a:gd name="connsiteX7" fmla="*/ 105751 w 354344"/>
                <a:gd name="connsiteY7" fmla="*/ 393921 h 687878"/>
                <a:gd name="connsiteX8" fmla="*/ 119203 w 354344"/>
                <a:gd name="connsiteY8" fmla="*/ 275480 h 687878"/>
                <a:gd name="connsiteX9" fmla="*/ 162404 w 354344"/>
                <a:gd name="connsiteY9" fmla="*/ 187043 h 687878"/>
                <a:gd name="connsiteX10" fmla="*/ 240954 w 354344"/>
                <a:gd name="connsiteY10" fmla="*/ 131324 h 687878"/>
                <a:gd name="connsiteX11" fmla="*/ 354345 w 354344"/>
                <a:gd name="connsiteY11" fmla="*/ 112524 h 687878"/>
                <a:gd name="connsiteX12" fmla="*/ 354345 w 354344"/>
                <a:gd name="connsiteY12" fmla="*/ 68 h 687878"/>
                <a:gd name="connsiteX13" fmla="*/ 208490 w 354344"/>
                <a:gd name="connsiteY13" fmla="*/ 36818 h 687878"/>
                <a:gd name="connsiteX14" fmla="*/ 103842 w 354344"/>
                <a:gd name="connsiteY14" fmla="*/ 159035 h 6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344" h="687878">
                  <a:moveTo>
                    <a:pt x="103842" y="159035"/>
                  </a:moveTo>
                  <a:lnTo>
                    <a:pt x="102866" y="160944"/>
                  </a:lnTo>
                  <a:lnTo>
                    <a:pt x="99131" y="160944"/>
                  </a:lnTo>
                  <a:lnTo>
                    <a:pt x="99131" y="7918"/>
                  </a:lnTo>
                  <a:lnTo>
                    <a:pt x="0" y="7918"/>
                  </a:lnTo>
                  <a:lnTo>
                    <a:pt x="0" y="687878"/>
                  </a:lnTo>
                  <a:lnTo>
                    <a:pt x="105751" y="687878"/>
                  </a:lnTo>
                  <a:lnTo>
                    <a:pt x="105751" y="393921"/>
                  </a:lnTo>
                  <a:cubicBezTo>
                    <a:pt x="105243" y="354030"/>
                    <a:pt x="109740" y="314238"/>
                    <a:pt x="119203" y="275480"/>
                  </a:cubicBezTo>
                  <a:cubicBezTo>
                    <a:pt x="127097" y="243237"/>
                    <a:pt x="141822" y="213073"/>
                    <a:pt x="162404" y="187043"/>
                  </a:cubicBezTo>
                  <a:cubicBezTo>
                    <a:pt x="183283" y="161963"/>
                    <a:pt x="210357" y="142756"/>
                    <a:pt x="240954" y="131324"/>
                  </a:cubicBezTo>
                  <a:cubicBezTo>
                    <a:pt x="272272" y="119102"/>
                    <a:pt x="310422" y="112949"/>
                    <a:pt x="354345" y="112524"/>
                  </a:cubicBezTo>
                  <a:lnTo>
                    <a:pt x="354345" y="68"/>
                  </a:lnTo>
                  <a:cubicBezTo>
                    <a:pt x="295782" y="-1036"/>
                    <a:pt x="246683" y="11356"/>
                    <a:pt x="208490" y="36818"/>
                  </a:cubicBezTo>
                  <a:cubicBezTo>
                    <a:pt x="163550" y="67720"/>
                    <a:pt x="127437" y="109855"/>
                    <a:pt x="103842" y="159035"/>
                  </a:cubicBezTo>
                </a:path>
              </a:pathLst>
            </a:custGeom>
            <a:solidFill>
              <a:srgbClr val="000000"/>
            </a:solidFill>
            <a:ln w="4244" cap="flat">
              <a:noFill/>
              <a:prstDash val="solid"/>
              <a:miter/>
            </a:ln>
          </p:spPr>
          <p:txBody>
            <a:bodyPr lIns="0" tIns="0" rIns="0" bIns="0" rtlCol="0" anchor="ctr"/>
            <a:lstStyle/>
            <a:p>
              <a:endParaRPr lang="de-DE" dirty="0"/>
            </a:p>
          </p:txBody>
        </p:sp>
        <p:sp>
          <p:nvSpPr>
            <p:cNvPr id="48" name="Freihandform: Form 47">
              <a:extLst>
                <a:ext uri="{FF2B5EF4-FFF2-40B4-BE49-F238E27FC236}">
                  <a16:creationId xmlns:a16="http://schemas.microsoft.com/office/drawing/2014/main" id="{5A00DDCE-FAFF-4885-B9B1-5BC6398F76F8}"/>
                </a:ext>
              </a:extLst>
            </p:cNvPr>
            <p:cNvSpPr/>
            <p:nvPr/>
          </p:nvSpPr>
          <p:spPr bwMode="gray">
            <a:xfrm>
              <a:off x="11559017" y="4676292"/>
              <a:ext cx="632642" cy="953923"/>
            </a:xfrm>
            <a:custGeom>
              <a:avLst/>
              <a:gdLst>
                <a:gd name="connsiteX0" fmla="*/ 296461 w 632642"/>
                <a:gd name="connsiteY0" fmla="*/ 857556 h 953923"/>
                <a:gd name="connsiteX1" fmla="*/ 335333 w 632642"/>
                <a:gd name="connsiteY1" fmla="*/ 772683 h 953923"/>
                <a:gd name="connsiteX2" fmla="*/ 632642 w 632642"/>
                <a:gd name="connsiteY2" fmla="*/ 42 h 953923"/>
                <a:gd name="connsiteX3" fmla="*/ 520950 w 632642"/>
                <a:gd name="connsiteY3" fmla="*/ 42 h 953923"/>
                <a:gd name="connsiteX4" fmla="*/ 328033 w 632642"/>
                <a:gd name="connsiteY4" fmla="*/ 562368 h 953923"/>
                <a:gd name="connsiteX5" fmla="*/ 320310 w 632642"/>
                <a:gd name="connsiteY5" fmla="*/ 562368 h 953923"/>
                <a:gd name="connsiteX6" fmla="*/ 319419 w 632642"/>
                <a:gd name="connsiteY6" fmla="*/ 559822 h 953923"/>
                <a:gd name="connsiteX7" fmla="*/ 119501 w 632642"/>
                <a:gd name="connsiteY7" fmla="*/ 0 h 953923"/>
                <a:gd name="connsiteX8" fmla="*/ 0 w 632642"/>
                <a:gd name="connsiteY8" fmla="*/ 0 h 953923"/>
                <a:gd name="connsiteX9" fmla="*/ 270956 w 632642"/>
                <a:gd name="connsiteY9" fmla="*/ 679747 h 953923"/>
                <a:gd name="connsiteX10" fmla="*/ 270448 w 632642"/>
                <a:gd name="connsiteY10" fmla="*/ 680978 h 953923"/>
                <a:gd name="connsiteX11" fmla="*/ 223767 w 632642"/>
                <a:gd name="connsiteY11" fmla="*/ 796575 h 953923"/>
                <a:gd name="connsiteX12" fmla="*/ 185575 w 632642"/>
                <a:gd name="connsiteY12" fmla="*/ 844613 h 953923"/>
                <a:gd name="connsiteX13" fmla="*/ 127437 w 632642"/>
                <a:gd name="connsiteY13" fmla="*/ 861376 h 953923"/>
                <a:gd name="connsiteX14" fmla="*/ 92299 w 632642"/>
                <a:gd name="connsiteY14" fmla="*/ 855817 h 953923"/>
                <a:gd name="connsiteX15" fmla="*/ 64588 w 632642"/>
                <a:gd name="connsiteY15" fmla="*/ 846735 h 953923"/>
                <a:gd name="connsiteX16" fmla="*/ 64588 w 632642"/>
                <a:gd name="connsiteY16" fmla="*/ 942854 h 953923"/>
                <a:gd name="connsiteX17" fmla="*/ 100022 w 632642"/>
                <a:gd name="connsiteY17" fmla="*/ 951341 h 953923"/>
                <a:gd name="connsiteX18" fmla="*/ 139403 w 632642"/>
                <a:gd name="connsiteY18" fmla="*/ 953887 h 953923"/>
                <a:gd name="connsiteX19" fmla="*/ 204586 w 632642"/>
                <a:gd name="connsiteY19" fmla="*/ 944169 h 953923"/>
                <a:gd name="connsiteX20" fmla="*/ 254576 w 632642"/>
                <a:gd name="connsiteY20" fmla="*/ 913021 h 953923"/>
                <a:gd name="connsiteX21" fmla="*/ 296461 w 632642"/>
                <a:gd name="connsiteY21" fmla="*/ 857471 h 9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2642" h="953923">
                  <a:moveTo>
                    <a:pt x="296461" y="857556"/>
                  </a:moveTo>
                  <a:cubicBezTo>
                    <a:pt x="311271" y="830142"/>
                    <a:pt x="324257" y="801795"/>
                    <a:pt x="335333" y="772683"/>
                  </a:cubicBezTo>
                  <a:lnTo>
                    <a:pt x="632642" y="42"/>
                  </a:lnTo>
                  <a:lnTo>
                    <a:pt x="520950" y="42"/>
                  </a:lnTo>
                  <a:lnTo>
                    <a:pt x="328033" y="562368"/>
                  </a:lnTo>
                  <a:lnTo>
                    <a:pt x="320310" y="562368"/>
                  </a:lnTo>
                  <a:lnTo>
                    <a:pt x="319419" y="559822"/>
                  </a:lnTo>
                  <a:lnTo>
                    <a:pt x="119501" y="0"/>
                  </a:lnTo>
                  <a:lnTo>
                    <a:pt x="0" y="0"/>
                  </a:lnTo>
                  <a:lnTo>
                    <a:pt x="270956" y="679747"/>
                  </a:lnTo>
                  <a:lnTo>
                    <a:pt x="270448" y="680978"/>
                  </a:lnTo>
                  <a:lnTo>
                    <a:pt x="223767" y="796575"/>
                  </a:lnTo>
                  <a:cubicBezTo>
                    <a:pt x="214855" y="815290"/>
                    <a:pt x="201785" y="831712"/>
                    <a:pt x="185575" y="844613"/>
                  </a:cubicBezTo>
                  <a:cubicBezTo>
                    <a:pt x="170764" y="855817"/>
                    <a:pt x="151158" y="861376"/>
                    <a:pt x="127437" y="861376"/>
                  </a:cubicBezTo>
                  <a:cubicBezTo>
                    <a:pt x="115512" y="861333"/>
                    <a:pt x="103672" y="859466"/>
                    <a:pt x="92299" y="855817"/>
                  </a:cubicBezTo>
                  <a:cubicBezTo>
                    <a:pt x="82962" y="852931"/>
                    <a:pt x="73754" y="849790"/>
                    <a:pt x="64588" y="846735"/>
                  </a:cubicBezTo>
                  <a:lnTo>
                    <a:pt x="64588" y="942854"/>
                  </a:lnTo>
                  <a:cubicBezTo>
                    <a:pt x="76088" y="946885"/>
                    <a:pt x="87971" y="949728"/>
                    <a:pt x="100022" y="951341"/>
                  </a:cubicBezTo>
                  <a:cubicBezTo>
                    <a:pt x="113093" y="953038"/>
                    <a:pt x="126249" y="953887"/>
                    <a:pt x="139403" y="953887"/>
                  </a:cubicBezTo>
                  <a:cubicBezTo>
                    <a:pt x="161512" y="954312"/>
                    <a:pt x="183538" y="951044"/>
                    <a:pt x="204586" y="944169"/>
                  </a:cubicBezTo>
                  <a:cubicBezTo>
                    <a:pt x="223258" y="937380"/>
                    <a:pt x="240275" y="926771"/>
                    <a:pt x="254576" y="913021"/>
                  </a:cubicBezTo>
                  <a:cubicBezTo>
                    <a:pt x="271254" y="896725"/>
                    <a:pt x="285385" y="878011"/>
                    <a:pt x="296461" y="857471"/>
                  </a:cubicBezTo>
                </a:path>
              </a:pathLst>
            </a:custGeom>
            <a:solidFill>
              <a:srgbClr val="000000"/>
            </a:solidFill>
            <a:ln w="4244" cap="flat">
              <a:noFill/>
              <a:prstDash val="solid"/>
              <a:miter/>
            </a:ln>
          </p:spPr>
          <p:txBody>
            <a:bodyPr lIns="0" tIns="0" rIns="0" bIns="0" rtlCol="0" anchor="ctr"/>
            <a:lstStyle/>
            <a:p>
              <a:endParaRPr lang="de-DE" dirty="0"/>
            </a:p>
          </p:txBody>
        </p:sp>
      </p:grpSp>
      <p:grpSp>
        <p:nvGrpSpPr>
          <p:cNvPr id="50" name="Gruppieren 49">
            <a:extLst>
              <a:ext uri="{FF2B5EF4-FFF2-40B4-BE49-F238E27FC236}">
                <a16:creationId xmlns:a16="http://schemas.microsoft.com/office/drawing/2014/main" id="{9DD7F175-1788-3044-D476-036700640BE6}"/>
              </a:ext>
            </a:extLst>
          </p:cNvPr>
          <p:cNvGrpSpPr/>
          <p:nvPr/>
        </p:nvGrpSpPr>
        <p:grpSpPr bwMode="gray">
          <a:xfrm>
            <a:off x="5200117" y="6241200"/>
            <a:ext cx="1791767" cy="252000"/>
            <a:chOff x="10011075" y="6241200"/>
            <a:chExt cx="1791767" cy="252000"/>
          </a:xfrm>
        </p:grpSpPr>
        <p:sp>
          <p:nvSpPr>
            <p:cNvPr id="51" name="Fußzeile">
              <a:extLst>
                <a:ext uri="{FF2B5EF4-FFF2-40B4-BE49-F238E27FC236}">
                  <a16:creationId xmlns:a16="http://schemas.microsoft.com/office/drawing/2014/main" id="{E1A6E725-1A8F-53E0-C9AA-AEFFDE284A7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2" name="ICON">
              <a:hlinkClick r:id="rId3" action="ppaction://hlinksldjump"/>
              <a:extLst>
                <a:ext uri="{FF2B5EF4-FFF2-40B4-BE49-F238E27FC236}">
                  <a16:creationId xmlns:a16="http://schemas.microsoft.com/office/drawing/2014/main" id="{6607C187-616B-B355-F9CB-B74C701C52F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354857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41" name="Inhaltsplatzhalter 40">
            <a:extLst>
              <a:ext uri="{FF2B5EF4-FFF2-40B4-BE49-F238E27FC236}">
                <a16:creationId xmlns:a16="http://schemas.microsoft.com/office/drawing/2014/main" id="{6913B8C5-F6DB-66A6-4666-E1150975CE11}"/>
              </a:ext>
            </a:extLst>
          </p:cNvPr>
          <p:cNvSpPr>
            <a:spLocks noGrp="1"/>
          </p:cNvSpPr>
          <p:nvPr>
            <p:ph sz="half" idx="2"/>
          </p:nvPr>
        </p:nvSpPr>
        <p:spPr bwMode="gray"/>
        <p:txBody>
          <a:bodyPr lIns="900000" anchor="ctr" anchorCtr="0"/>
          <a:lstStyle/>
          <a:p>
            <a:pPr marL="0" indent="0">
              <a:buNone/>
            </a:pPr>
            <a:r>
              <a:rPr lang="de-DE" sz="1800" dirty="0"/>
              <a:t>Beim Two Sided Market versammelt das Unternehmen zwei </a:t>
            </a:r>
            <a:r>
              <a:rPr lang="de-DE" sz="1800" b="1" dirty="0">
                <a:solidFill>
                  <a:schemeClr val="accent6"/>
                </a:solidFill>
                <a:latin typeface="+mj-lt"/>
              </a:rPr>
              <a:t>verschiedene Nutzergruppen auf der eigenen Plattform</a:t>
            </a:r>
            <a:r>
              <a:rPr lang="de-DE" sz="1800" dirty="0"/>
              <a:t>, </a:t>
            </a:r>
            <a:br>
              <a:rPr lang="de-DE" sz="1800" dirty="0"/>
            </a:br>
            <a:r>
              <a:rPr lang="de-DE" sz="1800" dirty="0"/>
              <a:t>um auf diese Weise möglichst große Netzwerkeffekte zu erzielen.</a:t>
            </a:r>
          </a:p>
          <a:p>
            <a:pPr marL="0" indent="0">
              <a:buNone/>
            </a:pPr>
            <a:r>
              <a:rPr lang="de-DE" sz="1800" dirty="0"/>
              <a:t>Dabei macht die Präsenz der einen Nutzergruppe die Plattform für die andere Nutzergruppe attraktiv.</a:t>
            </a:r>
          </a:p>
          <a:p>
            <a:pPr marL="0" indent="0">
              <a:buNone/>
            </a:pPr>
            <a:r>
              <a:rPr lang="de-DE" sz="1800" dirty="0"/>
              <a:t>Das Geschäftsmodell ist ertragreich für Unternehmen, die ihre Stakeholder plattformartig verstehen und </a:t>
            </a:r>
            <a:br>
              <a:rPr lang="de-DE" sz="1800" dirty="0"/>
            </a:br>
            <a:r>
              <a:rPr lang="de-DE" sz="1800" dirty="0"/>
              <a:t>koordinieren wollen.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Two Sided Market</a:t>
            </a:r>
          </a:p>
        </p:txBody>
      </p:sp>
      <p:grpSp>
        <p:nvGrpSpPr>
          <p:cNvPr id="18" name="Gruppieren 17">
            <a:extLst>
              <a:ext uri="{FF2B5EF4-FFF2-40B4-BE49-F238E27FC236}">
                <a16:creationId xmlns:a16="http://schemas.microsoft.com/office/drawing/2014/main" id="{EA16787B-89AB-A1E8-D294-683FD5F0A052}"/>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00B8FC1B-D934-6757-081A-A0616E8E51AF}"/>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2" action="ppaction://hlinksldjump"/>
              <a:extLst>
                <a:ext uri="{FF2B5EF4-FFF2-40B4-BE49-F238E27FC236}">
                  <a16:creationId xmlns:a16="http://schemas.microsoft.com/office/drawing/2014/main" id="{F1B98070-168F-A3C8-785F-91B7830E021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40" name="Gruppieren 39">
            <a:extLst>
              <a:ext uri="{FF2B5EF4-FFF2-40B4-BE49-F238E27FC236}">
                <a16:creationId xmlns:a16="http://schemas.microsoft.com/office/drawing/2014/main" id="{3CA11B7A-3341-0F55-83E3-5EC0996F9A05}"/>
              </a:ext>
            </a:extLst>
          </p:cNvPr>
          <p:cNvGrpSpPr>
            <a:grpSpLocks noChangeAspect="1"/>
          </p:cNvGrpSpPr>
          <p:nvPr/>
        </p:nvGrpSpPr>
        <p:grpSpPr bwMode="gray">
          <a:xfrm>
            <a:off x="1349216" y="2068038"/>
            <a:ext cx="3840632" cy="3287147"/>
            <a:chOff x="1349216" y="2068038"/>
            <a:chExt cx="3840632" cy="3287147"/>
          </a:xfrm>
        </p:grpSpPr>
        <p:sp>
          <p:nvSpPr>
            <p:cNvPr id="21" name="Bogen 20">
              <a:extLst>
                <a:ext uri="{FF2B5EF4-FFF2-40B4-BE49-F238E27FC236}">
                  <a16:creationId xmlns:a16="http://schemas.microsoft.com/office/drawing/2014/main" id="{026680D7-15A9-B941-E3A0-73829C03F878}"/>
                </a:ext>
              </a:extLst>
            </p:cNvPr>
            <p:cNvSpPr>
              <a:spLocks noChangeAspect="1"/>
            </p:cNvSpPr>
            <p:nvPr/>
          </p:nvSpPr>
          <p:spPr bwMode="gray">
            <a:xfrm>
              <a:off x="1766180" y="2221522"/>
              <a:ext cx="2880000" cy="2880000"/>
            </a:xfrm>
            <a:prstGeom prst="arc">
              <a:avLst>
                <a:gd name="adj1" fmla="val 12376144"/>
                <a:gd name="adj2" fmla="val 20063575"/>
              </a:avLst>
            </a:prstGeom>
            <a:ln w="12700">
              <a:solidFill>
                <a:schemeClr val="accent1">
                  <a:lumMod val="5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2" name="Bogen 21">
              <a:extLst>
                <a:ext uri="{FF2B5EF4-FFF2-40B4-BE49-F238E27FC236}">
                  <a16:creationId xmlns:a16="http://schemas.microsoft.com/office/drawing/2014/main" id="{ABCED279-A3F8-0A75-0AD0-7807DEB24C04}"/>
                </a:ext>
              </a:extLst>
            </p:cNvPr>
            <p:cNvSpPr>
              <a:spLocks noChangeAspect="1"/>
            </p:cNvSpPr>
            <p:nvPr/>
          </p:nvSpPr>
          <p:spPr bwMode="gray">
            <a:xfrm flipV="1">
              <a:off x="1766724" y="2221058"/>
              <a:ext cx="2880000" cy="2880000"/>
            </a:xfrm>
            <a:prstGeom prst="arc">
              <a:avLst>
                <a:gd name="adj1" fmla="val 12852038"/>
                <a:gd name="adj2" fmla="val 19574381"/>
              </a:avLst>
            </a:prstGeom>
            <a:ln w="12700">
              <a:solidFill>
                <a:schemeClr val="accent6"/>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26" name="Oval 16">
              <a:extLst>
                <a:ext uri="{FF2B5EF4-FFF2-40B4-BE49-F238E27FC236}">
                  <a16:creationId xmlns:a16="http://schemas.microsoft.com/office/drawing/2014/main" id="{FE78491A-5D61-BFE1-D96E-CAA877D66EB6}"/>
                </a:ext>
              </a:extLst>
            </p:cNvPr>
            <p:cNvSpPr>
              <a:spLocks noChangeAspect="1"/>
            </p:cNvSpPr>
            <p:nvPr/>
          </p:nvSpPr>
          <p:spPr bwMode="gray">
            <a:xfrm>
              <a:off x="2399817" y="2068038"/>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1">
                      <a:lumMod val="50000"/>
                    </a:schemeClr>
                  </a:solidFill>
                </a:rPr>
                <a:t>Käufer </a:t>
              </a:r>
              <a:br>
                <a:rPr lang="de-DE" sz="1200" dirty="0">
                  <a:solidFill>
                    <a:schemeClr val="accent1">
                      <a:lumMod val="50000"/>
                    </a:schemeClr>
                  </a:solidFill>
                </a:rPr>
              </a:br>
              <a:r>
                <a:rPr lang="de-DE" sz="1200" dirty="0">
                  <a:solidFill>
                    <a:schemeClr val="accent1">
                      <a:lumMod val="50000"/>
                    </a:schemeClr>
                  </a:solidFill>
                </a:rPr>
                <a:t>profitieren von </a:t>
              </a:r>
              <a:br>
                <a:rPr lang="de-DE" sz="1200" dirty="0">
                  <a:solidFill>
                    <a:schemeClr val="accent1">
                      <a:lumMod val="50000"/>
                    </a:schemeClr>
                  </a:solidFill>
                </a:rPr>
              </a:br>
              <a:r>
                <a:rPr lang="de-DE" sz="1200" dirty="0">
                  <a:solidFill>
                    <a:schemeClr val="accent1">
                      <a:lumMod val="50000"/>
                    </a:schemeClr>
                  </a:solidFill>
                </a:rPr>
                <a:t>mehr Verkäufern</a:t>
              </a:r>
            </a:p>
          </p:txBody>
        </p:sp>
        <p:sp>
          <p:nvSpPr>
            <p:cNvPr id="27" name="Oval 16">
              <a:extLst>
                <a:ext uri="{FF2B5EF4-FFF2-40B4-BE49-F238E27FC236}">
                  <a16:creationId xmlns:a16="http://schemas.microsoft.com/office/drawing/2014/main" id="{DAD800D2-1F61-9271-3C76-7C7F33ECE2A9}"/>
                </a:ext>
              </a:extLst>
            </p:cNvPr>
            <p:cNvSpPr>
              <a:spLocks noChangeAspect="1"/>
            </p:cNvSpPr>
            <p:nvPr/>
          </p:nvSpPr>
          <p:spPr bwMode="gray">
            <a:xfrm>
              <a:off x="2399817" y="4635832"/>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6"/>
                  </a:solidFill>
                </a:rPr>
                <a:t>Verkäufer </a:t>
              </a:r>
              <a:br>
                <a:rPr lang="de-DE" sz="1200" dirty="0">
                  <a:solidFill>
                    <a:schemeClr val="accent6"/>
                  </a:solidFill>
                </a:rPr>
              </a:br>
              <a:r>
                <a:rPr lang="de-DE" sz="1200" dirty="0">
                  <a:solidFill>
                    <a:schemeClr val="accent6"/>
                  </a:solidFill>
                </a:rPr>
                <a:t>profitieren von </a:t>
              </a:r>
              <a:br>
                <a:rPr lang="de-DE" sz="1200" dirty="0">
                  <a:solidFill>
                    <a:schemeClr val="accent6"/>
                  </a:solidFill>
                </a:rPr>
              </a:br>
              <a:r>
                <a:rPr lang="de-DE" sz="1200" dirty="0">
                  <a:solidFill>
                    <a:schemeClr val="accent6"/>
                  </a:solidFill>
                </a:rPr>
                <a:t>mehr Käufern</a:t>
              </a:r>
            </a:p>
          </p:txBody>
        </p:sp>
        <p:sp>
          <p:nvSpPr>
            <p:cNvPr id="33" name="Inhaltsplatzhalter 25">
              <a:extLst>
                <a:ext uri="{FF2B5EF4-FFF2-40B4-BE49-F238E27FC236}">
                  <a16:creationId xmlns:a16="http://schemas.microsoft.com/office/drawing/2014/main" id="{F8BBE242-6B65-FFE4-A477-1D5BC238716B}"/>
                </a:ext>
              </a:extLst>
            </p:cNvPr>
            <p:cNvSpPr txBox="1">
              <a:spLocks/>
            </p:cNvSpPr>
            <p:nvPr/>
          </p:nvSpPr>
          <p:spPr bwMode="gray">
            <a:xfrm>
              <a:off x="4109791" y="3380955"/>
              <a:ext cx="1080057" cy="560493"/>
            </a:xfrm>
            <a:prstGeom prst="rect">
              <a:avLst/>
            </a:prstGeom>
            <a:noFill/>
            <a:ln>
              <a:noFill/>
            </a:ln>
          </p:spPr>
          <p:txBody>
            <a:bodyPr vert="horz" wrap="none" lIns="180000" tIns="180000" rIns="180000" bIns="180000" rtlCol="0" anchor="ctr"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6"/>
                  </a:solidFill>
                  <a:latin typeface="Bebas Neue" panose="020B0506020202020201" pitchFamily="34" charset="0"/>
                </a:rPr>
                <a:t>Verkäufer</a:t>
              </a:r>
            </a:p>
          </p:txBody>
        </p:sp>
        <p:sp>
          <p:nvSpPr>
            <p:cNvPr id="30" name="Inhaltsplatzhalter 25">
              <a:extLst>
                <a:ext uri="{FF2B5EF4-FFF2-40B4-BE49-F238E27FC236}">
                  <a16:creationId xmlns:a16="http://schemas.microsoft.com/office/drawing/2014/main" id="{A43C47E1-6F05-5A7C-CF73-9B6FA136B21F}"/>
                </a:ext>
              </a:extLst>
            </p:cNvPr>
            <p:cNvSpPr txBox="1">
              <a:spLocks/>
            </p:cNvSpPr>
            <p:nvPr/>
          </p:nvSpPr>
          <p:spPr bwMode="gray">
            <a:xfrm>
              <a:off x="1349216" y="3380955"/>
              <a:ext cx="841210" cy="560493"/>
            </a:xfrm>
            <a:prstGeom prst="rect">
              <a:avLst/>
            </a:prstGeom>
            <a:solidFill>
              <a:schemeClr val="bg1"/>
            </a:solidFill>
            <a:ln>
              <a:noFill/>
            </a:ln>
          </p:spPr>
          <p:txBody>
            <a:bodyPr vert="horz" wrap="none" lIns="180000" tIns="180000" rIns="180000" bIns="180000" rtlCol="0" anchor="ctr"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Käufer</a:t>
              </a:r>
            </a:p>
          </p:txBody>
        </p:sp>
        <p:sp>
          <p:nvSpPr>
            <p:cNvPr id="36" name="Inhaltsplatzhalter 25">
              <a:extLst>
                <a:ext uri="{FF2B5EF4-FFF2-40B4-BE49-F238E27FC236}">
                  <a16:creationId xmlns:a16="http://schemas.microsoft.com/office/drawing/2014/main" id="{A49C4730-89EB-2BCD-65C3-25C3B2E10CC4}"/>
                </a:ext>
              </a:extLst>
            </p:cNvPr>
            <p:cNvSpPr txBox="1">
              <a:spLocks/>
            </p:cNvSpPr>
            <p:nvPr/>
          </p:nvSpPr>
          <p:spPr bwMode="gray">
            <a:xfrm>
              <a:off x="2669817" y="3534633"/>
              <a:ext cx="1080000" cy="253134"/>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bg1">
                      <a:lumMod val="65000"/>
                    </a:schemeClr>
                  </a:solidFill>
                  <a:latin typeface="Bebas Neue" panose="020B0506020202020201" pitchFamily="34" charset="0"/>
                </a:rPr>
                <a:t>Platt-</a:t>
              </a:r>
              <a:br>
                <a:rPr lang="de-DE" sz="2400" dirty="0">
                  <a:ln w="6350">
                    <a:noFill/>
                  </a:ln>
                  <a:solidFill>
                    <a:schemeClr val="bg1">
                      <a:lumMod val="65000"/>
                    </a:schemeClr>
                  </a:solidFill>
                  <a:latin typeface="Bebas Neue" panose="020B0506020202020201" pitchFamily="34" charset="0"/>
                </a:rPr>
              </a:br>
              <a:r>
                <a:rPr lang="de-DE" sz="2400" dirty="0">
                  <a:ln w="6350">
                    <a:noFill/>
                  </a:ln>
                  <a:solidFill>
                    <a:schemeClr val="bg1">
                      <a:lumMod val="65000"/>
                    </a:schemeClr>
                  </a:solidFill>
                  <a:latin typeface="Bebas Neue" panose="020B0506020202020201" pitchFamily="34" charset="0"/>
                </a:rPr>
                <a:t>form</a:t>
              </a:r>
            </a:p>
          </p:txBody>
        </p:sp>
        <p:sp>
          <p:nvSpPr>
            <p:cNvPr id="37" name="Ellipse 36">
              <a:extLst>
                <a:ext uri="{FF2B5EF4-FFF2-40B4-BE49-F238E27FC236}">
                  <a16:creationId xmlns:a16="http://schemas.microsoft.com/office/drawing/2014/main" id="{4D952514-7F84-3362-91E9-A17D5E35D08D}"/>
                </a:ext>
              </a:extLst>
            </p:cNvPr>
            <p:cNvSpPr>
              <a:spLocks noChangeAspect="1"/>
            </p:cNvSpPr>
            <p:nvPr/>
          </p:nvSpPr>
          <p:spPr bwMode="gray">
            <a:xfrm>
              <a:off x="2671200" y="3121200"/>
              <a:ext cx="1080000" cy="1080000"/>
            </a:xfrm>
            <a:prstGeom prst="ellipse">
              <a:avLst/>
            </a:prstGeom>
            <a:ln w="12700">
              <a:solidFill>
                <a:schemeClr val="bg1">
                  <a:lumMod val="65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cxnSp>
          <p:nvCxnSpPr>
            <p:cNvPr id="13" name="Gerader Verbinder 12">
              <a:extLst>
                <a:ext uri="{FF2B5EF4-FFF2-40B4-BE49-F238E27FC236}">
                  <a16:creationId xmlns:a16="http://schemas.microsoft.com/office/drawing/2014/main" id="{451B32C2-2196-BD46-D05A-74372649AC5F}"/>
                </a:ext>
              </a:extLst>
            </p:cNvPr>
            <p:cNvCxnSpPr>
              <a:stCxn id="30" idx="3"/>
              <a:endCxn id="37" idx="2"/>
            </p:cNvCxnSpPr>
            <p:nvPr/>
          </p:nvCxnSpPr>
          <p:spPr bwMode="gray">
            <a:xfrm flipV="1">
              <a:off x="2190426" y="3661200"/>
              <a:ext cx="480774" cy="2"/>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912ED063-6F8C-AAC4-845E-6AC71DBA8678}"/>
                </a:ext>
              </a:extLst>
            </p:cNvPr>
            <p:cNvCxnSpPr>
              <a:cxnSpLocks/>
              <a:stCxn id="37" idx="6"/>
              <a:endCxn id="33" idx="1"/>
            </p:cNvCxnSpPr>
            <p:nvPr/>
          </p:nvCxnSpPr>
          <p:spPr bwMode="gray">
            <a:xfrm>
              <a:off x="3751200" y="3661200"/>
              <a:ext cx="358591" cy="2"/>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3C0912B8-9551-AFA5-1F62-851AAD270E3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1859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51D580D1-2A2E-44B3-9E45-47CDF3158563}"/>
              </a:ext>
            </a:extLst>
          </p:cNvPr>
          <p:cNvSpPr>
            <a:spLocks noGrp="1"/>
          </p:cNvSpPr>
          <p:nvPr>
            <p:ph sz="half" idx="1"/>
          </p:nvPr>
        </p:nvSpPr>
        <p:spPr bwMode="gray"/>
        <p:txBody>
          <a:bodyPr vert="horz" lIns="0" tIns="1980000" rIns="360000" bIns="0" rtlCol="0">
            <a:noAutofit/>
          </a:bodyPr>
          <a:lstStyle/>
          <a:p>
            <a:pPr marL="0" indent="0">
              <a:buNone/>
            </a:pPr>
            <a:r>
              <a:rPr lang="de-DE" sz="1600" dirty="0"/>
              <a:t>Facebook bringt Nutzer und Werbetreiber auf einer Plattform zusammen und generiert Netzwerkeffekte. So profitieren Werbetreibende von mehr Nutzern, welche wiederum von den Werbeanzeigen profitieren können.</a:t>
            </a:r>
          </a:p>
        </p:txBody>
      </p:sp>
      <p:sp>
        <p:nvSpPr>
          <p:cNvPr id="9" name="Inhaltsplatzhalter 8">
            <a:extLst>
              <a:ext uri="{FF2B5EF4-FFF2-40B4-BE49-F238E27FC236}">
                <a16:creationId xmlns:a16="http://schemas.microsoft.com/office/drawing/2014/main" id="{6154346B-A895-4E52-AF4F-55EC97490D09}"/>
              </a:ext>
            </a:extLst>
          </p:cNvPr>
          <p:cNvSpPr>
            <a:spLocks noGrp="1"/>
          </p:cNvSpPr>
          <p:nvPr>
            <p:ph sz="half" idx="14"/>
          </p:nvPr>
        </p:nvSpPr>
        <p:spPr bwMode="gray"/>
        <p:txBody>
          <a:bodyPr vert="horz" lIns="0" tIns="1980000" rIns="360000" bIns="0" rtlCol="0">
            <a:noAutofit/>
          </a:bodyPr>
          <a:lstStyle/>
          <a:p>
            <a:pPr marL="0" indent="0">
              <a:buNone/>
            </a:pPr>
            <a:r>
              <a:rPr lang="de-DE" sz="1600" dirty="0"/>
              <a:t>Amazon versammelt Käufer und eine Vielzahl von Verkäufern mit ihren Produkten auf einer übersichtlichen Plattform.</a:t>
            </a:r>
          </a:p>
        </p:txBody>
      </p:sp>
      <p:pic>
        <p:nvPicPr>
          <p:cNvPr id="34" name="Bildplatzhalter 33">
            <a:extLst>
              <a:ext uri="{FF2B5EF4-FFF2-40B4-BE49-F238E27FC236}">
                <a16:creationId xmlns:a16="http://schemas.microsoft.com/office/drawing/2014/main" id="{AE82C606-00CA-4D76-B5B8-6D7341CEEF93}"/>
              </a:ext>
            </a:extLst>
          </p:cNvPr>
          <p:cNvPicPr>
            <a:picLocks noGrp="1" noChangeAspect="1"/>
          </p:cNvPicPr>
          <p:nvPr>
            <p:ph type="pic" sz="quarter" idx="15"/>
          </p:nvPr>
        </p:nvPicPr>
        <p:blipFill rotWithShape="1">
          <a:blip r:embed="rId2"/>
          <a:srcRect l="14654" r="46874"/>
          <a:stretch/>
        </p:blipFill>
        <p:spPr bwMode="gray">
          <a:xfrm>
            <a:off x="8235085" y="0"/>
            <a:ext cx="3956915" cy="6858000"/>
          </a:xfrm>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Two Sided Market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Wer sind unsere relevanten Stakeholder und wie sind sie untereinander vernetzt?</a:t>
            </a:r>
          </a:p>
          <a:p>
            <a:pPr>
              <a:lnSpc>
                <a:spcPct val="90000"/>
              </a:lnSpc>
              <a:spcAft>
                <a:spcPts val="1000"/>
              </a:spcAft>
            </a:pPr>
            <a:r>
              <a:rPr lang="de-DE" sz="1600" dirty="0">
                <a:solidFill>
                  <a:schemeClr val="bg1"/>
                </a:solidFill>
              </a:rPr>
              <a:t>Welcher Austausch besteht unter unseren Stakeholdergruppen?</a:t>
            </a:r>
          </a:p>
          <a:p>
            <a:pPr>
              <a:lnSpc>
                <a:spcPct val="90000"/>
              </a:lnSpc>
              <a:spcAft>
                <a:spcPts val="1000"/>
              </a:spcAft>
            </a:pPr>
            <a:r>
              <a:rPr lang="de-DE" sz="1600" dirty="0">
                <a:solidFill>
                  <a:schemeClr val="bg1"/>
                </a:solidFill>
              </a:rPr>
              <a:t>Wie positionieren wir unser Unternehmen im Netzwerk am besten?</a:t>
            </a:r>
          </a:p>
          <a:p>
            <a:pPr>
              <a:lnSpc>
                <a:spcPct val="90000"/>
              </a:lnSpc>
              <a:spcAft>
                <a:spcPts val="1000"/>
              </a:spcAft>
            </a:pPr>
            <a:r>
              <a:rPr lang="de-DE" sz="1600" dirty="0">
                <a:solidFill>
                  <a:schemeClr val="bg1"/>
                </a:solidFill>
              </a:rPr>
              <a:t>Wie müssen wir unsere Plattform gestalten, um die Gruppen innovativ und mit Mehrwert zu vernetzen?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20692C95-09C6-4BAD-BD38-5B056443976A}"/>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Facebook</a:t>
            </a:r>
          </a:p>
        </p:txBody>
      </p:sp>
      <p:cxnSp>
        <p:nvCxnSpPr>
          <p:cNvPr id="13" name="Gerader Verbinder 12">
            <a:extLst>
              <a:ext uri="{FF2B5EF4-FFF2-40B4-BE49-F238E27FC236}">
                <a16:creationId xmlns:a16="http://schemas.microsoft.com/office/drawing/2014/main" id="{F65091DD-050B-4A97-9F29-A205A997FC3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C4919C72-EEDA-4B18-99CA-D0FFB1C845A7}"/>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Amazon</a:t>
            </a:r>
          </a:p>
        </p:txBody>
      </p:sp>
      <p:cxnSp>
        <p:nvCxnSpPr>
          <p:cNvPr id="19" name="Gerader Verbinder 18">
            <a:extLst>
              <a:ext uri="{FF2B5EF4-FFF2-40B4-BE49-F238E27FC236}">
                <a16:creationId xmlns:a16="http://schemas.microsoft.com/office/drawing/2014/main" id="{171A05CF-55E4-484D-BBFC-808153A7FEE8}"/>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A9CAAA9B-F405-4ED2-A2B8-1E5D76925123}"/>
              </a:ext>
            </a:extLst>
          </p:cNvPr>
          <p:cNvGrpSpPr>
            <a:grpSpLocks noChangeAspect="1"/>
          </p:cNvGrpSpPr>
          <p:nvPr/>
        </p:nvGrpSpPr>
        <p:grpSpPr bwMode="gray">
          <a:xfrm>
            <a:off x="4388971" y="2088000"/>
            <a:ext cx="1075149" cy="324000"/>
            <a:chOff x="1236636" y="1047602"/>
            <a:chExt cx="9525000" cy="2870394"/>
          </a:xfrm>
        </p:grpSpPr>
        <p:sp>
          <p:nvSpPr>
            <p:cNvPr id="20" name="Freihandform: Form 19">
              <a:extLst>
                <a:ext uri="{FF2B5EF4-FFF2-40B4-BE49-F238E27FC236}">
                  <a16:creationId xmlns:a16="http://schemas.microsoft.com/office/drawing/2014/main" id="{066B56E4-08DC-4B84-90F1-F4EBCD6A26B1}"/>
                </a:ext>
              </a:extLst>
            </p:cNvPr>
            <p:cNvSpPr/>
            <p:nvPr/>
          </p:nvSpPr>
          <p:spPr bwMode="gray">
            <a:xfrm>
              <a:off x="2576725" y="2878946"/>
              <a:ext cx="4609853" cy="1039050"/>
            </a:xfrm>
            <a:custGeom>
              <a:avLst/>
              <a:gdLst>
                <a:gd name="connsiteX0" fmla="*/ 4569032 w 4609853"/>
                <a:gd name="connsiteY0" fmla="*/ 413392 h 1039050"/>
                <a:gd name="connsiteX1" fmla="*/ 2522490 w 4609853"/>
                <a:gd name="connsiteY1" fmla="*/ 1039051 h 1039050"/>
                <a:gd name="connsiteX2" fmla="*/ 22339 w 4609853"/>
                <a:gd name="connsiteY2" fmla="*/ 85017 h 1039050"/>
                <a:gd name="connsiteX3" fmla="*/ 79146 w 4609853"/>
                <a:gd name="connsiteY3" fmla="*/ 10798 h 1039050"/>
                <a:gd name="connsiteX4" fmla="*/ 2580535 w 4609853"/>
                <a:gd name="connsiteY4" fmla="*/ 674186 h 1039050"/>
                <a:gd name="connsiteX5" fmla="*/ 4488602 w 4609853"/>
                <a:gd name="connsiteY5" fmla="*/ 284033 h 1039050"/>
                <a:gd name="connsiteX6" fmla="*/ 4569032 w 4609853"/>
                <a:gd name="connsiteY6" fmla="*/ 413392 h 103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853" h="1039050">
                  <a:moveTo>
                    <a:pt x="4569032" y="413392"/>
                  </a:moveTo>
                  <a:cubicBezTo>
                    <a:pt x="4015524" y="821376"/>
                    <a:pt x="3213233" y="1039051"/>
                    <a:pt x="2522490" y="1039051"/>
                  </a:cubicBezTo>
                  <a:cubicBezTo>
                    <a:pt x="1553940" y="1039051"/>
                    <a:pt x="682003" y="680825"/>
                    <a:pt x="22339" y="85017"/>
                  </a:cubicBezTo>
                  <a:cubicBezTo>
                    <a:pt x="-29486" y="38164"/>
                    <a:pt x="16958" y="-25682"/>
                    <a:pt x="79146" y="10798"/>
                  </a:cubicBezTo>
                  <a:cubicBezTo>
                    <a:pt x="791045" y="425003"/>
                    <a:pt x="1671279" y="674186"/>
                    <a:pt x="2580535" y="674186"/>
                  </a:cubicBezTo>
                  <a:cubicBezTo>
                    <a:pt x="3193755" y="674186"/>
                    <a:pt x="3868334" y="547313"/>
                    <a:pt x="4488602" y="284033"/>
                  </a:cubicBezTo>
                  <a:cubicBezTo>
                    <a:pt x="4582300" y="244228"/>
                    <a:pt x="4660662" y="345393"/>
                    <a:pt x="4569032" y="413392"/>
                  </a:cubicBezTo>
                </a:path>
              </a:pathLst>
            </a:custGeom>
            <a:solidFill>
              <a:srgbClr val="FF9900"/>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B766D893-0C42-4CB5-BC5D-F848CA7F116D}"/>
                </a:ext>
              </a:extLst>
            </p:cNvPr>
            <p:cNvSpPr/>
            <p:nvPr/>
          </p:nvSpPr>
          <p:spPr bwMode="gray">
            <a:xfrm>
              <a:off x="6683908" y="2779388"/>
              <a:ext cx="947553" cy="933254"/>
            </a:xfrm>
            <a:custGeom>
              <a:avLst/>
              <a:gdLst>
                <a:gd name="connsiteX0" fmla="*/ 691963 w 947553"/>
                <a:gd name="connsiteY0" fmla="*/ 249669 h 933254"/>
                <a:gd name="connsiteX1" fmla="*/ 45996 w 947553"/>
                <a:gd name="connsiteY1" fmla="*/ 228114 h 933254"/>
                <a:gd name="connsiteX2" fmla="*/ 32309 w 947553"/>
                <a:gd name="connsiteY2" fmla="*/ 153476 h 933254"/>
                <a:gd name="connsiteX3" fmla="*/ 928297 w 947553"/>
                <a:gd name="connsiteY3" fmla="*/ 69723 h 933254"/>
                <a:gd name="connsiteX4" fmla="*/ 615258 w 947553"/>
                <a:gd name="connsiteY4" fmla="*/ 913476 h 933254"/>
                <a:gd name="connsiteX5" fmla="*/ 546430 w 947553"/>
                <a:gd name="connsiteY5" fmla="*/ 880719 h 933254"/>
                <a:gd name="connsiteX6" fmla="*/ 691963 w 947553"/>
                <a:gd name="connsiteY6" fmla="*/ 249669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53" h="933254">
                  <a:moveTo>
                    <a:pt x="691963" y="249669"/>
                  </a:moveTo>
                  <a:cubicBezTo>
                    <a:pt x="621477" y="159286"/>
                    <a:pt x="224275" y="206968"/>
                    <a:pt x="45996" y="228114"/>
                  </a:cubicBezTo>
                  <a:cubicBezTo>
                    <a:pt x="-8325" y="234743"/>
                    <a:pt x="-16612" y="187480"/>
                    <a:pt x="32309" y="153476"/>
                  </a:cubicBezTo>
                  <a:cubicBezTo>
                    <a:pt x="348663" y="-69171"/>
                    <a:pt x="867765" y="-4906"/>
                    <a:pt x="928297" y="69723"/>
                  </a:cubicBezTo>
                  <a:cubicBezTo>
                    <a:pt x="988828" y="144770"/>
                    <a:pt x="912543" y="665111"/>
                    <a:pt x="615258" y="913476"/>
                  </a:cubicBezTo>
                  <a:cubicBezTo>
                    <a:pt x="569652" y="951614"/>
                    <a:pt x="526123" y="931297"/>
                    <a:pt x="546430" y="880719"/>
                  </a:cubicBezTo>
                  <a:cubicBezTo>
                    <a:pt x="613191" y="714041"/>
                    <a:pt x="762866" y="340471"/>
                    <a:pt x="691963" y="249669"/>
                  </a:cubicBezTo>
                </a:path>
              </a:pathLst>
            </a:custGeom>
            <a:solidFill>
              <a:srgbClr val="FF9900"/>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2F3FBFAE-146E-4ED0-879A-E33A1B5DC30A}"/>
                </a:ext>
              </a:extLst>
            </p:cNvPr>
            <p:cNvSpPr/>
            <p:nvPr/>
          </p:nvSpPr>
          <p:spPr bwMode="gray">
            <a:xfrm>
              <a:off x="6687194" y="1089893"/>
              <a:ext cx="1163831" cy="1582500"/>
            </a:xfrm>
            <a:custGeom>
              <a:avLst/>
              <a:gdLst>
                <a:gd name="connsiteX0" fmla="*/ 55140 w 1163831"/>
                <a:gd name="connsiteY0" fmla="*/ 271159 h 1582500"/>
                <a:gd name="connsiteX1" fmla="*/ 55140 w 1163831"/>
                <a:gd name="connsiteY1" fmla="*/ 54730 h 1582500"/>
                <a:gd name="connsiteX2" fmla="*/ 109871 w 1163831"/>
                <a:gd name="connsiteY2" fmla="*/ 0 h 1582500"/>
                <a:gd name="connsiteX3" fmla="*/ 1078830 w 1163831"/>
                <a:gd name="connsiteY3" fmla="*/ 0 h 1582500"/>
                <a:gd name="connsiteX4" fmla="*/ 1134809 w 1163831"/>
                <a:gd name="connsiteY4" fmla="*/ 54730 h 1582500"/>
                <a:gd name="connsiteX5" fmla="*/ 1134809 w 1163831"/>
                <a:gd name="connsiteY5" fmla="*/ 240063 h 1582500"/>
                <a:gd name="connsiteX6" fmla="*/ 1061838 w 1163831"/>
                <a:gd name="connsiteY6" fmla="*/ 376057 h 1582500"/>
                <a:gd name="connsiteX7" fmla="*/ 559737 w 1163831"/>
                <a:gd name="connsiteY7" fmla="*/ 1092935 h 1582500"/>
                <a:gd name="connsiteX8" fmla="*/ 1112415 w 1163831"/>
                <a:gd name="connsiteY8" fmla="*/ 1211511 h 1582500"/>
                <a:gd name="connsiteX9" fmla="*/ 1163831 w 1163831"/>
                <a:gd name="connsiteY9" fmla="*/ 1295674 h 1582500"/>
                <a:gd name="connsiteX10" fmla="*/ 1163831 w 1163831"/>
                <a:gd name="connsiteY10" fmla="*/ 1526617 h 1582500"/>
                <a:gd name="connsiteX11" fmla="*/ 1092518 w 1163831"/>
                <a:gd name="connsiteY11" fmla="*/ 1575957 h 1582500"/>
                <a:gd name="connsiteX12" fmla="*/ 68828 w 1163831"/>
                <a:gd name="connsiteY12" fmla="*/ 1577614 h 1582500"/>
                <a:gd name="connsiteX13" fmla="*/ 0 w 1163831"/>
                <a:gd name="connsiteY13" fmla="*/ 1527865 h 1582500"/>
                <a:gd name="connsiteX14" fmla="*/ 0 w 1163831"/>
                <a:gd name="connsiteY14" fmla="*/ 1308533 h 1582500"/>
                <a:gd name="connsiteX15" fmla="*/ 35652 w 1163831"/>
                <a:gd name="connsiteY15" fmla="*/ 1159686 h 1582500"/>
                <a:gd name="connsiteX16" fmla="*/ 617363 w 1163831"/>
                <a:gd name="connsiteY16" fmla="*/ 325475 h 1582500"/>
                <a:gd name="connsiteX17" fmla="*/ 111119 w 1163831"/>
                <a:gd name="connsiteY17" fmla="*/ 325475 h 1582500"/>
                <a:gd name="connsiteX18" fmla="*/ 55140 w 1163831"/>
                <a:gd name="connsiteY18" fmla="*/ 271159 h 15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3831" h="1582500">
                  <a:moveTo>
                    <a:pt x="55140" y="271159"/>
                  </a:moveTo>
                  <a:lnTo>
                    <a:pt x="55140" y="54730"/>
                  </a:lnTo>
                  <a:cubicBezTo>
                    <a:pt x="55140" y="21975"/>
                    <a:pt x="80020" y="0"/>
                    <a:pt x="109871" y="0"/>
                  </a:cubicBezTo>
                  <a:lnTo>
                    <a:pt x="1078830" y="0"/>
                  </a:lnTo>
                  <a:cubicBezTo>
                    <a:pt x="1109929" y="0"/>
                    <a:pt x="1134809" y="22389"/>
                    <a:pt x="1134809" y="54730"/>
                  </a:cubicBezTo>
                  <a:lnTo>
                    <a:pt x="1134809" y="240063"/>
                  </a:lnTo>
                  <a:cubicBezTo>
                    <a:pt x="1134390" y="271159"/>
                    <a:pt x="1108272" y="311792"/>
                    <a:pt x="1061838" y="376057"/>
                  </a:cubicBezTo>
                  <a:lnTo>
                    <a:pt x="559737" y="1092935"/>
                  </a:lnTo>
                  <a:cubicBezTo>
                    <a:pt x="746313" y="1088372"/>
                    <a:pt x="943251" y="1116147"/>
                    <a:pt x="1112415" y="1211511"/>
                  </a:cubicBezTo>
                  <a:cubicBezTo>
                    <a:pt x="1150563" y="1233076"/>
                    <a:pt x="1160926" y="1264585"/>
                    <a:pt x="1163831" y="1295674"/>
                  </a:cubicBezTo>
                  <a:lnTo>
                    <a:pt x="1163831" y="1526617"/>
                  </a:lnTo>
                  <a:cubicBezTo>
                    <a:pt x="1163831" y="1558136"/>
                    <a:pt x="1128999" y="1595035"/>
                    <a:pt x="1092518" y="1575957"/>
                  </a:cubicBezTo>
                  <a:cubicBezTo>
                    <a:pt x="794404" y="1419652"/>
                    <a:pt x="398450" y="1402649"/>
                    <a:pt x="68828" y="1577614"/>
                  </a:cubicBezTo>
                  <a:cubicBezTo>
                    <a:pt x="35243" y="1595864"/>
                    <a:pt x="0" y="1559374"/>
                    <a:pt x="0" y="1527865"/>
                  </a:cubicBezTo>
                  <a:lnTo>
                    <a:pt x="0" y="1308533"/>
                  </a:lnTo>
                  <a:cubicBezTo>
                    <a:pt x="0" y="1273290"/>
                    <a:pt x="410" y="1213169"/>
                    <a:pt x="35652" y="1159686"/>
                  </a:cubicBezTo>
                  <a:lnTo>
                    <a:pt x="617363" y="325475"/>
                  </a:lnTo>
                  <a:lnTo>
                    <a:pt x="111119" y="325475"/>
                  </a:lnTo>
                  <a:cubicBezTo>
                    <a:pt x="80020" y="325475"/>
                    <a:pt x="55140" y="303500"/>
                    <a:pt x="55140" y="271159"/>
                  </a:cubicBezTo>
                </a:path>
              </a:pathLst>
            </a:custGeom>
            <a:solidFill>
              <a:srgbClr val="000000"/>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B06F4848-685A-4F07-B04D-959E3F7F78D4}"/>
                </a:ext>
              </a:extLst>
            </p:cNvPr>
            <p:cNvSpPr/>
            <p:nvPr/>
          </p:nvSpPr>
          <p:spPr bwMode="gray">
            <a:xfrm>
              <a:off x="2860278" y="1062113"/>
              <a:ext cx="1985548" cy="1649351"/>
            </a:xfrm>
            <a:custGeom>
              <a:avLst/>
              <a:gdLst>
                <a:gd name="connsiteX0" fmla="*/ 347453 w 1985548"/>
                <a:gd name="connsiteY0" fmla="*/ 1649351 h 1649351"/>
                <a:gd name="connsiteX1" fmla="*/ 52654 w 1985548"/>
                <a:gd name="connsiteY1" fmla="*/ 1649351 h 1649351"/>
                <a:gd name="connsiteX2" fmla="*/ 0 w 1985548"/>
                <a:gd name="connsiteY2" fmla="*/ 1599174 h 1649351"/>
                <a:gd name="connsiteX3" fmla="*/ 0 w 1985548"/>
                <a:gd name="connsiteY3" fmla="*/ 86241 h 1649351"/>
                <a:gd name="connsiteX4" fmla="*/ 56798 w 1985548"/>
                <a:gd name="connsiteY4" fmla="*/ 31926 h 1649351"/>
                <a:gd name="connsiteX5" fmla="*/ 331689 w 1985548"/>
                <a:gd name="connsiteY5" fmla="*/ 31926 h 1649351"/>
                <a:gd name="connsiteX6" fmla="*/ 385181 w 1985548"/>
                <a:gd name="connsiteY6" fmla="*/ 82509 h 1649351"/>
                <a:gd name="connsiteX7" fmla="*/ 385181 w 1985548"/>
                <a:gd name="connsiteY7" fmla="*/ 280281 h 1649351"/>
                <a:gd name="connsiteX8" fmla="*/ 390573 w 1985548"/>
                <a:gd name="connsiteY8" fmla="*/ 280281 h 1649351"/>
                <a:gd name="connsiteX9" fmla="*/ 778650 w 1985548"/>
                <a:gd name="connsiteY9" fmla="*/ 0 h 1649351"/>
                <a:gd name="connsiteX10" fmla="*/ 1161345 w 1985548"/>
                <a:gd name="connsiteY10" fmla="*/ 280281 h 1649351"/>
                <a:gd name="connsiteX11" fmla="*/ 1568501 w 1985548"/>
                <a:gd name="connsiteY11" fmla="*/ 0 h 1649351"/>
                <a:gd name="connsiteX12" fmla="*/ 1909724 w 1985548"/>
                <a:gd name="connsiteY12" fmla="*/ 165433 h 1649351"/>
                <a:gd name="connsiteX13" fmla="*/ 1983943 w 1985548"/>
                <a:gd name="connsiteY13" fmla="*/ 639755 h 1649351"/>
                <a:gd name="connsiteX14" fmla="*/ 1983524 w 1985548"/>
                <a:gd name="connsiteY14" fmla="*/ 1594621 h 1649351"/>
                <a:gd name="connsiteX15" fmla="*/ 1926727 w 1985548"/>
                <a:gd name="connsiteY15" fmla="*/ 1649351 h 1649351"/>
                <a:gd name="connsiteX16" fmla="*/ 1632347 w 1985548"/>
                <a:gd name="connsiteY16" fmla="*/ 1649351 h 1649351"/>
                <a:gd name="connsiteX17" fmla="*/ 1579274 w 1985548"/>
                <a:gd name="connsiteY17" fmla="*/ 1594621 h 1649351"/>
                <a:gd name="connsiteX18" fmla="*/ 1579274 w 1985548"/>
                <a:gd name="connsiteY18" fmla="*/ 792748 h 1649351"/>
                <a:gd name="connsiteX19" fmla="*/ 1570987 w 1985548"/>
                <a:gd name="connsiteY19" fmla="*/ 509150 h 1649351"/>
                <a:gd name="connsiteX20" fmla="*/ 1397670 w 1985548"/>
                <a:gd name="connsiteY20" fmla="*/ 378960 h 1649351"/>
                <a:gd name="connsiteX21" fmla="*/ 1221457 w 1985548"/>
                <a:gd name="connsiteY21" fmla="*/ 502931 h 1649351"/>
                <a:gd name="connsiteX22" fmla="*/ 1194102 w 1985548"/>
                <a:gd name="connsiteY22" fmla="*/ 792748 h 1649351"/>
                <a:gd name="connsiteX23" fmla="*/ 1194102 w 1985548"/>
                <a:gd name="connsiteY23" fmla="*/ 1594621 h 1649351"/>
                <a:gd name="connsiteX24" fmla="*/ 1137295 w 1985548"/>
                <a:gd name="connsiteY24" fmla="*/ 1649351 h 1649351"/>
                <a:gd name="connsiteX25" fmla="*/ 842915 w 1985548"/>
                <a:gd name="connsiteY25" fmla="*/ 1649351 h 1649351"/>
                <a:gd name="connsiteX26" fmla="*/ 789842 w 1985548"/>
                <a:gd name="connsiteY26" fmla="*/ 1594621 h 1649351"/>
                <a:gd name="connsiteX27" fmla="*/ 789432 w 1985548"/>
                <a:gd name="connsiteY27" fmla="*/ 792748 h 1649351"/>
                <a:gd name="connsiteX28" fmla="*/ 607828 w 1985548"/>
                <a:gd name="connsiteY28" fmla="*/ 375643 h 1649351"/>
                <a:gd name="connsiteX29" fmla="*/ 404250 w 1985548"/>
                <a:gd name="connsiteY29" fmla="*/ 792748 h 1649351"/>
                <a:gd name="connsiteX30" fmla="*/ 404250 w 1985548"/>
                <a:gd name="connsiteY30" fmla="*/ 1594621 h 1649351"/>
                <a:gd name="connsiteX31" fmla="*/ 347453 w 1985548"/>
                <a:gd name="connsiteY3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85548" h="1649351">
                  <a:moveTo>
                    <a:pt x="347453" y="1649351"/>
                  </a:moveTo>
                  <a:lnTo>
                    <a:pt x="52654" y="1649351"/>
                  </a:lnTo>
                  <a:cubicBezTo>
                    <a:pt x="24460" y="1647275"/>
                    <a:pt x="2076" y="1626130"/>
                    <a:pt x="0" y="1599174"/>
                  </a:cubicBezTo>
                  <a:lnTo>
                    <a:pt x="0" y="86241"/>
                  </a:lnTo>
                  <a:cubicBezTo>
                    <a:pt x="0" y="55974"/>
                    <a:pt x="25289" y="31926"/>
                    <a:pt x="56798" y="31926"/>
                  </a:cubicBezTo>
                  <a:lnTo>
                    <a:pt x="331689" y="31926"/>
                  </a:lnTo>
                  <a:cubicBezTo>
                    <a:pt x="360302" y="33169"/>
                    <a:pt x="383105" y="55144"/>
                    <a:pt x="385181" y="82509"/>
                  </a:cubicBezTo>
                  <a:lnTo>
                    <a:pt x="385181" y="280281"/>
                  </a:lnTo>
                  <a:lnTo>
                    <a:pt x="390573" y="280281"/>
                  </a:lnTo>
                  <a:cubicBezTo>
                    <a:pt x="462296" y="89143"/>
                    <a:pt x="597046" y="0"/>
                    <a:pt x="778650" y="0"/>
                  </a:cubicBezTo>
                  <a:cubicBezTo>
                    <a:pt x="963158" y="0"/>
                    <a:pt x="1078421" y="89143"/>
                    <a:pt x="1161345" y="280281"/>
                  </a:cubicBezTo>
                  <a:cubicBezTo>
                    <a:pt x="1232659" y="89143"/>
                    <a:pt x="1394775" y="0"/>
                    <a:pt x="1568501" y="0"/>
                  </a:cubicBezTo>
                  <a:cubicBezTo>
                    <a:pt x="1692050" y="0"/>
                    <a:pt x="1827219" y="50998"/>
                    <a:pt x="1909724" y="165433"/>
                  </a:cubicBezTo>
                  <a:cubicBezTo>
                    <a:pt x="2003012" y="292720"/>
                    <a:pt x="1983943" y="477639"/>
                    <a:pt x="1983943" y="639755"/>
                  </a:cubicBezTo>
                  <a:lnTo>
                    <a:pt x="1983524" y="1594621"/>
                  </a:lnTo>
                  <a:cubicBezTo>
                    <a:pt x="1983524" y="1624882"/>
                    <a:pt x="1958235" y="1649351"/>
                    <a:pt x="1926727" y="1649351"/>
                  </a:cubicBezTo>
                  <a:lnTo>
                    <a:pt x="1632347" y="1649351"/>
                  </a:lnTo>
                  <a:cubicBezTo>
                    <a:pt x="1602915" y="1647275"/>
                    <a:pt x="1579274" y="1623643"/>
                    <a:pt x="1579274" y="1594621"/>
                  </a:cubicBezTo>
                  <a:lnTo>
                    <a:pt x="1579274" y="792748"/>
                  </a:lnTo>
                  <a:cubicBezTo>
                    <a:pt x="1579274" y="728897"/>
                    <a:pt x="1585084" y="569684"/>
                    <a:pt x="1570987" y="509150"/>
                  </a:cubicBezTo>
                  <a:cubicBezTo>
                    <a:pt x="1549013" y="407569"/>
                    <a:pt x="1483090" y="378960"/>
                    <a:pt x="1397670" y="378960"/>
                  </a:cubicBezTo>
                  <a:cubicBezTo>
                    <a:pt x="1326356" y="378960"/>
                    <a:pt x="1251728" y="426641"/>
                    <a:pt x="1221457" y="502931"/>
                  </a:cubicBezTo>
                  <a:cubicBezTo>
                    <a:pt x="1191197" y="579221"/>
                    <a:pt x="1194102" y="706922"/>
                    <a:pt x="1194102" y="792748"/>
                  </a:cubicBezTo>
                  <a:lnTo>
                    <a:pt x="1194102" y="1594621"/>
                  </a:lnTo>
                  <a:cubicBezTo>
                    <a:pt x="1194102" y="1624882"/>
                    <a:pt x="1168803" y="1649351"/>
                    <a:pt x="1137295" y="1649351"/>
                  </a:cubicBezTo>
                  <a:lnTo>
                    <a:pt x="842915" y="1649351"/>
                  </a:lnTo>
                  <a:cubicBezTo>
                    <a:pt x="813064" y="1647275"/>
                    <a:pt x="789842" y="1623643"/>
                    <a:pt x="789842" y="1594621"/>
                  </a:cubicBezTo>
                  <a:lnTo>
                    <a:pt x="789432" y="792748"/>
                  </a:lnTo>
                  <a:cubicBezTo>
                    <a:pt x="789432" y="623999"/>
                    <a:pt x="817207" y="375643"/>
                    <a:pt x="607828" y="375643"/>
                  </a:cubicBezTo>
                  <a:cubicBezTo>
                    <a:pt x="395964" y="375643"/>
                    <a:pt x="404250" y="617780"/>
                    <a:pt x="404250" y="792748"/>
                  </a:cubicBezTo>
                  <a:lnTo>
                    <a:pt x="404250" y="1594621"/>
                  </a:lnTo>
                  <a:cubicBezTo>
                    <a:pt x="404250" y="1624882"/>
                    <a:pt x="378962" y="1649351"/>
                    <a:pt x="34745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C161F8AB-57AF-4497-8BED-69534A6AB3F9}"/>
                </a:ext>
              </a:extLst>
            </p:cNvPr>
            <p:cNvSpPr/>
            <p:nvPr/>
          </p:nvSpPr>
          <p:spPr bwMode="gray">
            <a:xfrm>
              <a:off x="7992824" y="1062113"/>
              <a:ext cx="1337557" cy="1680860"/>
            </a:xfrm>
            <a:custGeom>
              <a:avLst/>
              <a:gdLst>
                <a:gd name="connsiteX0" fmla="*/ 663388 w 1337557"/>
                <a:gd name="connsiteY0" fmla="*/ 0 h 1680860"/>
                <a:gd name="connsiteX1" fmla="*/ 1337558 w 1337557"/>
                <a:gd name="connsiteY1" fmla="*/ 853282 h 1680860"/>
                <a:gd name="connsiteX2" fmla="*/ 663388 w 1337557"/>
                <a:gd name="connsiteY2" fmla="*/ 1680860 h 1680860"/>
                <a:gd name="connsiteX3" fmla="*/ 0 w 1337557"/>
                <a:gd name="connsiteY3" fmla="*/ 837112 h 1680860"/>
                <a:gd name="connsiteX4" fmla="*/ 663388 w 1337557"/>
                <a:gd name="connsiteY4" fmla="*/ 0 h 1680860"/>
                <a:gd name="connsiteX5" fmla="*/ 665874 w 1337557"/>
                <a:gd name="connsiteY5" fmla="*/ 308890 h 1680860"/>
                <a:gd name="connsiteX6" fmla="*/ 434931 w 1337557"/>
                <a:gd name="connsiteY6" fmla="*/ 789432 h 1680860"/>
                <a:gd name="connsiteX7" fmla="*/ 663388 w 1337557"/>
                <a:gd name="connsiteY7" fmla="*/ 1369069 h 1680860"/>
                <a:gd name="connsiteX8" fmla="*/ 902618 w 1337557"/>
                <a:gd name="connsiteY8" fmla="*/ 856599 h 1680860"/>
                <a:gd name="connsiteX9" fmla="*/ 858670 w 1337557"/>
                <a:gd name="connsiteY9" fmla="*/ 455250 h 1680860"/>
                <a:gd name="connsiteX10" fmla="*/ 665874 w 1337557"/>
                <a:gd name="connsiteY10" fmla="*/ 308890 h 16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57" h="1680860">
                  <a:moveTo>
                    <a:pt x="663388" y="0"/>
                  </a:moveTo>
                  <a:cubicBezTo>
                    <a:pt x="1100804" y="0"/>
                    <a:pt x="1337558" y="375643"/>
                    <a:pt x="1337558" y="853282"/>
                  </a:cubicBezTo>
                  <a:cubicBezTo>
                    <a:pt x="1337558" y="1314748"/>
                    <a:pt x="1075935" y="1680860"/>
                    <a:pt x="663388" y="1680860"/>
                  </a:cubicBezTo>
                  <a:cubicBezTo>
                    <a:pt x="233839" y="1680860"/>
                    <a:pt x="0" y="1305213"/>
                    <a:pt x="0" y="837112"/>
                  </a:cubicBezTo>
                  <a:cubicBezTo>
                    <a:pt x="0" y="366107"/>
                    <a:pt x="236744" y="0"/>
                    <a:pt x="663388" y="0"/>
                  </a:cubicBezTo>
                  <a:moveTo>
                    <a:pt x="665874" y="308890"/>
                  </a:moveTo>
                  <a:cubicBezTo>
                    <a:pt x="448618" y="308890"/>
                    <a:pt x="434931" y="604927"/>
                    <a:pt x="434931" y="789432"/>
                  </a:cubicBezTo>
                  <a:cubicBezTo>
                    <a:pt x="434931" y="974353"/>
                    <a:pt x="432035" y="1369069"/>
                    <a:pt x="663388" y="1369069"/>
                  </a:cubicBezTo>
                  <a:cubicBezTo>
                    <a:pt x="891845" y="1369069"/>
                    <a:pt x="902618" y="1050639"/>
                    <a:pt x="902618" y="856599"/>
                  </a:cubicBezTo>
                  <a:cubicBezTo>
                    <a:pt x="902618" y="728897"/>
                    <a:pt x="897227" y="576318"/>
                    <a:pt x="858670" y="455250"/>
                  </a:cubicBezTo>
                  <a:cubicBezTo>
                    <a:pt x="825504" y="349938"/>
                    <a:pt x="759581" y="308890"/>
                    <a:pt x="665874" y="308890"/>
                  </a:cubicBezTo>
                </a:path>
              </a:pathLst>
            </a:custGeom>
            <a:solidFill>
              <a:srgbClr val="000000"/>
            </a:solidFill>
            <a:ln w="9525" cap="flat">
              <a:noFill/>
              <a:prstDash val="solid"/>
              <a:miter/>
            </a:ln>
          </p:spPr>
          <p:txBody>
            <a:bodyPr lIns="0" tIns="0" rIns="0" bIns="0" rtlCol="0" anchor="ctr"/>
            <a:lstStyle/>
            <a:p>
              <a:endParaRPr lang="de-DE" dirty="0"/>
            </a:p>
          </p:txBody>
        </p:sp>
        <p:sp>
          <p:nvSpPr>
            <p:cNvPr id="26" name="Freihandform: Form 25">
              <a:extLst>
                <a:ext uri="{FF2B5EF4-FFF2-40B4-BE49-F238E27FC236}">
                  <a16:creationId xmlns:a16="http://schemas.microsoft.com/office/drawing/2014/main" id="{FDBE3505-F9B1-49BF-8803-B14114421EC4}"/>
                </a:ext>
              </a:extLst>
            </p:cNvPr>
            <p:cNvSpPr/>
            <p:nvPr/>
          </p:nvSpPr>
          <p:spPr bwMode="gray">
            <a:xfrm>
              <a:off x="9550542" y="1062113"/>
              <a:ext cx="1211094" cy="1649351"/>
            </a:xfrm>
            <a:custGeom>
              <a:avLst/>
              <a:gdLst>
                <a:gd name="connsiteX0" fmla="*/ 347033 w 1211094"/>
                <a:gd name="connsiteY0" fmla="*/ 1649351 h 1649351"/>
                <a:gd name="connsiteX1" fmla="*/ 53483 w 1211094"/>
                <a:gd name="connsiteY1" fmla="*/ 1649351 h 1649351"/>
                <a:gd name="connsiteX2" fmla="*/ 409 w 1211094"/>
                <a:gd name="connsiteY2" fmla="*/ 1594621 h 1649351"/>
                <a:gd name="connsiteX3" fmla="*/ 0 w 1211094"/>
                <a:gd name="connsiteY3" fmla="*/ 81265 h 1649351"/>
                <a:gd name="connsiteX4" fmla="*/ 56798 w 1211094"/>
                <a:gd name="connsiteY4" fmla="*/ 31926 h 1649351"/>
                <a:gd name="connsiteX5" fmla="*/ 330032 w 1211094"/>
                <a:gd name="connsiteY5" fmla="*/ 31926 h 1649351"/>
                <a:gd name="connsiteX6" fmla="*/ 382686 w 1211094"/>
                <a:gd name="connsiteY6" fmla="*/ 74217 h 1649351"/>
                <a:gd name="connsiteX7" fmla="*/ 382686 w 1211094"/>
                <a:gd name="connsiteY7" fmla="*/ 305573 h 1649351"/>
                <a:gd name="connsiteX8" fmla="*/ 388077 w 1211094"/>
                <a:gd name="connsiteY8" fmla="*/ 305573 h 1649351"/>
                <a:gd name="connsiteX9" fmla="*/ 789841 w 1211094"/>
                <a:gd name="connsiteY9" fmla="*/ 0 h 1649351"/>
                <a:gd name="connsiteX10" fmla="*/ 1133980 w 1211094"/>
                <a:gd name="connsiteY10" fmla="*/ 178286 h 1649351"/>
                <a:gd name="connsiteX11" fmla="*/ 1211094 w 1211094"/>
                <a:gd name="connsiteY11" fmla="*/ 649290 h 1649351"/>
                <a:gd name="connsiteX12" fmla="*/ 1211094 w 1211094"/>
                <a:gd name="connsiteY12" fmla="*/ 1601669 h 1649351"/>
                <a:gd name="connsiteX13" fmla="*/ 1154287 w 1211094"/>
                <a:gd name="connsiteY13" fmla="*/ 1649351 h 1649351"/>
                <a:gd name="connsiteX14" fmla="*/ 858669 w 1211094"/>
                <a:gd name="connsiteY14" fmla="*/ 1649351 h 1649351"/>
                <a:gd name="connsiteX15" fmla="*/ 806425 w 1211094"/>
                <a:gd name="connsiteY15" fmla="*/ 1601669 h 1649351"/>
                <a:gd name="connsiteX16" fmla="*/ 806425 w 1211094"/>
                <a:gd name="connsiteY16" fmla="*/ 779895 h 1649351"/>
                <a:gd name="connsiteX17" fmla="*/ 621925 w 1211094"/>
                <a:gd name="connsiteY17" fmla="*/ 372326 h 1649351"/>
                <a:gd name="connsiteX18" fmla="*/ 451514 w 1211094"/>
                <a:gd name="connsiteY18" fmla="*/ 493395 h 1649351"/>
                <a:gd name="connsiteX19" fmla="*/ 404660 w 1211094"/>
                <a:gd name="connsiteY19" fmla="*/ 779895 h 1649351"/>
                <a:gd name="connsiteX20" fmla="*/ 404660 w 1211094"/>
                <a:gd name="connsiteY20" fmla="*/ 1594621 h 1649351"/>
                <a:gd name="connsiteX21" fmla="*/ 347033 w 1211094"/>
                <a:gd name="connsiteY2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094" h="1649351">
                  <a:moveTo>
                    <a:pt x="347033" y="1649351"/>
                  </a:moveTo>
                  <a:lnTo>
                    <a:pt x="53483" y="1649351"/>
                  </a:lnTo>
                  <a:cubicBezTo>
                    <a:pt x="24041" y="1647275"/>
                    <a:pt x="409" y="1623643"/>
                    <a:pt x="409" y="1594621"/>
                  </a:cubicBezTo>
                  <a:lnTo>
                    <a:pt x="0" y="81265"/>
                  </a:lnTo>
                  <a:cubicBezTo>
                    <a:pt x="2486" y="53486"/>
                    <a:pt x="26946" y="31926"/>
                    <a:pt x="56798" y="31926"/>
                  </a:cubicBezTo>
                  <a:lnTo>
                    <a:pt x="330032" y="31926"/>
                  </a:lnTo>
                  <a:cubicBezTo>
                    <a:pt x="355739" y="33169"/>
                    <a:pt x="376885" y="50583"/>
                    <a:pt x="382686" y="74217"/>
                  </a:cubicBezTo>
                  <a:lnTo>
                    <a:pt x="382686" y="305573"/>
                  </a:lnTo>
                  <a:lnTo>
                    <a:pt x="388077" y="305573"/>
                  </a:lnTo>
                  <a:cubicBezTo>
                    <a:pt x="470592" y="98679"/>
                    <a:pt x="586264" y="0"/>
                    <a:pt x="789841" y="0"/>
                  </a:cubicBezTo>
                  <a:cubicBezTo>
                    <a:pt x="922105" y="0"/>
                    <a:pt x="1051055" y="47681"/>
                    <a:pt x="1133980" y="178286"/>
                  </a:cubicBezTo>
                  <a:cubicBezTo>
                    <a:pt x="1211094" y="299353"/>
                    <a:pt x="1211094" y="502931"/>
                    <a:pt x="1211094" y="649290"/>
                  </a:cubicBezTo>
                  <a:lnTo>
                    <a:pt x="1211094" y="1601669"/>
                  </a:lnTo>
                  <a:cubicBezTo>
                    <a:pt x="1207779" y="1628206"/>
                    <a:pt x="1183319" y="1649351"/>
                    <a:pt x="1154287" y="1649351"/>
                  </a:cubicBezTo>
                  <a:lnTo>
                    <a:pt x="858669" y="1649351"/>
                  </a:lnTo>
                  <a:cubicBezTo>
                    <a:pt x="831723" y="1647275"/>
                    <a:pt x="809330" y="1627377"/>
                    <a:pt x="806425" y="1601669"/>
                  </a:cubicBezTo>
                  <a:lnTo>
                    <a:pt x="806425" y="779895"/>
                  </a:lnTo>
                  <a:cubicBezTo>
                    <a:pt x="806425" y="614463"/>
                    <a:pt x="825503" y="372326"/>
                    <a:pt x="621925" y="372326"/>
                  </a:cubicBezTo>
                  <a:cubicBezTo>
                    <a:pt x="550193" y="372326"/>
                    <a:pt x="484270" y="420422"/>
                    <a:pt x="451514" y="493395"/>
                  </a:cubicBezTo>
                  <a:cubicBezTo>
                    <a:pt x="410051" y="585855"/>
                    <a:pt x="404660" y="677899"/>
                    <a:pt x="404660" y="779895"/>
                  </a:cubicBezTo>
                  <a:lnTo>
                    <a:pt x="404660" y="1594621"/>
                  </a:lnTo>
                  <a:cubicBezTo>
                    <a:pt x="404250" y="1624882"/>
                    <a:pt x="378543" y="1649351"/>
                    <a:pt x="34703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2037FFA1-6FEB-4E2D-AF82-18B402CF67F3}"/>
                </a:ext>
              </a:extLst>
            </p:cNvPr>
            <p:cNvSpPr/>
            <p:nvPr/>
          </p:nvSpPr>
          <p:spPr bwMode="gray">
            <a:xfrm>
              <a:off x="5101281" y="1047602"/>
              <a:ext cx="1408938" cy="1684589"/>
            </a:xfrm>
            <a:custGeom>
              <a:avLst/>
              <a:gdLst>
                <a:gd name="connsiteX0" fmla="*/ 868623 w 1408938"/>
                <a:gd name="connsiteY0" fmla="*/ 941181 h 1684589"/>
                <a:gd name="connsiteX1" fmla="*/ 813483 w 1408938"/>
                <a:gd name="connsiteY1" fmla="*/ 1253802 h 1684589"/>
                <a:gd name="connsiteX2" fmla="*/ 609486 w 1408938"/>
                <a:gd name="connsiteY2" fmla="*/ 1387724 h 1684589"/>
                <a:gd name="connsiteX3" fmla="*/ 429959 w 1408938"/>
                <a:gd name="connsiteY3" fmla="*/ 1174192 h 1684589"/>
                <a:gd name="connsiteX4" fmla="*/ 868623 w 1408938"/>
                <a:gd name="connsiteY4" fmla="*/ 877330 h 1684589"/>
                <a:gd name="connsiteX5" fmla="*/ 868623 w 1408938"/>
                <a:gd name="connsiteY5" fmla="*/ 941181 h 1684589"/>
                <a:gd name="connsiteX6" fmla="*/ 1165908 w 1408938"/>
                <a:gd name="connsiteY6" fmla="*/ 1659710 h 1684589"/>
                <a:gd name="connsiteX7" fmla="*/ 1096251 w 1408938"/>
                <a:gd name="connsiteY7" fmla="*/ 1666759 h 1684589"/>
                <a:gd name="connsiteX8" fmla="*/ 927087 w 1408938"/>
                <a:gd name="connsiteY8" fmla="*/ 1470229 h 1684589"/>
                <a:gd name="connsiteX9" fmla="*/ 441150 w 1408938"/>
                <a:gd name="connsiteY9" fmla="*/ 1684590 h 1684589"/>
                <a:gd name="connsiteX10" fmla="*/ 0 w 1408938"/>
                <a:gd name="connsiteY10" fmla="*/ 1225199 h 1684589"/>
                <a:gd name="connsiteX11" fmla="*/ 314277 w 1408938"/>
                <a:gd name="connsiteY11" fmla="*/ 743409 h 1684589"/>
                <a:gd name="connsiteX12" fmla="*/ 868623 w 1408938"/>
                <a:gd name="connsiteY12" fmla="*/ 640998 h 1684589"/>
                <a:gd name="connsiteX13" fmla="*/ 868623 w 1408938"/>
                <a:gd name="connsiteY13" fmla="*/ 602853 h 1684589"/>
                <a:gd name="connsiteX14" fmla="*/ 832552 w 1408938"/>
                <a:gd name="connsiteY14" fmla="*/ 389326 h 1684589"/>
                <a:gd name="connsiteX15" fmla="*/ 667122 w 1408938"/>
                <a:gd name="connsiteY15" fmla="*/ 312622 h 1684589"/>
                <a:gd name="connsiteX16" fmla="*/ 430378 w 1408938"/>
                <a:gd name="connsiteY16" fmla="*/ 489663 h 1684589"/>
                <a:gd name="connsiteX17" fmla="*/ 378962 w 1408938"/>
                <a:gd name="connsiteY17" fmla="*/ 543563 h 1684589"/>
                <a:gd name="connsiteX18" fmla="*/ 93288 w 1408938"/>
                <a:gd name="connsiteY18" fmla="*/ 512881 h 1684589"/>
                <a:gd name="connsiteX19" fmla="*/ 49339 w 1408938"/>
                <a:gd name="connsiteY19" fmla="*/ 451104 h 1684589"/>
                <a:gd name="connsiteX20" fmla="*/ 708584 w 1408938"/>
                <a:gd name="connsiteY20" fmla="*/ 0 h 1684589"/>
                <a:gd name="connsiteX21" fmla="*/ 1152640 w 1408938"/>
                <a:gd name="connsiteY21" fmla="*/ 146774 h 1684589"/>
                <a:gd name="connsiteX22" fmla="*/ 1282408 w 1408938"/>
                <a:gd name="connsiteY22" fmla="*/ 653851 h 1684589"/>
                <a:gd name="connsiteX23" fmla="*/ 1282408 w 1408938"/>
                <a:gd name="connsiteY23" fmla="*/ 1113251 h 1684589"/>
                <a:gd name="connsiteX24" fmla="*/ 1393527 w 1408938"/>
                <a:gd name="connsiteY24" fmla="*/ 1386476 h 1684589"/>
                <a:gd name="connsiteX25" fmla="*/ 1392288 w 1408938"/>
                <a:gd name="connsiteY25" fmla="*/ 1464838 h 1684589"/>
                <a:gd name="connsiteX26" fmla="*/ 1166317 w 1408938"/>
                <a:gd name="connsiteY26" fmla="*/ 1660539 h 1684589"/>
                <a:gd name="connsiteX27" fmla="*/ 1165908 w 1408938"/>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8938" h="1684589">
                  <a:moveTo>
                    <a:pt x="868623" y="941181"/>
                  </a:moveTo>
                  <a:cubicBezTo>
                    <a:pt x="868623" y="1056025"/>
                    <a:pt x="871528" y="1151809"/>
                    <a:pt x="813483" y="1253802"/>
                  </a:cubicBezTo>
                  <a:cubicBezTo>
                    <a:pt x="766629" y="1336727"/>
                    <a:pt x="692001" y="1387724"/>
                    <a:pt x="609486" y="1387724"/>
                  </a:cubicBezTo>
                  <a:cubicBezTo>
                    <a:pt x="496300" y="1387724"/>
                    <a:pt x="429959" y="1301485"/>
                    <a:pt x="429959" y="1174192"/>
                  </a:cubicBezTo>
                  <a:cubicBezTo>
                    <a:pt x="429959" y="922938"/>
                    <a:pt x="655101" y="877330"/>
                    <a:pt x="868623" y="877330"/>
                  </a:cubicBezTo>
                  <a:lnTo>
                    <a:pt x="868623" y="941181"/>
                  </a:lnTo>
                  <a:moveTo>
                    <a:pt x="1165908" y="1659710"/>
                  </a:moveTo>
                  <a:cubicBezTo>
                    <a:pt x="1146420" y="1677122"/>
                    <a:pt x="1118225" y="1678370"/>
                    <a:pt x="1096251" y="1666759"/>
                  </a:cubicBezTo>
                  <a:cubicBezTo>
                    <a:pt x="998401" y="1585501"/>
                    <a:pt x="980570" y="1547763"/>
                    <a:pt x="927087" y="1470229"/>
                  </a:cubicBezTo>
                  <a:cubicBezTo>
                    <a:pt x="765382" y="1635250"/>
                    <a:pt x="650539" y="1684590"/>
                    <a:pt x="441150" y="1684590"/>
                  </a:cubicBezTo>
                  <a:cubicBezTo>
                    <a:pt x="192796" y="1684590"/>
                    <a:pt x="0" y="1531599"/>
                    <a:pt x="0" y="1225199"/>
                  </a:cubicBezTo>
                  <a:cubicBezTo>
                    <a:pt x="0" y="985959"/>
                    <a:pt x="129359" y="823015"/>
                    <a:pt x="314277" y="743409"/>
                  </a:cubicBezTo>
                  <a:cubicBezTo>
                    <a:pt x="474326" y="672924"/>
                    <a:pt x="697802" y="660485"/>
                    <a:pt x="868623" y="640998"/>
                  </a:cubicBezTo>
                  <a:lnTo>
                    <a:pt x="868623" y="602853"/>
                  </a:lnTo>
                  <a:cubicBezTo>
                    <a:pt x="868623" y="532783"/>
                    <a:pt x="874014" y="449860"/>
                    <a:pt x="832552" y="389326"/>
                  </a:cubicBezTo>
                  <a:cubicBezTo>
                    <a:pt x="796900" y="335010"/>
                    <a:pt x="728072" y="312622"/>
                    <a:pt x="667122" y="312622"/>
                  </a:cubicBezTo>
                  <a:cubicBezTo>
                    <a:pt x="554755" y="312622"/>
                    <a:pt x="454838" y="370253"/>
                    <a:pt x="430378" y="489663"/>
                  </a:cubicBezTo>
                  <a:cubicBezTo>
                    <a:pt x="425396" y="516199"/>
                    <a:pt x="405908" y="542319"/>
                    <a:pt x="378962" y="543563"/>
                  </a:cubicBezTo>
                  <a:lnTo>
                    <a:pt x="93288" y="512881"/>
                  </a:lnTo>
                  <a:cubicBezTo>
                    <a:pt x="69247" y="507492"/>
                    <a:pt x="42291" y="488005"/>
                    <a:pt x="49339" y="451104"/>
                  </a:cubicBezTo>
                  <a:cubicBezTo>
                    <a:pt x="114853" y="104483"/>
                    <a:pt x="428301" y="0"/>
                    <a:pt x="708584" y="0"/>
                  </a:cubicBezTo>
                  <a:cubicBezTo>
                    <a:pt x="852040" y="0"/>
                    <a:pt x="1039444" y="38145"/>
                    <a:pt x="1152640" y="146774"/>
                  </a:cubicBezTo>
                  <a:cubicBezTo>
                    <a:pt x="1296095" y="280696"/>
                    <a:pt x="1282408" y="459395"/>
                    <a:pt x="1282408" y="653851"/>
                  </a:cubicBezTo>
                  <a:lnTo>
                    <a:pt x="1282408" y="1113251"/>
                  </a:lnTo>
                  <a:cubicBezTo>
                    <a:pt x="1282408" y="1251316"/>
                    <a:pt x="1339625" y="1311848"/>
                    <a:pt x="1393527" y="1386476"/>
                  </a:cubicBezTo>
                  <a:cubicBezTo>
                    <a:pt x="1412186" y="1413013"/>
                    <a:pt x="1416329" y="1444940"/>
                    <a:pt x="1392288" y="1464838"/>
                  </a:cubicBezTo>
                  <a:cubicBezTo>
                    <a:pt x="1332166" y="1515016"/>
                    <a:pt x="1225192" y="1608304"/>
                    <a:pt x="1166317"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DC779497-D61C-42AC-9030-DBC00FEA9C83}"/>
                </a:ext>
              </a:extLst>
            </p:cNvPr>
            <p:cNvSpPr/>
            <p:nvPr/>
          </p:nvSpPr>
          <p:spPr bwMode="gray">
            <a:xfrm>
              <a:off x="1236636" y="1047602"/>
              <a:ext cx="1409309" cy="1684589"/>
            </a:xfrm>
            <a:custGeom>
              <a:avLst/>
              <a:gdLst>
                <a:gd name="connsiteX0" fmla="*/ 868623 w 1409309"/>
                <a:gd name="connsiteY0" fmla="*/ 941181 h 1684589"/>
                <a:gd name="connsiteX1" fmla="*/ 813479 w 1409309"/>
                <a:gd name="connsiteY1" fmla="*/ 1253802 h 1684589"/>
                <a:gd name="connsiteX2" fmla="*/ 609487 w 1409309"/>
                <a:gd name="connsiteY2" fmla="*/ 1387724 h 1684589"/>
                <a:gd name="connsiteX3" fmla="*/ 430373 w 1409309"/>
                <a:gd name="connsiteY3" fmla="*/ 1174192 h 1684589"/>
                <a:gd name="connsiteX4" fmla="*/ 868623 w 1409309"/>
                <a:gd name="connsiteY4" fmla="*/ 877330 h 1684589"/>
                <a:gd name="connsiteX5" fmla="*/ 868623 w 1409309"/>
                <a:gd name="connsiteY5" fmla="*/ 941181 h 1684589"/>
                <a:gd name="connsiteX6" fmla="*/ 1165908 w 1409309"/>
                <a:gd name="connsiteY6" fmla="*/ 1659710 h 1684589"/>
                <a:gd name="connsiteX7" fmla="*/ 1096251 w 1409309"/>
                <a:gd name="connsiteY7" fmla="*/ 1666759 h 1684589"/>
                <a:gd name="connsiteX8" fmla="*/ 927084 w 1409309"/>
                <a:gd name="connsiteY8" fmla="*/ 1470229 h 1684589"/>
                <a:gd name="connsiteX9" fmla="*/ 441152 w 1409309"/>
                <a:gd name="connsiteY9" fmla="*/ 1684590 h 1684589"/>
                <a:gd name="connsiteX10" fmla="*/ 0 w 1409309"/>
                <a:gd name="connsiteY10" fmla="*/ 1225199 h 1684589"/>
                <a:gd name="connsiteX11" fmla="*/ 314279 w 1409309"/>
                <a:gd name="connsiteY11" fmla="*/ 743409 h 1684589"/>
                <a:gd name="connsiteX12" fmla="*/ 868623 w 1409309"/>
                <a:gd name="connsiteY12" fmla="*/ 640998 h 1684589"/>
                <a:gd name="connsiteX13" fmla="*/ 868623 w 1409309"/>
                <a:gd name="connsiteY13" fmla="*/ 602853 h 1684589"/>
                <a:gd name="connsiteX14" fmla="*/ 832966 w 1409309"/>
                <a:gd name="connsiteY14" fmla="*/ 389326 h 1684589"/>
                <a:gd name="connsiteX15" fmla="*/ 667534 w 1409309"/>
                <a:gd name="connsiteY15" fmla="*/ 312622 h 1684589"/>
                <a:gd name="connsiteX16" fmla="*/ 430373 w 1409309"/>
                <a:gd name="connsiteY16" fmla="*/ 489663 h 1684589"/>
                <a:gd name="connsiteX17" fmla="*/ 379375 w 1409309"/>
                <a:gd name="connsiteY17" fmla="*/ 543563 h 1684589"/>
                <a:gd name="connsiteX18" fmla="*/ 93289 w 1409309"/>
                <a:gd name="connsiteY18" fmla="*/ 512881 h 1684589"/>
                <a:gd name="connsiteX19" fmla="*/ 49339 w 1409309"/>
                <a:gd name="connsiteY19" fmla="*/ 451104 h 1684589"/>
                <a:gd name="connsiteX20" fmla="*/ 708581 w 1409309"/>
                <a:gd name="connsiteY20" fmla="*/ 0 h 1684589"/>
                <a:gd name="connsiteX21" fmla="*/ 1152639 w 1409309"/>
                <a:gd name="connsiteY21" fmla="*/ 146774 h 1684589"/>
                <a:gd name="connsiteX22" fmla="*/ 1282408 w 1409309"/>
                <a:gd name="connsiteY22" fmla="*/ 653851 h 1684589"/>
                <a:gd name="connsiteX23" fmla="*/ 1282408 w 1409309"/>
                <a:gd name="connsiteY23" fmla="*/ 1113251 h 1684589"/>
                <a:gd name="connsiteX24" fmla="*/ 1393527 w 1409309"/>
                <a:gd name="connsiteY24" fmla="*/ 1386476 h 1684589"/>
                <a:gd name="connsiteX25" fmla="*/ 1392698 w 1409309"/>
                <a:gd name="connsiteY25" fmla="*/ 1464838 h 1684589"/>
                <a:gd name="connsiteX26" fmla="*/ 1166736 w 1409309"/>
                <a:gd name="connsiteY26" fmla="*/ 1660539 h 1684589"/>
                <a:gd name="connsiteX27" fmla="*/ 1165908 w 1409309"/>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309" h="1684589">
                  <a:moveTo>
                    <a:pt x="868623" y="941181"/>
                  </a:moveTo>
                  <a:cubicBezTo>
                    <a:pt x="868623" y="1056025"/>
                    <a:pt x="871525" y="1151809"/>
                    <a:pt x="813479" y="1253802"/>
                  </a:cubicBezTo>
                  <a:cubicBezTo>
                    <a:pt x="766627" y="1336727"/>
                    <a:pt x="692410" y="1387724"/>
                    <a:pt x="609487" y="1387724"/>
                  </a:cubicBezTo>
                  <a:cubicBezTo>
                    <a:pt x="496296" y="1387724"/>
                    <a:pt x="430373" y="1301485"/>
                    <a:pt x="430373" y="1174192"/>
                  </a:cubicBezTo>
                  <a:cubicBezTo>
                    <a:pt x="430373" y="922938"/>
                    <a:pt x="655510" y="877330"/>
                    <a:pt x="868623" y="877330"/>
                  </a:cubicBezTo>
                  <a:lnTo>
                    <a:pt x="868623" y="941181"/>
                  </a:lnTo>
                  <a:moveTo>
                    <a:pt x="1165908" y="1659710"/>
                  </a:moveTo>
                  <a:cubicBezTo>
                    <a:pt x="1146420" y="1677122"/>
                    <a:pt x="1118226" y="1678370"/>
                    <a:pt x="1096251" y="1666759"/>
                  </a:cubicBezTo>
                  <a:cubicBezTo>
                    <a:pt x="998401" y="1585501"/>
                    <a:pt x="980980" y="1547763"/>
                    <a:pt x="927084" y="1470229"/>
                  </a:cubicBezTo>
                  <a:cubicBezTo>
                    <a:pt x="765383" y="1635250"/>
                    <a:pt x="650949" y="1684590"/>
                    <a:pt x="441152" y="1684590"/>
                  </a:cubicBezTo>
                  <a:cubicBezTo>
                    <a:pt x="193211" y="1684590"/>
                    <a:pt x="0" y="1531599"/>
                    <a:pt x="0" y="1225199"/>
                  </a:cubicBezTo>
                  <a:cubicBezTo>
                    <a:pt x="0" y="985959"/>
                    <a:pt x="129775" y="823015"/>
                    <a:pt x="314279" y="743409"/>
                  </a:cubicBezTo>
                  <a:cubicBezTo>
                    <a:pt x="474322" y="672924"/>
                    <a:pt x="697801" y="660485"/>
                    <a:pt x="868623" y="640998"/>
                  </a:cubicBezTo>
                  <a:lnTo>
                    <a:pt x="868623" y="602853"/>
                  </a:lnTo>
                  <a:cubicBezTo>
                    <a:pt x="868623" y="532783"/>
                    <a:pt x="874013" y="449860"/>
                    <a:pt x="832966" y="389326"/>
                  </a:cubicBezTo>
                  <a:cubicBezTo>
                    <a:pt x="796894" y="335010"/>
                    <a:pt x="728068" y="312622"/>
                    <a:pt x="667534" y="312622"/>
                  </a:cubicBezTo>
                  <a:cubicBezTo>
                    <a:pt x="555172" y="312622"/>
                    <a:pt x="454835" y="370253"/>
                    <a:pt x="430373" y="489663"/>
                  </a:cubicBezTo>
                  <a:cubicBezTo>
                    <a:pt x="425397" y="516199"/>
                    <a:pt x="405910" y="542319"/>
                    <a:pt x="379375" y="543563"/>
                  </a:cubicBezTo>
                  <a:lnTo>
                    <a:pt x="93289" y="512881"/>
                  </a:lnTo>
                  <a:cubicBezTo>
                    <a:pt x="69241" y="507492"/>
                    <a:pt x="42705" y="488005"/>
                    <a:pt x="49339" y="451104"/>
                  </a:cubicBezTo>
                  <a:cubicBezTo>
                    <a:pt x="115264" y="104483"/>
                    <a:pt x="428299" y="0"/>
                    <a:pt x="708581" y="0"/>
                  </a:cubicBezTo>
                  <a:cubicBezTo>
                    <a:pt x="852038" y="0"/>
                    <a:pt x="1039444" y="38145"/>
                    <a:pt x="1152639" y="146774"/>
                  </a:cubicBezTo>
                  <a:cubicBezTo>
                    <a:pt x="1296095" y="280696"/>
                    <a:pt x="1282408" y="459395"/>
                    <a:pt x="1282408" y="653851"/>
                  </a:cubicBezTo>
                  <a:lnTo>
                    <a:pt x="1282408" y="1113251"/>
                  </a:lnTo>
                  <a:cubicBezTo>
                    <a:pt x="1282408" y="1251316"/>
                    <a:pt x="1339625" y="1311848"/>
                    <a:pt x="1393527" y="1386476"/>
                  </a:cubicBezTo>
                  <a:cubicBezTo>
                    <a:pt x="1412605" y="1413013"/>
                    <a:pt x="1416749" y="1444940"/>
                    <a:pt x="1392698" y="1464838"/>
                  </a:cubicBezTo>
                  <a:cubicBezTo>
                    <a:pt x="1332576" y="1515016"/>
                    <a:pt x="1225610" y="1608304"/>
                    <a:pt x="1166736"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grpSp>
      <p:sp>
        <p:nvSpPr>
          <p:cNvPr id="30" name="Grafik 28">
            <a:extLst>
              <a:ext uri="{FF2B5EF4-FFF2-40B4-BE49-F238E27FC236}">
                <a16:creationId xmlns:a16="http://schemas.microsoft.com/office/drawing/2014/main" id="{44DE8D45-6123-43A8-BFD4-DD8F1327D25A}"/>
              </a:ext>
            </a:extLst>
          </p:cNvPr>
          <p:cNvSpPr>
            <a:spLocks noChangeAspect="1"/>
          </p:cNvSpPr>
          <p:nvPr/>
        </p:nvSpPr>
        <p:spPr bwMode="gray">
          <a:xfrm>
            <a:off x="540070" y="1872000"/>
            <a:ext cx="306494" cy="540000"/>
          </a:xfrm>
          <a:custGeom>
            <a:avLst/>
            <a:gdLst>
              <a:gd name="connsiteX0" fmla="*/ 1709738 w 2767983"/>
              <a:gd name="connsiteY0" fmla="*/ 4876800 h 4876800"/>
              <a:gd name="connsiteX1" fmla="*/ 928762 w 2767983"/>
              <a:gd name="connsiteY1" fmla="*/ 4876800 h 4876800"/>
              <a:gd name="connsiteX2" fmla="*/ 692200 w 2767983"/>
              <a:gd name="connsiteY2" fmla="*/ 4640237 h 4876800"/>
              <a:gd name="connsiteX3" fmla="*/ 692200 w 2767983"/>
              <a:gd name="connsiteY3" fmla="*/ 2878712 h 4876800"/>
              <a:gd name="connsiteX4" fmla="*/ 236562 w 2767983"/>
              <a:gd name="connsiteY4" fmla="*/ 2878712 h 4876800"/>
              <a:gd name="connsiteX5" fmla="*/ 0 w 2767983"/>
              <a:gd name="connsiteY5" fmla="*/ 2642149 h 4876800"/>
              <a:gd name="connsiteX6" fmla="*/ 0 w 2767983"/>
              <a:gd name="connsiteY6" fmla="*/ 1887331 h 4876800"/>
              <a:gd name="connsiteX7" fmla="*/ 236562 w 2767983"/>
              <a:gd name="connsiteY7" fmla="*/ 1650768 h 4876800"/>
              <a:gd name="connsiteX8" fmla="*/ 692200 w 2767983"/>
              <a:gd name="connsiteY8" fmla="*/ 1650768 h 4876800"/>
              <a:gd name="connsiteX9" fmla="*/ 692200 w 2767983"/>
              <a:gd name="connsiteY9" fmla="*/ 1272778 h 4876800"/>
              <a:gd name="connsiteX10" fmla="*/ 1032491 w 2767983"/>
              <a:gd name="connsiteY10" fmla="*/ 350713 h 4876800"/>
              <a:gd name="connsiteX11" fmla="*/ 1936213 w 2767983"/>
              <a:gd name="connsiteY11" fmla="*/ 0 h 4876800"/>
              <a:gd name="connsiteX12" fmla="*/ 2531831 w 2767983"/>
              <a:gd name="connsiteY12" fmla="*/ 967 h 4876800"/>
              <a:gd name="connsiteX13" fmla="*/ 2767984 w 2767983"/>
              <a:gd name="connsiteY13" fmla="*/ 237530 h 4876800"/>
              <a:gd name="connsiteX14" fmla="*/ 2767984 w 2767983"/>
              <a:gd name="connsiteY14" fmla="*/ 938361 h 4876800"/>
              <a:gd name="connsiteX15" fmla="*/ 2531488 w 2767983"/>
              <a:gd name="connsiteY15" fmla="*/ 1174928 h 4876800"/>
              <a:gd name="connsiteX16" fmla="*/ 2130476 w 2767983"/>
              <a:gd name="connsiteY16" fmla="*/ 1175071 h 4876800"/>
              <a:gd name="connsiteX17" fmla="*/ 1970370 w 2767983"/>
              <a:gd name="connsiteY17" fmla="*/ 1207103 h 4876800"/>
              <a:gd name="connsiteX18" fmla="*/ 1946339 w 2767983"/>
              <a:gd name="connsiteY18" fmla="*/ 1352102 h 4876800"/>
              <a:gd name="connsiteX19" fmla="*/ 1946339 w 2767983"/>
              <a:gd name="connsiteY19" fmla="*/ 1650730 h 4876800"/>
              <a:gd name="connsiteX20" fmla="*/ 2501351 w 2767983"/>
              <a:gd name="connsiteY20" fmla="*/ 1650730 h 4876800"/>
              <a:gd name="connsiteX21" fmla="*/ 2618404 w 2767983"/>
              <a:gd name="connsiteY21" fmla="*/ 1680458 h 4876800"/>
              <a:gd name="connsiteX22" fmla="*/ 2740114 w 2767983"/>
              <a:gd name="connsiteY22" fmla="*/ 1887360 h 4876800"/>
              <a:gd name="connsiteX23" fmla="*/ 2739819 w 2767983"/>
              <a:gd name="connsiteY23" fmla="*/ 2642187 h 4876800"/>
              <a:gd name="connsiteX24" fmla="*/ 2503256 w 2767983"/>
              <a:gd name="connsiteY24" fmla="*/ 2878674 h 4876800"/>
              <a:gd name="connsiteX25" fmla="*/ 1946339 w 2767983"/>
              <a:gd name="connsiteY25" fmla="*/ 2878674 h 4876800"/>
              <a:gd name="connsiteX26" fmla="*/ 1946339 w 2767983"/>
              <a:gd name="connsiteY26" fmla="*/ 4640237 h 4876800"/>
              <a:gd name="connsiteX27" fmla="*/ 1709738 w 2767983"/>
              <a:gd name="connsiteY27" fmla="*/ 4876800 h 4876800"/>
              <a:gd name="connsiteX28" fmla="*/ 978103 w 2767983"/>
              <a:gd name="connsiteY28" fmla="*/ 4590898 h 4876800"/>
              <a:gd name="connsiteX29" fmla="*/ 1660398 w 2767983"/>
              <a:gd name="connsiteY29" fmla="*/ 4590898 h 4876800"/>
              <a:gd name="connsiteX30" fmla="*/ 1660398 w 2767983"/>
              <a:gd name="connsiteY30" fmla="*/ 2750715 h 4876800"/>
              <a:gd name="connsiteX31" fmla="*/ 1818342 w 2767983"/>
              <a:gd name="connsiteY31" fmla="*/ 2592772 h 4876800"/>
              <a:gd name="connsiteX32" fmla="*/ 2453916 w 2767983"/>
              <a:gd name="connsiteY32" fmla="*/ 2592772 h 4876800"/>
              <a:gd name="connsiteX33" fmla="*/ 2454174 w 2767983"/>
              <a:gd name="connsiteY33" fmla="*/ 1936661 h 4876800"/>
              <a:gd name="connsiteX34" fmla="*/ 1818303 w 2767983"/>
              <a:gd name="connsiteY34" fmla="*/ 1936661 h 4876800"/>
              <a:gd name="connsiteX35" fmla="*/ 1660398 w 2767983"/>
              <a:gd name="connsiteY35" fmla="*/ 1778718 h 4876800"/>
              <a:gd name="connsiteX36" fmla="*/ 1660398 w 2767983"/>
              <a:gd name="connsiteY36" fmla="*/ 1352102 h 4876800"/>
              <a:gd name="connsiteX37" fmla="*/ 1756058 w 2767983"/>
              <a:gd name="connsiteY37" fmla="*/ 1017908 h 4876800"/>
              <a:gd name="connsiteX38" fmla="*/ 2130400 w 2767983"/>
              <a:gd name="connsiteY38" fmla="*/ 889174 h 4876800"/>
              <a:gd name="connsiteX39" fmla="*/ 2482082 w 2767983"/>
              <a:gd name="connsiteY39" fmla="*/ 889024 h 4876800"/>
              <a:gd name="connsiteX40" fmla="*/ 2482082 w 2767983"/>
              <a:gd name="connsiteY40" fmla="*/ 286792 h 4876800"/>
              <a:gd name="connsiteX41" fmla="*/ 1935994 w 2767983"/>
              <a:gd name="connsiteY41" fmla="*/ 285899 h 4876800"/>
              <a:gd name="connsiteX42" fmla="*/ 978103 w 2767983"/>
              <a:gd name="connsiteY42" fmla="*/ 1272778 h 4876800"/>
              <a:gd name="connsiteX43" fmla="*/ 978103 w 2767983"/>
              <a:gd name="connsiteY43" fmla="*/ 1778718 h 4876800"/>
              <a:gd name="connsiteX44" fmla="*/ 820192 w 2767983"/>
              <a:gd name="connsiteY44" fmla="*/ 1936661 h 4876800"/>
              <a:gd name="connsiteX45" fmla="*/ 285899 w 2767983"/>
              <a:gd name="connsiteY45" fmla="*/ 1936661 h 4876800"/>
              <a:gd name="connsiteX46" fmla="*/ 285899 w 2767983"/>
              <a:gd name="connsiteY46" fmla="*/ 2592772 h 4876800"/>
              <a:gd name="connsiteX47" fmla="*/ 820192 w 2767983"/>
              <a:gd name="connsiteY47" fmla="*/ 2592772 h 4876800"/>
              <a:gd name="connsiteX48" fmla="*/ 978103 w 2767983"/>
              <a:gd name="connsiteY48" fmla="*/ 2750715 h 4876800"/>
              <a:gd name="connsiteX49" fmla="*/ 2531269 w 2767983"/>
              <a:gd name="connsiteY49" fmla="*/ 286866 h 4876800"/>
              <a:gd name="connsiteX50" fmla="*/ 2531307 w 2767983"/>
              <a:gd name="connsiteY50" fmla="*/ 286866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67983" h="4876800">
                <a:moveTo>
                  <a:pt x="1709738" y="4876800"/>
                </a:moveTo>
                <a:lnTo>
                  <a:pt x="928762" y="4876800"/>
                </a:lnTo>
                <a:cubicBezTo>
                  <a:pt x="798314" y="4876800"/>
                  <a:pt x="692200" y="4770682"/>
                  <a:pt x="692200" y="4640237"/>
                </a:cubicBezTo>
                <a:lnTo>
                  <a:pt x="692200" y="2878712"/>
                </a:lnTo>
                <a:lnTo>
                  <a:pt x="236562" y="2878712"/>
                </a:lnTo>
                <a:cubicBezTo>
                  <a:pt x="106114" y="2878712"/>
                  <a:pt x="0" y="2772556"/>
                  <a:pt x="0" y="2642149"/>
                </a:cubicBezTo>
                <a:lnTo>
                  <a:pt x="0" y="1887331"/>
                </a:lnTo>
                <a:cubicBezTo>
                  <a:pt x="0" y="1756877"/>
                  <a:pt x="106114" y="1650768"/>
                  <a:pt x="236562" y="1650768"/>
                </a:cubicBezTo>
                <a:lnTo>
                  <a:pt x="692200" y="1650768"/>
                </a:lnTo>
                <a:lnTo>
                  <a:pt x="692200" y="1272778"/>
                </a:lnTo>
                <a:cubicBezTo>
                  <a:pt x="692200" y="897991"/>
                  <a:pt x="809885" y="579128"/>
                  <a:pt x="1032491" y="350713"/>
                </a:cubicBezTo>
                <a:cubicBezTo>
                  <a:pt x="1256109" y="121258"/>
                  <a:pt x="1568615" y="0"/>
                  <a:pt x="1936213" y="0"/>
                </a:cubicBezTo>
                <a:lnTo>
                  <a:pt x="2531831" y="967"/>
                </a:lnTo>
                <a:cubicBezTo>
                  <a:pt x="2662047" y="1191"/>
                  <a:pt x="2767984" y="107305"/>
                  <a:pt x="2767984" y="237530"/>
                </a:cubicBezTo>
                <a:lnTo>
                  <a:pt x="2767984" y="938361"/>
                </a:lnTo>
                <a:cubicBezTo>
                  <a:pt x="2767984" y="1068810"/>
                  <a:pt x="2661904" y="1174928"/>
                  <a:pt x="2531488" y="1174928"/>
                </a:cubicBezTo>
                <a:lnTo>
                  <a:pt x="2130476" y="1175071"/>
                </a:lnTo>
                <a:cubicBezTo>
                  <a:pt x="2008175" y="1175071"/>
                  <a:pt x="1977028" y="1199588"/>
                  <a:pt x="1970370" y="1207103"/>
                </a:cubicBezTo>
                <a:cubicBezTo>
                  <a:pt x="1959397" y="1219572"/>
                  <a:pt x="1946339" y="1254805"/>
                  <a:pt x="1946339" y="1352102"/>
                </a:cubicBezTo>
                <a:lnTo>
                  <a:pt x="1946339" y="1650730"/>
                </a:lnTo>
                <a:lnTo>
                  <a:pt x="2501351" y="1650730"/>
                </a:lnTo>
                <a:cubicBezTo>
                  <a:pt x="2543137" y="1650730"/>
                  <a:pt x="2583618" y="1661036"/>
                  <a:pt x="2618404" y="1680458"/>
                </a:cubicBezTo>
                <a:cubicBezTo>
                  <a:pt x="2693451" y="1722387"/>
                  <a:pt x="2740114" y="1801673"/>
                  <a:pt x="2740114" y="1887360"/>
                </a:cubicBezTo>
                <a:lnTo>
                  <a:pt x="2739819" y="2642187"/>
                </a:lnTo>
                <a:cubicBezTo>
                  <a:pt x="2739819" y="2772556"/>
                  <a:pt x="2633701" y="2878674"/>
                  <a:pt x="2503256" y="2878674"/>
                </a:cubicBezTo>
                <a:lnTo>
                  <a:pt x="1946339" y="2878674"/>
                </a:lnTo>
                <a:lnTo>
                  <a:pt x="1946339" y="4640237"/>
                </a:lnTo>
                <a:cubicBezTo>
                  <a:pt x="1946339" y="4770682"/>
                  <a:pt x="1840183" y="4876800"/>
                  <a:pt x="1709738" y="4876800"/>
                </a:cubicBezTo>
                <a:close/>
                <a:moveTo>
                  <a:pt x="978103" y="4590898"/>
                </a:moveTo>
                <a:lnTo>
                  <a:pt x="1660398" y="4590898"/>
                </a:lnTo>
                <a:lnTo>
                  <a:pt x="1660398" y="2750715"/>
                </a:lnTo>
                <a:cubicBezTo>
                  <a:pt x="1660398" y="2663619"/>
                  <a:pt x="1731283" y="2592772"/>
                  <a:pt x="1818342" y="2592772"/>
                </a:cubicBezTo>
                <a:lnTo>
                  <a:pt x="2453916" y="2592772"/>
                </a:lnTo>
                <a:lnTo>
                  <a:pt x="2454174" y="1936661"/>
                </a:lnTo>
                <a:lnTo>
                  <a:pt x="1818303" y="1936661"/>
                </a:lnTo>
                <a:cubicBezTo>
                  <a:pt x="1731245" y="1936661"/>
                  <a:pt x="1660398" y="1865824"/>
                  <a:pt x="1660398" y="1778718"/>
                </a:cubicBezTo>
                <a:lnTo>
                  <a:pt x="1660398" y="1352102"/>
                </a:lnTo>
                <a:cubicBezTo>
                  <a:pt x="1660398" y="1240412"/>
                  <a:pt x="1671752" y="1113387"/>
                  <a:pt x="1756058" y="1017908"/>
                </a:cubicBezTo>
                <a:cubicBezTo>
                  <a:pt x="1857937" y="902494"/>
                  <a:pt x="2018481" y="889174"/>
                  <a:pt x="2130400" y="889174"/>
                </a:cubicBezTo>
                <a:lnTo>
                  <a:pt x="2482082" y="889024"/>
                </a:lnTo>
                <a:lnTo>
                  <a:pt x="2482082" y="286792"/>
                </a:lnTo>
                <a:lnTo>
                  <a:pt x="1935994" y="285899"/>
                </a:lnTo>
                <a:cubicBezTo>
                  <a:pt x="1345216" y="285899"/>
                  <a:pt x="978103" y="664072"/>
                  <a:pt x="978103" y="1272778"/>
                </a:cubicBezTo>
                <a:lnTo>
                  <a:pt x="978103" y="1778718"/>
                </a:lnTo>
                <a:cubicBezTo>
                  <a:pt x="978103" y="1865786"/>
                  <a:pt x="907256" y="1936661"/>
                  <a:pt x="820192" y="1936661"/>
                </a:cubicBezTo>
                <a:lnTo>
                  <a:pt x="285899" y="1936661"/>
                </a:lnTo>
                <a:lnTo>
                  <a:pt x="285899" y="2592772"/>
                </a:lnTo>
                <a:lnTo>
                  <a:pt x="820192" y="2592772"/>
                </a:lnTo>
                <a:cubicBezTo>
                  <a:pt x="907256" y="2592772"/>
                  <a:pt x="978103" y="2663619"/>
                  <a:pt x="978103" y="2750715"/>
                </a:cubicBezTo>
                <a:close/>
                <a:moveTo>
                  <a:pt x="2531269" y="286866"/>
                </a:moveTo>
                <a:lnTo>
                  <a:pt x="2531307" y="286866"/>
                </a:lnTo>
                <a:close/>
              </a:path>
            </a:pathLst>
          </a:custGeom>
          <a:solidFill>
            <a:srgbClr val="000000"/>
          </a:solidFill>
          <a:ln w="9525" cap="flat">
            <a:noFill/>
            <a:prstDash val="solid"/>
            <a:miter/>
          </a:ln>
        </p:spPr>
        <p:txBody>
          <a:bodyPr lIns="0" tIns="0" rIns="0" bIns="0" rtlCol="0" anchor="ctr"/>
          <a:lstStyle/>
          <a:p>
            <a:endParaRPr lang="de-DE" dirty="0"/>
          </a:p>
        </p:txBody>
      </p:sp>
      <p:grpSp>
        <p:nvGrpSpPr>
          <p:cNvPr id="29" name="Gruppieren 28">
            <a:extLst>
              <a:ext uri="{FF2B5EF4-FFF2-40B4-BE49-F238E27FC236}">
                <a16:creationId xmlns:a16="http://schemas.microsoft.com/office/drawing/2014/main" id="{485C3870-4F6D-2FE9-47CD-F401A4CCC4DA}"/>
              </a:ext>
            </a:extLst>
          </p:cNvPr>
          <p:cNvGrpSpPr/>
          <p:nvPr/>
        </p:nvGrpSpPr>
        <p:grpSpPr bwMode="gray">
          <a:xfrm>
            <a:off x="5200117" y="6241200"/>
            <a:ext cx="1791767" cy="252000"/>
            <a:chOff x="10011075" y="6241200"/>
            <a:chExt cx="1791767" cy="252000"/>
          </a:xfrm>
        </p:grpSpPr>
        <p:sp>
          <p:nvSpPr>
            <p:cNvPr id="31" name="Fußzeile">
              <a:extLst>
                <a:ext uri="{FF2B5EF4-FFF2-40B4-BE49-F238E27FC236}">
                  <a16:creationId xmlns:a16="http://schemas.microsoft.com/office/drawing/2014/main" id="{1E1CE31A-A91D-4FB1-61FE-3D0EB7442A8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2" name="ICON">
              <a:hlinkClick r:id="rId3" action="ppaction://hlinksldjump"/>
              <a:extLst>
                <a:ext uri="{FF2B5EF4-FFF2-40B4-BE49-F238E27FC236}">
                  <a16:creationId xmlns:a16="http://schemas.microsoft.com/office/drawing/2014/main" id="{BCFFE41C-1502-C472-80CF-324BE0FA22B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6601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47939A5B-8262-4CD1-893C-B7D3879E39F8}"/>
              </a:ext>
            </a:extLst>
          </p:cNvPr>
          <p:cNvSpPr>
            <a:spLocks noGrp="1"/>
          </p:cNvSpPr>
          <p:nvPr>
            <p:ph sz="half" idx="1"/>
          </p:nvPr>
        </p:nvSpPr>
        <p:spPr bwMode="gray">
          <a:xfrm>
            <a:off x="540070" y="1584000"/>
            <a:ext cx="3416845" cy="738664"/>
          </a:xfrm>
        </p:spPr>
        <p:txBody>
          <a:bodyPr>
            <a:spAutoFit/>
          </a:bodyPr>
          <a:lstStyle/>
          <a:p>
            <a:pPr marL="0" indent="0">
              <a:lnSpc>
                <a:spcPct val="80000"/>
              </a:lnSpc>
              <a:buNone/>
            </a:pPr>
            <a:r>
              <a:rPr lang="de-DE" sz="2000" dirty="0">
                <a:ln w="6350">
                  <a:noFill/>
                </a:ln>
                <a:solidFill>
                  <a:schemeClr val="accent6"/>
                </a:solidFill>
                <a:latin typeface="Bebas Neue" panose="020B0506020202020201" pitchFamily="34" charset="0"/>
              </a:rPr>
              <a:t>Bedürfniss der </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Ultimate-Luxury-Zielgruppe: </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Selbstverwirklichung</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lstStyle/>
          <a:p>
            <a:pPr marL="0" indent="0">
              <a:buNone/>
            </a:pPr>
            <a:r>
              <a:rPr lang="de-DE" sz="1800" dirty="0"/>
              <a:t>Das Ultimate-Luxury-Modell wird von Unternehmen genutzt, deren </a:t>
            </a:r>
            <a:r>
              <a:rPr lang="de-DE" sz="1800" b="1" dirty="0">
                <a:solidFill>
                  <a:schemeClr val="accent6"/>
                </a:solidFill>
                <a:latin typeface="+mj-lt"/>
              </a:rPr>
              <a:t>Zielgruppe die einkommensstärkste Konsumentengruppe </a:t>
            </a:r>
            <a:r>
              <a:rPr lang="de-DE" sz="1800" dirty="0"/>
              <a:t>ist.</a:t>
            </a:r>
          </a:p>
          <a:p>
            <a:pPr marL="0" indent="0">
              <a:buNone/>
            </a:pPr>
            <a:r>
              <a:rPr lang="de-DE" sz="1800" dirty="0"/>
              <a:t>Die Produkte und Dienstleistungen sind dabei von höchster Qualität, differenzieren sich deutlich vom Angebot der Wettbewerber und kosten dementsprechend viel.</a:t>
            </a:r>
          </a:p>
          <a:p>
            <a:pPr marL="0" indent="0">
              <a:buNone/>
            </a:pPr>
            <a:r>
              <a:rPr lang="de-DE" sz="1800" dirty="0"/>
              <a:t>Der </a:t>
            </a:r>
            <a:r>
              <a:rPr lang="de-DE" sz="1800" b="1" dirty="0">
                <a:solidFill>
                  <a:schemeClr val="accent6"/>
                </a:solidFill>
                <a:latin typeface="+mj-lt"/>
              </a:rPr>
              <a:t>Luxusgütermarkt </a:t>
            </a:r>
            <a:r>
              <a:rPr lang="de-DE" sz="1800" dirty="0"/>
              <a:t>ist vergleichsweise klein, sodass sich das Modell vor allem in Entwicklungs- und BRIC-Staaten rentiert, in denen eine aufstrebende Oberschicht immer mehr an Luxusgütern interessiert ist.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Ultimate Luxury</a:t>
            </a:r>
          </a:p>
        </p:txBody>
      </p:sp>
      <p:grpSp>
        <p:nvGrpSpPr>
          <p:cNvPr id="20" name="Gruppieren 19">
            <a:extLst>
              <a:ext uri="{FF2B5EF4-FFF2-40B4-BE49-F238E27FC236}">
                <a16:creationId xmlns:a16="http://schemas.microsoft.com/office/drawing/2014/main" id="{4C8B40FD-90D1-4716-2794-1BFEFBB8C687}"/>
              </a:ext>
            </a:extLst>
          </p:cNvPr>
          <p:cNvGrpSpPr>
            <a:grpSpLocks noChangeAspect="1"/>
          </p:cNvGrpSpPr>
          <p:nvPr/>
        </p:nvGrpSpPr>
        <p:grpSpPr bwMode="gray">
          <a:xfrm>
            <a:off x="2219601" y="2302545"/>
            <a:ext cx="3236355" cy="360000"/>
            <a:chOff x="2219601" y="2302545"/>
            <a:chExt cx="3236355" cy="360000"/>
          </a:xfrm>
        </p:grpSpPr>
        <p:cxnSp>
          <p:nvCxnSpPr>
            <p:cNvPr id="34" name="Gerade Verbindung mit Pfeil 33">
              <a:extLst>
                <a:ext uri="{FF2B5EF4-FFF2-40B4-BE49-F238E27FC236}">
                  <a16:creationId xmlns:a16="http://schemas.microsoft.com/office/drawing/2014/main" id="{627227A2-C932-7B6D-D7E6-B2E11CD9C385}"/>
                </a:ext>
              </a:extLst>
            </p:cNvPr>
            <p:cNvCxnSpPr>
              <a:cxnSpLocks/>
            </p:cNvCxnSpPr>
            <p:nvPr/>
          </p:nvCxnSpPr>
          <p:spPr bwMode="gray">
            <a:xfrm>
              <a:off x="4735956" y="2427824"/>
              <a:ext cx="720000" cy="0"/>
            </a:xfrm>
            <a:prstGeom prst="straightConnector1">
              <a:avLst/>
            </a:prstGeom>
            <a:ln w="12700">
              <a:solidFill>
                <a:schemeClr val="accent1"/>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29" name="Rechteck 28">
              <a:extLst>
                <a:ext uri="{FF2B5EF4-FFF2-40B4-BE49-F238E27FC236}">
                  <a16:creationId xmlns:a16="http://schemas.microsoft.com/office/drawing/2014/main" id="{5A1EF11A-E6A1-B206-3C28-7A651C8EBAB8}"/>
                </a:ext>
              </a:extLst>
            </p:cNvPr>
            <p:cNvSpPr/>
            <p:nvPr/>
          </p:nvSpPr>
          <p:spPr bwMode="gray">
            <a:xfrm>
              <a:off x="2219601" y="2302545"/>
              <a:ext cx="25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180000" bIns="36000" rtlCol="0" anchor="ctr"/>
            <a:lstStyle/>
            <a:p>
              <a:pPr algn="r">
                <a:lnSpc>
                  <a:spcPct val="90000"/>
                </a:lnSpc>
                <a:spcAft>
                  <a:spcPts val="1000"/>
                </a:spcAft>
              </a:pPr>
              <a:r>
                <a:rPr lang="de-DE" sz="1400" b="1" dirty="0">
                  <a:solidFill>
                    <a:schemeClr val="tx2"/>
                  </a:solidFill>
                  <a:latin typeface="+mj-lt"/>
                </a:rPr>
                <a:t>Selbst-</a:t>
              </a:r>
              <a:br>
                <a:rPr lang="de-DE" sz="1400" b="1" dirty="0">
                  <a:solidFill>
                    <a:schemeClr val="tx2"/>
                  </a:solidFill>
                  <a:latin typeface="+mj-lt"/>
                </a:rPr>
              </a:br>
              <a:r>
                <a:rPr lang="de-DE" sz="1400" b="1" dirty="0">
                  <a:solidFill>
                    <a:schemeClr val="tx2"/>
                  </a:solidFill>
                  <a:latin typeface="+mj-lt"/>
                </a:rPr>
                <a:t>verwirklichung</a:t>
              </a:r>
            </a:p>
          </p:txBody>
        </p:sp>
      </p:grpSp>
      <p:grpSp>
        <p:nvGrpSpPr>
          <p:cNvPr id="21" name="Gruppieren 20">
            <a:extLst>
              <a:ext uri="{FF2B5EF4-FFF2-40B4-BE49-F238E27FC236}">
                <a16:creationId xmlns:a16="http://schemas.microsoft.com/office/drawing/2014/main" id="{131B7A51-F99F-EA70-FE91-D65244667ADE}"/>
              </a:ext>
            </a:extLst>
          </p:cNvPr>
          <p:cNvGrpSpPr>
            <a:grpSpLocks noChangeAspect="1"/>
          </p:cNvGrpSpPr>
          <p:nvPr/>
        </p:nvGrpSpPr>
        <p:grpSpPr bwMode="gray">
          <a:xfrm>
            <a:off x="1824613" y="3054195"/>
            <a:ext cx="3240000" cy="360000"/>
            <a:chOff x="1824613" y="3054195"/>
            <a:chExt cx="3240000" cy="360000"/>
          </a:xfrm>
        </p:grpSpPr>
        <p:cxnSp>
          <p:nvCxnSpPr>
            <p:cNvPr id="35" name="Gerade Verbindung mit Pfeil 34">
              <a:extLst>
                <a:ext uri="{FF2B5EF4-FFF2-40B4-BE49-F238E27FC236}">
                  <a16:creationId xmlns:a16="http://schemas.microsoft.com/office/drawing/2014/main" id="{8292887E-DEB3-36C4-A5AC-CF5E48CCA597}"/>
                </a:ext>
              </a:extLst>
            </p:cNvPr>
            <p:cNvCxnSpPr>
              <a:cxnSpLocks/>
            </p:cNvCxnSpPr>
            <p:nvPr/>
          </p:nvCxnSpPr>
          <p:spPr bwMode="gray">
            <a:xfrm>
              <a:off x="4344613" y="3179474"/>
              <a:ext cx="720000" cy="0"/>
            </a:xfrm>
            <a:prstGeom prst="straightConnector1">
              <a:avLst/>
            </a:prstGeom>
            <a:ln w="12700">
              <a:solidFill>
                <a:schemeClr val="accent6"/>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B2CE8C6F-5821-8E18-20F3-188EDD65E173}"/>
                </a:ext>
              </a:extLst>
            </p:cNvPr>
            <p:cNvSpPr/>
            <p:nvPr/>
          </p:nvSpPr>
          <p:spPr bwMode="gray">
            <a:xfrm>
              <a:off x="1824613" y="3054195"/>
              <a:ext cx="25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180000" bIns="36000" rtlCol="0" anchor="ctr"/>
            <a:lstStyle/>
            <a:p>
              <a:pPr algn="r">
                <a:lnSpc>
                  <a:spcPct val="90000"/>
                </a:lnSpc>
                <a:spcAft>
                  <a:spcPts val="1000"/>
                </a:spcAft>
              </a:pPr>
              <a:r>
                <a:rPr lang="de-DE" sz="1400" b="1" dirty="0">
                  <a:solidFill>
                    <a:schemeClr val="tx2"/>
                  </a:solidFill>
                  <a:latin typeface="+mj-lt"/>
                </a:rPr>
                <a:t>Individual-</a:t>
              </a:r>
              <a:br>
                <a:rPr lang="de-DE" sz="1400" b="1" dirty="0">
                  <a:solidFill>
                    <a:schemeClr val="tx2"/>
                  </a:solidFill>
                  <a:latin typeface="+mj-lt"/>
                </a:rPr>
              </a:br>
              <a:r>
                <a:rPr lang="de-DE" sz="1400" b="1" dirty="0">
                  <a:solidFill>
                    <a:schemeClr val="tx2"/>
                  </a:solidFill>
                  <a:latin typeface="+mj-lt"/>
                </a:rPr>
                <a:t>bedürfnisse</a:t>
              </a:r>
            </a:p>
          </p:txBody>
        </p:sp>
      </p:grpSp>
      <p:grpSp>
        <p:nvGrpSpPr>
          <p:cNvPr id="22" name="Gruppieren 21">
            <a:extLst>
              <a:ext uri="{FF2B5EF4-FFF2-40B4-BE49-F238E27FC236}">
                <a16:creationId xmlns:a16="http://schemas.microsoft.com/office/drawing/2014/main" id="{ED102757-6698-7728-5F39-DFB9B0A5561D}"/>
              </a:ext>
            </a:extLst>
          </p:cNvPr>
          <p:cNvGrpSpPr>
            <a:grpSpLocks noChangeAspect="1"/>
          </p:cNvGrpSpPr>
          <p:nvPr/>
        </p:nvGrpSpPr>
        <p:grpSpPr bwMode="gray">
          <a:xfrm>
            <a:off x="1433269" y="3805845"/>
            <a:ext cx="3240000" cy="360000"/>
            <a:chOff x="1433269" y="3805845"/>
            <a:chExt cx="3240000" cy="360000"/>
          </a:xfrm>
        </p:grpSpPr>
        <p:cxnSp>
          <p:nvCxnSpPr>
            <p:cNvPr id="36" name="Gerade Verbindung mit Pfeil 35">
              <a:extLst>
                <a:ext uri="{FF2B5EF4-FFF2-40B4-BE49-F238E27FC236}">
                  <a16:creationId xmlns:a16="http://schemas.microsoft.com/office/drawing/2014/main" id="{054872CA-FCDA-EDF1-2854-0E11E134CDB6}"/>
                </a:ext>
              </a:extLst>
            </p:cNvPr>
            <p:cNvCxnSpPr>
              <a:cxnSpLocks/>
            </p:cNvCxnSpPr>
            <p:nvPr/>
          </p:nvCxnSpPr>
          <p:spPr bwMode="gray">
            <a:xfrm>
              <a:off x="3953269" y="3931124"/>
              <a:ext cx="720000" cy="0"/>
            </a:xfrm>
            <a:prstGeom prst="straightConnector1">
              <a:avLst/>
            </a:prstGeom>
            <a:ln w="12700">
              <a:solidFill>
                <a:schemeClr val="tx2"/>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30DD9CF1-AE4C-BBA2-CA02-9AD81301E54B}"/>
                </a:ext>
              </a:extLst>
            </p:cNvPr>
            <p:cNvSpPr/>
            <p:nvPr/>
          </p:nvSpPr>
          <p:spPr bwMode="gray">
            <a:xfrm>
              <a:off x="1433269" y="3805845"/>
              <a:ext cx="25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180000" bIns="36000" rtlCol="0" anchor="ctr"/>
            <a:lstStyle/>
            <a:p>
              <a:pPr algn="r">
                <a:lnSpc>
                  <a:spcPct val="90000"/>
                </a:lnSpc>
                <a:spcAft>
                  <a:spcPts val="1000"/>
                </a:spcAft>
              </a:pPr>
              <a:r>
                <a:rPr lang="de-DE" sz="1400" b="1" dirty="0">
                  <a:solidFill>
                    <a:schemeClr val="tx2"/>
                  </a:solidFill>
                  <a:latin typeface="+mj-lt"/>
                </a:rPr>
                <a:t>Soziale </a:t>
              </a:r>
              <a:br>
                <a:rPr lang="de-DE" sz="1400" b="1" dirty="0">
                  <a:solidFill>
                    <a:schemeClr val="tx2"/>
                  </a:solidFill>
                  <a:latin typeface="+mj-lt"/>
                </a:rPr>
              </a:br>
              <a:r>
                <a:rPr lang="de-DE" sz="1400" b="1" dirty="0">
                  <a:solidFill>
                    <a:schemeClr val="tx2"/>
                  </a:solidFill>
                  <a:latin typeface="+mj-lt"/>
                </a:rPr>
                <a:t>Bedürfnisse</a:t>
              </a:r>
            </a:p>
          </p:txBody>
        </p:sp>
      </p:grpSp>
      <p:grpSp>
        <p:nvGrpSpPr>
          <p:cNvPr id="23" name="Gruppieren 22">
            <a:extLst>
              <a:ext uri="{FF2B5EF4-FFF2-40B4-BE49-F238E27FC236}">
                <a16:creationId xmlns:a16="http://schemas.microsoft.com/office/drawing/2014/main" id="{24C11133-2245-3456-AAB8-CAA9D6494D4F}"/>
              </a:ext>
            </a:extLst>
          </p:cNvPr>
          <p:cNvGrpSpPr>
            <a:grpSpLocks noChangeAspect="1"/>
          </p:cNvGrpSpPr>
          <p:nvPr/>
        </p:nvGrpSpPr>
        <p:grpSpPr bwMode="gray">
          <a:xfrm>
            <a:off x="1041926" y="4557495"/>
            <a:ext cx="3240000" cy="360000"/>
            <a:chOff x="1041926" y="4557495"/>
            <a:chExt cx="3240000" cy="360000"/>
          </a:xfrm>
        </p:grpSpPr>
        <p:cxnSp>
          <p:nvCxnSpPr>
            <p:cNvPr id="37" name="Gerade Verbindung mit Pfeil 36">
              <a:extLst>
                <a:ext uri="{FF2B5EF4-FFF2-40B4-BE49-F238E27FC236}">
                  <a16:creationId xmlns:a16="http://schemas.microsoft.com/office/drawing/2014/main" id="{591ABCBD-3FC3-369F-4159-15B5E22C8AF3}"/>
                </a:ext>
              </a:extLst>
            </p:cNvPr>
            <p:cNvCxnSpPr>
              <a:cxnSpLocks/>
            </p:cNvCxnSpPr>
            <p:nvPr/>
          </p:nvCxnSpPr>
          <p:spPr bwMode="gray">
            <a:xfrm>
              <a:off x="3561926" y="4682774"/>
              <a:ext cx="720000" cy="0"/>
            </a:xfrm>
            <a:prstGeom prst="straightConnector1">
              <a:avLst/>
            </a:prstGeom>
            <a:ln w="12700">
              <a:solidFill>
                <a:schemeClr val="accent1"/>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2" name="Rechteck 31">
              <a:extLst>
                <a:ext uri="{FF2B5EF4-FFF2-40B4-BE49-F238E27FC236}">
                  <a16:creationId xmlns:a16="http://schemas.microsoft.com/office/drawing/2014/main" id="{830D918E-76CF-125C-1472-3CE2845FEF2E}"/>
                </a:ext>
              </a:extLst>
            </p:cNvPr>
            <p:cNvSpPr/>
            <p:nvPr/>
          </p:nvSpPr>
          <p:spPr bwMode="gray">
            <a:xfrm>
              <a:off x="1041926" y="4557495"/>
              <a:ext cx="25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180000" bIns="36000" rtlCol="0" anchor="ctr"/>
            <a:lstStyle/>
            <a:p>
              <a:pPr algn="r">
                <a:lnSpc>
                  <a:spcPct val="90000"/>
                </a:lnSpc>
                <a:spcAft>
                  <a:spcPts val="1000"/>
                </a:spcAft>
              </a:pPr>
              <a:r>
                <a:rPr lang="de-DE" sz="1400" b="1" dirty="0">
                  <a:solidFill>
                    <a:schemeClr val="tx2"/>
                  </a:solidFill>
                  <a:latin typeface="+mj-lt"/>
                </a:rPr>
                <a:t>Sicherheits-</a:t>
              </a:r>
              <a:br>
                <a:rPr lang="de-DE" sz="1400" b="1" dirty="0">
                  <a:solidFill>
                    <a:schemeClr val="tx2"/>
                  </a:solidFill>
                  <a:latin typeface="+mj-lt"/>
                </a:rPr>
              </a:br>
              <a:r>
                <a:rPr lang="de-DE" sz="1400" b="1" dirty="0">
                  <a:solidFill>
                    <a:schemeClr val="tx2"/>
                  </a:solidFill>
                  <a:latin typeface="+mj-lt"/>
                </a:rPr>
                <a:t>bedürfnisse</a:t>
              </a:r>
            </a:p>
          </p:txBody>
        </p:sp>
      </p:grpSp>
      <p:grpSp>
        <p:nvGrpSpPr>
          <p:cNvPr id="24" name="Gruppieren 23">
            <a:extLst>
              <a:ext uri="{FF2B5EF4-FFF2-40B4-BE49-F238E27FC236}">
                <a16:creationId xmlns:a16="http://schemas.microsoft.com/office/drawing/2014/main" id="{A19B7BC0-47DC-1DE3-55B8-816595A029B6}"/>
              </a:ext>
            </a:extLst>
          </p:cNvPr>
          <p:cNvGrpSpPr>
            <a:grpSpLocks noChangeAspect="1"/>
          </p:cNvGrpSpPr>
          <p:nvPr/>
        </p:nvGrpSpPr>
        <p:grpSpPr bwMode="gray">
          <a:xfrm>
            <a:off x="650583" y="5309145"/>
            <a:ext cx="3240000" cy="360000"/>
            <a:chOff x="650583" y="5309145"/>
            <a:chExt cx="3240000" cy="360000"/>
          </a:xfrm>
        </p:grpSpPr>
        <p:cxnSp>
          <p:nvCxnSpPr>
            <p:cNvPr id="38" name="Gerade Verbindung mit Pfeil 37">
              <a:extLst>
                <a:ext uri="{FF2B5EF4-FFF2-40B4-BE49-F238E27FC236}">
                  <a16:creationId xmlns:a16="http://schemas.microsoft.com/office/drawing/2014/main" id="{70F12ED9-A41E-6820-0CFC-0464A154B349}"/>
                </a:ext>
              </a:extLst>
            </p:cNvPr>
            <p:cNvCxnSpPr>
              <a:cxnSpLocks/>
            </p:cNvCxnSpPr>
            <p:nvPr/>
          </p:nvCxnSpPr>
          <p:spPr bwMode="gray">
            <a:xfrm>
              <a:off x="3170583" y="5434424"/>
              <a:ext cx="720000" cy="0"/>
            </a:xfrm>
            <a:prstGeom prst="straightConnector1">
              <a:avLst/>
            </a:prstGeom>
            <a:ln w="12700">
              <a:solidFill>
                <a:schemeClr val="accent6"/>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3" name="Rechteck 32">
              <a:extLst>
                <a:ext uri="{FF2B5EF4-FFF2-40B4-BE49-F238E27FC236}">
                  <a16:creationId xmlns:a16="http://schemas.microsoft.com/office/drawing/2014/main" id="{0B2C9718-55EE-8C81-57C7-F2BA60547A46}"/>
                </a:ext>
              </a:extLst>
            </p:cNvPr>
            <p:cNvSpPr/>
            <p:nvPr/>
          </p:nvSpPr>
          <p:spPr bwMode="gray">
            <a:xfrm>
              <a:off x="650583" y="5309145"/>
              <a:ext cx="25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180000" bIns="36000" rtlCol="0" anchor="ctr"/>
            <a:lstStyle/>
            <a:p>
              <a:pPr algn="r">
                <a:lnSpc>
                  <a:spcPct val="90000"/>
                </a:lnSpc>
                <a:spcAft>
                  <a:spcPts val="1000"/>
                </a:spcAft>
              </a:pPr>
              <a:r>
                <a:rPr lang="de-DE" sz="1400" b="1" dirty="0">
                  <a:solidFill>
                    <a:schemeClr val="tx2"/>
                  </a:solidFill>
                  <a:latin typeface="+mj-lt"/>
                </a:rPr>
                <a:t>Physiologische </a:t>
              </a:r>
              <a:br>
                <a:rPr lang="de-DE" sz="1400" b="1" dirty="0">
                  <a:solidFill>
                    <a:schemeClr val="tx2"/>
                  </a:solidFill>
                  <a:latin typeface="+mj-lt"/>
                </a:rPr>
              </a:br>
              <a:r>
                <a:rPr lang="de-DE" sz="1400" b="1" dirty="0">
                  <a:solidFill>
                    <a:schemeClr val="tx2"/>
                  </a:solidFill>
                  <a:latin typeface="+mj-lt"/>
                </a:rPr>
                <a:t>Bedürfnisse</a:t>
              </a:r>
            </a:p>
          </p:txBody>
        </p:sp>
      </p:grpSp>
      <p:grpSp>
        <p:nvGrpSpPr>
          <p:cNvPr id="39" name="Gruppieren 38">
            <a:extLst>
              <a:ext uri="{FF2B5EF4-FFF2-40B4-BE49-F238E27FC236}">
                <a16:creationId xmlns:a16="http://schemas.microsoft.com/office/drawing/2014/main" id="{DEC2067D-7B24-89B7-F73E-56D903048256}"/>
              </a:ext>
            </a:extLst>
          </p:cNvPr>
          <p:cNvGrpSpPr/>
          <p:nvPr/>
        </p:nvGrpSpPr>
        <p:grpSpPr bwMode="gray">
          <a:xfrm>
            <a:off x="5200117" y="6241200"/>
            <a:ext cx="1791767" cy="252000"/>
            <a:chOff x="10011075" y="6241200"/>
            <a:chExt cx="1791767" cy="252000"/>
          </a:xfrm>
        </p:grpSpPr>
        <p:sp>
          <p:nvSpPr>
            <p:cNvPr id="40" name="Fußzeile">
              <a:extLst>
                <a:ext uri="{FF2B5EF4-FFF2-40B4-BE49-F238E27FC236}">
                  <a16:creationId xmlns:a16="http://schemas.microsoft.com/office/drawing/2014/main" id="{C1F6F20C-266E-71EB-D313-EFA23403604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2" name="ICON">
              <a:hlinkClick r:id="rId2" action="ppaction://hlinksldjump"/>
              <a:extLst>
                <a:ext uri="{FF2B5EF4-FFF2-40B4-BE49-F238E27FC236}">
                  <a16:creationId xmlns:a16="http://schemas.microsoft.com/office/drawing/2014/main" id="{9173E6FA-FA21-E2AB-97D2-EA74D523156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68" name="Gruppieren 67">
            <a:extLst>
              <a:ext uri="{FF2B5EF4-FFF2-40B4-BE49-F238E27FC236}">
                <a16:creationId xmlns:a16="http://schemas.microsoft.com/office/drawing/2014/main" id="{5B2038DA-41E8-A391-FB20-DFECFA2FBAFE}"/>
              </a:ext>
            </a:extLst>
          </p:cNvPr>
          <p:cNvGrpSpPr>
            <a:grpSpLocks noChangeAspect="1"/>
          </p:cNvGrpSpPr>
          <p:nvPr/>
        </p:nvGrpSpPr>
        <p:grpSpPr bwMode="gray">
          <a:xfrm>
            <a:off x="3890583" y="2051999"/>
            <a:ext cx="3913433" cy="3758250"/>
            <a:chOff x="3890583" y="2051999"/>
            <a:chExt cx="3913433" cy="3758250"/>
          </a:xfrm>
        </p:grpSpPr>
        <p:sp>
          <p:nvSpPr>
            <p:cNvPr id="51" name="Freihandform: Form 50">
              <a:extLst>
                <a:ext uri="{FF2B5EF4-FFF2-40B4-BE49-F238E27FC236}">
                  <a16:creationId xmlns:a16="http://schemas.microsoft.com/office/drawing/2014/main" id="{BCDE9431-C369-FF2F-064F-E1ACFE3BFB4C}"/>
                </a:ext>
              </a:extLst>
            </p:cNvPr>
            <p:cNvSpPr>
              <a:spLocks noChangeAspect="1"/>
            </p:cNvSpPr>
            <p:nvPr/>
          </p:nvSpPr>
          <p:spPr bwMode="gray">
            <a:xfrm>
              <a:off x="5455956" y="2051999"/>
              <a:ext cx="782686" cy="751650"/>
            </a:xfrm>
            <a:custGeom>
              <a:avLst/>
              <a:gdLst>
                <a:gd name="connsiteX0" fmla="*/ 0 w 1451927"/>
                <a:gd name="connsiteY0" fmla="*/ 751650 h 751650"/>
                <a:gd name="connsiteX1" fmla="*/ 725964 w 1451927"/>
                <a:gd name="connsiteY1" fmla="*/ 0 h 751650"/>
                <a:gd name="connsiteX2" fmla="*/ 725964 w 1451927"/>
                <a:gd name="connsiteY2" fmla="*/ 0 h 751650"/>
                <a:gd name="connsiteX3" fmla="*/ 1451927 w 1451927"/>
                <a:gd name="connsiteY3" fmla="*/ 751650 h 751650"/>
                <a:gd name="connsiteX4" fmla="*/ 0 w 1451927"/>
                <a:gd name="connsiteY4" fmla="*/ 751650 h 7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927" h="751650">
                  <a:moveTo>
                    <a:pt x="0" y="751650"/>
                  </a:moveTo>
                  <a:lnTo>
                    <a:pt x="725964" y="0"/>
                  </a:lnTo>
                  <a:lnTo>
                    <a:pt x="725964" y="0"/>
                  </a:lnTo>
                  <a:lnTo>
                    <a:pt x="1451927" y="751650"/>
                  </a:lnTo>
                  <a:lnTo>
                    <a:pt x="0" y="751650"/>
                  </a:lnTo>
                  <a:close/>
                </a:path>
              </a:pathLst>
            </a:custGeom>
            <a:solidFill>
              <a:schemeClr val="accent1">
                <a:lumMod val="20000"/>
                <a:lumOff val="80000"/>
              </a:schemeClr>
            </a:solidFill>
            <a:ln w="127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de-DE" sz="1600" b="1" kern="1200" dirty="0">
                <a:solidFill>
                  <a:schemeClr val="tx1">
                    <a:lumMod val="75000"/>
                    <a:lumOff val="25000"/>
                  </a:schemeClr>
                </a:solidFill>
                <a:latin typeface="Bebas Neue" panose="020B0506020202020201" pitchFamily="34" charset="0"/>
              </a:endParaRPr>
            </a:p>
          </p:txBody>
        </p:sp>
        <p:sp>
          <p:nvSpPr>
            <p:cNvPr id="55" name="Freihandform: Form 54">
              <a:extLst>
                <a:ext uri="{FF2B5EF4-FFF2-40B4-BE49-F238E27FC236}">
                  <a16:creationId xmlns:a16="http://schemas.microsoft.com/office/drawing/2014/main" id="{C6F37D53-B188-66E1-45E6-FDA86D100D0E}"/>
                </a:ext>
              </a:extLst>
            </p:cNvPr>
            <p:cNvSpPr>
              <a:spLocks noChangeAspect="1"/>
            </p:cNvSpPr>
            <p:nvPr/>
          </p:nvSpPr>
          <p:spPr bwMode="gray">
            <a:xfrm>
              <a:off x="3890583" y="5058599"/>
              <a:ext cx="3913433" cy="751650"/>
            </a:xfrm>
            <a:custGeom>
              <a:avLst/>
              <a:gdLst>
                <a:gd name="connsiteX0" fmla="*/ 0 w 7259638"/>
                <a:gd name="connsiteY0" fmla="*/ 751650 h 751650"/>
                <a:gd name="connsiteX1" fmla="*/ 725966 w 7259638"/>
                <a:gd name="connsiteY1" fmla="*/ 0 h 751650"/>
                <a:gd name="connsiteX2" fmla="*/ 6533672 w 7259638"/>
                <a:gd name="connsiteY2" fmla="*/ 0 h 751650"/>
                <a:gd name="connsiteX3" fmla="*/ 7259638 w 7259638"/>
                <a:gd name="connsiteY3" fmla="*/ 751650 h 751650"/>
                <a:gd name="connsiteX4" fmla="*/ 0 w 7259638"/>
                <a:gd name="connsiteY4" fmla="*/ 751650 h 7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9638" h="751650">
                  <a:moveTo>
                    <a:pt x="0" y="751650"/>
                  </a:moveTo>
                  <a:lnTo>
                    <a:pt x="725966" y="0"/>
                  </a:lnTo>
                  <a:lnTo>
                    <a:pt x="6533672" y="0"/>
                  </a:lnTo>
                  <a:lnTo>
                    <a:pt x="7259638" y="751650"/>
                  </a:lnTo>
                  <a:lnTo>
                    <a:pt x="0" y="751650"/>
                  </a:lnTo>
                  <a:close/>
                </a:path>
              </a:pathLst>
            </a:custGeom>
            <a:solidFill>
              <a:schemeClr val="accent6">
                <a:lumMod val="40000"/>
                <a:lumOff val="6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6946" tIns="16510" rIns="1286948" bIns="16510" numCol="1" spcCol="1270" anchor="ctr" anchorCtr="0">
              <a:noAutofit/>
            </a:bodyPr>
            <a:lstStyle/>
            <a:p>
              <a:pPr marL="0" lvl="0" indent="0" algn="ctr" defTabSz="577850">
                <a:lnSpc>
                  <a:spcPct val="90000"/>
                </a:lnSpc>
                <a:spcBef>
                  <a:spcPct val="0"/>
                </a:spcBef>
                <a:spcAft>
                  <a:spcPct val="35000"/>
                </a:spcAft>
                <a:buNone/>
              </a:pPr>
              <a:endParaRPr lang="de-DE" sz="1600" b="1" kern="1200" dirty="0">
                <a:solidFill>
                  <a:schemeClr val="tx1">
                    <a:lumMod val="75000"/>
                    <a:lumOff val="25000"/>
                  </a:schemeClr>
                </a:solidFill>
                <a:latin typeface="Bebas Neue" panose="020B0506020202020201" pitchFamily="34" charset="0"/>
              </a:endParaRPr>
            </a:p>
          </p:txBody>
        </p:sp>
        <p:sp>
          <p:nvSpPr>
            <p:cNvPr id="52" name="Freihandform: Form 51">
              <a:extLst>
                <a:ext uri="{FF2B5EF4-FFF2-40B4-BE49-F238E27FC236}">
                  <a16:creationId xmlns:a16="http://schemas.microsoft.com/office/drawing/2014/main" id="{8AA20D8B-4B83-ACFB-8D88-04F753491A46}"/>
                </a:ext>
              </a:extLst>
            </p:cNvPr>
            <p:cNvSpPr>
              <a:spLocks noChangeAspect="1"/>
            </p:cNvSpPr>
            <p:nvPr/>
          </p:nvSpPr>
          <p:spPr bwMode="gray">
            <a:xfrm>
              <a:off x="5064613" y="2803649"/>
              <a:ext cx="1565373" cy="751650"/>
            </a:xfrm>
            <a:custGeom>
              <a:avLst/>
              <a:gdLst>
                <a:gd name="connsiteX0" fmla="*/ 0 w 2903855"/>
                <a:gd name="connsiteY0" fmla="*/ 751650 h 751650"/>
                <a:gd name="connsiteX1" fmla="*/ 725966 w 2903855"/>
                <a:gd name="connsiteY1" fmla="*/ 0 h 751650"/>
                <a:gd name="connsiteX2" fmla="*/ 2177889 w 2903855"/>
                <a:gd name="connsiteY2" fmla="*/ 0 h 751650"/>
                <a:gd name="connsiteX3" fmla="*/ 2903855 w 2903855"/>
                <a:gd name="connsiteY3" fmla="*/ 751650 h 751650"/>
                <a:gd name="connsiteX4" fmla="*/ 0 w 2903855"/>
                <a:gd name="connsiteY4" fmla="*/ 751650 h 7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855" h="751650">
                  <a:moveTo>
                    <a:pt x="0" y="751650"/>
                  </a:moveTo>
                  <a:lnTo>
                    <a:pt x="725966" y="0"/>
                  </a:lnTo>
                  <a:lnTo>
                    <a:pt x="2177889" y="0"/>
                  </a:lnTo>
                  <a:lnTo>
                    <a:pt x="2903855" y="751650"/>
                  </a:lnTo>
                  <a:lnTo>
                    <a:pt x="0" y="751650"/>
                  </a:ln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24685" tIns="16510" rIns="524685" bIns="16510" numCol="1" spcCol="1270" anchor="ctr" anchorCtr="0">
              <a:noAutofit/>
            </a:bodyPr>
            <a:lstStyle/>
            <a:p>
              <a:pPr marL="0" lvl="0" indent="0" algn="ctr" defTabSz="577850">
                <a:lnSpc>
                  <a:spcPct val="90000"/>
                </a:lnSpc>
                <a:spcBef>
                  <a:spcPct val="0"/>
                </a:spcBef>
                <a:spcAft>
                  <a:spcPct val="35000"/>
                </a:spcAft>
                <a:buNone/>
              </a:pPr>
              <a:endParaRPr lang="de-DE" sz="1600" b="1" kern="1200" dirty="0">
                <a:solidFill>
                  <a:schemeClr val="tx1">
                    <a:lumMod val="75000"/>
                    <a:lumOff val="25000"/>
                  </a:schemeClr>
                </a:solidFill>
                <a:latin typeface="Bebas Neue" panose="020B0506020202020201" pitchFamily="34" charset="0"/>
              </a:endParaRPr>
            </a:p>
          </p:txBody>
        </p:sp>
        <p:sp>
          <p:nvSpPr>
            <p:cNvPr id="53" name="Freihandform: Form 52">
              <a:extLst>
                <a:ext uri="{FF2B5EF4-FFF2-40B4-BE49-F238E27FC236}">
                  <a16:creationId xmlns:a16="http://schemas.microsoft.com/office/drawing/2014/main" id="{F0D1325F-100E-7905-AAE9-110B636C44AB}"/>
                </a:ext>
              </a:extLst>
            </p:cNvPr>
            <p:cNvSpPr>
              <a:spLocks noChangeAspect="1"/>
            </p:cNvSpPr>
            <p:nvPr/>
          </p:nvSpPr>
          <p:spPr bwMode="gray">
            <a:xfrm>
              <a:off x="4673269" y="3555299"/>
              <a:ext cx="2348059" cy="751650"/>
            </a:xfrm>
            <a:custGeom>
              <a:avLst/>
              <a:gdLst>
                <a:gd name="connsiteX0" fmla="*/ 0 w 4355782"/>
                <a:gd name="connsiteY0" fmla="*/ 751650 h 751650"/>
                <a:gd name="connsiteX1" fmla="*/ 725966 w 4355782"/>
                <a:gd name="connsiteY1" fmla="*/ 0 h 751650"/>
                <a:gd name="connsiteX2" fmla="*/ 3629816 w 4355782"/>
                <a:gd name="connsiteY2" fmla="*/ 0 h 751650"/>
                <a:gd name="connsiteX3" fmla="*/ 4355782 w 4355782"/>
                <a:gd name="connsiteY3" fmla="*/ 751650 h 751650"/>
                <a:gd name="connsiteX4" fmla="*/ 0 w 4355782"/>
                <a:gd name="connsiteY4" fmla="*/ 751650 h 7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782" h="751650">
                  <a:moveTo>
                    <a:pt x="0" y="751650"/>
                  </a:moveTo>
                  <a:lnTo>
                    <a:pt x="725966" y="0"/>
                  </a:lnTo>
                  <a:lnTo>
                    <a:pt x="3629816" y="0"/>
                  </a:lnTo>
                  <a:lnTo>
                    <a:pt x="4355782" y="751650"/>
                  </a:lnTo>
                  <a:lnTo>
                    <a:pt x="0" y="751650"/>
                  </a:lnTo>
                  <a:close/>
                </a:path>
              </a:pathLst>
            </a:custGeom>
            <a:solidFill>
              <a:schemeClr val="tx2">
                <a:lumMod val="20000"/>
                <a:lumOff val="80000"/>
              </a:schemeClr>
            </a:solidFill>
            <a:ln w="12700">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8772" tIns="16510" rIns="778772" bIns="16510" numCol="1" spcCol="1270" anchor="ctr" anchorCtr="0">
              <a:noAutofit/>
            </a:bodyPr>
            <a:lstStyle/>
            <a:p>
              <a:pPr marL="0" lvl="0" indent="0" algn="ctr" defTabSz="577850">
                <a:lnSpc>
                  <a:spcPct val="90000"/>
                </a:lnSpc>
                <a:spcBef>
                  <a:spcPct val="0"/>
                </a:spcBef>
                <a:spcAft>
                  <a:spcPct val="35000"/>
                </a:spcAft>
                <a:buNone/>
              </a:pPr>
              <a:endParaRPr lang="de-DE" sz="1600" b="1" kern="1200" dirty="0">
                <a:solidFill>
                  <a:schemeClr val="tx1">
                    <a:lumMod val="75000"/>
                    <a:lumOff val="25000"/>
                  </a:schemeClr>
                </a:solidFill>
                <a:latin typeface="Bebas Neue" panose="020B0506020202020201" pitchFamily="34" charset="0"/>
              </a:endParaRPr>
            </a:p>
          </p:txBody>
        </p:sp>
        <p:sp>
          <p:nvSpPr>
            <p:cNvPr id="54" name="Freihandform: Form 53">
              <a:extLst>
                <a:ext uri="{FF2B5EF4-FFF2-40B4-BE49-F238E27FC236}">
                  <a16:creationId xmlns:a16="http://schemas.microsoft.com/office/drawing/2014/main" id="{1FCD6CFE-65C5-F618-65B0-12D6AF90AF15}"/>
                </a:ext>
              </a:extLst>
            </p:cNvPr>
            <p:cNvSpPr>
              <a:spLocks noChangeAspect="1"/>
            </p:cNvSpPr>
            <p:nvPr/>
          </p:nvSpPr>
          <p:spPr bwMode="gray">
            <a:xfrm>
              <a:off x="4281926" y="4306949"/>
              <a:ext cx="3130746" cy="751650"/>
            </a:xfrm>
            <a:custGeom>
              <a:avLst/>
              <a:gdLst>
                <a:gd name="connsiteX0" fmla="*/ 0 w 5807710"/>
                <a:gd name="connsiteY0" fmla="*/ 751650 h 751650"/>
                <a:gd name="connsiteX1" fmla="*/ 725966 w 5807710"/>
                <a:gd name="connsiteY1" fmla="*/ 0 h 751650"/>
                <a:gd name="connsiteX2" fmla="*/ 5081744 w 5807710"/>
                <a:gd name="connsiteY2" fmla="*/ 0 h 751650"/>
                <a:gd name="connsiteX3" fmla="*/ 5807710 w 5807710"/>
                <a:gd name="connsiteY3" fmla="*/ 751650 h 751650"/>
                <a:gd name="connsiteX4" fmla="*/ 0 w 5807710"/>
                <a:gd name="connsiteY4" fmla="*/ 751650 h 7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710" h="751650">
                  <a:moveTo>
                    <a:pt x="0" y="751650"/>
                  </a:moveTo>
                  <a:lnTo>
                    <a:pt x="725966" y="0"/>
                  </a:lnTo>
                  <a:lnTo>
                    <a:pt x="5081744" y="0"/>
                  </a:lnTo>
                  <a:lnTo>
                    <a:pt x="5807710" y="751650"/>
                  </a:lnTo>
                  <a:lnTo>
                    <a:pt x="0" y="751650"/>
                  </a:lnTo>
                  <a:close/>
                </a:path>
              </a:pathLst>
            </a:custGeom>
            <a:solidFill>
              <a:schemeClr val="accent1">
                <a:lumMod val="40000"/>
                <a:lumOff val="60000"/>
              </a:schemeClr>
            </a:solidFill>
            <a:ln w="127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2860" tIns="16510" rIns="1032859" bIns="16510" numCol="1" spcCol="1270" anchor="ctr" anchorCtr="0">
              <a:noAutofit/>
            </a:bodyPr>
            <a:lstStyle/>
            <a:p>
              <a:pPr marL="0" lvl="0" indent="0" algn="ctr" defTabSz="577850">
                <a:lnSpc>
                  <a:spcPct val="90000"/>
                </a:lnSpc>
                <a:spcBef>
                  <a:spcPct val="0"/>
                </a:spcBef>
                <a:spcAft>
                  <a:spcPct val="35000"/>
                </a:spcAft>
                <a:buNone/>
              </a:pPr>
              <a:endParaRPr lang="de-DE" sz="1600" b="1" kern="1200" dirty="0">
                <a:solidFill>
                  <a:schemeClr val="tx1">
                    <a:lumMod val="75000"/>
                    <a:lumOff val="25000"/>
                  </a:schemeClr>
                </a:solidFill>
                <a:latin typeface="Bebas Neue" panose="020B0506020202020201" pitchFamily="34" charset="0"/>
              </a:endParaRPr>
            </a:p>
          </p:txBody>
        </p:sp>
        <p:sp>
          <p:nvSpPr>
            <p:cNvPr id="62" name="Grafik 44">
              <a:extLst>
                <a:ext uri="{FF2B5EF4-FFF2-40B4-BE49-F238E27FC236}">
                  <a16:creationId xmlns:a16="http://schemas.microsoft.com/office/drawing/2014/main" id="{7CBE3EBF-ECC9-BD58-D998-83EED19EAF79}"/>
                </a:ext>
              </a:extLst>
            </p:cNvPr>
            <p:cNvSpPr>
              <a:spLocks noChangeAspect="1"/>
            </p:cNvSpPr>
            <p:nvPr/>
          </p:nvSpPr>
          <p:spPr bwMode="gray">
            <a:xfrm>
              <a:off x="5733439" y="4538774"/>
              <a:ext cx="229060" cy="290946"/>
            </a:xfrm>
            <a:custGeom>
              <a:avLst/>
              <a:gdLst>
                <a:gd name="connsiteX0" fmla="*/ 10047 w 229060"/>
                <a:gd name="connsiteY0" fmla="*/ 126117 h 290946"/>
                <a:gd name="connsiteX1" fmla="*/ 10047 w 229060"/>
                <a:gd name="connsiteY1" fmla="*/ 280900 h 290946"/>
                <a:gd name="connsiteX2" fmla="*/ 219014 w 229060"/>
                <a:gd name="connsiteY2" fmla="*/ 280900 h 290946"/>
                <a:gd name="connsiteX3" fmla="*/ 219014 w 229060"/>
                <a:gd name="connsiteY3" fmla="*/ 126117 h 290946"/>
                <a:gd name="connsiteX4" fmla="*/ 10047 w 229060"/>
                <a:gd name="connsiteY4" fmla="*/ 126117 h 290946"/>
                <a:gd name="connsiteX5" fmla="*/ 0 w 229060"/>
                <a:gd name="connsiteY5" fmla="*/ 116071 h 290946"/>
                <a:gd name="connsiteX6" fmla="*/ 229061 w 229060"/>
                <a:gd name="connsiteY6" fmla="*/ 116071 h 290946"/>
                <a:gd name="connsiteX7" fmla="*/ 229061 w 229060"/>
                <a:gd name="connsiteY7" fmla="*/ 290947 h 290946"/>
                <a:gd name="connsiteX8" fmla="*/ 0 w 229060"/>
                <a:gd name="connsiteY8" fmla="*/ 290947 h 290946"/>
                <a:gd name="connsiteX9" fmla="*/ 0 w 229060"/>
                <a:gd name="connsiteY9" fmla="*/ 116071 h 290946"/>
                <a:gd name="connsiteX10" fmla="*/ 0 w 229060"/>
                <a:gd name="connsiteY10" fmla="*/ 116071 h 290946"/>
                <a:gd name="connsiteX11" fmla="*/ 113057 w 229060"/>
                <a:gd name="connsiteY11" fmla="*/ 26657 h 290946"/>
                <a:gd name="connsiteX12" fmla="*/ 182378 w 229060"/>
                <a:gd name="connsiteY12" fmla="*/ 95978 h 290946"/>
                <a:gd name="connsiteX13" fmla="*/ 172331 w 229060"/>
                <a:gd name="connsiteY13" fmla="*/ 95978 h 290946"/>
                <a:gd name="connsiteX14" fmla="*/ 113057 w 229060"/>
                <a:gd name="connsiteY14" fmla="*/ 36703 h 290946"/>
                <a:gd name="connsiteX15" fmla="*/ 113057 w 229060"/>
                <a:gd name="connsiteY15" fmla="*/ 26657 h 290946"/>
                <a:gd name="connsiteX16" fmla="*/ 114530 w 229060"/>
                <a:gd name="connsiteY16" fmla="*/ 0 h 290946"/>
                <a:gd name="connsiteX17" fmla="*/ 205485 w 229060"/>
                <a:gd name="connsiteY17" fmla="*/ 95978 h 290946"/>
                <a:gd name="connsiteX18" fmla="*/ 195438 w 229060"/>
                <a:gd name="connsiteY18" fmla="*/ 95978 h 290946"/>
                <a:gd name="connsiteX19" fmla="*/ 114530 w 229060"/>
                <a:gd name="connsiteY19" fmla="*/ 10047 h 290946"/>
                <a:gd name="connsiteX20" fmla="*/ 33153 w 229060"/>
                <a:gd name="connsiteY20" fmla="*/ 95978 h 290946"/>
                <a:gd name="connsiteX21" fmla="*/ 23107 w 229060"/>
                <a:gd name="connsiteY21" fmla="*/ 95978 h 290946"/>
                <a:gd name="connsiteX22" fmla="*/ 114530 w 229060"/>
                <a:gd name="connsiteY22" fmla="*/ 0 h 290946"/>
                <a:gd name="connsiteX23" fmla="*/ 114530 w 229060"/>
                <a:gd name="connsiteY23" fmla="*/ 0 h 29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060" h="290946">
                  <a:moveTo>
                    <a:pt x="10047" y="126117"/>
                  </a:moveTo>
                  <a:lnTo>
                    <a:pt x="10047" y="280900"/>
                  </a:lnTo>
                  <a:lnTo>
                    <a:pt x="219014" y="280900"/>
                  </a:lnTo>
                  <a:lnTo>
                    <a:pt x="219014" y="126117"/>
                  </a:lnTo>
                  <a:lnTo>
                    <a:pt x="10047" y="126117"/>
                  </a:lnTo>
                  <a:close/>
                  <a:moveTo>
                    <a:pt x="0" y="116071"/>
                  </a:moveTo>
                  <a:lnTo>
                    <a:pt x="229061" y="116071"/>
                  </a:lnTo>
                  <a:lnTo>
                    <a:pt x="229061" y="290947"/>
                  </a:lnTo>
                  <a:lnTo>
                    <a:pt x="0" y="290947"/>
                  </a:lnTo>
                  <a:lnTo>
                    <a:pt x="0" y="116071"/>
                  </a:lnTo>
                  <a:lnTo>
                    <a:pt x="0" y="116071"/>
                  </a:lnTo>
                  <a:close/>
                  <a:moveTo>
                    <a:pt x="113057" y="26657"/>
                  </a:moveTo>
                  <a:cubicBezTo>
                    <a:pt x="151769" y="27126"/>
                    <a:pt x="182378" y="57801"/>
                    <a:pt x="182378" y="95978"/>
                  </a:cubicBezTo>
                  <a:lnTo>
                    <a:pt x="172331" y="95978"/>
                  </a:lnTo>
                  <a:cubicBezTo>
                    <a:pt x="172331" y="63293"/>
                    <a:pt x="145741" y="36703"/>
                    <a:pt x="113057" y="36703"/>
                  </a:cubicBezTo>
                  <a:lnTo>
                    <a:pt x="113057" y="26657"/>
                  </a:lnTo>
                  <a:close/>
                  <a:moveTo>
                    <a:pt x="114530" y="0"/>
                  </a:moveTo>
                  <a:cubicBezTo>
                    <a:pt x="164763" y="0"/>
                    <a:pt x="205485" y="43200"/>
                    <a:pt x="205485" y="95978"/>
                  </a:cubicBezTo>
                  <a:lnTo>
                    <a:pt x="195438" y="95978"/>
                  </a:lnTo>
                  <a:cubicBezTo>
                    <a:pt x="195438" y="48759"/>
                    <a:pt x="159271" y="10047"/>
                    <a:pt x="114530" y="10047"/>
                  </a:cubicBezTo>
                  <a:cubicBezTo>
                    <a:pt x="69790" y="10047"/>
                    <a:pt x="33153" y="48759"/>
                    <a:pt x="33153" y="95978"/>
                  </a:cubicBezTo>
                  <a:lnTo>
                    <a:pt x="23107" y="95978"/>
                  </a:lnTo>
                  <a:cubicBezTo>
                    <a:pt x="23107" y="43200"/>
                    <a:pt x="64298" y="0"/>
                    <a:pt x="114530" y="0"/>
                  </a:cubicBezTo>
                  <a:lnTo>
                    <a:pt x="114530" y="0"/>
                  </a:lnTo>
                  <a:close/>
                </a:path>
              </a:pathLst>
            </a:custGeom>
            <a:solidFill>
              <a:srgbClr val="595959"/>
            </a:solidFill>
            <a:ln w="6443" cap="flat">
              <a:noFill/>
              <a:prstDash val="solid"/>
              <a:miter/>
            </a:ln>
          </p:spPr>
          <p:txBody>
            <a:bodyPr lIns="0" tIns="0" rIns="0" bIns="0" rtlCol="0" anchor="ctr"/>
            <a:lstStyle/>
            <a:p>
              <a:endParaRPr lang="de-DE" dirty="0"/>
            </a:p>
          </p:txBody>
        </p:sp>
        <p:sp>
          <p:nvSpPr>
            <p:cNvPr id="67" name="Freihandform: Form 66">
              <a:extLst>
                <a:ext uri="{FF2B5EF4-FFF2-40B4-BE49-F238E27FC236}">
                  <a16:creationId xmlns:a16="http://schemas.microsoft.com/office/drawing/2014/main" id="{0FA96C79-FF26-EBDC-0011-ADCB89F65DC0}"/>
                </a:ext>
              </a:extLst>
            </p:cNvPr>
            <p:cNvSpPr>
              <a:spLocks noChangeAspect="1"/>
            </p:cNvSpPr>
            <p:nvPr/>
          </p:nvSpPr>
          <p:spPr bwMode="gray">
            <a:xfrm>
              <a:off x="5693144" y="5290294"/>
              <a:ext cx="310366" cy="286586"/>
            </a:xfrm>
            <a:custGeom>
              <a:avLst/>
              <a:gdLst>
                <a:gd name="connsiteX0" fmla="*/ 117126 w 310366"/>
                <a:gd name="connsiteY0" fmla="*/ 183728 h 286586"/>
                <a:gd name="connsiteX1" fmla="*/ 117126 w 310366"/>
                <a:gd name="connsiteY1" fmla="*/ 217157 h 286586"/>
                <a:gd name="connsiteX2" fmla="*/ 193240 w 310366"/>
                <a:gd name="connsiteY2" fmla="*/ 217157 h 286586"/>
                <a:gd name="connsiteX3" fmla="*/ 193240 w 310366"/>
                <a:gd name="connsiteY3" fmla="*/ 183728 h 286586"/>
                <a:gd name="connsiteX4" fmla="*/ 159812 w 310366"/>
                <a:gd name="connsiteY4" fmla="*/ 141043 h 286586"/>
                <a:gd name="connsiteX5" fmla="*/ 159812 w 310366"/>
                <a:gd name="connsiteY5" fmla="*/ 173443 h 286586"/>
                <a:gd name="connsiteX6" fmla="*/ 193240 w 310366"/>
                <a:gd name="connsiteY6" fmla="*/ 173443 h 286586"/>
                <a:gd name="connsiteX7" fmla="*/ 193240 w 310366"/>
                <a:gd name="connsiteY7" fmla="*/ 141043 h 286586"/>
                <a:gd name="connsiteX8" fmla="*/ 117126 w 310366"/>
                <a:gd name="connsiteY8" fmla="*/ 141043 h 286586"/>
                <a:gd name="connsiteX9" fmla="*/ 117126 w 310366"/>
                <a:gd name="connsiteY9" fmla="*/ 173443 h 286586"/>
                <a:gd name="connsiteX10" fmla="*/ 149526 w 310366"/>
                <a:gd name="connsiteY10" fmla="*/ 173443 h 286586"/>
                <a:gd name="connsiteX11" fmla="*/ 149526 w 310366"/>
                <a:gd name="connsiteY11" fmla="*/ 141043 h 286586"/>
                <a:gd name="connsiteX12" fmla="*/ 106840 w 310366"/>
                <a:gd name="connsiteY12" fmla="*/ 130757 h 286586"/>
                <a:gd name="connsiteX13" fmla="*/ 154669 w 310366"/>
                <a:gd name="connsiteY13" fmla="*/ 130757 h 286586"/>
                <a:gd name="connsiteX14" fmla="*/ 203526 w 310366"/>
                <a:gd name="connsiteY14" fmla="*/ 130757 h 286586"/>
                <a:gd name="connsiteX15" fmla="*/ 203526 w 310366"/>
                <a:gd name="connsiteY15" fmla="*/ 227443 h 286586"/>
                <a:gd name="connsiteX16" fmla="*/ 106840 w 310366"/>
                <a:gd name="connsiteY16" fmla="*/ 227443 h 286586"/>
                <a:gd name="connsiteX17" fmla="*/ 151069 w 310366"/>
                <a:gd name="connsiteY17" fmla="*/ 37157 h 286586"/>
                <a:gd name="connsiteX18" fmla="*/ 157240 w 310366"/>
                <a:gd name="connsiteY18" fmla="*/ 37671 h 286586"/>
                <a:gd name="connsiteX19" fmla="*/ 215355 w 310366"/>
                <a:gd name="connsiteY19" fmla="*/ 82414 h 286586"/>
                <a:gd name="connsiteX20" fmla="*/ 216383 w 310366"/>
                <a:gd name="connsiteY20" fmla="*/ 89614 h 286586"/>
                <a:gd name="connsiteX21" fmla="*/ 212269 w 310366"/>
                <a:gd name="connsiteY21" fmla="*/ 91671 h 286586"/>
                <a:gd name="connsiteX22" fmla="*/ 209183 w 310366"/>
                <a:gd name="connsiteY22" fmla="*/ 90642 h 286586"/>
                <a:gd name="connsiteX23" fmla="*/ 154155 w 310366"/>
                <a:gd name="connsiteY23" fmla="*/ 47957 h 286586"/>
                <a:gd name="connsiteX24" fmla="*/ 99126 w 310366"/>
                <a:gd name="connsiteY24" fmla="*/ 90642 h 286586"/>
                <a:gd name="connsiteX25" fmla="*/ 91926 w 310366"/>
                <a:gd name="connsiteY25" fmla="*/ 89614 h 286586"/>
                <a:gd name="connsiteX26" fmla="*/ 92955 w 310366"/>
                <a:gd name="connsiteY26" fmla="*/ 82414 h 286586"/>
                <a:gd name="connsiteX27" fmla="*/ 155183 w 310366"/>
                <a:gd name="connsiteY27" fmla="*/ 11957 h 286586"/>
                <a:gd name="connsiteX28" fmla="*/ 36897 w 310366"/>
                <a:gd name="connsiteY28" fmla="*/ 100929 h 286586"/>
                <a:gd name="connsiteX29" fmla="*/ 36897 w 310366"/>
                <a:gd name="connsiteY29" fmla="*/ 276300 h 286586"/>
                <a:gd name="connsiteX30" fmla="*/ 271926 w 310366"/>
                <a:gd name="connsiteY30" fmla="*/ 276300 h 286586"/>
                <a:gd name="connsiteX31" fmla="*/ 271926 w 310366"/>
                <a:gd name="connsiteY31" fmla="*/ 100414 h 286586"/>
                <a:gd name="connsiteX32" fmla="*/ 152097 w 310366"/>
                <a:gd name="connsiteY32" fmla="*/ 1157 h 286586"/>
                <a:gd name="connsiteX33" fmla="*/ 158269 w 310366"/>
                <a:gd name="connsiteY33" fmla="*/ 1157 h 286586"/>
                <a:gd name="connsiteX34" fmla="*/ 308441 w 310366"/>
                <a:gd name="connsiteY34" fmla="*/ 114300 h 286586"/>
                <a:gd name="connsiteX35" fmla="*/ 309469 w 310366"/>
                <a:gd name="connsiteY35" fmla="*/ 121500 h 286586"/>
                <a:gd name="connsiteX36" fmla="*/ 305355 w 310366"/>
                <a:gd name="connsiteY36" fmla="*/ 123557 h 286586"/>
                <a:gd name="connsiteX37" fmla="*/ 301755 w 310366"/>
                <a:gd name="connsiteY37" fmla="*/ 122529 h 286586"/>
                <a:gd name="connsiteX38" fmla="*/ 282212 w 310366"/>
                <a:gd name="connsiteY38" fmla="*/ 107614 h 286586"/>
                <a:gd name="connsiteX39" fmla="*/ 282212 w 310366"/>
                <a:gd name="connsiteY39" fmla="*/ 281443 h 286586"/>
                <a:gd name="connsiteX40" fmla="*/ 277069 w 310366"/>
                <a:gd name="connsiteY40" fmla="*/ 286586 h 286586"/>
                <a:gd name="connsiteX41" fmla="*/ 31754 w 310366"/>
                <a:gd name="connsiteY41" fmla="*/ 286586 h 286586"/>
                <a:gd name="connsiteX42" fmla="*/ 26611 w 310366"/>
                <a:gd name="connsiteY42" fmla="*/ 281443 h 286586"/>
                <a:gd name="connsiteX43" fmla="*/ 26611 w 310366"/>
                <a:gd name="connsiteY43" fmla="*/ 108643 h 286586"/>
                <a:gd name="connsiteX44" fmla="*/ 8097 w 310366"/>
                <a:gd name="connsiteY44" fmla="*/ 122529 h 286586"/>
                <a:gd name="connsiteX45" fmla="*/ 897 w 310366"/>
                <a:gd name="connsiteY45" fmla="*/ 121500 h 286586"/>
                <a:gd name="connsiteX46" fmla="*/ 1926 w 310366"/>
                <a:gd name="connsiteY46" fmla="*/ 114300 h 28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10366" h="286586">
                  <a:moveTo>
                    <a:pt x="117126" y="183728"/>
                  </a:moveTo>
                  <a:lnTo>
                    <a:pt x="117126" y="217157"/>
                  </a:lnTo>
                  <a:lnTo>
                    <a:pt x="193240" y="217157"/>
                  </a:lnTo>
                  <a:lnTo>
                    <a:pt x="193240" y="183728"/>
                  </a:lnTo>
                  <a:close/>
                  <a:moveTo>
                    <a:pt x="159812" y="141043"/>
                  </a:moveTo>
                  <a:lnTo>
                    <a:pt x="159812" y="173443"/>
                  </a:lnTo>
                  <a:lnTo>
                    <a:pt x="193240" y="173443"/>
                  </a:lnTo>
                  <a:lnTo>
                    <a:pt x="193240" y="141043"/>
                  </a:lnTo>
                  <a:close/>
                  <a:moveTo>
                    <a:pt x="117126" y="141043"/>
                  </a:moveTo>
                  <a:lnTo>
                    <a:pt x="117126" y="173443"/>
                  </a:lnTo>
                  <a:lnTo>
                    <a:pt x="149526" y="173443"/>
                  </a:lnTo>
                  <a:lnTo>
                    <a:pt x="149526" y="141043"/>
                  </a:lnTo>
                  <a:close/>
                  <a:moveTo>
                    <a:pt x="106840" y="130757"/>
                  </a:moveTo>
                  <a:lnTo>
                    <a:pt x="154669" y="130757"/>
                  </a:lnTo>
                  <a:lnTo>
                    <a:pt x="203526" y="130757"/>
                  </a:lnTo>
                  <a:lnTo>
                    <a:pt x="203526" y="227443"/>
                  </a:lnTo>
                  <a:lnTo>
                    <a:pt x="106840" y="227443"/>
                  </a:lnTo>
                  <a:close/>
                  <a:moveTo>
                    <a:pt x="151069" y="37157"/>
                  </a:moveTo>
                  <a:cubicBezTo>
                    <a:pt x="153126" y="35614"/>
                    <a:pt x="155698" y="35614"/>
                    <a:pt x="157240" y="37671"/>
                  </a:cubicBezTo>
                  <a:cubicBezTo>
                    <a:pt x="157240" y="37671"/>
                    <a:pt x="187583" y="61328"/>
                    <a:pt x="215355" y="82414"/>
                  </a:cubicBezTo>
                  <a:cubicBezTo>
                    <a:pt x="217926" y="83957"/>
                    <a:pt x="217926" y="87557"/>
                    <a:pt x="216383" y="89614"/>
                  </a:cubicBezTo>
                  <a:cubicBezTo>
                    <a:pt x="215355" y="91157"/>
                    <a:pt x="213812" y="91671"/>
                    <a:pt x="212269" y="91671"/>
                  </a:cubicBezTo>
                  <a:cubicBezTo>
                    <a:pt x="211241" y="91671"/>
                    <a:pt x="210212" y="91157"/>
                    <a:pt x="209183" y="90642"/>
                  </a:cubicBezTo>
                  <a:cubicBezTo>
                    <a:pt x="187069" y="73671"/>
                    <a:pt x="162898" y="54642"/>
                    <a:pt x="154155" y="47957"/>
                  </a:cubicBezTo>
                  <a:lnTo>
                    <a:pt x="99126" y="90642"/>
                  </a:lnTo>
                  <a:cubicBezTo>
                    <a:pt x="97069" y="92185"/>
                    <a:pt x="93469" y="91671"/>
                    <a:pt x="91926" y="89614"/>
                  </a:cubicBezTo>
                  <a:cubicBezTo>
                    <a:pt x="90383" y="87557"/>
                    <a:pt x="90898" y="83957"/>
                    <a:pt x="92955" y="82414"/>
                  </a:cubicBezTo>
                  <a:close/>
                  <a:moveTo>
                    <a:pt x="155183" y="11957"/>
                  </a:moveTo>
                  <a:lnTo>
                    <a:pt x="36897" y="100929"/>
                  </a:lnTo>
                  <a:lnTo>
                    <a:pt x="36897" y="276300"/>
                  </a:lnTo>
                  <a:lnTo>
                    <a:pt x="271926" y="276300"/>
                  </a:lnTo>
                  <a:lnTo>
                    <a:pt x="271926" y="100414"/>
                  </a:lnTo>
                  <a:close/>
                  <a:moveTo>
                    <a:pt x="152097" y="1157"/>
                  </a:moveTo>
                  <a:cubicBezTo>
                    <a:pt x="154155" y="-386"/>
                    <a:pt x="156212" y="-386"/>
                    <a:pt x="158269" y="1157"/>
                  </a:cubicBezTo>
                  <a:lnTo>
                    <a:pt x="308441" y="114300"/>
                  </a:lnTo>
                  <a:cubicBezTo>
                    <a:pt x="310498" y="116357"/>
                    <a:pt x="311012" y="119443"/>
                    <a:pt x="309469" y="121500"/>
                  </a:cubicBezTo>
                  <a:cubicBezTo>
                    <a:pt x="308441" y="123043"/>
                    <a:pt x="306898" y="123557"/>
                    <a:pt x="305355" y="123557"/>
                  </a:cubicBezTo>
                  <a:cubicBezTo>
                    <a:pt x="304326" y="123557"/>
                    <a:pt x="303298" y="123557"/>
                    <a:pt x="301755" y="122529"/>
                  </a:cubicBezTo>
                  <a:lnTo>
                    <a:pt x="282212" y="107614"/>
                  </a:lnTo>
                  <a:lnTo>
                    <a:pt x="282212" y="281443"/>
                  </a:lnTo>
                  <a:cubicBezTo>
                    <a:pt x="282212" y="284529"/>
                    <a:pt x="280155" y="286586"/>
                    <a:pt x="277069" y="286586"/>
                  </a:cubicBezTo>
                  <a:lnTo>
                    <a:pt x="31754" y="286586"/>
                  </a:lnTo>
                  <a:cubicBezTo>
                    <a:pt x="28669" y="286586"/>
                    <a:pt x="26611" y="284529"/>
                    <a:pt x="26611" y="281443"/>
                  </a:cubicBezTo>
                  <a:lnTo>
                    <a:pt x="26611" y="108643"/>
                  </a:lnTo>
                  <a:lnTo>
                    <a:pt x="8097" y="122529"/>
                  </a:lnTo>
                  <a:cubicBezTo>
                    <a:pt x="6040" y="124071"/>
                    <a:pt x="2440" y="123557"/>
                    <a:pt x="897" y="121500"/>
                  </a:cubicBezTo>
                  <a:cubicBezTo>
                    <a:pt x="-646" y="119443"/>
                    <a:pt x="-131" y="115843"/>
                    <a:pt x="1926" y="114300"/>
                  </a:cubicBezTo>
                  <a:close/>
                </a:path>
              </a:pathLst>
            </a:custGeom>
            <a:solidFill>
              <a:schemeClr val="accent6">
                <a:lumMod val="50000"/>
              </a:schemeClr>
            </a:solidFill>
            <a:ln w="5080" cap="flat">
              <a:noFill/>
              <a:prstDash val="solid"/>
              <a:miter/>
            </a:ln>
          </p:spPr>
          <p:txBody>
            <a:bodyPr lIns="0" tIns="0" rIns="0" bIns="0" rtlCol="0" anchor="ctr"/>
            <a:lstStyle/>
            <a:p>
              <a:endParaRPr lang="de-DE" dirty="0"/>
            </a:p>
          </p:txBody>
        </p:sp>
        <p:sp>
          <p:nvSpPr>
            <p:cNvPr id="47" name="ICON">
              <a:extLst>
                <a:ext uri="{FF2B5EF4-FFF2-40B4-BE49-F238E27FC236}">
                  <a16:creationId xmlns:a16="http://schemas.microsoft.com/office/drawing/2014/main" id="{AF7136E6-F61E-1301-1F18-9605ED039362}"/>
                </a:ext>
              </a:extLst>
            </p:cNvPr>
            <p:cNvSpPr>
              <a:spLocks noChangeAspect="1"/>
            </p:cNvSpPr>
            <p:nvPr/>
          </p:nvSpPr>
          <p:spPr bwMode="gray">
            <a:xfrm>
              <a:off x="5703743" y="3787124"/>
              <a:ext cx="287112" cy="288000"/>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solidFill>
              <a:schemeClr val="tx2"/>
            </a:solidFill>
            <a:ln w="9525" cap="flat">
              <a:noFill/>
              <a:prstDash val="solid"/>
              <a:miter/>
            </a:ln>
          </p:spPr>
          <p:txBody>
            <a:bodyPr lIns="0" tIns="0" rIns="0" bIns="0" rtlCol="0" anchor="ctr"/>
            <a:lstStyle/>
            <a:p>
              <a:endParaRPr lang="de-DE" dirty="0"/>
            </a:p>
          </p:txBody>
        </p:sp>
        <p:sp>
          <p:nvSpPr>
            <p:cNvPr id="48" name="ICON">
              <a:extLst>
                <a:ext uri="{FF2B5EF4-FFF2-40B4-BE49-F238E27FC236}">
                  <a16:creationId xmlns:a16="http://schemas.microsoft.com/office/drawing/2014/main" id="{7A4CB3F0-5441-6381-FF06-90FF41536259}"/>
                </a:ext>
              </a:extLst>
            </p:cNvPr>
            <p:cNvSpPr>
              <a:spLocks noChangeAspect="1"/>
            </p:cNvSpPr>
            <p:nvPr/>
          </p:nvSpPr>
          <p:spPr bwMode="gray">
            <a:xfrm>
              <a:off x="5720885" y="3035474"/>
              <a:ext cx="252828" cy="288000"/>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6">
                <a:lumMod val="50000"/>
              </a:schemeClr>
            </a:solidFill>
            <a:ln w="9525" cap="flat">
              <a:noFill/>
              <a:prstDash val="solid"/>
              <a:miter/>
            </a:ln>
          </p:spPr>
          <p:txBody>
            <a:bodyPr lIns="0" tIns="0" rIns="0" bIns="0" rtlCol="0" anchor="ctr"/>
            <a:lstStyle/>
            <a:p>
              <a:endParaRPr lang="de-DE" dirty="0"/>
            </a:p>
          </p:txBody>
        </p:sp>
        <p:sp>
          <p:nvSpPr>
            <p:cNvPr id="50" name="ICON">
              <a:extLst>
                <a:ext uri="{FF2B5EF4-FFF2-40B4-BE49-F238E27FC236}">
                  <a16:creationId xmlns:a16="http://schemas.microsoft.com/office/drawing/2014/main" id="{C5EFE29B-D499-6517-672B-64853A1E5472}"/>
                </a:ext>
              </a:extLst>
            </p:cNvPr>
            <p:cNvSpPr>
              <a:spLocks noChangeAspect="1"/>
            </p:cNvSpPr>
            <p:nvPr/>
          </p:nvSpPr>
          <p:spPr bwMode="gray">
            <a:xfrm>
              <a:off x="5696501" y="2379074"/>
              <a:ext cx="301596" cy="288000"/>
            </a:xfrm>
            <a:custGeom>
              <a:avLst/>
              <a:gdLst>
                <a:gd name="connsiteX0" fmla="*/ 388093 w 496155"/>
                <a:gd name="connsiteY0" fmla="*/ 222521 h 473791"/>
                <a:gd name="connsiteX1" fmla="*/ 388855 w 496155"/>
                <a:gd name="connsiteY1" fmla="*/ 236142 h 473791"/>
                <a:gd name="connsiteX2" fmla="*/ 354756 w 496155"/>
                <a:gd name="connsiteY2" fmla="*/ 273385 h 473791"/>
                <a:gd name="connsiteX3" fmla="*/ 342183 w 496155"/>
                <a:gd name="connsiteY3" fmla="*/ 313580 h 473791"/>
                <a:gd name="connsiteX4" fmla="*/ 349898 w 496155"/>
                <a:gd name="connsiteY4" fmla="*/ 373778 h 473791"/>
                <a:gd name="connsiteX5" fmla="*/ 341421 w 496155"/>
                <a:gd name="connsiteY5" fmla="*/ 384732 h 473791"/>
                <a:gd name="connsiteX6" fmla="*/ 340183 w 496155"/>
                <a:gd name="connsiteY6" fmla="*/ 384827 h 473791"/>
                <a:gd name="connsiteX7" fmla="*/ 330467 w 496155"/>
                <a:gd name="connsiteY7" fmla="*/ 376255 h 473791"/>
                <a:gd name="connsiteX8" fmla="*/ 322752 w 496155"/>
                <a:gd name="connsiteY8" fmla="*/ 316057 h 473791"/>
                <a:gd name="connsiteX9" fmla="*/ 340278 w 496155"/>
                <a:gd name="connsiteY9" fmla="*/ 260240 h 473791"/>
                <a:gd name="connsiteX10" fmla="*/ 374282 w 496155"/>
                <a:gd name="connsiteY10" fmla="*/ 223093 h 473791"/>
                <a:gd name="connsiteX11" fmla="*/ 388093 w 496155"/>
                <a:gd name="connsiteY11" fmla="*/ 222521 h 473791"/>
                <a:gd name="connsiteX12" fmla="*/ 247980 w 496155"/>
                <a:gd name="connsiteY12" fmla="*/ 25544 h 473791"/>
                <a:gd name="connsiteX13" fmla="*/ 190068 w 496155"/>
                <a:gd name="connsiteY13" fmla="*/ 142607 h 473791"/>
                <a:gd name="connsiteX14" fmla="*/ 154350 w 496155"/>
                <a:gd name="connsiteY14" fmla="*/ 168515 h 473791"/>
                <a:gd name="connsiteX15" fmla="*/ 24619 w 496155"/>
                <a:gd name="connsiteY15" fmla="*/ 187469 h 473791"/>
                <a:gd name="connsiteX16" fmla="*/ 118536 w 496155"/>
                <a:gd name="connsiteY16" fmla="*/ 279005 h 473791"/>
                <a:gd name="connsiteX17" fmla="*/ 132156 w 496155"/>
                <a:gd name="connsiteY17" fmla="*/ 321105 h 473791"/>
                <a:gd name="connsiteX18" fmla="*/ 110058 w 496155"/>
                <a:gd name="connsiteY18" fmla="*/ 450455 h 473791"/>
                <a:gd name="connsiteX19" fmla="*/ 225882 w 496155"/>
                <a:gd name="connsiteY19" fmla="*/ 389495 h 473791"/>
                <a:gd name="connsiteX20" fmla="*/ 270174 w 496155"/>
                <a:gd name="connsiteY20" fmla="*/ 389495 h 473791"/>
                <a:gd name="connsiteX21" fmla="*/ 386093 w 496155"/>
                <a:gd name="connsiteY21" fmla="*/ 450455 h 473791"/>
                <a:gd name="connsiteX22" fmla="*/ 363995 w 496155"/>
                <a:gd name="connsiteY22" fmla="*/ 321010 h 473791"/>
                <a:gd name="connsiteX23" fmla="*/ 377711 w 496155"/>
                <a:gd name="connsiteY23" fmla="*/ 278909 h 473791"/>
                <a:gd name="connsiteX24" fmla="*/ 471532 w 496155"/>
                <a:gd name="connsiteY24" fmla="*/ 187469 h 473791"/>
                <a:gd name="connsiteX25" fmla="*/ 341802 w 496155"/>
                <a:gd name="connsiteY25" fmla="*/ 168515 h 473791"/>
                <a:gd name="connsiteX26" fmla="*/ 305988 w 496155"/>
                <a:gd name="connsiteY26" fmla="*/ 142607 h 473791"/>
                <a:gd name="connsiteX27" fmla="*/ 247314 w 496155"/>
                <a:gd name="connsiteY27" fmla="*/ 17 h 473791"/>
                <a:gd name="connsiteX28" fmla="*/ 261315 w 496155"/>
                <a:gd name="connsiteY28" fmla="*/ 8304 h 473791"/>
                <a:gd name="connsiteX29" fmla="*/ 323609 w 496155"/>
                <a:gd name="connsiteY29" fmla="*/ 133844 h 473791"/>
                <a:gd name="connsiteX30" fmla="*/ 344754 w 496155"/>
                <a:gd name="connsiteY30" fmla="*/ 149179 h 473791"/>
                <a:gd name="connsiteX31" fmla="*/ 483343 w 496155"/>
                <a:gd name="connsiteY31" fmla="*/ 169372 h 473791"/>
                <a:gd name="connsiteX32" fmla="*/ 495440 w 496155"/>
                <a:gd name="connsiteY32" fmla="*/ 179945 h 473791"/>
                <a:gd name="connsiteX33" fmla="*/ 491820 w 496155"/>
                <a:gd name="connsiteY33" fmla="*/ 194994 h 473791"/>
                <a:gd name="connsiteX34" fmla="*/ 391141 w 496155"/>
                <a:gd name="connsiteY34" fmla="*/ 293102 h 473791"/>
                <a:gd name="connsiteX35" fmla="*/ 383045 w 496155"/>
                <a:gd name="connsiteY35" fmla="*/ 317676 h 473791"/>
                <a:gd name="connsiteX36" fmla="*/ 406667 w 496155"/>
                <a:gd name="connsiteY36" fmla="*/ 456170 h 473791"/>
                <a:gd name="connsiteX37" fmla="*/ 400857 w 496155"/>
                <a:gd name="connsiteY37" fmla="*/ 470648 h 473791"/>
                <a:gd name="connsiteX38" fmla="*/ 385236 w 496155"/>
                <a:gd name="connsiteY38" fmla="*/ 472172 h 473791"/>
                <a:gd name="connsiteX39" fmla="*/ 261030 w 496155"/>
                <a:gd name="connsiteY39" fmla="*/ 406830 h 473791"/>
                <a:gd name="connsiteX40" fmla="*/ 234741 w 496155"/>
                <a:gd name="connsiteY40" fmla="*/ 406926 h 473791"/>
                <a:gd name="connsiteX41" fmla="*/ 110916 w 496155"/>
                <a:gd name="connsiteY41" fmla="*/ 472077 h 473791"/>
                <a:gd name="connsiteX42" fmla="*/ 103962 w 496155"/>
                <a:gd name="connsiteY42" fmla="*/ 473791 h 473791"/>
                <a:gd name="connsiteX43" fmla="*/ 95104 w 496155"/>
                <a:gd name="connsiteY43" fmla="*/ 470838 h 473791"/>
                <a:gd name="connsiteX44" fmla="*/ 89294 w 496155"/>
                <a:gd name="connsiteY44" fmla="*/ 456170 h 473791"/>
                <a:gd name="connsiteX45" fmla="*/ 113011 w 496155"/>
                <a:gd name="connsiteY45" fmla="*/ 317676 h 473791"/>
                <a:gd name="connsiteX46" fmla="*/ 105010 w 496155"/>
                <a:gd name="connsiteY46" fmla="*/ 293006 h 473791"/>
                <a:gd name="connsiteX47" fmla="*/ 4521 w 496155"/>
                <a:gd name="connsiteY47" fmla="*/ 195089 h 473791"/>
                <a:gd name="connsiteX48" fmla="*/ 711 w 496155"/>
                <a:gd name="connsiteY48" fmla="*/ 179754 h 473791"/>
                <a:gd name="connsiteX49" fmla="*/ 12713 w 496155"/>
                <a:gd name="connsiteY49" fmla="*/ 169467 h 473791"/>
                <a:gd name="connsiteX50" fmla="*/ 151492 w 496155"/>
                <a:gd name="connsiteY50" fmla="*/ 149179 h 473791"/>
                <a:gd name="connsiteX51" fmla="*/ 172638 w 496155"/>
                <a:gd name="connsiteY51" fmla="*/ 133844 h 473791"/>
                <a:gd name="connsiteX52" fmla="*/ 234836 w 496155"/>
                <a:gd name="connsiteY52" fmla="*/ 8209 h 473791"/>
                <a:gd name="connsiteX53" fmla="*/ 247314 w 496155"/>
                <a:gd name="connsiteY53" fmla="*/ 17 h 47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6155" h="473791">
                  <a:moveTo>
                    <a:pt x="388093" y="222521"/>
                  </a:moveTo>
                  <a:cubicBezTo>
                    <a:pt x="391999" y="226141"/>
                    <a:pt x="392284" y="232332"/>
                    <a:pt x="388855" y="236142"/>
                  </a:cubicBezTo>
                  <a:lnTo>
                    <a:pt x="354756" y="273385"/>
                  </a:lnTo>
                  <a:cubicBezTo>
                    <a:pt x="344850" y="284053"/>
                    <a:pt x="340278" y="298626"/>
                    <a:pt x="342183" y="313580"/>
                  </a:cubicBezTo>
                  <a:lnTo>
                    <a:pt x="349898" y="373778"/>
                  </a:lnTo>
                  <a:cubicBezTo>
                    <a:pt x="350565" y="379112"/>
                    <a:pt x="346755" y="384065"/>
                    <a:pt x="341421" y="384732"/>
                  </a:cubicBezTo>
                  <a:cubicBezTo>
                    <a:pt x="341040" y="384827"/>
                    <a:pt x="340564" y="384827"/>
                    <a:pt x="340183" y="384827"/>
                  </a:cubicBezTo>
                  <a:cubicBezTo>
                    <a:pt x="335325" y="384827"/>
                    <a:pt x="331134" y="381208"/>
                    <a:pt x="330467" y="376255"/>
                  </a:cubicBezTo>
                  <a:lnTo>
                    <a:pt x="322752" y="316057"/>
                  </a:lnTo>
                  <a:cubicBezTo>
                    <a:pt x="320180" y="295387"/>
                    <a:pt x="326562" y="275099"/>
                    <a:pt x="340278" y="260240"/>
                  </a:cubicBezTo>
                  <a:lnTo>
                    <a:pt x="374282" y="223093"/>
                  </a:lnTo>
                  <a:cubicBezTo>
                    <a:pt x="377902" y="219187"/>
                    <a:pt x="384093" y="218902"/>
                    <a:pt x="388093" y="222521"/>
                  </a:cubicBezTo>
                  <a:close/>
                  <a:moveTo>
                    <a:pt x="247980" y="25544"/>
                  </a:moveTo>
                  <a:lnTo>
                    <a:pt x="190068" y="142607"/>
                  </a:lnTo>
                  <a:cubicBezTo>
                    <a:pt x="183020" y="156704"/>
                    <a:pt x="170066" y="166133"/>
                    <a:pt x="154350" y="168515"/>
                  </a:cubicBezTo>
                  <a:lnTo>
                    <a:pt x="24619" y="187469"/>
                  </a:lnTo>
                  <a:lnTo>
                    <a:pt x="118536" y="279005"/>
                  </a:lnTo>
                  <a:cubicBezTo>
                    <a:pt x="129870" y="289863"/>
                    <a:pt x="134919" y="305675"/>
                    <a:pt x="132156" y="321105"/>
                  </a:cubicBezTo>
                  <a:lnTo>
                    <a:pt x="110058" y="450455"/>
                  </a:lnTo>
                  <a:lnTo>
                    <a:pt x="225882" y="389495"/>
                  </a:lnTo>
                  <a:cubicBezTo>
                    <a:pt x="240075" y="382446"/>
                    <a:pt x="256553" y="382446"/>
                    <a:pt x="270174" y="389495"/>
                  </a:cubicBezTo>
                  <a:lnTo>
                    <a:pt x="386093" y="450455"/>
                  </a:lnTo>
                  <a:lnTo>
                    <a:pt x="363995" y="321010"/>
                  </a:lnTo>
                  <a:cubicBezTo>
                    <a:pt x="361137" y="305960"/>
                    <a:pt x="366471" y="289768"/>
                    <a:pt x="377711" y="278909"/>
                  </a:cubicBezTo>
                  <a:lnTo>
                    <a:pt x="471532" y="187469"/>
                  </a:lnTo>
                  <a:lnTo>
                    <a:pt x="341802" y="168515"/>
                  </a:lnTo>
                  <a:cubicBezTo>
                    <a:pt x="326085" y="166133"/>
                    <a:pt x="313036" y="156704"/>
                    <a:pt x="305988" y="142607"/>
                  </a:cubicBezTo>
                  <a:close/>
                  <a:moveTo>
                    <a:pt x="247314" y="17"/>
                  </a:moveTo>
                  <a:cubicBezTo>
                    <a:pt x="253029" y="-268"/>
                    <a:pt x="258744" y="2970"/>
                    <a:pt x="261315" y="8304"/>
                  </a:cubicBezTo>
                  <a:lnTo>
                    <a:pt x="323609" y="133844"/>
                  </a:lnTo>
                  <a:cubicBezTo>
                    <a:pt x="327705" y="142226"/>
                    <a:pt x="335420" y="147750"/>
                    <a:pt x="344754" y="149179"/>
                  </a:cubicBezTo>
                  <a:lnTo>
                    <a:pt x="483343" y="169372"/>
                  </a:lnTo>
                  <a:cubicBezTo>
                    <a:pt x="489249" y="170420"/>
                    <a:pt x="493725" y="174515"/>
                    <a:pt x="495440" y="179945"/>
                  </a:cubicBezTo>
                  <a:cubicBezTo>
                    <a:pt x="497154" y="185279"/>
                    <a:pt x="495726" y="191089"/>
                    <a:pt x="491820" y="194994"/>
                  </a:cubicBezTo>
                  <a:lnTo>
                    <a:pt x="391141" y="293102"/>
                  </a:lnTo>
                  <a:cubicBezTo>
                    <a:pt x="384474" y="299483"/>
                    <a:pt x="381426" y="308913"/>
                    <a:pt x="383045" y="317676"/>
                  </a:cubicBezTo>
                  <a:lnTo>
                    <a:pt x="406667" y="456170"/>
                  </a:lnTo>
                  <a:cubicBezTo>
                    <a:pt x="407715" y="461599"/>
                    <a:pt x="405429" y="467219"/>
                    <a:pt x="400857" y="470648"/>
                  </a:cubicBezTo>
                  <a:cubicBezTo>
                    <a:pt x="396285" y="474172"/>
                    <a:pt x="390284" y="474743"/>
                    <a:pt x="385236" y="472172"/>
                  </a:cubicBezTo>
                  <a:lnTo>
                    <a:pt x="261030" y="406830"/>
                  </a:lnTo>
                  <a:cubicBezTo>
                    <a:pt x="253029" y="402639"/>
                    <a:pt x="243123" y="402734"/>
                    <a:pt x="234741" y="406926"/>
                  </a:cubicBezTo>
                  <a:lnTo>
                    <a:pt x="110916" y="472077"/>
                  </a:lnTo>
                  <a:cubicBezTo>
                    <a:pt x="108725" y="473219"/>
                    <a:pt x="106344" y="473791"/>
                    <a:pt x="103962" y="473791"/>
                  </a:cubicBezTo>
                  <a:cubicBezTo>
                    <a:pt x="100819" y="473791"/>
                    <a:pt x="97676" y="472743"/>
                    <a:pt x="95104" y="470838"/>
                  </a:cubicBezTo>
                  <a:cubicBezTo>
                    <a:pt x="90627" y="467409"/>
                    <a:pt x="88341" y="461885"/>
                    <a:pt x="89294" y="456170"/>
                  </a:cubicBezTo>
                  <a:lnTo>
                    <a:pt x="113011" y="317676"/>
                  </a:lnTo>
                  <a:cubicBezTo>
                    <a:pt x="114630" y="308628"/>
                    <a:pt x="111678" y="299388"/>
                    <a:pt x="105010" y="293006"/>
                  </a:cubicBezTo>
                  <a:lnTo>
                    <a:pt x="4521" y="195089"/>
                  </a:lnTo>
                  <a:cubicBezTo>
                    <a:pt x="426" y="190994"/>
                    <a:pt x="-1003" y="185183"/>
                    <a:pt x="711" y="179754"/>
                  </a:cubicBezTo>
                  <a:cubicBezTo>
                    <a:pt x="2426" y="174325"/>
                    <a:pt x="6998" y="170420"/>
                    <a:pt x="12713" y="169467"/>
                  </a:cubicBezTo>
                  <a:lnTo>
                    <a:pt x="151492" y="149179"/>
                  </a:lnTo>
                  <a:cubicBezTo>
                    <a:pt x="160731" y="147750"/>
                    <a:pt x="168447" y="142226"/>
                    <a:pt x="172638" y="133844"/>
                  </a:cubicBezTo>
                  <a:lnTo>
                    <a:pt x="234836" y="8209"/>
                  </a:lnTo>
                  <a:cubicBezTo>
                    <a:pt x="236646" y="3637"/>
                    <a:pt x="241503" y="303"/>
                    <a:pt x="247314" y="17"/>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cxnSp>
        <p:nvCxnSpPr>
          <p:cNvPr id="70" name="Gerade Verbindung mit Pfeil 69">
            <a:extLst>
              <a:ext uri="{FF2B5EF4-FFF2-40B4-BE49-F238E27FC236}">
                <a16:creationId xmlns:a16="http://schemas.microsoft.com/office/drawing/2014/main" id="{2F153F9A-48DA-2ED9-96B3-F0A03D3F409E}"/>
              </a:ext>
            </a:extLst>
          </p:cNvPr>
          <p:cNvCxnSpPr>
            <a:cxnSpLocks/>
          </p:cNvCxnSpPr>
          <p:nvPr/>
        </p:nvCxnSpPr>
        <p:spPr bwMode="gray">
          <a:xfrm>
            <a:off x="7052672" y="3234195"/>
            <a:ext cx="720000" cy="0"/>
          </a:xfrm>
          <a:prstGeom prst="straightConnector1">
            <a:avLst/>
          </a:prstGeom>
          <a:ln w="12700">
            <a:solidFill>
              <a:schemeClr val="tx2"/>
            </a:solidFill>
            <a:headEnd type="triangle" w="med" len="med"/>
            <a:tailEnd type="none"/>
          </a:ln>
        </p:spPr>
        <p:style>
          <a:lnRef idx="1">
            <a:schemeClr val="accent1"/>
          </a:lnRef>
          <a:fillRef idx="0">
            <a:schemeClr val="accent1"/>
          </a:fillRef>
          <a:effectRef idx="0">
            <a:schemeClr val="accent1"/>
          </a:effectRef>
          <a:fontRef idx="minor">
            <a:schemeClr val="tx1"/>
          </a:fontRef>
        </p:style>
      </p:cxnSp>
      <p:pic>
        <p:nvPicPr>
          <p:cNvPr id="3" name="Grafik 2" descr="Ein Bild, das Text enthält.&#10;&#10;Automatisch generierte Beschreibung">
            <a:extLst>
              <a:ext uri="{FF2B5EF4-FFF2-40B4-BE49-F238E27FC236}">
                <a16:creationId xmlns:a16="http://schemas.microsoft.com/office/drawing/2014/main" id="{2575DF6E-48D3-5E49-78F5-2D543FEDD4EC}"/>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4812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p:txBody>
          <a:bodyPr/>
          <a:lstStyle/>
          <a:p>
            <a:r>
              <a:rPr lang="de-DE" dirty="0"/>
              <a:t>50 Geschäftsmodelle</a:t>
            </a:r>
          </a:p>
        </p:txBody>
      </p:sp>
      <p:sp>
        <p:nvSpPr>
          <p:cNvPr id="2" name="Inhaltsplatzhalter 1">
            <a:extLst>
              <a:ext uri="{FF2B5EF4-FFF2-40B4-BE49-F238E27FC236}">
                <a16:creationId xmlns:a16="http://schemas.microsoft.com/office/drawing/2014/main" id="{5B3BF559-A500-4FFF-B5D9-8CC694BE4154}"/>
              </a:ext>
            </a:extLst>
          </p:cNvPr>
          <p:cNvSpPr>
            <a:spLocks noGrp="1"/>
          </p:cNvSpPr>
          <p:nvPr>
            <p:ph sz="half" idx="1"/>
          </p:nvPr>
        </p:nvSpPr>
        <p:spPr/>
        <p:txBody>
          <a:bodyPr vert="horz" lIns="0" tIns="1980000" rIns="360000" bIns="0" rtlCol="0">
            <a:noAutofit/>
          </a:bodyPr>
          <a:lstStyle/>
          <a:p>
            <a:pPr marL="0" indent="0">
              <a:buNone/>
            </a:pPr>
            <a:r>
              <a:rPr lang="de-DE" sz="1600" dirty="0"/>
              <a:t>Das Unternehmen hat sich bis heute ein starkes Markenimage aufgebaut, unter welchem sie Uhren zu sehr hohen Preisen als Statussymbole für die Kunden verkaufen können.</a:t>
            </a:r>
          </a:p>
        </p:txBody>
      </p:sp>
      <p:sp>
        <p:nvSpPr>
          <p:cNvPr id="4" name="Inhaltsplatzhalter 3">
            <a:extLst>
              <a:ext uri="{FF2B5EF4-FFF2-40B4-BE49-F238E27FC236}">
                <a16:creationId xmlns:a16="http://schemas.microsoft.com/office/drawing/2014/main" id="{1B9EC380-309F-4852-97EF-CD74500C58A1}"/>
              </a:ext>
            </a:extLst>
          </p:cNvPr>
          <p:cNvSpPr>
            <a:spLocks noGrp="1"/>
          </p:cNvSpPr>
          <p:nvPr>
            <p:ph sz="half" idx="14"/>
          </p:nvPr>
        </p:nvSpPr>
        <p:spPr/>
        <p:txBody>
          <a:bodyPr vert="horz" lIns="0" tIns="1980000" rIns="360000" bIns="0" rtlCol="0">
            <a:noAutofit/>
          </a:bodyPr>
          <a:lstStyle/>
          <a:p>
            <a:pPr marL="0" indent="0">
              <a:buNone/>
            </a:pPr>
            <a:r>
              <a:rPr lang="de-DE" sz="1600" dirty="0"/>
              <a:t>Mit der Vision den Weltraum zu kommerzialisieren und den Weltraumtourismus zu etablieren, richtet sich das Unternehmen an die einkommensstarke Oberschicht.</a:t>
            </a:r>
          </a:p>
        </p:txBody>
      </p:sp>
      <p:pic>
        <p:nvPicPr>
          <p:cNvPr id="29" name="Bildplatzhalter 7">
            <a:extLst>
              <a:ext uri="{FF2B5EF4-FFF2-40B4-BE49-F238E27FC236}">
                <a16:creationId xmlns:a16="http://schemas.microsoft.com/office/drawing/2014/main" id="{509771B9-F82E-DC67-1546-697B0C37C1E4}"/>
              </a:ext>
            </a:extLst>
          </p:cNvPr>
          <p:cNvPicPr>
            <a:picLocks noGrp="1" noChangeAspect="1"/>
          </p:cNvPicPr>
          <p:nvPr>
            <p:ph type="pic" sz="quarter" idx="15"/>
          </p:nvPr>
        </p:nvPicPr>
        <p:blipFill rotWithShape="1">
          <a:blip r:embed="rId2"/>
          <a:srcRect l="6719" r="6719"/>
          <a:stretch/>
        </p:blipFill>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p:txBody>
          <a:bodyPr/>
          <a:lstStyle/>
          <a:p>
            <a:r>
              <a:rPr lang="de-DE" dirty="0"/>
              <a:t>Ultimate Luxury Beispiel</a:t>
            </a:r>
          </a:p>
        </p:txBody>
      </p:sp>
      <p:sp>
        <p:nvSpPr>
          <p:cNvPr id="6" name="Rechteck 5">
            <a:extLst>
              <a:ext uri="{FF2B5EF4-FFF2-40B4-BE49-F238E27FC236}">
                <a16:creationId xmlns:a16="http://schemas.microsoft.com/office/drawing/2014/main" id="{DE462AC1-A4A7-4EA0-AB4E-228B18B89A7C}"/>
              </a:ext>
            </a:extLst>
          </p:cNvPr>
          <p:cNvSpPr/>
          <p:nvPr/>
        </p:nvSpPr>
        <p:spPr>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schaffen wir einen Mehrwert für Kunden, denen es im Leben an nichts fehlt?</a:t>
            </a:r>
          </a:p>
          <a:p>
            <a:pPr>
              <a:lnSpc>
                <a:spcPct val="90000"/>
              </a:lnSpc>
              <a:spcAft>
                <a:spcPts val="1000"/>
              </a:spcAft>
            </a:pPr>
            <a:r>
              <a:rPr lang="de-DE" sz="1600" dirty="0">
                <a:solidFill>
                  <a:schemeClr val="bg1"/>
                </a:solidFill>
              </a:rPr>
              <a:t>Wie gehen wir mit schwankenden Nachfragen der kleinen Zielgruppe um?</a:t>
            </a:r>
          </a:p>
          <a:p>
            <a:pPr>
              <a:lnSpc>
                <a:spcPct val="90000"/>
              </a:lnSpc>
              <a:spcAft>
                <a:spcPts val="1000"/>
              </a:spcAft>
            </a:pPr>
            <a:r>
              <a:rPr lang="de-DE" sz="1600" dirty="0">
                <a:solidFill>
                  <a:schemeClr val="bg1"/>
                </a:solidFill>
              </a:rPr>
              <a:t>Wie wählen wir passende Mitarbeiter aus, die mit den Kundenbedürfnissen optimal umgehen können?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22513818-980B-419E-8BCD-B59016361267}"/>
              </a:ext>
            </a:extLst>
          </p:cNvPr>
          <p:cNvSpPr txBox="1">
            <a:spLocks/>
          </p:cNvSpPr>
          <p:nvPr/>
        </p:nvSpPr>
        <p:spPr>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Rolex</a:t>
            </a:r>
          </a:p>
        </p:txBody>
      </p:sp>
      <p:cxnSp>
        <p:nvCxnSpPr>
          <p:cNvPr id="13" name="Gerader Verbinder 12">
            <a:extLst>
              <a:ext uri="{FF2B5EF4-FFF2-40B4-BE49-F238E27FC236}">
                <a16:creationId xmlns:a16="http://schemas.microsoft.com/office/drawing/2014/main" id="{6A3A1616-499B-4E9E-8B1E-455DCC706EBC}"/>
              </a:ext>
            </a:extLst>
          </p:cNvPr>
          <p:cNvCxnSpPr/>
          <p:nvPr/>
        </p:nvCxnSpPr>
        <p:spPr>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EE2A04DD-5099-4551-A128-4DC73E781215}"/>
              </a:ext>
            </a:extLst>
          </p:cNvPr>
          <p:cNvSpPr txBox="1">
            <a:spLocks/>
          </p:cNvSpPr>
          <p:nvPr/>
        </p:nvSpPr>
        <p:spPr>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SpaceX</a:t>
            </a:r>
          </a:p>
        </p:txBody>
      </p:sp>
      <p:cxnSp>
        <p:nvCxnSpPr>
          <p:cNvPr id="19" name="Gerader Verbinder 18">
            <a:extLst>
              <a:ext uri="{FF2B5EF4-FFF2-40B4-BE49-F238E27FC236}">
                <a16:creationId xmlns:a16="http://schemas.microsoft.com/office/drawing/2014/main" id="{9D8F11DD-8515-49F5-906C-C74AF1C2A428}"/>
              </a:ext>
            </a:extLst>
          </p:cNvPr>
          <p:cNvCxnSpPr/>
          <p:nvPr/>
        </p:nvCxnSpPr>
        <p:spPr>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id="{154C66FE-2045-4C18-9844-313B04D0E439}"/>
              </a:ext>
            </a:extLst>
          </p:cNvPr>
          <p:cNvGrpSpPr>
            <a:grpSpLocks noChangeAspect="1"/>
          </p:cNvGrpSpPr>
          <p:nvPr/>
        </p:nvGrpSpPr>
        <p:grpSpPr>
          <a:xfrm>
            <a:off x="540070" y="2012705"/>
            <a:ext cx="720000" cy="399295"/>
            <a:chOff x="1219200" y="647699"/>
            <a:chExt cx="9428480" cy="5228807"/>
          </a:xfrm>
        </p:grpSpPr>
        <p:sp>
          <p:nvSpPr>
            <p:cNvPr id="23" name="Freihandform: Form 22">
              <a:extLst>
                <a:ext uri="{FF2B5EF4-FFF2-40B4-BE49-F238E27FC236}">
                  <a16:creationId xmlns:a16="http://schemas.microsoft.com/office/drawing/2014/main" id="{73ABA193-9DAA-4409-A273-8FE50DEE6DC4}"/>
                </a:ext>
              </a:extLst>
            </p:cNvPr>
            <p:cNvSpPr>
              <a:spLocks noChangeAspect="1"/>
            </p:cNvSpPr>
            <p:nvPr/>
          </p:nvSpPr>
          <p:spPr>
            <a:xfrm>
              <a:off x="4636781" y="647699"/>
              <a:ext cx="2620324" cy="2846197"/>
            </a:xfrm>
            <a:custGeom>
              <a:avLst/>
              <a:gdLst>
                <a:gd name="connsiteX0" fmla="*/ 158701 w 2620324"/>
                <a:gd name="connsiteY0" fmla="*/ 927100 h 2846197"/>
                <a:gd name="connsiteX1" fmla="*/ 195858 w 2620324"/>
                <a:gd name="connsiteY1" fmla="*/ 917829 h 2846197"/>
                <a:gd name="connsiteX2" fmla="*/ 678893 w 2620324"/>
                <a:gd name="connsiteY2" fmla="*/ 2530983 h 2846197"/>
                <a:gd name="connsiteX3" fmla="*/ 678893 w 2620324"/>
                <a:gd name="connsiteY3" fmla="*/ 2530983 h 2846197"/>
                <a:gd name="connsiteX4" fmla="*/ 1310555 w 2620324"/>
                <a:gd name="connsiteY4" fmla="*/ 2846197 h 2846197"/>
                <a:gd name="connsiteX5" fmla="*/ 1942217 w 2620324"/>
                <a:gd name="connsiteY5" fmla="*/ 2530983 h 2846197"/>
                <a:gd name="connsiteX6" fmla="*/ 1942217 w 2620324"/>
                <a:gd name="connsiteY6" fmla="*/ 2530983 h 2846197"/>
                <a:gd name="connsiteX7" fmla="*/ 2415963 w 2620324"/>
                <a:gd name="connsiteY7" fmla="*/ 917829 h 2846197"/>
                <a:gd name="connsiteX8" fmla="*/ 2453120 w 2620324"/>
                <a:gd name="connsiteY8" fmla="*/ 917829 h 2846197"/>
                <a:gd name="connsiteX9" fmla="*/ 2620324 w 2620324"/>
                <a:gd name="connsiteY9" fmla="*/ 750951 h 2846197"/>
                <a:gd name="connsiteX10" fmla="*/ 2453120 w 2620324"/>
                <a:gd name="connsiteY10" fmla="*/ 584073 h 2846197"/>
                <a:gd name="connsiteX11" fmla="*/ 2285915 w 2620324"/>
                <a:gd name="connsiteY11" fmla="*/ 750951 h 2846197"/>
                <a:gd name="connsiteX12" fmla="*/ 2378807 w 2620324"/>
                <a:gd name="connsiteY12" fmla="*/ 899287 h 2846197"/>
                <a:gd name="connsiteX13" fmla="*/ 1830747 w 2620324"/>
                <a:gd name="connsiteY13" fmla="*/ 2076704 h 2846197"/>
                <a:gd name="connsiteX14" fmla="*/ 1923638 w 2620324"/>
                <a:gd name="connsiteY14" fmla="*/ 491363 h 2846197"/>
                <a:gd name="connsiteX15" fmla="*/ 1923638 w 2620324"/>
                <a:gd name="connsiteY15" fmla="*/ 491363 h 2846197"/>
                <a:gd name="connsiteX16" fmla="*/ 2090843 w 2620324"/>
                <a:gd name="connsiteY16" fmla="*/ 324485 h 2846197"/>
                <a:gd name="connsiteX17" fmla="*/ 1923638 w 2620324"/>
                <a:gd name="connsiteY17" fmla="*/ 157607 h 2846197"/>
                <a:gd name="connsiteX18" fmla="*/ 1756434 w 2620324"/>
                <a:gd name="connsiteY18" fmla="*/ 324485 h 2846197"/>
                <a:gd name="connsiteX19" fmla="*/ 1877193 w 2620324"/>
                <a:gd name="connsiteY19" fmla="*/ 482092 h 2846197"/>
                <a:gd name="connsiteX20" fmla="*/ 1514916 w 2620324"/>
                <a:gd name="connsiteY20" fmla="*/ 2030349 h 2846197"/>
                <a:gd name="connsiteX21" fmla="*/ 1329133 w 2620324"/>
                <a:gd name="connsiteY21" fmla="*/ 333756 h 2846197"/>
                <a:gd name="connsiteX22" fmla="*/ 1468471 w 2620324"/>
                <a:gd name="connsiteY22" fmla="*/ 166878 h 2846197"/>
                <a:gd name="connsiteX23" fmla="*/ 1301266 w 2620324"/>
                <a:gd name="connsiteY23" fmla="*/ 0 h 2846197"/>
                <a:gd name="connsiteX24" fmla="*/ 1134061 w 2620324"/>
                <a:gd name="connsiteY24" fmla="*/ 166878 h 2846197"/>
                <a:gd name="connsiteX25" fmla="*/ 1273398 w 2620324"/>
                <a:gd name="connsiteY25" fmla="*/ 333756 h 2846197"/>
                <a:gd name="connsiteX26" fmla="*/ 1096905 w 2620324"/>
                <a:gd name="connsiteY26" fmla="*/ 2039620 h 2846197"/>
                <a:gd name="connsiteX27" fmla="*/ 743917 w 2620324"/>
                <a:gd name="connsiteY27" fmla="*/ 491363 h 2846197"/>
                <a:gd name="connsiteX28" fmla="*/ 864676 w 2620324"/>
                <a:gd name="connsiteY28" fmla="*/ 333756 h 2846197"/>
                <a:gd name="connsiteX29" fmla="*/ 697471 w 2620324"/>
                <a:gd name="connsiteY29" fmla="*/ 166878 h 2846197"/>
                <a:gd name="connsiteX30" fmla="*/ 530267 w 2620324"/>
                <a:gd name="connsiteY30" fmla="*/ 333756 h 2846197"/>
                <a:gd name="connsiteX31" fmla="*/ 697471 w 2620324"/>
                <a:gd name="connsiteY31" fmla="*/ 500634 h 2846197"/>
                <a:gd name="connsiteX32" fmla="*/ 697471 w 2620324"/>
                <a:gd name="connsiteY32" fmla="*/ 500634 h 2846197"/>
                <a:gd name="connsiteX33" fmla="*/ 790363 w 2620324"/>
                <a:gd name="connsiteY33" fmla="*/ 2085975 h 2846197"/>
                <a:gd name="connsiteX34" fmla="*/ 242304 w 2620324"/>
                <a:gd name="connsiteY34" fmla="*/ 908558 h 2846197"/>
                <a:gd name="connsiteX35" fmla="*/ 335195 w 2620324"/>
                <a:gd name="connsiteY35" fmla="*/ 760222 h 2846197"/>
                <a:gd name="connsiteX36" fmla="*/ 167990 w 2620324"/>
                <a:gd name="connsiteY36" fmla="*/ 593344 h 2846197"/>
                <a:gd name="connsiteX37" fmla="*/ 786 w 2620324"/>
                <a:gd name="connsiteY37" fmla="*/ 760222 h 2846197"/>
                <a:gd name="connsiteX38" fmla="*/ 158701 w 2620324"/>
                <a:gd name="connsiteY38" fmla="*/ 927100 h 2846197"/>
                <a:gd name="connsiteX39" fmla="*/ 1310555 w 2620324"/>
                <a:gd name="connsiteY39" fmla="*/ 2391918 h 2846197"/>
                <a:gd name="connsiteX40" fmla="*/ 1830747 w 2620324"/>
                <a:gd name="connsiteY40" fmla="*/ 2558796 h 2846197"/>
                <a:gd name="connsiteX41" fmla="*/ 1310555 w 2620324"/>
                <a:gd name="connsiteY41" fmla="*/ 2725674 h 2846197"/>
                <a:gd name="connsiteX42" fmla="*/ 790363 w 2620324"/>
                <a:gd name="connsiteY42" fmla="*/ 2558796 h 2846197"/>
                <a:gd name="connsiteX43" fmla="*/ 1310555 w 2620324"/>
                <a:gd name="connsiteY43" fmla="*/ 2391918 h 28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20324" h="2846197">
                  <a:moveTo>
                    <a:pt x="158701" y="927100"/>
                  </a:moveTo>
                  <a:cubicBezTo>
                    <a:pt x="177279" y="927100"/>
                    <a:pt x="186568" y="927100"/>
                    <a:pt x="195858" y="917829"/>
                  </a:cubicBezTo>
                  <a:lnTo>
                    <a:pt x="678893" y="2530983"/>
                  </a:lnTo>
                  <a:lnTo>
                    <a:pt x="678893" y="2530983"/>
                  </a:lnTo>
                  <a:cubicBezTo>
                    <a:pt x="734628" y="2707132"/>
                    <a:pt x="994724" y="2846197"/>
                    <a:pt x="1310555" y="2846197"/>
                  </a:cubicBezTo>
                  <a:cubicBezTo>
                    <a:pt x="1626386" y="2846197"/>
                    <a:pt x="1886482" y="2707132"/>
                    <a:pt x="1942217" y="2530983"/>
                  </a:cubicBezTo>
                  <a:lnTo>
                    <a:pt x="1942217" y="2530983"/>
                  </a:lnTo>
                  <a:lnTo>
                    <a:pt x="2415963" y="917829"/>
                  </a:lnTo>
                  <a:cubicBezTo>
                    <a:pt x="2425252" y="917829"/>
                    <a:pt x="2443831" y="917829"/>
                    <a:pt x="2453120" y="917829"/>
                  </a:cubicBezTo>
                  <a:cubicBezTo>
                    <a:pt x="2546011" y="917829"/>
                    <a:pt x="2620324" y="843661"/>
                    <a:pt x="2620324" y="750951"/>
                  </a:cubicBezTo>
                  <a:cubicBezTo>
                    <a:pt x="2620324" y="658241"/>
                    <a:pt x="2546011" y="584073"/>
                    <a:pt x="2453120" y="584073"/>
                  </a:cubicBezTo>
                  <a:cubicBezTo>
                    <a:pt x="2360228" y="584073"/>
                    <a:pt x="2285915" y="658241"/>
                    <a:pt x="2285915" y="750951"/>
                  </a:cubicBezTo>
                  <a:cubicBezTo>
                    <a:pt x="2285915" y="815848"/>
                    <a:pt x="2323071" y="871474"/>
                    <a:pt x="2378807" y="899287"/>
                  </a:cubicBezTo>
                  <a:lnTo>
                    <a:pt x="1830747" y="2076704"/>
                  </a:lnTo>
                  <a:lnTo>
                    <a:pt x="1923638" y="491363"/>
                  </a:lnTo>
                  <a:cubicBezTo>
                    <a:pt x="1923638" y="491363"/>
                    <a:pt x="1923638" y="491363"/>
                    <a:pt x="1923638" y="491363"/>
                  </a:cubicBezTo>
                  <a:cubicBezTo>
                    <a:pt x="2016530" y="491363"/>
                    <a:pt x="2090843" y="417195"/>
                    <a:pt x="2090843" y="324485"/>
                  </a:cubicBezTo>
                  <a:cubicBezTo>
                    <a:pt x="2090843" y="231775"/>
                    <a:pt x="2016530" y="157607"/>
                    <a:pt x="1923638" y="157607"/>
                  </a:cubicBezTo>
                  <a:cubicBezTo>
                    <a:pt x="1830747" y="157607"/>
                    <a:pt x="1756434" y="231775"/>
                    <a:pt x="1756434" y="324485"/>
                  </a:cubicBezTo>
                  <a:cubicBezTo>
                    <a:pt x="1756434" y="398653"/>
                    <a:pt x="1812169" y="463550"/>
                    <a:pt x="1877193" y="482092"/>
                  </a:cubicBezTo>
                  <a:lnTo>
                    <a:pt x="1514916" y="2030349"/>
                  </a:lnTo>
                  <a:lnTo>
                    <a:pt x="1329133" y="333756"/>
                  </a:lnTo>
                  <a:cubicBezTo>
                    <a:pt x="1412735" y="324485"/>
                    <a:pt x="1468471" y="250317"/>
                    <a:pt x="1468471" y="166878"/>
                  </a:cubicBezTo>
                  <a:cubicBezTo>
                    <a:pt x="1468471" y="74168"/>
                    <a:pt x="1394157" y="0"/>
                    <a:pt x="1301266" y="0"/>
                  </a:cubicBezTo>
                  <a:cubicBezTo>
                    <a:pt x="1208374" y="0"/>
                    <a:pt x="1134061" y="74168"/>
                    <a:pt x="1134061" y="166878"/>
                  </a:cubicBezTo>
                  <a:cubicBezTo>
                    <a:pt x="1134061" y="250317"/>
                    <a:pt x="1199085" y="324485"/>
                    <a:pt x="1273398" y="333756"/>
                  </a:cubicBezTo>
                  <a:lnTo>
                    <a:pt x="1096905" y="2039620"/>
                  </a:lnTo>
                  <a:lnTo>
                    <a:pt x="743917" y="491363"/>
                  </a:lnTo>
                  <a:cubicBezTo>
                    <a:pt x="818230" y="472821"/>
                    <a:pt x="864676" y="407924"/>
                    <a:pt x="864676" y="333756"/>
                  </a:cubicBezTo>
                  <a:cubicBezTo>
                    <a:pt x="864676" y="241046"/>
                    <a:pt x="790363" y="166878"/>
                    <a:pt x="697471" y="166878"/>
                  </a:cubicBezTo>
                  <a:cubicBezTo>
                    <a:pt x="604580" y="166878"/>
                    <a:pt x="530267" y="241046"/>
                    <a:pt x="530267" y="333756"/>
                  </a:cubicBezTo>
                  <a:cubicBezTo>
                    <a:pt x="530267" y="426466"/>
                    <a:pt x="604580" y="500634"/>
                    <a:pt x="697471" y="500634"/>
                  </a:cubicBezTo>
                  <a:cubicBezTo>
                    <a:pt x="697471" y="500634"/>
                    <a:pt x="697471" y="500634"/>
                    <a:pt x="697471" y="500634"/>
                  </a:cubicBezTo>
                  <a:lnTo>
                    <a:pt x="790363" y="2085975"/>
                  </a:lnTo>
                  <a:lnTo>
                    <a:pt x="242304" y="908558"/>
                  </a:lnTo>
                  <a:cubicBezTo>
                    <a:pt x="298038" y="880745"/>
                    <a:pt x="335195" y="825119"/>
                    <a:pt x="335195" y="760222"/>
                  </a:cubicBezTo>
                  <a:cubicBezTo>
                    <a:pt x="335195" y="667512"/>
                    <a:pt x="260882" y="593344"/>
                    <a:pt x="167990" y="593344"/>
                  </a:cubicBezTo>
                  <a:cubicBezTo>
                    <a:pt x="75099" y="593344"/>
                    <a:pt x="786" y="667512"/>
                    <a:pt x="786" y="760222"/>
                  </a:cubicBezTo>
                  <a:cubicBezTo>
                    <a:pt x="-8503" y="852932"/>
                    <a:pt x="65810" y="927100"/>
                    <a:pt x="158701" y="927100"/>
                  </a:cubicBezTo>
                  <a:close/>
                  <a:moveTo>
                    <a:pt x="1310555" y="2391918"/>
                  </a:moveTo>
                  <a:cubicBezTo>
                    <a:pt x="1598518" y="2391918"/>
                    <a:pt x="1830747" y="2466086"/>
                    <a:pt x="1830747" y="2558796"/>
                  </a:cubicBezTo>
                  <a:cubicBezTo>
                    <a:pt x="1830747" y="2651506"/>
                    <a:pt x="1598518" y="2725674"/>
                    <a:pt x="1310555" y="2725674"/>
                  </a:cubicBezTo>
                  <a:cubicBezTo>
                    <a:pt x="1022591" y="2725674"/>
                    <a:pt x="790363" y="2651506"/>
                    <a:pt x="790363" y="2558796"/>
                  </a:cubicBezTo>
                  <a:cubicBezTo>
                    <a:pt x="781074" y="2466086"/>
                    <a:pt x="1022591" y="2391918"/>
                    <a:pt x="1310555" y="2391918"/>
                  </a:cubicBezTo>
                  <a:close/>
                </a:path>
              </a:pathLst>
            </a:custGeom>
            <a:solidFill>
              <a:srgbClr val="A37E2C"/>
            </a:solidFill>
            <a:ln w="92891"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AFD1E163-8B04-4B09-BFA7-22CFEA067122}"/>
                </a:ext>
              </a:extLst>
            </p:cNvPr>
            <p:cNvSpPr>
              <a:spLocks noChangeAspect="1"/>
            </p:cNvSpPr>
            <p:nvPr/>
          </p:nvSpPr>
          <p:spPr>
            <a:xfrm>
              <a:off x="1219200" y="4170605"/>
              <a:ext cx="9428480" cy="1705901"/>
            </a:xfrm>
            <a:custGeom>
              <a:avLst/>
              <a:gdLst>
                <a:gd name="connsiteX0" fmla="*/ 2879634 w 9428480"/>
                <a:gd name="connsiteY0" fmla="*/ 0 h 1705901"/>
                <a:gd name="connsiteX1" fmla="*/ 2015670 w 9428480"/>
                <a:gd name="connsiteY1" fmla="*/ 853044 h 1705901"/>
                <a:gd name="connsiteX2" fmla="*/ 2879634 w 9428480"/>
                <a:gd name="connsiteY2" fmla="*/ 1705901 h 1705901"/>
                <a:gd name="connsiteX3" fmla="*/ 3743413 w 9428480"/>
                <a:gd name="connsiteY3" fmla="*/ 853044 h 1705901"/>
                <a:gd name="connsiteX4" fmla="*/ 2879634 w 9428480"/>
                <a:gd name="connsiteY4" fmla="*/ 0 h 1705901"/>
                <a:gd name="connsiteX5" fmla="*/ 9253 w 9428480"/>
                <a:gd name="connsiteY5" fmla="*/ 55774 h 1705901"/>
                <a:gd name="connsiteX6" fmla="*/ 9253 w 9428480"/>
                <a:gd name="connsiteY6" fmla="*/ 176186 h 1705901"/>
                <a:gd name="connsiteX7" fmla="*/ 232229 w 9428480"/>
                <a:gd name="connsiteY7" fmla="*/ 176186 h 1705901"/>
                <a:gd name="connsiteX8" fmla="*/ 232229 w 9428480"/>
                <a:gd name="connsiteY8" fmla="*/ 1529715 h 1705901"/>
                <a:gd name="connsiteX9" fmla="*/ 0 w 9428480"/>
                <a:gd name="connsiteY9" fmla="*/ 1529715 h 1705901"/>
                <a:gd name="connsiteX10" fmla="*/ 0 w 9428480"/>
                <a:gd name="connsiteY10" fmla="*/ 1650312 h 1705901"/>
                <a:gd name="connsiteX11" fmla="*/ 594541 w 9428480"/>
                <a:gd name="connsiteY11" fmla="*/ 1650312 h 1705901"/>
                <a:gd name="connsiteX12" fmla="*/ 826770 w 9428480"/>
                <a:gd name="connsiteY12" fmla="*/ 1650312 h 1705901"/>
                <a:gd name="connsiteX13" fmla="*/ 826770 w 9428480"/>
                <a:gd name="connsiteY13" fmla="*/ 1529715 h 1705901"/>
                <a:gd name="connsiteX14" fmla="*/ 603794 w 9428480"/>
                <a:gd name="connsiteY14" fmla="*/ 1529715 h 1705901"/>
                <a:gd name="connsiteX15" fmla="*/ 603794 w 9428480"/>
                <a:gd name="connsiteY15" fmla="*/ 880745 h 1705901"/>
                <a:gd name="connsiteX16" fmla="*/ 780324 w 9428480"/>
                <a:gd name="connsiteY16" fmla="*/ 880745 h 1705901"/>
                <a:gd name="connsiteX17" fmla="*/ 798830 w 9428480"/>
                <a:gd name="connsiteY17" fmla="*/ 880745 h 1705901"/>
                <a:gd name="connsiteX18" fmla="*/ 836023 w 9428480"/>
                <a:gd name="connsiteY18" fmla="*/ 880745 h 1705901"/>
                <a:gd name="connsiteX19" fmla="*/ 984612 w 9428480"/>
                <a:gd name="connsiteY19" fmla="*/ 899399 h 1705901"/>
                <a:gd name="connsiteX20" fmla="*/ 1096007 w 9428480"/>
                <a:gd name="connsiteY20" fmla="*/ 945754 h 1705901"/>
                <a:gd name="connsiteX21" fmla="*/ 1216841 w 9428480"/>
                <a:gd name="connsiteY21" fmla="*/ 1066165 h 1705901"/>
                <a:gd name="connsiteX22" fmla="*/ 1244782 w 9428480"/>
                <a:gd name="connsiteY22" fmla="*/ 1112520 h 1705901"/>
                <a:gd name="connsiteX23" fmla="*/ 1402623 w 9428480"/>
                <a:gd name="connsiteY23" fmla="*/ 1641079 h 1705901"/>
                <a:gd name="connsiteX24" fmla="*/ 1681298 w 9428480"/>
                <a:gd name="connsiteY24" fmla="*/ 1641079 h 1705901"/>
                <a:gd name="connsiteX25" fmla="*/ 1932030 w 9428480"/>
                <a:gd name="connsiteY25" fmla="*/ 1641079 h 1705901"/>
                <a:gd name="connsiteX26" fmla="*/ 1932030 w 9428480"/>
                <a:gd name="connsiteY26" fmla="*/ 1520481 h 1705901"/>
                <a:gd name="connsiteX27" fmla="*/ 1736995 w 9428480"/>
                <a:gd name="connsiteY27" fmla="*/ 1529715 h 1705901"/>
                <a:gd name="connsiteX28" fmla="*/ 1634852 w 9428480"/>
                <a:gd name="connsiteY28" fmla="*/ 1223884 h 1705901"/>
                <a:gd name="connsiteX29" fmla="*/ 1477011 w 9428480"/>
                <a:gd name="connsiteY29" fmla="*/ 954987 h 1705901"/>
                <a:gd name="connsiteX30" fmla="*/ 1300480 w 9428480"/>
                <a:gd name="connsiteY30" fmla="*/ 871511 h 1705901"/>
                <a:gd name="connsiteX31" fmla="*/ 1644104 w 9428480"/>
                <a:gd name="connsiteY31" fmla="*/ 463550 h 1705901"/>
                <a:gd name="connsiteX32" fmla="*/ 1235345 w 9428480"/>
                <a:gd name="connsiteY32" fmla="*/ 55774 h 1705901"/>
                <a:gd name="connsiteX33" fmla="*/ 1226093 w 9428480"/>
                <a:gd name="connsiteY33" fmla="*/ 55774 h 1705901"/>
                <a:gd name="connsiteX34" fmla="*/ 603795 w 9428480"/>
                <a:gd name="connsiteY34" fmla="*/ 55774 h 1705901"/>
                <a:gd name="connsiteX35" fmla="*/ 232230 w 9428480"/>
                <a:gd name="connsiteY35" fmla="*/ 55774 h 1705901"/>
                <a:gd name="connsiteX36" fmla="*/ 3957138 w 9428480"/>
                <a:gd name="connsiteY36" fmla="*/ 55774 h 1705901"/>
                <a:gd name="connsiteX37" fmla="*/ 3957138 w 9428480"/>
                <a:gd name="connsiteY37" fmla="*/ 176186 h 1705901"/>
                <a:gd name="connsiteX38" fmla="*/ 4189367 w 9428480"/>
                <a:gd name="connsiteY38" fmla="*/ 176186 h 1705901"/>
                <a:gd name="connsiteX39" fmla="*/ 4189367 w 9428480"/>
                <a:gd name="connsiteY39" fmla="*/ 1529715 h 1705901"/>
                <a:gd name="connsiteX40" fmla="*/ 3957138 w 9428480"/>
                <a:gd name="connsiteY40" fmla="*/ 1529715 h 1705901"/>
                <a:gd name="connsiteX41" fmla="*/ 3957138 w 9428480"/>
                <a:gd name="connsiteY41" fmla="*/ 1650312 h 1705901"/>
                <a:gd name="connsiteX42" fmla="*/ 5341257 w 9428480"/>
                <a:gd name="connsiteY42" fmla="*/ 1650312 h 1705901"/>
                <a:gd name="connsiteX43" fmla="*/ 5443401 w 9428480"/>
                <a:gd name="connsiteY43" fmla="*/ 1650312 h 1705901"/>
                <a:gd name="connsiteX44" fmla="*/ 5452653 w 9428480"/>
                <a:gd name="connsiteY44" fmla="*/ 1650312 h 1705901"/>
                <a:gd name="connsiteX45" fmla="*/ 5461905 w 9428480"/>
                <a:gd name="connsiteY45" fmla="*/ 1650312 h 1705901"/>
                <a:gd name="connsiteX46" fmla="*/ 5461905 w 9428480"/>
                <a:gd name="connsiteY46" fmla="*/ 1261004 h 1705901"/>
                <a:gd name="connsiteX47" fmla="*/ 5461905 w 9428480"/>
                <a:gd name="connsiteY47" fmla="*/ 1029229 h 1705901"/>
                <a:gd name="connsiteX48" fmla="*/ 5341257 w 9428480"/>
                <a:gd name="connsiteY48" fmla="*/ 1029229 h 1705901"/>
                <a:gd name="connsiteX49" fmla="*/ 5341257 w 9428480"/>
                <a:gd name="connsiteY49" fmla="*/ 1270239 h 1705901"/>
                <a:gd name="connsiteX50" fmla="*/ 5071835 w 9428480"/>
                <a:gd name="connsiteY50" fmla="*/ 1529715 h 1705901"/>
                <a:gd name="connsiteX51" fmla="*/ 4700270 w 9428480"/>
                <a:gd name="connsiteY51" fmla="*/ 1529715 h 1705901"/>
                <a:gd name="connsiteX52" fmla="*/ 4560932 w 9428480"/>
                <a:gd name="connsiteY52" fmla="*/ 1529715 h 1705901"/>
                <a:gd name="connsiteX53" fmla="*/ 4560932 w 9428480"/>
                <a:gd name="connsiteY53" fmla="*/ 176186 h 1705901"/>
                <a:gd name="connsiteX54" fmla="*/ 4793161 w 9428480"/>
                <a:gd name="connsiteY54" fmla="*/ 176186 h 1705901"/>
                <a:gd name="connsiteX55" fmla="*/ 4793161 w 9428480"/>
                <a:gd name="connsiteY55" fmla="*/ 55774 h 1705901"/>
                <a:gd name="connsiteX56" fmla="*/ 4560932 w 9428480"/>
                <a:gd name="connsiteY56" fmla="*/ 55774 h 1705901"/>
                <a:gd name="connsiteX57" fmla="*/ 4532991 w 9428480"/>
                <a:gd name="connsiteY57" fmla="*/ 55774 h 1705901"/>
                <a:gd name="connsiteX58" fmla="*/ 7607845 w 9428480"/>
                <a:gd name="connsiteY58" fmla="*/ 55774 h 1705901"/>
                <a:gd name="connsiteX59" fmla="*/ 7607845 w 9428480"/>
                <a:gd name="connsiteY59" fmla="*/ 176186 h 1705901"/>
                <a:gd name="connsiteX60" fmla="*/ 7644853 w 9428480"/>
                <a:gd name="connsiteY60" fmla="*/ 176186 h 1705901"/>
                <a:gd name="connsiteX61" fmla="*/ 7858578 w 9428480"/>
                <a:gd name="connsiteY61" fmla="*/ 306017 h 1705901"/>
                <a:gd name="connsiteX62" fmla="*/ 8323035 w 9428480"/>
                <a:gd name="connsiteY62" fmla="*/ 890164 h 1705901"/>
                <a:gd name="connsiteX63" fmla="*/ 7905024 w 9428480"/>
                <a:gd name="connsiteY63" fmla="*/ 1390650 h 1705901"/>
                <a:gd name="connsiteX64" fmla="*/ 7663543 w 9428480"/>
                <a:gd name="connsiteY64" fmla="*/ 1539134 h 1705901"/>
                <a:gd name="connsiteX65" fmla="*/ 7589156 w 9428480"/>
                <a:gd name="connsiteY65" fmla="*/ 1539134 h 1705901"/>
                <a:gd name="connsiteX66" fmla="*/ 7561400 w 9428480"/>
                <a:gd name="connsiteY66" fmla="*/ 1539134 h 1705901"/>
                <a:gd name="connsiteX67" fmla="*/ 7561400 w 9428480"/>
                <a:gd name="connsiteY67" fmla="*/ 1659546 h 1705901"/>
                <a:gd name="connsiteX68" fmla="*/ 7589156 w 9428480"/>
                <a:gd name="connsiteY68" fmla="*/ 1659546 h 1705901"/>
                <a:gd name="connsiteX69" fmla="*/ 7988663 w 9428480"/>
                <a:gd name="connsiteY69" fmla="*/ 1659546 h 1705901"/>
                <a:gd name="connsiteX70" fmla="*/ 8016419 w 9428480"/>
                <a:gd name="connsiteY70" fmla="*/ 1659546 h 1705901"/>
                <a:gd name="connsiteX71" fmla="*/ 8230144 w 9428480"/>
                <a:gd name="connsiteY71" fmla="*/ 1659546 h 1705901"/>
                <a:gd name="connsiteX72" fmla="*/ 8258085 w 9428480"/>
                <a:gd name="connsiteY72" fmla="*/ 1659546 h 1705901"/>
                <a:gd name="connsiteX73" fmla="*/ 8258085 w 9428480"/>
                <a:gd name="connsiteY73" fmla="*/ 1539134 h 1705901"/>
                <a:gd name="connsiteX74" fmla="*/ 8230144 w 9428480"/>
                <a:gd name="connsiteY74" fmla="*/ 1539134 h 1705901"/>
                <a:gd name="connsiteX75" fmla="*/ 8081555 w 9428480"/>
                <a:gd name="connsiteY75" fmla="*/ 1539134 h 1705901"/>
                <a:gd name="connsiteX76" fmla="*/ 8025857 w 9428480"/>
                <a:gd name="connsiteY76" fmla="*/ 1483360 h 1705901"/>
                <a:gd name="connsiteX77" fmla="*/ 8035109 w 9428480"/>
                <a:gd name="connsiteY77" fmla="*/ 1446424 h 1705901"/>
                <a:gd name="connsiteX78" fmla="*/ 8406674 w 9428480"/>
                <a:gd name="connsiteY78" fmla="*/ 1001342 h 1705901"/>
                <a:gd name="connsiteX79" fmla="*/ 8713104 w 9428480"/>
                <a:gd name="connsiteY79" fmla="*/ 1390650 h 1705901"/>
                <a:gd name="connsiteX80" fmla="*/ 8759550 w 9428480"/>
                <a:gd name="connsiteY80" fmla="*/ 1446424 h 1705901"/>
                <a:gd name="connsiteX81" fmla="*/ 8768988 w 9428480"/>
                <a:gd name="connsiteY81" fmla="*/ 1483360 h 1705901"/>
                <a:gd name="connsiteX82" fmla="*/ 8713104 w 9428480"/>
                <a:gd name="connsiteY82" fmla="*/ 1539134 h 1705901"/>
                <a:gd name="connsiteX83" fmla="*/ 8564516 w 9428480"/>
                <a:gd name="connsiteY83" fmla="*/ 1539134 h 1705901"/>
                <a:gd name="connsiteX84" fmla="*/ 8564516 w 9428480"/>
                <a:gd name="connsiteY84" fmla="*/ 1659546 h 1705901"/>
                <a:gd name="connsiteX85" fmla="*/ 9428480 w 9428480"/>
                <a:gd name="connsiteY85" fmla="*/ 1659546 h 1705901"/>
                <a:gd name="connsiteX86" fmla="*/ 9428480 w 9428480"/>
                <a:gd name="connsiteY86" fmla="*/ 1539134 h 1705901"/>
                <a:gd name="connsiteX87" fmla="*/ 9372745 w 9428480"/>
                <a:gd name="connsiteY87" fmla="*/ 1539134 h 1705901"/>
                <a:gd name="connsiteX88" fmla="*/ 9140554 w 9428480"/>
                <a:gd name="connsiteY88" fmla="*/ 1400069 h 1705901"/>
                <a:gd name="connsiteX89" fmla="*/ 8610961 w 9428480"/>
                <a:gd name="connsiteY89" fmla="*/ 741680 h 1705901"/>
                <a:gd name="connsiteX90" fmla="*/ 8964023 w 9428480"/>
                <a:gd name="connsiteY90" fmla="*/ 324485 h 1705901"/>
                <a:gd name="connsiteX91" fmla="*/ 9205504 w 9428480"/>
                <a:gd name="connsiteY91" fmla="*/ 176186 h 1705901"/>
                <a:gd name="connsiteX92" fmla="*/ 9279891 w 9428480"/>
                <a:gd name="connsiteY92" fmla="*/ 176186 h 1705901"/>
                <a:gd name="connsiteX93" fmla="*/ 9298432 w 9428480"/>
                <a:gd name="connsiteY93" fmla="*/ 176186 h 1705901"/>
                <a:gd name="connsiteX94" fmla="*/ 9298432 w 9428480"/>
                <a:gd name="connsiteY94" fmla="*/ 55774 h 1705901"/>
                <a:gd name="connsiteX95" fmla="*/ 9279891 w 9428480"/>
                <a:gd name="connsiteY95" fmla="*/ 55774 h 1705901"/>
                <a:gd name="connsiteX96" fmla="*/ 8926829 w 9428480"/>
                <a:gd name="connsiteY96" fmla="*/ 55774 h 1705901"/>
                <a:gd name="connsiteX97" fmla="*/ 8908325 w 9428480"/>
                <a:gd name="connsiteY97" fmla="*/ 55774 h 1705901"/>
                <a:gd name="connsiteX98" fmla="*/ 8657407 w 9428480"/>
                <a:gd name="connsiteY98" fmla="*/ 55774 h 1705901"/>
                <a:gd name="connsiteX99" fmla="*/ 8648155 w 9428480"/>
                <a:gd name="connsiteY99" fmla="*/ 55774 h 1705901"/>
                <a:gd name="connsiteX100" fmla="*/ 8648155 w 9428480"/>
                <a:gd name="connsiteY100" fmla="*/ 176186 h 1705901"/>
                <a:gd name="connsiteX101" fmla="*/ 8666659 w 9428480"/>
                <a:gd name="connsiteY101" fmla="*/ 176186 h 1705901"/>
                <a:gd name="connsiteX102" fmla="*/ 8796744 w 9428480"/>
                <a:gd name="connsiteY102" fmla="*/ 176186 h 1705901"/>
                <a:gd name="connsiteX103" fmla="*/ 8852441 w 9428480"/>
                <a:gd name="connsiteY103" fmla="*/ 231775 h 1705901"/>
                <a:gd name="connsiteX104" fmla="*/ 8843190 w 9428480"/>
                <a:gd name="connsiteY104" fmla="*/ 259662 h 1705901"/>
                <a:gd name="connsiteX105" fmla="*/ 8536759 w 9428480"/>
                <a:gd name="connsiteY105" fmla="*/ 630502 h 1705901"/>
                <a:gd name="connsiteX106" fmla="*/ 8276590 w 9428480"/>
                <a:gd name="connsiteY106" fmla="*/ 333904 h 1705901"/>
                <a:gd name="connsiteX107" fmla="*/ 8230144 w 9428480"/>
                <a:gd name="connsiteY107" fmla="*/ 268896 h 1705901"/>
                <a:gd name="connsiteX108" fmla="*/ 8220892 w 9428480"/>
                <a:gd name="connsiteY108" fmla="*/ 231775 h 1705901"/>
                <a:gd name="connsiteX109" fmla="*/ 8276590 w 9428480"/>
                <a:gd name="connsiteY109" fmla="*/ 176186 h 1705901"/>
                <a:gd name="connsiteX110" fmla="*/ 8415926 w 9428480"/>
                <a:gd name="connsiteY110" fmla="*/ 176186 h 1705901"/>
                <a:gd name="connsiteX111" fmla="*/ 8415926 w 9428480"/>
                <a:gd name="connsiteY111" fmla="*/ 55774 h 1705901"/>
                <a:gd name="connsiteX112" fmla="*/ 8165194 w 9428480"/>
                <a:gd name="connsiteY112" fmla="*/ 55774 h 1705901"/>
                <a:gd name="connsiteX113" fmla="*/ 7802880 w 9428480"/>
                <a:gd name="connsiteY113" fmla="*/ 55774 h 1705901"/>
                <a:gd name="connsiteX114" fmla="*/ 5722075 w 9428480"/>
                <a:gd name="connsiteY114" fmla="*/ 65008 h 1705901"/>
                <a:gd name="connsiteX115" fmla="*/ 5722075 w 9428480"/>
                <a:gd name="connsiteY115" fmla="*/ 185420 h 1705901"/>
                <a:gd name="connsiteX116" fmla="*/ 5954304 w 9428480"/>
                <a:gd name="connsiteY116" fmla="*/ 185420 h 1705901"/>
                <a:gd name="connsiteX117" fmla="*/ 5954304 w 9428480"/>
                <a:gd name="connsiteY117" fmla="*/ 1539134 h 1705901"/>
                <a:gd name="connsiteX118" fmla="*/ 5722075 w 9428480"/>
                <a:gd name="connsiteY118" fmla="*/ 1539134 h 1705901"/>
                <a:gd name="connsiteX119" fmla="*/ 5722075 w 9428480"/>
                <a:gd name="connsiteY119" fmla="*/ 1659546 h 1705901"/>
                <a:gd name="connsiteX120" fmla="*/ 6920412 w 9428480"/>
                <a:gd name="connsiteY120" fmla="*/ 1659546 h 1705901"/>
                <a:gd name="connsiteX121" fmla="*/ 7189834 w 9428480"/>
                <a:gd name="connsiteY121" fmla="*/ 1659546 h 1705901"/>
                <a:gd name="connsiteX122" fmla="*/ 7291977 w 9428480"/>
                <a:gd name="connsiteY122" fmla="*/ 1659546 h 1705901"/>
                <a:gd name="connsiteX123" fmla="*/ 7301230 w 9428480"/>
                <a:gd name="connsiteY123" fmla="*/ 1659546 h 1705901"/>
                <a:gd name="connsiteX124" fmla="*/ 7310482 w 9428480"/>
                <a:gd name="connsiteY124" fmla="*/ 1659546 h 1705901"/>
                <a:gd name="connsiteX125" fmla="*/ 7310482 w 9428480"/>
                <a:gd name="connsiteY125" fmla="*/ 1270239 h 1705901"/>
                <a:gd name="connsiteX126" fmla="*/ 7310482 w 9428480"/>
                <a:gd name="connsiteY126" fmla="*/ 1094052 h 1705901"/>
                <a:gd name="connsiteX127" fmla="*/ 7189834 w 9428480"/>
                <a:gd name="connsiteY127" fmla="*/ 1094052 h 1705901"/>
                <a:gd name="connsiteX128" fmla="*/ 7189834 w 9428480"/>
                <a:gd name="connsiteY128" fmla="*/ 1279472 h 1705901"/>
                <a:gd name="connsiteX129" fmla="*/ 6920412 w 9428480"/>
                <a:gd name="connsiteY129" fmla="*/ 1539134 h 1705901"/>
                <a:gd name="connsiteX130" fmla="*/ 6493148 w 9428480"/>
                <a:gd name="connsiteY130" fmla="*/ 1539134 h 1705901"/>
                <a:gd name="connsiteX131" fmla="*/ 6325870 w 9428480"/>
                <a:gd name="connsiteY131" fmla="*/ 1539134 h 1705901"/>
                <a:gd name="connsiteX132" fmla="*/ 6316617 w 9428480"/>
                <a:gd name="connsiteY132" fmla="*/ 1539134 h 1705901"/>
                <a:gd name="connsiteX133" fmla="*/ 6316617 w 9428480"/>
                <a:gd name="connsiteY133" fmla="*/ 890164 h 1705901"/>
                <a:gd name="connsiteX134" fmla="*/ 6316617 w 9428480"/>
                <a:gd name="connsiteY134" fmla="*/ 862277 h 1705901"/>
                <a:gd name="connsiteX135" fmla="*/ 6437265 w 9428480"/>
                <a:gd name="connsiteY135" fmla="*/ 862277 h 1705901"/>
                <a:gd name="connsiteX136" fmla="*/ 6511652 w 9428480"/>
                <a:gd name="connsiteY136" fmla="*/ 862277 h 1705901"/>
                <a:gd name="connsiteX137" fmla="*/ 6706687 w 9428480"/>
                <a:gd name="connsiteY137" fmla="*/ 1056931 h 1705901"/>
                <a:gd name="connsiteX138" fmla="*/ 6706687 w 9428480"/>
                <a:gd name="connsiteY138" fmla="*/ 1121939 h 1705901"/>
                <a:gd name="connsiteX139" fmla="*/ 6706687 w 9428480"/>
                <a:gd name="connsiteY139" fmla="*/ 1149641 h 1705901"/>
                <a:gd name="connsiteX140" fmla="*/ 6818268 w 9428480"/>
                <a:gd name="connsiteY140" fmla="*/ 1149641 h 1705901"/>
                <a:gd name="connsiteX141" fmla="*/ 6818268 w 9428480"/>
                <a:gd name="connsiteY141" fmla="*/ 1140407 h 1705901"/>
                <a:gd name="connsiteX142" fmla="*/ 6818268 w 9428480"/>
                <a:gd name="connsiteY142" fmla="*/ 862277 h 1705901"/>
                <a:gd name="connsiteX143" fmla="*/ 6818268 w 9428480"/>
                <a:gd name="connsiteY143" fmla="*/ 760334 h 1705901"/>
                <a:gd name="connsiteX144" fmla="*/ 6818268 w 9428480"/>
                <a:gd name="connsiteY144" fmla="*/ 491437 h 1705901"/>
                <a:gd name="connsiteX145" fmla="*/ 6818268 w 9428480"/>
                <a:gd name="connsiteY145" fmla="*/ 482203 h 1705901"/>
                <a:gd name="connsiteX146" fmla="*/ 6706687 w 9428480"/>
                <a:gd name="connsiteY146" fmla="*/ 482203 h 1705901"/>
                <a:gd name="connsiteX147" fmla="*/ 6706687 w 9428480"/>
                <a:gd name="connsiteY147" fmla="*/ 556260 h 1705901"/>
                <a:gd name="connsiteX148" fmla="*/ 6511652 w 9428480"/>
                <a:gd name="connsiteY148" fmla="*/ 741680 h 1705901"/>
                <a:gd name="connsiteX149" fmla="*/ 6437265 w 9428480"/>
                <a:gd name="connsiteY149" fmla="*/ 741680 h 1705901"/>
                <a:gd name="connsiteX150" fmla="*/ 6363063 w 9428480"/>
                <a:gd name="connsiteY150" fmla="*/ 741680 h 1705901"/>
                <a:gd name="connsiteX151" fmla="*/ 6316617 w 9428480"/>
                <a:gd name="connsiteY151" fmla="*/ 741680 h 1705901"/>
                <a:gd name="connsiteX152" fmla="*/ 6316617 w 9428480"/>
                <a:gd name="connsiteY152" fmla="*/ 166952 h 1705901"/>
                <a:gd name="connsiteX153" fmla="*/ 6325870 w 9428480"/>
                <a:gd name="connsiteY153" fmla="*/ 166952 h 1705901"/>
                <a:gd name="connsiteX154" fmla="*/ 6669493 w 9428480"/>
                <a:gd name="connsiteY154" fmla="*/ 166952 h 1705901"/>
                <a:gd name="connsiteX155" fmla="*/ 6678931 w 9428480"/>
                <a:gd name="connsiteY155" fmla="*/ 166952 h 1705901"/>
                <a:gd name="connsiteX156" fmla="*/ 6920412 w 9428480"/>
                <a:gd name="connsiteY156" fmla="*/ 166952 h 1705901"/>
                <a:gd name="connsiteX157" fmla="*/ 7189834 w 9428480"/>
                <a:gd name="connsiteY157" fmla="*/ 426614 h 1705901"/>
                <a:gd name="connsiteX158" fmla="*/ 7189834 w 9428480"/>
                <a:gd name="connsiteY158" fmla="*/ 593381 h 1705901"/>
                <a:gd name="connsiteX159" fmla="*/ 7310482 w 9428480"/>
                <a:gd name="connsiteY159" fmla="*/ 593381 h 1705901"/>
                <a:gd name="connsiteX160" fmla="*/ 7310482 w 9428480"/>
                <a:gd name="connsiteY160" fmla="*/ 435848 h 1705901"/>
                <a:gd name="connsiteX161" fmla="*/ 7301230 w 9428480"/>
                <a:gd name="connsiteY161" fmla="*/ 65008 h 1705901"/>
                <a:gd name="connsiteX162" fmla="*/ 7291977 w 9428480"/>
                <a:gd name="connsiteY162" fmla="*/ 65008 h 1705901"/>
                <a:gd name="connsiteX163" fmla="*/ 6920412 w 9428480"/>
                <a:gd name="connsiteY163" fmla="*/ 65008 h 1705901"/>
                <a:gd name="connsiteX164" fmla="*/ 2870382 w 9428480"/>
                <a:gd name="connsiteY164" fmla="*/ 157718 h 1705901"/>
                <a:gd name="connsiteX165" fmla="*/ 2991030 w 9428480"/>
                <a:gd name="connsiteY165" fmla="*/ 176186 h 1705901"/>
                <a:gd name="connsiteX166" fmla="*/ 3028224 w 9428480"/>
                <a:gd name="connsiteY166" fmla="*/ 185420 h 1705901"/>
                <a:gd name="connsiteX167" fmla="*/ 3037475 w 9428480"/>
                <a:gd name="connsiteY167" fmla="*/ 194839 h 1705901"/>
                <a:gd name="connsiteX168" fmla="*/ 3241948 w 9428480"/>
                <a:gd name="connsiteY168" fmla="*/ 380259 h 1705901"/>
                <a:gd name="connsiteX169" fmla="*/ 3371848 w 9428480"/>
                <a:gd name="connsiteY169" fmla="*/ 853044 h 1705901"/>
                <a:gd name="connsiteX170" fmla="*/ 3241948 w 9428480"/>
                <a:gd name="connsiteY170" fmla="*/ 1344295 h 1705901"/>
                <a:gd name="connsiteX171" fmla="*/ 3139619 w 9428480"/>
                <a:gd name="connsiteY171" fmla="*/ 1446424 h 1705901"/>
                <a:gd name="connsiteX172" fmla="*/ 2926080 w 9428480"/>
                <a:gd name="connsiteY172" fmla="*/ 1529715 h 1705901"/>
                <a:gd name="connsiteX173" fmla="*/ 2879634 w 9428480"/>
                <a:gd name="connsiteY173" fmla="*/ 1529715 h 1705901"/>
                <a:gd name="connsiteX174" fmla="*/ 2833189 w 9428480"/>
                <a:gd name="connsiteY174" fmla="*/ 1529715 h 1705901"/>
                <a:gd name="connsiteX175" fmla="*/ 2619464 w 9428480"/>
                <a:gd name="connsiteY175" fmla="*/ 1446424 h 1705901"/>
                <a:gd name="connsiteX176" fmla="*/ 2517321 w 9428480"/>
                <a:gd name="connsiteY176" fmla="*/ 1344295 h 1705901"/>
                <a:gd name="connsiteX177" fmla="*/ 2368732 w 9428480"/>
                <a:gd name="connsiteY177" fmla="*/ 853044 h 1705901"/>
                <a:gd name="connsiteX178" fmla="*/ 2498817 w 9428480"/>
                <a:gd name="connsiteY178" fmla="*/ 380259 h 1705901"/>
                <a:gd name="connsiteX179" fmla="*/ 2703104 w 9428480"/>
                <a:gd name="connsiteY179" fmla="*/ 194839 h 1705901"/>
                <a:gd name="connsiteX180" fmla="*/ 2712355 w 9428480"/>
                <a:gd name="connsiteY180" fmla="*/ 185420 h 1705901"/>
                <a:gd name="connsiteX181" fmla="*/ 2749549 w 9428480"/>
                <a:gd name="connsiteY181" fmla="*/ 176186 h 1705901"/>
                <a:gd name="connsiteX182" fmla="*/ 2870382 w 9428480"/>
                <a:gd name="connsiteY182" fmla="*/ 157718 h 1705901"/>
                <a:gd name="connsiteX183" fmla="*/ 603794 w 9428480"/>
                <a:gd name="connsiteY183" fmla="*/ 176186 h 1705901"/>
                <a:gd name="connsiteX184" fmla="*/ 993864 w 9428480"/>
                <a:gd name="connsiteY184" fmla="*/ 176186 h 1705901"/>
                <a:gd name="connsiteX185" fmla="*/ 1291228 w 9428480"/>
                <a:gd name="connsiteY185" fmla="*/ 463550 h 1705901"/>
                <a:gd name="connsiteX186" fmla="*/ 993864 w 9428480"/>
                <a:gd name="connsiteY186" fmla="*/ 760334 h 1705901"/>
                <a:gd name="connsiteX187" fmla="*/ 603794 w 9428480"/>
                <a:gd name="connsiteY187" fmla="*/ 760334 h 170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428480" h="1705901">
                  <a:moveTo>
                    <a:pt x="2879634" y="0"/>
                  </a:moveTo>
                  <a:cubicBezTo>
                    <a:pt x="2396599" y="0"/>
                    <a:pt x="2015670" y="389493"/>
                    <a:pt x="2015670" y="853044"/>
                  </a:cubicBezTo>
                  <a:cubicBezTo>
                    <a:pt x="2015670" y="1316594"/>
                    <a:pt x="2405888" y="1705901"/>
                    <a:pt x="2879634" y="1705901"/>
                  </a:cubicBezTo>
                  <a:cubicBezTo>
                    <a:pt x="3362670" y="1705901"/>
                    <a:pt x="3743413" y="1316594"/>
                    <a:pt x="3743413" y="853044"/>
                  </a:cubicBezTo>
                  <a:cubicBezTo>
                    <a:pt x="3743413" y="389493"/>
                    <a:pt x="3362670" y="0"/>
                    <a:pt x="2879634" y="0"/>
                  </a:cubicBezTo>
                  <a:close/>
                  <a:moveTo>
                    <a:pt x="9253" y="55774"/>
                  </a:moveTo>
                  <a:lnTo>
                    <a:pt x="9253" y="176186"/>
                  </a:lnTo>
                  <a:lnTo>
                    <a:pt x="232229" y="176186"/>
                  </a:lnTo>
                  <a:lnTo>
                    <a:pt x="232229" y="1529715"/>
                  </a:lnTo>
                  <a:lnTo>
                    <a:pt x="0" y="1529715"/>
                  </a:lnTo>
                  <a:lnTo>
                    <a:pt x="0" y="1650312"/>
                  </a:lnTo>
                  <a:lnTo>
                    <a:pt x="594541" y="1650312"/>
                  </a:lnTo>
                  <a:lnTo>
                    <a:pt x="826770" y="1650312"/>
                  </a:lnTo>
                  <a:lnTo>
                    <a:pt x="826770" y="1529715"/>
                  </a:lnTo>
                  <a:lnTo>
                    <a:pt x="603794" y="1529715"/>
                  </a:lnTo>
                  <a:lnTo>
                    <a:pt x="603794" y="880745"/>
                  </a:lnTo>
                  <a:lnTo>
                    <a:pt x="780324" y="880745"/>
                  </a:lnTo>
                  <a:lnTo>
                    <a:pt x="798830" y="880745"/>
                  </a:lnTo>
                  <a:lnTo>
                    <a:pt x="836023" y="880745"/>
                  </a:lnTo>
                  <a:cubicBezTo>
                    <a:pt x="891758" y="880745"/>
                    <a:pt x="938166" y="890127"/>
                    <a:pt x="984612" y="899399"/>
                  </a:cubicBezTo>
                  <a:cubicBezTo>
                    <a:pt x="1021769" y="908669"/>
                    <a:pt x="1068140" y="927211"/>
                    <a:pt x="1096007" y="945754"/>
                  </a:cubicBezTo>
                  <a:cubicBezTo>
                    <a:pt x="1133164" y="973566"/>
                    <a:pt x="1179684" y="1010539"/>
                    <a:pt x="1216841" y="1066165"/>
                  </a:cubicBezTo>
                  <a:cubicBezTo>
                    <a:pt x="1226130" y="1084707"/>
                    <a:pt x="1235493" y="1103249"/>
                    <a:pt x="1244782" y="1112520"/>
                  </a:cubicBezTo>
                  <a:cubicBezTo>
                    <a:pt x="1309806" y="1242314"/>
                    <a:pt x="1356178" y="1418574"/>
                    <a:pt x="1402623" y="1641079"/>
                  </a:cubicBezTo>
                  <a:lnTo>
                    <a:pt x="1681298" y="1641079"/>
                  </a:lnTo>
                  <a:lnTo>
                    <a:pt x="1932030" y="1641079"/>
                  </a:lnTo>
                  <a:lnTo>
                    <a:pt x="1932030" y="1520481"/>
                  </a:lnTo>
                  <a:lnTo>
                    <a:pt x="1736995" y="1529715"/>
                  </a:lnTo>
                  <a:lnTo>
                    <a:pt x="1634852" y="1223884"/>
                  </a:lnTo>
                  <a:cubicBezTo>
                    <a:pt x="1588406" y="1084819"/>
                    <a:pt x="1551324" y="1029155"/>
                    <a:pt x="1477011" y="954987"/>
                  </a:cubicBezTo>
                  <a:cubicBezTo>
                    <a:pt x="1430565" y="908632"/>
                    <a:pt x="1356215" y="890053"/>
                    <a:pt x="1300480" y="871511"/>
                  </a:cubicBezTo>
                  <a:cubicBezTo>
                    <a:pt x="1495552" y="843698"/>
                    <a:pt x="1644104" y="667512"/>
                    <a:pt x="1644104" y="463550"/>
                  </a:cubicBezTo>
                  <a:cubicBezTo>
                    <a:pt x="1644104" y="241046"/>
                    <a:pt x="1458284" y="55774"/>
                    <a:pt x="1235345" y="55774"/>
                  </a:cubicBezTo>
                  <a:lnTo>
                    <a:pt x="1226093" y="55774"/>
                  </a:lnTo>
                  <a:lnTo>
                    <a:pt x="603795" y="55774"/>
                  </a:lnTo>
                  <a:lnTo>
                    <a:pt x="232230" y="55774"/>
                  </a:lnTo>
                  <a:close/>
                  <a:moveTo>
                    <a:pt x="3957138" y="55774"/>
                  </a:moveTo>
                  <a:lnTo>
                    <a:pt x="3957138" y="176186"/>
                  </a:lnTo>
                  <a:lnTo>
                    <a:pt x="4189367" y="176186"/>
                  </a:lnTo>
                  <a:lnTo>
                    <a:pt x="4189367" y="1529715"/>
                  </a:lnTo>
                  <a:lnTo>
                    <a:pt x="3957138" y="1529715"/>
                  </a:lnTo>
                  <a:lnTo>
                    <a:pt x="3957138" y="1650312"/>
                  </a:lnTo>
                  <a:lnTo>
                    <a:pt x="5341257" y="1650312"/>
                  </a:lnTo>
                  <a:lnTo>
                    <a:pt x="5443401" y="1650312"/>
                  </a:lnTo>
                  <a:lnTo>
                    <a:pt x="5452653" y="1650312"/>
                  </a:lnTo>
                  <a:lnTo>
                    <a:pt x="5461905" y="1650312"/>
                  </a:lnTo>
                  <a:lnTo>
                    <a:pt x="5461905" y="1261004"/>
                  </a:lnTo>
                  <a:lnTo>
                    <a:pt x="5461905" y="1029229"/>
                  </a:lnTo>
                  <a:lnTo>
                    <a:pt x="5341257" y="1029229"/>
                  </a:lnTo>
                  <a:lnTo>
                    <a:pt x="5341257" y="1270239"/>
                  </a:lnTo>
                  <a:cubicBezTo>
                    <a:pt x="5341257" y="1418574"/>
                    <a:pt x="5220461" y="1529715"/>
                    <a:pt x="5071835" y="1529715"/>
                  </a:cubicBezTo>
                  <a:lnTo>
                    <a:pt x="4700270" y="1529715"/>
                  </a:lnTo>
                  <a:lnTo>
                    <a:pt x="4560932" y="1529715"/>
                  </a:lnTo>
                  <a:lnTo>
                    <a:pt x="4560932" y="176186"/>
                  </a:lnTo>
                  <a:lnTo>
                    <a:pt x="4793161" y="176186"/>
                  </a:lnTo>
                  <a:lnTo>
                    <a:pt x="4793161" y="55774"/>
                  </a:lnTo>
                  <a:lnTo>
                    <a:pt x="4560932" y="55774"/>
                  </a:lnTo>
                  <a:lnTo>
                    <a:pt x="4532991" y="55774"/>
                  </a:lnTo>
                  <a:close/>
                  <a:moveTo>
                    <a:pt x="7607845" y="55774"/>
                  </a:moveTo>
                  <a:lnTo>
                    <a:pt x="7607845" y="176186"/>
                  </a:lnTo>
                  <a:lnTo>
                    <a:pt x="7644853" y="176186"/>
                  </a:lnTo>
                  <a:cubicBezTo>
                    <a:pt x="7747034" y="185457"/>
                    <a:pt x="7774976" y="213307"/>
                    <a:pt x="7858578" y="306017"/>
                  </a:cubicBezTo>
                  <a:lnTo>
                    <a:pt x="8323035" y="890164"/>
                  </a:lnTo>
                  <a:lnTo>
                    <a:pt x="7905024" y="1390650"/>
                  </a:lnTo>
                  <a:cubicBezTo>
                    <a:pt x="7812132" y="1501902"/>
                    <a:pt x="7784302" y="1539134"/>
                    <a:pt x="7663543" y="1539134"/>
                  </a:cubicBezTo>
                  <a:lnTo>
                    <a:pt x="7589156" y="1539134"/>
                  </a:lnTo>
                  <a:lnTo>
                    <a:pt x="7561400" y="1539134"/>
                  </a:lnTo>
                  <a:lnTo>
                    <a:pt x="7561400" y="1659546"/>
                  </a:lnTo>
                  <a:lnTo>
                    <a:pt x="7589156" y="1659546"/>
                  </a:lnTo>
                  <a:lnTo>
                    <a:pt x="7988663" y="1659546"/>
                  </a:lnTo>
                  <a:lnTo>
                    <a:pt x="8016419" y="1659546"/>
                  </a:lnTo>
                  <a:lnTo>
                    <a:pt x="8230144" y="1659546"/>
                  </a:lnTo>
                  <a:lnTo>
                    <a:pt x="8258085" y="1659546"/>
                  </a:lnTo>
                  <a:lnTo>
                    <a:pt x="8258085" y="1539134"/>
                  </a:lnTo>
                  <a:lnTo>
                    <a:pt x="8230144" y="1539134"/>
                  </a:lnTo>
                  <a:lnTo>
                    <a:pt x="8081555" y="1539134"/>
                  </a:lnTo>
                  <a:cubicBezTo>
                    <a:pt x="8053687" y="1539134"/>
                    <a:pt x="8025857" y="1511173"/>
                    <a:pt x="8025857" y="1483360"/>
                  </a:cubicBezTo>
                  <a:cubicBezTo>
                    <a:pt x="8025857" y="1474089"/>
                    <a:pt x="8035109" y="1455696"/>
                    <a:pt x="8035109" y="1446424"/>
                  </a:cubicBezTo>
                  <a:lnTo>
                    <a:pt x="8406674" y="1001342"/>
                  </a:lnTo>
                  <a:lnTo>
                    <a:pt x="8713104" y="1390650"/>
                  </a:lnTo>
                  <a:lnTo>
                    <a:pt x="8759550" y="1446424"/>
                  </a:lnTo>
                  <a:cubicBezTo>
                    <a:pt x="8768840" y="1455696"/>
                    <a:pt x="8768988" y="1464818"/>
                    <a:pt x="8768988" y="1483360"/>
                  </a:cubicBezTo>
                  <a:cubicBezTo>
                    <a:pt x="8768988" y="1511173"/>
                    <a:pt x="8740972" y="1539134"/>
                    <a:pt x="8713104" y="1539134"/>
                  </a:cubicBezTo>
                  <a:lnTo>
                    <a:pt x="8564516" y="1539134"/>
                  </a:lnTo>
                  <a:lnTo>
                    <a:pt x="8564516" y="1659546"/>
                  </a:lnTo>
                  <a:lnTo>
                    <a:pt x="9428480" y="1659546"/>
                  </a:lnTo>
                  <a:lnTo>
                    <a:pt x="9428480" y="1539134"/>
                  </a:lnTo>
                  <a:lnTo>
                    <a:pt x="9372745" y="1539134"/>
                  </a:lnTo>
                  <a:cubicBezTo>
                    <a:pt x="9261313" y="1539134"/>
                    <a:pt x="9233445" y="1502051"/>
                    <a:pt x="9140554" y="1400069"/>
                  </a:cubicBezTo>
                  <a:lnTo>
                    <a:pt x="8610961" y="741680"/>
                  </a:lnTo>
                  <a:lnTo>
                    <a:pt x="8964023" y="324485"/>
                  </a:lnTo>
                  <a:cubicBezTo>
                    <a:pt x="9056914" y="213233"/>
                    <a:pt x="9084744" y="176186"/>
                    <a:pt x="9205504" y="176186"/>
                  </a:cubicBezTo>
                  <a:lnTo>
                    <a:pt x="9279891" y="176186"/>
                  </a:lnTo>
                  <a:lnTo>
                    <a:pt x="9298432" y="176186"/>
                  </a:lnTo>
                  <a:lnTo>
                    <a:pt x="9298432" y="55774"/>
                  </a:lnTo>
                  <a:lnTo>
                    <a:pt x="9279891" y="55774"/>
                  </a:lnTo>
                  <a:lnTo>
                    <a:pt x="8926829" y="55774"/>
                  </a:lnTo>
                  <a:lnTo>
                    <a:pt x="8908325" y="55774"/>
                  </a:lnTo>
                  <a:lnTo>
                    <a:pt x="8657407" y="55774"/>
                  </a:lnTo>
                  <a:lnTo>
                    <a:pt x="8648155" y="55774"/>
                  </a:lnTo>
                  <a:lnTo>
                    <a:pt x="8648155" y="176186"/>
                  </a:lnTo>
                  <a:lnTo>
                    <a:pt x="8666659" y="176186"/>
                  </a:lnTo>
                  <a:lnTo>
                    <a:pt x="8796744" y="176186"/>
                  </a:lnTo>
                  <a:cubicBezTo>
                    <a:pt x="8824611" y="176186"/>
                    <a:pt x="8852441" y="203962"/>
                    <a:pt x="8852441" y="231775"/>
                  </a:cubicBezTo>
                  <a:cubicBezTo>
                    <a:pt x="8852441" y="241046"/>
                    <a:pt x="8852479" y="250391"/>
                    <a:pt x="8843190" y="259662"/>
                  </a:cubicBezTo>
                  <a:lnTo>
                    <a:pt x="8536759" y="630502"/>
                  </a:lnTo>
                  <a:lnTo>
                    <a:pt x="8276590" y="333904"/>
                  </a:lnTo>
                  <a:lnTo>
                    <a:pt x="8230144" y="268896"/>
                  </a:lnTo>
                  <a:cubicBezTo>
                    <a:pt x="8220855" y="259625"/>
                    <a:pt x="8220892" y="250317"/>
                    <a:pt x="8220892" y="231775"/>
                  </a:cubicBezTo>
                  <a:cubicBezTo>
                    <a:pt x="8220892" y="203962"/>
                    <a:pt x="8248722" y="176186"/>
                    <a:pt x="8276590" y="176186"/>
                  </a:cubicBezTo>
                  <a:lnTo>
                    <a:pt x="8415926" y="176186"/>
                  </a:lnTo>
                  <a:lnTo>
                    <a:pt x="8415926" y="55774"/>
                  </a:lnTo>
                  <a:lnTo>
                    <a:pt x="8165194" y="55774"/>
                  </a:lnTo>
                  <a:lnTo>
                    <a:pt x="7802880" y="55774"/>
                  </a:lnTo>
                  <a:close/>
                  <a:moveTo>
                    <a:pt x="5722075" y="65008"/>
                  </a:moveTo>
                  <a:lnTo>
                    <a:pt x="5722075" y="185420"/>
                  </a:lnTo>
                  <a:lnTo>
                    <a:pt x="5954304" y="185420"/>
                  </a:lnTo>
                  <a:lnTo>
                    <a:pt x="5954304" y="1539134"/>
                  </a:lnTo>
                  <a:lnTo>
                    <a:pt x="5722075" y="1539134"/>
                  </a:lnTo>
                  <a:lnTo>
                    <a:pt x="5722075" y="1659546"/>
                  </a:lnTo>
                  <a:lnTo>
                    <a:pt x="6920412" y="1659546"/>
                  </a:lnTo>
                  <a:lnTo>
                    <a:pt x="7189834" y="1659546"/>
                  </a:lnTo>
                  <a:lnTo>
                    <a:pt x="7291977" y="1659546"/>
                  </a:lnTo>
                  <a:lnTo>
                    <a:pt x="7301230" y="1659546"/>
                  </a:lnTo>
                  <a:lnTo>
                    <a:pt x="7310482" y="1659546"/>
                  </a:lnTo>
                  <a:lnTo>
                    <a:pt x="7310482" y="1270239"/>
                  </a:lnTo>
                  <a:lnTo>
                    <a:pt x="7310482" y="1094052"/>
                  </a:lnTo>
                  <a:lnTo>
                    <a:pt x="7189834" y="1094052"/>
                  </a:lnTo>
                  <a:lnTo>
                    <a:pt x="7189834" y="1279472"/>
                  </a:lnTo>
                  <a:cubicBezTo>
                    <a:pt x="7189834" y="1427808"/>
                    <a:pt x="7069038" y="1539134"/>
                    <a:pt x="6920412" y="1539134"/>
                  </a:cubicBezTo>
                  <a:lnTo>
                    <a:pt x="6493148" y="1539134"/>
                  </a:lnTo>
                  <a:lnTo>
                    <a:pt x="6325870" y="1539134"/>
                  </a:lnTo>
                  <a:lnTo>
                    <a:pt x="6316617" y="1539134"/>
                  </a:lnTo>
                  <a:lnTo>
                    <a:pt x="6316617" y="890164"/>
                  </a:lnTo>
                  <a:lnTo>
                    <a:pt x="6316617" y="862277"/>
                  </a:lnTo>
                  <a:lnTo>
                    <a:pt x="6437265" y="862277"/>
                  </a:lnTo>
                  <a:lnTo>
                    <a:pt x="6511652" y="862277"/>
                  </a:lnTo>
                  <a:cubicBezTo>
                    <a:pt x="6623122" y="862277"/>
                    <a:pt x="6706687" y="954950"/>
                    <a:pt x="6706687" y="1056931"/>
                  </a:cubicBezTo>
                  <a:lnTo>
                    <a:pt x="6706687" y="1121939"/>
                  </a:lnTo>
                  <a:lnTo>
                    <a:pt x="6706687" y="1149641"/>
                  </a:lnTo>
                  <a:lnTo>
                    <a:pt x="6818268" y="1149641"/>
                  </a:lnTo>
                  <a:lnTo>
                    <a:pt x="6818268" y="1140407"/>
                  </a:lnTo>
                  <a:lnTo>
                    <a:pt x="6818268" y="862277"/>
                  </a:lnTo>
                  <a:lnTo>
                    <a:pt x="6818268" y="760334"/>
                  </a:lnTo>
                  <a:lnTo>
                    <a:pt x="6818268" y="491437"/>
                  </a:lnTo>
                  <a:lnTo>
                    <a:pt x="6818268" y="482203"/>
                  </a:lnTo>
                  <a:lnTo>
                    <a:pt x="6706687" y="482203"/>
                  </a:lnTo>
                  <a:lnTo>
                    <a:pt x="6706687" y="556260"/>
                  </a:lnTo>
                  <a:cubicBezTo>
                    <a:pt x="6706687" y="667512"/>
                    <a:pt x="6623122" y="741680"/>
                    <a:pt x="6511652" y="741680"/>
                  </a:cubicBezTo>
                  <a:lnTo>
                    <a:pt x="6437265" y="741680"/>
                  </a:lnTo>
                  <a:lnTo>
                    <a:pt x="6363063" y="741680"/>
                  </a:lnTo>
                  <a:lnTo>
                    <a:pt x="6316617" y="741680"/>
                  </a:lnTo>
                  <a:lnTo>
                    <a:pt x="6316617" y="166952"/>
                  </a:lnTo>
                  <a:lnTo>
                    <a:pt x="6325870" y="166952"/>
                  </a:lnTo>
                  <a:lnTo>
                    <a:pt x="6669493" y="166952"/>
                  </a:lnTo>
                  <a:lnTo>
                    <a:pt x="6678931" y="166952"/>
                  </a:lnTo>
                  <a:lnTo>
                    <a:pt x="6920412" y="166952"/>
                  </a:lnTo>
                  <a:cubicBezTo>
                    <a:pt x="7069038" y="166952"/>
                    <a:pt x="7180545" y="287549"/>
                    <a:pt x="7189834" y="426614"/>
                  </a:cubicBezTo>
                  <a:lnTo>
                    <a:pt x="7189834" y="593381"/>
                  </a:lnTo>
                  <a:lnTo>
                    <a:pt x="7310482" y="593381"/>
                  </a:lnTo>
                  <a:lnTo>
                    <a:pt x="7310482" y="435848"/>
                  </a:lnTo>
                  <a:lnTo>
                    <a:pt x="7301230" y="65008"/>
                  </a:lnTo>
                  <a:lnTo>
                    <a:pt x="7291977" y="65008"/>
                  </a:lnTo>
                  <a:lnTo>
                    <a:pt x="6920412" y="65008"/>
                  </a:lnTo>
                  <a:close/>
                  <a:moveTo>
                    <a:pt x="2870382" y="157718"/>
                  </a:moveTo>
                  <a:cubicBezTo>
                    <a:pt x="2916828" y="157718"/>
                    <a:pt x="2953873" y="166915"/>
                    <a:pt x="2991030" y="176186"/>
                  </a:cubicBezTo>
                  <a:cubicBezTo>
                    <a:pt x="3000319" y="176186"/>
                    <a:pt x="3018934" y="185420"/>
                    <a:pt x="3028224" y="185420"/>
                  </a:cubicBezTo>
                  <a:cubicBezTo>
                    <a:pt x="3028224" y="185420"/>
                    <a:pt x="3037475" y="185606"/>
                    <a:pt x="3037475" y="194839"/>
                  </a:cubicBezTo>
                  <a:cubicBezTo>
                    <a:pt x="3121078" y="231924"/>
                    <a:pt x="3195502" y="296821"/>
                    <a:pt x="3241948" y="380259"/>
                  </a:cubicBezTo>
                  <a:cubicBezTo>
                    <a:pt x="3325550" y="500782"/>
                    <a:pt x="3371848" y="667624"/>
                    <a:pt x="3371848" y="853044"/>
                  </a:cubicBezTo>
                  <a:cubicBezTo>
                    <a:pt x="3390426" y="1047734"/>
                    <a:pt x="3334839" y="1223772"/>
                    <a:pt x="3241948" y="1344295"/>
                  </a:cubicBezTo>
                  <a:cubicBezTo>
                    <a:pt x="3214081" y="1381379"/>
                    <a:pt x="3176775" y="1418612"/>
                    <a:pt x="3139619" y="1446424"/>
                  </a:cubicBezTo>
                  <a:cubicBezTo>
                    <a:pt x="3074595" y="1492779"/>
                    <a:pt x="3000393" y="1529715"/>
                    <a:pt x="2926080" y="1529715"/>
                  </a:cubicBezTo>
                  <a:lnTo>
                    <a:pt x="2879634" y="1529715"/>
                  </a:lnTo>
                  <a:lnTo>
                    <a:pt x="2833189" y="1529715"/>
                  </a:lnTo>
                  <a:cubicBezTo>
                    <a:pt x="2758876" y="1529715"/>
                    <a:pt x="2684488" y="1492779"/>
                    <a:pt x="2619464" y="1446424"/>
                  </a:cubicBezTo>
                  <a:cubicBezTo>
                    <a:pt x="2582308" y="1418612"/>
                    <a:pt x="2545188" y="1381379"/>
                    <a:pt x="2517321" y="1344295"/>
                  </a:cubicBezTo>
                  <a:cubicBezTo>
                    <a:pt x="2424429" y="1223772"/>
                    <a:pt x="2368732" y="1047734"/>
                    <a:pt x="2368732" y="853044"/>
                  </a:cubicBezTo>
                  <a:cubicBezTo>
                    <a:pt x="2368732" y="667624"/>
                    <a:pt x="2415214" y="510054"/>
                    <a:pt x="2498817" y="380259"/>
                  </a:cubicBezTo>
                  <a:cubicBezTo>
                    <a:pt x="2545262" y="296821"/>
                    <a:pt x="2610212" y="231924"/>
                    <a:pt x="2703104" y="194839"/>
                  </a:cubicBezTo>
                  <a:cubicBezTo>
                    <a:pt x="2703104" y="194839"/>
                    <a:pt x="2712355" y="194654"/>
                    <a:pt x="2712355" y="185420"/>
                  </a:cubicBezTo>
                  <a:cubicBezTo>
                    <a:pt x="2721645" y="176149"/>
                    <a:pt x="2730971" y="176186"/>
                    <a:pt x="2749549" y="176186"/>
                  </a:cubicBezTo>
                  <a:cubicBezTo>
                    <a:pt x="2786706" y="166915"/>
                    <a:pt x="2833226" y="157718"/>
                    <a:pt x="2870382" y="157718"/>
                  </a:cubicBezTo>
                  <a:close/>
                  <a:moveTo>
                    <a:pt x="603794" y="176186"/>
                  </a:moveTo>
                  <a:lnTo>
                    <a:pt x="993864" y="176186"/>
                  </a:lnTo>
                  <a:cubicBezTo>
                    <a:pt x="1161069" y="185457"/>
                    <a:pt x="1291228" y="296672"/>
                    <a:pt x="1291228" y="463550"/>
                  </a:cubicBezTo>
                  <a:cubicBezTo>
                    <a:pt x="1291228" y="630428"/>
                    <a:pt x="1161069" y="751062"/>
                    <a:pt x="993864" y="760334"/>
                  </a:cubicBezTo>
                  <a:lnTo>
                    <a:pt x="603794" y="760334"/>
                  </a:lnTo>
                  <a:close/>
                </a:path>
              </a:pathLst>
            </a:custGeom>
            <a:solidFill>
              <a:srgbClr val="006039"/>
            </a:solidFill>
            <a:ln w="92891" cap="flat">
              <a:noFill/>
              <a:prstDash val="solid"/>
              <a:miter/>
            </a:ln>
          </p:spPr>
          <p:txBody>
            <a:bodyPr lIns="0" tIns="0" rIns="0" bIns="0" rtlCol="0" anchor="ctr"/>
            <a:lstStyle/>
            <a:p>
              <a:endParaRPr lang="de-DE" dirty="0"/>
            </a:p>
          </p:txBody>
        </p:sp>
      </p:grpSp>
      <p:grpSp>
        <p:nvGrpSpPr>
          <p:cNvPr id="30" name="Grafik 28">
            <a:extLst>
              <a:ext uri="{FF2B5EF4-FFF2-40B4-BE49-F238E27FC236}">
                <a16:creationId xmlns:a16="http://schemas.microsoft.com/office/drawing/2014/main" id="{A621D968-8826-4E93-ABBF-1D46355A54B2}"/>
              </a:ext>
            </a:extLst>
          </p:cNvPr>
          <p:cNvGrpSpPr>
            <a:grpSpLocks noChangeAspect="1"/>
          </p:cNvGrpSpPr>
          <p:nvPr/>
        </p:nvGrpSpPr>
        <p:grpSpPr>
          <a:xfrm>
            <a:off x="4388971" y="2279049"/>
            <a:ext cx="1080000" cy="132951"/>
            <a:chOff x="4514852" y="3233737"/>
            <a:chExt cx="3158906" cy="388858"/>
          </a:xfrm>
        </p:grpSpPr>
        <p:sp>
          <p:nvSpPr>
            <p:cNvPr id="31" name="Freihandform: Form 30">
              <a:extLst>
                <a:ext uri="{FF2B5EF4-FFF2-40B4-BE49-F238E27FC236}">
                  <a16:creationId xmlns:a16="http://schemas.microsoft.com/office/drawing/2014/main" id="{776C18CD-07FA-40C9-888B-C8A9809BF63D}"/>
                </a:ext>
              </a:extLst>
            </p:cNvPr>
            <p:cNvSpPr/>
            <p:nvPr/>
          </p:nvSpPr>
          <p:spPr>
            <a:xfrm>
              <a:off x="4974050" y="3377507"/>
              <a:ext cx="349710" cy="245021"/>
            </a:xfrm>
            <a:custGeom>
              <a:avLst/>
              <a:gdLst>
                <a:gd name="connsiteX0" fmla="*/ 277006 w 349710"/>
                <a:gd name="connsiteY0" fmla="*/ 0 h 245021"/>
                <a:gd name="connsiteX1" fmla="*/ 9896 w 349710"/>
                <a:gd name="connsiteY1" fmla="*/ 0 h 245021"/>
                <a:gd name="connsiteX2" fmla="*/ 0 w 349710"/>
                <a:gd name="connsiteY2" fmla="*/ 7401 h 245021"/>
                <a:gd name="connsiteX3" fmla="*/ 0 w 349710"/>
                <a:gd name="connsiteY3" fmla="*/ 245021 h 245021"/>
                <a:gd name="connsiteX4" fmla="*/ 73943 w 349710"/>
                <a:gd name="connsiteY4" fmla="*/ 245021 h 245021"/>
                <a:gd name="connsiteX5" fmla="*/ 73943 w 349710"/>
                <a:gd name="connsiteY5" fmla="*/ 155915 h 245021"/>
                <a:gd name="connsiteX6" fmla="*/ 81001 w 349710"/>
                <a:gd name="connsiteY6" fmla="*/ 149590 h 245021"/>
                <a:gd name="connsiteX7" fmla="*/ 277016 w 349710"/>
                <a:gd name="connsiteY7" fmla="*/ 149590 h 245021"/>
                <a:gd name="connsiteX8" fmla="*/ 349710 w 349710"/>
                <a:gd name="connsiteY8" fmla="*/ 102108 h 245021"/>
                <a:gd name="connsiteX9" fmla="*/ 349710 w 349710"/>
                <a:gd name="connsiteY9" fmla="*/ 47549 h 245021"/>
                <a:gd name="connsiteX10" fmla="*/ 277006 w 349710"/>
                <a:gd name="connsiteY10" fmla="*/ 0 h 245021"/>
                <a:gd name="connsiteX11" fmla="*/ 277006 w 349710"/>
                <a:gd name="connsiteY11" fmla="*/ 87849 h 245021"/>
                <a:gd name="connsiteX12" fmla="*/ 243154 w 349710"/>
                <a:gd name="connsiteY12" fmla="*/ 107290 h 245021"/>
                <a:gd name="connsiteX13" fmla="*/ 81810 w 349710"/>
                <a:gd name="connsiteY13" fmla="*/ 107290 h 245021"/>
                <a:gd name="connsiteX14" fmla="*/ 73933 w 349710"/>
                <a:gd name="connsiteY14" fmla="*/ 99632 h 245021"/>
                <a:gd name="connsiteX15" fmla="*/ 73933 w 349710"/>
                <a:gd name="connsiteY15" fmla="*/ 48730 h 245021"/>
                <a:gd name="connsiteX16" fmla="*/ 80991 w 349710"/>
                <a:gd name="connsiteY16" fmla="*/ 42272 h 245021"/>
                <a:gd name="connsiteX17" fmla="*/ 243154 w 349710"/>
                <a:gd name="connsiteY17" fmla="*/ 42272 h 245021"/>
                <a:gd name="connsiteX18" fmla="*/ 277006 w 349710"/>
                <a:gd name="connsiteY18" fmla="*/ 61751 h 245021"/>
                <a:gd name="connsiteX19" fmla="*/ 277006 w 349710"/>
                <a:gd name="connsiteY19" fmla="*/ 87849 h 2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9710" h="245021">
                  <a:moveTo>
                    <a:pt x="277006" y="0"/>
                  </a:moveTo>
                  <a:lnTo>
                    <a:pt x="9896" y="0"/>
                  </a:lnTo>
                  <a:lnTo>
                    <a:pt x="0" y="7401"/>
                  </a:lnTo>
                  <a:lnTo>
                    <a:pt x="0" y="245021"/>
                  </a:lnTo>
                  <a:lnTo>
                    <a:pt x="73943" y="245021"/>
                  </a:lnTo>
                  <a:lnTo>
                    <a:pt x="73943" y="155915"/>
                  </a:lnTo>
                  <a:lnTo>
                    <a:pt x="81001" y="149590"/>
                  </a:lnTo>
                  <a:lnTo>
                    <a:pt x="277016" y="149590"/>
                  </a:lnTo>
                  <a:cubicBezTo>
                    <a:pt x="326507" y="149590"/>
                    <a:pt x="349710" y="136274"/>
                    <a:pt x="349710" y="102108"/>
                  </a:cubicBezTo>
                  <a:lnTo>
                    <a:pt x="349710" y="47549"/>
                  </a:lnTo>
                  <a:cubicBezTo>
                    <a:pt x="349701" y="13325"/>
                    <a:pt x="326507" y="0"/>
                    <a:pt x="277006" y="0"/>
                  </a:cubicBezTo>
                  <a:moveTo>
                    <a:pt x="277006" y="87849"/>
                  </a:moveTo>
                  <a:cubicBezTo>
                    <a:pt x="277006" y="103946"/>
                    <a:pt x="266357" y="107290"/>
                    <a:pt x="243154" y="107290"/>
                  </a:cubicBezTo>
                  <a:lnTo>
                    <a:pt x="81810" y="107290"/>
                  </a:lnTo>
                  <a:lnTo>
                    <a:pt x="73933" y="99632"/>
                  </a:lnTo>
                  <a:lnTo>
                    <a:pt x="73933" y="48730"/>
                  </a:lnTo>
                  <a:lnTo>
                    <a:pt x="80991" y="42272"/>
                  </a:lnTo>
                  <a:lnTo>
                    <a:pt x="243154" y="42272"/>
                  </a:lnTo>
                  <a:cubicBezTo>
                    <a:pt x="266357" y="42272"/>
                    <a:pt x="277006" y="45577"/>
                    <a:pt x="277006" y="61751"/>
                  </a:cubicBezTo>
                  <a:lnTo>
                    <a:pt x="277006" y="87849"/>
                  </a:lnTo>
                  <a:close/>
                </a:path>
              </a:pathLst>
            </a:custGeom>
            <a:solidFill>
              <a:srgbClr val="005288"/>
            </a:solidFill>
            <a:ln w="9525"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AD3E3398-AFB1-4F39-9B67-A196E4C8E0F8}"/>
                </a:ext>
              </a:extLst>
            </p:cNvPr>
            <p:cNvSpPr/>
            <p:nvPr/>
          </p:nvSpPr>
          <p:spPr>
            <a:xfrm>
              <a:off x="5342067" y="3374468"/>
              <a:ext cx="341109" cy="248116"/>
            </a:xfrm>
            <a:custGeom>
              <a:avLst/>
              <a:gdLst>
                <a:gd name="connsiteX0" fmla="*/ 116529 w 341109"/>
                <a:gd name="connsiteY0" fmla="*/ 47987 h 248116"/>
                <a:gd name="connsiteX1" fmla="*/ 180156 w 341109"/>
                <a:gd name="connsiteY1" fmla="*/ 141208 h 248116"/>
                <a:gd name="connsiteX2" fmla="*/ 176632 w 341109"/>
                <a:gd name="connsiteY2" fmla="*/ 150238 h 248116"/>
                <a:gd name="connsiteX3" fmla="*/ 35919 w 341109"/>
                <a:gd name="connsiteY3" fmla="*/ 150238 h 248116"/>
                <a:gd name="connsiteX4" fmla="*/ 0 w 341109"/>
                <a:gd name="connsiteY4" fmla="*/ 194424 h 248116"/>
                <a:gd name="connsiteX5" fmla="*/ 209455 w 341109"/>
                <a:gd name="connsiteY5" fmla="*/ 194424 h 248116"/>
                <a:gd name="connsiteX6" fmla="*/ 223971 w 341109"/>
                <a:gd name="connsiteY6" fmla="*/ 203264 h 248116"/>
                <a:gd name="connsiteX7" fmla="*/ 256489 w 341109"/>
                <a:gd name="connsiteY7" fmla="*/ 248117 h 248116"/>
                <a:gd name="connsiteX8" fmla="*/ 341109 w 341109"/>
                <a:gd name="connsiteY8" fmla="*/ 248117 h 248116"/>
                <a:gd name="connsiteX9" fmla="*/ 155629 w 341109"/>
                <a:gd name="connsiteY9" fmla="*/ 0 h 24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109" h="248116">
                  <a:moveTo>
                    <a:pt x="116529" y="47987"/>
                  </a:moveTo>
                  <a:lnTo>
                    <a:pt x="180156" y="141208"/>
                  </a:lnTo>
                  <a:lnTo>
                    <a:pt x="176632" y="150238"/>
                  </a:lnTo>
                  <a:lnTo>
                    <a:pt x="35919" y="150238"/>
                  </a:lnTo>
                  <a:lnTo>
                    <a:pt x="0" y="194424"/>
                  </a:lnTo>
                  <a:lnTo>
                    <a:pt x="209455" y="194424"/>
                  </a:lnTo>
                  <a:lnTo>
                    <a:pt x="223971" y="203264"/>
                  </a:lnTo>
                  <a:lnTo>
                    <a:pt x="256489" y="248117"/>
                  </a:lnTo>
                  <a:lnTo>
                    <a:pt x="341109" y="248117"/>
                  </a:lnTo>
                  <a:lnTo>
                    <a:pt x="155629" y="0"/>
                  </a:lnTo>
                </a:path>
              </a:pathLst>
            </a:custGeom>
            <a:solidFill>
              <a:srgbClr val="005288"/>
            </a:solidFill>
            <a:ln w="9525"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19698646-F9EA-41B4-9868-824C37FB2F9C}"/>
                </a:ext>
              </a:extLst>
            </p:cNvPr>
            <p:cNvSpPr/>
            <p:nvPr/>
          </p:nvSpPr>
          <p:spPr>
            <a:xfrm>
              <a:off x="6224816" y="3459803"/>
              <a:ext cx="330955" cy="162772"/>
            </a:xfrm>
            <a:custGeom>
              <a:avLst/>
              <a:gdLst>
                <a:gd name="connsiteX0" fmla="*/ 75190 w 330955"/>
                <a:gd name="connsiteY0" fmla="*/ 114519 h 162772"/>
                <a:gd name="connsiteX1" fmla="*/ 75190 w 330955"/>
                <a:gd name="connsiteY1" fmla="*/ 48568 h 162772"/>
                <a:gd name="connsiteX2" fmla="*/ 82801 w 330955"/>
                <a:gd name="connsiteY2" fmla="*/ 41996 h 162772"/>
                <a:gd name="connsiteX3" fmla="*/ 224361 w 330955"/>
                <a:gd name="connsiteY3" fmla="*/ 41996 h 162772"/>
                <a:gd name="connsiteX4" fmla="*/ 224361 w 330955"/>
                <a:gd name="connsiteY4" fmla="*/ 0 h 162772"/>
                <a:gd name="connsiteX5" fmla="*/ 0 w 330955"/>
                <a:gd name="connsiteY5" fmla="*/ 0 h 162772"/>
                <a:gd name="connsiteX6" fmla="*/ 0 w 330955"/>
                <a:gd name="connsiteY6" fmla="*/ 162773 h 162772"/>
                <a:gd name="connsiteX7" fmla="*/ 330956 w 330955"/>
                <a:gd name="connsiteY7" fmla="*/ 162773 h 162772"/>
                <a:gd name="connsiteX8" fmla="*/ 330956 w 330955"/>
                <a:gd name="connsiteY8" fmla="*/ 120977 h 162772"/>
                <a:gd name="connsiteX9" fmla="*/ 83134 w 330955"/>
                <a:gd name="connsiteY9" fmla="*/ 120977 h 16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955" h="162772">
                  <a:moveTo>
                    <a:pt x="75190" y="114519"/>
                  </a:moveTo>
                  <a:lnTo>
                    <a:pt x="75190" y="48568"/>
                  </a:lnTo>
                  <a:lnTo>
                    <a:pt x="82801" y="41996"/>
                  </a:lnTo>
                  <a:lnTo>
                    <a:pt x="224361" y="41996"/>
                  </a:lnTo>
                  <a:lnTo>
                    <a:pt x="224361" y="0"/>
                  </a:lnTo>
                  <a:lnTo>
                    <a:pt x="0" y="0"/>
                  </a:lnTo>
                  <a:lnTo>
                    <a:pt x="0" y="162773"/>
                  </a:lnTo>
                  <a:lnTo>
                    <a:pt x="330956" y="162773"/>
                  </a:lnTo>
                  <a:lnTo>
                    <a:pt x="330956" y="120977"/>
                  </a:lnTo>
                  <a:lnTo>
                    <a:pt x="83134" y="120977"/>
                  </a:lnTo>
                </a:path>
              </a:pathLst>
            </a:custGeom>
            <a:solidFill>
              <a:srgbClr val="005288"/>
            </a:solidFill>
            <a:ln w="9525" cap="flat">
              <a:noFill/>
              <a:prstDash val="solid"/>
              <a:miter/>
            </a:ln>
          </p:spPr>
          <p:txBody>
            <a:bodyPr lIns="0" tIns="0" rIns="0" bIns="0" rtlCol="0" anchor="ctr"/>
            <a:lstStyle/>
            <a:p>
              <a:endParaRPr lang="de-DE" dirty="0"/>
            </a:p>
          </p:txBody>
        </p:sp>
        <p:sp>
          <p:nvSpPr>
            <p:cNvPr id="34" name="Freihandform: Form 33">
              <a:extLst>
                <a:ext uri="{FF2B5EF4-FFF2-40B4-BE49-F238E27FC236}">
                  <a16:creationId xmlns:a16="http://schemas.microsoft.com/office/drawing/2014/main" id="{7B8027AE-5D4A-4480-B96A-16FECB96D5E6}"/>
                </a:ext>
              </a:extLst>
            </p:cNvPr>
            <p:cNvSpPr/>
            <p:nvPr/>
          </p:nvSpPr>
          <p:spPr>
            <a:xfrm>
              <a:off x="6224816" y="3377507"/>
              <a:ext cx="334451" cy="46177"/>
            </a:xfrm>
            <a:custGeom>
              <a:avLst/>
              <a:gdLst>
                <a:gd name="connsiteX0" fmla="*/ 0 w 334451"/>
                <a:gd name="connsiteY0" fmla="*/ 0 h 46177"/>
                <a:gd name="connsiteX1" fmla="*/ 334451 w 334451"/>
                <a:gd name="connsiteY1" fmla="*/ 0 h 46177"/>
                <a:gd name="connsiteX2" fmla="*/ 334451 w 334451"/>
                <a:gd name="connsiteY2" fmla="*/ 46177 h 46177"/>
                <a:gd name="connsiteX3" fmla="*/ 0 w 334451"/>
                <a:gd name="connsiteY3" fmla="*/ 46177 h 46177"/>
              </a:gdLst>
              <a:ahLst/>
              <a:cxnLst>
                <a:cxn ang="0">
                  <a:pos x="connsiteX0" y="connsiteY0"/>
                </a:cxn>
                <a:cxn ang="0">
                  <a:pos x="connsiteX1" y="connsiteY1"/>
                </a:cxn>
                <a:cxn ang="0">
                  <a:pos x="connsiteX2" y="connsiteY2"/>
                </a:cxn>
                <a:cxn ang="0">
                  <a:pos x="connsiteX3" y="connsiteY3"/>
                </a:cxn>
              </a:cxnLst>
              <a:rect l="l" t="t" r="r" b="b"/>
              <a:pathLst>
                <a:path w="334451" h="46177">
                  <a:moveTo>
                    <a:pt x="0" y="0"/>
                  </a:moveTo>
                  <a:lnTo>
                    <a:pt x="334451" y="0"/>
                  </a:lnTo>
                  <a:lnTo>
                    <a:pt x="334451" y="46177"/>
                  </a:lnTo>
                  <a:lnTo>
                    <a:pt x="0" y="46177"/>
                  </a:lnTo>
                  <a:close/>
                </a:path>
              </a:pathLst>
            </a:custGeom>
            <a:solidFill>
              <a:srgbClr val="005288"/>
            </a:solidFill>
            <a:ln w="9525" cap="flat">
              <a:noFill/>
              <a:prstDash val="solid"/>
              <a:miter/>
            </a:ln>
          </p:spPr>
          <p:txBody>
            <a:bodyPr lIns="0" tIns="0" rIns="0" bIns="0" rtlCol="0" anchor="ctr"/>
            <a:lstStyle/>
            <a:p>
              <a:endParaRPr lang="de-DE" dirty="0"/>
            </a:p>
          </p:txBody>
        </p:sp>
        <p:sp>
          <p:nvSpPr>
            <p:cNvPr id="35" name="Freihandform: Form 34">
              <a:extLst>
                <a:ext uri="{FF2B5EF4-FFF2-40B4-BE49-F238E27FC236}">
                  <a16:creationId xmlns:a16="http://schemas.microsoft.com/office/drawing/2014/main" id="{C331C7BA-F470-43C9-A786-0730BD7C2D3A}"/>
                </a:ext>
              </a:extLst>
            </p:cNvPr>
            <p:cNvSpPr/>
            <p:nvPr/>
          </p:nvSpPr>
          <p:spPr>
            <a:xfrm>
              <a:off x="5768654" y="3377469"/>
              <a:ext cx="352577" cy="245116"/>
            </a:xfrm>
            <a:custGeom>
              <a:avLst/>
              <a:gdLst>
                <a:gd name="connsiteX0" fmla="*/ 83134 w 352577"/>
                <a:gd name="connsiteY0" fmla="*/ 43767 h 245116"/>
                <a:gd name="connsiteX1" fmla="*/ 352577 w 352577"/>
                <a:gd name="connsiteY1" fmla="*/ 43767 h 245116"/>
                <a:gd name="connsiteX2" fmla="*/ 273234 w 352577"/>
                <a:gd name="connsiteY2" fmla="*/ 0 h 245116"/>
                <a:gd name="connsiteX3" fmla="*/ 80267 w 352577"/>
                <a:gd name="connsiteY3" fmla="*/ 0 h 245116"/>
                <a:gd name="connsiteX4" fmla="*/ 0 w 352577"/>
                <a:gd name="connsiteY4" fmla="*/ 57931 h 245116"/>
                <a:gd name="connsiteX5" fmla="*/ 0 w 352577"/>
                <a:gd name="connsiteY5" fmla="*/ 187138 h 245116"/>
                <a:gd name="connsiteX6" fmla="*/ 80267 w 352577"/>
                <a:gd name="connsiteY6" fmla="*/ 245116 h 245116"/>
                <a:gd name="connsiteX7" fmla="*/ 273234 w 352577"/>
                <a:gd name="connsiteY7" fmla="*/ 245116 h 245116"/>
                <a:gd name="connsiteX8" fmla="*/ 350339 w 352577"/>
                <a:gd name="connsiteY8" fmla="*/ 199301 h 245116"/>
                <a:gd name="connsiteX9" fmla="*/ 83134 w 352577"/>
                <a:gd name="connsiteY9" fmla="*/ 199301 h 245116"/>
                <a:gd name="connsiteX10" fmla="*/ 75210 w 352577"/>
                <a:gd name="connsiteY10" fmla="*/ 191843 h 245116"/>
                <a:gd name="connsiteX11" fmla="*/ 75210 w 352577"/>
                <a:gd name="connsiteY11" fmla="*/ 48758 h 2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577" h="245116">
                  <a:moveTo>
                    <a:pt x="83134" y="43767"/>
                  </a:moveTo>
                  <a:lnTo>
                    <a:pt x="352577" y="43767"/>
                  </a:lnTo>
                  <a:cubicBezTo>
                    <a:pt x="348425" y="9506"/>
                    <a:pt x="327165" y="0"/>
                    <a:pt x="273234" y="0"/>
                  </a:cubicBezTo>
                  <a:lnTo>
                    <a:pt x="80267" y="0"/>
                  </a:lnTo>
                  <a:cubicBezTo>
                    <a:pt x="19412" y="0"/>
                    <a:pt x="0" y="11878"/>
                    <a:pt x="0" y="57931"/>
                  </a:cubicBezTo>
                  <a:lnTo>
                    <a:pt x="0" y="187138"/>
                  </a:lnTo>
                  <a:cubicBezTo>
                    <a:pt x="0" y="233239"/>
                    <a:pt x="19412" y="245116"/>
                    <a:pt x="80267" y="245116"/>
                  </a:cubicBezTo>
                  <a:lnTo>
                    <a:pt x="273234" y="245116"/>
                  </a:lnTo>
                  <a:cubicBezTo>
                    <a:pt x="327955" y="245116"/>
                    <a:pt x="348910" y="234839"/>
                    <a:pt x="350339" y="199301"/>
                  </a:cubicBezTo>
                  <a:lnTo>
                    <a:pt x="83134" y="199301"/>
                  </a:lnTo>
                  <a:lnTo>
                    <a:pt x="75210" y="191843"/>
                  </a:lnTo>
                  <a:lnTo>
                    <a:pt x="75210" y="48758"/>
                  </a:lnTo>
                </a:path>
              </a:pathLst>
            </a:custGeom>
            <a:solidFill>
              <a:srgbClr val="005288"/>
            </a:solidFill>
            <a:ln w="9525"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F2838785-6506-4243-BCB8-96F4554B7767}"/>
                </a:ext>
              </a:extLst>
            </p:cNvPr>
            <p:cNvSpPr/>
            <p:nvPr/>
          </p:nvSpPr>
          <p:spPr>
            <a:xfrm>
              <a:off x="4514852" y="3377478"/>
              <a:ext cx="360223" cy="245116"/>
            </a:xfrm>
            <a:custGeom>
              <a:avLst/>
              <a:gdLst>
                <a:gd name="connsiteX0" fmla="*/ 279395 w 360223"/>
                <a:gd name="connsiteY0" fmla="*/ 95507 h 245116"/>
                <a:gd name="connsiteX1" fmla="*/ 83380 w 360223"/>
                <a:gd name="connsiteY1" fmla="*/ 95507 h 245116"/>
                <a:gd name="connsiteX2" fmla="*/ 77607 w 360223"/>
                <a:gd name="connsiteY2" fmla="*/ 89154 h 245116"/>
                <a:gd name="connsiteX3" fmla="*/ 77607 w 360223"/>
                <a:gd name="connsiteY3" fmla="*/ 47225 h 245116"/>
                <a:gd name="connsiteX4" fmla="*/ 83351 w 360223"/>
                <a:gd name="connsiteY4" fmla="*/ 42786 h 245116"/>
                <a:gd name="connsiteX5" fmla="*/ 347594 w 360223"/>
                <a:gd name="connsiteY5" fmla="*/ 42786 h 245116"/>
                <a:gd name="connsiteX6" fmla="*/ 351204 w 360223"/>
                <a:gd name="connsiteY6" fmla="*/ 33957 h 245116"/>
                <a:gd name="connsiteX7" fmla="*/ 275613 w 360223"/>
                <a:gd name="connsiteY7" fmla="*/ 0 h 245116"/>
                <a:gd name="connsiteX8" fmla="*/ 92057 w 360223"/>
                <a:gd name="connsiteY8" fmla="*/ 0 h 245116"/>
                <a:gd name="connsiteX9" fmla="*/ 11799 w 360223"/>
                <a:gd name="connsiteY9" fmla="*/ 57931 h 245116"/>
                <a:gd name="connsiteX10" fmla="*/ 11799 w 360223"/>
                <a:gd name="connsiteY10" fmla="*/ 85020 h 245116"/>
                <a:gd name="connsiteX11" fmla="*/ 92057 w 360223"/>
                <a:gd name="connsiteY11" fmla="*/ 142989 h 245116"/>
                <a:gd name="connsiteX12" fmla="*/ 287634 w 360223"/>
                <a:gd name="connsiteY12" fmla="*/ 142989 h 245116"/>
                <a:gd name="connsiteX13" fmla="*/ 293777 w 360223"/>
                <a:gd name="connsiteY13" fmla="*/ 148380 h 245116"/>
                <a:gd name="connsiteX14" fmla="*/ 293777 w 360223"/>
                <a:gd name="connsiteY14" fmla="*/ 192215 h 245116"/>
                <a:gd name="connsiteX15" fmla="*/ 288767 w 360223"/>
                <a:gd name="connsiteY15" fmla="*/ 199053 h 245116"/>
                <a:gd name="connsiteX16" fmla="*/ 65053 w 360223"/>
                <a:gd name="connsiteY16" fmla="*/ 199053 h 245116"/>
                <a:gd name="connsiteX17" fmla="*/ 65053 w 360223"/>
                <a:gd name="connsiteY17" fmla="*/ 198844 h 245116"/>
                <a:gd name="connsiteX18" fmla="*/ 6456 w 360223"/>
                <a:gd name="connsiteY18" fmla="*/ 198844 h 245116"/>
                <a:gd name="connsiteX19" fmla="*/ 7 w 360223"/>
                <a:gd name="connsiteY19" fmla="*/ 203778 h 245116"/>
                <a:gd name="connsiteX20" fmla="*/ 79493 w 360223"/>
                <a:gd name="connsiteY20" fmla="*/ 245116 h 245116"/>
                <a:gd name="connsiteX21" fmla="*/ 279395 w 360223"/>
                <a:gd name="connsiteY21" fmla="*/ 245116 h 245116"/>
                <a:gd name="connsiteX22" fmla="*/ 360224 w 360223"/>
                <a:gd name="connsiteY22" fmla="*/ 187138 h 245116"/>
                <a:gd name="connsiteX23" fmla="*/ 360224 w 360223"/>
                <a:gd name="connsiteY23" fmla="*/ 153391 h 245116"/>
                <a:gd name="connsiteX24" fmla="*/ 279395 w 360223"/>
                <a:gd name="connsiteY24" fmla="*/ 95507 h 24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0223" h="245116">
                  <a:moveTo>
                    <a:pt x="279395" y="95507"/>
                  </a:moveTo>
                  <a:lnTo>
                    <a:pt x="83380" y="95507"/>
                  </a:lnTo>
                  <a:lnTo>
                    <a:pt x="77607" y="89154"/>
                  </a:lnTo>
                  <a:lnTo>
                    <a:pt x="77607" y="47225"/>
                  </a:lnTo>
                  <a:lnTo>
                    <a:pt x="83351" y="42786"/>
                  </a:lnTo>
                  <a:lnTo>
                    <a:pt x="347594" y="42786"/>
                  </a:lnTo>
                  <a:lnTo>
                    <a:pt x="351204" y="33957"/>
                  </a:lnTo>
                  <a:cubicBezTo>
                    <a:pt x="342202" y="10801"/>
                    <a:pt x="318895" y="0"/>
                    <a:pt x="275613" y="0"/>
                  </a:cubicBezTo>
                  <a:lnTo>
                    <a:pt x="92057" y="0"/>
                  </a:lnTo>
                  <a:cubicBezTo>
                    <a:pt x="31240" y="0"/>
                    <a:pt x="11799" y="11878"/>
                    <a:pt x="11799" y="57931"/>
                  </a:cubicBezTo>
                  <a:lnTo>
                    <a:pt x="11799" y="85020"/>
                  </a:lnTo>
                  <a:cubicBezTo>
                    <a:pt x="11799" y="131131"/>
                    <a:pt x="31240" y="142989"/>
                    <a:pt x="92057" y="142989"/>
                  </a:cubicBezTo>
                  <a:lnTo>
                    <a:pt x="287634" y="142989"/>
                  </a:lnTo>
                  <a:lnTo>
                    <a:pt x="293777" y="148380"/>
                  </a:lnTo>
                  <a:lnTo>
                    <a:pt x="293777" y="192215"/>
                  </a:lnTo>
                  <a:lnTo>
                    <a:pt x="288767" y="199053"/>
                  </a:lnTo>
                  <a:lnTo>
                    <a:pt x="65053" y="199053"/>
                  </a:lnTo>
                  <a:lnTo>
                    <a:pt x="65053" y="198844"/>
                  </a:lnTo>
                  <a:lnTo>
                    <a:pt x="6456" y="198844"/>
                  </a:lnTo>
                  <a:cubicBezTo>
                    <a:pt x="6456" y="198844"/>
                    <a:pt x="-250" y="202206"/>
                    <a:pt x="7" y="203778"/>
                  </a:cubicBezTo>
                  <a:cubicBezTo>
                    <a:pt x="5008" y="235991"/>
                    <a:pt x="26953" y="245116"/>
                    <a:pt x="79493" y="245116"/>
                  </a:cubicBezTo>
                  <a:lnTo>
                    <a:pt x="279395" y="245116"/>
                  </a:lnTo>
                  <a:cubicBezTo>
                    <a:pt x="340202" y="245116"/>
                    <a:pt x="360224" y="233239"/>
                    <a:pt x="360224" y="187138"/>
                  </a:cubicBezTo>
                  <a:lnTo>
                    <a:pt x="360224" y="153391"/>
                  </a:lnTo>
                  <a:cubicBezTo>
                    <a:pt x="360224" y="107366"/>
                    <a:pt x="340202" y="95507"/>
                    <a:pt x="279395" y="95507"/>
                  </a:cubicBezTo>
                </a:path>
              </a:pathLst>
            </a:custGeom>
            <a:solidFill>
              <a:srgbClr val="005288"/>
            </a:solidFill>
            <a:ln w="9525"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C5C467BF-40B2-4549-A948-B3A2BFE56D86}"/>
                </a:ext>
              </a:extLst>
            </p:cNvPr>
            <p:cNvSpPr/>
            <p:nvPr/>
          </p:nvSpPr>
          <p:spPr>
            <a:xfrm>
              <a:off x="6653660" y="3376497"/>
              <a:ext cx="197910" cy="100431"/>
            </a:xfrm>
            <a:custGeom>
              <a:avLst/>
              <a:gdLst>
                <a:gd name="connsiteX0" fmla="*/ 115996 w 197910"/>
                <a:gd name="connsiteY0" fmla="*/ 0 h 100431"/>
                <a:gd name="connsiteX1" fmla="*/ 5972 w 197910"/>
                <a:gd name="connsiteY1" fmla="*/ 0 h 100431"/>
                <a:gd name="connsiteX2" fmla="*/ 0 w 197910"/>
                <a:gd name="connsiteY2" fmla="*/ 11363 h 100431"/>
                <a:gd name="connsiteX3" fmla="*/ 122187 w 197910"/>
                <a:gd name="connsiteY3" fmla="*/ 100432 h 100431"/>
                <a:gd name="connsiteX4" fmla="*/ 197910 w 197910"/>
                <a:gd name="connsiteY4" fmla="*/ 60046 h 100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10" h="100431">
                  <a:moveTo>
                    <a:pt x="115996" y="0"/>
                  </a:moveTo>
                  <a:lnTo>
                    <a:pt x="5972" y="0"/>
                  </a:lnTo>
                  <a:lnTo>
                    <a:pt x="0" y="11363"/>
                  </a:lnTo>
                  <a:lnTo>
                    <a:pt x="122187" y="100432"/>
                  </a:lnTo>
                  <a:cubicBezTo>
                    <a:pt x="145332" y="87030"/>
                    <a:pt x="170517" y="73447"/>
                    <a:pt x="197910" y="60046"/>
                  </a:cubicBezTo>
                </a:path>
              </a:pathLst>
            </a:custGeom>
            <a:solidFill>
              <a:srgbClr val="005288"/>
            </a:solidFill>
            <a:ln w="9525"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041B1371-B221-4F89-96A4-B88CA5267210}"/>
                </a:ext>
              </a:extLst>
            </p:cNvPr>
            <p:cNvSpPr/>
            <p:nvPr/>
          </p:nvSpPr>
          <p:spPr>
            <a:xfrm>
              <a:off x="6868239" y="3494845"/>
              <a:ext cx="223370" cy="127749"/>
            </a:xfrm>
            <a:custGeom>
              <a:avLst/>
              <a:gdLst>
                <a:gd name="connsiteX0" fmla="*/ 0 w 223370"/>
                <a:gd name="connsiteY0" fmla="*/ 49435 h 127749"/>
                <a:gd name="connsiteX1" fmla="*/ 107394 w 223370"/>
                <a:gd name="connsiteY1" fmla="*/ 127749 h 127749"/>
                <a:gd name="connsiteX2" fmla="*/ 218761 w 223370"/>
                <a:gd name="connsiteY2" fmla="*/ 127749 h 127749"/>
                <a:gd name="connsiteX3" fmla="*/ 223371 w 223370"/>
                <a:gd name="connsiteY3" fmla="*/ 117377 h 127749"/>
                <a:gd name="connsiteX4" fmla="*/ 63008 w 223370"/>
                <a:gd name="connsiteY4" fmla="*/ 0 h 127749"/>
                <a:gd name="connsiteX5" fmla="*/ 0 w 223370"/>
                <a:gd name="connsiteY5" fmla="*/ 49435 h 12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70" h="127749">
                  <a:moveTo>
                    <a:pt x="0" y="49435"/>
                  </a:moveTo>
                  <a:lnTo>
                    <a:pt x="107394" y="127749"/>
                  </a:lnTo>
                  <a:lnTo>
                    <a:pt x="218761" y="127749"/>
                  </a:lnTo>
                  <a:lnTo>
                    <a:pt x="223371" y="117377"/>
                  </a:lnTo>
                  <a:lnTo>
                    <a:pt x="63008" y="0"/>
                  </a:lnTo>
                  <a:cubicBezTo>
                    <a:pt x="41710" y="15631"/>
                    <a:pt x="20669" y="32137"/>
                    <a:pt x="0" y="49435"/>
                  </a:cubicBezTo>
                </a:path>
              </a:pathLst>
            </a:custGeom>
            <a:solidFill>
              <a:srgbClr val="005288"/>
            </a:solidFill>
            <a:ln w="9525" cap="flat">
              <a:noFill/>
              <a:prstDash val="solid"/>
              <a:miter/>
            </a:ln>
          </p:spPr>
          <p:txBody>
            <a:bodyPr lIns="0" tIns="0" rIns="0" bIns="0" rtlCol="0" anchor="ctr"/>
            <a:lstStyle/>
            <a:p>
              <a:endParaRPr lang="de-DE" dirty="0"/>
            </a:p>
          </p:txBody>
        </p:sp>
        <p:sp>
          <p:nvSpPr>
            <p:cNvPr id="39" name="Freihandform: Form 38">
              <a:extLst>
                <a:ext uri="{FF2B5EF4-FFF2-40B4-BE49-F238E27FC236}">
                  <a16:creationId xmlns:a16="http://schemas.microsoft.com/office/drawing/2014/main" id="{E1CB084A-8994-4506-A660-2491C719677F}"/>
                </a:ext>
              </a:extLst>
            </p:cNvPr>
            <p:cNvSpPr/>
            <p:nvPr/>
          </p:nvSpPr>
          <p:spPr>
            <a:xfrm>
              <a:off x="6645325" y="3233737"/>
              <a:ext cx="1028433" cy="388677"/>
            </a:xfrm>
            <a:custGeom>
              <a:avLst/>
              <a:gdLst>
                <a:gd name="connsiteX0" fmla="*/ 107956 w 1028433"/>
                <a:gd name="connsiteY0" fmla="*/ 388677 h 388677"/>
                <a:gd name="connsiteX1" fmla="*/ 8411 w 1028433"/>
                <a:gd name="connsiteY1" fmla="*/ 388677 h 388677"/>
                <a:gd name="connsiteX2" fmla="*/ 0 w 1028433"/>
                <a:gd name="connsiteY2" fmla="*/ 375504 h 388677"/>
                <a:gd name="connsiteX3" fmla="*/ 1028433 w 1028433"/>
                <a:gd name="connsiteY3" fmla="*/ 0 h 388677"/>
                <a:gd name="connsiteX4" fmla="*/ 107956 w 1028433"/>
                <a:gd name="connsiteY4" fmla="*/ 388677 h 388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433" h="388677">
                  <a:moveTo>
                    <a:pt x="107956" y="388677"/>
                  </a:moveTo>
                  <a:lnTo>
                    <a:pt x="8411" y="388677"/>
                  </a:lnTo>
                  <a:lnTo>
                    <a:pt x="0" y="375504"/>
                  </a:lnTo>
                  <a:cubicBezTo>
                    <a:pt x="67685" y="310153"/>
                    <a:pt x="370408" y="30013"/>
                    <a:pt x="1028433" y="0"/>
                  </a:cubicBezTo>
                  <a:cubicBezTo>
                    <a:pt x="1028433" y="0"/>
                    <a:pt x="476117" y="18631"/>
                    <a:pt x="107956" y="388677"/>
                  </a:cubicBezTo>
                </a:path>
              </a:pathLst>
            </a:custGeom>
            <a:solidFill>
              <a:srgbClr val="A7A9AC"/>
            </a:solidFill>
            <a:ln w="9525" cap="flat">
              <a:noFill/>
              <a:prstDash val="solid"/>
              <a:miter/>
            </a:ln>
          </p:spPr>
          <p:txBody>
            <a:bodyPr lIns="0" tIns="0" rIns="0" bIns="0" rtlCol="0" anchor="ctr"/>
            <a:lstStyle/>
            <a:p>
              <a:endParaRPr lang="de-DE" dirty="0"/>
            </a:p>
          </p:txBody>
        </p:sp>
      </p:grpSp>
      <p:grpSp>
        <p:nvGrpSpPr>
          <p:cNvPr id="28" name="Gruppieren 27">
            <a:extLst>
              <a:ext uri="{FF2B5EF4-FFF2-40B4-BE49-F238E27FC236}">
                <a16:creationId xmlns:a16="http://schemas.microsoft.com/office/drawing/2014/main" id="{2213CDFB-4BDD-15AD-3626-470366C2B9BA}"/>
              </a:ext>
            </a:extLst>
          </p:cNvPr>
          <p:cNvGrpSpPr/>
          <p:nvPr/>
        </p:nvGrpSpPr>
        <p:grpSpPr>
          <a:xfrm>
            <a:off x="5200117" y="6241200"/>
            <a:ext cx="1791767" cy="252000"/>
            <a:chOff x="10011075" y="6241200"/>
            <a:chExt cx="1791767" cy="252000"/>
          </a:xfrm>
        </p:grpSpPr>
        <p:sp>
          <p:nvSpPr>
            <p:cNvPr id="40" name="Fußzeile">
              <a:extLst>
                <a:ext uri="{FF2B5EF4-FFF2-40B4-BE49-F238E27FC236}">
                  <a16:creationId xmlns:a16="http://schemas.microsoft.com/office/drawing/2014/main" id="{62035DAD-FFF7-4207-B3EF-234B70D15CC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1" name="ICON">
              <a:hlinkClick r:id="rId3" action="ppaction://hlinksldjump"/>
              <a:extLst>
                <a:ext uri="{FF2B5EF4-FFF2-40B4-BE49-F238E27FC236}">
                  <a16:creationId xmlns:a16="http://schemas.microsoft.com/office/drawing/2014/main" id="{285C2BE1-3D3F-9796-47AB-CCC805F0F84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78123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lstStyle/>
          <a:p>
            <a:pPr marL="0" indent="0">
              <a:buNone/>
            </a:pPr>
            <a:r>
              <a:rPr lang="de-DE" sz="1600" dirty="0"/>
              <a:t>Das White-Label-Modell wird von Unternehmen angewandt, die sich ausschließlich auf die Produktion von Produkten ohne den Zusammenhang mit einer bestimmten Marke konzentrieren.</a:t>
            </a:r>
          </a:p>
          <a:p>
            <a:pPr marL="0" indent="0">
              <a:buNone/>
            </a:pPr>
            <a:r>
              <a:rPr lang="de-DE" sz="1600" dirty="0"/>
              <a:t>Die hergestellten Produkte werden dann an verschiedene Unternehmen verkauft, welche diese dann unter der eigenen Marke veräußern.</a:t>
            </a:r>
          </a:p>
          <a:p>
            <a:pPr marL="0" indent="0">
              <a:buNone/>
            </a:pPr>
            <a:r>
              <a:rPr lang="de-DE" sz="1600" b="1" dirty="0">
                <a:solidFill>
                  <a:schemeClr val="accent6"/>
                </a:solidFill>
                <a:latin typeface="+mj-lt"/>
              </a:rPr>
              <a:t>White-Label-Unternehmen konzentrieren sich ausschließlich auf die Produktion und sparen dabei Marketing- und Vertriebskosten.</a:t>
            </a:r>
          </a:p>
          <a:p>
            <a:pPr marL="0" indent="0">
              <a:buNone/>
            </a:pPr>
            <a:r>
              <a:rPr lang="de-DE" sz="1600" dirty="0"/>
              <a:t>Besonders geeignet ist dieses Geschäftsmodell für die Lebensmittel und Textilindustrie, da dort unterschiedliche Zahlungsbereiche besonders adressiert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White Label</a:t>
            </a:r>
          </a:p>
        </p:txBody>
      </p:sp>
      <p:cxnSp>
        <p:nvCxnSpPr>
          <p:cNvPr id="57" name="Gerade Verbindung mit Pfeil 56">
            <a:extLst>
              <a:ext uri="{FF2B5EF4-FFF2-40B4-BE49-F238E27FC236}">
                <a16:creationId xmlns:a16="http://schemas.microsoft.com/office/drawing/2014/main" id="{261043C0-A8CC-B380-C4F6-681D9F5FEB17}"/>
              </a:ext>
            </a:extLst>
          </p:cNvPr>
          <p:cNvCxnSpPr>
            <a:cxnSpLocks/>
          </p:cNvCxnSpPr>
          <p:nvPr/>
        </p:nvCxnSpPr>
        <p:spPr bwMode="gray">
          <a:xfrm>
            <a:off x="2536939" y="3543603"/>
            <a:ext cx="540000" cy="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6D30C3C7-8DCF-DA27-34DC-273B55AEE20B}"/>
              </a:ext>
            </a:extLst>
          </p:cNvPr>
          <p:cNvCxnSpPr>
            <a:cxnSpLocks/>
          </p:cNvCxnSpPr>
          <p:nvPr/>
        </p:nvCxnSpPr>
        <p:spPr bwMode="gray">
          <a:xfrm>
            <a:off x="2536939" y="4453207"/>
            <a:ext cx="540000" cy="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BB983596-7081-ED91-8C33-C11EACA9B411}"/>
              </a:ext>
            </a:extLst>
          </p:cNvPr>
          <p:cNvCxnSpPr>
            <a:cxnSpLocks/>
          </p:cNvCxnSpPr>
          <p:nvPr/>
        </p:nvCxnSpPr>
        <p:spPr bwMode="gray">
          <a:xfrm>
            <a:off x="2536939" y="5362811"/>
            <a:ext cx="540000" cy="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3604B66F-22BA-A8BA-3FB8-F4A9CEE36904}"/>
              </a:ext>
            </a:extLst>
          </p:cNvPr>
          <p:cNvCxnSpPr>
            <a:cxnSpLocks/>
          </p:cNvCxnSpPr>
          <p:nvPr/>
        </p:nvCxnSpPr>
        <p:spPr bwMode="gray">
          <a:xfrm>
            <a:off x="5268947" y="3543603"/>
            <a:ext cx="540000" cy="54000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370A5022-6EA2-2E1D-1632-80A58FCFD4C2}"/>
              </a:ext>
            </a:extLst>
          </p:cNvPr>
          <p:cNvCxnSpPr>
            <a:cxnSpLocks/>
          </p:cNvCxnSpPr>
          <p:nvPr/>
        </p:nvCxnSpPr>
        <p:spPr bwMode="gray">
          <a:xfrm>
            <a:off x="5268947" y="4450053"/>
            <a:ext cx="540000" cy="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B80B6785-248E-AB2D-5F95-BBFE7D2F6575}"/>
              </a:ext>
            </a:extLst>
          </p:cNvPr>
          <p:cNvCxnSpPr>
            <a:cxnSpLocks/>
          </p:cNvCxnSpPr>
          <p:nvPr/>
        </p:nvCxnSpPr>
        <p:spPr bwMode="gray">
          <a:xfrm flipV="1">
            <a:off x="5268947" y="4822811"/>
            <a:ext cx="540000" cy="540000"/>
          </a:xfrm>
          <a:prstGeom prst="straightConnector1">
            <a:avLst/>
          </a:prstGeom>
          <a:ln w="12700">
            <a:solidFill>
              <a:schemeClr val="accent1">
                <a:lumMod val="50000"/>
              </a:schemeClr>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2E61964D-5DA7-39D9-D9D6-72DFFA805082}"/>
              </a:ext>
            </a:extLst>
          </p:cNvPr>
          <p:cNvGrpSpPr>
            <a:grpSpLocks noChangeAspect="1"/>
          </p:cNvGrpSpPr>
          <p:nvPr/>
        </p:nvGrpSpPr>
        <p:grpSpPr bwMode="gray">
          <a:xfrm>
            <a:off x="3273878" y="1512000"/>
            <a:ext cx="1800000" cy="4298400"/>
            <a:chOff x="3273878" y="1512000"/>
            <a:chExt cx="1800000" cy="4298400"/>
          </a:xfrm>
        </p:grpSpPr>
        <p:sp>
          <p:nvSpPr>
            <p:cNvPr id="41" name="Inhaltsplatzhalter 27">
              <a:extLst>
                <a:ext uri="{FF2B5EF4-FFF2-40B4-BE49-F238E27FC236}">
                  <a16:creationId xmlns:a16="http://schemas.microsoft.com/office/drawing/2014/main" id="{A1B92FA0-3FBB-DBA3-F234-D1E48838D634}"/>
                </a:ext>
              </a:extLst>
            </p:cNvPr>
            <p:cNvSpPr txBox="1">
              <a:spLocks/>
            </p:cNvSpPr>
            <p:nvPr/>
          </p:nvSpPr>
          <p:spPr bwMode="gray">
            <a:xfrm>
              <a:off x="3273878" y="2080069"/>
              <a:ext cx="1800000" cy="936000"/>
            </a:xfrm>
            <a:prstGeom prst="rect">
              <a:avLst/>
            </a:prstGeom>
            <a:solidFill>
              <a:schemeClr val="accent6">
                <a:lumMod val="20000"/>
                <a:lumOff val="80000"/>
              </a:schemeClr>
            </a:solidFill>
            <a:ln w="12700">
              <a:noFill/>
            </a:ln>
          </p:spPr>
          <p:txBody>
            <a:bodyPr vert="horz" lIns="180000" tIns="36000" rIns="180000" bIns="36000" rtlCol="0" anchor="ctr" anchorCtr="1">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000" dirty="0"/>
                <a:t>Verschiedene Etikettierung und Verwendung der Prozessoren in unter-schiedlichen Endgeräten</a:t>
              </a:r>
            </a:p>
          </p:txBody>
        </p:sp>
        <p:grpSp>
          <p:nvGrpSpPr>
            <p:cNvPr id="3" name="Gruppieren 2">
              <a:extLst>
                <a:ext uri="{FF2B5EF4-FFF2-40B4-BE49-F238E27FC236}">
                  <a16:creationId xmlns:a16="http://schemas.microsoft.com/office/drawing/2014/main" id="{4BE2466E-C7BE-387F-EC97-C74B7A9162D5}"/>
                </a:ext>
              </a:extLst>
            </p:cNvPr>
            <p:cNvGrpSpPr>
              <a:grpSpLocks noChangeAspect="1"/>
            </p:cNvGrpSpPr>
            <p:nvPr/>
          </p:nvGrpSpPr>
          <p:grpSpPr bwMode="gray">
            <a:xfrm>
              <a:off x="3825466" y="1512000"/>
              <a:ext cx="696824" cy="704882"/>
              <a:chOff x="3829257" y="1512000"/>
              <a:chExt cx="696824" cy="704882"/>
            </a:xfrm>
          </p:grpSpPr>
          <p:sp>
            <p:nvSpPr>
              <p:cNvPr id="94" name="Ellipse 93">
                <a:extLst>
                  <a:ext uri="{FF2B5EF4-FFF2-40B4-BE49-F238E27FC236}">
                    <a16:creationId xmlns:a16="http://schemas.microsoft.com/office/drawing/2014/main" id="{78C48FFA-487E-BDFD-02A0-54B5C77B1706}"/>
                  </a:ext>
                </a:extLst>
              </p:cNvPr>
              <p:cNvSpPr>
                <a:spLocks noChangeAspect="1"/>
              </p:cNvSpPr>
              <p:nvPr/>
            </p:nvSpPr>
            <p:spPr bwMode="gray">
              <a:xfrm>
                <a:off x="3829257" y="1512000"/>
                <a:ext cx="696824" cy="704882"/>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lnSpc>
                    <a:spcPct val="90000"/>
                  </a:lnSpc>
                  <a:spcAft>
                    <a:spcPts val="1000"/>
                  </a:spcAft>
                </a:pPr>
                <a:endParaRPr lang="de-DE" sz="1400" dirty="0">
                  <a:ln w="6350">
                    <a:noFill/>
                  </a:ln>
                  <a:solidFill>
                    <a:schemeClr val="accent1"/>
                  </a:solidFill>
                  <a:latin typeface="Bebas Neue" panose="020B0506020202020201" pitchFamily="34" charset="0"/>
                </a:endParaRPr>
              </a:p>
            </p:txBody>
          </p:sp>
          <p:sp>
            <p:nvSpPr>
              <p:cNvPr id="60" name="Freihandform: Form 59">
                <a:extLst>
                  <a:ext uri="{FF2B5EF4-FFF2-40B4-BE49-F238E27FC236}">
                    <a16:creationId xmlns:a16="http://schemas.microsoft.com/office/drawing/2014/main" id="{7EA8BEE5-CB80-9FE4-38F9-7FC4BD89610F}"/>
                  </a:ext>
                </a:extLst>
              </p:cNvPr>
              <p:cNvSpPr>
                <a:spLocks noChangeAspect="1"/>
              </p:cNvSpPr>
              <p:nvPr/>
            </p:nvSpPr>
            <p:spPr bwMode="gray">
              <a:xfrm>
                <a:off x="4036308" y="1655641"/>
                <a:ext cx="282723" cy="417601"/>
              </a:xfrm>
              <a:custGeom>
                <a:avLst/>
                <a:gdLst>
                  <a:gd name="connsiteX0" fmla="*/ 126920 w 282723"/>
                  <a:gd name="connsiteY0" fmla="*/ 268384 h 417601"/>
                  <a:gd name="connsiteX1" fmla="*/ 133780 w 282723"/>
                  <a:gd name="connsiteY1" fmla="*/ 275245 h 417601"/>
                  <a:gd name="connsiteX2" fmla="*/ 133780 w 282723"/>
                  <a:gd name="connsiteY2" fmla="*/ 370400 h 417601"/>
                  <a:gd name="connsiteX3" fmla="*/ 126920 w 282723"/>
                  <a:gd name="connsiteY3" fmla="*/ 377261 h 417601"/>
                  <a:gd name="connsiteX4" fmla="*/ 120059 w 282723"/>
                  <a:gd name="connsiteY4" fmla="*/ 370400 h 417601"/>
                  <a:gd name="connsiteX5" fmla="*/ 120059 w 282723"/>
                  <a:gd name="connsiteY5" fmla="*/ 275245 h 417601"/>
                  <a:gd name="connsiteX6" fmla="*/ 126920 w 282723"/>
                  <a:gd name="connsiteY6" fmla="*/ 268384 h 417601"/>
                  <a:gd name="connsiteX7" fmla="*/ 93647 w 282723"/>
                  <a:gd name="connsiteY7" fmla="*/ 268384 h 417601"/>
                  <a:gd name="connsiteX8" fmla="*/ 100507 w 282723"/>
                  <a:gd name="connsiteY8" fmla="*/ 275245 h 417601"/>
                  <a:gd name="connsiteX9" fmla="*/ 100507 w 282723"/>
                  <a:gd name="connsiteY9" fmla="*/ 370400 h 417601"/>
                  <a:gd name="connsiteX10" fmla="*/ 93647 w 282723"/>
                  <a:gd name="connsiteY10" fmla="*/ 377261 h 417601"/>
                  <a:gd name="connsiteX11" fmla="*/ 86786 w 282723"/>
                  <a:gd name="connsiteY11" fmla="*/ 370400 h 417601"/>
                  <a:gd name="connsiteX12" fmla="*/ 86786 w 282723"/>
                  <a:gd name="connsiteY12" fmla="*/ 275245 h 417601"/>
                  <a:gd name="connsiteX13" fmla="*/ 93647 w 282723"/>
                  <a:gd name="connsiteY13" fmla="*/ 268384 h 417601"/>
                  <a:gd name="connsiteX14" fmla="*/ 60235 w 282723"/>
                  <a:gd name="connsiteY14" fmla="*/ 268384 h 417601"/>
                  <a:gd name="connsiteX15" fmla="*/ 67096 w 282723"/>
                  <a:gd name="connsiteY15" fmla="*/ 275245 h 417601"/>
                  <a:gd name="connsiteX16" fmla="*/ 67096 w 282723"/>
                  <a:gd name="connsiteY16" fmla="*/ 370400 h 417601"/>
                  <a:gd name="connsiteX17" fmla="*/ 60235 w 282723"/>
                  <a:gd name="connsiteY17" fmla="*/ 377261 h 417601"/>
                  <a:gd name="connsiteX18" fmla="*/ 53375 w 282723"/>
                  <a:gd name="connsiteY18" fmla="*/ 370400 h 417601"/>
                  <a:gd name="connsiteX19" fmla="*/ 53375 w 282723"/>
                  <a:gd name="connsiteY19" fmla="*/ 275245 h 417601"/>
                  <a:gd name="connsiteX20" fmla="*/ 60235 w 282723"/>
                  <a:gd name="connsiteY20" fmla="*/ 268384 h 417601"/>
                  <a:gd name="connsiteX21" fmla="*/ 93646 w 282723"/>
                  <a:gd name="connsiteY21" fmla="*/ 154500 h 417601"/>
                  <a:gd name="connsiteX22" fmla="*/ 81160 w 282723"/>
                  <a:gd name="connsiteY22" fmla="*/ 167328 h 417601"/>
                  <a:gd name="connsiteX23" fmla="*/ 93646 w 282723"/>
                  <a:gd name="connsiteY23" fmla="*/ 180158 h 417601"/>
                  <a:gd name="connsiteX24" fmla="*/ 106133 w 282723"/>
                  <a:gd name="connsiteY24" fmla="*/ 167328 h 417601"/>
                  <a:gd name="connsiteX25" fmla="*/ 93646 w 282723"/>
                  <a:gd name="connsiteY25" fmla="*/ 154500 h 417601"/>
                  <a:gd name="connsiteX26" fmla="*/ 93646 w 282723"/>
                  <a:gd name="connsiteY26" fmla="*/ 140847 h 417601"/>
                  <a:gd name="connsiteX27" fmla="*/ 119854 w 282723"/>
                  <a:gd name="connsiteY27" fmla="*/ 167397 h 417601"/>
                  <a:gd name="connsiteX28" fmla="*/ 93646 w 282723"/>
                  <a:gd name="connsiteY28" fmla="*/ 193948 h 417601"/>
                  <a:gd name="connsiteX29" fmla="*/ 67439 w 282723"/>
                  <a:gd name="connsiteY29" fmla="*/ 167397 h 417601"/>
                  <a:gd name="connsiteX30" fmla="*/ 93646 w 282723"/>
                  <a:gd name="connsiteY30" fmla="*/ 140847 h 417601"/>
                  <a:gd name="connsiteX31" fmla="*/ 51729 w 282723"/>
                  <a:gd name="connsiteY31" fmla="*/ 119921 h 417601"/>
                  <a:gd name="connsiteX32" fmla="*/ 13721 w 282723"/>
                  <a:gd name="connsiteY32" fmla="*/ 157997 h 417601"/>
                  <a:gd name="connsiteX33" fmla="*/ 13721 w 282723"/>
                  <a:gd name="connsiteY33" fmla="*/ 403948 h 417601"/>
                  <a:gd name="connsiteX34" fmla="*/ 173503 w 282723"/>
                  <a:gd name="connsiteY34" fmla="*/ 403948 h 417601"/>
                  <a:gd name="connsiteX35" fmla="*/ 173503 w 282723"/>
                  <a:gd name="connsiteY35" fmla="*/ 157997 h 417601"/>
                  <a:gd name="connsiteX36" fmla="*/ 135496 w 282723"/>
                  <a:gd name="connsiteY36" fmla="*/ 119921 h 417601"/>
                  <a:gd name="connsiteX37" fmla="*/ 38556 w 282723"/>
                  <a:gd name="connsiteY37" fmla="*/ 106200 h 417601"/>
                  <a:gd name="connsiteX38" fmla="*/ 148737 w 282723"/>
                  <a:gd name="connsiteY38" fmla="*/ 106200 h 417601"/>
                  <a:gd name="connsiteX39" fmla="*/ 148737 w 282723"/>
                  <a:gd name="connsiteY39" fmla="*/ 113060 h 417601"/>
                  <a:gd name="connsiteX40" fmla="*/ 180364 w 282723"/>
                  <a:gd name="connsiteY40" fmla="*/ 144757 h 417601"/>
                  <a:gd name="connsiteX41" fmla="*/ 187224 w 282723"/>
                  <a:gd name="connsiteY41" fmla="*/ 144757 h 417601"/>
                  <a:gd name="connsiteX42" fmla="*/ 187224 w 282723"/>
                  <a:gd name="connsiteY42" fmla="*/ 417601 h 417601"/>
                  <a:gd name="connsiteX43" fmla="*/ 0 w 282723"/>
                  <a:gd name="connsiteY43" fmla="*/ 417601 h 417601"/>
                  <a:gd name="connsiteX44" fmla="*/ 0 w 282723"/>
                  <a:gd name="connsiteY44" fmla="*/ 144757 h 417601"/>
                  <a:gd name="connsiteX45" fmla="*/ 6860 w 282723"/>
                  <a:gd name="connsiteY45" fmla="*/ 144757 h 417601"/>
                  <a:gd name="connsiteX46" fmla="*/ 38556 w 282723"/>
                  <a:gd name="connsiteY46" fmla="*/ 113060 h 417601"/>
                  <a:gd name="connsiteX47" fmla="*/ 189144 w 282723"/>
                  <a:gd name="connsiteY47" fmla="*/ 48229 h 417601"/>
                  <a:gd name="connsiteX48" fmla="*/ 176658 w 282723"/>
                  <a:gd name="connsiteY48" fmla="*/ 60716 h 417601"/>
                  <a:gd name="connsiteX49" fmla="*/ 189144 w 282723"/>
                  <a:gd name="connsiteY49" fmla="*/ 73202 h 417601"/>
                  <a:gd name="connsiteX50" fmla="*/ 201631 w 282723"/>
                  <a:gd name="connsiteY50" fmla="*/ 60716 h 417601"/>
                  <a:gd name="connsiteX51" fmla="*/ 189144 w 282723"/>
                  <a:gd name="connsiteY51" fmla="*/ 48229 h 417601"/>
                  <a:gd name="connsiteX52" fmla="*/ 189144 w 282723"/>
                  <a:gd name="connsiteY52" fmla="*/ 34508 h 417601"/>
                  <a:gd name="connsiteX53" fmla="*/ 215352 w 282723"/>
                  <a:gd name="connsiteY53" fmla="*/ 60716 h 417601"/>
                  <a:gd name="connsiteX54" fmla="*/ 189144 w 282723"/>
                  <a:gd name="connsiteY54" fmla="*/ 86923 h 417601"/>
                  <a:gd name="connsiteX55" fmla="*/ 162937 w 282723"/>
                  <a:gd name="connsiteY55" fmla="*/ 60716 h 417601"/>
                  <a:gd name="connsiteX56" fmla="*/ 189144 w 282723"/>
                  <a:gd name="connsiteY56" fmla="*/ 34508 h 417601"/>
                  <a:gd name="connsiteX57" fmla="*/ 134056 w 282723"/>
                  <a:gd name="connsiteY57" fmla="*/ 0 h 417601"/>
                  <a:gd name="connsiteX58" fmla="*/ 244167 w 282723"/>
                  <a:gd name="connsiteY58" fmla="*/ 0 h 417601"/>
                  <a:gd name="connsiteX59" fmla="*/ 244167 w 282723"/>
                  <a:gd name="connsiteY59" fmla="*/ 6860 h 417601"/>
                  <a:gd name="connsiteX60" fmla="*/ 275863 w 282723"/>
                  <a:gd name="connsiteY60" fmla="*/ 38557 h 417601"/>
                  <a:gd name="connsiteX61" fmla="*/ 282723 w 282723"/>
                  <a:gd name="connsiteY61" fmla="*/ 38557 h 417601"/>
                  <a:gd name="connsiteX62" fmla="*/ 282723 w 282723"/>
                  <a:gd name="connsiteY62" fmla="*/ 311469 h 417601"/>
                  <a:gd name="connsiteX63" fmla="*/ 210688 w 282723"/>
                  <a:gd name="connsiteY63" fmla="*/ 311469 h 417601"/>
                  <a:gd name="connsiteX64" fmla="*/ 203827 w 282723"/>
                  <a:gd name="connsiteY64" fmla="*/ 304609 h 417601"/>
                  <a:gd name="connsiteX65" fmla="*/ 210688 w 282723"/>
                  <a:gd name="connsiteY65" fmla="*/ 297748 h 417601"/>
                  <a:gd name="connsiteX66" fmla="*/ 269002 w 282723"/>
                  <a:gd name="connsiteY66" fmla="*/ 297748 h 417601"/>
                  <a:gd name="connsiteX67" fmla="*/ 269002 w 282723"/>
                  <a:gd name="connsiteY67" fmla="*/ 51797 h 417601"/>
                  <a:gd name="connsiteX68" fmla="*/ 230995 w 282723"/>
                  <a:gd name="connsiteY68" fmla="*/ 13721 h 417601"/>
                  <a:gd name="connsiteX69" fmla="*/ 147227 w 282723"/>
                  <a:gd name="connsiteY69" fmla="*/ 13721 h 417601"/>
                  <a:gd name="connsiteX70" fmla="*/ 109220 w 282723"/>
                  <a:gd name="connsiteY70" fmla="*/ 51797 h 417601"/>
                  <a:gd name="connsiteX71" fmla="*/ 109220 w 282723"/>
                  <a:gd name="connsiteY71" fmla="*/ 83081 h 417601"/>
                  <a:gd name="connsiteX72" fmla="*/ 102360 w 282723"/>
                  <a:gd name="connsiteY72" fmla="*/ 89942 h 417601"/>
                  <a:gd name="connsiteX73" fmla="*/ 95499 w 282723"/>
                  <a:gd name="connsiteY73" fmla="*/ 83081 h 417601"/>
                  <a:gd name="connsiteX74" fmla="*/ 95499 w 282723"/>
                  <a:gd name="connsiteY74" fmla="*/ 38557 h 417601"/>
                  <a:gd name="connsiteX75" fmla="*/ 102360 w 282723"/>
                  <a:gd name="connsiteY75" fmla="*/ 38557 h 417601"/>
                  <a:gd name="connsiteX76" fmla="*/ 134056 w 282723"/>
                  <a:gd name="connsiteY76" fmla="*/ 6860 h 41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82723" h="417601">
                    <a:moveTo>
                      <a:pt x="126920" y="268384"/>
                    </a:moveTo>
                    <a:cubicBezTo>
                      <a:pt x="130693" y="268384"/>
                      <a:pt x="133780" y="271403"/>
                      <a:pt x="133780" y="275245"/>
                    </a:cubicBezTo>
                    <a:lnTo>
                      <a:pt x="133780" y="370400"/>
                    </a:lnTo>
                    <a:cubicBezTo>
                      <a:pt x="133780" y="374174"/>
                      <a:pt x="130693" y="377261"/>
                      <a:pt x="126920" y="377261"/>
                    </a:cubicBezTo>
                    <a:cubicBezTo>
                      <a:pt x="123146" y="377261"/>
                      <a:pt x="120059" y="374174"/>
                      <a:pt x="120059" y="370400"/>
                    </a:cubicBezTo>
                    <a:lnTo>
                      <a:pt x="120059" y="275245"/>
                    </a:lnTo>
                    <a:cubicBezTo>
                      <a:pt x="120059" y="271471"/>
                      <a:pt x="123146" y="268384"/>
                      <a:pt x="126920" y="268384"/>
                    </a:cubicBezTo>
                    <a:close/>
                    <a:moveTo>
                      <a:pt x="93647" y="268384"/>
                    </a:moveTo>
                    <a:cubicBezTo>
                      <a:pt x="97420" y="268384"/>
                      <a:pt x="100507" y="271403"/>
                      <a:pt x="100507" y="275245"/>
                    </a:cubicBezTo>
                    <a:lnTo>
                      <a:pt x="100507" y="370400"/>
                    </a:lnTo>
                    <a:cubicBezTo>
                      <a:pt x="100507" y="374174"/>
                      <a:pt x="97420" y="377261"/>
                      <a:pt x="93647" y="377261"/>
                    </a:cubicBezTo>
                    <a:cubicBezTo>
                      <a:pt x="89873" y="377261"/>
                      <a:pt x="86786" y="374174"/>
                      <a:pt x="86786" y="370400"/>
                    </a:cubicBezTo>
                    <a:lnTo>
                      <a:pt x="86786" y="275245"/>
                    </a:lnTo>
                    <a:cubicBezTo>
                      <a:pt x="86786" y="271471"/>
                      <a:pt x="89873" y="268384"/>
                      <a:pt x="93647" y="268384"/>
                    </a:cubicBezTo>
                    <a:close/>
                    <a:moveTo>
                      <a:pt x="60235" y="268384"/>
                    </a:moveTo>
                    <a:cubicBezTo>
                      <a:pt x="64009" y="268384"/>
                      <a:pt x="67096" y="271403"/>
                      <a:pt x="67096" y="275245"/>
                    </a:cubicBezTo>
                    <a:lnTo>
                      <a:pt x="67096" y="370400"/>
                    </a:lnTo>
                    <a:cubicBezTo>
                      <a:pt x="67096" y="374174"/>
                      <a:pt x="64009" y="377261"/>
                      <a:pt x="60235" y="377261"/>
                    </a:cubicBezTo>
                    <a:cubicBezTo>
                      <a:pt x="56462" y="377261"/>
                      <a:pt x="53375" y="374174"/>
                      <a:pt x="53375" y="370400"/>
                    </a:cubicBezTo>
                    <a:lnTo>
                      <a:pt x="53375" y="275245"/>
                    </a:lnTo>
                    <a:cubicBezTo>
                      <a:pt x="53375" y="271471"/>
                      <a:pt x="56462" y="268384"/>
                      <a:pt x="60235" y="268384"/>
                    </a:cubicBezTo>
                    <a:close/>
                    <a:moveTo>
                      <a:pt x="93646" y="154500"/>
                    </a:moveTo>
                    <a:cubicBezTo>
                      <a:pt x="86786" y="154500"/>
                      <a:pt x="81160" y="160262"/>
                      <a:pt x="81160" y="167328"/>
                    </a:cubicBezTo>
                    <a:cubicBezTo>
                      <a:pt x="81160" y="174395"/>
                      <a:pt x="86786" y="180158"/>
                      <a:pt x="93646" y="180158"/>
                    </a:cubicBezTo>
                    <a:cubicBezTo>
                      <a:pt x="100576" y="180158"/>
                      <a:pt x="106133" y="174395"/>
                      <a:pt x="106133" y="167328"/>
                    </a:cubicBezTo>
                    <a:cubicBezTo>
                      <a:pt x="106133" y="160262"/>
                      <a:pt x="100507" y="154500"/>
                      <a:pt x="93646" y="154500"/>
                    </a:cubicBezTo>
                    <a:close/>
                    <a:moveTo>
                      <a:pt x="93646" y="140847"/>
                    </a:moveTo>
                    <a:cubicBezTo>
                      <a:pt x="108122" y="140847"/>
                      <a:pt x="119854" y="152716"/>
                      <a:pt x="119854" y="167397"/>
                    </a:cubicBezTo>
                    <a:cubicBezTo>
                      <a:pt x="119854" y="182079"/>
                      <a:pt x="108122" y="193948"/>
                      <a:pt x="93646" y="193948"/>
                    </a:cubicBezTo>
                    <a:cubicBezTo>
                      <a:pt x="79171" y="193948"/>
                      <a:pt x="67439" y="182079"/>
                      <a:pt x="67439" y="167397"/>
                    </a:cubicBezTo>
                    <a:cubicBezTo>
                      <a:pt x="67439" y="152716"/>
                      <a:pt x="79171" y="140847"/>
                      <a:pt x="93646" y="140847"/>
                    </a:cubicBezTo>
                    <a:close/>
                    <a:moveTo>
                      <a:pt x="51729" y="119921"/>
                    </a:moveTo>
                    <a:cubicBezTo>
                      <a:pt x="48779" y="139473"/>
                      <a:pt x="33273" y="155047"/>
                      <a:pt x="13721" y="157997"/>
                    </a:cubicBezTo>
                    <a:lnTo>
                      <a:pt x="13721" y="403948"/>
                    </a:lnTo>
                    <a:lnTo>
                      <a:pt x="173503" y="403948"/>
                    </a:lnTo>
                    <a:lnTo>
                      <a:pt x="173503" y="157997"/>
                    </a:lnTo>
                    <a:cubicBezTo>
                      <a:pt x="153951" y="155047"/>
                      <a:pt x="138446" y="139473"/>
                      <a:pt x="135496" y="119921"/>
                    </a:cubicBezTo>
                    <a:close/>
                    <a:moveTo>
                      <a:pt x="38556" y="106200"/>
                    </a:moveTo>
                    <a:lnTo>
                      <a:pt x="148737" y="106200"/>
                    </a:lnTo>
                    <a:lnTo>
                      <a:pt x="148737" y="113060"/>
                    </a:lnTo>
                    <a:cubicBezTo>
                      <a:pt x="148737" y="130555"/>
                      <a:pt x="162938" y="144757"/>
                      <a:pt x="180364" y="144757"/>
                    </a:cubicBezTo>
                    <a:lnTo>
                      <a:pt x="187224" y="144757"/>
                    </a:lnTo>
                    <a:lnTo>
                      <a:pt x="187224" y="417601"/>
                    </a:lnTo>
                    <a:lnTo>
                      <a:pt x="0" y="417601"/>
                    </a:lnTo>
                    <a:lnTo>
                      <a:pt x="0" y="144757"/>
                    </a:lnTo>
                    <a:lnTo>
                      <a:pt x="6860" y="144757"/>
                    </a:lnTo>
                    <a:cubicBezTo>
                      <a:pt x="24355" y="144757"/>
                      <a:pt x="38556" y="130555"/>
                      <a:pt x="38556" y="113060"/>
                    </a:cubicBezTo>
                    <a:close/>
                    <a:moveTo>
                      <a:pt x="189144" y="48229"/>
                    </a:moveTo>
                    <a:cubicBezTo>
                      <a:pt x="182284" y="48229"/>
                      <a:pt x="176658" y="53854"/>
                      <a:pt x="176658" y="60716"/>
                    </a:cubicBezTo>
                    <a:cubicBezTo>
                      <a:pt x="176658" y="67576"/>
                      <a:pt x="182284" y="73202"/>
                      <a:pt x="189144" y="73202"/>
                    </a:cubicBezTo>
                    <a:cubicBezTo>
                      <a:pt x="196074" y="73202"/>
                      <a:pt x="201631" y="67576"/>
                      <a:pt x="201631" y="60716"/>
                    </a:cubicBezTo>
                    <a:cubicBezTo>
                      <a:pt x="201631" y="53854"/>
                      <a:pt x="196005" y="48229"/>
                      <a:pt x="189144" y="48229"/>
                    </a:cubicBezTo>
                    <a:close/>
                    <a:moveTo>
                      <a:pt x="189144" y="34508"/>
                    </a:moveTo>
                    <a:cubicBezTo>
                      <a:pt x="203620" y="34508"/>
                      <a:pt x="215352" y="46240"/>
                      <a:pt x="215352" y="60716"/>
                    </a:cubicBezTo>
                    <a:cubicBezTo>
                      <a:pt x="215352" y="75191"/>
                      <a:pt x="203620" y="86923"/>
                      <a:pt x="189144" y="86923"/>
                    </a:cubicBezTo>
                    <a:cubicBezTo>
                      <a:pt x="174669" y="86923"/>
                      <a:pt x="162937" y="75191"/>
                      <a:pt x="162937" y="60716"/>
                    </a:cubicBezTo>
                    <a:cubicBezTo>
                      <a:pt x="162937" y="46240"/>
                      <a:pt x="174669" y="34508"/>
                      <a:pt x="189144" y="34508"/>
                    </a:cubicBezTo>
                    <a:close/>
                    <a:moveTo>
                      <a:pt x="134056" y="0"/>
                    </a:moveTo>
                    <a:lnTo>
                      <a:pt x="244167" y="0"/>
                    </a:lnTo>
                    <a:lnTo>
                      <a:pt x="244167" y="6860"/>
                    </a:lnTo>
                    <a:cubicBezTo>
                      <a:pt x="244167" y="24287"/>
                      <a:pt x="258437" y="38557"/>
                      <a:pt x="275863" y="38557"/>
                    </a:cubicBezTo>
                    <a:lnTo>
                      <a:pt x="282723" y="38557"/>
                    </a:lnTo>
                    <a:lnTo>
                      <a:pt x="282723" y="311469"/>
                    </a:lnTo>
                    <a:lnTo>
                      <a:pt x="210688" y="311469"/>
                    </a:lnTo>
                    <a:cubicBezTo>
                      <a:pt x="206914" y="311469"/>
                      <a:pt x="203827" y="308382"/>
                      <a:pt x="203827" y="304609"/>
                    </a:cubicBezTo>
                    <a:cubicBezTo>
                      <a:pt x="203827" y="300835"/>
                      <a:pt x="206914" y="297748"/>
                      <a:pt x="210688" y="297748"/>
                    </a:cubicBezTo>
                    <a:lnTo>
                      <a:pt x="269002" y="297748"/>
                    </a:lnTo>
                    <a:lnTo>
                      <a:pt x="269002" y="51797"/>
                    </a:lnTo>
                    <a:cubicBezTo>
                      <a:pt x="249450" y="48847"/>
                      <a:pt x="233945" y="33273"/>
                      <a:pt x="230995" y="13721"/>
                    </a:cubicBezTo>
                    <a:lnTo>
                      <a:pt x="147227" y="13721"/>
                    </a:lnTo>
                    <a:cubicBezTo>
                      <a:pt x="144278" y="33273"/>
                      <a:pt x="128773" y="48847"/>
                      <a:pt x="109220" y="51797"/>
                    </a:cubicBezTo>
                    <a:lnTo>
                      <a:pt x="109220" y="83081"/>
                    </a:lnTo>
                    <a:cubicBezTo>
                      <a:pt x="109220" y="86855"/>
                      <a:pt x="106133" y="89942"/>
                      <a:pt x="102360" y="89942"/>
                    </a:cubicBezTo>
                    <a:cubicBezTo>
                      <a:pt x="98586" y="89942"/>
                      <a:pt x="95499" y="86855"/>
                      <a:pt x="95499" y="83081"/>
                    </a:cubicBezTo>
                    <a:lnTo>
                      <a:pt x="95499" y="38557"/>
                    </a:lnTo>
                    <a:lnTo>
                      <a:pt x="102360" y="38557"/>
                    </a:lnTo>
                    <a:cubicBezTo>
                      <a:pt x="119854" y="38557"/>
                      <a:pt x="134056" y="24355"/>
                      <a:pt x="134056" y="6860"/>
                    </a:cubicBezTo>
                    <a:close/>
                  </a:path>
                </a:pathLst>
              </a:custGeom>
              <a:solidFill>
                <a:schemeClr val="accent6"/>
              </a:solidFill>
              <a:ln w="9525" cap="flat">
                <a:noFill/>
                <a:prstDash val="solid"/>
                <a:miter/>
              </a:ln>
            </p:spPr>
            <p:txBody>
              <a:bodyPr wrap="square" lIns="0" tIns="0" rIns="0" bIns="0" rtlCol="0" anchor="ctr">
                <a:noAutofit/>
              </a:bodyPr>
              <a:lstStyle/>
              <a:p>
                <a:endParaRPr lang="de-DE" dirty="0"/>
              </a:p>
            </p:txBody>
          </p:sp>
        </p:grpSp>
        <p:sp>
          <p:nvSpPr>
            <p:cNvPr id="46" name="Rechteck 45">
              <a:extLst>
                <a:ext uri="{FF2B5EF4-FFF2-40B4-BE49-F238E27FC236}">
                  <a16:creationId xmlns:a16="http://schemas.microsoft.com/office/drawing/2014/main" id="{FD9C26A1-7D18-4652-E546-9184101CC69B}"/>
                </a:ext>
              </a:extLst>
            </p:cNvPr>
            <p:cNvSpPr/>
            <p:nvPr/>
          </p:nvSpPr>
          <p:spPr bwMode="gray">
            <a:xfrm>
              <a:off x="3273878" y="3088801"/>
              <a:ext cx="1800000" cy="8613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36000" bIns="36000" rtlCol="0" anchor="ctr"/>
            <a:lstStyle/>
            <a:p>
              <a:pPr>
                <a:lnSpc>
                  <a:spcPct val="90000"/>
                </a:lnSpc>
                <a:spcAft>
                  <a:spcPts val="1000"/>
                </a:spcAft>
              </a:pPr>
              <a:r>
                <a:rPr lang="de-DE" sz="1200" dirty="0">
                  <a:solidFill>
                    <a:schemeClr val="tx2"/>
                  </a:solidFill>
                  <a:latin typeface="Bebas Neue" panose="020B0506020202020201" pitchFamily="34" charset="0"/>
                </a:rPr>
                <a:t>Unternehmen 1</a:t>
              </a:r>
            </a:p>
          </p:txBody>
        </p:sp>
        <p:sp>
          <p:nvSpPr>
            <p:cNvPr id="47" name="Rechteck 46">
              <a:extLst>
                <a:ext uri="{FF2B5EF4-FFF2-40B4-BE49-F238E27FC236}">
                  <a16:creationId xmlns:a16="http://schemas.microsoft.com/office/drawing/2014/main" id="{FDDE015E-EC1A-759B-F304-CE029EE87F72}"/>
                </a:ext>
              </a:extLst>
            </p:cNvPr>
            <p:cNvSpPr/>
            <p:nvPr/>
          </p:nvSpPr>
          <p:spPr bwMode="gray">
            <a:xfrm>
              <a:off x="3273878" y="4019853"/>
              <a:ext cx="1800000" cy="86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36000" bIns="36000" rtlCol="0" anchor="ctr"/>
            <a:lstStyle/>
            <a:p>
              <a:pPr>
                <a:lnSpc>
                  <a:spcPct val="90000"/>
                </a:lnSpc>
                <a:spcAft>
                  <a:spcPts val="1000"/>
                </a:spcAft>
              </a:pPr>
              <a:r>
                <a:rPr lang="de-DE" sz="1200" dirty="0">
                  <a:solidFill>
                    <a:schemeClr val="tx2"/>
                  </a:solidFill>
                  <a:latin typeface="Bebas Neue" panose="020B0506020202020201" pitchFamily="34" charset="0"/>
                </a:rPr>
                <a:t>Unternehmen 2</a:t>
              </a:r>
            </a:p>
          </p:txBody>
        </p:sp>
        <p:sp>
          <p:nvSpPr>
            <p:cNvPr id="48" name="Rechteck 47">
              <a:extLst>
                <a:ext uri="{FF2B5EF4-FFF2-40B4-BE49-F238E27FC236}">
                  <a16:creationId xmlns:a16="http://schemas.microsoft.com/office/drawing/2014/main" id="{61E3B090-FB9E-9837-CFAB-B384BF4E56C3}"/>
                </a:ext>
              </a:extLst>
            </p:cNvPr>
            <p:cNvSpPr/>
            <p:nvPr/>
          </p:nvSpPr>
          <p:spPr bwMode="gray">
            <a:xfrm>
              <a:off x="3273878" y="4950000"/>
              <a:ext cx="1800000" cy="86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 rIns="36000" bIns="36000" rtlCol="0" anchor="ctr"/>
            <a:lstStyle/>
            <a:p>
              <a:pPr>
                <a:lnSpc>
                  <a:spcPct val="90000"/>
                </a:lnSpc>
                <a:spcAft>
                  <a:spcPts val="1000"/>
                </a:spcAft>
              </a:pPr>
              <a:r>
                <a:rPr lang="de-DE" sz="1200" dirty="0">
                  <a:solidFill>
                    <a:schemeClr val="tx2"/>
                  </a:solidFill>
                  <a:latin typeface="Bebas Neue" panose="020B0506020202020201" pitchFamily="34" charset="0"/>
                </a:rPr>
                <a:t>Unternehmen n</a:t>
              </a:r>
            </a:p>
          </p:txBody>
        </p:sp>
        <p:sp>
          <p:nvSpPr>
            <p:cNvPr id="125" name="Freihandform: Form 124">
              <a:extLst>
                <a:ext uri="{FF2B5EF4-FFF2-40B4-BE49-F238E27FC236}">
                  <a16:creationId xmlns:a16="http://schemas.microsoft.com/office/drawing/2014/main" id="{82BD3314-7A02-68A9-D381-71ECA8ADA72D}"/>
                </a:ext>
              </a:extLst>
            </p:cNvPr>
            <p:cNvSpPr>
              <a:spLocks noChangeAspect="1"/>
            </p:cNvSpPr>
            <p:nvPr/>
          </p:nvSpPr>
          <p:spPr bwMode="gray">
            <a:xfrm>
              <a:off x="4463484" y="3285453"/>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rgbClr val="000000"/>
            </a:solidFill>
            <a:ln w="1006" cap="flat">
              <a:noFill/>
              <a:prstDash val="solid"/>
              <a:miter/>
            </a:ln>
          </p:spPr>
          <p:txBody>
            <a:bodyPr rtlCol="0" anchor="ctr"/>
            <a:lstStyle/>
            <a:p>
              <a:endParaRPr lang="de-DE" dirty="0"/>
            </a:p>
          </p:txBody>
        </p:sp>
        <p:sp>
          <p:nvSpPr>
            <p:cNvPr id="124" name="Freihandform: Form 123">
              <a:extLst>
                <a:ext uri="{FF2B5EF4-FFF2-40B4-BE49-F238E27FC236}">
                  <a16:creationId xmlns:a16="http://schemas.microsoft.com/office/drawing/2014/main" id="{B66D7614-CD21-6B53-5E88-63DDE4BECA78}"/>
                </a:ext>
              </a:extLst>
            </p:cNvPr>
            <p:cNvSpPr>
              <a:spLocks noChangeAspect="1"/>
            </p:cNvSpPr>
            <p:nvPr/>
          </p:nvSpPr>
          <p:spPr bwMode="gray">
            <a:xfrm>
              <a:off x="4463484" y="4216053"/>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rgbClr val="000000"/>
            </a:solidFill>
            <a:ln w="1006" cap="flat">
              <a:noFill/>
              <a:prstDash val="solid"/>
              <a:miter/>
            </a:ln>
          </p:spPr>
          <p:txBody>
            <a:bodyPr rtlCol="0" anchor="ctr"/>
            <a:lstStyle/>
            <a:p>
              <a:endParaRPr lang="de-DE" dirty="0"/>
            </a:p>
          </p:txBody>
        </p:sp>
        <p:sp>
          <p:nvSpPr>
            <p:cNvPr id="123" name="Freihandform: Form 122">
              <a:extLst>
                <a:ext uri="{FF2B5EF4-FFF2-40B4-BE49-F238E27FC236}">
                  <a16:creationId xmlns:a16="http://schemas.microsoft.com/office/drawing/2014/main" id="{B668D12D-86AF-776B-F162-392A47C948EE}"/>
                </a:ext>
              </a:extLst>
            </p:cNvPr>
            <p:cNvSpPr>
              <a:spLocks noChangeAspect="1"/>
            </p:cNvSpPr>
            <p:nvPr/>
          </p:nvSpPr>
          <p:spPr bwMode="gray">
            <a:xfrm>
              <a:off x="4463484" y="5146200"/>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rgbClr val="000000"/>
            </a:solidFill>
            <a:ln w="1006" cap="flat">
              <a:noFill/>
              <a:prstDash val="solid"/>
              <a:miter/>
            </a:ln>
          </p:spPr>
          <p:txBody>
            <a:bodyPr rtlCol="0" anchor="ctr"/>
            <a:lstStyle/>
            <a:p>
              <a:endParaRPr lang="de-DE" dirty="0"/>
            </a:p>
          </p:txBody>
        </p:sp>
      </p:grpSp>
      <p:grpSp>
        <p:nvGrpSpPr>
          <p:cNvPr id="21" name="Gruppieren 20">
            <a:extLst>
              <a:ext uri="{FF2B5EF4-FFF2-40B4-BE49-F238E27FC236}">
                <a16:creationId xmlns:a16="http://schemas.microsoft.com/office/drawing/2014/main" id="{A0B86B29-5237-46E1-1409-608CE48C8C77}"/>
              </a:ext>
            </a:extLst>
          </p:cNvPr>
          <p:cNvGrpSpPr>
            <a:grpSpLocks noChangeAspect="1"/>
          </p:cNvGrpSpPr>
          <p:nvPr/>
        </p:nvGrpSpPr>
        <p:grpSpPr bwMode="gray">
          <a:xfrm>
            <a:off x="6004016" y="1512000"/>
            <a:ext cx="1800000" cy="4298400"/>
            <a:chOff x="6004016" y="1512000"/>
            <a:chExt cx="1800000" cy="4298400"/>
          </a:xfrm>
        </p:grpSpPr>
        <p:sp>
          <p:nvSpPr>
            <p:cNvPr id="42" name="Inhaltsplatzhalter 27">
              <a:extLst>
                <a:ext uri="{FF2B5EF4-FFF2-40B4-BE49-F238E27FC236}">
                  <a16:creationId xmlns:a16="http://schemas.microsoft.com/office/drawing/2014/main" id="{87BA7103-A1F9-A056-837F-EF5F11601CBC}"/>
                </a:ext>
              </a:extLst>
            </p:cNvPr>
            <p:cNvSpPr txBox="1">
              <a:spLocks/>
            </p:cNvSpPr>
            <p:nvPr/>
          </p:nvSpPr>
          <p:spPr bwMode="gray">
            <a:xfrm>
              <a:off x="6004016" y="2080068"/>
              <a:ext cx="1800000" cy="936000"/>
            </a:xfrm>
            <a:prstGeom prst="rect">
              <a:avLst/>
            </a:prstGeom>
            <a:solidFill>
              <a:schemeClr val="tx2">
                <a:lumMod val="20000"/>
                <a:lumOff val="80000"/>
              </a:schemeClr>
            </a:solidFill>
            <a:ln w="12700">
              <a:noFill/>
            </a:ln>
          </p:spPr>
          <p:txBody>
            <a:bodyPr vert="horz" lIns="180000" tIns="36000" rIns="180000" bIns="36000" rtlCol="0" anchor="ctr" anchorCtr="1">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000" dirty="0"/>
                <a:t>Kunden nutzen die gleichen Prozessoren in unter-schiedlichen Produkten verschiedener Marken</a:t>
              </a:r>
            </a:p>
          </p:txBody>
        </p:sp>
        <p:grpSp>
          <p:nvGrpSpPr>
            <p:cNvPr id="29" name="Gruppieren 28">
              <a:extLst>
                <a:ext uri="{FF2B5EF4-FFF2-40B4-BE49-F238E27FC236}">
                  <a16:creationId xmlns:a16="http://schemas.microsoft.com/office/drawing/2014/main" id="{D418881C-166A-91BF-2279-A6B919530094}"/>
                </a:ext>
              </a:extLst>
            </p:cNvPr>
            <p:cNvGrpSpPr>
              <a:grpSpLocks noChangeAspect="1"/>
            </p:cNvGrpSpPr>
            <p:nvPr/>
          </p:nvGrpSpPr>
          <p:grpSpPr bwMode="gray">
            <a:xfrm>
              <a:off x="6555604" y="1512000"/>
              <a:ext cx="696824" cy="704882"/>
              <a:chOff x="6559343" y="1512000"/>
              <a:chExt cx="696824" cy="704882"/>
            </a:xfrm>
          </p:grpSpPr>
          <p:sp>
            <p:nvSpPr>
              <p:cNvPr id="108" name="Ellipse 107">
                <a:extLst>
                  <a:ext uri="{FF2B5EF4-FFF2-40B4-BE49-F238E27FC236}">
                    <a16:creationId xmlns:a16="http://schemas.microsoft.com/office/drawing/2014/main" id="{DCAA68D2-57EB-1F55-15DC-E39EB0B7F37F}"/>
                  </a:ext>
                </a:extLst>
              </p:cNvPr>
              <p:cNvSpPr>
                <a:spLocks noChangeAspect="1"/>
              </p:cNvSpPr>
              <p:nvPr/>
            </p:nvSpPr>
            <p:spPr bwMode="gray">
              <a:xfrm>
                <a:off x="6559343" y="1512000"/>
                <a:ext cx="696824" cy="704882"/>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lnSpc>
                    <a:spcPct val="90000"/>
                  </a:lnSpc>
                  <a:spcAft>
                    <a:spcPts val="1000"/>
                  </a:spcAft>
                </a:pPr>
                <a:endParaRPr lang="de-DE" sz="1400" dirty="0">
                  <a:ln w="6350">
                    <a:noFill/>
                  </a:ln>
                  <a:solidFill>
                    <a:schemeClr val="accent1"/>
                  </a:solidFill>
                  <a:latin typeface="Bebas Neue" panose="020B0506020202020201" pitchFamily="34" charset="0"/>
                </a:endParaRPr>
              </a:p>
            </p:txBody>
          </p:sp>
          <p:sp>
            <p:nvSpPr>
              <p:cNvPr id="114" name="Freihandform: Form 113">
                <a:extLst>
                  <a:ext uri="{FF2B5EF4-FFF2-40B4-BE49-F238E27FC236}">
                    <a16:creationId xmlns:a16="http://schemas.microsoft.com/office/drawing/2014/main" id="{4062001A-970E-9A8E-1E72-534A0FB2C174}"/>
                  </a:ext>
                </a:extLst>
              </p:cNvPr>
              <p:cNvSpPr>
                <a:spLocks noChangeAspect="1"/>
              </p:cNvSpPr>
              <p:nvPr/>
            </p:nvSpPr>
            <p:spPr bwMode="gray">
              <a:xfrm>
                <a:off x="6729443" y="1694174"/>
                <a:ext cx="356620" cy="345617"/>
              </a:xfrm>
              <a:custGeom>
                <a:avLst/>
                <a:gdLst>
                  <a:gd name="connsiteX0" fmla="*/ 295600 w 356620"/>
                  <a:gd name="connsiteY0" fmla="*/ 306783 h 345617"/>
                  <a:gd name="connsiteX1" fmla="*/ 284083 w 356620"/>
                  <a:gd name="connsiteY1" fmla="*/ 318433 h 345617"/>
                  <a:gd name="connsiteX2" fmla="*/ 295600 w 356620"/>
                  <a:gd name="connsiteY2" fmla="*/ 330084 h 345617"/>
                  <a:gd name="connsiteX3" fmla="*/ 307117 w 356620"/>
                  <a:gd name="connsiteY3" fmla="*/ 318433 h 345617"/>
                  <a:gd name="connsiteX4" fmla="*/ 295600 w 356620"/>
                  <a:gd name="connsiteY4" fmla="*/ 306783 h 345617"/>
                  <a:gd name="connsiteX5" fmla="*/ 161236 w 356620"/>
                  <a:gd name="connsiteY5" fmla="*/ 306783 h 345617"/>
                  <a:gd name="connsiteX6" fmla="*/ 149719 w 356620"/>
                  <a:gd name="connsiteY6" fmla="*/ 318433 h 345617"/>
                  <a:gd name="connsiteX7" fmla="*/ 161236 w 356620"/>
                  <a:gd name="connsiteY7" fmla="*/ 330084 h 345617"/>
                  <a:gd name="connsiteX8" fmla="*/ 172753 w 356620"/>
                  <a:gd name="connsiteY8" fmla="*/ 318433 h 345617"/>
                  <a:gd name="connsiteX9" fmla="*/ 161236 w 356620"/>
                  <a:gd name="connsiteY9" fmla="*/ 306783 h 345617"/>
                  <a:gd name="connsiteX10" fmla="*/ 31981 w 356620"/>
                  <a:gd name="connsiteY10" fmla="*/ 3 h 345617"/>
                  <a:gd name="connsiteX11" fmla="*/ 31993 w 356620"/>
                  <a:gd name="connsiteY11" fmla="*/ 3 h 345617"/>
                  <a:gd name="connsiteX12" fmla="*/ 57922 w 356620"/>
                  <a:gd name="connsiteY12" fmla="*/ 18402 h 345617"/>
                  <a:gd name="connsiteX13" fmla="*/ 128386 w 356620"/>
                  <a:gd name="connsiteY13" fmla="*/ 233000 h 345617"/>
                  <a:gd name="connsiteX14" fmla="*/ 299055 w 356620"/>
                  <a:gd name="connsiteY14" fmla="*/ 233000 h 345617"/>
                  <a:gd name="connsiteX15" fmla="*/ 310361 w 356620"/>
                  <a:gd name="connsiteY15" fmla="*/ 223583 h 345617"/>
                  <a:gd name="connsiteX16" fmla="*/ 341046 w 356620"/>
                  <a:gd name="connsiteY16" fmla="*/ 68377 h 345617"/>
                  <a:gd name="connsiteX17" fmla="*/ 338600 w 356620"/>
                  <a:gd name="connsiteY17" fmla="*/ 58533 h 345617"/>
                  <a:gd name="connsiteX18" fmla="*/ 329763 w 356620"/>
                  <a:gd name="connsiteY18" fmla="*/ 54366 h 345617"/>
                  <a:gd name="connsiteX19" fmla="*/ 122846 w 356620"/>
                  <a:gd name="connsiteY19" fmla="*/ 54366 h 345617"/>
                  <a:gd name="connsiteX20" fmla="*/ 115169 w 356620"/>
                  <a:gd name="connsiteY20" fmla="*/ 46599 h 345617"/>
                  <a:gd name="connsiteX21" fmla="*/ 122846 w 356620"/>
                  <a:gd name="connsiteY21" fmla="*/ 38833 h 345617"/>
                  <a:gd name="connsiteX22" fmla="*/ 329767 w 356620"/>
                  <a:gd name="connsiteY22" fmla="*/ 38833 h 345617"/>
                  <a:gd name="connsiteX23" fmla="*/ 350451 w 356620"/>
                  <a:gd name="connsiteY23" fmla="*/ 48650 h 345617"/>
                  <a:gd name="connsiteX24" fmla="*/ 356116 w 356620"/>
                  <a:gd name="connsiteY24" fmla="*/ 71378 h 345617"/>
                  <a:gd name="connsiteX25" fmla="*/ 325393 w 356620"/>
                  <a:gd name="connsiteY25" fmla="*/ 226755 h 345617"/>
                  <a:gd name="connsiteX26" fmla="*/ 299054 w 356620"/>
                  <a:gd name="connsiteY26" fmla="*/ 248533 h 345617"/>
                  <a:gd name="connsiteX27" fmla="*/ 133524 w 356620"/>
                  <a:gd name="connsiteY27" fmla="*/ 248533 h 345617"/>
                  <a:gd name="connsiteX28" fmla="*/ 145093 w 356620"/>
                  <a:gd name="connsiteY28" fmla="*/ 283340 h 345617"/>
                  <a:gd name="connsiteX29" fmla="*/ 155861 w 356620"/>
                  <a:gd name="connsiteY29" fmla="*/ 291254 h 345617"/>
                  <a:gd name="connsiteX30" fmla="*/ 161226 w 356620"/>
                  <a:gd name="connsiteY30" fmla="*/ 291254 h 345617"/>
                  <a:gd name="connsiteX31" fmla="*/ 161236 w 356620"/>
                  <a:gd name="connsiteY31" fmla="*/ 291250 h 345617"/>
                  <a:gd name="connsiteX32" fmla="*/ 161245 w 356620"/>
                  <a:gd name="connsiteY32" fmla="*/ 291254 h 345617"/>
                  <a:gd name="connsiteX33" fmla="*/ 295591 w 356620"/>
                  <a:gd name="connsiteY33" fmla="*/ 291254 h 345617"/>
                  <a:gd name="connsiteX34" fmla="*/ 295600 w 356620"/>
                  <a:gd name="connsiteY34" fmla="*/ 291250 h 345617"/>
                  <a:gd name="connsiteX35" fmla="*/ 322472 w 356620"/>
                  <a:gd name="connsiteY35" fmla="*/ 318433 h 345617"/>
                  <a:gd name="connsiteX36" fmla="*/ 295600 w 356620"/>
                  <a:gd name="connsiteY36" fmla="*/ 345617 h 345617"/>
                  <a:gd name="connsiteX37" fmla="*/ 268727 w 356620"/>
                  <a:gd name="connsiteY37" fmla="*/ 318433 h 345617"/>
                  <a:gd name="connsiteX38" fmla="*/ 273506 w 356620"/>
                  <a:gd name="connsiteY38" fmla="*/ 306783 h 345617"/>
                  <a:gd name="connsiteX39" fmla="*/ 183330 w 356620"/>
                  <a:gd name="connsiteY39" fmla="*/ 306783 h 345617"/>
                  <a:gd name="connsiteX40" fmla="*/ 188108 w 356620"/>
                  <a:gd name="connsiteY40" fmla="*/ 318433 h 345617"/>
                  <a:gd name="connsiteX41" fmla="*/ 161236 w 356620"/>
                  <a:gd name="connsiteY41" fmla="*/ 345617 h 345617"/>
                  <a:gd name="connsiteX42" fmla="*/ 134363 w 356620"/>
                  <a:gd name="connsiteY42" fmla="*/ 318433 h 345617"/>
                  <a:gd name="connsiteX43" fmla="*/ 141124 w 356620"/>
                  <a:gd name="connsiteY43" fmla="*/ 301947 h 345617"/>
                  <a:gd name="connsiteX44" fmla="*/ 140401 w 356620"/>
                  <a:gd name="connsiteY44" fmla="*/ 301710 h 345617"/>
                  <a:gd name="connsiteX45" fmla="*/ 130570 w 356620"/>
                  <a:gd name="connsiteY45" fmla="*/ 288380 h 345617"/>
                  <a:gd name="connsiteX46" fmla="*/ 115568 w 356620"/>
                  <a:gd name="connsiteY46" fmla="*/ 243244 h 345617"/>
                  <a:gd name="connsiteX47" fmla="*/ 115575 w 356620"/>
                  <a:gd name="connsiteY47" fmla="*/ 243228 h 345617"/>
                  <a:gd name="connsiteX48" fmla="*/ 115560 w 356620"/>
                  <a:gd name="connsiteY48" fmla="*/ 243217 h 345617"/>
                  <a:gd name="connsiteX49" fmla="*/ 43388 w 356620"/>
                  <a:gd name="connsiteY49" fmla="*/ 23415 h 345617"/>
                  <a:gd name="connsiteX50" fmla="*/ 32247 w 356620"/>
                  <a:gd name="connsiteY50" fmla="*/ 15532 h 345617"/>
                  <a:gd name="connsiteX51" fmla="*/ 2249 w 356620"/>
                  <a:gd name="connsiteY51" fmla="*/ 13257 h 345617"/>
                  <a:gd name="connsiteX52" fmla="*/ 2249 w 356620"/>
                  <a:gd name="connsiteY52" fmla="*/ 2274 h 345617"/>
                  <a:gd name="connsiteX53" fmla="*/ 9320 w 356620"/>
                  <a:gd name="connsiteY53" fmla="*/ 178 h 345617"/>
                  <a:gd name="connsiteX54" fmla="*/ 31981 w 356620"/>
                  <a:gd name="connsiteY54" fmla="*/ 3 h 34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6620" h="345617">
                    <a:moveTo>
                      <a:pt x="295600" y="306783"/>
                    </a:moveTo>
                    <a:cubicBezTo>
                      <a:pt x="289250" y="306783"/>
                      <a:pt x="284083" y="312010"/>
                      <a:pt x="284083" y="318433"/>
                    </a:cubicBezTo>
                    <a:cubicBezTo>
                      <a:pt x="284083" y="324856"/>
                      <a:pt x="289250" y="330084"/>
                      <a:pt x="295600" y="330084"/>
                    </a:cubicBezTo>
                    <a:cubicBezTo>
                      <a:pt x="301949" y="330084"/>
                      <a:pt x="307117" y="324857"/>
                      <a:pt x="307117" y="318433"/>
                    </a:cubicBezTo>
                    <a:cubicBezTo>
                      <a:pt x="307117" y="312010"/>
                      <a:pt x="301949" y="306783"/>
                      <a:pt x="295600" y="306783"/>
                    </a:cubicBezTo>
                    <a:close/>
                    <a:moveTo>
                      <a:pt x="161236" y="306783"/>
                    </a:moveTo>
                    <a:cubicBezTo>
                      <a:pt x="154886" y="306783"/>
                      <a:pt x="149719" y="312010"/>
                      <a:pt x="149719" y="318433"/>
                    </a:cubicBezTo>
                    <a:cubicBezTo>
                      <a:pt x="149719" y="324856"/>
                      <a:pt x="154886" y="330084"/>
                      <a:pt x="161236" y="330084"/>
                    </a:cubicBezTo>
                    <a:cubicBezTo>
                      <a:pt x="167585" y="330084"/>
                      <a:pt x="172753" y="324857"/>
                      <a:pt x="172753" y="318433"/>
                    </a:cubicBezTo>
                    <a:cubicBezTo>
                      <a:pt x="172753" y="312010"/>
                      <a:pt x="167585" y="306783"/>
                      <a:pt x="161236" y="306783"/>
                    </a:cubicBezTo>
                    <a:close/>
                    <a:moveTo>
                      <a:pt x="31981" y="3"/>
                    </a:moveTo>
                    <a:cubicBezTo>
                      <a:pt x="31986" y="3"/>
                      <a:pt x="31990" y="3"/>
                      <a:pt x="31993" y="3"/>
                    </a:cubicBezTo>
                    <a:cubicBezTo>
                      <a:pt x="43802" y="3"/>
                      <a:pt x="54113" y="7397"/>
                      <a:pt x="57922" y="18402"/>
                    </a:cubicBezTo>
                    <a:lnTo>
                      <a:pt x="128386" y="233000"/>
                    </a:lnTo>
                    <a:lnTo>
                      <a:pt x="299055" y="233000"/>
                    </a:lnTo>
                    <a:cubicBezTo>
                      <a:pt x="304522" y="233000"/>
                      <a:pt x="309171" y="229129"/>
                      <a:pt x="310361" y="223583"/>
                    </a:cubicBezTo>
                    <a:lnTo>
                      <a:pt x="341046" y="68377"/>
                    </a:lnTo>
                    <a:cubicBezTo>
                      <a:pt x="341717" y="64870"/>
                      <a:pt x="340827" y="61267"/>
                      <a:pt x="338600" y="58533"/>
                    </a:cubicBezTo>
                    <a:cubicBezTo>
                      <a:pt x="336408" y="55846"/>
                      <a:pt x="333267" y="54366"/>
                      <a:pt x="329763" y="54366"/>
                    </a:cubicBezTo>
                    <a:lnTo>
                      <a:pt x="122846" y="54366"/>
                    </a:lnTo>
                    <a:cubicBezTo>
                      <a:pt x="118608" y="54366"/>
                      <a:pt x="115169" y="50887"/>
                      <a:pt x="115169" y="46599"/>
                    </a:cubicBezTo>
                    <a:cubicBezTo>
                      <a:pt x="115169" y="42312"/>
                      <a:pt x="118608" y="38833"/>
                      <a:pt x="122846" y="38833"/>
                    </a:cubicBezTo>
                    <a:lnTo>
                      <a:pt x="329767" y="38833"/>
                    </a:lnTo>
                    <a:cubicBezTo>
                      <a:pt x="337824" y="38833"/>
                      <a:pt x="345364" y="42409"/>
                      <a:pt x="350451" y="48650"/>
                    </a:cubicBezTo>
                    <a:cubicBezTo>
                      <a:pt x="355606" y="54972"/>
                      <a:pt x="357667" y="63255"/>
                      <a:pt x="356116" y="71378"/>
                    </a:cubicBezTo>
                    <a:lnTo>
                      <a:pt x="325393" y="226755"/>
                    </a:lnTo>
                    <a:cubicBezTo>
                      <a:pt x="322625" y="239628"/>
                      <a:pt x="311808" y="248533"/>
                      <a:pt x="299054" y="248533"/>
                    </a:cubicBezTo>
                    <a:lnTo>
                      <a:pt x="133524" y="248533"/>
                    </a:lnTo>
                    <a:lnTo>
                      <a:pt x="145093" y="283340"/>
                    </a:lnTo>
                    <a:cubicBezTo>
                      <a:pt x="146694" y="287961"/>
                      <a:pt x="151135" y="291254"/>
                      <a:pt x="155861" y="291254"/>
                    </a:cubicBezTo>
                    <a:lnTo>
                      <a:pt x="161226" y="291254"/>
                    </a:lnTo>
                    <a:lnTo>
                      <a:pt x="161236" y="291250"/>
                    </a:lnTo>
                    <a:lnTo>
                      <a:pt x="161245" y="291254"/>
                    </a:lnTo>
                    <a:lnTo>
                      <a:pt x="295591" y="291254"/>
                    </a:lnTo>
                    <a:lnTo>
                      <a:pt x="295600" y="291250"/>
                    </a:lnTo>
                    <a:cubicBezTo>
                      <a:pt x="310414" y="291250"/>
                      <a:pt x="322472" y="303448"/>
                      <a:pt x="322472" y="318433"/>
                    </a:cubicBezTo>
                    <a:cubicBezTo>
                      <a:pt x="322472" y="333419"/>
                      <a:pt x="310414" y="345617"/>
                      <a:pt x="295600" y="345617"/>
                    </a:cubicBezTo>
                    <a:cubicBezTo>
                      <a:pt x="280785" y="345617"/>
                      <a:pt x="268727" y="333419"/>
                      <a:pt x="268727" y="318433"/>
                    </a:cubicBezTo>
                    <a:lnTo>
                      <a:pt x="273506" y="306783"/>
                    </a:lnTo>
                    <a:lnTo>
                      <a:pt x="183330" y="306783"/>
                    </a:lnTo>
                    <a:lnTo>
                      <a:pt x="188108" y="318433"/>
                    </a:lnTo>
                    <a:cubicBezTo>
                      <a:pt x="188108" y="333419"/>
                      <a:pt x="176054" y="345617"/>
                      <a:pt x="161236" y="345617"/>
                    </a:cubicBezTo>
                    <a:cubicBezTo>
                      <a:pt x="146417" y="345617"/>
                      <a:pt x="134363" y="333419"/>
                      <a:pt x="134363" y="318433"/>
                    </a:cubicBezTo>
                    <a:lnTo>
                      <a:pt x="141124" y="301947"/>
                    </a:lnTo>
                    <a:lnTo>
                      <a:pt x="140401" y="301710"/>
                    </a:lnTo>
                    <a:cubicBezTo>
                      <a:pt x="135969" y="298485"/>
                      <a:pt x="132476" y="293885"/>
                      <a:pt x="130570" y="288380"/>
                    </a:cubicBezTo>
                    <a:lnTo>
                      <a:pt x="115568" y="243244"/>
                    </a:lnTo>
                    <a:lnTo>
                      <a:pt x="115575" y="243228"/>
                    </a:lnTo>
                    <a:lnTo>
                      <a:pt x="115560" y="243217"/>
                    </a:lnTo>
                    <a:lnTo>
                      <a:pt x="43388" y="23415"/>
                    </a:lnTo>
                    <a:cubicBezTo>
                      <a:pt x="41771" y="18748"/>
                      <a:pt x="37276" y="15532"/>
                      <a:pt x="32247" y="15532"/>
                    </a:cubicBezTo>
                    <a:cubicBezTo>
                      <a:pt x="5428" y="16472"/>
                      <a:pt x="4625" y="15661"/>
                      <a:pt x="2249" y="13257"/>
                    </a:cubicBezTo>
                    <a:cubicBezTo>
                      <a:pt x="-750" y="10223"/>
                      <a:pt x="-750" y="5308"/>
                      <a:pt x="2249" y="2274"/>
                    </a:cubicBezTo>
                    <a:cubicBezTo>
                      <a:pt x="4168" y="333"/>
                      <a:pt x="6844" y="-366"/>
                      <a:pt x="9320" y="178"/>
                    </a:cubicBezTo>
                    <a:cubicBezTo>
                      <a:pt x="11808" y="349"/>
                      <a:pt x="21965" y="352"/>
                      <a:pt x="31981" y="3"/>
                    </a:cubicBezTo>
                    <a:close/>
                  </a:path>
                </a:pathLst>
              </a:custGeom>
              <a:solidFill>
                <a:schemeClr val="tx2"/>
              </a:solidFill>
              <a:ln w="688" cap="flat">
                <a:noFill/>
                <a:prstDash val="solid"/>
                <a:miter/>
              </a:ln>
            </p:spPr>
            <p:txBody>
              <a:bodyPr lIns="0" tIns="0" rIns="0" bIns="0" rtlCol="0" anchor="ctr"/>
              <a:lstStyle/>
              <a:p>
                <a:endParaRPr lang="de-DE" dirty="0"/>
              </a:p>
            </p:txBody>
          </p:sp>
        </p:grpSp>
        <p:sp>
          <p:nvSpPr>
            <p:cNvPr id="111" name="Rechteck 110">
              <a:extLst>
                <a:ext uri="{FF2B5EF4-FFF2-40B4-BE49-F238E27FC236}">
                  <a16:creationId xmlns:a16="http://schemas.microsoft.com/office/drawing/2014/main" id="{B008915D-CC93-BFC7-30C0-62D7AC215F8C}"/>
                </a:ext>
              </a:extLst>
            </p:cNvPr>
            <p:cNvSpPr/>
            <p:nvPr/>
          </p:nvSpPr>
          <p:spPr bwMode="gray">
            <a:xfrm>
              <a:off x="6004016" y="3088800"/>
              <a:ext cx="1800000" cy="272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endParaRPr lang="de-DE" sz="1200" dirty="0">
                <a:solidFill>
                  <a:schemeClr val="tx2"/>
                </a:solidFill>
              </a:endParaRPr>
            </a:p>
          </p:txBody>
        </p:sp>
        <p:sp>
          <p:nvSpPr>
            <p:cNvPr id="66" name="ICON">
              <a:extLst>
                <a:ext uri="{FF2B5EF4-FFF2-40B4-BE49-F238E27FC236}">
                  <a16:creationId xmlns:a16="http://schemas.microsoft.com/office/drawing/2014/main" id="{38085971-427D-F66D-8425-2018CEBD9AB8}"/>
                </a:ext>
              </a:extLst>
            </p:cNvPr>
            <p:cNvSpPr>
              <a:spLocks noChangeAspect="1"/>
            </p:cNvSpPr>
            <p:nvPr/>
          </p:nvSpPr>
          <p:spPr bwMode="gray">
            <a:xfrm>
              <a:off x="6674813" y="3285453"/>
              <a:ext cx="468000" cy="468000"/>
            </a:xfrm>
            <a:custGeom>
              <a:avLst/>
              <a:gdLst>
                <a:gd name="connsiteX0" fmla="*/ 491490 w 567690"/>
                <a:gd name="connsiteY0" fmla="*/ 351473 h 505778"/>
                <a:gd name="connsiteX1" fmla="*/ 501015 w 567690"/>
                <a:gd name="connsiteY1" fmla="*/ 360998 h 505778"/>
                <a:gd name="connsiteX2" fmla="*/ 501015 w 567690"/>
                <a:gd name="connsiteY2" fmla="*/ 371475 h 505778"/>
                <a:gd name="connsiteX3" fmla="*/ 491490 w 567690"/>
                <a:gd name="connsiteY3" fmla="*/ 381000 h 505778"/>
                <a:gd name="connsiteX4" fmla="*/ 481965 w 567690"/>
                <a:gd name="connsiteY4" fmla="*/ 371475 h 505778"/>
                <a:gd name="connsiteX5" fmla="*/ 481965 w 567690"/>
                <a:gd name="connsiteY5" fmla="*/ 360998 h 505778"/>
                <a:gd name="connsiteX6" fmla="*/ 491490 w 567690"/>
                <a:gd name="connsiteY6" fmla="*/ 351473 h 505778"/>
                <a:gd name="connsiteX7" fmla="*/ 447675 w 567690"/>
                <a:gd name="connsiteY7" fmla="*/ 351473 h 505778"/>
                <a:gd name="connsiteX8" fmla="*/ 457200 w 567690"/>
                <a:gd name="connsiteY8" fmla="*/ 360998 h 505778"/>
                <a:gd name="connsiteX9" fmla="*/ 457200 w 567690"/>
                <a:gd name="connsiteY9" fmla="*/ 371475 h 505778"/>
                <a:gd name="connsiteX10" fmla="*/ 447675 w 567690"/>
                <a:gd name="connsiteY10" fmla="*/ 381000 h 505778"/>
                <a:gd name="connsiteX11" fmla="*/ 438150 w 567690"/>
                <a:gd name="connsiteY11" fmla="*/ 371475 h 505778"/>
                <a:gd name="connsiteX12" fmla="*/ 438150 w 567690"/>
                <a:gd name="connsiteY12" fmla="*/ 360998 h 505778"/>
                <a:gd name="connsiteX13" fmla="*/ 447675 w 567690"/>
                <a:gd name="connsiteY13" fmla="*/ 351473 h 505778"/>
                <a:gd name="connsiteX14" fmla="*/ 118110 w 567690"/>
                <a:gd name="connsiteY14" fmla="*/ 351473 h 505778"/>
                <a:gd name="connsiteX15" fmla="*/ 127635 w 567690"/>
                <a:gd name="connsiteY15" fmla="*/ 360998 h 505778"/>
                <a:gd name="connsiteX16" fmla="*/ 127635 w 567690"/>
                <a:gd name="connsiteY16" fmla="*/ 371475 h 505778"/>
                <a:gd name="connsiteX17" fmla="*/ 118110 w 567690"/>
                <a:gd name="connsiteY17" fmla="*/ 381000 h 505778"/>
                <a:gd name="connsiteX18" fmla="*/ 108585 w 567690"/>
                <a:gd name="connsiteY18" fmla="*/ 371475 h 505778"/>
                <a:gd name="connsiteX19" fmla="*/ 108585 w 567690"/>
                <a:gd name="connsiteY19" fmla="*/ 360998 h 505778"/>
                <a:gd name="connsiteX20" fmla="*/ 118110 w 567690"/>
                <a:gd name="connsiteY20" fmla="*/ 351473 h 505778"/>
                <a:gd name="connsiteX21" fmla="*/ 70485 w 567690"/>
                <a:gd name="connsiteY21" fmla="*/ 351473 h 505778"/>
                <a:gd name="connsiteX22" fmla="*/ 80010 w 567690"/>
                <a:gd name="connsiteY22" fmla="*/ 360998 h 505778"/>
                <a:gd name="connsiteX23" fmla="*/ 80010 w 567690"/>
                <a:gd name="connsiteY23" fmla="*/ 371475 h 505778"/>
                <a:gd name="connsiteX24" fmla="*/ 70485 w 567690"/>
                <a:gd name="connsiteY24" fmla="*/ 381000 h 505778"/>
                <a:gd name="connsiteX25" fmla="*/ 60960 w 567690"/>
                <a:gd name="connsiteY25" fmla="*/ 371475 h 505778"/>
                <a:gd name="connsiteX26" fmla="*/ 60960 w 567690"/>
                <a:gd name="connsiteY26" fmla="*/ 360998 h 505778"/>
                <a:gd name="connsiteX27" fmla="*/ 70485 w 567690"/>
                <a:gd name="connsiteY27" fmla="*/ 351473 h 505778"/>
                <a:gd name="connsiteX28" fmla="*/ 251460 w 567690"/>
                <a:gd name="connsiteY28" fmla="*/ 350520 h 505778"/>
                <a:gd name="connsiteX29" fmla="*/ 260985 w 567690"/>
                <a:gd name="connsiteY29" fmla="*/ 360045 h 505778"/>
                <a:gd name="connsiteX30" fmla="*/ 266700 w 567690"/>
                <a:gd name="connsiteY30" fmla="*/ 371475 h 505778"/>
                <a:gd name="connsiteX31" fmla="*/ 280035 w 567690"/>
                <a:gd name="connsiteY31" fmla="*/ 376238 h 505778"/>
                <a:gd name="connsiteX32" fmla="*/ 293370 w 567690"/>
                <a:gd name="connsiteY32" fmla="*/ 371475 h 505778"/>
                <a:gd name="connsiteX33" fmla="*/ 298132 w 567690"/>
                <a:gd name="connsiteY33" fmla="*/ 360045 h 505778"/>
                <a:gd name="connsiteX34" fmla="*/ 307658 w 567690"/>
                <a:gd name="connsiteY34" fmla="*/ 350520 h 505778"/>
                <a:gd name="connsiteX35" fmla="*/ 318135 w 567690"/>
                <a:gd name="connsiteY35" fmla="*/ 360045 h 505778"/>
                <a:gd name="connsiteX36" fmla="*/ 306705 w 567690"/>
                <a:gd name="connsiteY36" fmla="*/ 385763 h 505778"/>
                <a:gd name="connsiteX37" fmla="*/ 280035 w 567690"/>
                <a:gd name="connsiteY37" fmla="*/ 396240 h 505778"/>
                <a:gd name="connsiteX38" fmla="*/ 253365 w 567690"/>
                <a:gd name="connsiteY38" fmla="*/ 385763 h 505778"/>
                <a:gd name="connsiteX39" fmla="*/ 241935 w 567690"/>
                <a:gd name="connsiteY39" fmla="*/ 360045 h 505778"/>
                <a:gd name="connsiteX40" fmla="*/ 251460 w 567690"/>
                <a:gd name="connsiteY40" fmla="*/ 350520 h 505778"/>
                <a:gd name="connsiteX41" fmla="*/ 229553 w 567690"/>
                <a:gd name="connsiteY41" fmla="*/ 324802 h 505778"/>
                <a:gd name="connsiteX42" fmla="*/ 336233 w 567690"/>
                <a:gd name="connsiteY42" fmla="*/ 324802 h 505778"/>
                <a:gd name="connsiteX43" fmla="*/ 346711 w 567690"/>
                <a:gd name="connsiteY43" fmla="*/ 334327 h 505778"/>
                <a:gd name="connsiteX44" fmla="*/ 337186 w 567690"/>
                <a:gd name="connsiteY44" fmla="*/ 343852 h 505778"/>
                <a:gd name="connsiteX45" fmla="*/ 229553 w 567690"/>
                <a:gd name="connsiteY45" fmla="*/ 343852 h 505778"/>
                <a:gd name="connsiteX46" fmla="*/ 220028 w 567690"/>
                <a:gd name="connsiteY46" fmla="*/ 334327 h 505778"/>
                <a:gd name="connsiteX47" fmla="*/ 229553 w 567690"/>
                <a:gd name="connsiteY47" fmla="*/ 324802 h 505778"/>
                <a:gd name="connsiteX48" fmla="*/ 469582 w 567690"/>
                <a:gd name="connsiteY48" fmla="*/ 321945 h 505778"/>
                <a:gd name="connsiteX49" fmla="*/ 479107 w 567690"/>
                <a:gd name="connsiteY49" fmla="*/ 331470 h 505778"/>
                <a:gd name="connsiteX50" fmla="*/ 479107 w 567690"/>
                <a:gd name="connsiteY50" fmla="*/ 342900 h 505778"/>
                <a:gd name="connsiteX51" fmla="*/ 469582 w 567690"/>
                <a:gd name="connsiteY51" fmla="*/ 352425 h 505778"/>
                <a:gd name="connsiteX52" fmla="*/ 460057 w 567690"/>
                <a:gd name="connsiteY52" fmla="*/ 342900 h 505778"/>
                <a:gd name="connsiteX53" fmla="*/ 460057 w 567690"/>
                <a:gd name="connsiteY53" fmla="*/ 331470 h 505778"/>
                <a:gd name="connsiteX54" fmla="*/ 469582 w 567690"/>
                <a:gd name="connsiteY54" fmla="*/ 321945 h 505778"/>
                <a:gd name="connsiteX55" fmla="*/ 96203 w 567690"/>
                <a:gd name="connsiteY55" fmla="*/ 321945 h 505778"/>
                <a:gd name="connsiteX56" fmla="*/ 105728 w 567690"/>
                <a:gd name="connsiteY56" fmla="*/ 331470 h 505778"/>
                <a:gd name="connsiteX57" fmla="*/ 105728 w 567690"/>
                <a:gd name="connsiteY57" fmla="*/ 342900 h 505778"/>
                <a:gd name="connsiteX58" fmla="*/ 96203 w 567690"/>
                <a:gd name="connsiteY58" fmla="*/ 352425 h 505778"/>
                <a:gd name="connsiteX59" fmla="*/ 86678 w 567690"/>
                <a:gd name="connsiteY59" fmla="*/ 342900 h 505778"/>
                <a:gd name="connsiteX60" fmla="*/ 86678 w 567690"/>
                <a:gd name="connsiteY60" fmla="*/ 331470 h 505778"/>
                <a:gd name="connsiteX61" fmla="*/ 96203 w 567690"/>
                <a:gd name="connsiteY61" fmla="*/ 321945 h 505778"/>
                <a:gd name="connsiteX62" fmla="*/ 491490 w 567690"/>
                <a:gd name="connsiteY62" fmla="*/ 292418 h 505778"/>
                <a:gd name="connsiteX63" fmla="*/ 501015 w 567690"/>
                <a:gd name="connsiteY63" fmla="*/ 301943 h 505778"/>
                <a:gd name="connsiteX64" fmla="*/ 501015 w 567690"/>
                <a:gd name="connsiteY64" fmla="*/ 312420 h 505778"/>
                <a:gd name="connsiteX65" fmla="*/ 491490 w 567690"/>
                <a:gd name="connsiteY65" fmla="*/ 321945 h 505778"/>
                <a:gd name="connsiteX66" fmla="*/ 481965 w 567690"/>
                <a:gd name="connsiteY66" fmla="*/ 312420 h 505778"/>
                <a:gd name="connsiteX67" fmla="*/ 481965 w 567690"/>
                <a:gd name="connsiteY67" fmla="*/ 301943 h 505778"/>
                <a:gd name="connsiteX68" fmla="*/ 491490 w 567690"/>
                <a:gd name="connsiteY68" fmla="*/ 292418 h 505778"/>
                <a:gd name="connsiteX69" fmla="*/ 447675 w 567690"/>
                <a:gd name="connsiteY69" fmla="*/ 292418 h 505778"/>
                <a:gd name="connsiteX70" fmla="*/ 457200 w 567690"/>
                <a:gd name="connsiteY70" fmla="*/ 301943 h 505778"/>
                <a:gd name="connsiteX71" fmla="*/ 457200 w 567690"/>
                <a:gd name="connsiteY71" fmla="*/ 312420 h 505778"/>
                <a:gd name="connsiteX72" fmla="*/ 447675 w 567690"/>
                <a:gd name="connsiteY72" fmla="*/ 321945 h 505778"/>
                <a:gd name="connsiteX73" fmla="*/ 438150 w 567690"/>
                <a:gd name="connsiteY73" fmla="*/ 312420 h 505778"/>
                <a:gd name="connsiteX74" fmla="*/ 438150 w 567690"/>
                <a:gd name="connsiteY74" fmla="*/ 301943 h 505778"/>
                <a:gd name="connsiteX75" fmla="*/ 447675 w 567690"/>
                <a:gd name="connsiteY75" fmla="*/ 292418 h 505778"/>
                <a:gd name="connsiteX76" fmla="*/ 118110 w 567690"/>
                <a:gd name="connsiteY76" fmla="*/ 292418 h 505778"/>
                <a:gd name="connsiteX77" fmla="*/ 127635 w 567690"/>
                <a:gd name="connsiteY77" fmla="*/ 301943 h 505778"/>
                <a:gd name="connsiteX78" fmla="*/ 127635 w 567690"/>
                <a:gd name="connsiteY78" fmla="*/ 312420 h 505778"/>
                <a:gd name="connsiteX79" fmla="*/ 118110 w 567690"/>
                <a:gd name="connsiteY79" fmla="*/ 321945 h 505778"/>
                <a:gd name="connsiteX80" fmla="*/ 108585 w 567690"/>
                <a:gd name="connsiteY80" fmla="*/ 312420 h 505778"/>
                <a:gd name="connsiteX81" fmla="*/ 108585 w 567690"/>
                <a:gd name="connsiteY81" fmla="*/ 301943 h 505778"/>
                <a:gd name="connsiteX82" fmla="*/ 118110 w 567690"/>
                <a:gd name="connsiteY82" fmla="*/ 292418 h 505778"/>
                <a:gd name="connsiteX83" fmla="*/ 70485 w 567690"/>
                <a:gd name="connsiteY83" fmla="*/ 292418 h 505778"/>
                <a:gd name="connsiteX84" fmla="*/ 80010 w 567690"/>
                <a:gd name="connsiteY84" fmla="*/ 301943 h 505778"/>
                <a:gd name="connsiteX85" fmla="*/ 80010 w 567690"/>
                <a:gd name="connsiteY85" fmla="*/ 312420 h 505778"/>
                <a:gd name="connsiteX86" fmla="*/ 70485 w 567690"/>
                <a:gd name="connsiteY86" fmla="*/ 321945 h 505778"/>
                <a:gd name="connsiteX87" fmla="*/ 60960 w 567690"/>
                <a:gd name="connsiteY87" fmla="*/ 312420 h 505778"/>
                <a:gd name="connsiteX88" fmla="*/ 60960 w 567690"/>
                <a:gd name="connsiteY88" fmla="*/ 301943 h 505778"/>
                <a:gd name="connsiteX89" fmla="*/ 70485 w 567690"/>
                <a:gd name="connsiteY89" fmla="*/ 292418 h 505778"/>
                <a:gd name="connsiteX90" fmla="*/ 469582 w 567690"/>
                <a:gd name="connsiteY90" fmla="*/ 263843 h 505778"/>
                <a:gd name="connsiteX91" fmla="*/ 479107 w 567690"/>
                <a:gd name="connsiteY91" fmla="*/ 273368 h 505778"/>
                <a:gd name="connsiteX92" fmla="*/ 479107 w 567690"/>
                <a:gd name="connsiteY92" fmla="*/ 284798 h 505778"/>
                <a:gd name="connsiteX93" fmla="*/ 469582 w 567690"/>
                <a:gd name="connsiteY93" fmla="*/ 294323 h 505778"/>
                <a:gd name="connsiteX94" fmla="*/ 460057 w 567690"/>
                <a:gd name="connsiteY94" fmla="*/ 284798 h 505778"/>
                <a:gd name="connsiteX95" fmla="*/ 460057 w 567690"/>
                <a:gd name="connsiteY95" fmla="*/ 273368 h 505778"/>
                <a:gd name="connsiteX96" fmla="*/ 469582 w 567690"/>
                <a:gd name="connsiteY96" fmla="*/ 263843 h 505778"/>
                <a:gd name="connsiteX97" fmla="*/ 96203 w 567690"/>
                <a:gd name="connsiteY97" fmla="*/ 263843 h 505778"/>
                <a:gd name="connsiteX98" fmla="*/ 105728 w 567690"/>
                <a:gd name="connsiteY98" fmla="*/ 273368 h 505778"/>
                <a:gd name="connsiteX99" fmla="*/ 105728 w 567690"/>
                <a:gd name="connsiteY99" fmla="*/ 284798 h 505778"/>
                <a:gd name="connsiteX100" fmla="*/ 96203 w 567690"/>
                <a:gd name="connsiteY100" fmla="*/ 294323 h 505778"/>
                <a:gd name="connsiteX101" fmla="*/ 86678 w 567690"/>
                <a:gd name="connsiteY101" fmla="*/ 284798 h 505778"/>
                <a:gd name="connsiteX102" fmla="*/ 86678 w 567690"/>
                <a:gd name="connsiteY102" fmla="*/ 273368 h 505778"/>
                <a:gd name="connsiteX103" fmla="*/ 96203 w 567690"/>
                <a:gd name="connsiteY103" fmla="*/ 263843 h 505778"/>
                <a:gd name="connsiteX104" fmla="*/ 491490 w 567690"/>
                <a:gd name="connsiteY104" fmla="*/ 234315 h 505778"/>
                <a:gd name="connsiteX105" fmla="*/ 501015 w 567690"/>
                <a:gd name="connsiteY105" fmla="*/ 243840 h 505778"/>
                <a:gd name="connsiteX106" fmla="*/ 501015 w 567690"/>
                <a:gd name="connsiteY106" fmla="*/ 254318 h 505778"/>
                <a:gd name="connsiteX107" fmla="*/ 491490 w 567690"/>
                <a:gd name="connsiteY107" fmla="*/ 263843 h 505778"/>
                <a:gd name="connsiteX108" fmla="*/ 481965 w 567690"/>
                <a:gd name="connsiteY108" fmla="*/ 254318 h 505778"/>
                <a:gd name="connsiteX109" fmla="*/ 481965 w 567690"/>
                <a:gd name="connsiteY109" fmla="*/ 243840 h 505778"/>
                <a:gd name="connsiteX110" fmla="*/ 491490 w 567690"/>
                <a:gd name="connsiteY110" fmla="*/ 234315 h 505778"/>
                <a:gd name="connsiteX111" fmla="*/ 447675 w 567690"/>
                <a:gd name="connsiteY111" fmla="*/ 234315 h 505778"/>
                <a:gd name="connsiteX112" fmla="*/ 457200 w 567690"/>
                <a:gd name="connsiteY112" fmla="*/ 243840 h 505778"/>
                <a:gd name="connsiteX113" fmla="*/ 457200 w 567690"/>
                <a:gd name="connsiteY113" fmla="*/ 254318 h 505778"/>
                <a:gd name="connsiteX114" fmla="*/ 447675 w 567690"/>
                <a:gd name="connsiteY114" fmla="*/ 263843 h 505778"/>
                <a:gd name="connsiteX115" fmla="*/ 438150 w 567690"/>
                <a:gd name="connsiteY115" fmla="*/ 254318 h 505778"/>
                <a:gd name="connsiteX116" fmla="*/ 438150 w 567690"/>
                <a:gd name="connsiteY116" fmla="*/ 243840 h 505778"/>
                <a:gd name="connsiteX117" fmla="*/ 447675 w 567690"/>
                <a:gd name="connsiteY117" fmla="*/ 234315 h 505778"/>
                <a:gd name="connsiteX118" fmla="*/ 118110 w 567690"/>
                <a:gd name="connsiteY118" fmla="*/ 234315 h 505778"/>
                <a:gd name="connsiteX119" fmla="*/ 127635 w 567690"/>
                <a:gd name="connsiteY119" fmla="*/ 243840 h 505778"/>
                <a:gd name="connsiteX120" fmla="*/ 127635 w 567690"/>
                <a:gd name="connsiteY120" fmla="*/ 254318 h 505778"/>
                <a:gd name="connsiteX121" fmla="*/ 118110 w 567690"/>
                <a:gd name="connsiteY121" fmla="*/ 263843 h 505778"/>
                <a:gd name="connsiteX122" fmla="*/ 108585 w 567690"/>
                <a:gd name="connsiteY122" fmla="*/ 254318 h 505778"/>
                <a:gd name="connsiteX123" fmla="*/ 108585 w 567690"/>
                <a:gd name="connsiteY123" fmla="*/ 243840 h 505778"/>
                <a:gd name="connsiteX124" fmla="*/ 118110 w 567690"/>
                <a:gd name="connsiteY124" fmla="*/ 234315 h 505778"/>
                <a:gd name="connsiteX125" fmla="*/ 70485 w 567690"/>
                <a:gd name="connsiteY125" fmla="*/ 234315 h 505778"/>
                <a:gd name="connsiteX126" fmla="*/ 80010 w 567690"/>
                <a:gd name="connsiteY126" fmla="*/ 243840 h 505778"/>
                <a:gd name="connsiteX127" fmla="*/ 80010 w 567690"/>
                <a:gd name="connsiteY127" fmla="*/ 254318 h 505778"/>
                <a:gd name="connsiteX128" fmla="*/ 70485 w 567690"/>
                <a:gd name="connsiteY128" fmla="*/ 263843 h 505778"/>
                <a:gd name="connsiteX129" fmla="*/ 60960 w 567690"/>
                <a:gd name="connsiteY129" fmla="*/ 254318 h 505778"/>
                <a:gd name="connsiteX130" fmla="*/ 60960 w 567690"/>
                <a:gd name="connsiteY130" fmla="*/ 243840 h 505778"/>
                <a:gd name="connsiteX131" fmla="*/ 70485 w 567690"/>
                <a:gd name="connsiteY131" fmla="*/ 234315 h 505778"/>
                <a:gd name="connsiteX132" fmla="*/ 447675 w 567690"/>
                <a:gd name="connsiteY132" fmla="*/ 171450 h 505778"/>
                <a:gd name="connsiteX133" fmla="*/ 491490 w 567690"/>
                <a:gd name="connsiteY133" fmla="*/ 171450 h 505778"/>
                <a:gd name="connsiteX134" fmla="*/ 501015 w 567690"/>
                <a:gd name="connsiteY134" fmla="*/ 180975 h 505778"/>
                <a:gd name="connsiteX135" fmla="*/ 491490 w 567690"/>
                <a:gd name="connsiteY135" fmla="*/ 190500 h 505778"/>
                <a:gd name="connsiteX136" fmla="*/ 447675 w 567690"/>
                <a:gd name="connsiteY136" fmla="*/ 190500 h 505778"/>
                <a:gd name="connsiteX137" fmla="*/ 438150 w 567690"/>
                <a:gd name="connsiteY137" fmla="*/ 180975 h 505778"/>
                <a:gd name="connsiteX138" fmla="*/ 447675 w 567690"/>
                <a:gd name="connsiteY138" fmla="*/ 171450 h 505778"/>
                <a:gd name="connsiteX139" fmla="*/ 214313 w 567690"/>
                <a:gd name="connsiteY139" fmla="*/ 152400 h 505778"/>
                <a:gd name="connsiteX140" fmla="*/ 349568 w 567690"/>
                <a:gd name="connsiteY140" fmla="*/ 152400 h 505778"/>
                <a:gd name="connsiteX141" fmla="*/ 359093 w 567690"/>
                <a:gd name="connsiteY141" fmla="*/ 161925 h 505778"/>
                <a:gd name="connsiteX142" fmla="*/ 349568 w 567690"/>
                <a:gd name="connsiteY142" fmla="*/ 171450 h 505778"/>
                <a:gd name="connsiteX143" fmla="*/ 214313 w 567690"/>
                <a:gd name="connsiteY143" fmla="*/ 171450 h 505778"/>
                <a:gd name="connsiteX144" fmla="*/ 204788 w 567690"/>
                <a:gd name="connsiteY144" fmla="*/ 161925 h 505778"/>
                <a:gd name="connsiteX145" fmla="*/ 214313 w 567690"/>
                <a:gd name="connsiteY145" fmla="*/ 152400 h 505778"/>
                <a:gd name="connsiteX146" fmla="*/ 447675 w 567690"/>
                <a:gd name="connsiteY146" fmla="*/ 138113 h 505778"/>
                <a:gd name="connsiteX147" fmla="*/ 491490 w 567690"/>
                <a:gd name="connsiteY147" fmla="*/ 138113 h 505778"/>
                <a:gd name="connsiteX148" fmla="*/ 501015 w 567690"/>
                <a:gd name="connsiteY148" fmla="*/ 147638 h 505778"/>
                <a:gd name="connsiteX149" fmla="*/ 491490 w 567690"/>
                <a:gd name="connsiteY149" fmla="*/ 157163 h 505778"/>
                <a:gd name="connsiteX150" fmla="*/ 447675 w 567690"/>
                <a:gd name="connsiteY150" fmla="*/ 157163 h 505778"/>
                <a:gd name="connsiteX151" fmla="*/ 438150 w 567690"/>
                <a:gd name="connsiteY151" fmla="*/ 147638 h 505778"/>
                <a:gd name="connsiteX152" fmla="*/ 447675 w 567690"/>
                <a:gd name="connsiteY152" fmla="*/ 138113 h 505778"/>
                <a:gd name="connsiteX153" fmla="*/ 68580 w 567690"/>
                <a:gd name="connsiteY153" fmla="*/ 138113 h 505778"/>
                <a:gd name="connsiteX154" fmla="*/ 117158 w 567690"/>
                <a:gd name="connsiteY154" fmla="*/ 138113 h 505778"/>
                <a:gd name="connsiteX155" fmla="*/ 126683 w 567690"/>
                <a:gd name="connsiteY155" fmla="*/ 147638 h 505778"/>
                <a:gd name="connsiteX156" fmla="*/ 117158 w 567690"/>
                <a:gd name="connsiteY156" fmla="*/ 157163 h 505778"/>
                <a:gd name="connsiteX157" fmla="*/ 68580 w 567690"/>
                <a:gd name="connsiteY157" fmla="*/ 157163 h 505778"/>
                <a:gd name="connsiteX158" fmla="*/ 59055 w 567690"/>
                <a:gd name="connsiteY158" fmla="*/ 147638 h 505778"/>
                <a:gd name="connsiteX159" fmla="*/ 68580 w 567690"/>
                <a:gd name="connsiteY159" fmla="*/ 138113 h 505778"/>
                <a:gd name="connsiteX160" fmla="*/ 214313 w 567690"/>
                <a:gd name="connsiteY160" fmla="*/ 116205 h 505778"/>
                <a:gd name="connsiteX161" fmla="*/ 349568 w 567690"/>
                <a:gd name="connsiteY161" fmla="*/ 116205 h 505778"/>
                <a:gd name="connsiteX162" fmla="*/ 359093 w 567690"/>
                <a:gd name="connsiteY162" fmla="*/ 125730 h 505778"/>
                <a:gd name="connsiteX163" fmla="*/ 349568 w 567690"/>
                <a:gd name="connsiteY163" fmla="*/ 135255 h 505778"/>
                <a:gd name="connsiteX164" fmla="*/ 214313 w 567690"/>
                <a:gd name="connsiteY164" fmla="*/ 135255 h 505778"/>
                <a:gd name="connsiteX165" fmla="*/ 204788 w 567690"/>
                <a:gd name="connsiteY165" fmla="*/ 125730 h 505778"/>
                <a:gd name="connsiteX166" fmla="*/ 214313 w 567690"/>
                <a:gd name="connsiteY166" fmla="*/ 116205 h 505778"/>
                <a:gd name="connsiteX167" fmla="*/ 447675 w 567690"/>
                <a:gd name="connsiteY167" fmla="*/ 108585 h 505778"/>
                <a:gd name="connsiteX168" fmla="*/ 491490 w 567690"/>
                <a:gd name="connsiteY168" fmla="*/ 108585 h 505778"/>
                <a:gd name="connsiteX169" fmla="*/ 501015 w 567690"/>
                <a:gd name="connsiteY169" fmla="*/ 118110 h 505778"/>
                <a:gd name="connsiteX170" fmla="*/ 491490 w 567690"/>
                <a:gd name="connsiteY170" fmla="*/ 127635 h 505778"/>
                <a:gd name="connsiteX171" fmla="*/ 447675 w 567690"/>
                <a:gd name="connsiteY171" fmla="*/ 127635 h 505778"/>
                <a:gd name="connsiteX172" fmla="*/ 438150 w 567690"/>
                <a:gd name="connsiteY172" fmla="*/ 118110 h 505778"/>
                <a:gd name="connsiteX173" fmla="*/ 447675 w 567690"/>
                <a:gd name="connsiteY173" fmla="*/ 108585 h 505778"/>
                <a:gd name="connsiteX174" fmla="*/ 68580 w 567690"/>
                <a:gd name="connsiteY174" fmla="*/ 108585 h 505778"/>
                <a:gd name="connsiteX175" fmla="*/ 117158 w 567690"/>
                <a:gd name="connsiteY175" fmla="*/ 108585 h 505778"/>
                <a:gd name="connsiteX176" fmla="*/ 126683 w 567690"/>
                <a:gd name="connsiteY176" fmla="*/ 118110 h 505778"/>
                <a:gd name="connsiteX177" fmla="*/ 117158 w 567690"/>
                <a:gd name="connsiteY177" fmla="*/ 127635 h 505778"/>
                <a:gd name="connsiteX178" fmla="*/ 68580 w 567690"/>
                <a:gd name="connsiteY178" fmla="*/ 127635 h 505778"/>
                <a:gd name="connsiteX179" fmla="*/ 59055 w 567690"/>
                <a:gd name="connsiteY179" fmla="*/ 118110 h 505778"/>
                <a:gd name="connsiteX180" fmla="*/ 68580 w 567690"/>
                <a:gd name="connsiteY180" fmla="*/ 108585 h 505778"/>
                <a:gd name="connsiteX181" fmla="*/ 214313 w 567690"/>
                <a:gd name="connsiteY181" fmla="*/ 79058 h 505778"/>
                <a:gd name="connsiteX182" fmla="*/ 349568 w 567690"/>
                <a:gd name="connsiteY182" fmla="*/ 79058 h 505778"/>
                <a:gd name="connsiteX183" fmla="*/ 359093 w 567690"/>
                <a:gd name="connsiteY183" fmla="*/ 88583 h 505778"/>
                <a:gd name="connsiteX184" fmla="*/ 349568 w 567690"/>
                <a:gd name="connsiteY184" fmla="*/ 98108 h 505778"/>
                <a:gd name="connsiteX185" fmla="*/ 214313 w 567690"/>
                <a:gd name="connsiteY185" fmla="*/ 98108 h 505778"/>
                <a:gd name="connsiteX186" fmla="*/ 204788 w 567690"/>
                <a:gd name="connsiteY186" fmla="*/ 88583 h 505778"/>
                <a:gd name="connsiteX187" fmla="*/ 214313 w 567690"/>
                <a:gd name="connsiteY187" fmla="*/ 79058 h 505778"/>
                <a:gd name="connsiteX188" fmla="*/ 28575 w 567690"/>
                <a:gd name="connsiteY188" fmla="*/ 62865 h 505778"/>
                <a:gd name="connsiteX189" fmla="*/ 21908 w 567690"/>
                <a:gd name="connsiteY189" fmla="*/ 65723 h 505778"/>
                <a:gd name="connsiteX190" fmla="*/ 19050 w 567690"/>
                <a:gd name="connsiteY190" fmla="*/ 71438 h 505778"/>
                <a:gd name="connsiteX191" fmla="*/ 19050 w 567690"/>
                <a:gd name="connsiteY191" fmla="*/ 434340 h 505778"/>
                <a:gd name="connsiteX192" fmla="*/ 21908 w 567690"/>
                <a:gd name="connsiteY192" fmla="*/ 441008 h 505778"/>
                <a:gd name="connsiteX193" fmla="*/ 28575 w 567690"/>
                <a:gd name="connsiteY193" fmla="*/ 443865 h 505778"/>
                <a:gd name="connsiteX194" fmla="*/ 153353 w 567690"/>
                <a:gd name="connsiteY194" fmla="*/ 443865 h 505778"/>
                <a:gd name="connsiteX195" fmla="*/ 153353 w 567690"/>
                <a:gd name="connsiteY195" fmla="*/ 62865 h 505778"/>
                <a:gd name="connsiteX196" fmla="*/ 405765 w 567690"/>
                <a:gd name="connsiteY196" fmla="*/ 61913 h 505778"/>
                <a:gd name="connsiteX197" fmla="*/ 405765 w 567690"/>
                <a:gd name="connsiteY197" fmla="*/ 442913 h 505778"/>
                <a:gd name="connsiteX198" fmla="*/ 538163 w 567690"/>
                <a:gd name="connsiteY198" fmla="*/ 442913 h 505778"/>
                <a:gd name="connsiteX199" fmla="*/ 544830 w 567690"/>
                <a:gd name="connsiteY199" fmla="*/ 440055 h 505778"/>
                <a:gd name="connsiteX200" fmla="*/ 547688 w 567690"/>
                <a:gd name="connsiteY200" fmla="*/ 434340 h 505778"/>
                <a:gd name="connsiteX201" fmla="*/ 547688 w 567690"/>
                <a:gd name="connsiteY201" fmla="*/ 70485 h 505778"/>
                <a:gd name="connsiteX202" fmla="*/ 544830 w 567690"/>
                <a:gd name="connsiteY202" fmla="*/ 64770 h 505778"/>
                <a:gd name="connsiteX203" fmla="*/ 538163 w 567690"/>
                <a:gd name="connsiteY203" fmla="*/ 61913 h 505778"/>
                <a:gd name="connsiteX204" fmla="*/ 178118 w 567690"/>
                <a:gd name="connsiteY204" fmla="*/ 19050 h 505778"/>
                <a:gd name="connsiteX205" fmla="*/ 174308 w 567690"/>
                <a:gd name="connsiteY205" fmla="*/ 20955 h 505778"/>
                <a:gd name="connsiteX206" fmla="*/ 172403 w 567690"/>
                <a:gd name="connsiteY206" fmla="*/ 24765 h 505778"/>
                <a:gd name="connsiteX207" fmla="*/ 172403 w 567690"/>
                <a:gd name="connsiteY207" fmla="*/ 481965 h 505778"/>
                <a:gd name="connsiteX208" fmla="*/ 174308 w 567690"/>
                <a:gd name="connsiteY208" fmla="*/ 485775 h 505778"/>
                <a:gd name="connsiteX209" fmla="*/ 178118 w 567690"/>
                <a:gd name="connsiteY209" fmla="*/ 487680 h 505778"/>
                <a:gd name="connsiteX210" fmla="*/ 381000 w 567690"/>
                <a:gd name="connsiteY210" fmla="*/ 487680 h 505778"/>
                <a:gd name="connsiteX211" fmla="*/ 384810 w 567690"/>
                <a:gd name="connsiteY211" fmla="*/ 485775 h 505778"/>
                <a:gd name="connsiteX212" fmla="*/ 386715 w 567690"/>
                <a:gd name="connsiteY212" fmla="*/ 481965 h 505778"/>
                <a:gd name="connsiteX213" fmla="*/ 387668 w 567690"/>
                <a:gd name="connsiteY213" fmla="*/ 481965 h 505778"/>
                <a:gd name="connsiteX214" fmla="*/ 387668 w 567690"/>
                <a:gd name="connsiteY214" fmla="*/ 24765 h 505778"/>
                <a:gd name="connsiteX215" fmla="*/ 385763 w 567690"/>
                <a:gd name="connsiteY215" fmla="*/ 20955 h 505778"/>
                <a:gd name="connsiteX216" fmla="*/ 381953 w 567690"/>
                <a:gd name="connsiteY216" fmla="*/ 19050 h 505778"/>
                <a:gd name="connsiteX217" fmla="*/ 178118 w 567690"/>
                <a:gd name="connsiteY217" fmla="*/ 0 h 505778"/>
                <a:gd name="connsiteX218" fmla="*/ 381000 w 567690"/>
                <a:gd name="connsiteY218" fmla="*/ 0 h 505778"/>
                <a:gd name="connsiteX219" fmla="*/ 405765 w 567690"/>
                <a:gd name="connsiteY219" fmla="*/ 24765 h 505778"/>
                <a:gd name="connsiteX220" fmla="*/ 405765 w 567690"/>
                <a:gd name="connsiteY220" fmla="*/ 43815 h 505778"/>
                <a:gd name="connsiteX221" fmla="*/ 538163 w 567690"/>
                <a:gd name="connsiteY221" fmla="*/ 43815 h 505778"/>
                <a:gd name="connsiteX222" fmla="*/ 558165 w 567690"/>
                <a:gd name="connsiteY222" fmla="*/ 51435 h 505778"/>
                <a:gd name="connsiteX223" fmla="*/ 567690 w 567690"/>
                <a:gd name="connsiteY223" fmla="*/ 71438 h 505778"/>
                <a:gd name="connsiteX224" fmla="*/ 567690 w 567690"/>
                <a:gd name="connsiteY224" fmla="*/ 434340 h 505778"/>
                <a:gd name="connsiteX225" fmla="*/ 559118 w 567690"/>
                <a:gd name="connsiteY225" fmla="*/ 454343 h 505778"/>
                <a:gd name="connsiteX226" fmla="*/ 539115 w 567690"/>
                <a:gd name="connsiteY226" fmla="*/ 461963 h 505778"/>
                <a:gd name="connsiteX227" fmla="*/ 406718 w 567690"/>
                <a:gd name="connsiteY227" fmla="*/ 461963 h 505778"/>
                <a:gd name="connsiteX228" fmla="*/ 406718 w 567690"/>
                <a:gd name="connsiteY228" fmla="*/ 481013 h 505778"/>
                <a:gd name="connsiteX229" fmla="*/ 381953 w 567690"/>
                <a:gd name="connsiteY229" fmla="*/ 505778 h 505778"/>
                <a:gd name="connsiteX230" fmla="*/ 178118 w 567690"/>
                <a:gd name="connsiteY230" fmla="*/ 505778 h 505778"/>
                <a:gd name="connsiteX231" fmla="*/ 153353 w 567690"/>
                <a:gd name="connsiteY231" fmla="*/ 481013 h 505778"/>
                <a:gd name="connsiteX232" fmla="*/ 153353 w 567690"/>
                <a:gd name="connsiteY232" fmla="*/ 461963 h 505778"/>
                <a:gd name="connsiteX233" fmla="*/ 28575 w 567690"/>
                <a:gd name="connsiteY233" fmla="*/ 461963 h 505778"/>
                <a:gd name="connsiteX234" fmla="*/ 8573 w 567690"/>
                <a:gd name="connsiteY234" fmla="*/ 454343 h 505778"/>
                <a:gd name="connsiteX235" fmla="*/ 0 w 567690"/>
                <a:gd name="connsiteY235" fmla="*/ 434340 h 505778"/>
                <a:gd name="connsiteX236" fmla="*/ 0 w 567690"/>
                <a:gd name="connsiteY236" fmla="*/ 71438 h 505778"/>
                <a:gd name="connsiteX237" fmla="*/ 8573 w 567690"/>
                <a:gd name="connsiteY237" fmla="*/ 51435 h 505778"/>
                <a:gd name="connsiteX238" fmla="*/ 28575 w 567690"/>
                <a:gd name="connsiteY238" fmla="*/ 43815 h 505778"/>
                <a:gd name="connsiteX239" fmla="*/ 153353 w 567690"/>
                <a:gd name="connsiteY239" fmla="*/ 43815 h 505778"/>
                <a:gd name="connsiteX240" fmla="*/ 153353 w 567690"/>
                <a:gd name="connsiteY240" fmla="*/ 24765 h 505778"/>
                <a:gd name="connsiteX241" fmla="*/ 178118 w 567690"/>
                <a:gd name="connsiteY241" fmla="*/ 0 h 50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567690" h="505778">
                  <a:moveTo>
                    <a:pt x="491490" y="351473"/>
                  </a:moveTo>
                  <a:cubicBezTo>
                    <a:pt x="496253" y="351473"/>
                    <a:pt x="501015" y="355283"/>
                    <a:pt x="501015" y="360998"/>
                  </a:cubicBezTo>
                  <a:lnTo>
                    <a:pt x="501015" y="371475"/>
                  </a:lnTo>
                  <a:cubicBezTo>
                    <a:pt x="501015" y="377190"/>
                    <a:pt x="497205" y="381000"/>
                    <a:pt x="491490" y="381000"/>
                  </a:cubicBezTo>
                  <a:cubicBezTo>
                    <a:pt x="485775" y="381000"/>
                    <a:pt x="481965" y="377190"/>
                    <a:pt x="481965" y="371475"/>
                  </a:cubicBezTo>
                  <a:lnTo>
                    <a:pt x="481965" y="360998"/>
                  </a:lnTo>
                  <a:cubicBezTo>
                    <a:pt x="481965" y="355283"/>
                    <a:pt x="485775" y="351473"/>
                    <a:pt x="491490" y="351473"/>
                  </a:cubicBezTo>
                  <a:close/>
                  <a:moveTo>
                    <a:pt x="447675" y="351473"/>
                  </a:moveTo>
                  <a:cubicBezTo>
                    <a:pt x="452438" y="351473"/>
                    <a:pt x="457200" y="355283"/>
                    <a:pt x="457200" y="360998"/>
                  </a:cubicBezTo>
                  <a:lnTo>
                    <a:pt x="457200" y="371475"/>
                  </a:lnTo>
                  <a:cubicBezTo>
                    <a:pt x="457200" y="377190"/>
                    <a:pt x="453390" y="381000"/>
                    <a:pt x="447675" y="381000"/>
                  </a:cubicBezTo>
                  <a:cubicBezTo>
                    <a:pt x="441960" y="381000"/>
                    <a:pt x="438150" y="377190"/>
                    <a:pt x="438150" y="371475"/>
                  </a:cubicBezTo>
                  <a:lnTo>
                    <a:pt x="438150" y="360998"/>
                  </a:lnTo>
                  <a:cubicBezTo>
                    <a:pt x="438150" y="355283"/>
                    <a:pt x="441960" y="351473"/>
                    <a:pt x="447675" y="351473"/>
                  </a:cubicBezTo>
                  <a:close/>
                  <a:moveTo>
                    <a:pt x="118110" y="351473"/>
                  </a:moveTo>
                  <a:cubicBezTo>
                    <a:pt x="122873" y="351473"/>
                    <a:pt x="127635" y="355283"/>
                    <a:pt x="127635" y="360998"/>
                  </a:cubicBezTo>
                  <a:lnTo>
                    <a:pt x="127635" y="371475"/>
                  </a:lnTo>
                  <a:cubicBezTo>
                    <a:pt x="127635" y="377190"/>
                    <a:pt x="123825" y="381000"/>
                    <a:pt x="118110" y="381000"/>
                  </a:cubicBezTo>
                  <a:cubicBezTo>
                    <a:pt x="112395" y="381000"/>
                    <a:pt x="108585" y="377190"/>
                    <a:pt x="108585" y="371475"/>
                  </a:cubicBezTo>
                  <a:lnTo>
                    <a:pt x="108585" y="360998"/>
                  </a:lnTo>
                  <a:cubicBezTo>
                    <a:pt x="108585" y="355283"/>
                    <a:pt x="112395" y="351473"/>
                    <a:pt x="118110" y="351473"/>
                  </a:cubicBezTo>
                  <a:close/>
                  <a:moveTo>
                    <a:pt x="70485" y="351473"/>
                  </a:moveTo>
                  <a:cubicBezTo>
                    <a:pt x="76200" y="351473"/>
                    <a:pt x="80010" y="355283"/>
                    <a:pt x="80010" y="360998"/>
                  </a:cubicBezTo>
                  <a:lnTo>
                    <a:pt x="80010" y="371475"/>
                  </a:lnTo>
                  <a:cubicBezTo>
                    <a:pt x="80010" y="377190"/>
                    <a:pt x="76200" y="381000"/>
                    <a:pt x="70485" y="381000"/>
                  </a:cubicBezTo>
                  <a:cubicBezTo>
                    <a:pt x="64770" y="381000"/>
                    <a:pt x="60960" y="377190"/>
                    <a:pt x="60960" y="371475"/>
                  </a:cubicBezTo>
                  <a:lnTo>
                    <a:pt x="60960" y="360998"/>
                  </a:lnTo>
                  <a:cubicBezTo>
                    <a:pt x="60960" y="355283"/>
                    <a:pt x="64770" y="351473"/>
                    <a:pt x="70485" y="351473"/>
                  </a:cubicBezTo>
                  <a:close/>
                  <a:moveTo>
                    <a:pt x="251460" y="350520"/>
                  </a:moveTo>
                  <a:cubicBezTo>
                    <a:pt x="257175" y="350520"/>
                    <a:pt x="260985" y="354330"/>
                    <a:pt x="260985" y="360045"/>
                  </a:cubicBezTo>
                  <a:cubicBezTo>
                    <a:pt x="260985" y="363855"/>
                    <a:pt x="262890" y="368618"/>
                    <a:pt x="266700" y="371475"/>
                  </a:cubicBezTo>
                  <a:cubicBezTo>
                    <a:pt x="269557" y="374333"/>
                    <a:pt x="274320" y="376238"/>
                    <a:pt x="280035" y="376238"/>
                  </a:cubicBezTo>
                  <a:cubicBezTo>
                    <a:pt x="284798" y="376238"/>
                    <a:pt x="289560" y="374333"/>
                    <a:pt x="293370" y="371475"/>
                  </a:cubicBezTo>
                  <a:cubicBezTo>
                    <a:pt x="296228" y="368618"/>
                    <a:pt x="298132" y="364808"/>
                    <a:pt x="298132" y="360045"/>
                  </a:cubicBezTo>
                  <a:cubicBezTo>
                    <a:pt x="298132" y="354330"/>
                    <a:pt x="301943" y="350520"/>
                    <a:pt x="307658" y="350520"/>
                  </a:cubicBezTo>
                  <a:cubicBezTo>
                    <a:pt x="313373" y="350520"/>
                    <a:pt x="317183" y="355283"/>
                    <a:pt x="318135" y="360045"/>
                  </a:cubicBezTo>
                  <a:cubicBezTo>
                    <a:pt x="318135" y="370523"/>
                    <a:pt x="313373" y="379095"/>
                    <a:pt x="306705" y="385763"/>
                  </a:cubicBezTo>
                  <a:cubicBezTo>
                    <a:pt x="300038" y="392430"/>
                    <a:pt x="290513" y="396240"/>
                    <a:pt x="280035" y="396240"/>
                  </a:cubicBezTo>
                  <a:cubicBezTo>
                    <a:pt x="269557" y="396240"/>
                    <a:pt x="260032" y="392430"/>
                    <a:pt x="253365" y="385763"/>
                  </a:cubicBezTo>
                  <a:cubicBezTo>
                    <a:pt x="246698" y="379095"/>
                    <a:pt x="241935" y="370523"/>
                    <a:pt x="241935" y="360045"/>
                  </a:cubicBezTo>
                  <a:cubicBezTo>
                    <a:pt x="241935" y="354330"/>
                    <a:pt x="245745" y="350520"/>
                    <a:pt x="251460" y="350520"/>
                  </a:cubicBezTo>
                  <a:close/>
                  <a:moveTo>
                    <a:pt x="229553" y="324802"/>
                  </a:moveTo>
                  <a:lnTo>
                    <a:pt x="336233" y="324802"/>
                  </a:lnTo>
                  <a:cubicBezTo>
                    <a:pt x="341948" y="324802"/>
                    <a:pt x="345758" y="329565"/>
                    <a:pt x="346711" y="334327"/>
                  </a:cubicBezTo>
                  <a:cubicBezTo>
                    <a:pt x="346711" y="340042"/>
                    <a:pt x="342901" y="343852"/>
                    <a:pt x="337186" y="343852"/>
                  </a:cubicBezTo>
                  <a:lnTo>
                    <a:pt x="229553" y="343852"/>
                  </a:lnTo>
                  <a:cubicBezTo>
                    <a:pt x="223838" y="343852"/>
                    <a:pt x="220028" y="340042"/>
                    <a:pt x="220028" y="334327"/>
                  </a:cubicBezTo>
                  <a:cubicBezTo>
                    <a:pt x="220028" y="328612"/>
                    <a:pt x="223838" y="324802"/>
                    <a:pt x="229553" y="324802"/>
                  </a:cubicBezTo>
                  <a:close/>
                  <a:moveTo>
                    <a:pt x="469582" y="321945"/>
                  </a:moveTo>
                  <a:cubicBezTo>
                    <a:pt x="474345" y="321945"/>
                    <a:pt x="479107" y="326708"/>
                    <a:pt x="479107" y="331470"/>
                  </a:cubicBezTo>
                  <a:lnTo>
                    <a:pt x="479107" y="342900"/>
                  </a:lnTo>
                  <a:cubicBezTo>
                    <a:pt x="479107" y="348615"/>
                    <a:pt x="475297" y="352425"/>
                    <a:pt x="469582" y="352425"/>
                  </a:cubicBezTo>
                  <a:cubicBezTo>
                    <a:pt x="463867" y="352425"/>
                    <a:pt x="460057" y="348615"/>
                    <a:pt x="460057" y="342900"/>
                  </a:cubicBezTo>
                  <a:lnTo>
                    <a:pt x="460057" y="331470"/>
                  </a:lnTo>
                  <a:cubicBezTo>
                    <a:pt x="460057" y="325755"/>
                    <a:pt x="463867" y="321945"/>
                    <a:pt x="469582" y="321945"/>
                  </a:cubicBezTo>
                  <a:close/>
                  <a:moveTo>
                    <a:pt x="96203" y="321945"/>
                  </a:moveTo>
                  <a:cubicBezTo>
                    <a:pt x="100966" y="321945"/>
                    <a:pt x="105728" y="326708"/>
                    <a:pt x="105728" y="331470"/>
                  </a:cubicBezTo>
                  <a:lnTo>
                    <a:pt x="105728" y="342900"/>
                  </a:lnTo>
                  <a:cubicBezTo>
                    <a:pt x="105728" y="348615"/>
                    <a:pt x="101918" y="352425"/>
                    <a:pt x="96203" y="352425"/>
                  </a:cubicBezTo>
                  <a:cubicBezTo>
                    <a:pt x="90488" y="352425"/>
                    <a:pt x="86678" y="348615"/>
                    <a:pt x="86678" y="342900"/>
                  </a:cubicBezTo>
                  <a:lnTo>
                    <a:pt x="86678" y="331470"/>
                  </a:lnTo>
                  <a:cubicBezTo>
                    <a:pt x="86678" y="325755"/>
                    <a:pt x="90488" y="321945"/>
                    <a:pt x="96203" y="321945"/>
                  </a:cubicBezTo>
                  <a:close/>
                  <a:moveTo>
                    <a:pt x="491490" y="292418"/>
                  </a:moveTo>
                  <a:cubicBezTo>
                    <a:pt x="496253" y="292418"/>
                    <a:pt x="501015" y="297181"/>
                    <a:pt x="501015" y="301943"/>
                  </a:cubicBezTo>
                  <a:lnTo>
                    <a:pt x="501015" y="312420"/>
                  </a:lnTo>
                  <a:cubicBezTo>
                    <a:pt x="501015" y="318136"/>
                    <a:pt x="497205" y="321945"/>
                    <a:pt x="491490" y="321945"/>
                  </a:cubicBezTo>
                  <a:cubicBezTo>
                    <a:pt x="485775" y="321945"/>
                    <a:pt x="481965" y="318136"/>
                    <a:pt x="481965" y="312420"/>
                  </a:cubicBezTo>
                  <a:lnTo>
                    <a:pt x="481965" y="301943"/>
                  </a:lnTo>
                  <a:cubicBezTo>
                    <a:pt x="481965" y="296228"/>
                    <a:pt x="485775" y="292418"/>
                    <a:pt x="491490" y="292418"/>
                  </a:cubicBezTo>
                  <a:close/>
                  <a:moveTo>
                    <a:pt x="447675" y="292418"/>
                  </a:moveTo>
                  <a:cubicBezTo>
                    <a:pt x="452438" y="292418"/>
                    <a:pt x="457200" y="297181"/>
                    <a:pt x="457200" y="301943"/>
                  </a:cubicBezTo>
                  <a:lnTo>
                    <a:pt x="457200" y="312420"/>
                  </a:lnTo>
                  <a:cubicBezTo>
                    <a:pt x="457200" y="318136"/>
                    <a:pt x="453390" y="321945"/>
                    <a:pt x="447675" y="321945"/>
                  </a:cubicBezTo>
                  <a:cubicBezTo>
                    <a:pt x="441960" y="321945"/>
                    <a:pt x="438150" y="318136"/>
                    <a:pt x="438150" y="312420"/>
                  </a:cubicBezTo>
                  <a:lnTo>
                    <a:pt x="438150" y="301943"/>
                  </a:lnTo>
                  <a:cubicBezTo>
                    <a:pt x="438150" y="296228"/>
                    <a:pt x="441960" y="292418"/>
                    <a:pt x="447675" y="292418"/>
                  </a:cubicBezTo>
                  <a:close/>
                  <a:moveTo>
                    <a:pt x="118110" y="292418"/>
                  </a:moveTo>
                  <a:cubicBezTo>
                    <a:pt x="122873" y="292418"/>
                    <a:pt x="127635" y="297181"/>
                    <a:pt x="127635" y="301943"/>
                  </a:cubicBezTo>
                  <a:lnTo>
                    <a:pt x="127635" y="312420"/>
                  </a:lnTo>
                  <a:cubicBezTo>
                    <a:pt x="127635" y="318136"/>
                    <a:pt x="123825" y="321945"/>
                    <a:pt x="118110" y="321945"/>
                  </a:cubicBezTo>
                  <a:cubicBezTo>
                    <a:pt x="112395" y="321945"/>
                    <a:pt x="108585" y="318136"/>
                    <a:pt x="108585" y="312420"/>
                  </a:cubicBezTo>
                  <a:lnTo>
                    <a:pt x="108585" y="301943"/>
                  </a:lnTo>
                  <a:cubicBezTo>
                    <a:pt x="108585" y="296228"/>
                    <a:pt x="112395" y="292418"/>
                    <a:pt x="118110" y="292418"/>
                  </a:cubicBezTo>
                  <a:close/>
                  <a:moveTo>
                    <a:pt x="70485" y="292418"/>
                  </a:moveTo>
                  <a:cubicBezTo>
                    <a:pt x="76200" y="292418"/>
                    <a:pt x="80010" y="297181"/>
                    <a:pt x="80010" y="301943"/>
                  </a:cubicBezTo>
                  <a:lnTo>
                    <a:pt x="80010" y="312420"/>
                  </a:lnTo>
                  <a:cubicBezTo>
                    <a:pt x="80010" y="318136"/>
                    <a:pt x="76200" y="321945"/>
                    <a:pt x="70485" y="321945"/>
                  </a:cubicBezTo>
                  <a:cubicBezTo>
                    <a:pt x="64770" y="321945"/>
                    <a:pt x="60960" y="318136"/>
                    <a:pt x="60960" y="312420"/>
                  </a:cubicBezTo>
                  <a:lnTo>
                    <a:pt x="60960" y="301943"/>
                  </a:lnTo>
                  <a:cubicBezTo>
                    <a:pt x="60960" y="296228"/>
                    <a:pt x="64770" y="292418"/>
                    <a:pt x="70485" y="292418"/>
                  </a:cubicBezTo>
                  <a:close/>
                  <a:moveTo>
                    <a:pt x="469582" y="263843"/>
                  </a:moveTo>
                  <a:cubicBezTo>
                    <a:pt x="474345" y="263843"/>
                    <a:pt x="479107" y="267653"/>
                    <a:pt x="479107" y="273368"/>
                  </a:cubicBezTo>
                  <a:lnTo>
                    <a:pt x="479107" y="284798"/>
                  </a:lnTo>
                  <a:cubicBezTo>
                    <a:pt x="479107" y="290513"/>
                    <a:pt x="475297" y="294323"/>
                    <a:pt x="469582" y="294323"/>
                  </a:cubicBezTo>
                  <a:cubicBezTo>
                    <a:pt x="463867" y="294323"/>
                    <a:pt x="460057" y="290513"/>
                    <a:pt x="460057" y="284798"/>
                  </a:cubicBezTo>
                  <a:lnTo>
                    <a:pt x="460057" y="273368"/>
                  </a:lnTo>
                  <a:cubicBezTo>
                    <a:pt x="460057" y="267653"/>
                    <a:pt x="463867" y="263843"/>
                    <a:pt x="469582" y="263843"/>
                  </a:cubicBezTo>
                  <a:close/>
                  <a:moveTo>
                    <a:pt x="96203" y="263843"/>
                  </a:moveTo>
                  <a:cubicBezTo>
                    <a:pt x="100966" y="263843"/>
                    <a:pt x="105728" y="267653"/>
                    <a:pt x="105728" y="273368"/>
                  </a:cubicBezTo>
                  <a:lnTo>
                    <a:pt x="105728" y="284798"/>
                  </a:lnTo>
                  <a:cubicBezTo>
                    <a:pt x="105728" y="290513"/>
                    <a:pt x="101918" y="294323"/>
                    <a:pt x="96203" y="294323"/>
                  </a:cubicBezTo>
                  <a:cubicBezTo>
                    <a:pt x="90488" y="294323"/>
                    <a:pt x="86678" y="290513"/>
                    <a:pt x="86678" y="284798"/>
                  </a:cubicBezTo>
                  <a:lnTo>
                    <a:pt x="86678" y="273368"/>
                  </a:lnTo>
                  <a:cubicBezTo>
                    <a:pt x="86678" y="267653"/>
                    <a:pt x="90488" y="263843"/>
                    <a:pt x="96203" y="263843"/>
                  </a:cubicBezTo>
                  <a:close/>
                  <a:moveTo>
                    <a:pt x="491490" y="234315"/>
                  </a:moveTo>
                  <a:cubicBezTo>
                    <a:pt x="496253" y="234315"/>
                    <a:pt x="501015" y="238125"/>
                    <a:pt x="501015" y="243840"/>
                  </a:cubicBezTo>
                  <a:lnTo>
                    <a:pt x="501015" y="254318"/>
                  </a:lnTo>
                  <a:cubicBezTo>
                    <a:pt x="501015" y="260032"/>
                    <a:pt x="497205" y="263843"/>
                    <a:pt x="491490" y="263843"/>
                  </a:cubicBezTo>
                  <a:cubicBezTo>
                    <a:pt x="485775" y="263843"/>
                    <a:pt x="481965" y="260032"/>
                    <a:pt x="481965" y="254318"/>
                  </a:cubicBezTo>
                  <a:lnTo>
                    <a:pt x="481965" y="243840"/>
                  </a:lnTo>
                  <a:cubicBezTo>
                    <a:pt x="481965" y="238125"/>
                    <a:pt x="485775" y="234315"/>
                    <a:pt x="491490" y="234315"/>
                  </a:cubicBezTo>
                  <a:close/>
                  <a:moveTo>
                    <a:pt x="447675" y="234315"/>
                  </a:moveTo>
                  <a:cubicBezTo>
                    <a:pt x="452438" y="234315"/>
                    <a:pt x="457200" y="238125"/>
                    <a:pt x="457200" y="243840"/>
                  </a:cubicBezTo>
                  <a:lnTo>
                    <a:pt x="457200" y="254318"/>
                  </a:lnTo>
                  <a:cubicBezTo>
                    <a:pt x="457200" y="260032"/>
                    <a:pt x="453390" y="263843"/>
                    <a:pt x="447675" y="263843"/>
                  </a:cubicBezTo>
                  <a:cubicBezTo>
                    <a:pt x="441960" y="263843"/>
                    <a:pt x="438150" y="260032"/>
                    <a:pt x="438150" y="254318"/>
                  </a:cubicBezTo>
                  <a:lnTo>
                    <a:pt x="438150" y="243840"/>
                  </a:lnTo>
                  <a:cubicBezTo>
                    <a:pt x="438150" y="238125"/>
                    <a:pt x="441960" y="234315"/>
                    <a:pt x="447675" y="234315"/>
                  </a:cubicBezTo>
                  <a:close/>
                  <a:moveTo>
                    <a:pt x="118110" y="234315"/>
                  </a:moveTo>
                  <a:cubicBezTo>
                    <a:pt x="122873" y="234315"/>
                    <a:pt x="127635" y="238125"/>
                    <a:pt x="127635" y="243840"/>
                  </a:cubicBezTo>
                  <a:lnTo>
                    <a:pt x="127635" y="254318"/>
                  </a:lnTo>
                  <a:cubicBezTo>
                    <a:pt x="127635" y="260032"/>
                    <a:pt x="123825" y="263843"/>
                    <a:pt x="118110" y="263843"/>
                  </a:cubicBezTo>
                  <a:cubicBezTo>
                    <a:pt x="112395" y="263843"/>
                    <a:pt x="108585" y="260032"/>
                    <a:pt x="108585" y="254318"/>
                  </a:cubicBezTo>
                  <a:lnTo>
                    <a:pt x="108585" y="243840"/>
                  </a:lnTo>
                  <a:cubicBezTo>
                    <a:pt x="108585" y="238125"/>
                    <a:pt x="112395" y="234315"/>
                    <a:pt x="118110" y="234315"/>
                  </a:cubicBezTo>
                  <a:close/>
                  <a:moveTo>
                    <a:pt x="70485" y="234315"/>
                  </a:moveTo>
                  <a:cubicBezTo>
                    <a:pt x="76200" y="234315"/>
                    <a:pt x="80010" y="238125"/>
                    <a:pt x="80010" y="243840"/>
                  </a:cubicBezTo>
                  <a:lnTo>
                    <a:pt x="80010" y="254318"/>
                  </a:lnTo>
                  <a:cubicBezTo>
                    <a:pt x="80010" y="260032"/>
                    <a:pt x="76200" y="263843"/>
                    <a:pt x="70485" y="263843"/>
                  </a:cubicBezTo>
                  <a:cubicBezTo>
                    <a:pt x="64770" y="263843"/>
                    <a:pt x="60960" y="260032"/>
                    <a:pt x="60960" y="254318"/>
                  </a:cubicBezTo>
                  <a:lnTo>
                    <a:pt x="60960" y="243840"/>
                  </a:lnTo>
                  <a:cubicBezTo>
                    <a:pt x="60960" y="238125"/>
                    <a:pt x="64770" y="234315"/>
                    <a:pt x="70485" y="234315"/>
                  </a:cubicBezTo>
                  <a:close/>
                  <a:moveTo>
                    <a:pt x="447675" y="171450"/>
                  </a:moveTo>
                  <a:lnTo>
                    <a:pt x="491490" y="171450"/>
                  </a:lnTo>
                  <a:cubicBezTo>
                    <a:pt x="497205" y="171450"/>
                    <a:pt x="501015" y="175260"/>
                    <a:pt x="501015" y="180975"/>
                  </a:cubicBezTo>
                  <a:cubicBezTo>
                    <a:pt x="501015" y="186690"/>
                    <a:pt x="497205" y="190500"/>
                    <a:pt x="491490" y="190500"/>
                  </a:cubicBezTo>
                  <a:lnTo>
                    <a:pt x="447675" y="190500"/>
                  </a:lnTo>
                  <a:cubicBezTo>
                    <a:pt x="442913" y="190500"/>
                    <a:pt x="438150" y="185738"/>
                    <a:pt x="438150" y="180975"/>
                  </a:cubicBezTo>
                  <a:cubicBezTo>
                    <a:pt x="438150" y="175260"/>
                    <a:pt x="441960" y="171450"/>
                    <a:pt x="447675" y="171450"/>
                  </a:cubicBezTo>
                  <a:close/>
                  <a:moveTo>
                    <a:pt x="214313" y="152400"/>
                  </a:moveTo>
                  <a:lnTo>
                    <a:pt x="349568" y="152400"/>
                  </a:lnTo>
                  <a:cubicBezTo>
                    <a:pt x="354331" y="152400"/>
                    <a:pt x="359093" y="157163"/>
                    <a:pt x="359093" y="161925"/>
                  </a:cubicBezTo>
                  <a:cubicBezTo>
                    <a:pt x="359093" y="167640"/>
                    <a:pt x="355283" y="171450"/>
                    <a:pt x="349568" y="171450"/>
                  </a:cubicBezTo>
                  <a:lnTo>
                    <a:pt x="214313" y="171450"/>
                  </a:lnTo>
                  <a:cubicBezTo>
                    <a:pt x="208598" y="171450"/>
                    <a:pt x="204788" y="167640"/>
                    <a:pt x="204788" y="161925"/>
                  </a:cubicBezTo>
                  <a:cubicBezTo>
                    <a:pt x="204788" y="156210"/>
                    <a:pt x="208598" y="152400"/>
                    <a:pt x="214313" y="152400"/>
                  </a:cubicBezTo>
                  <a:close/>
                  <a:moveTo>
                    <a:pt x="447675" y="138113"/>
                  </a:moveTo>
                  <a:lnTo>
                    <a:pt x="491490" y="138113"/>
                  </a:lnTo>
                  <a:cubicBezTo>
                    <a:pt x="497205" y="138113"/>
                    <a:pt x="501015" y="141923"/>
                    <a:pt x="501015" y="147638"/>
                  </a:cubicBezTo>
                  <a:cubicBezTo>
                    <a:pt x="501015" y="153353"/>
                    <a:pt x="497205" y="157163"/>
                    <a:pt x="491490" y="157163"/>
                  </a:cubicBezTo>
                  <a:lnTo>
                    <a:pt x="447675" y="157163"/>
                  </a:lnTo>
                  <a:cubicBezTo>
                    <a:pt x="442913" y="157163"/>
                    <a:pt x="438150" y="152401"/>
                    <a:pt x="438150" y="147638"/>
                  </a:cubicBezTo>
                  <a:cubicBezTo>
                    <a:pt x="438150" y="141923"/>
                    <a:pt x="441960" y="138113"/>
                    <a:pt x="447675" y="138113"/>
                  </a:cubicBezTo>
                  <a:close/>
                  <a:moveTo>
                    <a:pt x="68580" y="138113"/>
                  </a:moveTo>
                  <a:lnTo>
                    <a:pt x="117158" y="138113"/>
                  </a:lnTo>
                  <a:cubicBezTo>
                    <a:pt x="122873" y="138113"/>
                    <a:pt x="126683" y="141923"/>
                    <a:pt x="126683" y="147638"/>
                  </a:cubicBezTo>
                  <a:cubicBezTo>
                    <a:pt x="126683" y="153353"/>
                    <a:pt x="122873" y="157163"/>
                    <a:pt x="117158" y="157163"/>
                  </a:cubicBezTo>
                  <a:lnTo>
                    <a:pt x="68580" y="157163"/>
                  </a:lnTo>
                  <a:cubicBezTo>
                    <a:pt x="62865" y="157163"/>
                    <a:pt x="59055" y="152401"/>
                    <a:pt x="59055" y="147638"/>
                  </a:cubicBezTo>
                  <a:cubicBezTo>
                    <a:pt x="59055" y="141923"/>
                    <a:pt x="62865" y="138113"/>
                    <a:pt x="68580" y="138113"/>
                  </a:cubicBezTo>
                  <a:close/>
                  <a:moveTo>
                    <a:pt x="214313" y="116205"/>
                  </a:moveTo>
                  <a:lnTo>
                    <a:pt x="349568" y="116205"/>
                  </a:lnTo>
                  <a:cubicBezTo>
                    <a:pt x="354331" y="116205"/>
                    <a:pt x="359093" y="120015"/>
                    <a:pt x="359093" y="125730"/>
                  </a:cubicBezTo>
                  <a:cubicBezTo>
                    <a:pt x="359093" y="131445"/>
                    <a:pt x="355283" y="135255"/>
                    <a:pt x="349568" y="135255"/>
                  </a:cubicBezTo>
                  <a:lnTo>
                    <a:pt x="214313" y="135255"/>
                  </a:lnTo>
                  <a:cubicBezTo>
                    <a:pt x="208598" y="135255"/>
                    <a:pt x="204788" y="131445"/>
                    <a:pt x="204788" y="125730"/>
                  </a:cubicBezTo>
                  <a:cubicBezTo>
                    <a:pt x="204788" y="120015"/>
                    <a:pt x="208598" y="116205"/>
                    <a:pt x="214313" y="116205"/>
                  </a:cubicBezTo>
                  <a:close/>
                  <a:moveTo>
                    <a:pt x="447675" y="108585"/>
                  </a:moveTo>
                  <a:lnTo>
                    <a:pt x="491490" y="108585"/>
                  </a:lnTo>
                  <a:cubicBezTo>
                    <a:pt x="497205" y="108585"/>
                    <a:pt x="501015" y="112395"/>
                    <a:pt x="501015" y="118110"/>
                  </a:cubicBezTo>
                  <a:cubicBezTo>
                    <a:pt x="501015" y="123825"/>
                    <a:pt x="497205" y="127635"/>
                    <a:pt x="491490" y="127635"/>
                  </a:cubicBezTo>
                  <a:lnTo>
                    <a:pt x="447675" y="127635"/>
                  </a:lnTo>
                  <a:cubicBezTo>
                    <a:pt x="442913" y="127635"/>
                    <a:pt x="438150" y="122873"/>
                    <a:pt x="438150" y="118110"/>
                  </a:cubicBezTo>
                  <a:cubicBezTo>
                    <a:pt x="438150" y="112395"/>
                    <a:pt x="441960" y="108585"/>
                    <a:pt x="447675" y="108585"/>
                  </a:cubicBezTo>
                  <a:close/>
                  <a:moveTo>
                    <a:pt x="68580" y="108585"/>
                  </a:moveTo>
                  <a:lnTo>
                    <a:pt x="117158" y="108585"/>
                  </a:lnTo>
                  <a:cubicBezTo>
                    <a:pt x="122873" y="108585"/>
                    <a:pt x="126683" y="112395"/>
                    <a:pt x="126683" y="118110"/>
                  </a:cubicBezTo>
                  <a:cubicBezTo>
                    <a:pt x="126683" y="123825"/>
                    <a:pt x="122873" y="127635"/>
                    <a:pt x="117158" y="127635"/>
                  </a:cubicBezTo>
                  <a:lnTo>
                    <a:pt x="68580" y="127635"/>
                  </a:lnTo>
                  <a:cubicBezTo>
                    <a:pt x="62865" y="127635"/>
                    <a:pt x="59055" y="122873"/>
                    <a:pt x="59055" y="118110"/>
                  </a:cubicBezTo>
                  <a:cubicBezTo>
                    <a:pt x="59055" y="112395"/>
                    <a:pt x="62865" y="108585"/>
                    <a:pt x="68580" y="108585"/>
                  </a:cubicBezTo>
                  <a:close/>
                  <a:moveTo>
                    <a:pt x="214313" y="79058"/>
                  </a:moveTo>
                  <a:lnTo>
                    <a:pt x="349568" y="79058"/>
                  </a:lnTo>
                  <a:cubicBezTo>
                    <a:pt x="354331" y="79058"/>
                    <a:pt x="359093" y="83821"/>
                    <a:pt x="359093" y="88583"/>
                  </a:cubicBezTo>
                  <a:cubicBezTo>
                    <a:pt x="359093" y="94298"/>
                    <a:pt x="355283" y="98108"/>
                    <a:pt x="349568" y="98108"/>
                  </a:cubicBezTo>
                  <a:lnTo>
                    <a:pt x="214313" y="98108"/>
                  </a:lnTo>
                  <a:cubicBezTo>
                    <a:pt x="208598" y="98108"/>
                    <a:pt x="204788" y="94298"/>
                    <a:pt x="204788" y="88583"/>
                  </a:cubicBezTo>
                  <a:cubicBezTo>
                    <a:pt x="204788" y="82868"/>
                    <a:pt x="208598" y="79058"/>
                    <a:pt x="214313" y="79058"/>
                  </a:cubicBezTo>
                  <a:close/>
                  <a:moveTo>
                    <a:pt x="28575" y="62865"/>
                  </a:moveTo>
                  <a:cubicBezTo>
                    <a:pt x="25718" y="62865"/>
                    <a:pt x="22860" y="63818"/>
                    <a:pt x="21908" y="65723"/>
                  </a:cubicBezTo>
                  <a:cubicBezTo>
                    <a:pt x="20003" y="66675"/>
                    <a:pt x="19050" y="68580"/>
                    <a:pt x="19050" y="71438"/>
                  </a:cubicBezTo>
                  <a:lnTo>
                    <a:pt x="19050" y="434340"/>
                  </a:lnTo>
                  <a:cubicBezTo>
                    <a:pt x="19050" y="437198"/>
                    <a:pt x="20003" y="439103"/>
                    <a:pt x="21908" y="441008"/>
                  </a:cubicBezTo>
                  <a:cubicBezTo>
                    <a:pt x="23813" y="442913"/>
                    <a:pt x="25718" y="443865"/>
                    <a:pt x="28575" y="443865"/>
                  </a:cubicBezTo>
                  <a:lnTo>
                    <a:pt x="153353" y="443865"/>
                  </a:lnTo>
                  <a:lnTo>
                    <a:pt x="153353" y="62865"/>
                  </a:lnTo>
                  <a:close/>
                  <a:moveTo>
                    <a:pt x="405765" y="61913"/>
                  </a:moveTo>
                  <a:lnTo>
                    <a:pt x="405765" y="442913"/>
                  </a:lnTo>
                  <a:lnTo>
                    <a:pt x="538163" y="442913"/>
                  </a:lnTo>
                  <a:cubicBezTo>
                    <a:pt x="541020" y="442913"/>
                    <a:pt x="542925" y="441960"/>
                    <a:pt x="544830" y="440055"/>
                  </a:cubicBezTo>
                  <a:cubicBezTo>
                    <a:pt x="546735" y="439103"/>
                    <a:pt x="547688" y="437198"/>
                    <a:pt x="547688" y="434340"/>
                  </a:cubicBezTo>
                  <a:lnTo>
                    <a:pt x="547688" y="70485"/>
                  </a:lnTo>
                  <a:cubicBezTo>
                    <a:pt x="547688" y="68580"/>
                    <a:pt x="546735" y="66675"/>
                    <a:pt x="544830" y="64770"/>
                  </a:cubicBezTo>
                  <a:cubicBezTo>
                    <a:pt x="542925" y="62865"/>
                    <a:pt x="541020" y="61913"/>
                    <a:pt x="538163" y="61913"/>
                  </a:cubicBezTo>
                  <a:close/>
                  <a:moveTo>
                    <a:pt x="178118" y="19050"/>
                  </a:moveTo>
                  <a:cubicBezTo>
                    <a:pt x="176213" y="19050"/>
                    <a:pt x="175260" y="20003"/>
                    <a:pt x="174308" y="20955"/>
                  </a:cubicBezTo>
                  <a:cubicBezTo>
                    <a:pt x="173355" y="21908"/>
                    <a:pt x="172403" y="23813"/>
                    <a:pt x="172403" y="24765"/>
                  </a:cubicBezTo>
                  <a:lnTo>
                    <a:pt x="172403" y="481965"/>
                  </a:lnTo>
                  <a:cubicBezTo>
                    <a:pt x="172403" y="482918"/>
                    <a:pt x="173355" y="484823"/>
                    <a:pt x="174308" y="485775"/>
                  </a:cubicBezTo>
                  <a:cubicBezTo>
                    <a:pt x="175260" y="486728"/>
                    <a:pt x="177165" y="487680"/>
                    <a:pt x="178118" y="487680"/>
                  </a:cubicBezTo>
                  <a:lnTo>
                    <a:pt x="381000" y="487680"/>
                  </a:lnTo>
                  <a:cubicBezTo>
                    <a:pt x="382905" y="487680"/>
                    <a:pt x="383858" y="486728"/>
                    <a:pt x="384810" y="485775"/>
                  </a:cubicBezTo>
                  <a:cubicBezTo>
                    <a:pt x="385763" y="484823"/>
                    <a:pt x="386715" y="482918"/>
                    <a:pt x="386715" y="481965"/>
                  </a:cubicBezTo>
                  <a:lnTo>
                    <a:pt x="387668" y="481965"/>
                  </a:lnTo>
                  <a:lnTo>
                    <a:pt x="387668" y="24765"/>
                  </a:lnTo>
                  <a:cubicBezTo>
                    <a:pt x="387668" y="23813"/>
                    <a:pt x="386715" y="21908"/>
                    <a:pt x="385763" y="20955"/>
                  </a:cubicBezTo>
                  <a:cubicBezTo>
                    <a:pt x="384810" y="20003"/>
                    <a:pt x="382905" y="19050"/>
                    <a:pt x="381953" y="19050"/>
                  </a:cubicBezTo>
                  <a:close/>
                  <a:moveTo>
                    <a:pt x="178118" y="0"/>
                  </a:moveTo>
                  <a:lnTo>
                    <a:pt x="381000" y="0"/>
                  </a:lnTo>
                  <a:cubicBezTo>
                    <a:pt x="395288" y="0"/>
                    <a:pt x="405765" y="11430"/>
                    <a:pt x="405765" y="24765"/>
                  </a:cubicBezTo>
                  <a:lnTo>
                    <a:pt x="405765" y="43815"/>
                  </a:lnTo>
                  <a:lnTo>
                    <a:pt x="538163" y="43815"/>
                  </a:lnTo>
                  <a:cubicBezTo>
                    <a:pt x="545783" y="43815"/>
                    <a:pt x="553403" y="46673"/>
                    <a:pt x="558165" y="51435"/>
                  </a:cubicBezTo>
                  <a:cubicBezTo>
                    <a:pt x="562928" y="57150"/>
                    <a:pt x="566738" y="63818"/>
                    <a:pt x="567690" y="71438"/>
                  </a:cubicBezTo>
                  <a:lnTo>
                    <a:pt x="567690" y="434340"/>
                  </a:lnTo>
                  <a:cubicBezTo>
                    <a:pt x="567690" y="441960"/>
                    <a:pt x="563880" y="449580"/>
                    <a:pt x="559118" y="454343"/>
                  </a:cubicBezTo>
                  <a:cubicBezTo>
                    <a:pt x="554355" y="459105"/>
                    <a:pt x="546735" y="461963"/>
                    <a:pt x="539115" y="461963"/>
                  </a:cubicBezTo>
                  <a:lnTo>
                    <a:pt x="406718" y="461963"/>
                  </a:lnTo>
                  <a:lnTo>
                    <a:pt x="406718" y="481013"/>
                  </a:lnTo>
                  <a:cubicBezTo>
                    <a:pt x="405765" y="494348"/>
                    <a:pt x="395288" y="505778"/>
                    <a:pt x="381953" y="505778"/>
                  </a:cubicBezTo>
                  <a:lnTo>
                    <a:pt x="178118" y="505778"/>
                  </a:lnTo>
                  <a:cubicBezTo>
                    <a:pt x="163830" y="505778"/>
                    <a:pt x="153353" y="494348"/>
                    <a:pt x="153353" y="481013"/>
                  </a:cubicBezTo>
                  <a:lnTo>
                    <a:pt x="153353" y="461963"/>
                  </a:lnTo>
                  <a:lnTo>
                    <a:pt x="28575" y="461963"/>
                  </a:lnTo>
                  <a:cubicBezTo>
                    <a:pt x="20955" y="461963"/>
                    <a:pt x="13335" y="459105"/>
                    <a:pt x="8573" y="454343"/>
                  </a:cubicBezTo>
                  <a:cubicBezTo>
                    <a:pt x="2858" y="449580"/>
                    <a:pt x="0" y="441960"/>
                    <a:pt x="0" y="434340"/>
                  </a:cubicBezTo>
                  <a:lnTo>
                    <a:pt x="0" y="71438"/>
                  </a:lnTo>
                  <a:cubicBezTo>
                    <a:pt x="0" y="63818"/>
                    <a:pt x="2858" y="57150"/>
                    <a:pt x="8573" y="51435"/>
                  </a:cubicBezTo>
                  <a:cubicBezTo>
                    <a:pt x="13335" y="46673"/>
                    <a:pt x="20955" y="43815"/>
                    <a:pt x="28575" y="43815"/>
                  </a:cubicBezTo>
                  <a:lnTo>
                    <a:pt x="153353" y="43815"/>
                  </a:lnTo>
                  <a:lnTo>
                    <a:pt x="153353" y="24765"/>
                  </a:lnTo>
                  <a:cubicBezTo>
                    <a:pt x="154305" y="11430"/>
                    <a:pt x="164783" y="0"/>
                    <a:pt x="178118" y="0"/>
                  </a:cubicBezTo>
                  <a:close/>
                </a:path>
              </a:pathLst>
            </a:custGeom>
            <a:solidFill>
              <a:schemeClr val="tx1"/>
            </a:solidFill>
            <a:ln w="9525" cap="flat">
              <a:noFill/>
              <a:prstDash val="solid"/>
              <a:miter/>
            </a:ln>
          </p:spPr>
          <p:txBody>
            <a:bodyPr lIns="0" tIns="0" rIns="0" bIns="0" rtlCol="0" anchor="ctr"/>
            <a:lstStyle/>
            <a:p>
              <a:endParaRPr lang="de-DE" dirty="0"/>
            </a:p>
          </p:txBody>
        </p:sp>
        <p:sp>
          <p:nvSpPr>
            <p:cNvPr id="115" name="Freihandform: Form 114">
              <a:extLst>
                <a:ext uri="{FF2B5EF4-FFF2-40B4-BE49-F238E27FC236}">
                  <a16:creationId xmlns:a16="http://schemas.microsoft.com/office/drawing/2014/main" id="{6F9594C4-5C50-D4DC-3C15-3058B4A2CADF}"/>
                </a:ext>
              </a:extLst>
            </p:cNvPr>
            <p:cNvSpPr>
              <a:spLocks noChangeAspect="1"/>
            </p:cNvSpPr>
            <p:nvPr/>
          </p:nvSpPr>
          <p:spPr bwMode="gray">
            <a:xfrm>
              <a:off x="6674813" y="4227754"/>
              <a:ext cx="467177" cy="444598"/>
            </a:xfrm>
            <a:custGeom>
              <a:avLst/>
              <a:gdLst>
                <a:gd name="connsiteX0" fmla="*/ 244889 w 467177"/>
                <a:gd name="connsiteY0" fmla="*/ 271261 h 444598"/>
                <a:gd name="connsiteX1" fmla="*/ 226052 w 467177"/>
                <a:gd name="connsiteY1" fmla="*/ 290098 h 444598"/>
                <a:gd name="connsiteX2" fmla="*/ 244889 w 467177"/>
                <a:gd name="connsiteY2" fmla="*/ 308935 h 444598"/>
                <a:gd name="connsiteX3" fmla="*/ 263726 w 467177"/>
                <a:gd name="connsiteY3" fmla="*/ 290098 h 444598"/>
                <a:gd name="connsiteX4" fmla="*/ 244889 w 467177"/>
                <a:gd name="connsiteY4" fmla="*/ 271261 h 444598"/>
                <a:gd name="connsiteX5" fmla="*/ 90421 w 467177"/>
                <a:gd name="connsiteY5" fmla="*/ 256199 h 444598"/>
                <a:gd name="connsiteX6" fmla="*/ 105492 w 467177"/>
                <a:gd name="connsiteY6" fmla="*/ 256199 h 444598"/>
                <a:gd name="connsiteX7" fmla="*/ 105492 w 467177"/>
                <a:gd name="connsiteY7" fmla="*/ 278807 h 444598"/>
                <a:gd name="connsiteX8" fmla="*/ 128096 w 467177"/>
                <a:gd name="connsiteY8" fmla="*/ 278807 h 444598"/>
                <a:gd name="connsiteX9" fmla="*/ 128096 w 467177"/>
                <a:gd name="connsiteY9" fmla="*/ 293878 h 444598"/>
                <a:gd name="connsiteX10" fmla="*/ 105492 w 467177"/>
                <a:gd name="connsiteY10" fmla="*/ 293878 h 444598"/>
                <a:gd name="connsiteX11" fmla="*/ 105492 w 467177"/>
                <a:gd name="connsiteY11" fmla="*/ 316480 h 444598"/>
                <a:gd name="connsiteX12" fmla="*/ 90421 w 467177"/>
                <a:gd name="connsiteY12" fmla="*/ 316480 h 444598"/>
                <a:gd name="connsiteX13" fmla="*/ 90421 w 467177"/>
                <a:gd name="connsiteY13" fmla="*/ 293878 h 444598"/>
                <a:gd name="connsiteX14" fmla="*/ 67815 w 467177"/>
                <a:gd name="connsiteY14" fmla="*/ 293878 h 444598"/>
                <a:gd name="connsiteX15" fmla="*/ 67815 w 467177"/>
                <a:gd name="connsiteY15" fmla="*/ 278807 h 444598"/>
                <a:gd name="connsiteX16" fmla="*/ 90421 w 467177"/>
                <a:gd name="connsiteY16" fmla="*/ 278807 h 444598"/>
                <a:gd name="connsiteX17" fmla="*/ 244889 w 467177"/>
                <a:gd name="connsiteY17" fmla="*/ 256188 h 444598"/>
                <a:gd name="connsiteX18" fmla="*/ 278797 w 467177"/>
                <a:gd name="connsiteY18" fmla="*/ 290096 h 444598"/>
                <a:gd name="connsiteX19" fmla="*/ 244889 w 467177"/>
                <a:gd name="connsiteY19" fmla="*/ 324004 h 444598"/>
                <a:gd name="connsiteX20" fmla="*/ 210981 w 467177"/>
                <a:gd name="connsiteY20" fmla="*/ 290096 h 444598"/>
                <a:gd name="connsiteX21" fmla="*/ 244889 w 467177"/>
                <a:gd name="connsiteY21" fmla="*/ 256188 h 444598"/>
                <a:gd name="connsiteX22" fmla="*/ 93990 w 467177"/>
                <a:gd name="connsiteY22" fmla="*/ 218521 h 444598"/>
                <a:gd name="connsiteX23" fmla="*/ 74036 w 467177"/>
                <a:gd name="connsiteY23" fmla="*/ 222013 h 444598"/>
                <a:gd name="connsiteX24" fmla="*/ 34722 w 467177"/>
                <a:gd name="connsiteY24" fmla="*/ 307860 h 444598"/>
                <a:gd name="connsiteX25" fmla="*/ 30130 w 467177"/>
                <a:gd name="connsiteY25" fmla="*/ 325077 h 444598"/>
                <a:gd name="connsiteX26" fmla="*/ 28788 w 467177"/>
                <a:gd name="connsiteY26" fmla="*/ 422392 h 444598"/>
                <a:gd name="connsiteX27" fmla="*/ 36539 w 467177"/>
                <a:gd name="connsiteY27" fmla="*/ 429452 h 444598"/>
                <a:gd name="connsiteX28" fmla="*/ 73645 w 467177"/>
                <a:gd name="connsiteY28" fmla="*/ 388657 h 444598"/>
                <a:gd name="connsiteX29" fmla="*/ 94630 w 467177"/>
                <a:gd name="connsiteY29" fmla="*/ 362089 h 444598"/>
                <a:gd name="connsiteX30" fmla="*/ 153848 w 467177"/>
                <a:gd name="connsiteY30" fmla="*/ 352599 h 444598"/>
                <a:gd name="connsiteX31" fmla="*/ 199853 w 467177"/>
                <a:gd name="connsiteY31" fmla="*/ 352565 h 444598"/>
                <a:gd name="connsiteX32" fmla="*/ 251989 w 467177"/>
                <a:gd name="connsiteY32" fmla="*/ 362087 h 444598"/>
                <a:gd name="connsiteX33" fmla="*/ 272969 w 467177"/>
                <a:gd name="connsiteY33" fmla="*/ 388654 h 444598"/>
                <a:gd name="connsiteX34" fmla="*/ 310076 w 467177"/>
                <a:gd name="connsiteY34" fmla="*/ 429450 h 444598"/>
                <a:gd name="connsiteX35" fmla="*/ 317826 w 467177"/>
                <a:gd name="connsiteY35" fmla="*/ 422390 h 444598"/>
                <a:gd name="connsiteX36" fmla="*/ 316484 w 467177"/>
                <a:gd name="connsiteY36" fmla="*/ 325073 h 444598"/>
                <a:gd name="connsiteX37" fmla="*/ 311893 w 467177"/>
                <a:gd name="connsiteY37" fmla="*/ 307856 h 444598"/>
                <a:gd name="connsiteX38" fmla="*/ 272631 w 467177"/>
                <a:gd name="connsiteY38" fmla="*/ 222024 h 444598"/>
                <a:gd name="connsiteX39" fmla="*/ 229655 w 467177"/>
                <a:gd name="connsiteY39" fmla="*/ 224839 h 444598"/>
                <a:gd name="connsiteX40" fmla="*/ 116968 w 467177"/>
                <a:gd name="connsiteY40" fmla="*/ 224839 h 444598"/>
                <a:gd name="connsiteX41" fmla="*/ 93990 w 467177"/>
                <a:gd name="connsiteY41" fmla="*/ 218521 h 444598"/>
                <a:gd name="connsiteX42" fmla="*/ 403127 w 467177"/>
                <a:gd name="connsiteY42" fmla="*/ 173304 h 444598"/>
                <a:gd name="connsiteX43" fmla="*/ 391824 w 467177"/>
                <a:gd name="connsiteY43" fmla="*/ 184607 h 444598"/>
                <a:gd name="connsiteX44" fmla="*/ 403127 w 467177"/>
                <a:gd name="connsiteY44" fmla="*/ 195909 h 444598"/>
                <a:gd name="connsiteX45" fmla="*/ 414429 w 467177"/>
                <a:gd name="connsiteY45" fmla="*/ 184607 h 444598"/>
                <a:gd name="connsiteX46" fmla="*/ 403127 w 467177"/>
                <a:gd name="connsiteY46" fmla="*/ 173304 h 444598"/>
                <a:gd name="connsiteX47" fmla="*/ 45210 w 467177"/>
                <a:gd name="connsiteY47" fmla="*/ 173304 h 444598"/>
                <a:gd name="connsiteX48" fmla="*/ 233587 w 467177"/>
                <a:gd name="connsiteY48" fmla="*/ 173304 h 444598"/>
                <a:gd name="connsiteX49" fmla="*/ 241121 w 467177"/>
                <a:gd name="connsiteY49" fmla="*/ 180838 h 444598"/>
                <a:gd name="connsiteX50" fmla="*/ 233587 w 467177"/>
                <a:gd name="connsiteY50" fmla="*/ 188373 h 444598"/>
                <a:gd name="connsiteX51" fmla="*/ 45210 w 467177"/>
                <a:gd name="connsiteY51" fmla="*/ 188373 h 444598"/>
                <a:gd name="connsiteX52" fmla="*/ 37676 w 467177"/>
                <a:gd name="connsiteY52" fmla="*/ 180838 h 444598"/>
                <a:gd name="connsiteX53" fmla="*/ 45210 w 467177"/>
                <a:gd name="connsiteY53" fmla="*/ 173304 h 444598"/>
                <a:gd name="connsiteX54" fmla="*/ 403127 w 467177"/>
                <a:gd name="connsiteY54" fmla="*/ 158233 h 444598"/>
                <a:gd name="connsiteX55" fmla="*/ 429500 w 467177"/>
                <a:gd name="connsiteY55" fmla="*/ 184607 h 444598"/>
                <a:gd name="connsiteX56" fmla="*/ 403127 w 467177"/>
                <a:gd name="connsiteY56" fmla="*/ 210980 h 444598"/>
                <a:gd name="connsiteX57" fmla="*/ 376753 w 467177"/>
                <a:gd name="connsiteY57" fmla="*/ 184607 h 444598"/>
                <a:gd name="connsiteX58" fmla="*/ 403127 w 467177"/>
                <a:gd name="connsiteY58" fmla="*/ 158233 h 444598"/>
                <a:gd name="connsiteX59" fmla="*/ 15071 w 467177"/>
                <a:gd name="connsiteY59" fmla="*/ 135627 h 444598"/>
                <a:gd name="connsiteX60" fmla="*/ 15071 w 467177"/>
                <a:gd name="connsiteY60" fmla="*/ 241117 h 444598"/>
                <a:gd name="connsiteX61" fmla="*/ 39559 w 467177"/>
                <a:gd name="connsiteY61" fmla="*/ 241117 h 444598"/>
                <a:gd name="connsiteX62" fmla="*/ 39559 w 467177"/>
                <a:gd name="connsiteY62" fmla="*/ 241403 h 444598"/>
                <a:gd name="connsiteX63" fmla="*/ 40282 w 467177"/>
                <a:gd name="connsiteY63" fmla="*/ 239370 h 444598"/>
                <a:gd name="connsiteX64" fmla="*/ 69711 w 467177"/>
                <a:gd name="connsiteY64" fmla="*/ 207578 h 444598"/>
                <a:gd name="connsiteX65" fmla="*/ 124653 w 467177"/>
                <a:gd name="connsiteY65" fmla="*/ 211887 h 444598"/>
                <a:gd name="connsiteX66" fmla="*/ 221961 w 467177"/>
                <a:gd name="connsiteY66" fmla="*/ 211887 h 444598"/>
                <a:gd name="connsiteX67" fmla="*/ 276854 w 467177"/>
                <a:gd name="connsiteY67" fmla="*/ 207565 h 444598"/>
                <a:gd name="connsiteX68" fmla="*/ 306326 w 467177"/>
                <a:gd name="connsiteY68" fmla="*/ 239370 h 444598"/>
                <a:gd name="connsiteX69" fmla="*/ 306949 w 467177"/>
                <a:gd name="connsiteY69" fmla="*/ 241119 h 444598"/>
                <a:gd name="connsiteX70" fmla="*/ 452106 w 467177"/>
                <a:gd name="connsiteY70" fmla="*/ 241119 h 444598"/>
                <a:gd name="connsiteX71" fmla="*/ 452106 w 467177"/>
                <a:gd name="connsiteY71" fmla="*/ 135627 h 444598"/>
                <a:gd name="connsiteX72" fmla="*/ 87061 w 467177"/>
                <a:gd name="connsiteY72" fmla="*/ 15067 h 444598"/>
                <a:gd name="connsiteX73" fmla="*/ 21128 w 467177"/>
                <a:gd name="connsiteY73" fmla="*/ 120556 h 444598"/>
                <a:gd name="connsiteX74" fmla="*/ 446043 w 467177"/>
                <a:gd name="connsiteY74" fmla="*/ 120556 h 444598"/>
                <a:gd name="connsiteX75" fmla="*/ 380112 w 467177"/>
                <a:gd name="connsiteY75" fmla="*/ 15067 h 444598"/>
                <a:gd name="connsiteX76" fmla="*/ 82886 w 467177"/>
                <a:gd name="connsiteY76" fmla="*/ 0 h 444598"/>
                <a:gd name="connsiteX77" fmla="*/ 384289 w 467177"/>
                <a:gd name="connsiteY77" fmla="*/ 0 h 444598"/>
                <a:gd name="connsiteX78" fmla="*/ 390680 w 467177"/>
                <a:gd name="connsiteY78" fmla="*/ 3541 h 444598"/>
                <a:gd name="connsiteX79" fmla="*/ 466030 w 467177"/>
                <a:gd name="connsiteY79" fmla="*/ 124102 h 444598"/>
                <a:gd name="connsiteX80" fmla="*/ 466107 w 467177"/>
                <a:gd name="connsiteY80" fmla="*/ 127023 h 444598"/>
                <a:gd name="connsiteX81" fmla="*/ 467177 w 467177"/>
                <a:gd name="connsiteY81" fmla="*/ 128093 h 444598"/>
                <a:gd name="connsiteX82" fmla="*/ 467177 w 467177"/>
                <a:gd name="connsiteY82" fmla="*/ 248656 h 444598"/>
                <a:gd name="connsiteX83" fmla="*/ 459642 w 467177"/>
                <a:gd name="connsiteY83" fmla="*/ 256190 h 444598"/>
                <a:gd name="connsiteX84" fmla="*/ 312312 w 467177"/>
                <a:gd name="connsiteY84" fmla="*/ 256190 h 444598"/>
                <a:gd name="connsiteX85" fmla="*/ 316619 w 467177"/>
                <a:gd name="connsiteY85" fmla="*/ 268296 h 444598"/>
                <a:gd name="connsiteX86" fmla="*/ 326454 w 467177"/>
                <a:gd name="connsiteY86" fmla="*/ 304006 h 444598"/>
                <a:gd name="connsiteX87" fmla="*/ 331028 w 467177"/>
                <a:gd name="connsiteY87" fmla="*/ 321156 h 444598"/>
                <a:gd name="connsiteX88" fmla="*/ 330875 w 467177"/>
                <a:gd name="connsiteY88" fmla="*/ 429942 h 444598"/>
                <a:gd name="connsiteX89" fmla="*/ 313948 w 467177"/>
                <a:gd name="connsiteY89" fmla="*/ 444029 h 444598"/>
                <a:gd name="connsiteX90" fmla="*/ 260569 w 467177"/>
                <a:gd name="connsiteY90" fmla="*/ 397235 h 444598"/>
                <a:gd name="connsiteX91" fmla="*/ 242752 w 467177"/>
                <a:gd name="connsiteY91" fmla="*/ 374007 h 444598"/>
                <a:gd name="connsiteX92" fmla="*/ 242748 w 467177"/>
                <a:gd name="connsiteY92" fmla="*/ 374007 h 444598"/>
                <a:gd name="connsiteX93" fmla="*/ 199824 w 467177"/>
                <a:gd name="connsiteY93" fmla="*/ 367647 h 444598"/>
                <a:gd name="connsiteX94" fmla="*/ 153750 w 467177"/>
                <a:gd name="connsiteY94" fmla="*/ 367681 h 444598"/>
                <a:gd name="connsiteX95" fmla="*/ 103869 w 467177"/>
                <a:gd name="connsiteY95" fmla="*/ 374005 h 444598"/>
                <a:gd name="connsiteX96" fmla="*/ 86052 w 467177"/>
                <a:gd name="connsiteY96" fmla="*/ 397233 h 444598"/>
                <a:gd name="connsiteX97" fmla="*/ 36929 w 467177"/>
                <a:gd name="connsiteY97" fmla="*/ 444580 h 444598"/>
                <a:gd name="connsiteX98" fmla="*/ 32669 w 467177"/>
                <a:gd name="connsiteY98" fmla="*/ 444022 h 444598"/>
                <a:gd name="connsiteX99" fmla="*/ 15741 w 467177"/>
                <a:gd name="connsiteY99" fmla="*/ 429936 h 444598"/>
                <a:gd name="connsiteX100" fmla="*/ 15587 w 467177"/>
                <a:gd name="connsiteY100" fmla="*/ 321154 h 444598"/>
                <a:gd name="connsiteX101" fmla="*/ 20161 w 467177"/>
                <a:gd name="connsiteY101" fmla="*/ 304004 h 444598"/>
                <a:gd name="connsiteX102" fmla="*/ 29995 w 467177"/>
                <a:gd name="connsiteY102" fmla="*/ 268295 h 444598"/>
                <a:gd name="connsiteX103" fmla="*/ 34301 w 467177"/>
                <a:gd name="connsiteY103" fmla="*/ 256188 h 444598"/>
                <a:gd name="connsiteX104" fmla="*/ 7534 w 467177"/>
                <a:gd name="connsiteY104" fmla="*/ 256188 h 444598"/>
                <a:gd name="connsiteX105" fmla="*/ 0 w 467177"/>
                <a:gd name="connsiteY105" fmla="*/ 248653 h 444598"/>
                <a:gd name="connsiteX106" fmla="*/ 0 w 467177"/>
                <a:gd name="connsiteY106" fmla="*/ 128093 h 444598"/>
                <a:gd name="connsiteX107" fmla="*/ 1069 w 467177"/>
                <a:gd name="connsiteY107" fmla="*/ 127024 h 444598"/>
                <a:gd name="connsiteX108" fmla="*/ 1145 w 467177"/>
                <a:gd name="connsiteY108" fmla="*/ 124102 h 444598"/>
                <a:gd name="connsiteX109" fmla="*/ 76495 w 467177"/>
                <a:gd name="connsiteY109" fmla="*/ 3541 h 444598"/>
                <a:gd name="connsiteX110" fmla="*/ 82886 w 467177"/>
                <a:gd name="connsiteY110" fmla="*/ 0 h 4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67177" h="444598">
                  <a:moveTo>
                    <a:pt x="244889" y="271261"/>
                  </a:moveTo>
                  <a:cubicBezTo>
                    <a:pt x="234502" y="271261"/>
                    <a:pt x="226052" y="279712"/>
                    <a:pt x="226052" y="290098"/>
                  </a:cubicBezTo>
                  <a:cubicBezTo>
                    <a:pt x="226052" y="300485"/>
                    <a:pt x="234502" y="308935"/>
                    <a:pt x="244889" y="308935"/>
                  </a:cubicBezTo>
                  <a:cubicBezTo>
                    <a:pt x="255278" y="308935"/>
                    <a:pt x="263728" y="300485"/>
                    <a:pt x="263726" y="290098"/>
                  </a:cubicBezTo>
                  <a:cubicBezTo>
                    <a:pt x="263726" y="279712"/>
                    <a:pt x="255275" y="271261"/>
                    <a:pt x="244889" y="271261"/>
                  </a:cubicBezTo>
                  <a:close/>
                  <a:moveTo>
                    <a:pt x="90421" y="256199"/>
                  </a:moveTo>
                  <a:lnTo>
                    <a:pt x="105492" y="256199"/>
                  </a:lnTo>
                  <a:lnTo>
                    <a:pt x="105492" y="278807"/>
                  </a:lnTo>
                  <a:lnTo>
                    <a:pt x="128096" y="278807"/>
                  </a:lnTo>
                  <a:lnTo>
                    <a:pt x="128096" y="293878"/>
                  </a:lnTo>
                  <a:lnTo>
                    <a:pt x="105492" y="293878"/>
                  </a:lnTo>
                  <a:lnTo>
                    <a:pt x="105492" y="316480"/>
                  </a:lnTo>
                  <a:lnTo>
                    <a:pt x="90421" y="316480"/>
                  </a:lnTo>
                  <a:lnTo>
                    <a:pt x="90421" y="293878"/>
                  </a:lnTo>
                  <a:lnTo>
                    <a:pt x="67815" y="293878"/>
                  </a:lnTo>
                  <a:lnTo>
                    <a:pt x="67815" y="278807"/>
                  </a:lnTo>
                  <a:lnTo>
                    <a:pt x="90421" y="278807"/>
                  </a:lnTo>
                  <a:close/>
                  <a:moveTo>
                    <a:pt x="244889" y="256188"/>
                  </a:moveTo>
                  <a:cubicBezTo>
                    <a:pt x="263589" y="256188"/>
                    <a:pt x="278797" y="271398"/>
                    <a:pt x="278797" y="290096"/>
                  </a:cubicBezTo>
                  <a:cubicBezTo>
                    <a:pt x="278797" y="308794"/>
                    <a:pt x="263587" y="324004"/>
                    <a:pt x="244889" y="324004"/>
                  </a:cubicBezTo>
                  <a:cubicBezTo>
                    <a:pt x="226191" y="324004"/>
                    <a:pt x="210981" y="308794"/>
                    <a:pt x="210981" y="290096"/>
                  </a:cubicBezTo>
                  <a:cubicBezTo>
                    <a:pt x="210981" y="271398"/>
                    <a:pt x="226191" y="256188"/>
                    <a:pt x="244889" y="256188"/>
                  </a:cubicBezTo>
                  <a:close/>
                  <a:moveTo>
                    <a:pt x="93990" y="218521"/>
                  </a:moveTo>
                  <a:cubicBezTo>
                    <a:pt x="85820" y="218521"/>
                    <a:pt x="78824" y="220596"/>
                    <a:pt x="74036" y="222013"/>
                  </a:cubicBezTo>
                  <a:cubicBezTo>
                    <a:pt x="56058" y="227336"/>
                    <a:pt x="46642" y="262873"/>
                    <a:pt x="34722" y="307860"/>
                  </a:cubicBezTo>
                  <a:cubicBezTo>
                    <a:pt x="33243" y="313443"/>
                    <a:pt x="31719" y="319196"/>
                    <a:pt x="30130" y="325077"/>
                  </a:cubicBezTo>
                  <a:cubicBezTo>
                    <a:pt x="17465" y="371968"/>
                    <a:pt x="20326" y="407741"/>
                    <a:pt x="28788" y="422392"/>
                  </a:cubicBezTo>
                  <a:cubicBezTo>
                    <a:pt x="31053" y="426311"/>
                    <a:pt x="33660" y="428688"/>
                    <a:pt x="36539" y="429452"/>
                  </a:cubicBezTo>
                  <a:cubicBezTo>
                    <a:pt x="44124" y="431430"/>
                    <a:pt x="64800" y="401463"/>
                    <a:pt x="73645" y="388657"/>
                  </a:cubicBezTo>
                  <a:cubicBezTo>
                    <a:pt x="82197" y="376277"/>
                    <a:pt x="88948" y="366497"/>
                    <a:pt x="94630" y="362089"/>
                  </a:cubicBezTo>
                  <a:cubicBezTo>
                    <a:pt x="103401" y="355281"/>
                    <a:pt x="122770" y="352144"/>
                    <a:pt x="153848" y="352599"/>
                  </a:cubicBezTo>
                  <a:lnTo>
                    <a:pt x="199853" y="352565"/>
                  </a:lnTo>
                  <a:cubicBezTo>
                    <a:pt x="235796" y="352729"/>
                    <a:pt x="246821" y="358078"/>
                    <a:pt x="251989" y="362087"/>
                  </a:cubicBezTo>
                  <a:cubicBezTo>
                    <a:pt x="257666" y="366493"/>
                    <a:pt x="264421" y="376275"/>
                    <a:pt x="272969" y="388654"/>
                  </a:cubicBezTo>
                  <a:cubicBezTo>
                    <a:pt x="281812" y="401456"/>
                    <a:pt x="302533" y="431337"/>
                    <a:pt x="310076" y="429450"/>
                  </a:cubicBezTo>
                  <a:cubicBezTo>
                    <a:pt x="312954" y="428686"/>
                    <a:pt x="315561" y="426309"/>
                    <a:pt x="317826" y="422390"/>
                  </a:cubicBezTo>
                  <a:cubicBezTo>
                    <a:pt x="326284" y="407739"/>
                    <a:pt x="329147" y="371965"/>
                    <a:pt x="316484" y="325073"/>
                  </a:cubicBezTo>
                  <a:cubicBezTo>
                    <a:pt x="314895" y="319190"/>
                    <a:pt x="313374" y="313439"/>
                    <a:pt x="311893" y="307856"/>
                  </a:cubicBezTo>
                  <a:cubicBezTo>
                    <a:pt x="299972" y="262868"/>
                    <a:pt x="290561" y="227334"/>
                    <a:pt x="272631" y="222024"/>
                  </a:cubicBezTo>
                  <a:cubicBezTo>
                    <a:pt x="263686" y="219373"/>
                    <a:pt x="247136" y="214479"/>
                    <a:pt x="229655" y="224839"/>
                  </a:cubicBezTo>
                  <a:cubicBezTo>
                    <a:pt x="207012" y="238274"/>
                    <a:pt x="139611" y="238274"/>
                    <a:pt x="116968" y="224839"/>
                  </a:cubicBezTo>
                  <a:cubicBezTo>
                    <a:pt x="108886" y="220051"/>
                    <a:pt x="101010" y="218521"/>
                    <a:pt x="93990" y="218521"/>
                  </a:cubicBezTo>
                  <a:close/>
                  <a:moveTo>
                    <a:pt x="403127" y="173304"/>
                  </a:moveTo>
                  <a:cubicBezTo>
                    <a:pt x="396895" y="173304"/>
                    <a:pt x="391824" y="178375"/>
                    <a:pt x="391824" y="184607"/>
                  </a:cubicBezTo>
                  <a:cubicBezTo>
                    <a:pt x="391824" y="190838"/>
                    <a:pt x="396895" y="195909"/>
                    <a:pt x="403127" y="195909"/>
                  </a:cubicBezTo>
                  <a:cubicBezTo>
                    <a:pt x="409358" y="195909"/>
                    <a:pt x="414429" y="190838"/>
                    <a:pt x="414429" y="184607"/>
                  </a:cubicBezTo>
                  <a:cubicBezTo>
                    <a:pt x="414429" y="178375"/>
                    <a:pt x="409358" y="173304"/>
                    <a:pt x="403127" y="173304"/>
                  </a:cubicBezTo>
                  <a:close/>
                  <a:moveTo>
                    <a:pt x="45210" y="173304"/>
                  </a:moveTo>
                  <a:lnTo>
                    <a:pt x="233587" y="173304"/>
                  </a:lnTo>
                  <a:cubicBezTo>
                    <a:pt x="237748" y="173304"/>
                    <a:pt x="241121" y="176679"/>
                    <a:pt x="241121" y="180838"/>
                  </a:cubicBezTo>
                  <a:cubicBezTo>
                    <a:pt x="241121" y="184997"/>
                    <a:pt x="237746" y="188373"/>
                    <a:pt x="233587" y="188373"/>
                  </a:cubicBezTo>
                  <a:lnTo>
                    <a:pt x="45210" y="188373"/>
                  </a:lnTo>
                  <a:cubicBezTo>
                    <a:pt x="41051" y="188373"/>
                    <a:pt x="37676" y="184997"/>
                    <a:pt x="37676" y="180838"/>
                  </a:cubicBezTo>
                  <a:cubicBezTo>
                    <a:pt x="37676" y="176679"/>
                    <a:pt x="41051" y="173304"/>
                    <a:pt x="45210" y="173304"/>
                  </a:cubicBezTo>
                  <a:close/>
                  <a:moveTo>
                    <a:pt x="403127" y="158233"/>
                  </a:moveTo>
                  <a:cubicBezTo>
                    <a:pt x="417665" y="158233"/>
                    <a:pt x="429500" y="170068"/>
                    <a:pt x="429500" y="184607"/>
                  </a:cubicBezTo>
                  <a:cubicBezTo>
                    <a:pt x="429500" y="199145"/>
                    <a:pt x="417665" y="210980"/>
                    <a:pt x="403127" y="210980"/>
                  </a:cubicBezTo>
                  <a:cubicBezTo>
                    <a:pt x="388588" y="210980"/>
                    <a:pt x="376753" y="199145"/>
                    <a:pt x="376753" y="184607"/>
                  </a:cubicBezTo>
                  <a:cubicBezTo>
                    <a:pt x="376753" y="170068"/>
                    <a:pt x="388588" y="158233"/>
                    <a:pt x="403127" y="158233"/>
                  </a:cubicBezTo>
                  <a:close/>
                  <a:moveTo>
                    <a:pt x="15071" y="135627"/>
                  </a:moveTo>
                  <a:lnTo>
                    <a:pt x="15071" y="241117"/>
                  </a:lnTo>
                  <a:lnTo>
                    <a:pt x="39559" y="241117"/>
                  </a:lnTo>
                  <a:lnTo>
                    <a:pt x="39559" y="241403"/>
                  </a:lnTo>
                  <a:lnTo>
                    <a:pt x="40282" y="239370"/>
                  </a:lnTo>
                  <a:cubicBezTo>
                    <a:pt x="47708" y="222666"/>
                    <a:pt x="56685" y="211435"/>
                    <a:pt x="69711" y="207578"/>
                  </a:cubicBezTo>
                  <a:cubicBezTo>
                    <a:pt x="80060" y="204514"/>
                    <a:pt x="101509" y="198152"/>
                    <a:pt x="124653" y="211887"/>
                  </a:cubicBezTo>
                  <a:cubicBezTo>
                    <a:pt x="142843" y="222673"/>
                    <a:pt x="203771" y="222682"/>
                    <a:pt x="221961" y="211887"/>
                  </a:cubicBezTo>
                  <a:cubicBezTo>
                    <a:pt x="245101" y="198154"/>
                    <a:pt x="266547" y="204510"/>
                    <a:pt x="276854" y="207565"/>
                  </a:cubicBezTo>
                  <a:cubicBezTo>
                    <a:pt x="289905" y="211428"/>
                    <a:pt x="298894" y="222663"/>
                    <a:pt x="306326" y="239370"/>
                  </a:cubicBezTo>
                  <a:lnTo>
                    <a:pt x="306949" y="241119"/>
                  </a:lnTo>
                  <a:lnTo>
                    <a:pt x="452106" y="241119"/>
                  </a:lnTo>
                  <a:lnTo>
                    <a:pt x="452106" y="135627"/>
                  </a:lnTo>
                  <a:close/>
                  <a:moveTo>
                    <a:pt x="87061" y="15067"/>
                  </a:moveTo>
                  <a:lnTo>
                    <a:pt x="21128" y="120556"/>
                  </a:lnTo>
                  <a:lnTo>
                    <a:pt x="446043" y="120556"/>
                  </a:lnTo>
                  <a:lnTo>
                    <a:pt x="380112" y="15067"/>
                  </a:lnTo>
                  <a:close/>
                  <a:moveTo>
                    <a:pt x="82886" y="0"/>
                  </a:moveTo>
                  <a:lnTo>
                    <a:pt x="384289" y="0"/>
                  </a:lnTo>
                  <a:cubicBezTo>
                    <a:pt x="386885" y="0"/>
                    <a:pt x="389300" y="1338"/>
                    <a:pt x="390680" y="3541"/>
                  </a:cubicBezTo>
                  <a:lnTo>
                    <a:pt x="466030" y="124102"/>
                  </a:lnTo>
                  <a:lnTo>
                    <a:pt x="466107" y="127023"/>
                  </a:lnTo>
                  <a:lnTo>
                    <a:pt x="467177" y="128093"/>
                  </a:lnTo>
                  <a:lnTo>
                    <a:pt x="467177" y="248656"/>
                  </a:lnTo>
                  <a:cubicBezTo>
                    <a:pt x="467177" y="252819"/>
                    <a:pt x="463801" y="256190"/>
                    <a:pt x="459642" y="256190"/>
                  </a:cubicBezTo>
                  <a:lnTo>
                    <a:pt x="312312" y="256190"/>
                  </a:lnTo>
                  <a:lnTo>
                    <a:pt x="316619" y="268296"/>
                  </a:lnTo>
                  <a:cubicBezTo>
                    <a:pt x="319870" y="279148"/>
                    <a:pt x="323044" y="291131"/>
                    <a:pt x="326454" y="304006"/>
                  </a:cubicBezTo>
                  <a:cubicBezTo>
                    <a:pt x="327930" y="309571"/>
                    <a:pt x="329445" y="315293"/>
                    <a:pt x="331028" y="321156"/>
                  </a:cubicBezTo>
                  <a:cubicBezTo>
                    <a:pt x="343158" y="366062"/>
                    <a:pt x="343094" y="408763"/>
                    <a:pt x="330875" y="429942"/>
                  </a:cubicBezTo>
                  <a:cubicBezTo>
                    <a:pt x="326540" y="437459"/>
                    <a:pt x="320842" y="442199"/>
                    <a:pt x="313948" y="444029"/>
                  </a:cubicBezTo>
                  <a:cubicBezTo>
                    <a:pt x="296179" y="448817"/>
                    <a:pt x="278066" y="422565"/>
                    <a:pt x="260569" y="397235"/>
                  </a:cubicBezTo>
                  <a:cubicBezTo>
                    <a:pt x="253697" y="387277"/>
                    <a:pt x="246591" y="376988"/>
                    <a:pt x="242752" y="374007"/>
                  </a:cubicBezTo>
                  <a:lnTo>
                    <a:pt x="242748" y="374007"/>
                  </a:lnTo>
                  <a:cubicBezTo>
                    <a:pt x="240344" y="372142"/>
                    <a:pt x="231355" y="367791"/>
                    <a:pt x="199824" y="367647"/>
                  </a:cubicBezTo>
                  <a:lnTo>
                    <a:pt x="153750" y="367681"/>
                  </a:lnTo>
                  <a:cubicBezTo>
                    <a:pt x="116776" y="367204"/>
                    <a:pt x="106535" y="371932"/>
                    <a:pt x="103869" y="374005"/>
                  </a:cubicBezTo>
                  <a:cubicBezTo>
                    <a:pt x="100025" y="376985"/>
                    <a:pt x="92924" y="387275"/>
                    <a:pt x="86052" y="397233"/>
                  </a:cubicBezTo>
                  <a:cubicBezTo>
                    <a:pt x="69945" y="420536"/>
                    <a:pt x="53345" y="444580"/>
                    <a:pt x="36929" y="444580"/>
                  </a:cubicBezTo>
                  <a:cubicBezTo>
                    <a:pt x="35510" y="444580"/>
                    <a:pt x="34088" y="444399"/>
                    <a:pt x="32669" y="444022"/>
                  </a:cubicBezTo>
                  <a:cubicBezTo>
                    <a:pt x="25775" y="442192"/>
                    <a:pt x="20077" y="437452"/>
                    <a:pt x="15741" y="429936"/>
                  </a:cubicBezTo>
                  <a:cubicBezTo>
                    <a:pt x="3520" y="408761"/>
                    <a:pt x="3456" y="366060"/>
                    <a:pt x="15587" y="321154"/>
                  </a:cubicBezTo>
                  <a:cubicBezTo>
                    <a:pt x="17170" y="315291"/>
                    <a:pt x="18684" y="309569"/>
                    <a:pt x="20161" y="304004"/>
                  </a:cubicBezTo>
                  <a:cubicBezTo>
                    <a:pt x="23572" y="291129"/>
                    <a:pt x="26746" y="279146"/>
                    <a:pt x="29995" y="268295"/>
                  </a:cubicBezTo>
                  <a:lnTo>
                    <a:pt x="34301" y="256188"/>
                  </a:lnTo>
                  <a:lnTo>
                    <a:pt x="7534" y="256188"/>
                  </a:lnTo>
                  <a:cubicBezTo>
                    <a:pt x="3375" y="256188"/>
                    <a:pt x="0" y="252812"/>
                    <a:pt x="0" y="248653"/>
                  </a:cubicBezTo>
                  <a:lnTo>
                    <a:pt x="0" y="128093"/>
                  </a:lnTo>
                  <a:lnTo>
                    <a:pt x="1069" y="127024"/>
                  </a:lnTo>
                  <a:lnTo>
                    <a:pt x="1145" y="124102"/>
                  </a:lnTo>
                  <a:lnTo>
                    <a:pt x="76495" y="3541"/>
                  </a:lnTo>
                  <a:cubicBezTo>
                    <a:pt x="77875" y="1338"/>
                    <a:pt x="80290" y="0"/>
                    <a:pt x="82886" y="0"/>
                  </a:cubicBezTo>
                  <a:close/>
                </a:path>
              </a:pathLst>
            </a:custGeom>
            <a:solidFill>
              <a:schemeClr val="tx1"/>
            </a:solidFill>
            <a:ln w="2202" cap="flat">
              <a:noFill/>
              <a:prstDash val="solid"/>
              <a:miter/>
            </a:ln>
          </p:spPr>
          <p:txBody>
            <a:bodyPr lIns="0" tIns="0" rIns="0" bIns="0" rtlCol="0" anchor="ctr"/>
            <a:lstStyle/>
            <a:p>
              <a:endParaRPr lang="de-DE" dirty="0"/>
            </a:p>
          </p:txBody>
        </p:sp>
        <p:sp>
          <p:nvSpPr>
            <p:cNvPr id="102" name="ICON">
              <a:extLst>
                <a:ext uri="{FF2B5EF4-FFF2-40B4-BE49-F238E27FC236}">
                  <a16:creationId xmlns:a16="http://schemas.microsoft.com/office/drawing/2014/main" id="{708278B6-EA4F-5E3E-AE44-C4D3FF07A7F1}"/>
                </a:ext>
              </a:extLst>
            </p:cNvPr>
            <p:cNvSpPr>
              <a:spLocks noChangeAspect="1"/>
            </p:cNvSpPr>
            <p:nvPr/>
          </p:nvSpPr>
          <p:spPr bwMode="gray">
            <a:xfrm>
              <a:off x="6674813" y="5191451"/>
              <a:ext cx="468000" cy="377499"/>
            </a:xfrm>
            <a:custGeom>
              <a:avLst/>
              <a:gdLst>
                <a:gd name="connsiteX0" fmla="*/ 175355 w 553939"/>
                <a:gd name="connsiteY0" fmla="*/ 397478 h 446818"/>
                <a:gd name="connsiteX1" fmla="*/ 379666 w 553939"/>
                <a:gd name="connsiteY1" fmla="*/ 397478 h 446818"/>
                <a:gd name="connsiteX2" fmla="*/ 389191 w 553939"/>
                <a:gd name="connsiteY2" fmla="*/ 407003 h 446818"/>
                <a:gd name="connsiteX3" fmla="*/ 379666 w 553939"/>
                <a:gd name="connsiteY3" fmla="*/ 416528 h 446818"/>
                <a:gd name="connsiteX4" fmla="*/ 175355 w 553939"/>
                <a:gd name="connsiteY4" fmla="*/ 416528 h 446818"/>
                <a:gd name="connsiteX5" fmla="*/ 165830 w 553939"/>
                <a:gd name="connsiteY5" fmla="*/ 407003 h 446818"/>
                <a:gd name="connsiteX6" fmla="*/ 175355 w 553939"/>
                <a:gd name="connsiteY6" fmla="*/ 397478 h 446818"/>
                <a:gd name="connsiteX7" fmla="*/ 303275 w 553939"/>
                <a:gd name="connsiteY7" fmla="*/ 339566 h 446818"/>
                <a:gd name="connsiteX8" fmla="*/ 314324 w 553939"/>
                <a:gd name="connsiteY8" fmla="*/ 339566 h 446818"/>
                <a:gd name="connsiteX9" fmla="*/ 330898 w 553939"/>
                <a:gd name="connsiteY9" fmla="*/ 352425 h 446818"/>
                <a:gd name="connsiteX10" fmla="*/ 333851 w 553939"/>
                <a:gd name="connsiteY10" fmla="*/ 365664 h 446818"/>
                <a:gd name="connsiteX11" fmla="*/ 326612 w 553939"/>
                <a:gd name="connsiteY11" fmla="*/ 376999 h 446818"/>
                <a:gd name="connsiteX12" fmla="*/ 324516 w 553939"/>
                <a:gd name="connsiteY12" fmla="*/ 377190 h 446818"/>
                <a:gd name="connsiteX13" fmla="*/ 315182 w 553939"/>
                <a:gd name="connsiteY13" fmla="*/ 369665 h 446818"/>
                <a:gd name="connsiteX14" fmla="*/ 312705 w 553939"/>
                <a:gd name="connsiteY14" fmla="*/ 358425 h 446818"/>
                <a:gd name="connsiteX15" fmla="*/ 304704 w 553939"/>
                <a:gd name="connsiteY15" fmla="*/ 358425 h 446818"/>
                <a:gd name="connsiteX16" fmla="*/ 302228 w 553939"/>
                <a:gd name="connsiteY16" fmla="*/ 369665 h 446818"/>
                <a:gd name="connsiteX17" fmla="*/ 290893 w 553939"/>
                <a:gd name="connsiteY17" fmla="*/ 376904 h 446818"/>
                <a:gd name="connsiteX18" fmla="*/ 283749 w 553939"/>
                <a:gd name="connsiteY18" fmla="*/ 365760 h 446818"/>
                <a:gd name="connsiteX19" fmla="*/ 286607 w 553939"/>
                <a:gd name="connsiteY19" fmla="*/ 352710 h 446818"/>
                <a:gd name="connsiteX20" fmla="*/ 303275 w 553939"/>
                <a:gd name="connsiteY20" fmla="*/ 339566 h 446818"/>
                <a:gd name="connsiteX21" fmla="*/ 241553 w 553939"/>
                <a:gd name="connsiteY21" fmla="*/ 339566 h 446818"/>
                <a:gd name="connsiteX22" fmla="*/ 252602 w 553939"/>
                <a:gd name="connsiteY22" fmla="*/ 339566 h 446818"/>
                <a:gd name="connsiteX23" fmla="*/ 269176 w 553939"/>
                <a:gd name="connsiteY23" fmla="*/ 352425 h 446818"/>
                <a:gd name="connsiteX24" fmla="*/ 272129 w 553939"/>
                <a:gd name="connsiteY24" fmla="*/ 365664 h 446818"/>
                <a:gd name="connsiteX25" fmla="*/ 264890 w 553939"/>
                <a:gd name="connsiteY25" fmla="*/ 376999 h 446818"/>
                <a:gd name="connsiteX26" fmla="*/ 262794 w 553939"/>
                <a:gd name="connsiteY26" fmla="*/ 377190 h 446818"/>
                <a:gd name="connsiteX27" fmla="*/ 253460 w 553939"/>
                <a:gd name="connsiteY27" fmla="*/ 369665 h 446818"/>
                <a:gd name="connsiteX28" fmla="*/ 250983 w 553939"/>
                <a:gd name="connsiteY28" fmla="*/ 358425 h 446818"/>
                <a:gd name="connsiteX29" fmla="*/ 242982 w 553939"/>
                <a:gd name="connsiteY29" fmla="*/ 358425 h 446818"/>
                <a:gd name="connsiteX30" fmla="*/ 240506 w 553939"/>
                <a:gd name="connsiteY30" fmla="*/ 369665 h 446818"/>
                <a:gd name="connsiteX31" fmla="*/ 229171 w 553939"/>
                <a:gd name="connsiteY31" fmla="*/ 376904 h 446818"/>
                <a:gd name="connsiteX32" fmla="*/ 222027 w 553939"/>
                <a:gd name="connsiteY32" fmla="*/ 365760 h 446818"/>
                <a:gd name="connsiteX33" fmla="*/ 224885 w 553939"/>
                <a:gd name="connsiteY33" fmla="*/ 352710 h 446818"/>
                <a:gd name="connsiteX34" fmla="*/ 241553 w 553939"/>
                <a:gd name="connsiteY34" fmla="*/ 339566 h 446818"/>
                <a:gd name="connsiteX35" fmla="*/ 179927 w 553939"/>
                <a:gd name="connsiteY35" fmla="*/ 339470 h 446818"/>
                <a:gd name="connsiteX36" fmla="*/ 190976 w 553939"/>
                <a:gd name="connsiteY36" fmla="*/ 339470 h 446818"/>
                <a:gd name="connsiteX37" fmla="*/ 207549 w 553939"/>
                <a:gd name="connsiteY37" fmla="*/ 352329 h 446818"/>
                <a:gd name="connsiteX38" fmla="*/ 210502 w 553939"/>
                <a:gd name="connsiteY38" fmla="*/ 365664 h 446818"/>
                <a:gd name="connsiteX39" fmla="*/ 203263 w 553939"/>
                <a:gd name="connsiteY39" fmla="*/ 376999 h 446818"/>
                <a:gd name="connsiteX40" fmla="*/ 201167 w 553939"/>
                <a:gd name="connsiteY40" fmla="*/ 377189 h 446818"/>
                <a:gd name="connsiteX41" fmla="*/ 191833 w 553939"/>
                <a:gd name="connsiteY41" fmla="*/ 369664 h 446818"/>
                <a:gd name="connsiteX42" fmla="*/ 189356 w 553939"/>
                <a:gd name="connsiteY42" fmla="*/ 358425 h 446818"/>
                <a:gd name="connsiteX43" fmla="*/ 181355 w 553939"/>
                <a:gd name="connsiteY43" fmla="*/ 358425 h 446818"/>
                <a:gd name="connsiteX44" fmla="*/ 178879 w 553939"/>
                <a:gd name="connsiteY44" fmla="*/ 369664 h 446818"/>
                <a:gd name="connsiteX45" fmla="*/ 167639 w 553939"/>
                <a:gd name="connsiteY45" fmla="*/ 376999 h 446818"/>
                <a:gd name="connsiteX46" fmla="*/ 160400 w 553939"/>
                <a:gd name="connsiteY46" fmla="*/ 365664 h 446818"/>
                <a:gd name="connsiteX47" fmla="*/ 163258 w 553939"/>
                <a:gd name="connsiteY47" fmla="*/ 352615 h 446818"/>
                <a:gd name="connsiteX48" fmla="*/ 179927 w 553939"/>
                <a:gd name="connsiteY48" fmla="*/ 339470 h 446818"/>
                <a:gd name="connsiteX49" fmla="*/ 426720 w 553939"/>
                <a:gd name="connsiteY49" fmla="*/ 339375 h 446818"/>
                <a:gd name="connsiteX50" fmla="*/ 437769 w 553939"/>
                <a:gd name="connsiteY50" fmla="*/ 339375 h 446818"/>
                <a:gd name="connsiteX51" fmla="*/ 454342 w 553939"/>
                <a:gd name="connsiteY51" fmla="*/ 352234 h 446818"/>
                <a:gd name="connsiteX52" fmla="*/ 457390 w 553939"/>
                <a:gd name="connsiteY52" fmla="*/ 365664 h 446818"/>
                <a:gd name="connsiteX53" fmla="*/ 450151 w 553939"/>
                <a:gd name="connsiteY53" fmla="*/ 376999 h 446818"/>
                <a:gd name="connsiteX54" fmla="*/ 448056 w 553939"/>
                <a:gd name="connsiteY54" fmla="*/ 377189 h 446818"/>
                <a:gd name="connsiteX55" fmla="*/ 438721 w 553939"/>
                <a:gd name="connsiteY55" fmla="*/ 369665 h 446818"/>
                <a:gd name="connsiteX56" fmla="*/ 436245 w 553939"/>
                <a:gd name="connsiteY56" fmla="*/ 358425 h 446818"/>
                <a:gd name="connsiteX57" fmla="*/ 428244 w 553939"/>
                <a:gd name="connsiteY57" fmla="*/ 358425 h 446818"/>
                <a:gd name="connsiteX58" fmla="*/ 425767 w 553939"/>
                <a:gd name="connsiteY58" fmla="*/ 369665 h 446818"/>
                <a:gd name="connsiteX59" fmla="*/ 414432 w 553939"/>
                <a:gd name="connsiteY59" fmla="*/ 376903 h 446818"/>
                <a:gd name="connsiteX60" fmla="*/ 407193 w 553939"/>
                <a:gd name="connsiteY60" fmla="*/ 365569 h 446818"/>
                <a:gd name="connsiteX61" fmla="*/ 410051 w 553939"/>
                <a:gd name="connsiteY61" fmla="*/ 352519 h 446818"/>
                <a:gd name="connsiteX62" fmla="*/ 426720 w 553939"/>
                <a:gd name="connsiteY62" fmla="*/ 339375 h 446818"/>
                <a:gd name="connsiteX63" fmla="*/ 364998 w 553939"/>
                <a:gd name="connsiteY63" fmla="*/ 339375 h 446818"/>
                <a:gd name="connsiteX64" fmla="*/ 376047 w 553939"/>
                <a:gd name="connsiteY64" fmla="*/ 339375 h 446818"/>
                <a:gd name="connsiteX65" fmla="*/ 392620 w 553939"/>
                <a:gd name="connsiteY65" fmla="*/ 352234 h 446818"/>
                <a:gd name="connsiteX66" fmla="*/ 395668 w 553939"/>
                <a:gd name="connsiteY66" fmla="*/ 365664 h 446818"/>
                <a:gd name="connsiteX67" fmla="*/ 388429 w 553939"/>
                <a:gd name="connsiteY67" fmla="*/ 376999 h 446818"/>
                <a:gd name="connsiteX68" fmla="*/ 386334 w 553939"/>
                <a:gd name="connsiteY68" fmla="*/ 377189 h 446818"/>
                <a:gd name="connsiteX69" fmla="*/ 376999 w 553939"/>
                <a:gd name="connsiteY69" fmla="*/ 369665 h 446818"/>
                <a:gd name="connsiteX70" fmla="*/ 374523 w 553939"/>
                <a:gd name="connsiteY70" fmla="*/ 358425 h 446818"/>
                <a:gd name="connsiteX71" fmla="*/ 366522 w 553939"/>
                <a:gd name="connsiteY71" fmla="*/ 358425 h 446818"/>
                <a:gd name="connsiteX72" fmla="*/ 364045 w 553939"/>
                <a:gd name="connsiteY72" fmla="*/ 369665 h 446818"/>
                <a:gd name="connsiteX73" fmla="*/ 352710 w 553939"/>
                <a:gd name="connsiteY73" fmla="*/ 376903 h 446818"/>
                <a:gd name="connsiteX74" fmla="*/ 345471 w 553939"/>
                <a:gd name="connsiteY74" fmla="*/ 365569 h 446818"/>
                <a:gd name="connsiteX75" fmla="*/ 348329 w 553939"/>
                <a:gd name="connsiteY75" fmla="*/ 352519 h 446818"/>
                <a:gd name="connsiteX76" fmla="*/ 364998 w 553939"/>
                <a:gd name="connsiteY76" fmla="*/ 339375 h 446818"/>
                <a:gd name="connsiteX77" fmla="*/ 118110 w 553939"/>
                <a:gd name="connsiteY77" fmla="*/ 339375 h 446818"/>
                <a:gd name="connsiteX78" fmla="*/ 129159 w 553939"/>
                <a:gd name="connsiteY78" fmla="*/ 339375 h 446818"/>
                <a:gd name="connsiteX79" fmla="*/ 145732 w 553939"/>
                <a:gd name="connsiteY79" fmla="*/ 352234 h 446818"/>
                <a:gd name="connsiteX80" fmla="*/ 148780 w 553939"/>
                <a:gd name="connsiteY80" fmla="*/ 365473 h 446818"/>
                <a:gd name="connsiteX81" fmla="*/ 141541 w 553939"/>
                <a:gd name="connsiteY81" fmla="*/ 376808 h 446818"/>
                <a:gd name="connsiteX82" fmla="*/ 130206 w 553939"/>
                <a:gd name="connsiteY82" fmla="*/ 369569 h 446818"/>
                <a:gd name="connsiteX83" fmla="*/ 127730 w 553939"/>
                <a:gd name="connsiteY83" fmla="*/ 358330 h 446818"/>
                <a:gd name="connsiteX84" fmla="*/ 119729 w 553939"/>
                <a:gd name="connsiteY84" fmla="*/ 358330 h 446818"/>
                <a:gd name="connsiteX85" fmla="*/ 117252 w 553939"/>
                <a:gd name="connsiteY85" fmla="*/ 369569 h 446818"/>
                <a:gd name="connsiteX86" fmla="*/ 107918 w 553939"/>
                <a:gd name="connsiteY86" fmla="*/ 377094 h 446818"/>
                <a:gd name="connsiteX87" fmla="*/ 105822 w 553939"/>
                <a:gd name="connsiteY87" fmla="*/ 376903 h 446818"/>
                <a:gd name="connsiteX88" fmla="*/ 98583 w 553939"/>
                <a:gd name="connsiteY88" fmla="*/ 365569 h 446818"/>
                <a:gd name="connsiteX89" fmla="*/ 101441 w 553939"/>
                <a:gd name="connsiteY89" fmla="*/ 352519 h 446818"/>
                <a:gd name="connsiteX90" fmla="*/ 118110 w 553939"/>
                <a:gd name="connsiteY90" fmla="*/ 339375 h 446818"/>
                <a:gd name="connsiteX91" fmla="*/ 58293 w 553939"/>
                <a:gd name="connsiteY91" fmla="*/ 319278 h 446818"/>
                <a:gd name="connsiteX92" fmla="*/ 20669 w 553939"/>
                <a:gd name="connsiteY92" fmla="*/ 418052 h 446818"/>
                <a:gd name="connsiteX93" fmla="*/ 19812 w 553939"/>
                <a:gd name="connsiteY93" fmla="*/ 419672 h 446818"/>
                <a:gd name="connsiteX94" fmla="*/ 19717 w 553939"/>
                <a:gd name="connsiteY94" fmla="*/ 424910 h 446818"/>
                <a:gd name="connsiteX95" fmla="*/ 24479 w 553939"/>
                <a:gd name="connsiteY95" fmla="*/ 427768 h 446818"/>
                <a:gd name="connsiteX96" fmla="*/ 529400 w 553939"/>
                <a:gd name="connsiteY96" fmla="*/ 427768 h 446818"/>
                <a:gd name="connsiteX97" fmla="*/ 534162 w 553939"/>
                <a:gd name="connsiteY97" fmla="*/ 424910 h 446818"/>
                <a:gd name="connsiteX98" fmla="*/ 534067 w 553939"/>
                <a:gd name="connsiteY98" fmla="*/ 419672 h 446818"/>
                <a:gd name="connsiteX99" fmla="*/ 533210 w 553939"/>
                <a:gd name="connsiteY99" fmla="*/ 418052 h 446818"/>
                <a:gd name="connsiteX100" fmla="*/ 495681 w 553939"/>
                <a:gd name="connsiteY100" fmla="*/ 319659 h 446818"/>
                <a:gd name="connsiteX101" fmla="*/ 483680 w 553939"/>
                <a:gd name="connsiteY101" fmla="*/ 322231 h 446818"/>
                <a:gd name="connsiteX102" fmla="*/ 71152 w 553939"/>
                <a:gd name="connsiteY102" fmla="*/ 322231 h 446818"/>
                <a:gd name="connsiteX103" fmla="*/ 58293 w 553939"/>
                <a:gd name="connsiteY103" fmla="*/ 319278 h 446818"/>
                <a:gd name="connsiteX104" fmla="*/ 71247 w 553939"/>
                <a:gd name="connsiteY104" fmla="*/ 19050 h 446818"/>
                <a:gd name="connsiteX105" fmla="*/ 60198 w 553939"/>
                <a:gd name="connsiteY105" fmla="*/ 30099 h 446818"/>
                <a:gd name="connsiteX106" fmla="*/ 60293 w 553939"/>
                <a:gd name="connsiteY106" fmla="*/ 30099 h 446818"/>
                <a:gd name="connsiteX107" fmla="*/ 60293 w 553939"/>
                <a:gd name="connsiteY107" fmla="*/ 291941 h 446818"/>
                <a:gd name="connsiteX108" fmla="*/ 71247 w 553939"/>
                <a:gd name="connsiteY108" fmla="*/ 302990 h 446818"/>
                <a:gd name="connsiteX109" fmla="*/ 483775 w 553939"/>
                <a:gd name="connsiteY109" fmla="*/ 302990 h 446818"/>
                <a:gd name="connsiteX110" fmla="*/ 494729 w 553939"/>
                <a:gd name="connsiteY110" fmla="*/ 291941 h 446818"/>
                <a:gd name="connsiteX111" fmla="*/ 494729 w 553939"/>
                <a:gd name="connsiteY111" fmla="*/ 30099 h 446818"/>
                <a:gd name="connsiteX112" fmla="*/ 483775 w 553939"/>
                <a:gd name="connsiteY112" fmla="*/ 19050 h 446818"/>
                <a:gd name="connsiteX113" fmla="*/ 71247 w 553939"/>
                <a:gd name="connsiteY113" fmla="*/ 0 h 446818"/>
                <a:gd name="connsiteX114" fmla="*/ 483775 w 553939"/>
                <a:gd name="connsiteY114" fmla="*/ 0 h 446818"/>
                <a:gd name="connsiteX115" fmla="*/ 513779 w 553939"/>
                <a:gd name="connsiteY115" fmla="*/ 30099 h 446818"/>
                <a:gd name="connsiteX116" fmla="*/ 513779 w 553939"/>
                <a:gd name="connsiteY116" fmla="*/ 292037 h 446818"/>
                <a:gd name="connsiteX117" fmla="*/ 510635 w 553939"/>
                <a:gd name="connsiteY117" fmla="*/ 305181 h 446818"/>
                <a:gd name="connsiteX118" fmla="*/ 550736 w 553939"/>
                <a:gd name="connsiteY118" fmla="*/ 410432 h 446818"/>
                <a:gd name="connsiteX119" fmla="*/ 550926 w 553939"/>
                <a:gd name="connsiteY119" fmla="*/ 434150 h 446818"/>
                <a:gd name="connsiteX120" fmla="*/ 529495 w 553939"/>
                <a:gd name="connsiteY120" fmla="*/ 446818 h 446818"/>
                <a:gd name="connsiteX121" fmla="*/ 24575 w 553939"/>
                <a:gd name="connsiteY121" fmla="*/ 446818 h 446818"/>
                <a:gd name="connsiteX122" fmla="*/ 3143 w 553939"/>
                <a:gd name="connsiteY122" fmla="*/ 434150 h 446818"/>
                <a:gd name="connsiteX123" fmla="*/ 3143 w 553939"/>
                <a:gd name="connsiteY123" fmla="*/ 410432 h 446818"/>
                <a:gd name="connsiteX124" fmla="*/ 43625 w 553939"/>
                <a:gd name="connsiteY124" fmla="*/ 304133 h 446818"/>
                <a:gd name="connsiteX125" fmla="*/ 41148 w 553939"/>
                <a:gd name="connsiteY125" fmla="*/ 291941 h 446818"/>
                <a:gd name="connsiteX126" fmla="*/ 41148 w 553939"/>
                <a:gd name="connsiteY126" fmla="*/ 30099 h 446818"/>
                <a:gd name="connsiteX127" fmla="*/ 71247 w 553939"/>
                <a:gd name="connsiteY127" fmla="*/ 0 h 44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53939" h="446818">
                  <a:moveTo>
                    <a:pt x="175355" y="397478"/>
                  </a:moveTo>
                  <a:lnTo>
                    <a:pt x="379666" y="397478"/>
                  </a:lnTo>
                  <a:cubicBezTo>
                    <a:pt x="384905" y="397478"/>
                    <a:pt x="389191" y="401764"/>
                    <a:pt x="389191" y="407003"/>
                  </a:cubicBezTo>
                  <a:cubicBezTo>
                    <a:pt x="389191" y="412242"/>
                    <a:pt x="384905" y="416528"/>
                    <a:pt x="379666" y="416528"/>
                  </a:cubicBezTo>
                  <a:lnTo>
                    <a:pt x="175355" y="416528"/>
                  </a:lnTo>
                  <a:cubicBezTo>
                    <a:pt x="170116" y="416528"/>
                    <a:pt x="165830" y="412242"/>
                    <a:pt x="165830" y="407003"/>
                  </a:cubicBezTo>
                  <a:cubicBezTo>
                    <a:pt x="165830" y="401764"/>
                    <a:pt x="170116" y="397478"/>
                    <a:pt x="175355" y="397478"/>
                  </a:cubicBezTo>
                  <a:close/>
                  <a:moveTo>
                    <a:pt x="303275" y="339566"/>
                  </a:moveTo>
                  <a:lnTo>
                    <a:pt x="314324" y="339566"/>
                  </a:lnTo>
                  <a:cubicBezTo>
                    <a:pt x="322135" y="339566"/>
                    <a:pt x="328993" y="344805"/>
                    <a:pt x="330898" y="352425"/>
                  </a:cubicBezTo>
                  <a:lnTo>
                    <a:pt x="333851" y="365664"/>
                  </a:lnTo>
                  <a:cubicBezTo>
                    <a:pt x="334994" y="370808"/>
                    <a:pt x="331755" y="375856"/>
                    <a:pt x="326612" y="376999"/>
                  </a:cubicBezTo>
                  <a:cubicBezTo>
                    <a:pt x="325850" y="377094"/>
                    <a:pt x="325183" y="377190"/>
                    <a:pt x="324516" y="377190"/>
                  </a:cubicBezTo>
                  <a:cubicBezTo>
                    <a:pt x="320135" y="377190"/>
                    <a:pt x="316134" y="374142"/>
                    <a:pt x="315182" y="369665"/>
                  </a:cubicBezTo>
                  <a:lnTo>
                    <a:pt x="312705" y="358425"/>
                  </a:lnTo>
                  <a:lnTo>
                    <a:pt x="304704" y="358425"/>
                  </a:lnTo>
                  <a:lnTo>
                    <a:pt x="302228" y="369665"/>
                  </a:lnTo>
                  <a:cubicBezTo>
                    <a:pt x="301085" y="374808"/>
                    <a:pt x="296036" y="378047"/>
                    <a:pt x="290893" y="376904"/>
                  </a:cubicBezTo>
                  <a:cubicBezTo>
                    <a:pt x="285749" y="375761"/>
                    <a:pt x="282511" y="370617"/>
                    <a:pt x="283749" y="365760"/>
                  </a:cubicBezTo>
                  <a:lnTo>
                    <a:pt x="286607" y="352710"/>
                  </a:lnTo>
                  <a:cubicBezTo>
                    <a:pt x="288607" y="344900"/>
                    <a:pt x="295370" y="339566"/>
                    <a:pt x="303275" y="339566"/>
                  </a:cubicBezTo>
                  <a:close/>
                  <a:moveTo>
                    <a:pt x="241553" y="339566"/>
                  </a:moveTo>
                  <a:lnTo>
                    <a:pt x="252602" y="339566"/>
                  </a:lnTo>
                  <a:cubicBezTo>
                    <a:pt x="260413" y="339566"/>
                    <a:pt x="267271" y="344805"/>
                    <a:pt x="269176" y="352425"/>
                  </a:cubicBezTo>
                  <a:lnTo>
                    <a:pt x="272129" y="365664"/>
                  </a:lnTo>
                  <a:cubicBezTo>
                    <a:pt x="273272" y="370808"/>
                    <a:pt x="270033" y="375856"/>
                    <a:pt x="264890" y="376999"/>
                  </a:cubicBezTo>
                  <a:cubicBezTo>
                    <a:pt x="264128" y="377094"/>
                    <a:pt x="263461" y="377190"/>
                    <a:pt x="262794" y="377190"/>
                  </a:cubicBezTo>
                  <a:cubicBezTo>
                    <a:pt x="258413" y="377190"/>
                    <a:pt x="254412" y="374142"/>
                    <a:pt x="253460" y="369665"/>
                  </a:cubicBezTo>
                  <a:lnTo>
                    <a:pt x="250983" y="358425"/>
                  </a:lnTo>
                  <a:lnTo>
                    <a:pt x="242982" y="358425"/>
                  </a:lnTo>
                  <a:lnTo>
                    <a:pt x="240506" y="369665"/>
                  </a:lnTo>
                  <a:cubicBezTo>
                    <a:pt x="239363" y="374808"/>
                    <a:pt x="234314" y="378047"/>
                    <a:pt x="229171" y="376904"/>
                  </a:cubicBezTo>
                  <a:cubicBezTo>
                    <a:pt x="224027" y="375761"/>
                    <a:pt x="220789" y="370617"/>
                    <a:pt x="222027" y="365760"/>
                  </a:cubicBezTo>
                  <a:lnTo>
                    <a:pt x="224885" y="352710"/>
                  </a:lnTo>
                  <a:cubicBezTo>
                    <a:pt x="226885" y="344900"/>
                    <a:pt x="233648" y="339566"/>
                    <a:pt x="241553" y="339566"/>
                  </a:cubicBezTo>
                  <a:close/>
                  <a:moveTo>
                    <a:pt x="179927" y="339470"/>
                  </a:moveTo>
                  <a:lnTo>
                    <a:pt x="190976" y="339470"/>
                  </a:lnTo>
                  <a:cubicBezTo>
                    <a:pt x="198786" y="339470"/>
                    <a:pt x="205644" y="344804"/>
                    <a:pt x="207549" y="352329"/>
                  </a:cubicBezTo>
                  <a:lnTo>
                    <a:pt x="210502" y="365664"/>
                  </a:lnTo>
                  <a:cubicBezTo>
                    <a:pt x="211645" y="370807"/>
                    <a:pt x="208406" y="375855"/>
                    <a:pt x="203263" y="376999"/>
                  </a:cubicBezTo>
                  <a:cubicBezTo>
                    <a:pt x="202501" y="377094"/>
                    <a:pt x="201834" y="377189"/>
                    <a:pt x="201167" y="377189"/>
                  </a:cubicBezTo>
                  <a:cubicBezTo>
                    <a:pt x="196786" y="377189"/>
                    <a:pt x="192785" y="374141"/>
                    <a:pt x="191833" y="369664"/>
                  </a:cubicBezTo>
                  <a:lnTo>
                    <a:pt x="189356" y="358425"/>
                  </a:lnTo>
                  <a:lnTo>
                    <a:pt x="181355" y="358425"/>
                  </a:lnTo>
                  <a:lnTo>
                    <a:pt x="178879" y="369664"/>
                  </a:lnTo>
                  <a:cubicBezTo>
                    <a:pt x="177736" y="374713"/>
                    <a:pt x="172592" y="377951"/>
                    <a:pt x="167639" y="376999"/>
                  </a:cubicBezTo>
                  <a:cubicBezTo>
                    <a:pt x="162496" y="375855"/>
                    <a:pt x="159257" y="370807"/>
                    <a:pt x="160400" y="365664"/>
                  </a:cubicBezTo>
                  <a:lnTo>
                    <a:pt x="163258" y="352615"/>
                  </a:lnTo>
                  <a:cubicBezTo>
                    <a:pt x="165258" y="344804"/>
                    <a:pt x="172021" y="339470"/>
                    <a:pt x="179927" y="339470"/>
                  </a:cubicBezTo>
                  <a:close/>
                  <a:moveTo>
                    <a:pt x="426720" y="339375"/>
                  </a:moveTo>
                  <a:lnTo>
                    <a:pt x="437769" y="339375"/>
                  </a:lnTo>
                  <a:cubicBezTo>
                    <a:pt x="445579" y="339375"/>
                    <a:pt x="452437" y="344614"/>
                    <a:pt x="454342" y="352234"/>
                  </a:cubicBezTo>
                  <a:lnTo>
                    <a:pt x="457390" y="365664"/>
                  </a:lnTo>
                  <a:cubicBezTo>
                    <a:pt x="458533" y="370807"/>
                    <a:pt x="455295" y="375856"/>
                    <a:pt x="450151" y="376999"/>
                  </a:cubicBezTo>
                  <a:cubicBezTo>
                    <a:pt x="449389" y="377094"/>
                    <a:pt x="448722" y="377189"/>
                    <a:pt x="448056" y="377189"/>
                  </a:cubicBezTo>
                  <a:cubicBezTo>
                    <a:pt x="443674" y="377189"/>
                    <a:pt x="439674" y="374141"/>
                    <a:pt x="438721" y="369665"/>
                  </a:cubicBezTo>
                  <a:lnTo>
                    <a:pt x="436245" y="358425"/>
                  </a:lnTo>
                  <a:lnTo>
                    <a:pt x="428244" y="358425"/>
                  </a:lnTo>
                  <a:lnTo>
                    <a:pt x="425767" y="369665"/>
                  </a:lnTo>
                  <a:cubicBezTo>
                    <a:pt x="424624" y="374808"/>
                    <a:pt x="419576" y="378046"/>
                    <a:pt x="414432" y="376903"/>
                  </a:cubicBezTo>
                  <a:cubicBezTo>
                    <a:pt x="409289" y="375760"/>
                    <a:pt x="406050" y="370712"/>
                    <a:pt x="407193" y="365569"/>
                  </a:cubicBezTo>
                  <a:lnTo>
                    <a:pt x="410051" y="352519"/>
                  </a:lnTo>
                  <a:cubicBezTo>
                    <a:pt x="412051" y="344709"/>
                    <a:pt x="418814" y="339375"/>
                    <a:pt x="426720" y="339375"/>
                  </a:cubicBezTo>
                  <a:close/>
                  <a:moveTo>
                    <a:pt x="364998" y="339375"/>
                  </a:moveTo>
                  <a:lnTo>
                    <a:pt x="376047" y="339375"/>
                  </a:lnTo>
                  <a:cubicBezTo>
                    <a:pt x="383857" y="339375"/>
                    <a:pt x="390715" y="344614"/>
                    <a:pt x="392620" y="352234"/>
                  </a:cubicBezTo>
                  <a:lnTo>
                    <a:pt x="395668" y="365664"/>
                  </a:lnTo>
                  <a:cubicBezTo>
                    <a:pt x="396811" y="370807"/>
                    <a:pt x="393573" y="375856"/>
                    <a:pt x="388429" y="376999"/>
                  </a:cubicBezTo>
                  <a:cubicBezTo>
                    <a:pt x="387667" y="377094"/>
                    <a:pt x="387000" y="377189"/>
                    <a:pt x="386334" y="377189"/>
                  </a:cubicBezTo>
                  <a:cubicBezTo>
                    <a:pt x="381952" y="377189"/>
                    <a:pt x="377952" y="374141"/>
                    <a:pt x="376999" y="369665"/>
                  </a:cubicBezTo>
                  <a:lnTo>
                    <a:pt x="374523" y="358425"/>
                  </a:lnTo>
                  <a:lnTo>
                    <a:pt x="366522" y="358425"/>
                  </a:lnTo>
                  <a:lnTo>
                    <a:pt x="364045" y="369665"/>
                  </a:lnTo>
                  <a:cubicBezTo>
                    <a:pt x="362902" y="374808"/>
                    <a:pt x="357854" y="378046"/>
                    <a:pt x="352710" y="376903"/>
                  </a:cubicBezTo>
                  <a:cubicBezTo>
                    <a:pt x="347567" y="375760"/>
                    <a:pt x="344328" y="370712"/>
                    <a:pt x="345471" y="365569"/>
                  </a:cubicBezTo>
                  <a:lnTo>
                    <a:pt x="348329" y="352519"/>
                  </a:lnTo>
                  <a:cubicBezTo>
                    <a:pt x="350329" y="344709"/>
                    <a:pt x="357092" y="339375"/>
                    <a:pt x="364998" y="339375"/>
                  </a:cubicBezTo>
                  <a:close/>
                  <a:moveTo>
                    <a:pt x="118110" y="339375"/>
                  </a:moveTo>
                  <a:lnTo>
                    <a:pt x="129159" y="339375"/>
                  </a:lnTo>
                  <a:cubicBezTo>
                    <a:pt x="136969" y="339375"/>
                    <a:pt x="143827" y="344614"/>
                    <a:pt x="145732" y="352234"/>
                  </a:cubicBezTo>
                  <a:lnTo>
                    <a:pt x="148780" y="365473"/>
                  </a:lnTo>
                  <a:cubicBezTo>
                    <a:pt x="149923" y="370617"/>
                    <a:pt x="146685" y="375665"/>
                    <a:pt x="141541" y="376808"/>
                  </a:cubicBezTo>
                  <a:cubicBezTo>
                    <a:pt x="136398" y="377951"/>
                    <a:pt x="131349" y="374713"/>
                    <a:pt x="130206" y="369569"/>
                  </a:cubicBezTo>
                  <a:lnTo>
                    <a:pt x="127730" y="358330"/>
                  </a:lnTo>
                  <a:lnTo>
                    <a:pt x="119729" y="358330"/>
                  </a:lnTo>
                  <a:lnTo>
                    <a:pt x="117252" y="369569"/>
                  </a:lnTo>
                  <a:cubicBezTo>
                    <a:pt x="116205" y="374046"/>
                    <a:pt x="112299" y="377094"/>
                    <a:pt x="107918" y="377094"/>
                  </a:cubicBezTo>
                  <a:cubicBezTo>
                    <a:pt x="107251" y="377094"/>
                    <a:pt x="106489" y="377094"/>
                    <a:pt x="105822" y="376903"/>
                  </a:cubicBezTo>
                  <a:cubicBezTo>
                    <a:pt x="100679" y="375760"/>
                    <a:pt x="97440" y="370712"/>
                    <a:pt x="98583" y="365569"/>
                  </a:cubicBezTo>
                  <a:lnTo>
                    <a:pt x="101441" y="352519"/>
                  </a:lnTo>
                  <a:cubicBezTo>
                    <a:pt x="103441" y="344709"/>
                    <a:pt x="110204" y="339375"/>
                    <a:pt x="118110" y="339375"/>
                  </a:cubicBezTo>
                  <a:close/>
                  <a:moveTo>
                    <a:pt x="58293" y="319278"/>
                  </a:moveTo>
                  <a:lnTo>
                    <a:pt x="20669" y="418052"/>
                  </a:lnTo>
                  <a:cubicBezTo>
                    <a:pt x="20384" y="418624"/>
                    <a:pt x="20098" y="419195"/>
                    <a:pt x="19812" y="419672"/>
                  </a:cubicBezTo>
                  <a:cubicBezTo>
                    <a:pt x="18383" y="421862"/>
                    <a:pt x="19145" y="423863"/>
                    <a:pt x="19717" y="424910"/>
                  </a:cubicBezTo>
                  <a:cubicBezTo>
                    <a:pt x="20098" y="425577"/>
                    <a:pt x="21527" y="427768"/>
                    <a:pt x="24479" y="427768"/>
                  </a:cubicBezTo>
                  <a:lnTo>
                    <a:pt x="529400" y="427768"/>
                  </a:lnTo>
                  <a:cubicBezTo>
                    <a:pt x="532352" y="427768"/>
                    <a:pt x="533781" y="425577"/>
                    <a:pt x="534162" y="424910"/>
                  </a:cubicBezTo>
                  <a:cubicBezTo>
                    <a:pt x="534734" y="423863"/>
                    <a:pt x="535496" y="421862"/>
                    <a:pt x="534067" y="419672"/>
                  </a:cubicBezTo>
                  <a:cubicBezTo>
                    <a:pt x="533686" y="419195"/>
                    <a:pt x="533400" y="418624"/>
                    <a:pt x="533210" y="418052"/>
                  </a:cubicBezTo>
                  <a:lnTo>
                    <a:pt x="495681" y="319659"/>
                  </a:lnTo>
                  <a:cubicBezTo>
                    <a:pt x="491966" y="321278"/>
                    <a:pt x="487966" y="322231"/>
                    <a:pt x="483680" y="322231"/>
                  </a:cubicBezTo>
                  <a:lnTo>
                    <a:pt x="71152" y="322231"/>
                  </a:lnTo>
                  <a:cubicBezTo>
                    <a:pt x="66485" y="322231"/>
                    <a:pt x="62198" y="321088"/>
                    <a:pt x="58293" y="319278"/>
                  </a:cubicBezTo>
                  <a:close/>
                  <a:moveTo>
                    <a:pt x="71247" y="19050"/>
                  </a:moveTo>
                  <a:cubicBezTo>
                    <a:pt x="64961" y="19050"/>
                    <a:pt x="60198" y="23813"/>
                    <a:pt x="60198" y="30099"/>
                  </a:cubicBezTo>
                  <a:lnTo>
                    <a:pt x="60293" y="30099"/>
                  </a:lnTo>
                  <a:lnTo>
                    <a:pt x="60293" y="291941"/>
                  </a:lnTo>
                  <a:cubicBezTo>
                    <a:pt x="60293" y="298228"/>
                    <a:pt x="64961" y="302990"/>
                    <a:pt x="71247" y="302990"/>
                  </a:cubicBezTo>
                  <a:lnTo>
                    <a:pt x="483775" y="302990"/>
                  </a:lnTo>
                  <a:cubicBezTo>
                    <a:pt x="489775" y="302990"/>
                    <a:pt x="494729" y="298037"/>
                    <a:pt x="494729" y="291941"/>
                  </a:cubicBezTo>
                  <a:lnTo>
                    <a:pt x="494729" y="30099"/>
                  </a:lnTo>
                  <a:cubicBezTo>
                    <a:pt x="494729" y="23813"/>
                    <a:pt x="490061" y="19050"/>
                    <a:pt x="483775" y="19050"/>
                  </a:cubicBezTo>
                  <a:close/>
                  <a:moveTo>
                    <a:pt x="71247" y="0"/>
                  </a:moveTo>
                  <a:lnTo>
                    <a:pt x="483775" y="0"/>
                  </a:lnTo>
                  <a:cubicBezTo>
                    <a:pt x="500539" y="0"/>
                    <a:pt x="513779" y="13240"/>
                    <a:pt x="513779" y="30099"/>
                  </a:cubicBezTo>
                  <a:lnTo>
                    <a:pt x="513779" y="292037"/>
                  </a:lnTo>
                  <a:cubicBezTo>
                    <a:pt x="513779" y="296799"/>
                    <a:pt x="512540" y="301181"/>
                    <a:pt x="510635" y="305181"/>
                  </a:cubicBezTo>
                  <a:lnTo>
                    <a:pt x="550736" y="410432"/>
                  </a:lnTo>
                  <a:cubicBezTo>
                    <a:pt x="554927" y="417767"/>
                    <a:pt x="555022" y="426625"/>
                    <a:pt x="550926" y="434150"/>
                  </a:cubicBezTo>
                  <a:cubicBezTo>
                    <a:pt x="546545" y="441960"/>
                    <a:pt x="538353" y="446818"/>
                    <a:pt x="529495" y="446818"/>
                  </a:cubicBezTo>
                  <a:lnTo>
                    <a:pt x="24575" y="446818"/>
                  </a:lnTo>
                  <a:cubicBezTo>
                    <a:pt x="15716" y="446818"/>
                    <a:pt x="7525" y="441960"/>
                    <a:pt x="3143" y="434150"/>
                  </a:cubicBezTo>
                  <a:cubicBezTo>
                    <a:pt x="-1048" y="426625"/>
                    <a:pt x="-1048" y="417862"/>
                    <a:pt x="3143" y="410432"/>
                  </a:cubicBezTo>
                  <a:lnTo>
                    <a:pt x="43625" y="304133"/>
                  </a:lnTo>
                  <a:cubicBezTo>
                    <a:pt x="42101" y="300419"/>
                    <a:pt x="41148" y="296323"/>
                    <a:pt x="41148" y="291941"/>
                  </a:cubicBezTo>
                  <a:lnTo>
                    <a:pt x="41148" y="30099"/>
                  </a:lnTo>
                  <a:cubicBezTo>
                    <a:pt x="41148" y="13240"/>
                    <a:pt x="54388" y="0"/>
                    <a:pt x="71247" y="0"/>
                  </a:cubicBezTo>
                  <a:close/>
                </a:path>
              </a:pathLst>
            </a:custGeom>
            <a:solidFill>
              <a:schemeClr val="tx1"/>
            </a:solidFill>
            <a:ln w="9525" cap="flat">
              <a:noFill/>
              <a:prstDash val="solid"/>
              <a:miter/>
            </a:ln>
          </p:spPr>
          <p:txBody>
            <a:bodyPr lIns="0" tIns="0" rIns="0" bIns="0" rtlCol="0" anchor="ctr"/>
            <a:lstStyle/>
            <a:p>
              <a:endParaRPr lang="de-DE" dirty="0"/>
            </a:p>
          </p:txBody>
        </p:sp>
      </p:grpSp>
      <p:grpSp>
        <p:nvGrpSpPr>
          <p:cNvPr id="18" name="Gruppieren 17">
            <a:extLst>
              <a:ext uri="{FF2B5EF4-FFF2-40B4-BE49-F238E27FC236}">
                <a16:creationId xmlns:a16="http://schemas.microsoft.com/office/drawing/2014/main" id="{F6C8A345-4300-FC64-75D1-9A34D1C12ED6}"/>
              </a:ext>
            </a:extLst>
          </p:cNvPr>
          <p:cNvGrpSpPr>
            <a:grpSpLocks noChangeAspect="1"/>
          </p:cNvGrpSpPr>
          <p:nvPr/>
        </p:nvGrpSpPr>
        <p:grpSpPr bwMode="gray">
          <a:xfrm>
            <a:off x="540000" y="1512000"/>
            <a:ext cx="1800000" cy="4298401"/>
            <a:chOff x="540000" y="1512000"/>
            <a:chExt cx="1800000" cy="4298401"/>
          </a:xfrm>
        </p:grpSpPr>
        <p:sp>
          <p:nvSpPr>
            <p:cNvPr id="153" name="Inhaltsplatzhalter 27">
              <a:extLst>
                <a:ext uri="{FF2B5EF4-FFF2-40B4-BE49-F238E27FC236}">
                  <a16:creationId xmlns:a16="http://schemas.microsoft.com/office/drawing/2014/main" id="{74E183AE-4666-182B-F399-465865C68AC7}"/>
                </a:ext>
              </a:extLst>
            </p:cNvPr>
            <p:cNvSpPr txBox="1">
              <a:spLocks/>
            </p:cNvSpPr>
            <p:nvPr/>
          </p:nvSpPr>
          <p:spPr bwMode="gray">
            <a:xfrm>
              <a:off x="540000" y="2080069"/>
              <a:ext cx="1800000" cy="936000"/>
            </a:xfrm>
            <a:prstGeom prst="rect">
              <a:avLst/>
            </a:prstGeom>
            <a:solidFill>
              <a:schemeClr val="accent1">
                <a:lumMod val="20000"/>
                <a:lumOff val="80000"/>
              </a:schemeClr>
            </a:solidFill>
            <a:ln w="12700">
              <a:noFill/>
            </a:ln>
          </p:spPr>
          <p:txBody>
            <a:bodyPr vert="horz" lIns="180000" tIns="36000" rIns="180000" bIns="36000" rtlCol="0" anchor="ctr" anchorCtr="1">
              <a:noAutofit/>
            </a:bodyPr>
            <a:lstStyle>
              <a:lvl1pPr indent="0" algn="ctr" defTabSz="914491">
                <a:lnSpc>
                  <a:spcPct val="90000"/>
                </a:lnSpc>
                <a:spcBef>
                  <a:spcPts val="0"/>
                </a:spcBef>
                <a:spcAft>
                  <a:spcPts val="1000"/>
                </a:spcAft>
                <a:buFont typeface="Wingdings" panose="05000000000000000000" pitchFamily="2" charset="2"/>
                <a:buNone/>
                <a:defRPr sz="1000"/>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lvl6pPr>
              <a:lvl7pPr marL="2972097" indent="-228623" defTabSz="914491">
                <a:spcBef>
                  <a:spcPct val="20000"/>
                </a:spcBef>
                <a:buFont typeface="Arial" panose="020B0604020202020204" pitchFamily="34" charset="0"/>
                <a:buChar char="•"/>
              </a:lvl7pPr>
              <a:lvl8pPr marL="3429343" indent="-228623" defTabSz="914491">
                <a:spcBef>
                  <a:spcPct val="20000"/>
                </a:spcBef>
                <a:buFont typeface="Arial" panose="020B0604020202020204" pitchFamily="34" charset="0"/>
                <a:buChar char="•"/>
              </a:lvl8pPr>
              <a:lvl9pPr marL="3886589" indent="-228623" defTabSz="914491">
                <a:spcBef>
                  <a:spcPct val="20000"/>
                </a:spcBef>
                <a:buFont typeface="Arial" panose="020B0604020202020204" pitchFamily="34" charset="0"/>
                <a:buChar char="•"/>
              </a:lvl9pPr>
            </a:lstStyle>
            <a:p>
              <a:r>
                <a:rPr lang="de-DE" dirty="0"/>
                <a:t>Prozessoren werden in der Produktion des Whitelabel-Unternehmens hergestellt</a:t>
              </a:r>
            </a:p>
          </p:txBody>
        </p:sp>
        <p:sp>
          <p:nvSpPr>
            <p:cNvPr id="109" name="Ellipse 108">
              <a:extLst>
                <a:ext uri="{FF2B5EF4-FFF2-40B4-BE49-F238E27FC236}">
                  <a16:creationId xmlns:a16="http://schemas.microsoft.com/office/drawing/2014/main" id="{113A119C-724D-2C5F-D255-6DBFA2F8F237}"/>
                </a:ext>
              </a:extLst>
            </p:cNvPr>
            <p:cNvSpPr>
              <a:spLocks noChangeAspect="1"/>
            </p:cNvSpPr>
            <p:nvPr/>
          </p:nvSpPr>
          <p:spPr bwMode="gray">
            <a:xfrm>
              <a:off x="1107799" y="1512000"/>
              <a:ext cx="696824" cy="704882"/>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lnSpc>
                  <a:spcPct val="90000"/>
                </a:lnSpc>
                <a:spcAft>
                  <a:spcPts val="1000"/>
                </a:spcAft>
              </a:pPr>
              <a:endParaRPr lang="de-DE" sz="1400" dirty="0">
                <a:ln w="6350">
                  <a:noFill/>
                </a:ln>
                <a:solidFill>
                  <a:schemeClr val="accent1"/>
                </a:solidFill>
                <a:latin typeface="Bebas Neue" panose="020B0506020202020201" pitchFamily="34" charset="0"/>
              </a:endParaRPr>
            </a:p>
          </p:txBody>
        </p:sp>
        <p:grpSp>
          <p:nvGrpSpPr>
            <p:cNvPr id="9" name="Grafik 94">
              <a:extLst>
                <a:ext uri="{FF2B5EF4-FFF2-40B4-BE49-F238E27FC236}">
                  <a16:creationId xmlns:a16="http://schemas.microsoft.com/office/drawing/2014/main" id="{2A3CADC2-29FE-35B7-8784-94892D3BF4B6}"/>
                </a:ext>
              </a:extLst>
            </p:cNvPr>
            <p:cNvGrpSpPr>
              <a:grpSpLocks noChangeAspect="1"/>
            </p:cNvGrpSpPr>
            <p:nvPr/>
          </p:nvGrpSpPr>
          <p:grpSpPr bwMode="gray">
            <a:xfrm>
              <a:off x="1247164" y="1655393"/>
              <a:ext cx="418094" cy="418094"/>
              <a:chOff x="1247164" y="1655393"/>
              <a:chExt cx="418094" cy="418094"/>
            </a:xfrm>
            <a:solidFill>
              <a:schemeClr val="accent1">
                <a:lumMod val="75000"/>
              </a:schemeClr>
            </a:solidFill>
          </p:grpSpPr>
          <p:sp>
            <p:nvSpPr>
              <p:cNvPr id="10" name="Freihandform: Form 9">
                <a:extLst>
                  <a:ext uri="{FF2B5EF4-FFF2-40B4-BE49-F238E27FC236}">
                    <a16:creationId xmlns:a16="http://schemas.microsoft.com/office/drawing/2014/main" id="{E7EC0FFC-F114-D7F0-B95C-1828D04CBB69}"/>
                  </a:ext>
                </a:extLst>
              </p:cNvPr>
              <p:cNvSpPr/>
              <p:nvPr/>
            </p:nvSpPr>
            <p:spPr bwMode="gray">
              <a:xfrm>
                <a:off x="1247164" y="1708003"/>
                <a:ext cx="418094" cy="365483"/>
              </a:xfrm>
              <a:custGeom>
                <a:avLst/>
                <a:gdLst>
                  <a:gd name="connsiteX0" fmla="*/ 411126 w 418094"/>
                  <a:gd name="connsiteY0" fmla="*/ 351547 h 365483"/>
                  <a:gd name="connsiteX1" fmla="*/ 157656 w 418094"/>
                  <a:gd name="connsiteY1" fmla="*/ 351547 h 365483"/>
                  <a:gd name="connsiteX2" fmla="*/ 157656 w 418094"/>
                  <a:gd name="connsiteY2" fmla="*/ 302770 h 365483"/>
                  <a:gd name="connsiteX3" fmla="*/ 136752 w 418094"/>
                  <a:gd name="connsiteY3" fmla="*/ 281865 h 365483"/>
                  <a:gd name="connsiteX4" fmla="*/ 79264 w 418094"/>
                  <a:gd name="connsiteY4" fmla="*/ 281865 h 365483"/>
                  <a:gd name="connsiteX5" fmla="*/ 58359 w 418094"/>
                  <a:gd name="connsiteY5" fmla="*/ 302770 h 365483"/>
                  <a:gd name="connsiteX6" fmla="*/ 58359 w 418094"/>
                  <a:gd name="connsiteY6" fmla="*/ 328142 h 365483"/>
                  <a:gd name="connsiteX7" fmla="*/ 65327 w 418094"/>
                  <a:gd name="connsiteY7" fmla="*/ 335110 h 365483"/>
                  <a:gd name="connsiteX8" fmla="*/ 72295 w 418094"/>
                  <a:gd name="connsiteY8" fmla="*/ 328142 h 365483"/>
                  <a:gd name="connsiteX9" fmla="*/ 72295 w 418094"/>
                  <a:gd name="connsiteY9" fmla="*/ 302770 h 365483"/>
                  <a:gd name="connsiteX10" fmla="*/ 79264 w 418094"/>
                  <a:gd name="connsiteY10" fmla="*/ 295802 h 365483"/>
                  <a:gd name="connsiteX11" fmla="*/ 136752 w 418094"/>
                  <a:gd name="connsiteY11" fmla="*/ 295802 h 365483"/>
                  <a:gd name="connsiteX12" fmla="*/ 143720 w 418094"/>
                  <a:gd name="connsiteY12" fmla="*/ 302770 h 365483"/>
                  <a:gd name="connsiteX13" fmla="*/ 143720 w 418094"/>
                  <a:gd name="connsiteY13" fmla="*/ 351547 h 365483"/>
                  <a:gd name="connsiteX14" fmla="*/ 33239 w 418094"/>
                  <a:gd name="connsiteY14" fmla="*/ 351547 h 365483"/>
                  <a:gd name="connsiteX15" fmla="*/ 33239 w 418094"/>
                  <a:gd name="connsiteY15" fmla="*/ 233020 h 365483"/>
                  <a:gd name="connsiteX16" fmla="*/ 37111 w 418094"/>
                  <a:gd name="connsiteY16" fmla="*/ 226778 h 365483"/>
                  <a:gd name="connsiteX17" fmla="*/ 100532 w 418094"/>
                  <a:gd name="connsiteY17" fmla="*/ 195313 h 365483"/>
                  <a:gd name="connsiteX18" fmla="*/ 110597 w 418094"/>
                  <a:gd name="connsiteY18" fmla="*/ 201555 h 365483"/>
                  <a:gd name="connsiteX19" fmla="*/ 110597 w 418094"/>
                  <a:gd name="connsiteY19" fmla="*/ 220552 h 365483"/>
                  <a:gd name="connsiteX20" fmla="*/ 120073 w 418094"/>
                  <a:gd name="connsiteY20" fmla="*/ 227053 h 365483"/>
                  <a:gd name="connsiteX21" fmla="*/ 208628 w 418094"/>
                  <a:gd name="connsiteY21" fmla="*/ 192896 h 365483"/>
                  <a:gd name="connsiteX22" fmla="*/ 218104 w 418094"/>
                  <a:gd name="connsiteY22" fmla="*/ 199397 h 365483"/>
                  <a:gd name="connsiteX23" fmla="*/ 218104 w 418094"/>
                  <a:gd name="connsiteY23" fmla="*/ 220275 h 365483"/>
                  <a:gd name="connsiteX24" fmla="*/ 227580 w 418094"/>
                  <a:gd name="connsiteY24" fmla="*/ 226777 h 365483"/>
                  <a:gd name="connsiteX25" fmla="*/ 315418 w 418094"/>
                  <a:gd name="connsiteY25" fmla="*/ 192896 h 365483"/>
                  <a:gd name="connsiteX26" fmla="*/ 324894 w 418094"/>
                  <a:gd name="connsiteY26" fmla="*/ 199398 h 365483"/>
                  <a:gd name="connsiteX27" fmla="*/ 324894 w 418094"/>
                  <a:gd name="connsiteY27" fmla="*/ 226990 h 365483"/>
                  <a:gd name="connsiteX28" fmla="*/ 333155 w 418094"/>
                  <a:gd name="connsiteY28" fmla="*/ 233837 h 365483"/>
                  <a:gd name="connsiteX29" fmla="*/ 376593 w 418094"/>
                  <a:gd name="connsiteY29" fmla="*/ 225634 h 365483"/>
                  <a:gd name="connsiteX30" fmla="*/ 384854 w 418094"/>
                  <a:gd name="connsiteY30" fmla="*/ 232481 h 365483"/>
                  <a:gd name="connsiteX31" fmla="*/ 384854 w 418094"/>
                  <a:gd name="connsiteY31" fmla="*/ 313222 h 365483"/>
                  <a:gd name="connsiteX32" fmla="*/ 357993 w 418094"/>
                  <a:gd name="connsiteY32" fmla="*/ 313222 h 365483"/>
                  <a:gd name="connsiteX33" fmla="*/ 357993 w 418094"/>
                  <a:gd name="connsiteY33" fmla="*/ 295661 h 365483"/>
                  <a:gd name="connsiteX34" fmla="*/ 351025 w 418094"/>
                  <a:gd name="connsiteY34" fmla="*/ 288693 h 365483"/>
                  <a:gd name="connsiteX35" fmla="*/ 344057 w 418094"/>
                  <a:gd name="connsiteY35" fmla="*/ 295661 h 365483"/>
                  <a:gd name="connsiteX36" fmla="*/ 344057 w 418094"/>
                  <a:gd name="connsiteY36" fmla="*/ 313222 h 365483"/>
                  <a:gd name="connsiteX37" fmla="*/ 253469 w 418094"/>
                  <a:gd name="connsiteY37" fmla="*/ 313222 h 365483"/>
                  <a:gd name="connsiteX38" fmla="*/ 253469 w 418094"/>
                  <a:gd name="connsiteY38" fmla="*/ 291952 h 365483"/>
                  <a:gd name="connsiteX39" fmla="*/ 246501 w 418094"/>
                  <a:gd name="connsiteY39" fmla="*/ 284984 h 365483"/>
                  <a:gd name="connsiteX40" fmla="*/ 239533 w 418094"/>
                  <a:gd name="connsiteY40" fmla="*/ 291952 h 365483"/>
                  <a:gd name="connsiteX41" fmla="*/ 239533 w 418094"/>
                  <a:gd name="connsiteY41" fmla="*/ 313222 h 365483"/>
                  <a:gd name="connsiteX42" fmla="*/ 210789 w 418094"/>
                  <a:gd name="connsiteY42" fmla="*/ 313222 h 365483"/>
                  <a:gd name="connsiteX43" fmla="*/ 203821 w 418094"/>
                  <a:gd name="connsiteY43" fmla="*/ 306254 h 365483"/>
                  <a:gd name="connsiteX44" fmla="*/ 203821 w 418094"/>
                  <a:gd name="connsiteY44" fmla="*/ 281865 h 365483"/>
                  <a:gd name="connsiteX45" fmla="*/ 210789 w 418094"/>
                  <a:gd name="connsiteY45" fmla="*/ 274897 h 365483"/>
                  <a:gd name="connsiteX46" fmla="*/ 291795 w 418094"/>
                  <a:gd name="connsiteY46" fmla="*/ 274897 h 365483"/>
                  <a:gd name="connsiteX47" fmla="*/ 291795 w 418094"/>
                  <a:gd name="connsiteY47" fmla="*/ 295381 h 365483"/>
                  <a:gd name="connsiteX48" fmla="*/ 298763 w 418094"/>
                  <a:gd name="connsiteY48" fmla="*/ 302349 h 365483"/>
                  <a:gd name="connsiteX49" fmla="*/ 305731 w 418094"/>
                  <a:gd name="connsiteY49" fmla="*/ 295381 h 365483"/>
                  <a:gd name="connsiteX50" fmla="*/ 305731 w 418094"/>
                  <a:gd name="connsiteY50" fmla="*/ 274897 h 365483"/>
                  <a:gd name="connsiteX51" fmla="*/ 360409 w 418094"/>
                  <a:gd name="connsiteY51" fmla="*/ 274897 h 365483"/>
                  <a:gd name="connsiteX52" fmla="*/ 367377 w 418094"/>
                  <a:gd name="connsiteY52" fmla="*/ 267929 h 365483"/>
                  <a:gd name="connsiteX53" fmla="*/ 360409 w 418094"/>
                  <a:gd name="connsiteY53" fmla="*/ 260960 h 365483"/>
                  <a:gd name="connsiteX54" fmla="*/ 210789 w 418094"/>
                  <a:gd name="connsiteY54" fmla="*/ 260960 h 365483"/>
                  <a:gd name="connsiteX55" fmla="*/ 189884 w 418094"/>
                  <a:gd name="connsiteY55" fmla="*/ 281865 h 365483"/>
                  <a:gd name="connsiteX56" fmla="*/ 189884 w 418094"/>
                  <a:gd name="connsiteY56" fmla="*/ 306254 h 365483"/>
                  <a:gd name="connsiteX57" fmla="*/ 210789 w 418094"/>
                  <a:gd name="connsiteY57" fmla="*/ 327159 h 365483"/>
                  <a:gd name="connsiteX58" fmla="*/ 391823 w 418094"/>
                  <a:gd name="connsiteY58" fmla="*/ 327159 h 365483"/>
                  <a:gd name="connsiteX59" fmla="*/ 398791 w 418094"/>
                  <a:gd name="connsiteY59" fmla="*/ 320190 h 365483"/>
                  <a:gd name="connsiteX60" fmla="*/ 398791 w 418094"/>
                  <a:gd name="connsiteY60" fmla="*/ 232482 h 365483"/>
                  <a:gd name="connsiteX61" fmla="*/ 374008 w 418094"/>
                  <a:gd name="connsiteY61" fmla="*/ 211940 h 365483"/>
                  <a:gd name="connsiteX62" fmla="*/ 338830 w 418094"/>
                  <a:gd name="connsiteY62" fmla="*/ 218583 h 365483"/>
                  <a:gd name="connsiteX63" fmla="*/ 338830 w 418094"/>
                  <a:gd name="connsiteY63" fmla="*/ 199396 h 365483"/>
                  <a:gd name="connsiteX64" fmla="*/ 310403 w 418094"/>
                  <a:gd name="connsiteY64" fmla="*/ 179892 h 365483"/>
                  <a:gd name="connsiteX65" fmla="*/ 232040 w 418094"/>
                  <a:gd name="connsiteY65" fmla="*/ 210117 h 365483"/>
                  <a:gd name="connsiteX66" fmla="*/ 232040 w 418094"/>
                  <a:gd name="connsiteY66" fmla="*/ 199395 h 365483"/>
                  <a:gd name="connsiteX67" fmla="*/ 211774 w 418094"/>
                  <a:gd name="connsiteY67" fmla="*/ 178509 h 365483"/>
                  <a:gd name="connsiteX68" fmla="*/ 223548 w 418094"/>
                  <a:gd name="connsiteY68" fmla="*/ 20386 h 365483"/>
                  <a:gd name="connsiteX69" fmla="*/ 230498 w 418094"/>
                  <a:gd name="connsiteY69" fmla="*/ 13936 h 365483"/>
                  <a:gd name="connsiteX70" fmla="*/ 265989 w 418094"/>
                  <a:gd name="connsiteY70" fmla="*/ 13936 h 365483"/>
                  <a:gd name="connsiteX71" fmla="*/ 272939 w 418094"/>
                  <a:gd name="connsiteY71" fmla="*/ 20386 h 365483"/>
                  <a:gd name="connsiteX72" fmla="*/ 274961 w 418094"/>
                  <a:gd name="connsiteY72" fmla="*/ 47558 h 365483"/>
                  <a:gd name="connsiteX73" fmla="*/ 241725 w 418094"/>
                  <a:gd name="connsiteY73" fmla="*/ 47558 h 365483"/>
                  <a:gd name="connsiteX74" fmla="*/ 234756 w 418094"/>
                  <a:gd name="connsiteY74" fmla="*/ 54526 h 365483"/>
                  <a:gd name="connsiteX75" fmla="*/ 241725 w 418094"/>
                  <a:gd name="connsiteY75" fmla="*/ 61495 h 365483"/>
                  <a:gd name="connsiteX76" fmla="*/ 275999 w 418094"/>
                  <a:gd name="connsiteY76" fmla="*/ 61495 h 365483"/>
                  <a:gd name="connsiteX77" fmla="*/ 283473 w 418094"/>
                  <a:gd name="connsiteY77" fmla="*/ 161869 h 365483"/>
                  <a:gd name="connsiteX78" fmla="*/ 290939 w 418094"/>
                  <a:gd name="connsiteY78" fmla="*/ 168300 h 365483"/>
                  <a:gd name="connsiteX79" fmla="*/ 297370 w 418094"/>
                  <a:gd name="connsiteY79" fmla="*/ 160835 h 365483"/>
                  <a:gd name="connsiteX80" fmla="*/ 286836 w 418094"/>
                  <a:gd name="connsiteY80" fmla="*/ 19353 h 365483"/>
                  <a:gd name="connsiteX81" fmla="*/ 265989 w 418094"/>
                  <a:gd name="connsiteY81" fmla="*/ 0 h 365483"/>
                  <a:gd name="connsiteX82" fmla="*/ 230498 w 418094"/>
                  <a:gd name="connsiteY82" fmla="*/ 0 h 365483"/>
                  <a:gd name="connsiteX83" fmla="*/ 209651 w 418094"/>
                  <a:gd name="connsiteY83" fmla="*/ 19353 h 365483"/>
                  <a:gd name="connsiteX84" fmla="*/ 197522 w 418094"/>
                  <a:gd name="connsiteY84" fmla="*/ 182242 h 365483"/>
                  <a:gd name="connsiteX85" fmla="*/ 124534 w 418094"/>
                  <a:gd name="connsiteY85" fmla="*/ 210394 h 365483"/>
                  <a:gd name="connsiteX86" fmla="*/ 124534 w 418094"/>
                  <a:gd name="connsiteY86" fmla="*/ 201555 h 365483"/>
                  <a:gd name="connsiteX87" fmla="*/ 94338 w 418094"/>
                  <a:gd name="connsiteY87" fmla="*/ 182828 h 365483"/>
                  <a:gd name="connsiteX88" fmla="*/ 62190 w 418094"/>
                  <a:gd name="connsiteY88" fmla="*/ 198778 h 365483"/>
                  <a:gd name="connsiteX89" fmla="*/ 75473 w 418094"/>
                  <a:gd name="connsiteY89" fmla="*/ 20387 h 365483"/>
                  <a:gd name="connsiteX90" fmla="*/ 82422 w 418094"/>
                  <a:gd name="connsiteY90" fmla="*/ 13937 h 365483"/>
                  <a:gd name="connsiteX91" fmla="*/ 117913 w 418094"/>
                  <a:gd name="connsiteY91" fmla="*/ 13937 h 365483"/>
                  <a:gd name="connsiteX92" fmla="*/ 124862 w 418094"/>
                  <a:gd name="connsiteY92" fmla="*/ 20387 h 365483"/>
                  <a:gd name="connsiteX93" fmla="*/ 126885 w 418094"/>
                  <a:gd name="connsiteY93" fmla="*/ 47558 h 365483"/>
                  <a:gd name="connsiteX94" fmla="*/ 96740 w 418094"/>
                  <a:gd name="connsiteY94" fmla="*/ 47558 h 365483"/>
                  <a:gd name="connsiteX95" fmla="*/ 89772 w 418094"/>
                  <a:gd name="connsiteY95" fmla="*/ 54526 h 365483"/>
                  <a:gd name="connsiteX96" fmla="*/ 96740 w 418094"/>
                  <a:gd name="connsiteY96" fmla="*/ 61495 h 365483"/>
                  <a:gd name="connsiteX97" fmla="*/ 127923 w 418094"/>
                  <a:gd name="connsiteY97" fmla="*/ 61495 h 365483"/>
                  <a:gd name="connsiteX98" fmla="*/ 136206 w 418094"/>
                  <a:gd name="connsiteY98" fmla="*/ 172731 h 365483"/>
                  <a:gd name="connsiteX99" fmla="*/ 143673 w 418094"/>
                  <a:gd name="connsiteY99" fmla="*/ 179163 h 365483"/>
                  <a:gd name="connsiteX100" fmla="*/ 150104 w 418094"/>
                  <a:gd name="connsiteY100" fmla="*/ 171697 h 365483"/>
                  <a:gd name="connsiteX101" fmla="*/ 138761 w 418094"/>
                  <a:gd name="connsiteY101" fmla="*/ 19353 h 365483"/>
                  <a:gd name="connsiteX102" fmla="*/ 117914 w 418094"/>
                  <a:gd name="connsiteY102" fmla="*/ 0 h 365483"/>
                  <a:gd name="connsiteX103" fmla="*/ 82423 w 418094"/>
                  <a:gd name="connsiteY103" fmla="*/ 0 h 365483"/>
                  <a:gd name="connsiteX104" fmla="*/ 61576 w 418094"/>
                  <a:gd name="connsiteY104" fmla="*/ 19353 h 365483"/>
                  <a:gd name="connsiteX105" fmla="*/ 47679 w 418094"/>
                  <a:gd name="connsiteY105" fmla="*/ 205977 h 365483"/>
                  <a:gd name="connsiteX106" fmla="*/ 30917 w 418094"/>
                  <a:gd name="connsiteY106" fmla="*/ 214293 h 365483"/>
                  <a:gd name="connsiteX107" fmla="*/ 19303 w 418094"/>
                  <a:gd name="connsiteY107" fmla="*/ 233020 h 365483"/>
                  <a:gd name="connsiteX108" fmla="*/ 19303 w 418094"/>
                  <a:gd name="connsiteY108" fmla="*/ 351547 h 365483"/>
                  <a:gd name="connsiteX109" fmla="*/ 6968 w 418094"/>
                  <a:gd name="connsiteY109" fmla="*/ 351547 h 365483"/>
                  <a:gd name="connsiteX110" fmla="*/ 0 w 418094"/>
                  <a:gd name="connsiteY110" fmla="*/ 358516 h 365483"/>
                  <a:gd name="connsiteX111" fmla="*/ 6968 w 418094"/>
                  <a:gd name="connsiteY111" fmla="*/ 365484 h 365483"/>
                  <a:gd name="connsiteX112" fmla="*/ 411126 w 418094"/>
                  <a:gd name="connsiteY112" fmla="*/ 365484 h 365483"/>
                  <a:gd name="connsiteX113" fmla="*/ 418094 w 418094"/>
                  <a:gd name="connsiteY113" fmla="*/ 358516 h 365483"/>
                  <a:gd name="connsiteX114" fmla="*/ 411126 w 418094"/>
                  <a:gd name="connsiteY114" fmla="*/ 351547 h 36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18094" h="365483">
                    <a:moveTo>
                      <a:pt x="411126" y="351547"/>
                    </a:moveTo>
                    <a:lnTo>
                      <a:pt x="157656" y="351547"/>
                    </a:lnTo>
                    <a:lnTo>
                      <a:pt x="157656" y="302770"/>
                    </a:lnTo>
                    <a:cubicBezTo>
                      <a:pt x="157656" y="291243"/>
                      <a:pt x="148279" y="281865"/>
                      <a:pt x="136752" y="281865"/>
                    </a:cubicBezTo>
                    <a:lnTo>
                      <a:pt x="79264" y="281865"/>
                    </a:lnTo>
                    <a:cubicBezTo>
                      <a:pt x="67736" y="281865"/>
                      <a:pt x="58359" y="291243"/>
                      <a:pt x="58359" y="302770"/>
                    </a:cubicBezTo>
                    <a:lnTo>
                      <a:pt x="58359" y="328142"/>
                    </a:lnTo>
                    <a:cubicBezTo>
                      <a:pt x="58359" y="331990"/>
                      <a:pt x="61479" y="335110"/>
                      <a:pt x="65327" y="335110"/>
                    </a:cubicBezTo>
                    <a:cubicBezTo>
                      <a:pt x="69175" y="335110"/>
                      <a:pt x="72295" y="331990"/>
                      <a:pt x="72295" y="328142"/>
                    </a:cubicBezTo>
                    <a:lnTo>
                      <a:pt x="72295" y="302770"/>
                    </a:lnTo>
                    <a:cubicBezTo>
                      <a:pt x="72295" y="298928"/>
                      <a:pt x="75422" y="295802"/>
                      <a:pt x="79264" y="295802"/>
                    </a:cubicBezTo>
                    <a:lnTo>
                      <a:pt x="136752" y="295802"/>
                    </a:lnTo>
                    <a:cubicBezTo>
                      <a:pt x="140594" y="295802"/>
                      <a:pt x="143720" y="298928"/>
                      <a:pt x="143720" y="302770"/>
                    </a:cubicBezTo>
                    <a:lnTo>
                      <a:pt x="143720" y="351547"/>
                    </a:lnTo>
                    <a:lnTo>
                      <a:pt x="33239" y="351547"/>
                    </a:lnTo>
                    <a:lnTo>
                      <a:pt x="33239" y="233020"/>
                    </a:lnTo>
                    <a:cubicBezTo>
                      <a:pt x="33239" y="230354"/>
                      <a:pt x="34723" y="227962"/>
                      <a:pt x="37111" y="226778"/>
                    </a:cubicBezTo>
                    <a:lnTo>
                      <a:pt x="100532" y="195313"/>
                    </a:lnTo>
                    <a:cubicBezTo>
                      <a:pt x="105158" y="193020"/>
                      <a:pt x="110597" y="196376"/>
                      <a:pt x="110597" y="201555"/>
                    </a:cubicBezTo>
                    <a:lnTo>
                      <a:pt x="110597" y="220552"/>
                    </a:lnTo>
                    <a:cubicBezTo>
                      <a:pt x="110597" y="225427"/>
                      <a:pt x="115498" y="228817"/>
                      <a:pt x="120073" y="227053"/>
                    </a:cubicBezTo>
                    <a:lnTo>
                      <a:pt x="208628" y="192896"/>
                    </a:lnTo>
                    <a:cubicBezTo>
                      <a:pt x="213211" y="191130"/>
                      <a:pt x="218104" y="194506"/>
                      <a:pt x="218104" y="199397"/>
                    </a:cubicBezTo>
                    <a:lnTo>
                      <a:pt x="218104" y="220275"/>
                    </a:lnTo>
                    <a:cubicBezTo>
                      <a:pt x="218104" y="225163"/>
                      <a:pt x="223018" y="228537"/>
                      <a:pt x="227580" y="226777"/>
                    </a:cubicBezTo>
                    <a:lnTo>
                      <a:pt x="315418" y="192896"/>
                    </a:lnTo>
                    <a:cubicBezTo>
                      <a:pt x="320005" y="191130"/>
                      <a:pt x="324894" y="194510"/>
                      <a:pt x="324894" y="199398"/>
                    </a:cubicBezTo>
                    <a:lnTo>
                      <a:pt x="324894" y="226990"/>
                    </a:lnTo>
                    <a:cubicBezTo>
                      <a:pt x="324894" y="231355"/>
                      <a:pt x="328864" y="234645"/>
                      <a:pt x="333155" y="233837"/>
                    </a:cubicBezTo>
                    <a:lnTo>
                      <a:pt x="376593" y="225634"/>
                    </a:lnTo>
                    <a:cubicBezTo>
                      <a:pt x="380864" y="224822"/>
                      <a:pt x="384854" y="228092"/>
                      <a:pt x="384854" y="232481"/>
                    </a:cubicBezTo>
                    <a:lnTo>
                      <a:pt x="384854" y="313222"/>
                    </a:lnTo>
                    <a:lnTo>
                      <a:pt x="357993" y="313222"/>
                    </a:lnTo>
                    <a:lnTo>
                      <a:pt x="357993" y="295661"/>
                    </a:lnTo>
                    <a:cubicBezTo>
                      <a:pt x="357993" y="291813"/>
                      <a:pt x="354873" y="288693"/>
                      <a:pt x="351025" y="288693"/>
                    </a:cubicBezTo>
                    <a:cubicBezTo>
                      <a:pt x="347177" y="288693"/>
                      <a:pt x="344057" y="291813"/>
                      <a:pt x="344057" y="295661"/>
                    </a:cubicBezTo>
                    <a:lnTo>
                      <a:pt x="344057" y="313222"/>
                    </a:lnTo>
                    <a:lnTo>
                      <a:pt x="253469" y="313222"/>
                    </a:lnTo>
                    <a:lnTo>
                      <a:pt x="253469" y="291952"/>
                    </a:lnTo>
                    <a:cubicBezTo>
                      <a:pt x="253469" y="288104"/>
                      <a:pt x="250349" y="284984"/>
                      <a:pt x="246501" y="284984"/>
                    </a:cubicBezTo>
                    <a:cubicBezTo>
                      <a:pt x="242653" y="284984"/>
                      <a:pt x="239533" y="288104"/>
                      <a:pt x="239533" y="291952"/>
                    </a:cubicBezTo>
                    <a:lnTo>
                      <a:pt x="239533" y="313222"/>
                    </a:lnTo>
                    <a:lnTo>
                      <a:pt x="210789" y="313222"/>
                    </a:lnTo>
                    <a:cubicBezTo>
                      <a:pt x="206947" y="313222"/>
                      <a:pt x="203821" y="310096"/>
                      <a:pt x="203821" y="306254"/>
                    </a:cubicBezTo>
                    <a:lnTo>
                      <a:pt x="203821" y="281865"/>
                    </a:lnTo>
                    <a:cubicBezTo>
                      <a:pt x="203821" y="278023"/>
                      <a:pt x="206947" y="274897"/>
                      <a:pt x="210789" y="274897"/>
                    </a:cubicBezTo>
                    <a:lnTo>
                      <a:pt x="291795" y="274897"/>
                    </a:lnTo>
                    <a:lnTo>
                      <a:pt x="291795" y="295381"/>
                    </a:lnTo>
                    <a:cubicBezTo>
                      <a:pt x="291795" y="299229"/>
                      <a:pt x="294915" y="302349"/>
                      <a:pt x="298763" y="302349"/>
                    </a:cubicBezTo>
                    <a:cubicBezTo>
                      <a:pt x="302611" y="302349"/>
                      <a:pt x="305731" y="299229"/>
                      <a:pt x="305731" y="295381"/>
                    </a:cubicBezTo>
                    <a:lnTo>
                      <a:pt x="305731" y="274897"/>
                    </a:lnTo>
                    <a:lnTo>
                      <a:pt x="360409" y="274897"/>
                    </a:lnTo>
                    <a:cubicBezTo>
                      <a:pt x="364257" y="274897"/>
                      <a:pt x="367377" y="271777"/>
                      <a:pt x="367377" y="267929"/>
                    </a:cubicBezTo>
                    <a:cubicBezTo>
                      <a:pt x="367377" y="264080"/>
                      <a:pt x="364257" y="260960"/>
                      <a:pt x="360409" y="260960"/>
                    </a:cubicBezTo>
                    <a:lnTo>
                      <a:pt x="210789" y="260960"/>
                    </a:lnTo>
                    <a:cubicBezTo>
                      <a:pt x="199262" y="260960"/>
                      <a:pt x="189884" y="270339"/>
                      <a:pt x="189884" y="281865"/>
                    </a:cubicBezTo>
                    <a:lnTo>
                      <a:pt x="189884" y="306254"/>
                    </a:lnTo>
                    <a:cubicBezTo>
                      <a:pt x="189884" y="317780"/>
                      <a:pt x="199262" y="327159"/>
                      <a:pt x="210789" y="327159"/>
                    </a:cubicBezTo>
                    <a:lnTo>
                      <a:pt x="391823" y="327159"/>
                    </a:lnTo>
                    <a:cubicBezTo>
                      <a:pt x="395671" y="327159"/>
                      <a:pt x="398791" y="324039"/>
                      <a:pt x="398791" y="320190"/>
                    </a:cubicBezTo>
                    <a:lnTo>
                      <a:pt x="398791" y="232482"/>
                    </a:lnTo>
                    <a:cubicBezTo>
                      <a:pt x="398791" y="219373"/>
                      <a:pt x="386872" y="209510"/>
                      <a:pt x="374008" y="211940"/>
                    </a:cubicBezTo>
                    <a:lnTo>
                      <a:pt x="338830" y="218583"/>
                    </a:lnTo>
                    <a:lnTo>
                      <a:pt x="338830" y="199396"/>
                    </a:lnTo>
                    <a:cubicBezTo>
                      <a:pt x="338830" y="184728"/>
                      <a:pt x="324086" y="174618"/>
                      <a:pt x="310403" y="179892"/>
                    </a:cubicBezTo>
                    <a:lnTo>
                      <a:pt x="232040" y="210117"/>
                    </a:lnTo>
                    <a:lnTo>
                      <a:pt x="232040" y="199395"/>
                    </a:lnTo>
                    <a:cubicBezTo>
                      <a:pt x="232040" y="188141"/>
                      <a:pt x="223114" y="178856"/>
                      <a:pt x="211774" y="178509"/>
                    </a:cubicBezTo>
                    <a:lnTo>
                      <a:pt x="223548" y="20386"/>
                    </a:lnTo>
                    <a:cubicBezTo>
                      <a:pt x="223818" y="16769"/>
                      <a:pt x="226870" y="13936"/>
                      <a:pt x="230498" y="13936"/>
                    </a:cubicBezTo>
                    <a:lnTo>
                      <a:pt x="265989" y="13936"/>
                    </a:lnTo>
                    <a:cubicBezTo>
                      <a:pt x="269616" y="13936"/>
                      <a:pt x="272669" y="16769"/>
                      <a:pt x="272939" y="20386"/>
                    </a:cubicBezTo>
                    <a:lnTo>
                      <a:pt x="274961" y="47558"/>
                    </a:lnTo>
                    <a:lnTo>
                      <a:pt x="241725" y="47558"/>
                    </a:lnTo>
                    <a:cubicBezTo>
                      <a:pt x="237876" y="47558"/>
                      <a:pt x="234756" y="50678"/>
                      <a:pt x="234756" y="54526"/>
                    </a:cubicBezTo>
                    <a:cubicBezTo>
                      <a:pt x="234756" y="58375"/>
                      <a:pt x="237876" y="61495"/>
                      <a:pt x="241725" y="61495"/>
                    </a:cubicBezTo>
                    <a:lnTo>
                      <a:pt x="275999" y="61495"/>
                    </a:lnTo>
                    <a:lnTo>
                      <a:pt x="283473" y="161869"/>
                    </a:lnTo>
                    <a:cubicBezTo>
                      <a:pt x="283758" y="165706"/>
                      <a:pt x="287092" y="168586"/>
                      <a:pt x="290939" y="168300"/>
                    </a:cubicBezTo>
                    <a:cubicBezTo>
                      <a:pt x="294776" y="168015"/>
                      <a:pt x="297656" y="164672"/>
                      <a:pt x="297370" y="160835"/>
                    </a:cubicBezTo>
                    <a:lnTo>
                      <a:pt x="286836" y="19353"/>
                    </a:lnTo>
                    <a:cubicBezTo>
                      <a:pt x="286028" y="8500"/>
                      <a:pt x="276871" y="0"/>
                      <a:pt x="265989" y="0"/>
                    </a:cubicBezTo>
                    <a:lnTo>
                      <a:pt x="230498" y="0"/>
                    </a:lnTo>
                    <a:cubicBezTo>
                      <a:pt x="219616" y="0"/>
                      <a:pt x="210459" y="8500"/>
                      <a:pt x="209651" y="19353"/>
                    </a:cubicBezTo>
                    <a:lnTo>
                      <a:pt x="197522" y="182242"/>
                    </a:lnTo>
                    <a:lnTo>
                      <a:pt x="124534" y="210394"/>
                    </a:lnTo>
                    <a:lnTo>
                      <a:pt x="124534" y="201555"/>
                    </a:lnTo>
                    <a:cubicBezTo>
                      <a:pt x="124534" y="186028"/>
                      <a:pt x="108218" y="175942"/>
                      <a:pt x="94338" y="182828"/>
                    </a:cubicBezTo>
                    <a:lnTo>
                      <a:pt x="62190" y="198778"/>
                    </a:lnTo>
                    <a:lnTo>
                      <a:pt x="75473" y="20387"/>
                    </a:lnTo>
                    <a:cubicBezTo>
                      <a:pt x="75742" y="16771"/>
                      <a:pt x="78794" y="13937"/>
                      <a:pt x="82422" y="13937"/>
                    </a:cubicBezTo>
                    <a:lnTo>
                      <a:pt x="117913" y="13937"/>
                    </a:lnTo>
                    <a:cubicBezTo>
                      <a:pt x="121541" y="13937"/>
                      <a:pt x="124592" y="16771"/>
                      <a:pt x="124862" y="20387"/>
                    </a:cubicBezTo>
                    <a:lnTo>
                      <a:pt x="126885" y="47558"/>
                    </a:lnTo>
                    <a:lnTo>
                      <a:pt x="96740" y="47558"/>
                    </a:lnTo>
                    <a:cubicBezTo>
                      <a:pt x="92892" y="47558"/>
                      <a:pt x="89772" y="50678"/>
                      <a:pt x="89772" y="54526"/>
                    </a:cubicBezTo>
                    <a:cubicBezTo>
                      <a:pt x="89772" y="58375"/>
                      <a:pt x="92892" y="61495"/>
                      <a:pt x="96740" y="61495"/>
                    </a:cubicBezTo>
                    <a:lnTo>
                      <a:pt x="127923" y="61495"/>
                    </a:lnTo>
                    <a:lnTo>
                      <a:pt x="136206" y="172731"/>
                    </a:lnTo>
                    <a:cubicBezTo>
                      <a:pt x="136492" y="176568"/>
                      <a:pt x="139833" y="179456"/>
                      <a:pt x="143673" y="179163"/>
                    </a:cubicBezTo>
                    <a:cubicBezTo>
                      <a:pt x="147511" y="178877"/>
                      <a:pt x="150390" y="175534"/>
                      <a:pt x="150104" y="171697"/>
                    </a:cubicBezTo>
                    <a:lnTo>
                      <a:pt x="138761" y="19353"/>
                    </a:lnTo>
                    <a:cubicBezTo>
                      <a:pt x="137954" y="8500"/>
                      <a:pt x="128796" y="0"/>
                      <a:pt x="117914" y="0"/>
                    </a:cubicBezTo>
                    <a:lnTo>
                      <a:pt x="82423" y="0"/>
                    </a:lnTo>
                    <a:cubicBezTo>
                      <a:pt x="71540" y="0"/>
                      <a:pt x="62384" y="8500"/>
                      <a:pt x="61576" y="19353"/>
                    </a:cubicBezTo>
                    <a:lnTo>
                      <a:pt x="47679" y="205977"/>
                    </a:lnTo>
                    <a:lnTo>
                      <a:pt x="30917" y="214293"/>
                    </a:lnTo>
                    <a:cubicBezTo>
                      <a:pt x="23753" y="217848"/>
                      <a:pt x="19303" y="225023"/>
                      <a:pt x="19303" y="233020"/>
                    </a:cubicBezTo>
                    <a:lnTo>
                      <a:pt x="19303" y="351547"/>
                    </a:lnTo>
                    <a:lnTo>
                      <a:pt x="6968" y="351547"/>
                    </a:lnTo>
                    <a:cubicBezTo>
                      <a:pt x="3120" y="351547"/>
                      <a:pt x="0" y="354667"/>
                      <a:pt x="0" y="358516"/>
                    </a:cubicBezTo>
                    <a:cubicBezTo>
                      <a:pt x="0" y="362364"/>
                      <a:pt x="3120" y="365484"/>
                      <a:pt x="6968" y="365484"/>
                    </a:cubicBezTo>
                    <a:lnTo>
                      <a:pt x="411126" y="365484"/>
                    </a:lnTo>
                    <a:cubicBezTo>
                      <a:pt x="414974" y="365484"/>
                      <a:pt x="418094" y="362364"/>
                      <a:pt x="418094" y="358516"/>
                    </a:cubicBezTo>
                    <a:cubicBezTo>
                      <a:pt x="418094" y="354667"/>
                      <a:pt x="414974" y="351547"/>
                      <a:pt x="411126" y="351547"/>
                    </a:cubicBezTo>
                    <a:close/>
                  </a:path>
                </a:pathLst>
              </a:custGeom>
              <a:grpFill/>
              <a:ln w="853" cap="flat">
                <a:noFill/>
                <a:prstDash val="solid"/>
                <a:miter/>
              </a:ln>
            </p:spPr>
            <p:txBody>
              <a:bodyPr lIns="0" tIns="0" rIns="0" bIns="0" rtlCol="0" anchor="ctr"/>
              <a:lstStyle/>
              <a:p>
                <a:endParaRPr lang="de-DE" dirty="0"/>
              </a:p>
            </p:txBody>
          </p:sp>
          <p:sp>
            <p:nvSpPr>
              <p:cNvPr id="11" name="Freihandform: Form 10">
                <a:extLst>
                  <a:ext uri="{FF2B5EF4-FFF2-40B4-BE49-F238E27FC236}">
                    <a16:creationId xmlns:a16="http://schemas.microsoft.com/office/drawing/2014/main" id="{A8945549-947C-5E1B-C10F-B7A28019ADF7}"/>
                  </a:ext>
                </a:extLst>
              </p:cNvPr>
              <p:cNvSpPr/>
              <p:nvPr/>
            </p:nvSpPr>
            <p:spPr bwMode="gray">
              <a:xfrm>
                <a:off x="1328169" y="1655393"/>
                <a:ext cx="76650" cy="37454"/>
              </a:xfrm>
              <a:custGeom>
                <a:avLst/>
                <a:gdLst>
                  <a:gd name="connsiteX0" fmla="*/ 6968 w 76650"/>
                  <a:gd name="connsiteY0" fmla="*/ 37454 h 37454"/>
                  <a:gd name="connsiteX1" fmla="*/ 13936 w 76650"/>
                  <a:gd name="connsiteY1" fmla="*/ 30486 h 37454"/>
                  <a:gd name="connsiteX2" fmla="*/ 30486 w 76650"/>
                  <a:gd name="connsiteY2" fmla="*/ 13936 h 37454"/>
                  <a:gd name="connsiteX3" fmla="*/ 69682 w 76650"/>
                  <a:gd name="connsiteY3" fmla="*/ 13936 h 37454"/>
                  <a:gd name="connsiteX4" fmla="*/ 76651 w 76650"/>
                  <a:gd name="connsiteY4" fmla="*/ 6968 h 37454"/>
                  <a:gd name="connsiteX5" fmla="*/ 69682 w 76650"/>
                  <a:gd name="connsiteY5" fmla="*/ 0 h 37454"/>
                  <a:gd name="connsiteX6" fmla="*/ 30486 w 76650"/>
                  <a:gd name="connsiteY6" fmla="*/ 0 h 37454"/>
                  <a:gd name="connsiteX7" fmla="*/ 0 w 76650"/>
                  <a:gd name="connsiteY7" fmla="*/ 30486 h 37454"/>
                  <a:gd name="connsiteX8" fmla="*/ 6968 w 76650"/>
                  <a:gd name="connsiteY8" fmla="*/ 37454 h 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0" h="37454">
                    <a:moveTo>
                      <a:pt x="6968" y="37454"/>
                    </a:moveTo>
                    <a:cubicBezTo>
                      <a:pt x="10816" y="37454"/>
                      <a:pt x="13936" y="34334"/>
                      <a:pt x="13936" y="30486"/>
                    </a:cubicBezTo>
                    <a:cubicBezTo>
                      <a:pt x="13936" y="21360"/>
                      <a:pt x="21360" y="13936"/>
                      <a:pt x="30486" y="13936"/>
                    </a:cubicBezTo>
                    <a:lnTo>
                      <a:pt x="69682" y="13936"/>
                    </a:lnTo>
                    <a:cubicBezTo>
                      <a:pt x="73531" y="13936"/>
                      <a:pt x="76651" y="10816"/>
                      <a:pt x="76651" y="6968"/>
                    </a:cubicBezTo>
                    <a:cubicBezTo>
                      <a:pt x="76651" y="3120"/>
                      <a:pt x="73531" y="0"/>
                      <a:pt x="69682" y="0"/>
                    </a:cubicBezTo>
                    <a:lnTo>
                      <a:pt x="30486" y="0"/>
                    </a:lnTo>
                    <a:cubicBezTo>
                      <a:pt x="13676" y="0"/>
                      <a:pt x="0" y="13676"/>
                      <a:pt x="0" y="30486"/>
                    </a:cubicBezTo>
                    <a:cubicBezTo>
                      <a:pt x="0" y="34334"/>
                      <a:pt x="3120" y="37454"/>
                      <a:pt x="6968" y="37454"/>
                    </a:cubicBezTo>
                    <a:close/>
                  </a:path>
                </a:pathLst>
              </a:custGeom>
              <a:grpFill/>
              <a:ln w="853" cap="flat">
                <a:noFill/>
                <a:prstDash val="solid"/>
                <a:miter/>
              </a:ln>
            </p:spPr>
            <p:txBody>
              <a:bodyPr lIns="0" tIns="0" rIns="0" bIns="0" rtlCol="0" anchor="ctr"/>
              <a:lstStyle/>
              <a:p>
                <a:endParaRPr lang="de-DE" dirty="0"/>
              </a:p>
            </p:txBody>
          </p:sp>
          <p:sp>
            <p:nvSpPr>
              <p:cNvPr id="12" name="Freihandform: Form 11">
                <a:extLst>
                  <a:ext uri="{FF2B5EF4-FFF2-40B4-BE49-F238E27FC236}">
                    <a16:creationId xmlns:a16="http://schemas.microsoft.com/office/drawing/2014/main" id="{88488801-DF92-5373-DE8D-5DB1876BA686}"/>
                  </a:ext>
                </a:extLst>
              </p:cNvPr>
              <p:cNvSpPr/>
              <p:nvPr/>
            </p:nvSpPr>
            <p:spPr bwMode="gray">
              <a:xfrm>
                <a:off x="1370850" y="1681523"/>
                <a:ext cx="56616" cy="13936"/>
              </a:xfrm>
              <a:custGeom>
                <a:avLst/>
                <a:gdLst>
                  <a:gd name="connsiteX0" fmla="*/ 0 w 56616"/>
                  <a:gd name="connsiteY0" fmla="*/ 6968 h 13936"/>
                  <a:gd name="connsiteX1" fmla="*/ 6968 w 56616"/>
                  <a:gd name="connsiteY1" fmla="*/ 13936 h 13936"/>
                  <a:gd name="connsiteX2" fmla="*/ 49649 w 56616"/>
                  <a:gd name="connsiteY2" fmla="*/ 13936 h 13936"/>
                  <a:gd name="connsiteX3" fmla="*/ 56617 w 56616"/>
                  <a:gd name="connsiteY3" fmla="*/ 6968 h 13936"/>
                  <a:gd name="connsiteX4" fmla="*/ 49649 w 56616"/>
                  <a:gd name="connsiteY4" fmla="*/ 0 h 13936"/>
                  <a:gd name="connsiteX5" fmla="*/ 6968 w 56616"/>
                  <a:gd name="connsiteY5" fmla="*/ 0 h 13936"/>
                  <a:gd name="connsiteX6" fmla="*/ 0 w 56616"/>
                  <a:gd name="connsiteY6" fmla="*/ 6968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16" h="13936">
                    <a:moveTo>
                      <a:pt x="0" y="6968"/>
                    </a:moveTo>
                    <a:cubicBezTo>
                      <a:pt x="0" y="10816"/>
                      <a:pt x="3120" y="13936"/>
                      <a:pt x="6968" y="13936"/>
                    </a:cubicBezTo>
                    <a:lnTo>
                      <a:pt x="49649" y="13936"/>
                    </a:lnTo>
                    <a:cubicBezTo>
                      <a:pt x="53497" y="13936"/>
                      <a:pt x="56617" y="10816"/>
                      <a:pt x="56617" y="6968"/>
                    </a:cubicBezTo>
                    <a:cubicBezTo>
                      <a:pt x="56617" y="3120"/>
                      <a:pt x="53497" y="0"/>
                      <a:pt x="49649" y="0"/>
                    </a:cubicBezTo>
                    <a:lnTo>
                      <a:pt x="6968" y="0"/>
                    </a:lnTo>
                    <a:cubicBezTo>
                      <a:pt x="3120" y="0"/>
                      <a:pt x="0" y="3120"/>
                      <a:pt x="0" y="6968"/>
                    </a:cubicBezTo>
                    <a:close/>
                  </a:path>
                </a:pathLst>
              </a:custGeom>
              <a:grpFill/>
              <a:ln w="853" cap="flat">
                <a:noFill/>
                <a:prstDash val="solid"/>
                <a:miter/>
              </a:ln>
            </p:spPr>
            <p:txBody>
              <a:bodyPr lIns="0" tIns="0" rIns="0" bIns="0" rtlCol="0" anchor="ctr"/>
              <a:lstStyle/>
              <a:p>
                <a:endParaRPr lang="de-DE" dirty="0"/>
              </a:p>
            </p:txBody>
          </p:sp>
          <p:sp>
            <p:nvSpPr>
              <p:cNvPr id="13" name="Freihandform: Form 12">
                <a:extLst>
                  <a:ext uri="{FF2B5EF4-FFF2-40B4-BE49-F238E27FC236}">
                    <a16:creationId xmlns:a16="http://schemas.microsoft.com/office/drawing/2014/main" id="{F4CBC2EA-BB73-A387-463E-0C801C5209D9}"/>
                  </a:ext>
                </a:extLst>
              </p:cNvPr>
              <p:cNvSpPr/>
              <p:nvPr/>
            </p:nvSpPr>
            <p:spPr bwMode="gray">
              <a:xfrm>
                <a:off x="1471889" y="1655393"/>
                <a:ext cx="76650" cy="37454"/>
              </a:xfrm>
              <a:custGeom>
                <a:avLst/>
                <a:gdLst>
                  <a:gd name="connsiteX0" fmla="*/ 6968 w 76650"/>
                  <a:gd name="connsiteY0" fmla="*/ 37454 h 37454"/>
                  <a:gd name="connsiteX1" fmla="*/ 13936 w 76650"/>
                  <a:gd name="connsiteY1" fmla="*/ 30486 h 37454"/>
                  <a:gd name="connsiteX2" fmla="*/ 30486 w 76650"/>
                  <a:gd name="connsiteY2" fmla="*/ 13936 h 37454"/>
                  <a:gd name="connsiteX3" fmla="*/ 69682 w 76650"/>
                  <a:gd name="connsiteY3" fmla="*/ 13936 h 37454"/>
                  <a:gd name="connsiteX4" fmla="*/ 76651 w 76650"/>
                  <a:gd name="connsiteY4" fmla="*/ 6968 h 37454"/>
                  <a:gd name="connsiteX5" fmla="*/ 69682 w 76650"/>
                  <a:gd name="connsiteY5" fmla="*/ 0 h 37454"/>
                  <a:gd name="connsiteX6" fmla="*/ 30486 w 76650"/>
                  <a:gd name="connsiteY6" fmla="*/ 0 h 37454"/>
                  <a:gd name="connsiteX7" fmla="*/ 0 w 76650"/>
                  <a:gd name="connsiteY7" fmla="*/ 30486 h 37454"/>
                  <a:gd name="connsiteX8" fmla="*/ 6968 w 76650"/>
                  <a:gd name="connsiteY8" fmla="*/ 37454 h 3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50" h="37454">
                    <a:moveTo>
                      <a:pt x="6968" y="37454"/>
                    </a:moveTo>
                    <a:cubicBezTo>
                      <a:pt x="10816" y="37454"/>
                      <a:pt x="13936" y="34334"/>
                      <a:pt x="13936" y="30486"/>
                    </a:cubicBezTo>
                    <a:cubicBezTo>
                      <a:pt x="13936" y="21360"/>
                      <a:pt x="21360" y="13936"/>
                      <a:pt x="30486" y="13936"/>
                    </a:cubicBezTo>
                    <a:lnTo>
                      <a:pt x="69682" y="13936"/>
                    </a:lnTo>
                    <a:cubicBezTo>
                      <a:pt x="73531" y="13936"/>
                      <a:pt x="76651" y="10816"/>
                      <a:pt x="76651" y="6968"/>
                    </a:cubicBezTo>
                    <a:cubicBezTo>
                      <a:pt x="76651" y="3120"/>
                      <a:pt x="73531" y="0"/>
                      <a:pt x="69682" y="0"/>
                    </a:cubicBezTo>
                    <a:lnTo>
                      <a:pt x="30486" y="0"/>
                    </a:lnTo>
                    <a:cubicBezTo>
                      <a:pt x="13676" y="0"/>
                      <a:pt x="0" y="13676"/>
                      <a:pt x="0" y="30486"/>
                    </a:cubicBezTo>
                    <a:cubicBezTo>
                      <a:pt x="0" y="34334"/>
                      <a:pt x="3120" y="37454"/>
                      <a:pt x="6968" y="37454"/>
                    </a:cubicBezTo>
                    <a:close/>
                  </a:path>
                </a:pathLst>
              </a:custGeom>
              <a:grpFill/>
              <a:ln w="853" cap="flat">
                <a:noFill/>
                <a:prstDash val="solid"/>
                <a:miter/>
              </a:ln>
            </p:spPr>
            <p:txBody>
              <a:bodyPr lIns="0" tIns="0" rIns="0" bIns="0" rtlCol="0" anchor="ctr"/>
              <a:lstStyle/>
              <a:p>
                <a:endParaRPr lang="de-DE" dirty="0"/>
              </a:p>
            </p:txBody>
          </p:sp>
          <p:sp>
            <p:nvSpPr>
              <p:cNvPr id="14" name="Freihandform: Form 13">
                <a:extLst>
                  <a:ext uri="{FF2B5EF4-FFF2-40B4-BE49-F238E27FC236}">
                    <a16:creationId xmlns:a16="http://schemas.microsoft.com/office/drawing/2014/main" id="{5CC2181C-F432-F255-12C0-ADA383BF5985}"/>
                  </a:ext>
                </a:extLst>
              </p:cNvPr>
              <p:cNvSpPr/>
              <p:nvPr/>
            </p:nvSpPr>
            <p:spPr bwMode="gray">
              <a:xfrm>
                <a:off x="1514569" y="1681523"/>
                <a:ext cx="56616" cy="13936"/>
              </a:xfrm>
              <a:custGeom>
                <a:avLst/>
                <a:gdLst>
                  <a:gd name="connsiteX0" fmla="*/ 0 w 56616"/>
                  <a:gd name="connsiteY0" fmla="*/ 6968 h 13936"/>
                  <a:gd name="connsiteX1" fmla="*/ 6968 w 56616"/>
                  <a:gd name="connsiteY1" fmla="*/ 13936 h 13936"/>
                  <a:gd name="connsiteX2" fmla="*/ 49649 w 56616"/>
                  <a:gd name="connsiteY2" fmla="*/ 13936 h 13936"/>
                  <a:gd name="connsiteX3" fmla="*/ 56617 w 56616"/>
                  <a:gd name="connsiteY3" fmla="*/ 6968 h 13936"/>
                  <a:gd name="connsiteX4" fmla="*/ 49649 w 56616"/>
                  <a:gd name="connsiteY4" fmla="*/ 0 h 13936"/>
                  <a:gd name="connsiteX5" fmla="*/ 6968 w 56616"/>
                  <a:gd name="connsiteY5" fmla="*/ 0 h 13936"/>
                  <a:gd name="connsiteX6" fmla="*/ 0 w 56616"/>
                  <a:gd name="connsiteY6" fmla="*/ 6968 h 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16" h="13936">
                    <a:moveTo>
                      <a:pt x="0" y="6968"/>
                    </a:moveTo>
                    <a:cubicBezTo>
                      <a:pt x="0" y="10816"/>
                      <a:pt x="3120" y="13936"/>
                      <a:pt x="6968" y="13936"/>
                    </a:cubicBezTo>
                    <a:lnTo>
                      <a:pt x="49649" y="13936"/>
                    </a:lnTo>
                    <a:cubicBezTo>
                      <a:pt x="53497" y="13936"/>
                      <a:pt x="56617" y="10816"/>
                      <a:pt x="56617" y="6968"/>
                    </a:cubicBezTo>
                    <a:cubicBezTo>
                      <a:pt x="56617" y="3120"/>
                      <a:pt x="53497" y="0"/>
                      <a:pt x="49649" y="0"/>
                    </a:cubicBezTo>
                    <a:lnTo>
                      <a:pt x="6968" y="0"/>
                    </a:lnTo>
                    <a:cubicBezTo>
                      <a:pt x="3120" y="0"/>
                      <a:pt x="0" y="3120"/>
                      <a:pt x="0" y="6968"/>
                    </a:cubicBezTo>
                    <a:close/>
                  </a:path>
                </a:pathLst>
              </a:custGeom>
              <a:grpFill/>
              <a:ln w="853" cap="flat">
                <a:noFill/>
                <a:prstDash val="solid"/>
                <a:miter/>
              </a:ln>
            </p:spPr>
            <p:txBody>
              <a:bodyPr lIns="0" tIns="0" rIns="0" bIns="0" rtlCol="0" anchor="ctr"/>
              <a:lstStyle/>
              <a:p>
                <a:endParaRPr lang="de-DE" dirty="0"/>
              </a:p>
            </p:txBody>
          </p:sp>
        </p:grpSp>
        <p:sp>
          <p:nvSpPr>
            <p:cNvPr id="110" name="Rechteck 109">
              <a:extLst>
                <a:ext uri="{FF2B5EF4-FFF2-40B4-BE49-F238E27FC236}">
                  <a16:creationId xmlns:a16="http://schemas.microsoft.com/office/drawing/2014/main" id="{DDE1015A-DA90-D6DA-5420-919522FA2DAD}"/>
                </a:ext>
              </a:extLst>
            </p:cNvPr>
            <p:cNvSpPr/>
            <p:nvPr/>
          </p:nvSpPr>
          <p:spPr bwMode="gray">
            <a:xfrm>
              <a:off x="540000" y="3088801"/>
              <a:ext cx="1800000" cy="27216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endParaRPr lang="de-DE" sz="1200" dirty="0">
                <a:solidFill>
                  <a:schemeClr val="tx2"/>
                </a:solidFill>
              </a:endParaRPr>
            </a:p>
          </p:txBody>
        </p:sp>
        <p:sp>
          <p:nvSpPr>
            <p:cNvPr id="128" name="Freihandform: Form 127">
              <a:extLst>
                <a:ext uri="{FF2B5EF4-FFF2-40B4-BE49-F238E27FC236}">
                  <a16:creationId xmlns:a16="http://schemas.microsoft.com/office/drawing/2014/main" id="{7E31FE24-49EC-8C1E-F442-F770DD92FD9C}"/>
                </a:ext>
              </a:extLst>
            </p:cNvPr>
            <p:cNvSpPr>
              <a:spLocks noChangeAspect="1"/>
            </p:cNvSpPr>
            <p:nvPr/>
          </p:nvSpPr>
          <p:spPr bwMode="gray">
            <a:xfrm>
              <a:off x="1208925" y="3309603"/>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chemeClr val="tx1"/>
            </a:solidFill>
            <a:ln w="1006" cap="flat">
              <a:noFill/>
              <a:prstDash val="solid"/>
              <a:miter/>
            </a:ln>
          </p:spPr>
          <p:txBody>
            <a:bodyPr rtlCol="0" anchor="ctr"/>
            <a:lstStyle/>
            <a:p>
              <a:endParaRPr lang="de-DE" dirty="0"/>
            </a:p>
          </p:txBody>
        </p:sp>
        <p:sp>
          <p:nvSpPr>
            <p:cNvPr id="129" name="Freihandform: Form 128">
              <a:extLst>
                <a:ext uri="{FF2B5EF4-FFF2-40B4-BE49-F238E27FC236}">
                  <a16:creationId xmlns:a16="http://schemas.microsoft.com/office/drawing/2014/main" id="{E7AD8E24-A173-2585-CD48-058601AB6C45}"/>
                </a:ext>
              </a:extLst>
            </p:cNvPr>
            <p:cNvSpPr>
              <a:spLocks noChangeAspect="1"/>
            </p:cNvSpPr>
            <p:nvPr/>
          </p:nvSpPr>
          <p:spPr bwMode="gray">
            <a:xfrm>
              <a:off x="1208925" y="4219207"/>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chemeClr val="tx1"/>
            </a:solidFill>
            <a:ln w="1006" cap="flat">
              <a:noFill/>
              <a:prstDash val="solid"/>
              <a:miter/>
            </a:ln>
          </p:spPr>
          <p:txBody>
            <a:bodyPr rtlCol="0" anchor="ctr"/>
            <a:lstStyle/>
            <a:p>
              <a:endParaRPr lang="de-DE" dirty="0"/>
            </a:p>
          </p:txBody>
        </p:sp>
        <p:sp>
          <p:nvSpPr>
            <p:cNvPr id="130" name="Freihandform: Form 129">
              <a:extLst>
                <a:ext uri="{FF2B5EF4-FFF2-40B4-BE49-F238E27FC236}">
                  <a16:creationId xmlns:a16="http://schemas.microsoft.com/office/drawing/2014/main" id="{9F4BD238-1C5B-B271-C926-E14DE998F071}"/>
                </a:ext>
              </a:extLst>
            </p:cNvPr>
            <p:cNvSpPr>
              <a:spLocks noChangeAspect="1"/>
            </p:cNvSpPr>
            <p:nvPr/>
          </p:nvSpPr>
          <p:spPr bwMode="gray">
            <a:xfrm>
              <a:off x="1208925" y="5128811"/>
              <a:ext cx="468000" cy="468000"/>
            </a:xfrm>
            <a:custGeom>
              <a:avLst/>
              <a:gdLst>
                <a:gd name="connsiteX0" fmla="*/ 228295 w 468000"/>
                <a:gd name="connsiteY0" fmla="*/ 196019 h 468000"/>
                <a:gd name="connsiteX1" fmla="*/ 239704 w 468000"/>
                <a:gd name="connsiteY1" fmla="*/ 196019 h 468000"/>
                <a:gd name="connsiteX2" fmla="*/ 239704 w 468000"/>
                <a:gd name="connsiteY2" fmla="*/ 207429 h 468000"/>
                <a:gd name="connsiteX3" fmla="*/ 175153 w 468000"/>
                <a:gd name="connsiteY3" fmla="*/ 271980 h 468000"/>
                <a:gd name="connsiteX4" fmla="*/ 169448 w 468000"/>
                <a:gd name="connsiteY4" fmla="*/ 274345 h 468000"/>
                <a:gd name="connsiteX5" fmla="*/ 163743 w 468000"/>
                <a:gd name="connsiteY5" fmla="*/ 271980 h 468000"/>
                <a:gd name="connsiteX6" fmla="*/ 163743 w 468000"/>
                <a:gd name="connsiteY6" fmla="*/ 260571 h 468000"/>
                <a:gd name="connsiteX7" fmla="*/ 196019 w 468000"/>
                <a:gd name="connsiteY7" fmla="*/ 163743 h 468000"/>
                <a:gd name="connsiteX8" fmla="*/ 207429 w 468000"/>
                <a:gd name="connsiteY8" fmla="*/ 163743 h 468000"/>
                <a:gd name="connsiteX9" fmla="*/ 207429 w 468000"/>
                <a:gd name="connsiteY9" fmla="*/ 175153 h 468000"/>
                <a:gd name="connsiteX10" fmla="*/ 175153 w 468000"/>
                <a:gd name="connsiteY10" fmla="*/ 207429 h 468000"/>
                <a:gd name="connsiteX11" fmla="*/ 169448 w 468000"/>
                <a:gd name="connsiteY11" fmla="*/ 209793 h 468000"/>
                <a:gd name="connsiteX12" fmla="*/ 163743 w 468000"/>
                <a:gd name="connsiteY12" fmla="*/ 207429 h 468000"/>
                <a:gd name="connsiteX13" fmla="*/ 163743 w 468000"/>
                <a:gd name="connsiteY13" fmla="*/ 196019 h 468000"/>
                <a:gd name="connsiteX14" fmla="*/ 153310 w 468000"/>
                <a:gd name="connsiteY14" fmla="*/ 145241 h 468000"/>
                <a:gd name="connsiteX15" fmla="*/ 145241 w 468000"/>
                <a:gd name="connsiteY15" fmla="*/ 153310 h 468000"/>
                <a:gd name="connsiteX16" fmla="*/ 145241 w 468000"/>
                <a:gd name="connsiteY16" fmla="*/ 314689 h 468000"/>
                <a:gd name="connsiteX17" fmla="*/ 153310 w 468000"/>
                <a:gd name="connsiteY17" fmla="*/ 322758 h 468000"/>
                <a:gd name="connsiteX18" fmla="*/ 314689 w 468000"/>
                <a:gd name="connsiteY18" fmla="*/ 322758 h 468000"/>
                <a:gd name="connsiteX19" fmla="*/ 322758 w 468000"/>
                <a:gd name="connsiteY19" fmla="*/ 314689 h 468000"/>
                <a:gd name="connsiteX20" fmla="*/ 322758 w 468000"/>
                <a:gd name="connsiteY20" fmla="*/ 153310 h 468000"/>
                <a:gd name="connsiteX21" fmla="*/ 314689 w 468000"/>
                <a:gd name="connsiteY21" fmla="*/ 145241 h 468000"/>
                <a:gd name="connsiteX22" fmla="*/ 153310 w 468000"/>
                <a:gd name="connsiteY22" fmla="*/ 129103 h 468000"/>
                <a:gd name="connsiteX23" fmla="*/ 314689 w 468000"/>
                <a:gd name="connsiteY23" fmla="*/ 129103 h 468000"/>
                <a:gd name="connsiteX24" fmla="*/ 338896 w 468000"/>
                <a:gd name="connsiteY24" fmla="*/ 153310 h 468000"/>
                <a:gd name="connsiteX25" fmla="*/ 338896 w 468000"/>
                <a:gd name="connsiteY25" fmla="*/ 314689 h 468000"/>
                <a:gd name="connsiteX26" fmla="*/ 314689 w 468000"/>
                <a:gd name="connsiteY26" fmla="*/ 338896 h 468000"/>
                <a:gd name="connsiteX27" fmla="*/ 153310 w 468000"/>
                <a:gd name="connsiteY27" fmla="*/ 338896 h 468000"/>
                <a:gd name="connsiteX28" fmla="*/ 129103 w 468000"/>
                <a:gd name="connsiteY28" fmla="*/ 314689 h 468000"/>
                <a:gd name="connsiteX29" fmla="*/ 129103 w 468000"/>
                <a:gd name="connsiteY29" fmla="*/ 153310 h 468000"/>
                <a:gd name="connsiteX30" fmla="*/ 153310 w 468000"/>
                <a:gd name="connsiteY30" fmla="*/ 129103 h 468000"/>
                <a:gd name="connsiteX31" fmla="*/ 104897 w 468000"/>
                <a:gd name="connsiteY31" fmla="*/ 80690 h 468000"/>
                <a:gd name="connsiteX32" fmla="*/ 80690 w 468000"/>
                <a:gd name="connsiteY32" fmla="*/ 104897 h 468000"/>
                <a:gd name="connsiteX33" fmla="*/ 80690 w 468000"/>
                <a:gd name="connsiteY33" fmla="*/ 363103 h 468000"/>
                <a:gd name="connsiteX34" fmla="*/ 104897 w 468000"/>
                <a:gd name="connsiteY34" fmla="*/ 387310 h 468000"/>
                <a:gd name="connsiteX35" fmla="*/ 363103 w 468000"/>
                <a:gd name="connsiteY35" fmla="*/ 387310 h 468000"/>
                <a:gd name="connsiteX36" fmla="*/ 387310 w 468000"/>
                <a:gd name="connsiteY36" fmla="*/ 363103 h 468000"/>
                <a:gd name="connsiteX37" fmla="*/ 387310 w 468000"/>
                <a:gd name="connsiteY37" fmla="*/ 104897 h 468000"/>
                <a:gd name="connsiteX38" fmla="*/ 363103 w 468000"/>
                <a:gd name="connsiteY38" fmla="*/ 80690 h 468000"/>
                <a:gd name="connsiteX39" fmla="*/ 104897 w 468000"/>
                <a:gd name="connsiteY39" fmla="*/ 0 h 468000"/>
                <a:gd name="connsiteX40" fmla="*/ 112966 w 468000"/>
                <a:gd name="connsiteY40" fmla="*/ 8069 h 468000"/>
                <a:gd name="connsiteX41" fmla="*/ 112966 w 468000"/>
                <a:gd name="connsiteY41" fmla="*/ 64552 h 468000"/>
                <a:gd name="connsiteX42" fmla="*/ 161379 w 468000"/>
                <a:gd name="connsiteY42" fmla="*/ 64552 h 468000"/>
                <a:gd name="connsiteX43" fmla="*/ 161379 w 468000"/>
                <a:gd name="connsiteY43" fmla="*/ 8069 h 468000"/>
                <a:gd name="connsiteX44" fmla="*/ 169448 w 468000"/>
                <a:gd name="connsiteY44" fmla="*/ 0 h 468000"/>
                <a:gd name="connsiteX45" fmla="*/ 177517 w 468000"/>
                <a:gd name="connsiteY45" fmla="*/ 8069 h 468000"/>
                <a:gd name="connsiteX46" fmla="*/ 177517 w 468000"/>
                <a:gd name="connsiteY46" fmla="*/ 64552 h 468000"/>
                <a:gd name="connsiteX47" fmla="*/ 225931 w 468000"/>
                <a:gd name="connsiteY47" fmla="*/ 64552 h 468000"/>
                <a:gd name="connsiteX48" fmla="*/ 225931 w 468000"/>
                <a:gd name="connsiteY48" fmla="*/ 8069 h 468000"/>
                <a:gd name="connsiteX49" fmla="*/ 234000 w 468000"/>
                <a:gd name="connsiteY49" fmla="*/ 0 h 468000"/>
                <a:gd name="connsiteX50" fmla="*/ 242069 w 468000"/>
                <a:gd name="connsiteY50" fmla="*/ 8069 h 468000"/>
                <a:gd name="connsiteX51" fmla="*/ 242069 w 468000"/>
                <a:gd name="connsiteY51" fmla="*/ 64552 h 468000"/>
                <a:gd name="connsiteX52" fmla="*/ 290483 w 468000"/>
                <a:gd name="connsiteY52" fmla="*/ 64552 h 468000"/>
                <a:gd name="connsiteX53" fmla="*/ 290483 w 468000"/>
                <a:gd name="connsiteY53" fmla="*/ 8069 h 468000"/>
                <a:gd name="connsiteX54" fmla="*/ 298552 w 468000"/>
                <a:gd name="connsiteY54" fmla="*/ 0 h 468000"/>
                <a:gd name="connsiteX55" fmla="*/ 306621 w 468000"/>
                <a:gd name="connsiteY55" fmla="*/ 8069 h 468000"/>
                <a:gd name="connsiteX56" fmla="*/ 306621 w 468000"/>
                <a:gd name="connsiteY56" fmla="*/ 64552 h 468000"/>
                <a:gd name="connsiteX57" fmla="*/ 355034 w 468000"/>
                <a:gd name="connsiteY57" fmla="*/ 64552 h 468000"/>
                <a:gd name="connsiteX58" fmla="*/ 355034 w 468000"/>
                <a:gd name="connsiteY58" fmla="*/ 8069 h 468000"/>
                <a:gd name="connsiteX59" fmla="*/ 363103 w 468000"/>
                <a:gd name="connsiteY59" fmla="*/ 0 h 468000"/>
                <a:gd name="connsiteX60" fmla="*/ 371172 w 468000"/>
                <a:gd name="connsiteY60" fmla="*/ 8069 h 468000"/>
                <a:gd name="connsiteX61" fmla="*/ 371172 w 468000"/>
                <a:gd name="connsiteY61" fmla="*/ 65367 h 468000"/>
                <a:gd name="connsiteX62" fmla="*/ 402633 w 468000"/>
                <a:gd name="connsiteY62" fmla="*/ 96828 h 468000"/>
                <a:gd name="connsiteX63" fmla="*/ 459931 w 468000"/>
                <a:gd name="connsiteY63" fmla="*/ 96828 h 468000"/>
                <a:gd name="connsiteX64" fmla="*/ 468000 w 468000"/>
                <a:gd name="connsiteY64" fmla="*/ 104897 h 468000"/>
                <a:gd name="connsiteX65" fmla="*/ 459931 w 468000"/>
                <a:gd name="connsiteY65" fmla="*/ 112966 h 468000"/>
                <a:gd name="connsiteX66" fmla="*/ 403448 w 468000"/>
                <a:gd name="connsiteY66" fmla="*/ 112966 h 468000"/>
                <a:gd name="connsiteX67" fmla="*/ 403448 w 468000"/>
                <a:gd name="connsiteY67" fmla="*/ 161379 h 468000"/>
                <a:gd name="connsiteX68" fmla="*/ 459931 w 468000"/>
                <a:gd name="connsiteY68" fmla="*/ 161379 h 468000"/>
                <a:gd name="connsiteX69" fmla="*/ 468000 w 468000"/>
                <a:gd name="connsiteY69" fmla="*/ 169448 h 468000"/>
                <a:gd name="connsiteX70" fmla="*/ 459931 w 468000"/>
                <a:gd name="connsiteY70" fmla="*/ 177517 h 468000"/>
                <a:gd name="connsiteX71" fmla="*/ 403448 w 468000"/>
                <a:gd name="connsiteY71" fmla="*/ 177517 h 468000"/>
                <a:gd name="connsiteX72" fmla="*/ 403448 w 468000"/>
                <a:gd name="connsiteY72" fmla="*/ 225931 h 468000"/>
                <a:gd name="connsiteX73" fmla="*/ 459931 w 468000"/>
                <a:gd name="connsiteY73" fmla="*/ 225931 h 468000"/>
                <a:gd name="connsiteX74" fmla="*/ 468000 w 468000"/>
                <a:gd name="connsiteY74" fmla="*/ 234000 h 468000"/>
                <a:gd name="connsiteX75" fmla="*/ 459931 w 468000"/>
                <a:gd name="connsiteY75" fmla="*/ 242069 h 468000"/>
                <a:gd name="connsiteX76" fmla="*/ 403448 w 468000"/>
                <a:gd name="connsiteY76" fmla="*/ 242069 h 468000"/>
                <a:gd name="connsiteX77" fmla="*/ 403448 w 468000"/>
                <a:gd name="connsiteY77" fmla="*/ 290483 h 468000"/>
                <a:gd name="connsiteX78" fmla="*/ 459931 w 468000"/>
                <a:gd name="connsiteY78" fmla="*/ 290483 h 468000"/>
                <a:gd name="connsiteX79" fmla="*/ 468000 w 468000"/>
                <a:gd name="connsiteY79" fmla="*/ 298552 h 468000"/>
                <a:gd name="connsiteX80" fmla="*/ 459931 w 468000"/>
                <a:gd name="connsiteY80" fmla="*/ 306621 h 468000"/>
                <a:gd name="connsiteX81" fmla="*/ 403448 w 468000"/>
                <a:gd name="connsiteY81" fmla="*/ 306621 h 468000"/>
                <a:gd name="connsiteX82" fmla="*/ 403448 w 468000"/>
                <a:gd name="connsiteY82" fmla="*/ 355034 h 468000"/>
                <a:gd name="connsiteX83" fmla="*/ 459931 w 468000"/>
                <a:gd name="connsiteY83" fmla="*/ 355034 h 468000"/>
                <a:gd name="connsiteX84" fmla="*/ 468000 w 468000"/>
                <a:gd name="connsiteY84" fmla="*/ 363103 h 468000"/>
                <a:gd name="connsiteX85" fmla="*/ 459931 w 468000"/>
                <a:gd name="connsiteY85" fmla="*/ 371172 h 468000"/>
                <a:gd name="connsiteX86" fmla="*/ 402633 w 468000"/>
                <a:gd name="connsiteY86" fmla="*/ 371172 h 468000"/>
                <a:gd name="connsiteX87" fmla="*/ 371172 w 468000"/>
                <a:gd name="connsiteY87" fmla="*/ 402633 h 468000"/>
                <a:gd name="connsiteX88" fmla="*/ 371172 w 468000"/>
                <a:gd name="connsiteY88" fmla="*/ 459931 h 468000"/>
                <a:gd name="connsiteX89" fmla="*/ 363103 w 468000"/>
                <a:gd name="connsiteY89" fmla="*/ 468000 h 468000"/>
                <a:gd name="connsiteX90" fmla="*/ 355034 w 468000"/>
                <a:gd name="connsiteY90" fmla="*/ 459931 h 468000"/>
                <a:gd name="connsiteX91" fmla="*/ 355034 w 468000"/>
                <a:gd name="connsiteY91" fmla="*/ 403448 h 468000"/>
                <a:gd name="connsiteX92" fmla="*/ 306621 w 468000"/>
                <a:gd name="connsiteY92" fmla="*/ 403448 h 468000"/>
                <a:gd name="connsiteX93" fmla="*/ 306621 w 468000"/>
                <a:gd name="connsiteY93" fmla="*/ 459931 h 468000"/>
                <a:gd name="connsiteX94" fmla="*/ 298552 w 468000"/>
                <a:gd name="connsiteY94" fmla="*/ 468000 h 468000"/>
                <a:gd name="connsiteX95" fmla="*/ 290483 w 468000"/>
                <a:gd name="connsiteY95" fmla="*/ 459931 h 468000"/>
                <a:gd name="connsiteX96" fmla="*/ 290483 w 468000"/>
                <a:gd name="connsiteY96" fmla="*/ 403448 h 468000"/>
                <a:gd name="connsiteX97" fmla="*/ 242069 w 468000"/>
                <a:gd name="connsiteY97" fmla="*/ 403448 h 468000"/>
                <a:gd name="connsiteX98" fmla="*/ 242069 w 468000"/>
                <a:gd name="connsiteY98" fmla="*/ 459931 h 468000"/>
                <a:gd name="connsiteX99" fmla="*/ 234000 w 468000"/>
                <a:gd name="connsiteY99" fmla="*/ 468000 h 468000"/>
                <a:gd name="connsiteX100" fmla="*/ 225931 w 468000"/>
                <a:gd name="connsiteY100" fmla="*/ 459931 h 468000"/>
                <a:gd name="connsiteX101" fmla="*/ 225931 w 468000"/>
                <a:gd name="connsiteY101" fmla="*/ 403448 h 468000"/>
                <a:gd name="connsiteX102" fmla="*/ 177517 w 468000"/>
                <a:gd name="connsiteY102" fmla="*/ 403448 h 468000"/>
                <a:gd name="connsiteX103" fmla="*/ 177517 w 468000"/>
                <a:gd name="connsiteY103" fmla="*/ 459931 h 468000"/>
                <a:gd name="connsiteX104" fmla="*/ 169448 w 468000"/>
                <a:gd name="connsiteY104" fmla="*/ 468000 h 468000"/>
                <a:gd name="connsiteX105" fmla="*/ 161379 w 468000"/>
                <a:gd name="connsiteY105" fmla="*/ 459931 h 468000"/>
                <a:gd name="connsiteX106" fmla="*/ 161379 w 468000"/>
                <a:gd name="connsiteY106" fmla="*/ 403448 h 468000"/>
                <a:gd name="connsiteX107" fmla="*/ 112966 w 468000"/>
                <a:gd name="connsiteY107" fmla="*/ 403448 h 468000"/>
                <a:gd name="connsiteX108" fmla="*/ 112966 w 468000"/>
                <a:gd name="connsiteY108" fmla="*/ 459931 h 468000"/>
                <a:gd name="connsiteX109" fmla="*/ 104897 w 468000"/>
                <a:gd name="connsiteY109" fmla="*/ 468000 h 468000"/>
                <a:gd name="connsiteX110" fmla="*/ 96828 w 468000"/>
                <a:gd name="connsiteY110" fmla="*/ 459931 h 468000"/>
                <a:gd name="connsiteX111" fmla="*/ 96828 w 468000"/>
                <a:gd name="connsiteY111" fmla="*/ 402633 h 468000"/>
                <a:gd name="connsiteX112" fmla="*/ 65367 w 468000"/>
                <a:gd name="connsiteY112" fmla="*/ 371172 h 468000"/>
                <a:gd name="connsiteX113" fmla="*/ 8069 w 468000"/>
                <a:gd name="connsiteY113" fmla="*/ 371172 h 468000"/>
                <a:gd name="connsiteX114" fmla="*/ 0 w 468000"/>
                <a:gd name="connsiteY114" fmla="*/ 363103 h 468000"/>
                <a:gd name="connsiteX115" fmla="*/ 8069 w 468000"/>
                <a:gd name="connsiteY115" fmla="*/ 355034 h 468000"/>
                <a:gd name="connsiteX116" fmla="*/ 64552 w 468000"/>
                <a:gd name="connsiteY116" fmla="*/ 355034 h 468000"/>
                <a:gd name="connsiteX117" fmla="*/ 64552 w 468000"/>
                <a:gd name="connsiteY117" fmla="*/ 306621 h 468000"/>
                <a:gd name="connsiteX118" fmla="*/ 8069 w 468000"/>
                <a:gd name="connsiteY118" fmla="*/ 306621 h 468000"/>
                <a:gd name="connsiteX119" fmla="*/ 0 w 468000"/>
                <a:gd name="connsiteY119" fmla="*/ 298552 h 468000"/>
                <a:gd name="connsiteX120" fmla="*/ 8069 w 468000"/>
                <a:gd name="connsiteY120" fmla="*/ 290483 h 468000"/>
                <a:gd name="connsiteX121" fmla="*/ 64552 w 468000"/>
                <a:gd name="connsiteY121" fmla="*/ 290483 h 468000"/>
                <a:gd name="connsiteX122" fmla="*/ 64552 w 468000"/>
                <a:gd name="connsiteY122" fmla="*/ 242069 h 468000"/>
                <a:gd name="connsiteX123" fmla="*/ 8069 w 468000"/>
                <a:gd name="connsiteY123" fmla="*/ 242069 h 468000"/>
                <a:gd name="connsiteX124" fmla="*/ 0 w 468000"/>
                <a:gd name="connsiteY124" fmla="*/ 234000 h 468000"/>
                <a:gd name="connsiteX125" fmla="*/ 8069 w 468000"/>
                <a:gd name="connsiteY125" fmla="*/ 225931 h 468000"/>
                <a:gd name="connsiteX126" fmla="*/ 64552 w 468000"/>
                <a:gd name="connsiteY126" fmla="*/ 225931 h 468000"/>
                <a:gd name="connsiteX127" fmla="*/ 64552 w 468000"/>
                <a:gd name="connsiteY127" fmla="*/ 177517 h 468000"/>
                <a:gd name="connsiteX128" fmla="*/ 8069 w 468000"/>
                <a:gd name="connsiteY128" fmla="*/ 177517 h 468000"/>
                <a:gd name="connsiteX129" fmla="*/ 0 w 468000"/>
                <a:gd name="connsiteY129" fmla="*/ 169448 h 468000"/>
                <a:gd name="connsiteX130" fmla="*/ 8069 w 468000"/>
                <a:gd name="connsiteY130" fmla="*/ 161379 h 468000"/>
                <a:gd name="connsiteX131" fmla="*/ 64552 w 468000"/>
                <a:gd name="connsiteY131" fmla="*/ 161379 h 468000"/>
                <a:gd name="connsiteX132" fmla="*/ 64552 w 468000"/>
                <a:gd name="connsiteY132" fmla="*/ 112966 h 468000"/>
                <a:gd name="connsiteX133" fmla="*/ 8069 w 468000"/>
                <a:gd name="connsiteY133" fmla="*/ 112966 h 468000"/>
                <a:gd name="connsiteX134" fmla="*/ 0 w 468000"/>
                <a:gd name="connsiteY134" fmla="*/ 104897 h 468000"/>
                <a:gd name="connsiteX135" fmla="*/ 8069 w 468000"/>
                <a:gd name="connsiteY135" fmla="*/ 96828 h 468000"/>
                <a:gd name="connsiteX136" fmla="*/ 65367 w 468000"/>
                <a:gd name="connsiteY136" fmla="*/ 96828 h 468000"/>
                <a:gd name="connsiteX137" fmla="*/ 96828 w 468000"/>
                <a:gd name="connsiteY137" fmla="*/ 65367 h 468000"/>
                <a:gd name="connsiteX138" fmla="*/ 96828 w 468000"/>
                <a:gd name="connsiteY138" fmla="*/ 8069 h 468000"/>
                <a:gd name="connsiteX139" fmla="*/ 104897 w 468000"/>
                <a:gd name="connsiteY139"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68000" h="468000">
                  <a:moveTo>
                    <a:pt x="228295" y="196019"/>
                  </a:moveTo>
                  <a:cubicBezTo>
                    <a:pt x="231450" y="192864"/>
                    <a:pt x="236550" y="192864"/>
                    <a:pt x="239704" y="196019"/>
                  </a:cubicBezTo>
                  <a:cubicBezTo>
                    <a:pt x="242859" y="199174"/>
                    <a:pt x="242859" y="204274"/>
                    <a:pt x="239704" y="207429"/>
                  </a:cubicBezTo>
                  <a:lnTo>
                    <a:pt x="175153" y="271980"/>
                  </a:lnTo>
                  <a:cubicBezTo>
                    <a:pt x="173579" y="273554"/>
                    <a:pt x="171514" y="274345"/>
                    <a:pt x="169448" y="274345"/>
                  </a:cubicBezTo>
                  <a:cubicBezTo>
                    <a:pt x="167382" y="274345"/>
                    <a:pt x="165317" y="273554"/>
                    <a:pt x="163743" y="271980"/>
                  </a:cubicBezTo>
                  <a:cubicBezTo>
                    <a:pt x="160588" y="268826"/>
                    <a:pt x="160588" y="263726"/>
                    <a:pt x="163743" y="260571"/>
                  </a:cubicBezTo>
                  <a:close/>
                  <a:moveTo>
                    <a:pt x="196019" y="163743"/>
                  </a:moveTo>
                  <a:cubicBezTo>
                    <a:pt x="199174" y="160588"/>
                    <a:pt x="204274" y="160588"/>
                    <a:pt x="207429" y="163743"/>
                  </a:cubicBezTo>
                  <a:cubicBezTo>
                    <a:pt x="210584" y="166898"/>
                    <a:pt x="210584" y="171998"/>
                    <a:pt x="207429" y="175153"/>
                  </a:cubicBezTo>
                  <a:lnTo>
                    <a:pt x="175153" y="207429"/>
                  </a:lnTo>
                  <a:cubicBezTo>
                    <a:pt x="173579" y="209002"/>
                    <a:pt x="171514" y="209793"/>
                    <a:pt x="169448" y="209793"/>
                  </a:cubicBezTo>
                  <a:cubicBezTo>
                    <a:pt x="167382" y="209793"/>
                    <a:pt x="165317" y="209002"/>
                    <a:pt x="163743" y="207429"/>
                  </a:cubicBezTo>
                  <a:cubicBezTo>
                    <a:pt x="160588" y="204274"/>
                    <a:pt x="160588" y="199174"/>
                    <a:pt x="163743" y="196019"/>
                  </a:cubicBezTo>
                  <a:close/>
                  <a:moveTo>
                    <a:pt x="153310" y="145241"/>
                  </a:moveTo>
                  <a:cubicBezTo>
                    <a:pt x="148864" y="145241"/>
                    <a:pt x="145241" y="148856"/>
                    <a:pt x="145241" y="153310"/>
                  </a:cubicBezTo>
                  <a:lnTo>
                    <a:pt x="145241" y="314689"/>
                  </a:lnTo>
                  <a:cubicBezTo>
                    <a:pt x="145241" y="319143"/>
                    <a:pt x="148864" y="322758"/>
                    <a:pt x="153310" y="322758"/>
                  </a:cubicBezTo>
                  <a:lnTo>
                    <a:pt x="314689" y="322758"/>
                  </a:lnTo>
                  <a:cubicBezTo>
                    <a:pt x="319143" y="322758"/>
                    <a:pt x="322758" y="319143"/>
                    <a:pt x="322758" y="314689"/>
                  </a:cubicBezTo>
                  <a:lnTo>
                    <a:pt x="322758" y="153310"/>
                  </a:lnTo>
                  <a:cubicBezTo>
                    <a:pt x="322758" y="148856"/>
                    <a:pt x="319143" y="145241"/>
                    <a:pt x="314689" y="145241"/>
                  </a:cubicBezTo>
                  <a:close/>
                  <a:moveTo>
                    <a:pt x="153310" y="129103"/>
                  </a:moveTo>
                  <a:lnTo>
                    <a:pt x="314689" y="129103"/>
                  </a:lnTo>
                  <a:cubicBezTo>
                    <a:pt x="328035" y="129103"/>
                    <a:pt x="338896" y="139964"/>
                    <a:pt x="338896" y="153310"/>
                  </a:cubicBezTo>
                  <a:lnTo>
                    <a:pt x="338896" y="314689"/>
                  </a:lnTo>
                  <a:cubicBezTo>
                    <a:pt x="338896" y="328035"/>
                    <a:pt x="328035" y="338896"/>
                    <a:pt x="314689" y="338896"/>
                  </a:cubicBezTo>
                  <a:lnTo>
                    <a:pt x="153310" y="338896"/>
                  </a:lnTo>
                  <a:cubicBezTo>
                    <a:pt x="139964" y="338896"/>
                    <a:pt x="129103" y="328035"/>
                    <a:pt x="129103" y="314689"/>
                  </a:cubicBezTo>
                  <a:lnTo>
                    <a:pt x="129103" y="153310"/>
                  </a:lnTo>
                  <a:cubicBezTo>
                    <a:pt x="129103" y="139964"/>
                    <a:pt x="139964" y="129103"/>
                    <a:pt x="153310" y="129103"/>
                  </a:cubicBezTo>
                  <a:close/>
                  <a:moveTo>
                    <a:pt x="104897" y="80690"/>
                  </a:moveTo>
                  <a:cubicBezTo>
                    <a:pt x="91550" y="80690"/>
                    <a:pt x="80690" y="91550"/>
                    <a:pt x="80690" y="104897"/>
                  </a:cubicBezTo>
                  <a:lnTo>
                    <a:pt x="80690" y="363103"/>
                  </a:lnTo>
                  <a:cubicBezTo>
                    <a:pt x="80690" y="376450"/>
                    <a:pt x="91550" y="387310"/>
                    <a:pt x="104897" y="387310"/>
                  </a:cubicBezTo>
                  <a:lnTo>
                    <a:pt x="363103" y="387310"/>
                  </a:lnTo>
                  <a:cubicBezTo>
                    <a:pt x="376450" y="387310"/>
                    <a:pt x="387310" y="376450"/>
                    <a:pt x="387310" y="363103"/>
                  </a:cubicBezTo>
                  <a:lnTo>
                    <a:pt x="387310" y="104897"/>
                  </a:lnTo>
                  <a:cubicBezTo>
                    <a:pt x="387310" y="91550"/>
                    <a:pt x="376450" y="80690"/>
                    <a:pt x="363103" y="80690"/>
                  </a:cubicBezTo>
                  <a:close/>
                  <a:moveTo>
                    <a:pt x="104897" y="0"/>
                  </a:moveTo>
                  <a:cubicBezTo>
                    <a:pt x="109351" y="0"/>
                    <a:pt x="112966" y="3607"/>
                    <a:pt x="112966" y="8069"/>
                  </a:cubicBezTo>
                  <a:lnTo>
                    <a:pt x="112966" y="64552"/>
                  </a:lnTo>
                  <a:lnTo>
                    <a:pt x="161379" y="64552"/>
                  </a:lnTo>
                  <a:lnTo>
                    <a:pt x="161379" y="8069"/>
                  </a:lnTo>
                  <a:cubicBezTo>
                    <a:pt x="161379" y="3607"/>
                    <a:pt x="164994" y="0"/>
                    <a:pt x="169448" y="0"/>
                  </a:cubicBezTo>
                  <a:cubicBezTo>
                    <a:pt x="173902" y="0"/>
                    <a:pt x="177517" y="3607"/>
                    <a:pt x="177517" y="8069"/>
                  </a:cubicBezTo>
                  <a:lnTo>
                    <a:pt x="177517" y="64552"/>
                  </a:lnTo>
                  <a:lnTo>
                    <a:pt x="225931" y="64552"/>
                  </a:lnTo>
                  <a:lnTo>
                    <a:pt x="225931" y="8069"/>
                  </a:lnTo>
                  <a:cubicBezTo>
                    <a:pt x="225931" y="3607"/>
                    <a:pt x="229546" y="0"/>
                    <a:pt x="234000" y="0"/>
                  </a:cubicBezTo>
                  <a:cubicBezTo>
                    <a:pt x="238454" y="0"/>
                    <a:pt x="242069" y="3607"/>
                    <a:pt x="242069" y="8069"/>
                  </a:cubicBezTo>
                  <a:lnTo>
                    <a:pt x="242069" y="64552"/>
                  </a:lnTo>
                  <a:lnTo>
                    <a:pt x="290483" y="64552"/>
                  </a:lnTo>
                  <a:lnTo>
                    <a:pt x="290483" y="8069"/>
                  </a:lnTo>
                  <a:cubicBezTo>
                    <a:pt x="290483" y="3607"/>
                    <a:pt x="294090" y="0"/>
                    <a:pt x="298552" y="0"/>
                  </a:cubicBezTo>
                  <a:cubicBezTo>
                    <a:pt x="303014" y="0"/>
                    <a:pt x="306621" y="3607"/>
                    <a:pt x="306621" y="8069"/>
                  </a:cubicBezTo>
                  <a:lnTo>
                    <a:pt x="306621" y="64552"/>
                  </a:lnTo>
                  <a:lnTo>
                    <a:pt x="355034" y="64552"/>
                  </a:lnTo>
                  <a:lnTo>
                    <a:pt x="355034" y="8069"/>
                  </a:lnTo>
                  <a:cubicBezTo>
                    <a:pt x="355034" y="3607"/>
                    <a:pt x="358641" y="0"/>
                    <a:pt x="363103" y="0"/>
                  </a:cubicBezTo>
                  <a:cubicBezTo>
                    <a:pt x="367566" y="0"/>
                    <a:pt x="371172" y="3607"/>
                    <a:pt x="371172" y="8069"/>
                  </a:cubicBezTo>
                  <a:lnTo>
                    <a:pt x="371172" y="65367"/>
                  </a:lnTo>
                  <a:cubicBezTo>
                    <a:pt x="386955" y="68586"/>
                    <a:pt x="399414" y="81045"/>
                    <a:pt x="402633" y="96828"/>
                  </a:cubicBezTo>
                  <a:lnTo>
                    <a:pt x="459931" y="96828"/>
                  </a:lnTo>
                  <a:cubicBezTo>
                    <a:pt x="464393" y="96828"/>
                    <a:pt x="468000" y="100434"/>
                    <a:pt x="468000" y="104897"/>
                  </a:cubicBezTo>
                  <a:cubicBezTo>
                    <a:pt x="468000" y="109359"/>
                    <a:pt x="464393" y="112966"/>
                    <a:pt x="459931" y="112966"/>
                  </a:cubicBezTo>
                  <a:lnTo>
                    <a:pt x="403448" y="112966"/>
                  </a:lnTo>
                  <a:lnTo>
                    <a:pt x="403448" y="161379"/>
                  </a:lnTo>
                  <a:lnTo>
                    <a:pt x="459931" y="161379"/>
                  </a:lnTo>
                  <a:cubicBezTo>
                    <a:pt x="464393" y="161379"/>
                    <a:pt x="468000" y="164986"/>
                    <a:pt x="468000" y="169448"/>
                  </a:cubicBezTo>
                  <a:cubicBezTo>
                    <a:pt x="468000" y="173910"/>
                    <a:pt x="464393" y="177517"/>
                    <a:pt x="459931" y="177517"/>
                  </a:cubicBezTo>
                  <a:lnTo>
                    <a:pt x="403448" y="177517"/>
                  </a:lnTo>
                  <a:lnTo>
                    <a:pt x="403448" y="225931"/>
                  </a:lnTo>
                  <a:lnTo>
                    <a:pt x="459931" y="225931"/>
                  </a:lnTo>
                  <a:cubicBezTo>
                    <a:pt x="464393" y="225931"/>
                    <a:pt x="468000" y="229538"/>
                    <a:pt x="468000" y="234000"/>
                  </a:cubicBezTo>
                  <a:cubicBezTo>
                    <a:pt x="468000" y="238462"/>
                    <a:pt x="464393" y="242069"/>
                    <a:pt x="459931" y="242069"/>
                  </a:cubicBezTo>
                  <a:lnTo>
                    <a:pt x="403448" y="242069"/>
                  </a:lnTo>
                  <a:lnTo>
                    <a:pt x="403448" y="290483"/>
                  </a:lnTo>
                  <a:lnTo>
                    <a:pt x="459931" y="290483"/>
                  </a:lnTo>
                  <a:cubicBezTo>
                    <a:pt x="464393" y="290483"/>
                    <a:pt x="468000" y="294090"/>
                    <a:pt x="468000" y="298552"/>
                  </a:cubicBezTo>
                  <a:cubicBezTo>
                    <a:pt x="468000" y="303014"/>
                    <a:pt x="464393" y="306621"/>
                    <a:pt x="459931" y="306621"/>
                  </a:cubicBezTo>
                  <a:lnTo>
                    <a:pt x="403448" y="306621"/>
                  </a:lnTo>
                  <a:lnTo>
                    <a:pt x="403448" y="355034"/>
                  </a:lnTo>
                  <a:lnTo>
                    <a:pt x="459931" y="355034"/>
                  </a:lnTo>
                  <a:cubicBezTo>
                    <a:pt x="464393" y="355034"/>
                    <a:pt x="468000" y="358641"/>
                    <a:pt x="468000" y="363103"/>
                  </a:cubicBezTo>
                  <a:cubicBezTo>
                    <a:pt x="468000" y="367566"/>
                    <a:pt x="464393" y="371172"/>
                    <a:pt x="459931" y="371172"/>
                  </a:cubicBezTo>
                  <a:lnTo>
                    <a:pt x="402633" y="371172"/>
                  </a:lnTo>
                  <a:cubicBezTo>
                    <a:pt x="399414" y="386955"/>
                    <a:pt x="386955" y="399414"/>
                    <a:pt x="371172" y="402633"/>
                  </a:cubicBezTo>
                  <a:lnTo>
                    <a:pt x="371172" y="459931"/>
                  </a:lnTo>
                  <a:cubicBezTo>
                    <a:pt x="371172" y="464393"/>
                    <a:pt x="367566" y="468000"/>
                    <a:pt x="363103" y="468000"/>
                  </a:cubicBezTo>
                  <a:cubicBezTo>
                    <a:pt x="358641" y="468000"/>
                    <a:pt x="355034" y="464393"/>
                    <a:pt x="355034" y="459931"/>
                  </a:cubicBezTo>
                  <a:lnTo>
                    <a:pt x="355034" y="403448"/>
                  </a:lnTo>
                  <a:lnTo>
                    <a:pt x="306621" y="403448"/>
                  </a:lnTo>
                  <a:lnTo>
                    <a:pt x="306621" y="459931"/>
                  </a:lnTo>
                  <a:cubicBezTo>
                    <a:pt x="306621" y="464393"/>
                    <a:pt x="303014" y="468000"/>
                    <a:pt x="298552" y="468000"/>
                  </a:cubicBezTo>
                  <a:cubicBezTo>
                    <a:pt x="294090" y="468000"/>
                    <a:pt x="290483" y="464393"/>
                    <a:pt x="290483" y="459931"/>
                  </a:cubicBezTo>
                  <a:lnTo>
                    <a:pt x="290483" y="403448"/>
                  </a:lnTo>
                  <a:lnTo>
                    <a:pt x="242069" y="403448"/>
                  </a:lnTo>
                  <a:lnTo>
                    <a:pt x="242069" y="459931"/>
                  </a:lnTo>
                  <a:cubicBezTo>
                    <a:pt x="242069" y="464393"/>
                    <a:pt x="238454" y="468000"/>
                    <a:pt x="234000" y="468000"/>
                  </a:cubicBezTo>
                  <a:cubicBezTo>
                    <a:pt x="229546" y="468000"/>
                    <a:pt x="225931" y="464393"/>
                    <a:pt x="225931" y="459931"/>
                  </a:cubicBezTo>
                  <a:lnTo>
                    <a:pt x="225931" y="403448"/>
                  </a:lnTo>
                  <a:lnTo>
                    <a:pt x="177517" y="403448"/>
                  </a:lnTo>
                  <a:lnTo>
                    <a:pt x="177517" y="459931"/>
                  </a:lnTo>
                  <a:cubicBezTo>
                    <a:pt x="177517" y="464393"/>
                    <a:pt x="173902" y="468000"/>
                    <a:pt x="169448" y="468000"/>
                  </a:cubicBezTo>
                  <a:cubicBezTo>
                    <a:pt x="164994" y="468000"/>
                    <a:pt x="161379" y="464393"/>
                    <a:pt x="161379" y="459931"/>
                  </a:cubicBezTo>
                  <a:lnTo>
                    <a:pt x="161379" y="403448"/>
                  </a:lnTo>
                  <a:lnTo>
                    <a:pt x="112966" y="403448"/>
                  </a:lnTo>
                  <a:lnTo>
                    <a:pt x="112966" y="459931"/>
                  </a:lnTo>
                  <a:cubicBezTo>
                    <a:pt x="112966" y="464393"/>
                    <a:pt x="109351" y="468000"/>
                    <a:pt x="104897" y="468000"/>
                  </a:cubicBezTo>
                  <a:cubicBezTo>
                    <a:pt x="100442" y="468000"/>
                    <a:pt x="96828" y="464393"/>
                    <a:pt x="96828" y="459931"/>
                  </a:cubicBezTo>
                  <a:lnTo>
                    <a:pt x="96828" y="402633"/>
                  </a:lnTo>
                  <a:cubicBezTo>
                    <a:pt x="81045" y="399414"/>
                    <a:pt x="68586" y="386955"/>
                    <a:pt x="65367" y="371172"/>
                  </a:cubicBezTo>
                  <a:lnTo>
                    <a:pt x="8069" y="371172"/>
                  </a:lnTo>
                  <a:cubicBezTo>
                    <a:pt x="3615" y="371172"/>
                    <a:pt x="0" y="367566"/>
                    <a:pt x="0" y="363103"/>
                  </a:cubicBezTo>
                  <a:cubicBezTo>
                    <a:pt x="0" y="358641"/>
                    <a:pt x="3615" y="355034"/>
                    <a:pt x="8069" y="355034"/>
                  </a:cubicBezTo>
                  <a:lnTo>
                    <a:pt x="64552" y="355034"/>
                  </a:lnTo>
                  <a:lnTo>
                    <a:pt x="64552" y="306621"/>
                  </a:lnTo>
                  <a:lnTo>
                    <a:pt x="8069" y="306621"/>
                  </a:lnTo>
                  <a:cubicBezTo>
                    <a:pt x="3615" y="306621"/>
                    <a:pt x="0" y="303014"/>
                    <a:pt x="0" y="298552"/>
                  </a:cubicBezTo>
                  <a:cubicBezTo>
                    <a:pt x="0" y="294090"/>
                    <a:pt x="3615" y="290483"/>
                    <a:pt x="8069" y="290483"/>
                  </a:cubicBezTo>
                  <a:lnTo>
                    <a:pt x="64552" y="290483"/>
                  </a:lnTo>
                  <a:lnTo>
                    <a:pt x="64552" y="242069"/>
                  </a:lnTo>
                  <a:lnTo>
                    <a:pt x="8069" y="242069"/>
                  </a:lnTo>
                  <a:cubicBezTo>
                    <a:pt x="3615" y="242069"/>
                    <a:pt x="0" y="238462"/>
                    <a:pt x="0" y="234000"/>
                  </a:cubicBezTo>
                  <a:cubicBezTo>
                    <a:pt x="0" y="229538"/>
                    <a:pt x="3615" y="225931"/>
                    <a:pt x="8069" y="225931"/>
                  </a:cubicBezTo>
                  <a:lnTo>
                    <a:pt x="64552" y="225931"/>
                  </a:lnTo>
                  <a:lnTo>
                    <a:pt x="64552" y="177517"/>
                  </a:lnTo>
                  <a:lnTo>
                    <a:pt x="8069" y="177517"/>
                  </a:lnTo>
                  <a:cubicBezTo>
                    <a:pt x="3615" y="177517"/>
                    <a:pt x="0" y="173910"/>
                    <a:pt x="0" y="169448"/>
                  </a:cubicBezTo>
                  <a:cubicBezTo>
                    <a:pt x="0" y="164986"/>
                    <a:pt x="3615" y="161379"/>
                    <a:pt x="8069" y="161379"/>
                  </a:cubicBezTo>
                  <a:lnTo>
                    <a:pt x="64552" y="161379"/>
                  </a:lnTo>
                  <a:lnTo>
                    <a:pt x="64552" y="112966"/>
                  </a:lnTo>
                  <a:lnTo>
                    <a:pt x="8069" y="112966"/>
                  </a:lnTo>
                  <a:cubicBezTo>
                    <a:pt x="3615" y="112966"/>
                    <a:pt x="0" y="109359"/>
                    <a:pt x="0" y="104897"/>
                  </a:cubicBezTo>
                  <a:cubicBezTo>
                    <a:pt x="0" y="100434"/>
                    <a:pt x="3615" y="96828"/>
                    <a:pt x="8069" y="96828"/>
                  </a:cubicBezTo>
                  <a:lnTo>
                    <a:pt x="65367" y="96828"/>
                  </a:lnTo>
                  <a:cubicBezTo>
                    <a:pt x="68586" y="81045"/>
                    <a:pt x="81045" y="68586"/>
                    <a:pt x="96828" y="65367"/>
                  </a:cubicBezTo>
                  <a:lnTo>
                    <a:pt x="96828" y="8069"/>
                  </a:lnTo>
                  <a:cubicBezTo>
                    <a:pt x="96828" y="3607"/>
                    <a:pt x="100442" y="0"/>
                    <a:pt x="104897" y="0"/>
                  </a:cubicBezTo>
                  <a:close/>
                </a:path>
              </a:pathLst>
            </a:custGeom>
            <a:solidFill>
              <a:schemeClr val="tx1"/>
            </a:solidFill>
            <a:ln w="1006" cap="flat">
              <a:noFill/>
              <a:prstDash val="solid"/>
              <a:miter/>
            </a:ln>
          </p:spPr>
          <p:txBody>
            <a:bodyPr rtlCol="0" anchor="ctr"/>
            <a:lstStyle/>
            <a:p>
              <a:endParaRPr lang="de-DE" dirty="0"/>
            </a:p>
          </p:txBody>
        </p:sp>
      </p:grpSp>
      <p:grpSp>
        <p:nvGrpSpPr>
          <p:cNvPr id="54" name="Gruppieren 53">
            <a:extLst>
              <a:ext uri="{FF2B5EF4-FFF2-40B4-BE49-F238E27FC236}">
                <a16:creationId xmlns:a16="http://schemas.microsoft.com/office/drawing/2014/main" id="{9773FD70-6AD1-AC68-6B0D-F4A2FE90D1BD}"/>
              </a:ext>
            </a:extLst>
          </p:cNvPr>
          <p:cNvGrpSpPr/>
          <p:nvPr/>
        </p:nvGrpSpPr>
        <p:grpSpPr bwMode="gray">
          <a:xfrm>
            <a:off x="5200117" y="6241200"/>
            <a:ext cx="1791767" cy="252000"/>
            <a:chOff x="10011075" y="6241200"/>
            <a:chExt cx="1791767" cy="252000"/>
          </a:xfrm>
        </p:grpSpPr>
        <p:sp>
          <p:nvSpPr>
            <p:cNvPr id="56" name="Fußzeile">
              <a:extLst>
                <a:ext uri="{FF2B5EF4-FFF2-40B4-BE49-F238E27FC236}">
                  <a16:creationId xmlns:a16="http://schemas.microsoft.com/office/drawing/2014/main" id="{997BE0A4-4EE8-6B11-87A3-DE6E02DD6960}"/>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2" name="ICON">
              <a:hlinkClick r:id="rId2" action="ppaction://hlinksldjump"/>
              <a:extLst>
                <a:ext uri="{FF2B5EF4-FFF2-40B4-BE49-F238E27FC236}">
                  <a16:creationId xmlns:a16="http://schemas.microsoft.com/office/drawing/2014/main" id="{387ADA31-337C-7BA9-2DA6-E950585ED15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5" name="Grafik 4" descr="Ein Bild, das Text enthält.&#10;&#10;Automatisch generierte Beschreibung">
            <a:extLst>
              <a:ext uri="{FF2B5EF4-FFF2-40B4-BE49-F238E27FC236}">
                <a16:creationId xmlns:a16="http://schemas.microsoft.com/office/drawing/2014/main" id="{48F24B4B-149B-41C0-B620-5EF90DFAEB2D}"/>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0441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72D35FE9-00F3-4575-854D-0734B14F8E6B}"/>
              </a:ext>
            </a:extLst>
          </p:cNvPr>
          <p:cNvSpPr>
            <a:spLocks noGrp="1"/>
          </p:cNvSpPr>
          <p:nvPr>
            <p:ph sz="half" idx="1"/>
          </p:nvPr>
        </p:nvSpPr>
        <p:spPr bwMode="gray"/>
        <p:txBody>
          <a:bodyPr vert="horz" lIns="0" tIns="1980000" rIns="360000" bIns="0" rtlCol="0">
            <a:noAutofit/>
          </a:bodyPr>
          <a:lstStyle/>
          <a:p>
            <a:pPr marL="0" indent="0">
              <a:buNone/>
            </a:pPr>
            <a:r>
              <a:rPr lang="de-DE" sz="1600" dirty="0"/>
              <a:t>Der Hersteller von Elektronikartikeln konzentriert sich ausschließlich auf die Produktion der Artikel und überlässt das Marketing und den Vertrieb Unternehmen wie zum Beispiel Microsoft, Sony und Nintendo.</a:t>
            </a:r>
          </a:p>
        </p:txBody>
      </p:sp>
      <p:sp>
        <p:nvSpPr>
          <p:cNvPr id="4" name="Inhaltsplatzhalter 3">
            <a:extLst>
              <a:ext uri="{FF2B5EF4-FFF2-40B4-BE49-F238E27FC236}">
                <a16:creationId xmlns:a16="http://schemas.microsoft.com/office/drawing/2014/main" id="{A21E1031-42DE-4A4E-AD91-5B50B8559F2C}"/>
              </a:ext>
            </a:extLst>
          </p:cNvPr>
          <p:cNvSpPr>
            <a:spLocks noGrp="1"/>
          </p:cNvSpPr>
          <p:nvPr>
            <p:ph sz="half" idx="14"/>
          </p:nvPr>
        </p:nvSpPr>
        <p:spPr bwMode="gray"/>
        <p:txBody>
          <a:bodyPr vert="horz" lIns="0" tIns="1980000" rIns="360000" bIns="0" rtlCol="0">
            <a:noAutofit/>
          </a:bodyPr>
          <a:lstStyle/>
          <a:p>
            <a:pPr marL="0" indent="0">
              <a:buNone/>
            </a:pPr>
            <a:r>
              <a:rPr lang="de-DE" sz="1600" dirty="0"/>
              <a:t>Das Druckunternehmen bietet Kunden die Möglichkeit, einen eigenen Druckservice zu gestalten. Printing-In-A-Box stellt dafür nur die Basiswebsite und die Druckdienste, während Kunden das Marketing und den Vertrieb übernehmen.</a:t>
            </a:r>
          </a:p>
        </p:txBody>
      </p:sp>
      <p:pic>
        <p:nvPicPr>
          <p:cNvPr id="27" name="Bildplatzhalter 7">
            <a:extLst>
              <a:ext uri="{FF2B5EF4-FFF2-40B4-BE49-F238E27FC236}">
                <a16:creationId xmlns:a16="http://schemas.microsoft.com/office/drawing/2014/main" id="{97731D67-7E06-99C0-7282-32EF9923F36E}"/>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White Label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 Konflikte zwischen Premium- und White-Lable-Marke können auftreten?</a:t>
            </a:r>
          </a:p>
          <a:p>
            <a:pPr>
              <a:lnSpc>
                <a:spcPct val="90000"/>
              </a:lnSpc>
              <a:spcAft>
                <a:spcPts val="1000"/>
              </a:spcAft>
            </a:pPr>
            <a:r>
              <a:rPr lang="de-DE" sz="1600" dirty="0">
                <a:solidFill>
                  <a:schemeClr val="bg1"/>
                </a:solidFill>
              </a:rPr>
              <a:t>Wie lassen sich bestehende Premiummarken auf White-Label-Produkte übertragen und wie können wir davon profitieren?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6F0A53F4-67BA-4C43-8609-D5D741B36A0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Foxconn</a:t>
            </a:r>
          </a:p>
        </p:txBody>
      </p:sp>
      <p:cxnSp>
        <p:nvCxnSpPr>
          <p:cNvPr id="13" name="Gerader Verbinder 12">
            <a:extLst>
              <a:ext uri="{FF2B5EF4-FFF2-40B4-BE49-F238E27FC236}">
                <a16:creationId xmlns:a16="http://schemas.microsoft.com/office/drawing/2014/main" id="{3114B831-954A-4B73-95A3-209DA46AF1EF}"/>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9B19583C-DF4E-4C2C-90E1-31F7D153DEBD}"/>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1">
                    <a:lumMod val="50000"/>
                  </a:schemeClr>
                </a:solidFill>
                <a:latin typeface="Bebas Neue" panose="020B0506020202020201" pitchFamily="34" charset="0"/>
              </a:rPr>
              <a:t>Printing-In-A-Box</a:t>
            </a:r>
          </a:p>
        </p:txBody>
      </p:sp>
      <p:cxnSp>
        <p:nvCxnSpPr>
          <p:cNvPr id="19" name="Gerader Verbinder 18">
            <a:extLst>
              <a:ext uri="{FF2B5EF4-FFF2-40B4-BE49-F238E27FC236}">
                <a16:creationId xmlns:a16="http://schemas.microsoft.com/office/drawing/2014/main" id="{6E5D0EBD-E162-4C9C-B566-25A62A4CD59E}"/>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408F1864-C5A2-4B77-9A21-126556517796}"/>
              </a:ext>
            </a:extLst>
          </p:cNvPr>
          <p:cNvGrpSpPr>
            <a:grpSpLocks noChangeAspect="1"/>
          </p:cNvGrpSpPr>
          <p:nvPr/>
        </p:nvGrpSpPr>
        <p:grpSpPr bwMode="gray">
          <a:xfrm>
            <a:off x="4388971" y="1872000"/>
            <a:ext cx="541213" cy="540000"/>
            <a:chOff x="6326982" y="-901030"/>
            <a:chExt cx="652462" cy="650999"/>
          </a:xfrm>
        </p:grpSpPr>
        <p:sp>
          <p:nvSpPr>
            <p:cNvPr id="34" name="Rechteck 33">
              <a:extLst>
                <a:ext uri="{FF2B5EF4-FFF2-40B4-BE49-F238E27FC236}">
                  <a16:creationId xmlns:a16="http://schemas.microsoft.com/office/drawing/2014/main" id="{4127A342-30A2-4B59-8C77-AF7D9F9619D3}"/>
                </a:ext>
              </a:extLst>
            </p:cNvPr>
            <p:cNvSpPr/>
            <p:nvPr/>
          </p:nvSpPr>
          <p:spPr bwMode="gray">
            <a:xfrm>
              <a:off x="6715125" y="-792956"/>
              <a:ext cx="264319" cy="264319"/>
            </a:xfrm>
            <a:prstGeom prst="rect">
              <a:avLst/>
            </a:prstGeom>
            <a:solidFill>
              <a:srgbClr val="0173F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5" name="Rechteck 34">
              <a:extLst>
                <a:ext uri="{FF2B5EF4-FFF2-40B4-BE49-F238E27FC236}">
                  <a16:creationId xmlns:a16="http://schemas.microsoft.com/office/drawing/2014/main" id="{674ECF49-86CD-4FFB-9381-544C9AC70F2C}"/>
                </a:ext>
              </a:extLst>
            </p:cNvPr>
            <p:cNvSpPr/>
            <p:nvPr/>
          </p:nvSpPr>
          <p:spPr bwMode="gray">
            <a:xfrm>
              <a:off x="6715125" y="-514350"/>
              <a:ext cx="264319" cy="264319"/>
            </a:xfrm>
            <a:prstGeom prst="rect">
              <a:avLst/>
            </a:prstGeom>
            <a:solidFill>
              <a:srgbClr val="70C3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6" name="Rechteck 35">
              <a:extLst>
                <a:ext uri="{FF2B5EF4-FFF2-40B4-BE49-F238E27FC236}">
                  <a16:creationId xmlns:a16="http://schemas.microsoft.com/office/drawing/2014/main" id="{2BAD5CB5-6F21-4332-8A3C-0B3DBC9E74F0}"/>
                </a:ext>
              </a:extLst>
            </p:cNvPr>
            <p:cNvSpPr/>
            <p:nvPr/>
          </p:nvSpPr>
          <p:spPr bwMode="gray">
            <a:xfrm>
              <a:off x="6326982" y="-901030"/>
              <a:ext cx="372394" cy="372394"/>
            </a:xfrm>
            <a:prstGeom prst="rect">
              <a:avLst/>
            </a:prstGeom>
            <a:solidFill>
              <a:srgbClr val="FF14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7" name="Rechteck 36">
              <a:extLst>
                <a:ext uri="{FF2B5EF4-FFF2-40B4-BE49-F238E27FC236}">
                  <a16:creationId xmlns:a16="http://schemas.microsoft.com/office/drawing/2014/main" id="{55A43AAD-C69A-4637-8037-331C7560E930}"/>
                </a:ext>
              </a:extLst>
            </p:cNvPr>
            <p:cNvSpPr/>
            <p:nvPr/>
          </p:nvSpPr>
          <p:spPr bwMode="gray">
            <a:xfrm>
              <a:off x="6435056" y="-514350"/>
              <a:ext cx="264319" cy="264319"/>
            </a:xfrm>
            <a:prstGeom prst="rect">
              <a:avLst/>
            </a:prstGeom>
            <a:solidFill>
              <a:srgbClr val="FFA7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63" name="Gruppieren 62">
            <a:extLst>
              <a:ext uri="{FF2B5EF4-FFF2-40B4-BE49-F238E27FC236}">
                <a16:creationId xmlns:a16="http://schemas.microsoft.com/office/drawing/2014/main" id="{1B17F61B-D40D-4E7C-ADB6-EB5D15D9D02E}"/>
              </a:ext>
            </a:extLst>
          </p:cNvPr>
          <p:cNvGrpSpPr>
            <a:grpSpLocks noChangeAspect="1"/>
          </p:cNvGrpSpPr>
          <p:nvPr/>
        </p:nvGrpSpPr>
        <p:grpSpPr bwMode="gray">
          <a:xfrm>
            <a:off x="540070" y="1872000"/>
            <a:ext cx="605248" cy="540000"/>
            <a:chOff x="4086225" y="-570914"/>
            <a:chExt cx="512444" cy="457200"/>
          </a:xfrm>
        </p:grpSpPr>
        <p:sp>
          <p:nvSpPr>
            <p:cNvPr id="47" name="Freihandform: Form 46">
              <a:extLst>
                <a:ext uri="{FF2B5EF4-FFF2-40B4-BE49-F238E27FC236}">
                  <a16:creationId xmlns:a16="http://schemas.microsoft.com/office/drawing/2014/main" id="{67B10E7E-9EA0-45F7-A260-A20C7EDD8742}"/>
                </a:ext>
              </a:extLst>
            </p:cNvPr>
            <p:cNvSpPr/>
            <p:nvPr/>
          </p:nvSpPr>
          <p:spPr bwMode="gray">
            <a:xfrm>
              <a:off x="4099559" y="-511860"/>
              <a:ext cx="388620" cy="367665"/>
            </a:xfrm>
            <a:custGeom>
              <a:avLst/>
              <a:gdLst>
                <a:gd name="connsiteX0" fmla="*/ 0 w 388620"/>
                <a:gd name="connsiteY0" fmla="*/ 0 h 367665"/>
                <a:gd name="connsiteX1" fmla="*/ 4763 w 388620"/>
                <a:gd name="connsiteY1" fmla="*/ 367665 h 367665"/>
                <a:gd name="connsiteX2" fmla="*/ 114300 w 388620"/>
                <a:gd name="connsiteY2" fmla="*/ 357188 h 367665"/>
                <a:gd name="connsiteX3" fmla="*/ 156210 w 388620"/>
                <a:gd name="connsiteY3" fmla="*/ 272415 h 367665"/>
                <a:gd name="connsiteX4" fmla="*/ 240030 w 388620"/>
                <a:gd name="connsiteY4" fmla="*/ 272415 h 367665"/>
                <a:gd name="connsiteX5" fmla="*/ 283845 w 388620"/>
                <a:gd name="connsiteY5" fmla="*/ 356235 h 367665"/>
                <a:gd name="connsiteX6" fmla="*/ 367665 w 388620"/>
                <a:gd name="connsiteY6" fmla="*/ 356235 h 367665"/>
                <a:gd name="connsiteX7" fmla="*/ 388620 w 388620"/>
                <a:gd name="connsiteY7" fmla="*/ 137160 h 367665"/>
                <a:gd name="connsiteX8" fmla="*/ 303848 w 388620"/>
                <a:gd name="connsiteY8" fmla="*/ 20955 h 367665"/>
                <a:gd name="connsiteX9" fmla="*/ 285750 w 388620"/>
                <a:gd name="connsiteY9" fmla="*/ 116205 h 367665"/>
                <a:gd name="connsiteX10" fmla="*/ 261938 w 388620"/>
                <a:gd name="connsiteY10" fmla="*/ 142875 h 367665"/>
                <a:gd name="connsiteX11" fmla="*/ 251460 w 388620"/>
                <a:gd name="connsiteY11" fmla="*/ 123825 h 367665"/>
                <a:gd name="connsiteX12" fmla="*/ 151448 w 388620"/>
                <a:gd name="connsiteY12" fmla="*/ 132398 h 367665"/>
                <a:gd name="connsiteX13" fmla="*/ 114300 w 388620"/>
                <a:gd name="connsiteY13" fmla="*/ 20955 h 367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620" h="367665">
                  <a:moveTo>
                    <a:pt x="0" y="0"/>
                  </a:moveTo>
                  <a:lnTo>
                    <a:pt x="4763" y="367665"/>
                  </a:lnTo>
                  <a:lnTo>
                    <a:pt x="114300" y="357188"/>
                  </a:lnTo>
                  <a:lnTo>
                    <a:pt x="156210" y="272415"/>
                  </a:lnTo>
                  <a:lnTo>
                    <a:pt x="240030" y="272415"/>
                  </a:lnTo>
                  <a:lnTo>
                    <a:pt x="283845" y="356235"/>
                  </a:lnTo>
                  <a:lnTo>
                    <a:pt x="367665" y="356235"/>
                  </a:lnTo>
                  <a:lnTo>
                    <a:pt x="388620" y="137160"/>
                  </a:lnTo>
                  <a:lnTo>
                    <a:pt x="303848" y="20955"/>
                  </a:lnTo>
                  <a:lnTo>
                    <a:pt x="285750" y="116205"/>
                  </a:lnTo>
                  <a:lnTo>
                    <a:pt x="261938" y="142875"/>
                  </a:lnTo>
                  <a:lnTo>
                    <a:pt x="251460" y="123825"/>
                  </a:lnTo>
                  <a:lnTo>
                    <a:pt x="151448" y="132398"/>
                  </a:lnTo>
                  <a:lnTo>
                    <a:pt x="114300" y="20955"/>
                  </a:lnTo>
                  <a:close/>
                </a:path>
              </a:pathLst>
            </a:custGeom>
            <a:solidFill>
              <a:srgbClr val="FFFFFF"/>
            </a:solidFill>
            <a:ln w="9525" cap="flat">
              <a:noFill/>
              <a:prstDash val="solid"/>
              <a:miter/>
            </a:ln>
          </p:spPr>
          <p:txBody>
            <a:bodyPr rtlCol="0" anchor="ctr"/>
            <a:lstStyle/>
            <a:p>
              <a:endParaRPr lang="de-DE" dirty="0"/>
            </a:p>
          </p:txBody>
        </p:sp>
        <p:sp>
          <p:nvSpPr>
            <p:cNvPr id="56" name="Freihandform: Form 55">
              <a:extLst>
                <a:ext uri="{FF2B5EF4-FFF2-40B4-BE49-F238E27FC236}">
                  <a16:creationId xmlns:a16="http://schemas.microsoft.com/office/drawing/2014/main" id="{0005CCA2-75E7-42E4-8572-B601A7B19DD0}"/>
                </a:ext>
              </a:extLst>
            </p:cNvPr>
            <p:cNvSpPr/>
            <p:nvPr/>
          </p:nvSpPr>
          <p:spPr bwMode="gray">
            <a:xfrm>
              <a:off x="4086225" y="-532814"/>
              <a:ext cx="423862" cy="419100"/>
            </a:xfrm>
            <a:custGeom>
              <a:avLst/>
              <a:gdLst>
                <a:gd name="connsiteX0" fmla="*/ 255270 w 423862"/>
                <a:gd name="connsiteY0" fmla="*/ 0 h 419100"/>
                <a:gd name="connsiteX1" fmla="*/ 255270 w 423862"/>
                <a:gd name="connsiteY1" fmla="*/ 125730 h 419100"/>
                <a:gd name="connsiteX2" fmla="*/ 170498 w 423862"/>
                <a:gd name="connsiteY2" fmla="*/ 125730 h 419100"/>
                <a:gd name="connsiteX3" fmla="*/ 170498 w 423862"/>
                <a:gd name="connsiteY3" fmla="*/ 0 h 419100"/>
                <a:gd name="connsiteX4" fmla="*/ 0 w 423862"/>
                <a:gd name="connsiteY4" fmla="*/ 0 h 419100"/>
                <a:gd name="connsiteX5" fmla="*/ 0 w 423862"/>
                <a:gd name="connsiteY5" fmla="*/ 419100 h 419100"/>
                <a:gd name="connsiteX6" fmla="*/ 169545 w 423862"/>
                <a:gd name="connsiteY6" fmla="*/ 419100 h 419100"/>
                <a:gd name="connsiteX7" fmla="*/ 169545 w 423862"/>
                <a:gd name="connsiteY7" fmla="*/ 293370 h 419100"/>
                <a:gd name="connsiteX8" fmla="*/ 253365 w 423862"/>
                <a:gd name="connsiteY8" fmla="*/ 293370 h 419100"/>
                <a:gd name="connsiteX9" fmla="*/ 254318 w 423862"/>
                <a:gd name="connsiteY9" fmla="*/ 419100 h 419100"/>
                <a:gd name="connsiteX10" fmla="*/ 423863 w 423862"/>
                <a:gd name="connsiteY10" fmla="*/ 419100 h 419100"/>
                <a:gd name="connsiteX11" fmla="*/ 423863 w 423862"/>
                <a:gd name="connsiteY11" fmla="*/ 0 h 419100"/>
                <a:gd name="connsiteX12" fmla="*/ 255270 w 423862"/>
                <a:gd name="connsiteY12" fmla="*/ 0 h 419100"/>
                <a:gd name="connsiteX13" fmla="*/ 381000 w 423862"/>
                <a:gd name="connsiteY13" fmla="*/ 377190 h 419100"/>
                <a:gd name="connsiteX14" fmla="*/ 297180 w 423862"/>
                <a:gd name="connsiteY14" fmla="*/ 377190 h 419100"/>
                <a:gd name="connsiteX15" fmla="*/ 297180 w 423862"/>
                <a:gd name="connsiteY15" fmla="*/ 292418 h 419100"/>
                <a:gd name="connsiteX16" fmla="*/ 256223 w 423862"/>
                <a:gd name="connsiteY16" fmla="*/ 252413 h 419100"/>
                <a:gd name="connsiteX17" fmla="*/ 170498 w 423862"/>
                <a:gd name="connsiteY17" fmla="*/ 252413 h 419100"/>
                <a:gd name="connsiteX18" fmla="*/ 127635 w 423862"/>
                <a:gd name="connsiteY18" fmla="*/ 292418 h 419100"/>
                <a:gd name="connsiteX19" fmla="*/ 127635 w 423862"/>
                <a:gd name="connsiteY19" fmla="*/ 378143 h 419100"/>
                <a:gd name="connsiteX20" fmla="*/ 42863 w 423862"/>
                <a:gd name="connsiteY20" fmla="*/ 378143 h 419100"/>
                <a:gd name="connsiteX21" fmla="*/ 42863 w 423862"/>
                <a:gd name="connsiteY21" fmla="*/ 41910 h 419100"/>
                <a:gd name="connsiteX22" fmla="*/ 127635 w 423862"/>
                <a:gd name="connsiteY22" fmla="*/ 41910 h 419100"/>
                <a:gd name="connsiteX23" fmla="*/ 127635 w 423862"/>
                <a:gd name="connsiteY23" fmla="*/ 167640 h 419100"/>
                <a:gd name="connsiteX24" fmla="*/ 317183 w 423862"/>
                <a:gd name="connsiteY24" fmla="*/ 167640 h 419100"/>
                <a:gd name="connsiteX25" fmla="*/ 381000 w 423862"/>
                <a:gd name="connsiteY25" fmla="*/ 232410 h 419100"/>
                <a:gd name="connsiteX26" fmla="*/ 381000 w 423862"/>
                <a:gd name="connsiteY26" fmla="*/ 37719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3862" h="419100">
                  <a:moveTo>
                    <a:pt x="255270" y="0"/>
                  </a:moveTo>
                  <a:lnTo>
                    <a:pt x="255270" y="125730"/>
                  </a:lnTo>
                  <a:lnTo>
                    <a:pt x="170498" y="125730"/>
                  </a:lnTo>
                  <a:lnTo>
                    <a:pt x="170498" y="0"/>
                  </a:lnTo>
                  <a:lnTo>
                    <a:pt x="0" y="0"/>
                  </a:lnTo>
                  <a:lnTo>
                    <a:pt x="0" y="419100"/>
                  </a:lnTo>
                  <a:lnTo>
                    <a:pt x="169545" y="419100"/>
                  </a:lnTo>
                  <a:lnTo>
                    <a:pt x="169545" y="293370"/>
                  </a:lnTo>
                  <a:lnTo>
                    <a:pt x="253365" y="293370"/>
                  </a:lnTo>
                  <a:lnTo>
                    <a:pt x="254318" y="419100"/>
                  </a:lnTo>
                  <a:lnTo>
                    <a:pt x="423863" y="419100"/>
                  </a:lnTo>
                  <a:lnTo>
                    <a:pt x="423863" y="0"/>
                  </a:lnTo>
                  <a:lnTo>
                    <a:pt x="255270" y="0"/>
                  </a:lnTo>
                  <a:close/>
                  <a:moveTo>
                    <a:pt x="381000" y="377190"/>
                  </a:moveTo>
                  <a:lnTo>
                    <a:pt x="297180" y="377190"/>
                  </a:lnTo>
                  <a:lnTo>
                    <a:pt x="297180" y="292418"/>
                  </a:lnTo>
                  <a:cubicBezTo>
                    <a:pt x="296228" y="270510"/>
                    <a:pt x="278130" y="253365"/>
                    <a:pt x="256223" y="252413"/>
                  </a:cubicBezTo>
                  <a:lnTo>
                    <a:pt x="170498" y="252413"/>
                  </a:lnTo>
                  <a:cubicBezTo>
                    <a:pt x="147638" y="252413"/>
                    <a:pt x="129540" y="269558"/>
                    <a:pt x="127635" y="292418"/>
                  </a:cubicBezTo>
                  <a:lnTo>
                    <a:pt x="127635" y="378143"/>
                  </a:lnTo>
                  <a:lnTo>
                    <a:pt x="42863" y="378143"/>
                  </a:lnTo>
                  <a:lnTo>
                    <a:pt x="42863" y="41910"/>
                  </a:lnTo>
                  <a:lnTo>
                    <a:pt x="127635" y="41910"/>
                  </a:lnTo>
                  <a:lnTo>
                    <a:pt x="127635" y="167640"/>
                  </a:lnTo>
                  <a:lnTo>
                    <a:pt x="317183" y="167640"/>
                  </a:lnTo>
                  <a:cubicBezTo>
                    <a:pt x="347663" y="167640"/>
                    <a:pt x="381000" y="201930"/>
                    <a:pt x="381000" y="232410"/>
                  </a:cubicBezTo>
                  <a:lnTo>
                    <a:pt x="381000" y="377190"/>
                  </a:lnTo>
                  <a:close/>
                </a:path>
              </a:pathLst>
            </a:custGeom>
            <a:solidFill>
              <a:srgbClr val="E83434"/>
            </a:solidFill>
            <a:ln w="9525" cap="flat">
              <a:noFill/>
              <a:prstDash val="solid"/>
              <a:miter/>
            </a:ln>
          </p:spPr>
          <p:txBody>
            <a:bodyPr rtlCol="0" anchor="ctr"/>
            <a:lstStyle/>
            <a:p>
              <a:endParaRPr lang="de-DE" dirty="0"/>
            </a:p>
          </p:txBody>
        </p:sp>
        <p:grpSp>
          <p:nvGrpSpPr>
            <p:cNvPr id="57" name="Grafik 42">
              <a:extLst>
                <a:ext uri="{FF2B5EF4-FFF2-40B4-BE49-F238E27FC236}">
                  <a16:creationId xmlns:a16="http://schemas.microsoft.com/office/drawing/2014/main" id="{DD04AE8C-B65D-4954-88C0-09F9313A464A}"/>
                </a:ext>
              </a:extLst>
            </p:cNvPr>
            <p:cNvGrpSpPr/>
            <p:nvPr/>
          </p:nvGrpSpPr>
          <p:grpSpPr bwMode="gray">
            <a:xfrm>
              <a:off x="4526280" y="-570914"/>
              <a:ext cx="72389" cy="72389"/>
              <a:chOff x="4526280" y="-570914"/>
              <a:chExt cx="72389" cy="72389"/>
            </a:xfrm>
            <a:solidFill>
              <a:srgbClr val="E83434"/>
            </a:solidFill>
          </p:grpSpPr>
          <p:sp>
            <p:nvSpPr>
              <p:cNvPr id="58" name="Freihandform: Form 57">
                <a:extLst>
                  <a:ext uri="{FF2B5EF4-FFF2-40B4-BE49-F238E27FC236}">
                    <a16:creationId xmlns:a16="http://schemas.microsoft.com/office/drawing/2014/main" id="{0BC8590F-B3A9-4037-A15D-AAFFFCEF5C86}"/>
                  </a:ext>
                </a:extLst>
              </p:cNvPr>
              <p:cNvSpPr/>
              <p:nvPr/>
            </p:nvSpPr>
            <p:spPr bwMode="gray">
              <a:xfrm>
                <a:off x="4526280" y="-570914"/>
                <a:ext cx="72389" cy="72389"/>
              </a:xfrm>
              <a:custGeom>
                <a:avLst/>
                <a:gdLst>
                  <a:gd name="connsiteX0" fmla="*/ 36195 w 72389"/>
                  <a:gd name="connsiteY0" fmla="*/ 2857 h 72389"/>
                  <a:gd name="connsiteX1" fmla="*/ 69532 w 72389"/>
                  <a:gd name="connsiteY1" fmla="*/ 36195 h 72389"/>
                  <a:gd name="connsiteX2" fmla="*/ 36195 w 72389"/>
                  <a:gd name="connsiteY2" fmla="*/ 69533 h 72389"/>
                  <a:gd name="connsiteX3" fmla="*/ 2857 w 72389"/>
                  <a:gd name="connsiteY3" fmla="*/ 36195 h 72389"/>
                  <a:gd name="connsiteX4" fmla="*/ 36195 w 72389"/>
                  <a:gd name="connsiteY4" fmla="*/ 2857 h 72389"/>
                  <a:gd name="connsiteX5" fmla="*/ 36195 w 72389"/>
                  <a:gd name="connsiteY5" fmla="*/ 0 h 72389"/>
                  <a:gd name="connsiteX6" fmla="*/ 0 w 72389"/>
                  <a:gd name="connsiteY6" fmla="*/ 36195 h 72389"/>
                  <a:gd name="connsiteX7" fmla="*/ 36195 w 72389"/>
                  <a:gd name="connsiteY7" fmla="*/ 72390 h 72389"/>
                  <a:gd name="connsiteX8" fmla="*/ 72390 w 72389"/>
                  <a:gd name="connsiteY8" fmla="*/ 36195 h 72389"/>
                  <a:gd name="connsiteX9" fmla="*/ 36195 w 72389"/>
                  <a:gd name="connsiteY9" fmla="*/ 0 h 72389"/>
                  <a:gd name="connsiteX10" fmla="*/ 36195 w 72389"/>
                  <a:gd name="connsiteY10" fmla="*/ 0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89" h="72389">
                    <a:moveTo>
                      <a:pt x="36195" y="2857"/>
                    </a:moveTo>
                    <a:cubicBezTo>
                      <a:pt x="54293" y="2857"/>
                      <a:pt x="69532" y="18098"/>
                      <a:pt x="69532" y="36195"/>
                    </a:cubicBezTo>
                    <a:cubicBezTo>
                      <a:pt x="69532" y="54293"/>
                      <a:pt x="54293" y="69533"/>
                      <a:pt x="36195" y="69533"/>
                    </a:cubicBezTo>
                    <a:cubicBezTo>
                      <a:pt x="18097" y="69533"/>
                      <a:pt x="2857" y="54293"/>
                      <a:pt x="2857" y="36195"/>
                    </a:cubicBezTo>
                    <a:cubicBezTo>
                      <a:pt x="2857" y="18098"/>
                      <a:pt x="18097" y="2857"/>
                      <a:pt x="36195" y="2857"/>
                    </a:cubicBezTo>
                    <a:moveTo>
                      <a:pt x="36195" y="0"/>
                    </a:moveTo>
                    <a:cubicBezTo>
                      <a:pt x="16193" y="0"/>
                      <a:pt x="0" y="16192"/>
                      <a:pt x="0" y="36195"/>
                    </a:cubicBezTo>
                    <a:cubicBezTo>
                      <a:pt x="0" y="56198"/>
                      <a:pt x="16193" y="72390"/>
                      <a:pt x="36195" y="72390"/>
                    </a:cubicBezTo>
                    <a:cubicBezTo>
                      <a:pt x="56197" y="72390"/>
                      <a:pt x="72390" y="56198"/>
                      <a:pt x="72390" y="36195"/>
                    </a:cubicBezTo>
                    <a:cubicBezTo>
                      <a:pt x="72390" y="16192"/>
                      <a:pt x="56197" y="0"/>
                      <a:pt x="36195" y="0"/>
                    </a:cubicBezTo>
                    <a:lnTo>
                      <a:pt x="36195" y="0"/>
                    </a:lnTo>
                    <a:close/>
                  </a:path>
                </a:pathLst>
              </a:custGeom>
              <a:solidFill>
                <a:srgbClr val="E83434"/>
              </a:solidFill>
              <a:ln w="9525" cap="flat">
                <a:noFill/>
                <a:prstDash val="solid"/>
                <a:miter/>
              </a:ln>
            </p:spPr>
            <p:txBody>
              <a:bodyPr rtlCol="0" anchor="ctr"/>
              <a:lstStyle/>
              <a:p>
                <a:endParaRPr lang="de-DE" dirty="0"/>
              </a:p>
            </p:txBody>
          </p:sp>
          <p:sp>
            <p:nvSpPr>
              <p:cNvPr id="59" name="Freihandform: Form 58">
                <a:extLst>
                  <a:ext uri="{FF2B5EF4-FFF2-40B4-BE49-F238E27FC236}">
                    <a16:creationId xmlns:a16="http://schemas.microsoft.com/office/drawing/2014/main" id="{D4EE10C5-B268-4957-90CA-45A163725386}"/>
                  </a:ext>
                </a:extLst>
              </p:cNvPr>
              <p:cNvSpPr/>
              <p:nvPr/>
            </p:nvSpPr>
            <p:spPr bwMode="gray">
              <a:xfrm>
                <a:off x="4526280" y="-570914"/>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72390 w 72389"/>
                  <a:gd name="connsiteY4" fmla="*/ 36195 h 72389"/>
                  <a:gd name="connsiteX5" fmla="*/ 36195 w 72389"/>
                  <a:gd name="connsiteY5" fmla="*/ 0 h 72389"/>
                  <a:gd name="connsiteX6" fmla="*/ 952 w 72389"/>
                  <a:gd name="connsiteY6" fmla="*/ 36195 h 72389"/>
                  <a:gd name="connsiteX7" fmla="*/ 37147 w 72389"/>
                  <a:gd name="connsiteY7" fmla="*/ 1905 h 72389"/>
                  <a:gd name="connsiteX8" fmla="*/ 70485 w 72389"/>
                  <a:gd name="connsiteY8" fmla="*/ 36195 h 72389"/>
                  <a:gd name="connsiteX9" fmla="*/ 60007 w 72389"/>
                  <a:gd name="connsiteY9" fmla="*/ 60008 h 72389"/>
                  <a:gd name="connsiteX10" fmla="*/ 60007 w 72389"/>
                  <a:gd name="connsiteY10" fmla="*/ 60008 h 72389"/>
                  <a:gd name="connsiteX11" fmla="*/ 58102 w 72389"/>
                  <a:gd name="connsiteY11" fmla="*/ 57150 h 72389"/>
                  <a:gd name="connsiteX12" fmla="*/ 58102 w 72389"/>
                  <a:gd name="connsiteY12" fmla="*/ 53340 h 72389"/>
                  <a:gd name="connsiteX13" fmla="*/ 58102 w 72389"/>
                  <a:gd name="connsiteY13" fmla="*/ 46673 h 72389"/>
                  <a:gd name="connsiteX14" fmla="*/ 56197 w 72389"/>
                  <a:gd name="connsiteY14" fmla="*/ 40005 h 72389"/>
                  <a:gd name="connsiteX15" fmla="*/ 51435 w 72389"/>
                  <a:gd name="connsiteY15" fmla="*/ 37148 h 72389"/>
                  <a:gd name="connsiteX16" fmla="*/ 57150 w 72389"/>
                  <a:gd name="connsiteY16" fmla="*/ 32385 h 72389"/>
                  <a:gd name="connsiteX17" fmla="*/ 59055 w 72389"/>
                  <a:gd name="connsiteY17" fmla="*/ 24765 h 72389"/>
                  <a:gd name="connsiteX18" fmla="*/ 51435 w 72389"/>
                  <a:gd name="connsiteY18" fmla="*/ 13335 h 72389"/>
                  <a:gd name="connsiteX19" fmla="*/ 41910 w 72389"/>
                  <a:gd name="connsiteY19" fmla="*/ 11430 h 72389"/>
                  <a:gd name="connsiteX20" fmla="*/ 18097 w 72389"/>
                  <a:gd name="connsiteY20" fmla="*/ 11430 h 72389"/>
                  <a:gd name="connsiteX21" fmla="*/ 18097 w 72389"/>
                  <a:gd name="connsiteY21" fmla="*/ 61913 h 72389"/>
                  <a:gd name="connsiteX22" fmla="*/ 24765 w 72389"/>
                  <a:gd name="connsiteY22" fmla="*/ 61913 h 72389"/>
                  <a:gd name="connsiteX23" fmla="*/ 24765 w 72389"/>
                  <a:gd name="connsiteY23" fmla="*/ 40005 h 72389"/>
                  <a:gd name="connsiteX24" fmla="*/ 40005 w 72389"/>
                  <a:gd name="connsiteY24" fmla="*/ 40005 h 72389"/>
                  <a:gd name="connsiteX25" fmla="*/ 45720 w 72389"/>
                  <a:gd name="connsiteY25" fmla="*/ 40958 h 72389"/>
                  <a:gd name="connsiteX26" fmla="*/ 49530 w 72389"/>
                  <a:gd name="connsiteY26" fmla="*/ 47625 h 72389"/>
                  <a:gd name="connsiteX27" fmla="*/ 49530 w 72389"/>
                  <a:gd name="connsiteY27" fmla="*/ 56198 h 72389"/>
                  <a:gd name="connsiteX28" fmla="*/ 49530 w 72389"/>
                  <a:gd name="connsiteY28" fmla="*/ 60008 h 72389"/>
                  <a:gd name="connsiteX29" fmla="*/ 49530 w 72389"/>
                  <a:gd name="connsiteY29" fmla="*/ 61913 h 72389"/>
                  <a:gd name="connsiteX30" fmla="*/ 56197 w 72389"/>
                  <a:gd name="connsiteY30" fmla="*/ 61913 h 72389"/>
                  <a:gd name="connsiteX31" fmla="*/ 60007 w 72389"/>
                  <a:gd name="connsiteY31" fmla="*/ 61913 h 72389"/>
                  <a:gd name="connsiteX32" fmla="*/ 56197 w 72389"/>
                  <a:gd name="connsiteY32" fmla="*/ 65723 h 72389"/>
                  <a:gd name="connsiteX33" fmla="*/ 43815 w 72389"/>
                  <a:gd name="connsiteY33" fmla="*/ 71438 h 72389"/>
                  <a:gd name="connsiteX34" fmla="*/ 30480 w 72389"/>
                  <a:gd name="connsiteY34" fmla="*/ 71438 h 72389"/>
                  <a:gd name="connsiteX35" fmla="*/ 17145 w 72389"/>
                  <a:gd name="connsiteY35" fmla="*/ 65723 h 72389"/>
                  <a:gd name="connsiteX36" fmla="*/ 7620 w 72389"/>
                  <a:gd name="connsiteY36" fmla="*/ 57150 h 72389"/>
                  <a:gd name="connsiteX37" fmla="*/ 1905 w 72389"/>
                  <a:gd name="connsiteY37" fmla="*/ 40958 h 72389"/>
                  <a:gd name="connsiteX38" fmla="*/ 952 w 72389"/>
                  <a:gd name="connsiteY38" fmla="*/ 36195 h 72389"/>
                  <a:gd name="connsiteX39" fmla="*/ 48577 w 72389"/>
                  <a:gd name="connsiteY39" fmla="*/ 32385 h 72389"/>
                  <a:gd name="connsiteX40" fmla="*/ 40957 w 72389"/>
                  <a:gd name="connsiteY40" fmla="*/ 34290 h 72389"/>
                  <a:gd name="connsiteX41" fmla="*/ 25718 w 72389"/>
                  <a:gd name="connsiteY41" fmla="*/ 34290 h 72389"/>
                  <a:gd name="connsiteX42" fmla="*/ 25718 w 72389"/>
                  <a:gd name="connsiteY42" fmla="*/ 17145 h 72389"/>
                  <a:gd name="connsiteX43" fmla="*/ 41910 w 72389"/>
                  <a:gd name="connsiteY43" fmla="*/ 17145 h 72389"/>
                  <a:gd name="connsiteX44" fmla="*/ 47625 w 72389"/>
                  <a:gd name="connsiteY44" fmla="*/ 18098 h 72389"/>
                  <a:gd name="connsiteX45" fmla="*/ 51435 w 72389"/>
                  <a:gd name="connsiteY45" fmla="*/ 25718 h 72389"/>
                  <a:gd name="connsiteX46" fmla="*/ 48577 w 72389"/>
                  <a:gd name="connsiteY46" fmla="*/ 32385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389" h="72389">
                    <a:moveTo>
                      <a:pt x="36195" y="0"/>
                    </a:moveTo>
                    <a:cubicBezTo>
                      <a:pt x="16193" y="0"/>
                      <a:pt x="0" y="16192"/>
                      <a:pt x="0" y="36195"/>
                    </a:cubicBezTo>
                    <a:cubicBezTo>
                      <a:pt x="0" y="56198"/>
                      <a:pt x="16193" y="72390"/>
                      <a:pt x="36195" y="72390"/>
                    </a:cubicBezTo>
                    <a:cubicBezTo>
                      <a:pt x="56197" y="72390"/>
                      <a:pt x="72390" y="56198"/>
                      <a:pt x="72390" y="36195"/>
                    </a:cubicBezTo>
                    <a:lnTo>
                      <a:pt x="72390" y="36195"/>
                    </a:lnTo>
                    <a:cubicBezTo>
                      <a:pt x="72390" y="16192"/>
                      <a:pt x="56197" y="0"/>
                      <a:pt x="36195" y="0"/>
                    </a:cubicBezTo>
                    <a:close/>
                    <a:moveTo>
                      <a:pt x="952" y="36195"/>
                    </a:moveTo>
                    <a:cubicBezTo>
                      <a:pt x="952" y="18098"/>
                      <a:pt x="18097" y="1905"/>
                      <a:pt x="37147" y="1905"/>
                    </a:cubicBezTo>
                    <a:cubicBezTo>
                      <a:pt x="55245" y="1905"/>
                      <a:pt x="70485" y="17145"/>
                      <a:pt x="70485" y="36195"/>
                    </a:cubicBezTo>
                    <a:cubicBezTo>
                      <a:pt x="71438" y="44768"/>
                      <a:pt x="65722" y="54293"/>
                      <a:pt x="60007" y="60008"/>
                    </a:cubicBezTo>
                    <a:lnTo>
                      <a:pt x="60007" y="60008"/>
                    </a:lnTo>
                    <a:cubicBezTo>
                      <a:pt x="59055" y="59055"/>
                      <a:pt x="58102" y="58103"/>
                      <a:pt x="58102" y="57150"/>
                    </a:cubicBezTo>
                    <a:cubicBezTo>
                      <a:pt x="58102" y="56198"/>
                      <a:pt x="58102" y="54293"/>
                      <a:pt x="58102" y="53340"/>
                    </a:cubicBezTo>
                    <a:lnTo>
                      <a:pt x="58102" y="46673"/>
                    </a:lnTo>
                    <a:cubicBezTo>
                      <a:pt x="58102" y="44768"/>
                      <a:pt x="57150" y="41910"/>
                      <a:pt x="56197" y="40005"/>
                    </a:cubicBezTo>
                    <a:cubicBezTo>
                      <a:pt x="55245" y="39053"/>
                      <a:pt x="53340" y="37148"/>
                      <a:pt x="51435" y="37148"/>
                    </a:cubicBezTo>
                    <a:cubicBezTo>
                      <a:pt x="53340" y="36195"/>
                      <a:pt x="55245" y="34290"/>
                      <a:pt x="57150" y="32385"/>
                    </a:cubicBezTo>
                    <a:cubicBezTo>
                      <a:pt x="58102" y="30480"/>
                      <a:pt x="59055" y="27623"/>
                      <a:pt x="59055" y="24765"/>
                    </a:cubicBezTo>
                    <a:cubicBezTo>
                      <a:pt x="59055" y="20003"/>
                      <a:pt x="56197" y="15240"/>
                      <a:pt x="51435" y="13335"/>
                    </a:cubicBezTo>
                    <a:cubicBezTo>
                      <a:pt x="48577" y="12383"/>
                      <a:pt x="44768" y="11430"/>
                      <a:pt x="41910" y="11430"/>
                    </a:cubicBezTo>
                    <a:lnTo>
                      <a:pt x="18097" y="11430"/>
                    </a:lnTo>
                    <a:lnTo>
                      <a:pt x="18097" y="61913"/>
                    </a:lnTo>
                    <a:lnTo>
                      <a:pt x="24765" y="61913"/>
                    </a:lnTo>
                    <a:lnTo>
                      <a:pt x="24765" y="40005"/>
                    </a:lnTo>
                    <a:lnTo>
                      <a:pt x="40005" y="40005"/>
                    </a:lnTo>
                    <a:cubicBezTo>
                      <a:pt x="41910" y="40005"/>
                      <a:pt x="43815" y="40005"/>
                      <a:pt x="45720" y="40958"/>
                    </a:cubicBezTo>
                    <a:cubicBezTo>
                      <a:pt x="48577" y="41910"/>
                      <a:pt x="49530" y="44768"/>
                      <a:pt x="49530" y="47625"/>
                    </a:cubicBezTo>
                    <a:lnTo>
                      <a:pt x="49530" y="56198"/>
                    </a:lnTo>
                    <a:cubicBezTo>
                      <a:pt x="49530" y="57150"/>
                      <a:pt x="49530" y="59055"/>
                      <a:pt x="49530" y="60008"/>
                    </a:cubicBezTo>
                    <a:cubicBezTo>
                      <a:pt x="49530" y="60960"/>
                      <a:pt x="49530" y="60960"/>
                      <a:pt x="49530" y="61913"/>
                    </a:cubicBezTo>
                    <a:lnTo>
                      <a:pt x="56197" y="61913"/>
                    </a:lnTo>
                    <a:lnTo>
                      <a:pt x="60007" y="61913"/>
                    </a:lnTo>
                    <a:lnTo>
                      <a:pt x="56197" y="65723"/>
                    </a:lnTo>
                    <a:lnTo>
                      <a:pt x="43815" y="71438"/>
                    </a:lnTo>
                    <a:lnTo>
                      <a:pt x="30480" y="71438"/>
                    </a:lnTo>
                    <a:lnTo>
                      <a:pt x="17145" y="65723"/>
                    </a:lnTo>
                    <a:lnTo>
                      <a:pt x="7620" y="57150"/>
                    </a:lnTo>
                    <a:lnTo>
                      <a:pt x="1905" y="40958"/>
                    </a:lnTo>
                    <a:lnTo>
                      <a:pt x="952" y="36195"/>
                    </a:lnTo>
                    <a:close/>
                    <a:moveTo>
                      <a:pt x="48577" y="32385"/>
                    </a:moveTo>
                    <a:cubicBezTo>
                      <a:pt x="46672" y="33338"/>
                      <a:pt x="43815" y="34290"/>
                      <a:pt x="40957" y="34290"/>
                    </a:cubicBezTo>
                    <a:lnTo>
                      <a:pt x="25718" y="34290"/>
                    </a:lnTo>
                    <a:lnTo>
                      <a:pt x="25718" y="17145"/>
                    </a:lnTo>
                    <a:lnTo>
                      <a:pt x="41910" y="17145"/>
                    </a:lnTo>
                    <a:cubicBezTo>
                      <a:pt x="43815" y="17145"/>
                      <a:pt x="45720" y="17145"/>
                      <a:pt x="47625" y="18098"/>
                    </a:cubicBezTo>
                    <a:cubicBezTo>
                      <a:pt x="50482" y="19050"/>
                      <a:pt x="51435" y="21908"/>
                      <a:pt x="51435" y="25718"/>
                    </a:cubicBezTo>
                    <a:cubicBezTo>
                      <a:pt x="51435" y="27623"/>
                      <a:pt x="50482" y="30480"/>
                      <a:pt x="48577" y="32385"/>
                    </a:cubicBezTo>
                    <a:close/>
                  </a:path>
                </a:pathLst>
              </a:custGeom>
              <a:solidFill>
                <a:srgbClr val="E83434"/>
              </a:solidFill>
              <a:ln w="9525" cap="flat">
                <a:noFill/>
                <a:prstDash val="solid"/>
                <a:miter/>
              </a:ln>
            </p:spPr>
            <p:txBody>
              <a:bodyPr rtlCol="0" anchor="ctr"/>
              <a:lstStyle/>
              <a:p>
                <a:endParaRPr lang="de-DE" dirty="0"/>
              </a:p>
            </p:txBody>
          </p:sp>
        </p:grpSp>
      </p:grpSp>
      <p:grpSp>
        <p:nvGrpSpPr>
          <p:cNvPr id="26" name="Gruppieren 25">
            <a:extLst>
              <a:ext uri="{FF2B5EF4-FFF2-40B4-BE49-F238E27FC236}">
                <a16:creationId xmlns:a16="http://schemas.microsoft.com/office/drawing/2014/main" id="{779B646C-B325-7362-FEF5-B345F90CDF43}"/>
              </a:ext>
            </a:extLst>
          </p:cNvPr>
          <p:cNvGrpSpPr/>
          <p:nvPr/>
        </p:nvGrpSpPr>
        <p:grpSpPr bwMode="gray">
          <a:xfrm>
            <a:off x="5200117" y="6241200"/>
            <a:ext cx="1791767" cy="252000"/>
            <a:chOff x="10011075" y="6241200"/>
            <a:chExt cx="1791767" cy="252000"/>
          </a:xfrm>
        </p:grpSpPr>
        <p:sp>
          <p:nvSpPr>
            <p:cNvPr id="28" name="Fußzeile">
              <a:extLst>
                <a:ext uri="{FF2B5EF4-FFF2-40B4-BE49-F238E27FC236}">
                  <a16:creationId xmlns:a16="http://schemas.microsoft.com/office/drawing/2014/main" id="{6EB7466D-6114-3CEA-BCE0-3EF6D962123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9" name="ICON">
              <a:hlinkClick r:id="rId3" action="ppaction://hlinksldjump"/>
              <a:extLst>
                <a:ext uri="{FF2B5EF4-FFF2-40B4-BE49-F238E27FC236}">
                  <a16:creationId xmlns:a16="http://schemas.microsoft.com/office/drawing/2014/main" id="{A6BE3158-A0FA-9E41-1E24-53054FD4C99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961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ieren 62">
            <a:extLst>
              <a:ext uri="{FF2B5EF4-FFF2-40B4-BE49-F238E27FC236}">
                <a16:creationId xmlns:a16="http://schemas.microsoft.com/office/drawing/2014/main" id="{3DF627F1-776A-A0D6-1115-EDE7C00F1467}"/>
              </a:ext>
            </a:extLst>
          </p:cNvPr>
          <p:cNvGrpSpPr/>
          <p:nvPr/>
        </p:nvGrpSpPr>
        <p:grpSpPr>
          <a:xfrm>
            <a:off x="5056022" y="1512000"/>
            <a:ext cx="2079957" cy="4298400"/>
            <a:chOff x="5056022" y="1512000"/>
            <a:chExt cx="2079957" cy="4298400"/>
          </a:xfrm>
        </p:grpSpPr>
        <p:grpSp>
          <p:nvGrpSpPr>
            <p:cNvPr id="27" name="iPhone">
              <a:extLst>
                <a:ext uri="{FF2B5EF4-FFF2-40B4-BE49-F238E27FC236}">
                  <a16:creationId xmlns:a16="http://schemas.microsoft.com/office/drawing/2014/main" id="{703334D8-E77C-0CB7-F7CF-3EBBA631F36D}"/>
                </a:ext>
              </a:extLst>
            </p:cNvPr>
            <p:cNvGrpSpPr>
              <a:grpSpLocks noChangeAspect="1"/>
            </p:cNvGrpSpPr>
            <p:nvPr/>
          </p:nvGrpSpPr>
          <p:grpSpPr bwMode="gray">
            <a:xfrm>
              <a:off x="5056022" y="1512000"/>
              <a:ext cx="2079957" cy="4298400"/>
              <a:chOff x="12760032" y="1127"/>
              <a:chExt cx="3317936" cy="6856786"/>
            </a:xfrm>
            <a:effectLst/>
          </p:grpSpPr>
          <p:sp>
            <p:nvSpPr>
              <p:cNvPr id="28" name="Form">
                <a:extLst>
                  <a:ext uri="{FF2B5EF4-FFF2-40B4-BE49-F238E27FC236}">
                    <a16:creationId xmlns:a16="http://schemas.microsoft.com/office/drawing/2014/main" id="{E42306BE-A322-39A6-EA86-330D79DABB7D}"/>
                  </a:ext>
                </a:extLst>
              </p:cNvPr>
              <p:cNvSpPr/>
              <p:nvPr/>
            </p:nvSpPr>
            <p:spPr bwMode="gray">
              <a:xfrm>
                <a:off x="12784655" y="1127"/>
                <a:ext cx="3268604" cy="6856786"/>
              </a:xfrm>
              <a:custGeom>
                <a:avLst/>
                <a:gdLst>
                  <a:gd name="connsiteX0" fmla="*/ 2826260 w 3268604"/>
                  <a:gd name="connsiteY0" fmla="*/ 6856786 h 6856786"/>
                  <a:gd name="connsiteX1" fmla="*/ 442345 w 3268604"/>
                  <a:gd name="connsiteY1" fmla="*/ 6856786 h 6856786"/>
                  <a:gd name="connsiteX2" fmla="*/ 0 w 3268604"/>
                  <a:gd name="connsiteY2" fmla="*/ 6414441 h 6856786"/>
                  <a:gd name="connsiteX3" fmla="*/ 0 w 3268604"/>
                  <a:gd name="connsiteY3" fmla="*/ 442345 h 6856786"/>
                  <a:gd name="connsiteX4" fmla="*/ 442345 w 3268604"/>
                  <a:gd name="connsiteY4" fmla="*/ 0 h 6856786"/>
                  <a:gd name="connsiteX5" fmla="*/ 2826260 w 3268604"/>
                  <a:gd name="connsiteY5" fmla="*/ 0 h 6856786"/>
                  <a:gd name="connsiteX6" fmla="*/ 3268605 w 3268604"/>
                  <a:gd name="connsiteY6" fmla="*/ 442345 h 6856786"/>
                  <a:gd name="connsiteX7" fmla="*/ 3268605 w 3268604"/>
                  <a:gd name="connsiteY7" fmla="*/ 6414441 h 6856786"/>
                  <a:gd name="connsiteX8" fmla="*/ 2826260 w 3268604"/>
                  <a:gd name="connsiteY8" fmla="*/ 6856786 h 685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8604" h="6856786">
                    <a:moveTo>
                      <a:pt x="2826260" y="6856786"/>
                    </a:moveTo>
                    <a:lnTo>
                      <a:pt x="442345" y="6856786"/>
                    </a:lnTo>
                    <a:cubicBezTo>
                      <a:pt x="199064" y="6856786"/>
                      <a:pt x="0" y="6657723"/>
                      <a:pt x="0" y="6414441"/>
                    </a:cubicBezTo>
                    <a:lnTo>
                      <a:pt x="0" y="442345"/>
                    </a:lnTo>
                    <a:cubicBezTo>
                      <a:pt x="0" y="199064"/>
                      <a:pt x="199064" y="0"/>
                      <a:pt x="442345" y="0"/>
                    </a:cubicBezTo>
                    <a:lnTo>
                      <a:pt x="2826260" y="0"/>
                    </a:lnTo>
                    <a:cubicBezTo>
                      <a:pt x="3069541" y="0"/>
                      <a:pt x="3268605" y="199064"/>
                      <a:pt x="3268605" y="442345"/>
                    </a:cubicBezTo>
                    <a:lnTo>
                      <a:pt x="3268605" y="6414441"/>
                    </a:lnTo>
                    <a:cubicBezTo>
                      <a:pt x="3268692" y="6657723"/>
                      <a:pt x="3069628" y="6856786"/>
                      <a:pt x="2826260" y="6856786"/>
                    </a:cubicBezTo>
                    <a:close/>
                  </a:path>
                </a:pathLst>
              </a:custGeom>
              <a:gradFill flip="none" rotWithShape="1">
                <a:gsLst>
                  <a:gs pos="75000">
                    <a:schemeClr val="bg1">
                      <a:lumMod val="85000"/>
                    </a:schemeClr>
                  </a:gs>
                  <a:gs pos="50000">
                    <a:schemeClr val="bg1">
                      <a:lumMod val="50000"/>
                    </a:schemeClr>
                  </a:gs>
                  <a:gs pos="0">
                    <a:schemeClr val="bg1">
                      <a:lumMod val="50000"/>
                    </a:schemeClr>
                  </a:gs>
                  <a:gs pos="25000">
                    <a:schemeClr val="bg1">
                      <a:lumMod val="85000"/>
                    </a:schemeClr>
                  </a:gs>
                  <a:gs pos="100000">
                    <a:schemeClr val="bg1">
                      <a:lumMod val="50000"/>
                    </a:schemeClr>
                  </a:gs>
                </a:gsLst>
                <a:lin ang="2400000" scaled="0"/>
                <a:tileRect/>
              </a:gradFill>
              <a:ln w="2418"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dirty="0"/>
              </a:p>
            </p:txBody>
          </p:sp>
          <p:sp>
            <p:nvSpPr>
              <p:cNvPr id="30" name="Form">
                <a:extLst>
                  <a:ext uri="{FF2B5EF4-FFF2-40B4-BE49-F238E27FC236}">
                    <a16:creationId xmlns:a16="http://schemas.microsoft.com/office/drawing/2014/main" id="{0432B015-23BB-D786-B445-8C995D405103}"/>
                  </a:ext>
                </a:extLst>
              </p:cNvPr>
              <p:cNvSpPr/>
              <p:nvPr/>
            </p:nvSpPr>
            <p:spPr bwMode="gray">
              <a:xfrm>
                <a:off x="12833814" y="50286"/>
                <a:ext cx="3170373" cy="6758468"/>
              </a:xfrm>
              <a:custGeom>
                <a:avLst/>
                <a:gdLst>
                  <a:gd name="connsiteX0" fmla="*/ 2764876 w 3170373"/>
                  <a:gd name="connsiteY0" fmla="*/ 6758468 h 6758468"/>
                  <a:gd name="connsiteX1" fmla="*/ 405498 w 3170373"/>
                  <a:gd name="connsiteY1" fmla="*/ 6758468 h 6758468"/>
                  <a:gd name="connsiteX2" fmla="*/ 0 w 3170373"/>
                  <a:gd name="connsiteY2" fmla="*/ 6352970 h 6758468"/>
                  <a:gd name="connsiteX3" fmla="*/ 0 w 3170373"/>
                  <a:gd name="connsiteY3" fmla="*/ 405498 h 6758468"/>
                  <a:gd name="connsiteX4" fmla="*/ 405498 w 3170373"/>
                  <a:gd name="connsiteY4" fmla="*/ 0 h 6758468"/>
                  <a:gd name="connsiteX5" fmla="*/ 2764876 w 3170373"/>
                  <a:gd name="connsiteY5" fmla="*/ 0 h 6758468"/>
                  <a:gd name="connsiteX6" fmla="*/ 3170373 w 3170373"/>
                  <a:gd name="connsiteY6" fmla="*/ 405498 h 6758468"/>
                  <a:gd name="connsiteX7" fmla="*/ 3170373 w 3170373"/>
                  <a:gd name="connsiteY7" fmla="*/ 6352970 h 6758468"/>
                  <a:gd name="connsiteX8" fmla="*/ 2764876 w 3170373"/>
                  <a:gd name="connsiteY8" fmla="*/ 6758468 h 675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0373" h="6758468">
                    <a:moveTo>
                      <a:pt x="2764876" y="6758468"/>
                    </a:moveTo>
                    <a:lnTo>
                      <a:pt x="405498" y="6758468"/>
                    </a:lnTo>
                    <a:cubicBezTo>
                      <a:pt x="182504" y="6758468"/>
                      <a:pt x="0" y="6575964"/>
                      <a:pt x="0" y="6352970"/>
                    </a:cubicBezTo>
                    <a:lnTo>
                      <a:pt x="0" y="405498"/>
                    </a:lnTo>
                    <a:cubicBezTo>
                      <a:pt x="0" y="182504"/>
                      <a:pt x="182504" y="0"/>
                      <a:pt x="405498" y="0"/>
                    </a:cubicBezTo>
                    <a:lnTo>
                      <a:pt x="2764876" y="0"/>
                    </a:lnTo>
                    <a:cubicBezTo>
                      <a:pt x="2987869" y="0"/>
                      <a:pt x="3170373" y="182504"/>
                      <a:pt x="3170373" y="405498"/>
                    </a:cubicBezTo>
                    <a:lnTo>
                      <a:pt x="3170373" y="6352970"/>
                    </a:lnTo>
                    <a:cubicBezTo>
                      <a:pt x="3170373" y="6575964"/>
                      <a:pt x="2987869" y="6758468"/>
                      <a:pt x="2764876" y="6758468"/>
                    </a:cubicBezTo>
                    <a:close/>
                  </a:path>
                </a:pathLst>
              </a:custGeom>
              <a:solidFill>
                <a:schemeClr val="tx1"/>
              </a:solidFill>
              <a:ln w="2214" cap="flat">
                <a:noFill/>
                <a:prstDash val="solid"/>
                <a:miter/>
              </a:ln>
            </p:spPr>
            <p:txBody>
              <a:bodyPr lIns="0" tIns="0" rIns="0" bIns="0" rtlCol="0" anchor="ctr"/>
              <a:lstStyle/>
              <a:p>
                <a:endParaRPr lang="de-DE" dirty="0"/>
              </a:p>
            </p:txBody>
          </p:sp>
          <p:sp>
            <p:nvSpPr>
              <p:cNvPr id="31" name="Form">
                <a:extLst>
                  <a:ext uri="{FF2B5EF4-FFF2-40B4-BE49-F238E27FC236}">
                    <a16:creationId xmlns:a16="http://schemas.microsoft.com/office/drawing/2014/main" id="{95C8EA56-4ECC-1AC3-D902-B7D7B24003D3}"/>
                  </a:ext>
                </a:extLst>
              </p:cNvPr>
              <p:cNvSpPr/>
              <p:nvPr/>
            </p:nvSpPr>
            <p:spPr bwMode="gray">
              <a:xfrm>
                <a:off x="13477651" y="99358"/>
                <a:ext cx="1882699" cy="245708"/>
              </a:xfrm>
              <a:custGeom>
                <a:avLst/>
                <a:gdLst>
                  <a:gd name="connsiteX0" fmla="*/ 1882699 w 1882699"/>
                  <a:gd name="connsiteY0" fmla="*/ 0 h 245708"/>
                  <a:gd name="connsiteX1" fmla="*/ 1809004 w 1882699"/>
                  <a:gd name="connsiteY1" fmla="*/ 73695 h 245708"/>
                  <a:gd name="connsiteX2" fmla="*/ 1636990 w 1882699"/>
                  <a:gd name="connsiteY2" fmla="*/ 245709 h 245708"/>
                  <a:gd name="connsiteX3" fmla="*/ 245709 w 1882699"/>
                  <a:gd name="connsiteY3" fmla="*/ 245709 h 245708"/>
                  <a:gd name="connsiteX4" fmla="*/ 73695 w 1882699"/>
                  <a:gd name="connsiteY4" fmla="*/ 73695 h 245708"/>
                  <a:gd name="connsiteX5" fmla="*/ 0 w 1882699"/>
                  <a:gd name="connsiteY5" fmla="*/ 0 h 245708"/>
                  <a:gd name="connsiteX6" fmla="*/ 1882699 w 1882699"/>
                  <a:gd name="connsiteY6" fmla="*/ 0 h 24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699" h="245708">
                    <a:moveTo>
                      <a:pt x="1882699" y="0"/>
                    </a:moveTo>
                    <a:cubicBezTo>
                      <a:pt x="1841950" y="0"/>
                      <a:pt x="1809004" y="33033"/>
                      <a:pt x="1809004" y="73695"/>
                    </a:cubicBezTo>
                    <a:cubicBezTo>
                      <a:pt x="1809004" y="168719"/>
                      <a:pt x="1732014" y="245709"/>
                      <a:pt x="1636990" y="245709"/>
                    </a:cubicBezTo>
                    <a:lnTo>
                      <a:pt x="245709" y="245709"/>
                    </a:lnTo>
                    <a:cubicBezTo>
                      <a:pt x="150685" y="245709"/>
                      <a:pt x="73695" y="168719"/>
                      <a:pt x="73695" y="73695"/>
                    </a:cubicBezTo>
                    <a:cubicBezTo>
                      <a:pt x="73695" y="32946"/>
                      <a:pt x="40663" y="0"/>
                      <a:pt x="0" y="0"/>
                    </a:cubicBezTo>
                    <a:lnTo>
                      <a:pt x="1882699" y="0"/>
                    </a:lnTo>
                    <a:close/>
                  </a:path>
                </a:pathLst>
              </a:custGeom>
              <a:solidFill>
                <a:schemeClr val="tx1"/>
              </a:solidFill>
              <a:ln w="2164" cap="flat">
                <a:noFill/>
                <a:prstDash val="solid"/>
                <a:miter/>
              </a:ln>
            </p:spPr>
            <p:txBody>
              <a:bodyPr lIns="0" tIns="0" rIns="0" bIns="0" rtlCol="0" anchor="ctr"/>
              <a:lstStyle/>
              <a:p>
                <a:endParaRPr lang="de-DE" dirty="0"/>
              </a:p>
            </p:txBody>
          </p:sp>
          <p:sp>
            <p:nvSpPr>
              <p:cNvPr id="32" name="Form">
                <a:extLst>
                  <a:ext uri="{FF2B5EF4-FFF2-40B4-BE49-F238E27FC236}">
                    <a16:creationId xmlns:a16="http://schemas.microsoft.com/office/drawing/2014/main" id="{BC74A65E-4954-C93B-AE53-67937C28D83A}"/>
                  </a:ext>
                </a:extLst>
              </p:cNvPr>
              <p:cNvSpPr/>
              <p:nvPr/>
            </p:nvSpPr>
            <p:spPr bwMode="gray">
              <a:xfrm>
                <a:off x="14234632" y="174787"/>
                <a:ext cx="368736" cy="36847"/>
              </a:xfrm>
              <a:custGeom>
                <a:avLst/>
                <a:gdLst>
                  <a:gd name="connsiteX0" fmla="*/ 351917 w 368736"/>
                  <a:gd name="connsiteY0" fmla="*/ 36848 h 36847"/>
                  <a:gd name="connsiteX1" fmla="*/ 16820 w 368736"/>
                  <a:gd name="connsiteY1" fmla="*/ 36848 h 36847"/>
                  <a:gd name="connsiteX2" fmla="*/ 0 w 368736"/>
                  <a:gd name="connsiteY2" fmla="*/ 20028 h 36847"/>
                  <a:gd name="connsiteX3" fmla="*/ 0 w 368736"/>
                  <a:gd name="connsiteY3" fmla="*/ 16820 h 36847"/>
                  <a:gd name="connsiteX4" fmla="*/ 16820 w 368736"/>
                  <a:gd name="connsiteY4" fmla="*/ 0 h 36847"/>
                  <a:gd name="connsiteX5" fmla="*/ 351917 w 368736"/>
                  <a:gd name="connsiteY5" fmla="*/ 0 h 36847"/>
                  <a:gd name="connsiteX6" fmla="*/ 368737 w 368736"/>
                  <a:gd name="connsiteY6" fmla="*/ 16820 h 36847"/>
                  <a:gd name="connsiteX7" fmla="*/ 368737 w 368736"/>
                  <a:gd name="connsiteY7" fmla="*/ 20114 h 36847"/>
                  <a:gd name="connsiteX8" fmla="*/ 351917 w 368736"/>
                  <a:gd name="connsiteY8" fmla="*/ 36848 h 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736" h="36847">
                    <a:moveTo>
                      <a:pt x="351917" y="36848"/>
                    </a:moveTo>
                    <a:lnTo>
                      <a:pt x="16820" y="36848"/>
                    </a:lnTo>
                    <a:cubicBezTo>
                      <a:pt x="7630" y="36848"/>
                      <a:pt x="0" y="29305"/>
                      <a:pt x="0" y="20028"/>
                    </a:cubicBezTo>
                    <a:lnTo>
                      <a:pt x="0" y="16820"/>
                    </a:lnTo>
                    <a:cubicBezTo>
                      <a:pt x="0" y="7630"/>
                      <a:pt x="7543" y="0"/>
                      <a:pt x="16820" y="0"/>
                    </a:cubicBezTo>
                    <a:lnTo>
                      <a:pt x="351917" y="0"/>
                    </a:lnTo>
                    <a:cubicBezTo>
                      <a:pt x="361107" y="0"/>
                      <a:pt x="368737" y="7543"/>
                      <a:pt x="368737" y="16820"/>
                    </a:cubicBezTo>
                    <a:lnTo>
                      <a:pt x="368737" y="20114"/>
                    </a:lnTo>
                    <a:cubicBezTo>
                      <a:pt x="368650" y="29305"/>
                      <a:pt x="361107" y="36848"/>
                      <a:pt x="351917" y="36848"/>
                    </a:cubicBezTo>
                    <a:close/>
                  </a:path>
                </a:pathLst>
              </a:custGeom>
              <a:solidFill>
                <a:schemeClr val="tx1">
                  <a:lumMod val="65000"/>
                  <a:lumOff val="35000"/>
                </a:schemeClr>
              </a:solidFill>
              <a:ln w="2164" cap="flat">
                <a:noFill/>
                <a:prstDash val="solid"/>
                <a:miter/>
              </a:ln>
            </p:spPr>
            <p:txBody>
              <a:bodyPr lIns="0" tIns="0" rIns="0" bIns="0" rtlCol="0" anchor="ctr"/>
              <a:lstStyle/>
              <a:p>
                <a:endParaRPr lang="de-DE" dirty="0"/>
              </a:p>
            </p:txBody>
          </p:sp>
          <p:sp>
            <p:nvSpPr>
              <p:cNvPr id="33" name="Form">
                <a:extLst>
                  <a:ext uri="{FF2B5EF4-FFF2-40B4-BE49-F238E27FC236}">
                    <a16:creationId xmlns:a16="http://schemas.microsoft.com/office/drawing/2014/main" id="{10E2E2B2-B351-B240-AA97-FD05486B6DDE}"/>
                  </a:ext>
                </a:extLst>
              </p:cNvPr>
              <p:cNvSpPr/>
              <p:nvPr/>
            </p:nvSpPr>
            <p:spPr bwMode="gray">
              <a:xfrm>
                <a:off x="16053346" y="1512488"/>
                <a:ext cx="24622" cy="737299"/>
              </a:xfrm>
              <a:custGeom>
                <a:avLst/>
                <a:gdLst>
                  <a:gd name="connsiteX0" fmla="*/ 12311 w 24622"/>
                  <a:gd name="connsiteY0" fmla="*/ 737300 h 737299"/>
                  <a:gd name="connsiteX1" fmla="*/ 0 w 24622"/>
                  <a:gd name="connsiteY1" fmla="*/ 737300 h 737299"/>
                  <a:gd name="connsiteX2" fmla="*/ 0 w 24622"/>
                  <a:gd name="connsiteY2" fmla="*/ 0 h 737299"/>
                  <a:gd name="connsiteX3" fmla="*/ 12311 w 24622"/>
                  <a:gd name="connsiteY3" fmla="*/ 0 h 737299"/>
                  <a:gd name="connsiteX4" fmla="*/ 24623 w 24622"/>
                  <a:gd name="connsiteY4" fmla="*/ 12311 h 737299"/>
                  <a:gd name="connsiteX5" fmla="*/ 24623 w 24622"/>
                  <a:gd name="connsiteY5" fmla="*/ 724989 h 737299"/>
                  <a:gd name="connsiteX6" fmla="*/ 12311 w 24622"/>
                  <a:gd name="connsiteY6" fmla="*/ 737300 h 7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737299">
                    <a:moveTo>
                      <a:pt x="12311" y="737300"/>
                    </a:moveTo>
                    <a:lnTo>
                      <a:pt x="0" y="737300"/>
                    </a:lnTo>
                    <a:lnTo>
                      <a:pt x="0" y="0"/>
                    </a:lnTo>
                    <a:lnTo>
                      <a:pt x="12311" y="0"/>
                    </a:lnTo>
                    <a:cubicBezTo>
                      <a:pt x="19074" y="0"/>
                      <a:pt x="24623" y="5549"/>
                      <a:pt x="24623" y="12311"/>
                    </a:cubicBezTo>
                    <a:lnTo>
                      <a:pt x="24623" y="724989"/>
                    </a:lnTo>
                    <a:cubicBezTo>
                      <a:pt x="24536" y="731751"/>
                      <a:pt x="19074" y="737300"/>
                      <a:pt x="12311" y="737300"/>
                    </a:cubicBezTo>
                    <a:close/>
                  </a:path>
                </a:pathLst>
              </a:custGeom>
              <a:solidFill>
                <a:schemeClr val="tx1"/>
              </a:solidFill>
              <a:ln w="2137" cap="flat">
                <a:noFill/>
                <a:prstDash val="solid"/>
                <a:miter/>
              </a:ln>
            </p:spPr>
            <p:txBody>
              <a:bodyPr lIns="0" tIns="0" rIns="0" bIns="0" rtlCol="0" anchor="ctr"/>
              <a:lstStyle/>
              <a:p>
                <a:endParaRPr lang="de-DE" dirty="0"/>
              </a:p>
            </p:txBody>
          </p:sp>
          <p:sp>
            <p:nvSpPr>
              <p:cNvPr id="34" name="Form">
                <a:extLst>
                  <a:ext uri="{FF2B5EF4-FFF2-40B4-BE49-F238E27FC236}">
                    <a16:creationId xmlns:a16="http://schemas.microsoft.com/office/drawing/2014/main" id="{8D26336E-2EF4-8FDF-5138-E6C848918665}"/>
                  </a:ext>
                </a:extLst>
              </p:cNvPr>
              <p:cNvSpPr/>
              <p:nvPr/>
            </p:nvSpPr>
            <p:spPr bwMode="gray">
              <a:xfrm>
                <a:off x="12760032" y="1307701"/>
                <a:ext cx="24622" cy="442345"/>
              </a:xfrm>
              <a:custGeom>
                <a:avLst/>
                <a:gdLst>
                  <a:gd name="connsiteX0" fmla="*/ 12311 w 24622"/>
                  <a:gd name="connsiteY0" fmla="*/ 0 h 442345"/>
                  <a:gd name="connsiteX1" fmla="*/ 24623 w 24622"/>
                  <a:gd name="connsiteY1" fmla="*/ 0 h 442345"/>
                  <a:gd name="connsiteX2" fmla="*/ 24623 w 24622"/>
                  <a:gd name="connsiteY2" fmla="*/ 442345 h 442345"/>
                  <a:gd name="connsiteX3" fmla="*/ 12311 w 24622"/>
                  <a:gd name="connsiteY3" fmla="*/ 442345 h 442345"/>
                  <a:gd name="connsiteX4" fmla="*/ 0 w 24622"/>
                  <a:gd name="connsiteY4" fmla="*/ 430034 h 442345"/>
                  <a:gd name="connsiteX5" fmla="*/ 0 w 24622"/>
                  <a:gd name="connsiteY5" fmla="*/ 12225 h 442345"/>
                  <a:gd name="connsiteX6" fmla="*/ 12311 w 24622"/>
                  <a:gd name="connsiteY6" fmla="*/ 0 h 44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442345">
                    <a:moveTo>
                      <a:pt x="12311" y="0"/>
                    </a:moveTo>
                    <a:lnTo>
                      <a:pt x="24623" y="0"/>
                    </a:lnTo>
                    <a:lnTo>
                      <a:pt x="24623" y="442345"/>
                    </a:lnTo>
                    <a:lnTo>
                      <a:pt x="12311" y="442345"/>
                    </a:lnTo>
                    <a:cubicBezTo>
                      <a:pt x="5549" y="442345"/>
                      <a:pt x="0" y="436797"/>
                      <a:pt x="0" y="430034"/>
                    </a:cubicBezTo>
                    <a:lnTo>
                      <a:pt x="0" y="12225"/>
                    </a:lnTo>
                    <a:cubicBezTo>
                      <a:pt x="87" y="5549"/>
                      <a:pt x="5549" y="0"/>
                      <a:pt x="12311" y="0"/>
                    </a:cubicBezTo>
                    <a:close/>
                  </a:path>
                </a:pathLst>
              </a:custGeom>
              <a:solidFill>
                <a:schemeClr val="tx1"/>
              </a:solidFill>
              <a:ln w="1656" cap="flat">
                <a:noFill/>
                <a:prstDash val="solid"/>
                <a:miter/>
              </a:ln>
            </p:spPr>
            <p:txBody>
              <a:bodyPr lIns="0" tIns="0" rIns="0" bIns="0" rtlCol="0" anchor="ctr"/>
              <a:lstStyle/>
              <a:p>
                <a:endParaRPr lang="de-DE" dirty="0"/>
              </a:p>
            </p:txBody>
          </p:sp>
          <p:sp>
            <p:nvSpPr>
              <p:cNvPr id="35" name="Form">
                <a:extLst>
                  <a:ext uri="{FF2B5EF4-FFF2-40B4-BE49-F238E27FC236}">
                    <a16:creationId xmlns:a16="http://schemas.microsoft.com/office/drawing/2014/main" id="{2E310456-2D11-EDD9-1FFC-37E0556BF7B1}"/>
                  </a:ext>
                </a:extLst>
              </p:cNvPr>
              <p:cNvSpPr/>
              <p:nvPr/>
            </p:nvSpPr>
            <p:spPr bwMode="gray">
              <a:xfrm>
                <a:off x="12760032" y="859200"/>
                <a:ext cx="24622" cy="245795"/>
              </a:xfrm>
              <a:custGeom>
                <a:avLst/>
                <a:gdLst>
                  <a:gd name="connsiteX0" fmla="*/ 12311 w 24622"/>
                  <a:gd name="connsiteY0" fmla="*/ 0 h 245795"/>
                  <a:gd name="connsiteX1" fmla="*/ 24623 w 24622"/>
                  <a:gd name="connsiteY1" fmla="*/ 0 h 245795"/>
                  <a:gd name="connsiteX2" fmla="*/ 24623 w 24622"/>
                  <a:gd name="connsiteY2" fmla="*/ 245796 h 245795"/>
                  <a:gd name="connsiteX3" fmla="*/ 12311 w 24622"/>
                  <a:gd name="connsiteY3" fmla="*/ 245796 h 245795"/>
                  <a:gd name="connsiteX4" fmla="*/ 0 w 24622"/>
                  <a:gd name="connsiteY4" fmla="*/ 233484 h 245795"/>
                  <a:gd name="connsiteX5" fmla="*/ 0 w 24622"/>
                  <a:gd name="connsiteY5" fmla="*/ 12311 h 245795"/>
                  <a:gd name="connsiteX6" fmla="*/ 12311 w 24622"/>
                  <a:gd name="connsiteY6" fmla="*/ 0 h 2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245795">
                    <a:moveTo>
                      <a:pt x="12311" y="0"/>
                    </a:moveTo>
                    <a:lnTo>
                      <a:pt x="24623" y="0"/>
                    </a:lnTo>
                    <a:lnTo>
                      <a:pt x="24623" y="245796"/>
                    </a:lnTo>
                    <a:lnTo>
                      <a:pt x="12311" y="245796"/>
                    </a:lnTo>
                    <a:cubicBezTo>
                      <a:pt x="5549" y="245796"/>
                      <a:pt x="0" y="240247"/>
                      <a:pt x="0" y="233484"/>
                    </a:cubicBezTo>
                    <a:lnTo>
                      <a:pt x="0" y="12311"/>
                    </a:lnTo>
                    <a:cubicBezTo>
                      <a:pt x="87" y="5549"/>
                      <a:pt x="5549" y="0"/>
                      <a:pt x="12311" y="0"/>
                    </a:cubicBezTo>
                    <a:close/>
                  </a:path>
                </a:pathLst>
              </a:custGeom>
              <a:solidFill>
                <a:schemeClr val="tx1"/>
              </a:solidFill>
              <a:ln w="1234" cap="flat">
                <a:noFill/>
                <a:prstDash val="solid"/>
                <a:miter/>
              </a:ln>
            </p:spPr>
            <p:txBody>
              <a:bodyPr lIns="0" tIns="0" rIns="0" bIns="0" rtlCol="0" anchor="ctr"/>
              <a:lstStyle/>
              <a:p>
                <a:endParaRPr lang="de-DE" dirty="0"/>
              </a:p>
            </p:txBody>
          </p:sp>
          <p:sp>
            <p:nvSpPr>
              <p:cNvPr id="36" name="Form">
                <a:extLst>
                  <a:ext uri="{FF2B5EF4-FFF2-40B4-BE49-F238E27FC236}">
                    <a16:creationId xmlns:a16="http://schemas.microsoft.com/office/drawing/2014/main" id="{7C68C92C-E790-A63A-7E02-9DE9490D860E}"/>
                  </a:ext>
                </a:extLst>
              </p:cNvPr>
              <p:cNvSpPr/>
              <p:nvPr/>
            </p:nvSpPr>
            <p:spPr bwMode="gray">
              <a:xfrm>
                <a:off x="12760032" y="1905154"/>
                <a:ext cx="24622" cy="442345"/>
              </a:xfrm>
              <a:custGeom>
                <a:avLst/>
                <a:gdLst>
                  <a:gd name="connsiteX0" fmla="*/ 12311 w 24622"/>
                  <a:gd name="connsiteY0" fmla="*/ 0 h 442345"/>
                  <a:gd name="connsiteX1" fmla="*/ 24623 w 24622"/>
                  <a:gd name="connsiteY1" fmla="*/ 0 h 442345"/>
                  <a:gd name="connsiteX2" fmla="*/ 24623 w 24622"/>
                  <a:gd name="connsiteY2" fmla="*/ 442345 h 442345"/>
                  <a:gd name="connsiteX3" fmla="*/ 12311 w 24622"/>
                  <a:gd name="connsiteY3" fmla="*/ 442345 h 442345"/>
                  <a:gd name="connsiteX4" fmla="*/ 0 w 24622"/>
                  <a:gd name="connsiteY4" fmla="*/ 430034 h 442345"/>
                  <a:gd name="connsiteX5" fmla="*/ 0 w 24622"/>
                  <a:gd name="connsiteY5" fmla="*/ 12225 h 442345"/>
                  <a:gd name="connsiteX6" fmla="*/ 12311 w 24622"/>
                  <a:gd name="connsiteY6" fmla="*/ 0 h 44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2" h="442345">
                    <a:moveTo>
                      <a:pt x="12311" y="0"/>
                    </a:moveTo>
                    <a:lnTo>
                      <a:pt x="24623" y="0"/>
                    </a:lnTo>
                    <a:lnTo>
                      <a:pt x="24623" y="442345"/>
                    </a:lnTo>
                    <a:lnTo>
                      <a:pt x="12311" y="442345"/>
                    </a:lnTo>
                    <a:cubicBezTo>
                      <a:pt x="5549" y="442345"/>
                      <a:pt x="0" y="436796"/>
                      <a:pt x="0" y="430034"/>
                    </a:cubicBezTo>
                    <a:lnTo>
                      <a:pt x="0" y="12225"/>
                    </a:lnTo>
                    <a:cubicBezTo>
                      <a:pt x="87" y="5549"/>
                      <a:pt x="5549" y="0"/>
                      <a:pt x="12311" y="0"/>
                    </a:cubicBezTo>
                    <a:close/>
                  </a:path>
                </a:pathLst>
              </a:custGeom>
              <a:solidFill>
                <a:schemeClr val="tx1"/>
              </a:solidFill>
              <a:ln w="1656" cap="flat">
                <a:noFill/>
                <a:prstDash val="solid"/>
                <a:miter/>
              </a:ln>
            </p:spPr>
            <p:txBody>
              <a:bodyPr lIns="0" tIns="0" rIns="0" bIns="0" rtlCol="0" anchor="ctr"/>
              <a:lstStyle/>
              <a:p>
                <a:endParaRPr lang="de-DE" dirty="0"/>
              </a:p>
            </p:txBody>
          </p:sp>
          <p:sp>
            <p:nvSpPr>
              <p:cNvPr id="37" name="Form">
                <a:extLst>
                  <a:ext uri="{FF2B5EF4-FFF2-40B4-BE49-F238E27FC236}">
                    <a16:creationId xmlns:a16="http://schemas.microsoft.com/office/drawing/2014/main" id="{FDC6C203-1046-789B-3FC5-1C37249BD87B}"/>
                  </a:ext>
                </a:extLst>
              </p:cNvPr>
              <p:cNvSpPr/>
              <p:nvPr/>
            </p:nvSpPr>
            <p:spPr bwMode="gray">
              <a:xfrm>
                <a:off x="14738361" y="156407"/>
                <a:ext cx="73695" cy="73695"/>
              </a:xfrm>
              <a:custGeom>
                <a:avLst/>
                <a:gdLst>
                  <a:gd name="connsiteX0" fmla="*/ 73695 w 73695"/>
                  <a:gd name="connsiteY0" fmla="*/ 36848 h 73695"/>
                  <a:gd name="connsiteX1" fmla="*/ 36848 w 73695"/>
                  <a:gd name="connsiteY1" fmla="*/ 73695 h 73695"/>
                  <a:gd name="connsiteX2" fmla="*/ 0 w 73695"/>
                  <a:gd name="connsiteY2" fmla="*/ 36848 h 73695"/>
                  <a:gd name="connsiteX3" fmla="*/ 36848 w 73695"/>
                  <a:gd name="connsiteY3" fmla="*/ 0 h 73695"/>
                  <a:gd name="connsiteX4" fmla="*/ 73695 w 73695"/>
                  <a:gd name="connsiteY4" fmla="*/ 36848 h 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95" h="73695">
                    <a:moveTo>
                      <a:pt x="73695" y="36848"/>
                    </a:moveTo>
                    <a:cubicBezTo>
                      <a:pt x="73695" y="57198"/>
                      <a:pt x="57198" y="73695"/>
                      <a:pt x="36848" y="73695"/>
                    </a:cubicBezTo>
                    <a:cubicBezTo>
                      <a:pt x="16497" y="73695"/>
                      <a:pt x="0" y="57198"/>
                      <a:pt x="0" y="36848"/>
                    </a:cubicBezTo>
                    <a:cubicBezTo>
                      <a:pt x="0" y="16497"/>
                      <a:pt x="16497" y="0"/>
                      <a:pt x="36848" y="0"/>
                    </a:cubicBezTo>
                    <a:cubicBezTo>
                      <a:pt x="57198" y="0"/>
                      <a:pt x="73695" y="16497"/>
                      <a:pt x="73695" y="36848"/>
                    </a:cubicBezTo>
                    <a:close/>
                  </a:path>
                </a:pathLst>
              </a:custGeom>
              <a:gradFill flip="none" rotWithShape="1">
                <a:gsLst>
                  <a:gs pos="0">
                    <a:schemeClr val="bg1"/>
                  </a:gs>
                  <a:gs pos="100000">
                    <a:schemeClr val="bg1">
                      <a:alpha val="0"/>
                    </a:schemeClr>
                  </a:gs>
                </a:gsLst>
                <a:path path="circle">
                  <a:fillToRect l="50000" t="50000" r="50000" b="50000"/>
                </a:path>
                <a:tileRect/>
              </a:gradFill>
              <a:ln w="2164" cap="flat">
                <a:noFill/>
                <a:prstDash val="solid"/>
                <a:miter/>
              </a:ln>
            </p:spPr>
            <p:txBody>
              <a:bodyPr lIns="0" tIns="0" rIns="0" bIns="0" rtlCol="0" anchor="ctr"/>
              <a:lstStyle/>
              <a:p>
                <a:endParaRPr lang="de-DE" dirty="0"/>
              </a:p>
            </p:txBody>
          </p:sp>
        </p:grpSp>
        <p:sp>
          <p:nvSpPr>
            <p:cNvPr id="38" name="Bild">
              <a:extLst>
                <a:ext uri="{FF2B5EF4-FFF2-40B4-BE49-F238E27FC236}">
                  <a16:creationId xmlns:a16="http://schemas.microsoft.com/office/drawing/2014/main" id="{AAE069F5-A5BC-57C4-5AEA-EF58DC22ECD0}"/>
                </a:ext>
              </a:extLst>
            </p:cNvPr>
            <p:cNvSpPr txBox="1">
              <a:spLocks noChangeAspect="1"/>
            </p:cNvSpPr>
            <p:nvPr/>
          </p:nvSpPr>
          <p:spPr bwMode="gray">
            <a:xfrm>
              <a:off x="5132903" y="1573577"/>
              <a:ext cx="1926195" cy="4176000"/>
            </a:xfrm>
            <a:custGeom>
              <a:avLst/>
              <a:gdLst>
                <a:gd name="connsiteX0" fmla="*/ 74517 w 620972"/>
                <a:gd name="connsiteY0" fmla="*/ 0 h 1346270"/>
                <a:gd name="connsiteX1" fmla="*/ 120206 w 620972"/>
                <a:gd name="connsiteY1" fmla="*/ 0 h 1346270"/>
                <a:gd name="connsiteX2" fmla="*/ 135102 w 620972"/>
                <a:gd name="connsiteY2" fmla="*/ 14897 h 1346270"/>
                <a:gd name="connsiteX3" fmla="*/ 169873 w 620972"/>
                <a:gd name="connsiteY3" fmla="*/ 49666 h 1346270"/>
                <a:gd name="connsiteX4" fmla="*/ 451100 w 620972"/>
                <a:gd name="connsiteY4" fmla="*/ 49666 h 1346270"/>
                <a:gd name="connsiteX5" fmla="*/ 485871 w 620972"/>
                <a:gd name="connsiteY5" fmla="*/ 14897 h 1346270"/>
                <a:gd name="connsiteX6" fmla="*/ 500767 w 620972"/>
                <a:gd name="connsiteY6" fmla="*/ 0 h 1346270"/>
                <a:gd name="connsiteX7" fmla="*/ 546455 w 620972"/>
                <a:gd name="connsiteY7" fmla="*/ 0 h 1346270"/>
                <a:gd name="connsiteX8" fmla="*/ 620972 w 620972"/>
                <a:gd name="connsiteY8" fmla="*/ 74517 h 1346270"/>
                <a:gd name="connsiteX9" fmla="*/ 620972 w 620972"/>
                <a:gd name="connsiteY9" fmla="*/ 1271753 h 1346270"/>
                <a:gd name="connsiteX10" fmla="*/ 546455 w 620972"/>
                <a:gd name="connsiteY10" fmla="*/ 1346270 h 1346270"/>
                <a:gd name="connsiteX11" fmla="*/ 74517 w 620972"/>
                <a:gd name="connsiteY11" fmla="*/ 1346270 h 1346270"/>
                <a:gd name="connsiteX12" fmla="*/ 0 w 620972"/>
                <a:gd name="connsiteY12" fmla="*/ 1271753 h 1346270"/>
                <a:gd name="connsiteX13" fmla="*/ 0 w 620972"/>
                <a:gd name="connsiteY13" fmla="*/ 74517 h 1346270"/>
                <a:gd name="connsiteX14" fmla="*/ 74517 w 620972"/>
                <a:gd name="connsiteY14" fmla="*/ 0 h 13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0972" h="1346270">
                  <a:moveTo>
                    <a:pt x="74517" y="0"/>
                  </a:moveTo>
                  <a:lnTo>
                    <a:pt x="120206" y="0"/>
                  </a:lnTo>
                  <a:cubicBezTo>
                    <a:pt x="128425" y="0"/>
                    <a:pt x="135102" y="6660"/>
                    <a:pt x="135102" y="14897"/>
                  </a:cubicBezTo>
                  <a:cubicBezTo>
                    <a:pt x="135102" y="34104"/>
                    <a:pt x="150665" y="49666"/>
                    <a:pt x="169873" y="49666"/>
                  </a:cubicBezTo>
                  <a:lnTo>
                    <a:pt x="451100" y="49666"/>
                  </a:lnTo>
                  <a:cubicBezTo>
                    <a:pt x="470308" y="49666"/>
                    <a:pt x="485871" y="34104"/>
                    <a:pt x="485871" y="14897"/>
                  </a:cubicBezTo>
                  <a:cubicBezTo>
                    <a:pt x="485871" y="6677"/>
                    <a:pt x="492530" y="0"/>
                    <a:pt x="500767" y="0"/>
                  </a:cubicBezTo>
                  <a:lnTo>
                    <a:pt x="546455" y="0"/>
                  </a:lnTo>
                  <a:cubicBezTo>
                    <a:pt x="587446" y="0"/>
                    <a:pt x="620972" y="33526"/>
                    <a:pt x="620972" y="74517"/>
                  </a:cubicBezTo>
                  <a:lnTo>
                    <a:pt x="620972" y="1271753"/>
                  </a:lnTo>
                  <a:cubicBezTo>
                    <a:pt x="620972" y="1312745"/>
                    <a:pt x="587446" y="1346270"/>
                    <a:pt x="546455" y="1346270"/>
                  </a:cubicBezTo>
                  <a:lnTo>
                    <a:pt x="74517" y="1346270"/>
                  </a:lnTo>
                  <a:cubicBezTo>
                    <a:pt x="33526" y="1346270"/>
                    <a:pt x="0" y="1312745"/>
                    <a:pt x="0" y="1271753"/>
                  </a:cubicBezTo>
                  <a:lnTo>
                    <a:pt x="0" y="74517"/>
                  </a:lnTo>
                  <a:cubicBezTo>
                    <a:pt x="0" y="33526"/>
                    <a:pt x="33526" y="0"/>
                    <a:pt x="74517" y="0"/>
                  </a:cubicBezTo>
                  <a:close/>
                </a:path>
              </a:pathLst>
            </a:custGeom>
            <a:solidFill>
              <a:schemeClr val="bg1">
                <a:lumMod val="85000"/>
              </a:schemeClr>
            </a:solidFill>
          </p:spPr>
          <p:txBody>
            <a:bodyPr vert="horz" wrap="square" lIns="144000" tIns="144000" rIns="144000" bIns="144000" rtlCol="0">
              <a:noAutofit/>
            </a:bodyPr>
            <a:lstStyle>
              <a:lvl1pPr marL="0" indent="0" algn="l" defTabSz="914491" rtl="0" eaLnBrk="1" latinLnBrk="0" hangingPunct="1">
                <a:lnSpc>
                  <a:spcPct val="90000"/>
                </a:lnSpc>
                <a:spcBef>
                  <a:spcPts val="0"/>
                </a:spcBef>
                <a:spcAft>
                  <a:spcPts val="1000"/>
                </a:spcAft>
                <a:buFont typeface="Wingdings" panose="05000000000000000000" pitchFamily="2" charset="2"/>
                <a:buNone/>
                <a:defRPr lang="en-US"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0027" indent="-270027"/>
              <a:endParaRPr lang="de-DE" dirty="0"/>
            </a:p>
          </p:txBody>
        </p:sp>
        <p:grpSp>
          <p:nvGrpSpPr>
            <p:cNvPr id="61" name="Gruppieren 60">
              <a:extLst>
                <a:ext uri="{FF2B5EF4-FFF2-40B4-BE49-F238E27FC236}">
                  <a16:creationId xmlns:a16="http://schemas.microsoft.com/office/drawing/2014/main" id="{B624F73C-1CA1-8A3F-878A-B98477C9C43D}"/>
                </a:ext>
              </a:extLst>
            </p:cNvPr>
            <p:cNvGrpSpPr/>
            <p:nvPr/>
          </p:nvGrpSpPr>
          <p:grpSpPr>
            <a:xfrm>
              <a:off x="5339587" y="1595418"/>
              <a:ext cx="1562263" cy="71094"/>
              <a:chOff x="5339587" y="1595418"/>
              <a:chExt cx="1562263" cy="71094"/>
            </a:xfrm>
          </p:grpSpPr>
          <p:grpSp>
            <p:nvGrpSpPr>
              <p:cNvPr id="45" name="Gruppieren 44">
                <a:extLst>
                  <a:ext uri="{FF2B5EF4-FFF2-40B4-BE49-F238E27FC236}">
                    <a16:creationId xmlns:a16="http://schemas.microsoft.com/office/drawing/2014/main" id="{577D9EEA-243F-391B-2766-B596D0A4FE83}"/>
                  </a:ext>
                </a:extLst>
              </p:cNvPr>
              <p:cNvGrpSpPr>
                <a:grpSpLocks noChangeAspect="1"/>
              </p:cNvGrpSpPr>
              <p:nvPr/>
            </p:nvGrpSpPr>
            <p:grpSpPr bwMode="gray">
              <a:xfrm>
                <a:off x="6822453" y="1595418"/>
                <a:ext cx="79397" cy="69959"/>
                <a:chOff x="7315219" y="2843898"/>
                <a:chExt cx="356341" cy="313990"/>
              </a:xfrm>
              <a:solidFill>
                <a:schemeClr val="tx1"/>
              </a:solidFill>
            </p:grpSpPr>
            <p:grpSp>
              <p:nvGrpSpPr>
                <p:cNvPr id="46" name="Gruppieren 45">
                  <a:extLst>
                    <a:ext uri="{FF2B5EF4-FFF2-40B4-BE49-F238E27FC236}">
                      <a16:creationId xmlns:a16="http://schemas.microsoft.com/office/drawing/2014/main" id="{34B108C8-0DFC-E984-B4E6-23B5411CD579}"/>
                    </a:ext>
                  </a:extLst>
                </p:cNvPr>
                <p:cNvGrpSpPr/>
                <p:nvPr/>
              </p:nvGrpSpPr>
              <p:grpSpPr bwMode="gray">
                <a:xfrm rot="16200000">
                  <a:off x="7385928" y="2773189"/>
                  <a:ext cx="214923" cy="356341"/>
                  <a:chOff x="4845681" y="2981887"/>
                  <a:chExt cx="105390" cy="174736"/>
                </a:xfrm>
                <a:grpFill/>
              </p:grpSpPr>
              <p:sp>
                <p:nvSpPr>
                  <p:cNvPr id="48" name="Freeform 201">
                    <a:extLst>
                      <a:ext uri="{FF2B5EF4-FFF2-40B4-BE49-F238E27FC236}">
                        <a16:creationId xmlns:a16="http://schemas.microsoft.com/office/drawing/2014/main" id="{D5A69C51-F31A-AA4B-3321-397F83F26F81}"/>
                      </a:ext>
                    </a:extLst>
                  </p:cNvPr>
                  <p:cNvSpPr>
                    <a:spLocks/>
                  </p:cNvSpPr>
                  <p:nvPr/>
                </p:nvSpPr>
                <p:spPr bwMode="gray">
                  <a:xfrm>
                    <a:off x="4845681" y="3013339"/>
                    <a:ext cx="51256" cy="111831"/>
                  </a:xfrm>
                  <a:custGeom>
                    <a:avLst/>
                    <a:gdLst>
                      <a:gd name="T0" fmla="*/ 7 w 14"/>
                      <a:gd name="T1" fmla="*/ 0 h 30"/>
                      <a:gd name="T2" fmla="*/ 5 w 14"/>
                      <a:gd name="T3" fmla="*/ 0 h 30"/>
                      <a:gd name="T4" fmla="*/ 1 w 14"/>
                      <a:gd name="T5" fmla="*/ 4 h 30"/>
                      <a:gd name="T6" fmla="*/ 1 w 14"/>
                      <a:gd name="T7" fmla="*/ 6 h 30"/>
                      <a:gd name="T8" fmla="*/ 4 w 14"/>
                      <a:gd name="T9" fmla="*/ 15 h 30"/>
                      <a:gd name="T10" fmla="*/ 1 w 14"/>
                      <a:gd name="T11" fmla="*/ 24 h 30"/>
                      <a:gd name="T12" fmla="*/ 1 w 14"/>
                      <a:gd name="T13" fmla="*/ 26 h 30"/>
                      <a:gd name="T14" fmla="*/ 5 w 14"/>
                      <a:gd name="T15" fmla="*/ 29 h 30"/>
                      <a:gd name="T16" fmla="*/ 7 w 14"/>
                      <a:gd name="T17" fmla="*/ 29 h 30"/>
                      <a:gd name="T18" fmla="*/ 7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7" y="0"/>
                        </a:moveTo>
                        <a:cubicBezTo>
                          <a:pt x="6" y="0"/>
                          <a:pt x="5" y="0"/>
                          <a:pt x="5" y="0"/>
                        </a:cubicBezTo>
                        <a:cubicBezTo>
                          <a:pt x="3" y="1"/>
                          <a:pt x="2" y="3"/>
                          <a:pt x="1" y="4"/>
                        </a:cubicBezTo>
                        <a:cubicBezTo>
                          <a:pt x="1" y="4"/>
                          <a:pt x="0" y="5"/>
                          <a:pt x="1" y="6"/>
                        </a:cubicBezTo>
                        <a:cubicBezTo>
                          <a:pt x="3" y="8"/>
                          <a:pt x="4" y="11"/>
                          <a:pt x="4" y="15"/>
                        </a:cubicBezTo>
                        <a:cubicBezTo>
                          <a:pt x="4" y="18"/>
                          <a:pt x="3" y="21"/>
                          <a:pt x="1" y="24"/>
                        </a:cubicBezTo>
                        <a:cubicBezTo>
                          <a:pt x="1" y="24"/>
                          <a:pt x="1" y="25"/>
                          <a:pt x="1" y="26"/>
                        </a:cubicBezTo>
                        <a:cubicBezTo>
                          <a:pt x="2" y="27"/>
                          <a:pt x="4" y="28"/>
                          <a:pt x="5" y="29"/>
                        </a:cubicBezTo>
                        <a:cubicBezTo>
                          <a:pt x="6" y="30"/>
                          <a:pt x="7" y="30"/>
                          <a:pt x="7" y="29"/>
                        </a:cubicBezTo>
                        <a:cubicBezTo>
                          <a:pt x="14" y="20"/>
                          <a:pt x="13" y="9"/>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sp>
                <p:nvSpPr>
                  <p:cNvPr id="49" name="Freeform 200">
                    <a:extLst>
                      <a:ext uri="{FF2B5EF4-FFF2-40B4-BE49-F238E27FC236}">
                        <a16:creationId xmlns:a16="http://schemas.microsoft.com/office/drawing/2014/main" id="{37FE6F2E-7843-1EEE-46C1-4EB0ADF1D7FD}"/>
                      </a:ext>
                    </a:extLst>
                  </p:cNvPr>
                  <p:cNvSpPr>
                    <a:spLocks/>
                  </p:cNvSpPr>
                  <p:nvPr/>
                </p:nvSpPr>
                <p:spPr bwMode="gray">
                  <a:xfrm>
                    <a:off x="4885836" y="2981887"/>
                    <a:ext cx="65235" cy="174736"/>
                  </a:xfrm>
                  <a:custGeom>
                    <a:avLst/>
                    <a:gdLst>
                      <a:gd name="T0" fmla="*/ 7 w 18"/>
                      <a:gd name="T1" fmla="*/ 0 h 47"/>
                      <a:gd name="T2" fmla="*/ 4 w 18"/>
                      <a:gd name="T3" fmla="*/ 0 h 47"/>
                      <a:gd name="T4" fmla="*/ 1 w 18"/>
                      <a:gd name="T5" fmla="*/ 4 h 47"/>
                      <a:gd name="T6" fmla="*/ 1 w 18"/>
                      <a:gd name="T7" fmla="*/ 6 h 47"/>
                      <a:gd name="T8" fmla="*/ 7 w 18"/>
                      <a:gd name="T9" fmla="*/ 24 h 47"/>
                      <a:gd name="T10" fmla="*/ 1 w 18"/>
                      <a:gd name="T11" fmla="*/ 41 h 47"/>
                      <a:gd name="T12" fmla="*/ 1 w 18"/>
                      <a:gd name="T13" fmla="*/ 43 h 47"/>
                      <a:gd name="T14" fmla="*/ 5 w 18"/>
                      <a:gd name="T15" fmla="*/ 47 h 47"/>
                      <a:gd name="T16" fmla="*/ 7 w 18"/>
                      <a:gd name="T17" fmla="*/ 47 h 47"/>
                      <a:gd name="T18" fmla="*/ 7 w 18"/>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47">
                        <a:moveTo>
                          <a:pt x="7" y="0"/>
                        </a:moveTo>
                        <a:cubicBezTo>
                          <a:pt x="6" y="0"/>
                          <a:pt x="5" y="0"/>
                          <a:pt x="4" y="0"/>
                        </a:cubicBezTo>
                        <a:cubicBezTo>
                          <a:pt x="3" y="2"/>
                          <a:pt x="2" y="3"/>
                          <a:pt x="1" y="4"/>
                        </a:cubicBezTo>
                        <a:cubicBezTo>
                          <a:pt x="0" y="4"/>
                          <a:pt x="0" y="5"/>
                          <a:pt x="1" y="6"/>
                        </a:cubicBezTo>
                        <a:cubicBezTo>
                          <a:pt x="5" y="11"/>
                          <a:pt x="7" y="17"/>
                          <a:pt x="7" y="24"/>
                        </a:cubicBezTo>
                        <a:cubicBezTo>
                          <a:pt x="7" y="30"/>
                          <a:pt x="5" y="36"/>
                          <a:pt x="1" y="41"/>
                        </a:cubicBezTo>
                        <a:cubicBezTo>
                          <a:pt x="1" y="42"/>
                          <a:pt x="1" y="43"/>
                          <a:pt x="1" y="43"/>
                        </a:cubicBezTo>
                        <a:cubicBezTo>
                          <a:pt x="2" y="45"/>
                          <a:pt x="4" y="46"/>
                          <a:pt x="5" y="47"/>
                        </a:cubicBezTo>
                        <a:cubicBezTo>
                          <a:pt x="5" y="47"/>
                          <a:pt x="6" y="47"/>
                          <a:pt x="7" y="47"/>
                        </a:cubicBezTo>
                        <a:cubicBezTo>
                          <a:pt x="18" y="33"/>
                          <a:pt x="18" y="14"/>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grpSp>
            <p:sp>
              <p:nvSpPr>
                <p:cNvPr id="47" name="Ellipse 46">
                  <a:extLst>
                    <a:ext uri="{FF2B5EF4-FFF2-40B4-BE49-F238E27FC236}">
                      <a16:creationId xmlns:a16="http://schemas.microsoft.com/office/drawing/2014/main" id="{7EF62307-840F-6EE1-E9AE-E0296397CEEA}"/>
                    </a:ext>
                  </a:extLst>
                </p:cNvPr>
                <p:cNvSpPr/>
                <p:nvPr/>
              </p:nvSpPr>
              <p:spPr bwMode="gray">
                <a:xfrm>
                  <a:off x="7451484" y="3074086"/>
                  <a:ext cx="83802" cy="83802"/>
                </a:xfrm>
                <a:prstGeom prst="ellipse">
                  <a:avLst/>
                </a:prstGeom>
                <a:grpFill/>
                <a:ln w="12700">
                  <a:noFill/>
                  <a:round/>
                  <a:headEnd/>
                  <a:tailEnd/>
                </a:ln>
              </p:spPr>
              <p:txBody>
                <a:bodyPr rtlCol="0" anchor="ctr"/>
                <a:lstStyle/>
                <a:p>
                  <a:pPr algn="ctr"/>
                  <a:endParaRPr lang="de-DE" sz="1600" dirty="0">
                    <a:solidFill>
                      <a:schemeClr val="bg2"/>
                    </a:solidFill>
                  </a:endParaRPr>
                </a:p>
              </p:txBody>
            </p:sp>
          </p:grpSp>
          <p:grpSp>
            <p:nvGrpSpPr>
              <p:cNvPr id="50" name="Gruppieren 49">
                <a:extLst>
                  <a:ext uri="{FF2B5EF4-FFF2-40B4-BE49-F238E27FC236}">
                    <a16:creationId xmlns:a16="http://schemas.microsoft.com/office/drawing/2014/main" id="{6EC92D03-C307-25D8-2BB4-C1F4FE80B577}"/>
                  </a:ext>
                </a:extLst>
              </p:cNvPr>
              <p:cNvGrpSpPr>
                <a:grpSpLocks noChangeAspect="1"/>
              </p:cNvGrpSpPr>
              <p:nvPr/>
            </p:nvGrpSpPr>
            <p:grpSpPr bwMode="gray">
              <a:xfrm>
                <a:off x="5339587" y="1603674"/>
                <a:ext cx="135535" cy="60881"/>
                <a:chOff x="7960519" y="1865225"/>
                <a:chExt cx="174810" cy="78523"/>
              </a:xfrm>
            </p:grpSpPr>
            <p:grpSp>
              <p:nvGrpSpPr>
                <p:cNvPr id="51" name="Gruppieren 50">
                  <a:extLst>
                    <a:ext uri="{FF2B5EF4-FFF2-40B4-BE49-F238E27FC236}">
                      <a16:creationId xmlns:a16="http://schemas.microsoft.com/office/drawing/2014/main" id="{155012C4-9454-5F59-CA4A-988832C61C84}"/>
                    </a:ext>
                  </a:extLst>
                </p:cNvPr>
                <p:cNvGrpSpPr/>
                <p:nvPr/>
              </p:nvGrpSpPr>
              <p:grpSpPr bwMode="gray">
                <a:xfrm>
                  <a:off x="7960519" y="1865225"/>
                  <a:ext cx="159912" cy="78523"/>
                  <a:chOff x="7960519" y="1865225"/>
                  <a:chExt cx="159912" cy="78523"/>
                </a:xfrm>
              </p:grpSpPr>
              <p:sp>
                <p:nvSpPr>
                  <p:cNvPr id="53" name="Freeform 169">
                    <a:extLst>
                      <a:ext uri="{FF2B5EF4-FFF2-40B4-BE49-F238E27FC236}">
                        <a16:creationId xmlns:a16="http://schemas.microsoft.com/office/drawing/2014/main" id="{83ECFFB1-DA4B-5D8E-3BB2-F1E132A51914}"/>
                      </a:ext>
                    </a:extLst>
                  </p:cNvPr>
                  <p:cNvSpPr>
                    <a:spLocks/>
                  </p:cNvSpPr>
                  <p:nvPr/>
                </p:nvSpPr>
                <p:spPr bwMode="gray">
                  <a:xfrm rot="5400000">
                    <a:off x="8000482" y="1860551"/>
                    <a:ext cx="49816" cy="94016"/>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sp>
                <p:nvSpPr>
                  <p:cNvPr id="54" name="Rechteck: abgerundete Ecken 53">
                    <a:extLst>
                      <a:ext uri="{FF2B5EF4-FFF2-40B4-BE49-F238E27FC236}">
                        <a16:creationId xmlns:a16="http://schemas.microsoft.com/office/drawing/2014/main" id="{80688E9E-E62C-4809-216A-28F6071B715D}"/>
                      </a:ext>
                    </a:extLst>
                  </p:cNvPr>
                  <p:cNvSpPr/>
                  <p:nvPr/>
                </p:nvSpPr>
                <p:spPr bwMode="gray">
                  <a:xfrm>
                    <a:off x="7960519" y="1865225"/>
                    <a:ext cx="159912" cy="78523"/>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sp>
              <p:nvSpPr>
                <p:cNvPr id="52" name="Freeform 169">
                  <a:extLst>
                    <a:ext uri="{FF2B5EF4-FFF2-40B4-BE49-F238E27FC236}">
                      <a16:creationId xmlns:a16="http://schemas.microsoft.com/office/drawing/2014/main" id="{03CEEA93-0E0D-F863-B128-922AC8EB938C}"/>
                    </a:ext>
                  </a:extLst>
                </p:cNvPr>
                <p:cNvSpPr>
                  <a:spLocks/>
                </p:cNvSpPr>
                <p:nvPr/>
              </p:nvSpPr>
              <p:spPr bwMode="gray">
                <a:xfrm rot="5400000">
                  <a:off x="8117329" y="1898685"/>
                  <a:ext cx="25200" cy="10800"/>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grpSp>
          <p:grpSp>
            <p:nvGrpSpPr>
              <p:cNvPr id="55" name="Gruppieren 54">
                <a:extLst>
                  <a:ext uri="{FF2B5EF4-FFF2-40B4-BE49-F238E27FC236}">
                    <a16:creationId xmlns:a16="http://schemas.microsoft.com/office/drawing/2014/main" id="{EE9AC109-F291-2D05-552A-F0790C61AACC}"/>
                  </a:ext>
                </a:extLst>
              </p:cNvPr>
              <p:cNvGrpSpPr>
                <a:grpSpLocks noChangeAspect="1"/>
              </p:cNvGrpSpPr>
              <p:nvPr/>
            </p:nvGrpSpPr>
            <p:grpSpPr bwMode="gray">
              <a:xfrm>
                <a:off x="6675228" y="1605312"/>
                <a:ext cx="90692" cy="61200"/>
                <a:chOff x="8037581" y="1636890"/>
                <a:chExt cx="90692" cy="61200"/>
              </a:xfrm>
              <a:solidFill>
                <a:schemeClr val="tx1"/>
              </a:solidFill>
            </p:grpSpPr>
            <p:sp>
              <p:nvSpPr>
                <p:cNvPr id="56" name="Freeform 169">
                  <a:extLst>
                    <a:ext uri="{FF2B5EF4-FFF2-40B4-BE49-F238E27FC236}">
                      <a16:creationId xmlns:a16="http://schemas.microsoft.com/office/drawing/2014/main" id="{0677F63B-423B-A5E6-E087-1D716D8D5DC2}"/>
                    </a:ext>
                  </a:extLst>
                </p:cNvPr>
                <p:cNvSpPr>
                  <a:spLocks/>
                </p:cNvSpPr>
                <p:nvPr/>
              </p:nvSpPr>
              <p:spPr bwMode="gray">
                <a:xfrm rot="5400000">
                  <a:off x="8088673" y="1658490"/>
                  <a:ext cx="61200" cy="18000"/>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grp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sp>
              <p:nvSpPr>
                <p:cNvPr id="57" name="Freeform 169">
                  <a:extLst>
                    <a:ext uri="{FF2B5EF4-FFF2-40B4-BE49-F238E27FC236}">
                      <a16:creationId xmlns:a16="http://schemas.microsoft.com/office/drawing/2014/main" id="{5F01267E-FAB2-7CDC-1023-4C1E7B4DB6EC}"/>
                    </a:ext>
                  </a:extLst>
                </p:cNvPr>
                <p:cNvSpPr>
                  <a:spLocks/>
                </p:cNvSpPr>
                <p:nvPr/>
              </p:nvSpPr>
              <p:spPr bwMode="gray">
                <a:xfrm rot="5400000">
                  <a:off x="8071643" y="1665690"/>
                  <a:ext cx="46800" cy="18000"/>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grp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sp>
              <p:nvSpPr>
                <p:cNvPr id="58" name="Freeform 169">
                  <a:extLst>
                    <a:ext uri="{FF2B5EF4-FFF2-40B4-BE49-F238E27FC236}">
                      <a16:creationId xmlns:a16="http://schemas.microsoft.com/office/drawing/2014/main" id="{E8F935CD-FB95-CD31-F0FC-7F26D904AFAC}"/>
                    </a:ext>
                  </a:extLst>
                </p:cNvPr>
                <p:cNvSpPr>
                  <a:spLocks/>
                </p:cNvSpPr>
                <p:nvPr/>
              </p:nvSpPr>
              <p:spPr bwMode="gray">
                <a:xfrm rot="5400000">
                  <a:off x="8056412" y="1674690"/>
                  <a:ext cx="28800" cy="18000"/>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grp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sp>
              <p:nvSpPr>
                <p:cNvPr id="59" name="Freeform 169">
                  <a:extLst>
                    <a:ext uri="{FF2B5EF4-FFF2-40B4-BE49-F238E27FC236}">
                      <a16:creationId xmlns:a16="http://schemas.microsoft.com/office/drawing/2014/main" id="{55EF5335-C38A-53B8-075F-DE5AE6557BED}"/>
                    </a:ext>
                  </a:extLst>
                </p:cNvPr>
                <p:cNvSpPr>
                  <a:spLocks/>
                </p:cNvSpPr>
                <p:nvPr/>
              </p:nvSpPr>
              <p:spPr bwMode="gray">
                <a:xfrm rot="5400000">
                  <a:off x="8037581" y="1680090"/>
                  <a:ext cx="18000" cy="18000"/>
                </a:xfrm>
                <a:custGeom>
                  <a:avLst/>
                  <a:gdLst>
                    <a:gd name="T0" fmla="*/ 0 w 74"/>
                    <a:gd name="T1" fmla="*/ 36 h 39"/>
                    <a:gd name="T2" fmla="*/ 3 w 74"/>
                    <a:gd name="T3" fmla="*/ 39 h 39"/>
                    <a:gd name="T4" fmla="*/ 70 w 74"/>
                    <a:gd name="T5" fmla="*/ 39 h 39"/>
                    <a:gd name="T6" fmla="*/ 74 w 74"/>
                    <a:gd name="T7" fmla="*/ 36 h 39"/>
                    <a:gd name="T8" fmla="*/ 74 w 74"/>
                    <a:gd name="T9" fmla="*/ 4 h 39"/>
                    <a:gd name="T10" fmla="*/ 70 w 74"/>
                    <a:gd name="T11" fmla="*/ 0 h 39"/>
                    <a:gd name="T12" fmla="*/ 3 w 74"/>
                    <a:gd name="T13" fmla="*/ 0 h 39"/>
                    <a:gd name="T14" fmla="*/ 0 w 74"/>
                    <a:gd name="T15" fmla="*/ 4 h 39"/>
                    <a:gd name="T16" fmla="*/ 0 w 74"/>
                    <a:gd name="T17"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39">
                      <a:moveTo>
                        <a:pt x="0" y="36"/>
                      </a:moveTo>
                      <a:cubicBezTo>
                        <a:pt x="0" y="38"/>
                        <a:pt x="2" y="39"/>
                        <a:pt x="3" y="39"/>
                      </a:cubicBezTo>
                      <a:cubicBezTo>
                        <a:pt x="70" y="39"/>
                        <a:pt x="70" y="39"/>
                        <a:pt x="70" y="39"/>
                      </a:cubicBezTo>
                      <a:cubicBezTo>
                        <a:pt x="72" y="39"/>
                        <a:pt x="74" y="38"/>
                        <a:pt x="74" y="36"/>
                      </a:cubicBezTo>
                      <a:cubicBezTo>
                        <a:pt x="74" y="4"/>
                        <a:pt x="74" y="4"/>
                        <a:pt x="74" y="4"/>
                      </a:cubicBezTo>
                      <a:cubicBezTo>
                        <a:pt x="74" y="2"/>
                        <a:pt x="72" y="0"/>
                        <a:pt x="70" y="0"/>
                      </a:cubicBezTo>
                      <a:cubicBezTo>
                        <a:pt x="3" y="0"/>
                        <a:pt x="3" y="0"/>
                        <a:pt x="3" y="0"/>
                      </a:cubicBezTo>
                      <a:cubicBezTo>
                        <a:pt x="2" y="0"/>
                        <a:pt x="0" y="2"/>
                        <a:pt x="0" y="4"/>
                      </a:cubicBezTo>
                      <a:lnTo>
                        <a:pt x="0" y="36"/>
                      </a:lnTo>
                      <a:close/>
                    </a:path>
                  </a:pathLst>
                </a:custGeom>
                <a:grpFill/>
                <a:ln>
                  <a:noFill/>
                </a:ln>
              </p:spPr>
              <p:txBody>
                <a:bodyPr vert="horz" wrap="square" lIns="91440" tIns="45720" rIns="91440" bIns="45720" numCol="1" anchor="t" anchorCtr="0" compatLnSpc="1">
                  <a:prstTxWarp prst="textNoShape">
                    <a:avLst/>
                  </a:prstTxWarp>
                </a:bodyPr>
                <a:lstStyle/>
                <a:p>
                  <a:endParaRPr lang="de-DE" sz="1600" dirty="0">
                    <a:solidFill>
                      <a:schemeClr val="bg2"/>
                    </a:solidFill>
                  </a:endParaRPr>
                </a:p>
              </p:txBody>
            </p:sp>
          </p:grpSp>
        </p:grpSp>
      </p:gr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9" name="Inhaltsplatzhalter 28">
            <a:extLst>
              <a:ext uri="{FF2B5EF4-FFF2-40B4-BE49-F238E27FC236}">
                <a16:creationId xmlns:a16="http://schemas.microsoft.com/office/drawing/2014/main" id="{0A763A01-6CC7-48C5-8A69-F3C9C07C8B8D}"/>
              </a:ext>
            </a:extLst>
          </p:cNvPr>
          <p:cNvSpPr>
            <a:spLocks noGrp="1"/>
          </p:cNvSpPr>
          <p:nvPr>
            <p:ph sz="half" idx="1"/>
          </p:nvPr>
        </p:nvSpPr>
        <p:spPr bwMode="gray">
          <a:xfrm>
            <a:off x="540070" y="1512000"/>
            <a:ext cx="3416845" cy="4298400"/>
          </a:xfrm>
        </p:spPr>
        <p:txBody>
          <a:bodyPr vert="horz" lIns="0" tIns="1980000" rIns="360000" bIns="0" rtlCol="0">
            <a:noAutofit/>
          </a:bodyPr>
          <a:lstStyle/>
          <a:p>
            <a:pPr marL="0" indent="0">
              <a:buNone/>
            </a:pPr>
            <a:r>
              <a:rPr lang="de-DE" sz="1600" dirty="0"/>
              <a:t>Als Sammelwerk von einer Vielzahl von Händlerlinks finanzieren sich Preisvergleichsseiten hauptsächlich durch Händlerprovisionen, die aus Klicks auf Affiliate-Links resultieren.</a:t>
            </a:r>
          </a:p>
        </p:txBody>
      </p:sp>
      <p:pic>
        <p:nvPicPr>
          <p:cNvPr id="18" name="Bildplatzhalter 2">
            <a:extLst>
              <a:ext uri="{FF2B5EF4-FFF2-40B4-BE49-F238E27FC236}">
                <a16:creationId xmlns:a16="http://schemas.microsoft.com/office/drawing/2014/main" id="{3131943A-07B9-49E9-AEE6-3EDE7429727E}"/>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Affiliate Marketing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mj-lt"/>
                <a:ea typeface="+mn-ea"/>
                <a:cs typeface="+mn-cs"/>
              </a:rPr>
              <a:t>Elementare </a:t>
            </a:r>
            <a:br>
              <a:rPr kumimoji="0" lang="de-DE" sz="2800" b="1" i="0" u="none" strike="noStrike" kern="1200" cap="none" spc="0" normalizeH="0" baseline="0" noProof="0" dirty="0">
                <a:ln>
                  <a:noFill/>
                </a:ln>
                <a:solidFill>
                  <a:prstClr val="white"/>
                </a:solidFill>
                <a:effectLst/>
                <a:uLnTx/>
                <a:uFillTx/>
                <a:latin typeface="+mj-lt"/>
                <a:ea typeface="+mn-ea"/>
                <a:cs typeface="+mn-cs"/>
              </a:rPr>
            </a:br>
            <a:r>
              <a:rPr kumimoji="0" lang="de-DE" sz="2800" b="1" i="0" u="none" strike="noStrike" kern="1200" cap="none" spc="0" normalizeH="0" baseline="0" noProof="0" dirty="0">
                <a:ln>
                  <a:noFill/>
                </a:ln>
                <a:solidFill>
                  <a:prstClr val="white"/>
                </a:solidFill>
                <a:effectLst/>
                <a:uLnTx/>
                <a:uFillTx/>
                <a:latin typeface="+mj-lt"/>
                <a:ea typeface="+mn-ea"/>
                <a:cs typeface="+mn-cs"/>
              </a:rPr>
              <a:t>Fragen vor der Anwendung</a:t>
            </a: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de-DE" sz="1600" b="0" i="0" u="none" strike="noStrike" kern="1200" cap="none" spc="0" normalizeH="0" baseline="0" noProof="0" dirty="0">
                <a:ln>
                  <a:noFill/>
                </a:ln>
                <a:solidFill>
                  <a:prstClr val="white"/>
                </a:solidFill>
                <a:effectLst/>
                <a:uLnTx/>
                <a:uFillTx/>
                <a:ea typeface="+mn-ea"/>
                <a:cs typeface="+mn-cs"/>
              </a:rPr>
              <a:t>Kann der Umsatz mit der langfristigen Bindung neuer Kunden gesteigert werden?</a:t>
            </a:r>
          </a:p>
          <a:p>
            <a:pPr marL="0" marR="0" lvl="0" indent="0" algn="l" defTabSz="914400" rtl="0" eaLnBrk="1" fontAlgn="auto" latinLnBrk="0" hangingPunct="1">
              <a:lnSpc>
                <a:spcPct val="90000"/>
              </a:lnSpc>
              <a:spcBef>
                <a:spcPts val="0"/>
              </a:spcBef>
              <a:spcAft>
                <a:spcPts val="1000"/>
              </a:spcAft>
              <a:buClrTx/>
              <a:buSzTx/>
              <a:buFontTx/>
              <a:buNone/>
              <a:tabLst/>
              <a:defRPr/>
            </a:pPr>
            <a:r>
              <a:rPr kumimoji="0" lang="de-DE" sz="1600" b="0" i="0" u="none" strike="noStrike" kern="1200" cap="none" spc="0" normalizeH="0" baseline="0" noProof="0" dirty="0">
                <a:ln>
                  <a:noFill/>
                </a:ln>
                <a:solidFill>
                  <a:prstClr val="white"/>
                </a:solidFill>
                <a:effectLst/>
                <a:uLnTx/>
                <a:uFillTx/>
                <a:ea typeface="+mn-ea"/>
                <a:cs typeface="+mn-cs"/>
              </a:rPr>
              <a:t>Wie finden wir geeignete Affiliate-Partner?</a:t>
            </a:r>
          </a:p>
        </p:txBody>
      </p:sp>
      <p:sp>
        <p:nvSpPr>
          <p:cNvPr id="19" name="Inhaltsplatzhalter 25">
            <a:extLst>
              <a:ext uri="{FF2B5EF4-FFF2-40B4-BE49-F238E27FC236}">
                <a16:creationId xmlns:a16="http://schemas.microsoft.com/office/drawing/2014/main" id="{7FA3F57A-F016-4E48-8130-6891AD6A636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1000"/>
              </a:spcAft>
              <a:buClrTx/>
              <a:buSzTx/>
              <a:buFont typeface="Wingdings" panose="05000000000000000000" pitchFamily="2" charset="2"/>
              <a:buNone/>
              <a:tabLst/>
              <a:defRPr/>
            </a:pPr>
            <a:r>
              <a:rPr kumimoji="0" lang="de-DE" sz="2400" i="0" u="none" strike="noStrike" kern="1200" cap="none" spc="0" normalizeH="0" baseline="0" noProof="0" dirty="0">
                <a:ln w="6350">
                  <a:noFill/>
                </a:ln>
                <a:solidFill>
                  <a:srgbClr val="45B1CB"/>
                </a:solidFill>
                <a:effectLst/>
                <a:uLnTx/>
                <a:uFillTx/>
                <a:latin typeface="Bebas Neue" panose="020B0506020202020201" pitchFamily="34" charset="0"/>
                <a:ea typeface="+mn-ea"/>
                <a:cs typeface="+mn-cs"/>
              </a:rPr>
              <a:t>Preis</a:t>
            </a:r>
            <a:br>
              <a:rPr kumimoji="0" lang="de-DE" sz="2400" i="0" u="none" strike="noStrike" kern="1200" cap="none" spc="0" normalizeH="0" baseline="0" noProof="0" dirty="0">
                <a:ln w="6350">
                  <a:noFill/>
                </a:ln>
                <a:solidFill>
                  <a:srgbClr val="45B1CB"/>
                </a:solidFill>
                <a:effectLst/>
                <a:uLnTx/>
                <a:uFillTx/>
                <a:latin typeface="Bebas Neue" panose="020B0506020202020201" pitchFamily="34" charset="0"/>
                <a:ea typeface="+mn-ea"/>
                <a:cs typeface="+mn-cs"/>
              </a:rPr>
            </a:br>
            <a:r>
              <a:rPr kumimoji="0" lang="de-DE" sz="2400" i="0" u="none" strike="noStrike" kern="1200" cap="none" spc="0" normalizeH="0" baseline="0" noProof="0" dirty="0">
                <a:ln w="6350">
                  <a:noFill/>
                </a:ln>
                <a:solidFill>
                  <a:srgbClr val="45B1CB"/>
                </a:solidFill>
                <a:effectLst/>
                <a:uLnTx/>
                <a:uFillTx/>
                <a:latin typeface="Bebas Neue" panose="020B0506020202020201" pitchFamily="34" charset="0"/>
                <a:ea typeface="+mn-ea"/>
                <a:cs typeface="+mn-cs"/>
              </a:rPr>
              <a:t>vergleichs-</a:t>
            </a:r>
            <a:br>
              <a:rPr kumimoji="0" lang="de-DE" sz="2400" i="0" u="none" strike="noStrike" kern="1200" cap="none" spc="0" normalizeH="0" baseline="0" noProof="0" dirty="0">
                <a:ln w="6350">
                  <a:noFill/>
                </a:ln>
                <a:solidFill>
                  <a:srgbClr val="45B1CB"/>
                </a:solidFill>
                <a:effectLst/>
                <a:uLnTx/>
                <a:uFillTx/>
                <a:latin typeface="Bebas Neue" panose="020B0506020202020201" pitchFamily="34" charset="0"/>
                <a:ea typeface="+mn-ea"/>
                <a:cs typeface="+mn-cs"/>
              </a:rPr>
            </a:br>
            <a:r>
              <a:rPr kumimoji="0" lang="de-DE" sz="2400" i="0" u="none" strike="noStrike" kern="1200" cap="none" spc="0" normalizeH="0" baseline="0" noProof="0" dirty="0">
                <a:ln w="6350">
                  <a:noFill/>
                </a:ln>
                <a:solidFill>
                  <a:srgbClr val="45B1CB"/>
                </a:solidFill>
                <a:effectLst/>
                <a:uLnTx/>
                <a:uFillTx/>
                <a:latin typeface="Bebas Neue" panose="020B0506020202020201" pitchFamily="34" charset="0"/>
                <a:ea typeface="+mn-ea"/>
                <a:cs typeface="+mn-cs"/>
              </a:rPr>
              <a:t>seiten</a:t>
            </a:r>
          </a:p>
        </p:txBody>
      </p:sp>
      <p:cxnSp>
        <p:nvCxnSpPr>
          <p:cNvPr id="20" name="Gerader Verbinder 19">
            <a:extLst>
              <a:ext uri="{FF2B5EF4-FFF2-40B4-BE49-F238E27FC236}">
                <a16:creationId xmlns:a16="http://schemas.microsoft.com/office/drawing/2014/main" id="{2770330F-0902-4D53-AE07-C364B8773A67}"/>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E1BAFB06-CD0A-18D5-A503-3D546F8D1465}"/>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981CE865-E332-7FC1-A81D-968E9A50C28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C000">
                      <a:lumMod val="75000"/>
                    </a:srgbClr>
                  </a:solidFill>
                  <a:effectLst/>
                  <a:uLnTx/>
                  <a:uFillTx/>
                  <a:latin typeface="Calibri Light"/>
                  <a:ea typeface="+mn-ea"/>
                  <a:cs typeface="+mn-cs"/>
                  <a:hlinkClick r:id="rId3" action="ppaction://hlinksldjump">
                    <a:extLst>
                      <a:ext uri="{A12FA001-AC4F-418D-AE19-62706E023703}">
                        <ahyp:hlinkClr xmlns:ahyp="http://schemas.microsoft.com/office/drawing/2018/hyperlinkcolor" val="tx"/>
                      </a:ext>
                    </a:extLst>
                  </a:hlinkClick>
                </a:rPr>
                <a:t>Zurück zu Modell-Übersicht</a:t>
              </a:r>
              <a:endParaRPr kumimoji="0" lang="de-DE" sz="1000" b="0" i="0" u="none" strike="noStrike" kern="1200" cap="none" spc="0" normalizeH="0" baseline="0" noProof="0" dirty="0">
                <a:ln>
                  <a:noFill/>
                </a:ln>
                <a:solidFill>
                  <a:srgbClr val="FFC000">
                    <a:lumMod val="75000"/>
                  </a:srgbClr>
                </a:solidFill>
                <a:effectLst/>
                <a:uLnTx/>
                <a:uFillTx/>
                <a:latin typeface="Calibri Light"/>
                <a:ea typeface="+mn-ea"/>
                <a:cs typeface="+mn-cs"/>
              </a:endParaRPr>
            </a:p>
          </p:txBody>
        </p:sp>
        <p:sp>
          <p:nvSpPr>
            <p:cNvPr id="24" name="ICON">
              <a:hlinkClick r:id="rId3" action="ppaction://hlinksldjump"/>
              <a:extLst>
                <a:ext uri="{FF2B5EF4-FFF2-40B4-BE49-F238E27FC236}">
                  <a16:creationId xmlns:a16="http://schemas.microsoft.com/office/drawing/2014/main" id="{64071357-3511-200D-85E2-4D4AEBF2C0CF}"/>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C000">
                    <a:lumMod val="75000"/>
                  </a:srgbClr>
                </a:solidFill>
                <a:effectLst/>
                <a:uLnTx/>
                <a:uFillTx/>
                <a:latin typeface="Calibri Light"/>
                <a:ea typeface="+mn-ea"/>
                <a:cs typeface="+mn-cs"/>
              </a:endParaRPr>
            </a:p>
          </p:txBody>
        </p:sp>
      </p:grpSp>
      <p:graphicFrame>
        <p:nvGraphicFramePr>
          <p:cNvPr id="10" name="Tabelle 10">
            <a:extLst>
              <a:ext uri="{FF2B5EF4-FFF2-40B4-BE49-F238E27FC236}">
                <a16:creationId xmlns:a16="http://schemas.microsoft.com/office/drawing/2014/main" id="{968C4051-5C25-43E3-8B25-4609200C7015}"/>
              </a:ext>
            </a:extLst>
          </p:cNvPr>
          <p:cNvGraphicFramePr>
            <a:graphicFrameLocks noGrp="1"/>
          </p:cNvGraphicFramePr>
          <p:nvPr>
            <p:ph sz="half" idx="14"/>
            <p:extLst>
              <p:ext uri="{D42A27DB-BD31-4B8C-83A1-F6EECF244321}">
                <p14:modId xmlns:p14="http://schemas.microsoft.com/office/powerpoint/2010/main" val="431697104"/>
              </p:ext>
            </p:extLst>
          </p:nvPr>
        </p:nvGraphicFramePr>
        <p:xfrm>
          <a:off x="5142000" y="1969577"/>
          <a:ext cx="1908000" cy="324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3961552088"/>
                    </a:ext>
                  </a:extLst>
                </a:gridCol>
                <a:gridCol w="1188000">
                  <a:extLst>
                    <a:ext uri="{9D8B030D-6E8A-4147-A177-3AD203B41FA5}">
                      <a16:colId xmlns:a16="http://schemas.microsoft.com/office/drawing/2014/main" val="440560341"/>
                    </a:ext>
                  </a:extLst>
                </a:gridCol>
              </a:tblGrid>
              <a:tr h="720000">
                <a:tc>
                  <a:txBody>
                    <a:bodyPr/>
                    <a:lstStyle/>
                    <a:p>
                      <a:pPr algn="ctr"/>
                      <a:r>
                        <a:rPr lang="de-DE" sz="900" b="0" noProof="0" dirty="0">
                          <a:solidFill>
                            <a:schemeClr val="tx1"/>
                          </a:solidFill>
                          <a:latin typeface="+mn-lt"/>
                        </a:rPr>
                        <a:t>Das ist ein Platzhalter-text</a:t>
                      </a:r>
                    </a:p>
                  </a:txBody>
                  <a:tcPr marL="72000" marR="72000" marT="72000" marB="7200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b="1" noProof="0" dirty="0">
                        <a:solidFill>
                          <a:schemeClr val="tx1"/>
                        </a:solidFill>
                        <a:latin typeface="+mj-lt"/>
                      </a:endParaRPr>
                    </a:p>
                  </a:txBody>
                  <a:tcPr marL="72000" marR="72000" marT="72000" marB="72000" anchor="b">
                    <a:lnL w="12700"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1082008"/>
                  </a:ext>
                </a:extLst>
              </a:tr>
              <a:tr h="360000">
                <a:tc>
                  <a:txBody>
                    <a:bodyPr/>
                    <a:lstStyle/>
                    <a:p>
                      <a:pPr algn="ctr"/>
                      <a:r>
                        <a:rPr lang="de-DE" sz="1200" b="1" noProof="0" dirty="0">
                          <a:solidFill>
                            <a:schemeClr val="tx1"/>
                          </a:solidFill>
                          <a:latin typeface="+mj-lt"/>
                        </a:rPr>
                        <a:t>1</a:t>
                      </a:r>
                    </a:p>
                  </a:txBody>
                  <a:tcPr marL="72000" marR="72000" marT="72000" marB="72000">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de-DE" sz="1200" b="1" noProof="0" dirty="0">
                          <a:solidFill>
                            <a:schemeClr val="tx1"/>
                          </a:solidFill>
                          <a:latin typeface="+mj-lt"/>
                        </a:rPr>
                        <a:t>89,99€</a:t>
                      </a:r>
                    </a:p>
                  </a:txBody>
                  <a:tcPr marL="72000" marR="72000" marT="72000" marB="72000">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13738051"/>
                  </a:ext>
                </a:extLst>
              </a:tr>
              <a:tr h="720000">
                <a:tc>
                  <a:txBody>
                    <a:bodyPr/>
                    <a:lstStyle/>
                    <a:p>
                      <a:pPr algn="ctr"/>
                      <a:r>
                        <a:rPr lang="de-DE" sz="900" b="0" noProof="0" dirty="0">
                          <a:solidFill>
                            <a:schemeClr val="tx1"/>
                          </a:solidFill>
                          <a:latin typeface="+mn-lt"/>
                        </a:rPr>
                        <a:t>Das ist ein Platzhalter-text</a:t>
                      </a:r>
                    </a:p>
                  </a:txBody>
                  <a:tcPr marL="72000" marR="72000" marT="72000" marB="72000" anchor="ct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b="1" noProof="0" dirty="0">
                        <a:solidFill>
                          <a:schemeClr val="tx1"/>
                        </a:solidFill>
                        <a:latin typeface="+mj-lt"/>
                      </a:endParaRPr>
                    </a:p>
                  </a:txBody>
                  <a:tcPr marL="72000" marR="72000" marT="72000" marB="72000" anchor="b">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265726"/>
                  </a:ext>
                </a:extLst>
              </a:tr>
              <a:tr h="360000">
                <a:tc>
                  <a:txBody>
                    <a:bodyPr/>
                    <a:lstStyle/>
                    <a:p>
                      <a:pPr algn="ctr"/>
                      <a:r>
                        <a:rPr lang="de-DE" sz="1200" b="1" noProof="0" dirty="0">
                          <a:solidFill>
                            <a:schemeClr val="tx1"/>
                          </a:solidFill>
                          <a:latin typeface="+mj-lt"/>
                        </a:rPr>
                        <a:t>2</a:t>
                      </a:r>
                    </a:p>
                  </a:txBody>
                  <a:tcPr marL="72000" marR="72000" marT="72000" marB="72000">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200" b="1" noProof="0" dirty="0">
                          <a:solidFill>
                            <a:schemeClr val="tx1"/>
                          </a:solidFill>
                          <a:latin typeface="+mj-lt"/>
                        </a:rPr>
                        <a:t>95,99€</a:t>
                      </a:r>
                    </a:p>
                  </a:txBody>
                  <a:tcPr marL="72000" marR="72000" marT="72000" marB="72000">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63870547"/>
                  </a:ext>
                </a:extLst>
              </a:tr>
              <a:tr h="720000">
                <a:tc>
                  <a:txBody>
                    <a:bodyPr/>
                    <a:lstStyle/>
                    <a:p>
                      <a:pPr algn="ctr"/>
                      <a:r>
                        <a:rPr lang="de-DE" sz="900" b="0" noProof="0" dirty="0">
                          <a:solidFill>
                            <a:schemeClr val="tx1"/>
                          </a:solidFill>
                          <a:latin typeface="+mn-lt"/>
                        </a:rPr>
                        <a:t>Das ist ein Platzhalter-text</a:t>
                      </a:r>
                    </a:p>
                  </a:txBody>
                  <a:tcPr marL="72000" marR="72000" marT="72000" marB="72000" anchor="ct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b="1" noProof="0" dirty="0">
                        <a:solidFill>
                          <a:schemeClr val="tx1"/>
                        </a:solidFill>
                        <a:latin typeface="+mj-lt"/>
                      </a:endParaRPr>
                    </a:p>
                  </a:txBody>
                  <a:tcPr marL="72000" marR="72000" marT="72000" marB="72000" anchor="b">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4788602"/>
                  </a:ext>
                </a:extLst>
              </a:tr>
              <a:tr h="360000">
                <a:tc>
                  <a:txBody>
                    <a:bodyPr/>
                    <a:lstStyle/>
                    <a:p>
                      <a:pPr algn="ctr"/>
                      <a:r>
                        <a:rPr lang="de-DE" sz="1200" b="1" noProof="0" dirty="0">
                          <a:solidFill>
                            <a:schemeClr val="tx1"/>
                          </a:solidFill>
                          <a:latin typeface="+mj-lt"/>
                        </a:rPr>
                        <a:t>3</a:t>
                      </a:r>
                    </a:p>
                  </a:txBody>
                  <a:tcPr marL="72000" marR="72000" marT="72000" marB="72000" anchor="b">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de-DE" sz="1200" b="1" noProof="0" dirty="0">
                          <a:solidFill>
                            <a:schemeClr val="tx1"/>
                          </a:solidFill>
                          <a:latin typeface="+mj-lt"/>
                        </a:rPr>
                        <a:t>99,95€</a:t>
                      </a:r>
                    </a:p>
                  </a:txBody>
                  <a:tcPr marL="72000" marR="72000" marT="72000" marB="72000" anchor="b">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764918"/>
                  </a:ext>
                </a:extLst>
              </a:tr>
            </a:tbl>
          </a:graphicData>
        </a:graphic>
      </p:graphicFrame>
      <p:sp>
        <p:nvSpPr>
          <p:cNvPr id="13" name="ICON">
            <a:extLst>
              <a:ext uri="{FF2B5EF4-FFF2-40B4-BE49-F238E27FC236}">
                <a16:creationId xmlns:a16="http://schemas.microsoft.com/office/drawing/2014/main" id="{46A63DB3-DB24-425A-95BA-DE9E1DEA1114}"/>
              </a:ext>
            </a:extLst>
          </p:cNvPr>
          <p:cNvSpPr>
            <a:spLocks noChangeAspect="1"/>
          </p:cNvSpPr>
          <p:nvPr/>
        </p:nvSpPr>
        <p:spPr bwMode="gray">
          <a:xfrm>
            <a:off x="6243355" y="2116932"/>
            <a:ext cx="425289" cy="425289"/>
          </a:xfrm>
          <a:custGeom>
            <a:avLst/>
            <a:gdLst>
              <a:gd name="connsiteX0" fmla="*/ 224790 w 409575"/>
              <a:gd name="connsiteY0" fmla="*/ 0 h 409575"/>
              <a:gd name="connsiteX1" fmla="*/ 190500 w 409575"/>
              <a:gd name="connsiteY1" fmla="*/ 0 h 409575"/>
              <a:gd name="connsiteX2" fmla="*/ 0 w 409575"/>
              <a:gd name="connsiteY2" fmla="*/ 186690 h 409575"/>
              <a:gd name="connsiteX3" fmla="*/ 0 w 409575"/>
              <a:gd name="connsiteY3" fmla="*/ 309563 h 409575"/>
              <a:gd name="connsiteX4" fmla="*/ 0 w 409575"/>
              <a:gd name="connsiteY4" fmla="*/ 309563 h 409575"/>
              <a:gd name="connsiteX5" fmla="*/ 80963 w 409575"/>
              <a:gd name="connsiteY5" fmla="*/ 398145 h 409575"/>
              <a:gd name="connsiteX6" fmla="*/ 103823 w 409575"/>
              <a:gd name="connsiteY6" fmla="*/ 415290 h 409575"/>
              <a:gd name="connsiteX7" fmla="*/ 114300 w 409575"/>
              <a:gd name="connsiteY7" fmla="*/ 415290 h 409575"/>
              <a:gd name="connsiteX8" fmla="*/ 138113 w 409575"/>
              <a:gd name="connsiteY8" fmla="*/ 390525 h 409575"/>
              <a:gd name="connsiteX9" fmla="*/ 138113 w 409575"/>
              <a:gd name="connsiteY9" fmla="*/ 229553 h 409575"/>
              <a:gd name="connsiteX10" fmla="*/ 114300 w 409575"/>
              <a:gd name="connsiteY10" fmla="*/ 204788 h 409575"/>
              <a:gd name="connsiteX11" fmla="*/ 103823 w 409575"/>
              <a:gd name="connsiteY11" fmla="*/ 204788 h 409575"/>
              <a:gd name="connsiteX12" fmla="*/ 80963 w 409575"/>
              <a:gd name="connsiteY12" fmla="*/ 221933 h 409575"/>
              <a:gd name="connsiteX13" fmla="*/ 19050 w 409575"/>
              <a:gd name="connsiteY13" fmla="*/ 257175 h 409575"/>
              <a:gd name="connsiteX14" fmla="*/ 19050 w 409575"/>
              <a:gd name="connsiteY14" fmla="*/ 194310 h 409575"/>
              <a:gd name="connsiteX15" fmla="*/ 57150 w 409575"/>
              <a:gd name="connsiteY15" fmla="*/ 158115 h 409575"/>
              <a:gd name="connsiteX16" fmla="*/ 193358 w 409575"/>
              <a:gd name="connsiteY16" fmla="*/ 51435 h 409575"/>
              <a:gd name="connsiteX17" fmla="*/ 226695 w 409575"/>
              <a:gd name="connsiteY17" fmla="*/ 51435 h 409575"/>
              <a:gd name="connsiteX18" fmla="*/ 357188 w 409575"/>
              <a:gd name="connsiteY18" fmla="*/ 158115 h 409575"/>
              <a:gd name="connsiteX19" fmla="*/ 395288 w 409575"/>
              <a:gd name="connsiteY19" fmla="*/ 194310 h 409575"/>
              <a:gd name="connsiteX20" fmla="*/ 395288 w 409575"/>
              <a:gd name="connsiteY20" fmla="*/ 254318 h 409575"/>
              <a:gd name="connsiteX21" fmla="*/ 339090 w 409575"/>
              <a:gd name="connsiteY21" fmla="*/ 221933 h 409575"/>
              <a:gd name="connsiteX22" fmla="*/ 314325 w 409575"/>
              <a:gd name="connsiteY22" fmla="*/ 204788 h 409575"/>
              <a:gd name="connsiteX23" fmla="*/ 301943 w 409575"/>
              <a:gd name="connsiteY23" fmla="*/ 204788 h 409575"/>
              <a:gd name="connsiteX24" fmla="*/ 276225 w 409575"/>
              <a:gd name="connsiteY24" fmla="*/ 229553 h 409575"/>
              <a:gd name="connsiteX25" fmla="*/ 276225 w 409575"/>
              <a:gd name="connsiteY25" fmla="*/ 390525 h 409575"/>
              <a:gd name="connsiteX26" fmla="*/ 301943 w 409575"/>
              <a:gd name="connsiteY26" fmla="*/ 415290 h 409575"/>
              <a:gd name="connsiteX27" fmla="*/ 314325 w 409575"/>
              <a:gd name="connsiteY27" fmla="*/ 415290 h 409575"/>
              <a:gd name="connsiteX28" fmla="*/ 339090 w 409575"/>
              <a:gd name="connsiteY28" fmla="*/ 398145 h 409575"/>
              <a:gd name="connsiteX29" fmla="*/ 414338 w 409575"/>
              <a:gd name="connsiteY29" fmla="*/ 309563 h 409575"/>
              <a:gd name="connsiteX30" fmla="*/ 414338 w 409575"/>
              <a:gd name="connsiteY30" fmla="*/ 309563 h 409575"/>
              <a:gd name="connsiteX31" fmla="*/ 414338 w 409575"/>
              <a:gd name="connsiteY31" fmla="*/ 186690 h 409575"/>
              <a:gd name="connsiteX32" fmla="*/ 224790 w 409575"/>
              <a:gd name="connsiteY32" fmla="*/ 0 h 409575"/>
              <a:gd name="connsiteX33" fmla="*/ 99060 w 409575"/>
              <a:gd name="connsiteY33" fmla="*/ 229553 h 409575"/>
              <a:gd name="connsiteX34" fmla="*/ 103823 w 409575"/>
              <a:gd name="connsiteY34" fmla="*/ 223838 h 409575"/>
              <a:gd name="connsiteX35" fmla="*/ 114300 w 409575"/>
              <a:gd name="connsiteY35" fmla="*/ 223838 h 409575"/>
              <a:gd name="connsiteX36" fmla="*/ 119063 w 409575"/>
              <a:gd name="connsiteY36" fmla="*/ 229553 h 409575"/>
              <a:gd name="connsiteX37" fmla="*/ 119063 w 409575"/>
              <a:gd name="connsiteY37" fmla="*/ 389573 h 409575"/>
              <a:gd name="connsiteX38" fmla="*/ 114300 w 409575"/>
              <a:gd name="connsiteY38" fmla="*/ 396240 h 409575"/>
              <a:gd name="connsiteX39" fmla="*/ 103823 w 409575"/>
              <a:gd name="connsiteY39" fmla="*/ 396240 h 409575"/>
              <a:gd name="connsiteX40" fmla="*/ 99060 w 409575"/>
              <a:gd name="connsiteY40" fmla="*/ 390525 h 409575"/>
              <a:gd name="connsiteX41" fmla="*/ 99060 w 409575"/>
              <a:gd name="connsiteY41" fmla="*/ 229553 h 409575"/>
              <a:gd name="connsiteX42" fmla="*/ 80010 w 409575"/>
              <a:gd name="connsiteY42" fmla="*/ 241935 h 409575"/>
              <a:gd name="connsiteX43" fmla="*/ 80010 w 409575"/>
              <a:gd name="connsiteY43" fmla="*/ 379095 h 409575"/>
              <a:gd name="connsiteX44" fmla="*/ 19050 w 409575"/>
              <a:gd name="connsiteY44" fmla="*/ 309563 h 409575"/>
              <a:gd name="connsiteX45" fmla="*/ 80010 w 409575"/>
              <a:gd name="connsiteY45" fmla="*/ 241935 h 409575"/>
              <a:gd name="connsiteX46" fmla="*/ 322898 w 409575"/>
              <a:gd name="connsiteY46" fmla="*/ 390525 h 409575"/>
              <a:gd name="connsiteX47" fmla="*/ 316230 w 409575"/>
              <a:gd name="connsiteY47" fmla="*/ 396240 h 409575"/>
              <a:gd name="connsiteX48" fmla="*/ 303848 w 409575"/>
              <a:gd name="connsiteY48" fmla="*/ 396240 h 409575"/>
              <a:gd name="connsiteX49" fmla="*/ 297180 w 409575"/>
              <a:gd name="connsiteY49" fmla="*/ 390525 h 409575"/>
              <a:gd name="connsiteX50" fmla="*/ 297180 w 409575"/>
              <a:gd name="connsiteY50" fmla="*/ 229553 h 409575"/>
              <a:gd name="connsiteX51" fmla="*/ 303848 w 409575"/>
              <a:gd name="connsiteY51" fmla="*/ 223838 h 409575"/>
              <a:gd name="connsiteX52" fmla="*/ 316230 w 409575"/>
              <a:gd name="connsiteY52" fmla="*/ 223838 h 409575"/>
              <a:gd name="connsiteX53" fmla="*/ 322898 w 409575"/>
              <a:gd name="connsiteY53" fmla="*/ 229553 h 409575"/>
              <a:gd name="connsiteX54" fmla="*/ 322898 w 409575"/>
              <a:gd name="connsiteY54" fmla="*/ 390525 h 409575"/>
              <a:gd name="connsiteX55" fmla="*/ 341948 w 409575"/>
              <a:gd name="connsiteY55" fmla="*/ 378143 h 409575"/>
              <a:gd name="connsiteX56" fmla="*/ 341948 w 409575"/>
              <a:gd name="connsiteY56" fmla="*/ 241935 h 409575"/>
              <a:gd name="connsiteX57" fmla="*/ 396240 w 409575"/>
              <a:gd name="connsiteY57" fmla="*/ 310515 h 409575"/>
              <a:gd name="connsiteX58" fmla="*/ 341948 w 409575"/>
              <a:gd name="connsiteY58" fmla="*/ 378143 h 409575"/>
              <a:gd name="connsiteX59" fmla="*/ 377190 w 409575"/>
              <a:gd name="connsiteY59" fmla="*/ 154305 h 409575"/>
              <a:gd name="connsiteX60" fmla="*/ 227648 w 409575"/>
              <a:gd name="connsiteY60" fmla="*/ 32385 h 409575"/>
              <a:gd name="connsiteX61" fmla="*/ 194310 w 409575"/>
              <a:gd name="connsiteY61" fmla="*/ 32385 h 409575"/>
              <a:gd name="connsiteX62" fmla="*/ 39053 w 409575"/>
              <a:gd name="connsiteY62" fmla="*/ 154305 h 409575"/>
              <a:gd name="connsiteX63" fmla="*/ 20003 w 409575"/>
              <a:gd name="connsiteY63" fmla="*/ 175260 h 409575"/>
              <a:gd name="connsiteX64" fmla="*/ 190500 w 409575"/>
              <a:gd name="connsiteY64" fmla="*/ 19050 h 409575"/>
              <a:gd name="connsiteX65" fmla="*/ 224790 w 409575"/>
              <a:gd name="connsiteY65" fmla="*/ 19050 h 409575"/>
              <a:gd name="connsiteX66" fmla="*/ 396240 w 409575"/>
              <a:gd name="connsiteY66" fmla="*/ 175260 h 409575"/>
              <a:gd name="connsiteX67" fmla="*/ 377190 w 409575"/>
              <a:gd name="connsiteY67" fmla="*/ 15430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9575" h="409575">
                <a:moveTo>
                  <a:pt x="224790" y="0"/>
                </a:moveTo>
                <a:lnTo>
                  <a:pt x="190500" y="0"/>
                </a:lnTo>
                <a:cubicBezTo>
                  <a:pt x="85725" y="0"/>
                  <a:pt x="0" y="83820"/>
                  <a:pt x="0" y="186690"/>
                </a:cubicBezTo>
                <a:lnTo>
                  <a:pt x="0" y="309563"/>
                </a:lnTo>
                <a:cubicBezTo>
                  <a:pt x="0" y="309563"/>
                  <a:pt x="0" y="309563"/>
                  <a:pt x="0" y="309563"/>
                </a:cubicBezTo>
                <a:cubicBezTo>
                  <a:pt x="0" y="359093"/>
                  <a:pt x="40005" y="389573"/>
                  <a:pt x="80963" y="398145"/>
                </a:cubicBezTo>
                <a:cubicBezTo>
                  <a:pt x="83820" y="407670"/>
                  <a:pt x="93345" y="415290"/>
                  <a:pt x="103823" y="415290"/>
                </a:cubicBezTo>
                <a:lnTo>
                  <a:pt x="114300" y="415290"/>
                </a:lnTo>
                <a:cubicBezTo>
                  <a:pt x="127635" y="415290"/>
                  <a:pt x="138113" y="404813"/>
                  <a:pt x="138113" y="390525"/>
                </a:cubicBezTo>
                <a:lnTo>
                  <a:pt x="138113" y="229553"/>
                </a:lnTo>
                <a:cubicBezTo>
                  <a:pt x="138113" y="216218"/>
                  <a:pt x="127635" y="204788"/>
                  <a:pt x="114300" y="204788"/>
                </a:cubicBezTo>
                <a:lnTo>
                  <a:pt x="103823" y="204788"/>
                </a:lnTo>
                <a:cubicBezTo>
                  <a:pt x="93345" y="204788"/>
                  <a:pt x="84773" y="211455"/>
                  <a:pt x="80963" y="221933"/>
                </a:cubicBezTo>
                <a:cubicBezTo>
                  <a:pt x="57150" y="226695"/>
                  <a:pt x="34290" y="239078"/>
                  <a:pt x="19050" y="257175"/>
                </a:cubicBezTo>
                <a:lnTo>
                  <a:pt x="19050" y="194310"/>
                </a:lnTo>
                <a:cubicBezTo>
                  <a:pt x="38100" y="191453"/>
                  <a:pt x="53340" y="178118"/>
                  <a:pt x="57150" y="158115"/>
                </a:cubicBezTo>
                <a:cubicBezTo>
                  <a:pt x="69533" y="96203"/>
                  <a:pt x="126683" y="51435"/>
                  <a:pt x="193358" y="51435"/>
                </a:cubicBezTo>
                <a:lnTo>
                  <a:pt x="226695" y="51435"/>
                </a:lnTo>
                <a:cubicBezTo>
                  <a:pt x="291465" y="51435"/>
                  <a:pt x="343853" y="94298"/>
                  <a:pt x="357188" y="158115"/>
                </a:cubicBezTo>
                <a:cubicBezTo>
                  <a:pt x="360998" y="177165"/>
                  <a:pt x="376238" y="192405"/>
                  <a:pt x="395288" y="194310"/>
                </a:cubicBezTo>
                <a:lnTo>
                  <a:pt x="395288" y="254318"/>
                </a:lnTo>
                <a:cubicBezTo>
                  <a:pt x="381953" y="238125"/>
                  <a:pt x="362903" y="226695"/>
                  <a:pt x="339090" y="221933"/>
                </a:cubicBezTo>
                <a:cubicBezTo>
                  <a:pt x="335280" y="212408"/>
                  <a:pt x="325755" y="204788"/>
                  <a:pt x="314325" y="204788"/>
                </a:cubicBezTo>
                <a:lnTo>
                  <a:pt x="301943" y="204788"/>
                </a:lnTo>
                <a:cubicBezTo>
                  <a:pt x="287655" y="204788"/>
                  <a:pt x="276225" y="216218"/>
                  <a:pt x="276225" y="229553"/>
                </a:cubicBezTo>
                <a:lnTo>
                  <a:pt x="276225" y="390525"/>
                </a:lnTo>
                <a:cubicBezTo>
                  <a:pt x="276225" y="403860"/>
                  <a:pt x="287655" y="415290"/>
                  <a:pt x="301943" y="415290"/>
                </a:cubicBezTo>
                <a:lnTo>
                  <a:pt x="314325" y="415290"/>
                </a:lnTo>
                <a:cubicBezTo>
                  <a:pt x="325755" y="415290"/>
                  <a:pt x="335280" y="408623"/>
                  <a:pt x="339090" y="398145"/>
                </a:cubicBezTo>
                <a:cubicBezTo>
                  <a:pt x="384810" y="388620"/>
                  <a:pt x="414338" y="354330"/>
                  <a:pt x="414338" y="309563"/>
                </a:cubicBezTo>
                <a:cubicBezTo>
                  <a:pt x="414338" y="309563"/>
                  <a:pt x="414338" y="309563"/>
                  <a:pt x="414338" y="309563"/>
                </a:cubicBezTo>
                <a:lnTo>
                  <a:pt x="414338" y="186690"/>
                </a:lnTo>
                <a:cubicBezTo>
                  <a:pt x="415290" y="83820"/>
                  <a:pt x="329565" y="0"/>
                  <a:pt x="224790" y="0"/>
                </a:cubicBezTo>
                <a:close/>
                <a:moveTo>
                  <a:pt x="99060" y="229553"/>
                </a:moveTo>
                <a:cubicBezTo>
                  <a:pt x="99060" y="226695"/>
                  <a:pt x="100965" y="223838"/>
                  <a:pt x="103823" y="223838"/>
                </a:cubicBezTo>
                <a:lnTo>
                  <a:pt x="114300" y="223838"/>
                </a:lnTo>
                <a:cubicBezTo>
                  <a:pt x="117158" y="223838"/>
                  <a:pt x="119063" y="226695"/>
                  <a:pt x="119063" y="229553"/>
                </a:cubicBezTo>
                <a:lnTo>
                  <a:pt x="119063" y="389573"/>
                </a:lnTo>
                <a:cubicBezTo>
                  <a:pt x="119063" y="393383"/>
                  <a:pt x="117158" y="396240"/>
                  <a:pt x="114300" y="396240"/>
                </a:cubicBezTo>
                <a:lnTo>
                  <a:pt x="103823" y="396240"/>
                </a:lnTo>
                <a:cubicBezTo>
                  <a:pt x="100965" y="396240"/>
                  <a:pt x="99060" y="393383"/>
                  <a:pt x="99060" y="390525"/>
                </a:cubicBezTo>
                <a:lnTo>
                  <a:pt x="99060" y="229553"/>
                </a:lnTo>
                <a:close/>
                <a:moveTo>
                  <a:pt x="80010" y="241935"/>
                </a:moveTo>
                <a:lnTo>
                  <a:pt x="80010" y="379095"/>
                </a:lnTo>
                <a:cubicBezTo>
                  <a:pt x="47625" y="369570"/>
                  <a:pt x="19050" y="346710"/>
                  <a:pt x="19050" y="309563"/>
                </a:cubicBezTo>
                <a:cubicBezTo>
                  <a:pt x="19050" y="273368"/>
                  <a:pt x="47625" y="250508"/>
                  <a:pt x="80010" y="241935"/>
                </a:cubicBezTo>
                <a:close/>
                <a:moveTo>
                  <a:pt x="322898" y="390525"/>
                </a:moveTo>
                <a:cubicBezTo>
                  <a:pt x="322898" y="393383"/>
                  <a:pt x="320040" y="396240"/>
                  <a:pt x="316230" y="396240"/>
                </a:cubicBezTo>
                <a:lnTo>
                  <a:pt x="303848" y="396240"/>
                </a:lnTo>
                <a:cubicBezTo>
                  <a:pt x="300038" y="396240"/>
                  <a:pt x="297180" y="393383"/>
                  <a:pt x="297180" y="390525"/>
                </a:cubicBezTo>
                <a:lnTo>
                  <a:pt x="297180" y="229553"/>
                </a:lnTo>
                <a:cubicBezTo>
                  <a:pt x="297180" y="226695"/>
                  <a:pt x="300038" y="223838"/>
                  <a:pt x="303848" y="223838"/>
                </a:cubicBezTo>
                <a:lnTo>
                  <a:pt x="316230" y="223838"/>
                </a:lnTo>
                <a:cubicBezTo>
                  <a:pt x="320040" y="223838"/>
                  <a:pt x="322898" y="226695"/>
                  <a:pt x="322898" y="229553"/>
                </a:cubicBezTo>
                <a:lnTo>
                  <a:pt x="322898" y="390525"/>
                </a:lnTo>
                <a:close/>
                <a:moveTo>
                  <a:pt x="341948" y="378143"/>
                </a:moveTo>
                <a:lnTo>
                  <a:pt x="341948" y="241935"/>
                </a:lnTo>
                <a:cubicBezTo>
                  <a:pt x="376238" y="251460"/>
                  <a:pt x="396240" y="276225"/>
                  <a:pt x="396240" y="310515"/>
                </a:cubicBezTo>
                <a:cubicBezTo>
                  <a:pt x="396240" y="343853"/>
                  <a:pt x="376238" y="369570"/>
                  <a:pt x="341948" y="378143"/>
                </a:cubicBezTo>
                <a:close/>
                <a:moveTo>
                  <a:pt x="377190" y="154305"/>
                </a:moveTo>
                <a:cubicBezTo>
                  <a:pt x="361950" y="81915"/>
                  <a:pt x="301943" y="32385"/>
                  <a:pt x="227648" y="32385"/>
                </a:cubicBezTo>
                <a:lnTo>
                  <a:pt x="194310" y="32385"/>
                </a:lnTo>
                <a:cubicBezTo>
                  <a:pt x="118110" y="32385"/>
                  <a:pt x="53340" y="83820"/>
                  <a:pt x="39053" y="154305"/>
                </a:cubicBezTo>
                <a:cubicBezTo>
                  <a:pt x="37148" y="164783"/>
                  <a:pt x="29528" y="172403"/>
                  <a:pt x="20003" y="175260"/>
                </a:cubicBezTo>
                <a:cubicBezTo>
                  <a:pt x="25718" y="88583"/>
                  <a:pt x="100013" y="19050"/>
                  <a:pt x="190500" y="19050"/>
                </a:cubicBezTo>
                <a:lnTo>
                  <a:pt x="224790" y="19050"/>
                </a:lnTo>
                <a:cubicBezTo>
                  <a:pt x="315278" y="19050"/>
                  <a:pt x="389573" y="88583"/>
                  <a:pt x="396240" y="175260"/>
                </a:cubicBezTo>
                <a:cubicBezTo>
                  <a:pt x="386715" y="173355"/>
                  <a:pt x="379095" y="164783"/>
                  <a:pt x="377190" y="154305"/>
                </a:cubicBezTo>
                <a:close/>
              </a:path>
            </a:pathLst>
          </a:custGeom>
          <a:solidFill>
            <a:schemeClr val="accent6"/>
          </a:solidFill>
          <a:ln w="9525"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6" name="ICON">
            <a:extLst>
              <a:ext uri="{FF2B5EF4-FFF2-40B4-BE49-F238E27FC236}">
                <a16:creationId xmlns:a16="http://schemas.microsoft.com/office/drawing/2014/main" id="{DBA18880-8204-4DF9-A445-6201D32F0076}"/>
              </a:ext>
            </a:extLst>
          </p:cNvPr>
          <p:cNvSpPr>
            <a:spLocks noChangeAspect="1"/>
          </p:cNvSpPr>
          <p:nvPr/>
        </p:nvSpPr>
        <p:spPr bwMode="gray">
          <a:xfrm>
            <a:off x="6243355" y="3196745"/>
            <a:ext cx="425289" cy="425289"/>
          </a:xfrm>
          <a:custGeom>
            <a:avLst/>
            <a:gdLst>
              <a:gd name="connsiteX0" fmla="*/ 224790 w 409575"/>
              <a:gd name="connsiteY0" fmla="*/ 0 h 409575"/>
              <a:gd name="connsiteX1" fmla="*/ 190500 w 409575"/>
              <a:gd name="connsiteY1" fmla="*/ 0 h 409575"/>
              <a:gd name="connsiteX2" fmla="*/ 0 w 409575"/>
              <a:gd name="connsiteY2" fmla="*/ 186690 h 409575"/>
              <a:gd name="connsiteX3" fmla="*/ 0 w 409575"/>
              <a:gd name="connsiteY3" fmla="*/ 309563 h 409575"/>
              <a:gd name="connsiteX4" fmla="*/ 0 w 409575"/>
              <a:gd name="connsiteY4" fmla="*/ 309563 h 409575"/>
              <a:gd name="connsiteX5" fmla="*/ 80963 w 409575"/>
              <a:gd name="connsiteY5" fmla="*/ 398145 h 409575"/>
              <a:gd name="connsiteX6" fmla="*/ 103823 w 409575"/>
              <a:gd name="connsiteY6" fmla="*/ 415290 h 409575"/>
              <a:gd name="connsiteX7" fmla="*/ 114300 w 409575"/>
              <a:gd name="connsiteY7" fmla="*/ 415290 h 409575"/>
              <a:gd name="connsiteX8" fmla="*/ 138113 w 409575"/>
              <a:gd name="connsiteY8" fmla="*/ 390525 h 409575"/>
              <a:gd name="connsiteX9" fmla="*/ 138113 w 409575"/>
              <a:gd name="connsiteY9" fmla="*/ 229553 h 409575"/>
              <a:gd name="connsiteX10" fmla="*/ 114300 w 409575"/>
              <a:gd name="connsiteY10" fmla="*/ 204788 h 409575"/>
              <a:gd name="connsiteX11" fmla="*/ 103823 w 409575"/>
              <a:gd name="connsiteY11" fmla="*/ 204788 h 409575"/>
              <a:gd name="connsiteX12" fmla="*/ 80963 w 409575"/>
              <a:gd name="connsiteY12" fmla="*/ 221933 h 409575"/>
              <a:gd name="connsiteX13" fmla="*/ 19050 w 409575"/>
              <a:gd name="connsiteY13" fmla="*/ 257175 h 409575"/>
              <a:gd name="connsiteX14" fmla="*/ 19050 w 409575"/>
              <a:gd name="connsiteY14" fmla="*/ 194310 h 409575"/>
              <a:gd name="connsiteX15" fmla="*/ 57150 w 409575"/>
              <a:gd name="connsiteY15" fmla="*/ 158115 h 409575"/>
              <a:gd name="connsiteX16" fmla="*/ 193358 w 409575"/>
              <a:gd name="connsiteY16" fmla="*/ 51435 h 409575"/>
              <a:gd name="connsiteX17" fmla="*/ 226695 w 409575"/>
              <a:gd name="connsiteY17" fmla="*/ 51435 h 409575"/>
              <a:gd name="connsiteX18" fmla="*/ 357188 w 409575"/>
              <a:gd name="connsiteY18" fmla="*/ 158115 h 409575"/>
              <a:gd name="connsiteX19" fmla="*/ 395288 w 409575"/>
              <a:gd name="connsiteY19" fmla="*/ 194310 h 409575"/>
              <a:gd name="connsiteX20" fmla="*/ 395288 w 409575"/>
              <a:gd name="connsiteY20" fmla="*/ 254318 h 409575"/>
              <a:gd name="connsiteX21" fmla="*/ 339090 w 409575"/>
              <a:gd name="connsiteY21" fmla="*/ 221933 h 409575"/>
              <a:gd name="connsiteX22" fmla="*/ 314325 w 409575"/>
              <a:gd name="connsiteY22" fmla="*/ 204788 h 409575"/>
              <a:gd name="connsiteX23" fmla="*/ 301943 w 409575"/>
              <a:gd name="connsiteY23" fmla="*/ 204788 h 409575"/>
              <a:gd name="connsiteX24" fmla="*/ 276225 w 409575"/>
              <a:gd name="connsiteY24" fmla="*/ 229553 h 409575"/>
              <a:gd name="connsiteX25" fmla="*/ 276225 w 409575"/>
              <a:gd name="connsiteY25" fmla="*/ 390525 h 409575"/>
              <a:gd name="connsiteX26" fmla="*/ 301943 w 409575"/>
              <a:gd name="connsiteY26" fmla="*/ 415290 h 409575"/>
              <a:gd name="connsiteX27" fmla="*/ 314325 w 409575"/>
              <a:gd name="connsiteY27" fmla="*/ 415290 h 409575"/>
              <a:gd name="connsiteX28" fmla="*/ 339090 w 409575"/>
              <a:gd name="connsiteY28" fmla="*/ 398145 h 409575"/>
              <a:gd name="connsiteX29" fmla="*/ 414338 w 409575"/>
              <a:gd name="connsiteY29" fmla="*/ 309563 h 409575"/>
              <a:gd name="connsiteX30" fmla="*/ 414338 w 409575"/>
              <a:gd name="connsiteY30" fmla="*/ 309563 h 409575"/>
              <a:gd name="connsiteX31" fmla="*/ 414338 w 409575"/>
              <a:gd name="connsiteY31" fmla="*/ 186690 h 409575"/>
              <a:gd name="connsiteX32" fmla="*/ 224790 w 409575"/>
              <a:gd name="connsiteY32" fmla="*/ 0 h 409575"/>
              <a:gd name="connsiteX33" fmla="*/ 99060 w 409575"/>
              <a:gd name="connsiteY33" fmla="*/ 229553 h 409575"/>
              <a:gd name="connsiteX34" fmla="*/ 103823 w 409575"/>
              <a:gd name="connsiteY34" fmla="*/ 223838 h 409575"/>
              <a:gd name="connsiteX35" fmla="*/ 114300 w 409575"/>
              <a:gd name="connsiteY35" fmla="*/ 223838 h 409575"/>
              <a:gd name="connsiteX36" fmla="*/ 119063 w 409575"/>
              <a:gd name="connsiteY36" fmla="*/ 229553 h 409575"/>
              <a:gd name="connsiteX37" fmla="*/ 119063 w 409575"/>
              <a:gd name="connsiteY37" fmla="*/ 389573 h 409575"/>
              <a:gd name="connsiteX38" fmla="*/ 114300 w 409575"/>
              <a:gd name="connsiteY38" fmla="*/ 396240 h 409575"/>
              <a:gd name="connsiteX39" fmla="*/ 103823 w 409575"/>
              <a:gd name="connsiteY39" fmla="*/ 396240 h 409575"/>
              <a:gd name="connsiteX40" fmla="*/ 99060 w 409575"/>
              <a:gd name="connsiteY40" fmla="*/ 390525 h 409575"/>
              <a:gd name="connsiteX41" fmla="*/ 99060 w 409575"/>
              <a:gd name="connsiteY41" fmla="*/ 229553 h 409575"/>
              <a:gd name="connsiteX42" fmla="*/ 80010 w 409575"/>
              <a:gd name="connsiteY42" fmla="*/ 241935 h 409575"/>
              <a:gd name="connsiteX43" fmla="*/ 80010 w 409575"/>
              <a:gd name="connsiteY43" fmla="*/ 379095 h 409575"/>
              <a:gd name="connsiteX44" fmla="*/ 19050 w 409575"/>
              <a:gd name="connsiteY44" fmla="*/ 309563 h 409575"/>
              <a:gd name="connsiteX45" fmla="*/ 80010 w 409575"/>
              <a:gd name="connsiteY45" fmla="*/ 241935 h 409575"/>
              <a:gd name="connsiteX46" fmla="*/ 322898 w 409575"/>
              <a:gd name="connsiteY46" fmla="*/ 390525 h 409575"/>
              <a:gd name="connsiteX47" fmla="*/ 316230 w 409575"/>
              <a:gd name="connsiteY47" fmla="*/ 396240 h 409575"/>
              <a:gd name="connsiteX48" fmla="*/ 303848 w 409575"/>
              <a:gd name="connsiteY48" fmla="*/ 396240 h 409575"/>
              <a:gd name="connsiteX49" fmla="*/ 297180 w 409575"/>
              <a:gd name="connsiteY49" fmla="*/ 390525 h 409575"/>
              <a:gd name="connsiteX50" fmla="*/ 297180 w 409575"/>
              <a:gd name="connsiteY50" fmla="*/ 229553 h 409575"/>
              <a:gd name="connsiteX51" fmla="*/ 303848 w 409575"/>
              <a:gd name="connsiteY51" fmla="*/ 223838 h 409575"/>
              <a:gd name="connsiteX52" fmla="*/ 316230 w 409575"/>
              <a:gd name="connsiteY52" fmla="*/ 223838 h 409575"/>
              <a:gd name="connsiteX53" fmla="*/ 322898 w 409575"/>
              <a:gd name="connsiteY53" fmla="*/ 229553 h 409575"/>
              <a:gd name="connsiteX54" fmla="*/ 322898 w 409575"/>
              <a:gd name="connsiteY54" fmla="*/ 390525 h 409575"/>
              <a:gd name="connsiteX55" fmla="*/ 341948 w 409575"/>
              <a:gd name="connsiteY55" fmla="*/ 378143 h 409575"/>
              <a:gd name="connsiteX56" fmla="*/ 341948 w 409575"/>
              <a:gd name="connsiteY56" fmla="*/ 241935 h 409575"/>
              <a:gd name="connsiteX57" fmla="*/ 396240 w 409575"/>
              <a:gd name="connsiteY57" fmla="*/ 310515 h 409575"/>
              <a:gd name="connsiteX58" fmla="*/ 341948 w 409575"/>
              <a:gd name="connsiteY58" fmla="*/ 378143 h 409575"/>
              <a:gd name="connsiteX59" fmla="*/ 377190 w 409575"/>
              <a:gd name="connsiteY59" fmla="*/ 154305 h 409575"/>
              <a:gd name="connsiteX60" fmla="*/ 227648 w 409575"/>
              <a:gd name="connsiteY60" fmla="*/ 32385 h 409575"/>
              <a:gd name="connsiteX61" fmla="*/ 194310 w 409575"/>
              <a:gd name="connsiteY61" fmla="*/ 32385 h 409575"/>
              <a:gd name="connsiteX62" fmla="*/ 39053 w 409575"/>
              <a:gd name="connsiteY62" fmla="*/ 154305 h 409575"/>
              <a:gd name="connsiteX63" fmla="*/ 20003 w 409575"/>
              <a:gd name="connsiteY63" fmla="*/ 175260 h 409575"/>
              <a:gd name="connsiteX64" fmla="*/ 190500 w 409575"/>
              <a:gd name="connsiteY64" fmla="*/ 19050 h 409575"/>
              <a:gd name="connsiteX65" fmla="*/ 224790 w 409575"/>
              <a:gd name="connsiteY65" fmla="*/ 19050 h 409575"/>
              <a:gd name="connsiteX66" fmla="*/ 396240 w 409575"/>
              <a:gd name="connsiteY66" fmla="*/ 175260 h 409575"/>
              <a:gd name="connsiteX67" fmla="*/ 377190 w 409575"/>
              <a:gd name="connsiteY67" fmla="*/ 15430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9575" h="409575">
                <a:moveTo>
                  <a:pt x="224790" y="0"/>
                </a:moveTo>
                <a:lnTo>
                  <a:pt x="190500" y="0"/>
                </a:lnTo>
                <a:cubicBezTo>
                  <a:pt x="85725" y="0"/>
                  <a:pt x="0" y="83820"/>
                  <a:pt x="0" y="186690"/>
                </a:cubicBezTo>
                <a:lnTo>
                  <a:pt x="0" y="309563"/>
                </a:lnTo>
                <a:cubicBezTo>
                  <a:pt x="0" y="309563"/>
                  <a:pt x="0" y="309563"/>
                  <a:pt x="0" y="309563"/>
                </a:cubicBezTo>
                <a:cubicBezTo>
                  <a:pt x="0" y="359093"/>
                  <a:pt x="40005" y="389573"/>
                  <a:pt x="80963" y="398145"/>
                </a:cubicBezTo>
                <a:cubicBezTo>
                  <a:pt x="83820" y="407670"/>
                  <a:pt x="93345" y="415290"/>
                  <a:pt x="103823" y="415290"/>
                </a:cubicBezTo>
                <a:lnTo>
                  <a:pt x="114300" y="415290"/>
                </a:lnTo>
                <a:cubicBezTo>
                  <a:pt x="127635" y="415290"/>
                  <a:pt x="138113" y="404813"/>
                  <a:pt x="138113" y="390525"/>
                </a:cubicBezTo>
                <a:lnTo>
                  <a:pt x="138113" y="229553"/>
                </a:lnTo>
                <a:cubicBezTo>
                  <a:pt x="138113" y="216218"/>
                  <a:pt x="127635" y="204788"/>
                  <a:pt x="114300" y="204788"/>
                </a:cubicBezTo>
                <a:lnTo>
                  <a:pt x="103823" y="204788"/>
                </a:lnTo>
                <a:cubicBezTo>
                  <a:pt x="93345" y="204788"/>
                  <a:pt x="84773" y="211455"/>
                  <a:pt x="80963" y="221933"/>
                </a:cubicBezTo>
                <a:cubicBezTo>
                  <a:pt x="57150" y="226695"/>
                  <a:pt x="34290" y="239078"/>
                  <a:pt x="19050" y="257175"/>
                </a:cubicBezTo>
                <a:lnTo>
                  <a:pt x="19050" y="194310"/>
                </a:lnTo>
                <a:cubicBezTo>
                  <a:pt x="38100" y="191453"/>
                  <a:pt x="53340" y="178118"/>
                  <a:pt x="57150" y="158115"/>
                </a:cubicBezTo>
                <a:cubicBezTo>
                  <a:pt x="69533" y="96203"/>
                  <a:pt x="126683" y="51435"/>
                  <a:pt x="193358" y="51435"/>
                </a:cubicBezTo>
                <a:lnTo>
                  <a:pt x="226695" y="51435"/>
                </a:lnTo>
                <a:cubicBezTo>
                  <a:pt x="291465" y="51435"/>
                  <a:pt x="343853" y="94298"/>
                  <a:pt x="357188" y="158115"/>
                </a:cubicBezTo>
                <a:cubicBezTo>
                  <a:pt x="360998" y="177165"/>
                  <a:pt x="376238" y="192405"/>
                  <a:pt x="395288" y="194310"/>
                </a:cubicBezTo>
                <a:lnTo>
                  <a:pt x="395288" y="254318"/>
                </a:lnTo>
                <a:cubicBezTo>
                  <a:pt x="381953" y="238125"/>
                  <a:pt x="362903" y="226695"/>
                  <a:pt x="339090" y="221933"/>
                </a:cubicBezTo>
                <a:cubicBezTo>
                  <a:pt x="335280" y="212408"/>
                  <a:pt x="325755" y="204788"/>
                  <a:pt x="314325" y="204788"/>
                </a:cubicBezTo>
                <a:lnTo>
                  <a:pt x="301943" y="204788"/>
                </a:lnTo>
                <a:cubicBezTo>
                  <a:pt x="287655" y="204788"/>
                  <a:pt x="276225" y="216218"/>
                  <a:pt x="276225" y="229553"/>
                </a:cubicBezTo>
                <a:lnTo>
                  <a:pt x="276225" y="390525"/>
                </a:lnTo>
                <a:cubicBezTo>
                  <a:pt x="276225" y="403860"/>
                  <a:pt x="287655" y="415290"/>
                  <a:pt x="301943" y="415290"/>
                </a:cubicBezTo>
                <a:lnTo>
                  <a:pt x="314325" y="415290"/>
                </a:lnTo>
                <a:cubicBezTo>
                  <a:pt x="325755" y="415290"/>
                  <a:pt x="335280" y="408623"/>
                  <a:pt x="339090" y="398145"/>
                </a:cubicBezTo>
                <a:cubicBezTo>
                  <a:pt x="384810" y="388620"/>
                  <a:pt x="414338" y="354330"/>
                  <a:pt x="414338" y="309563"/>
                </a:cubicBezTo>
                <a:cubicBezTo>
                  <a:pt x="414338" y="309563"/>
                  <a:pt x="414338" y="309563"/>
                  <a:pt x="414338" y="309563"/>
                </a:cubicBezTo>
                <a:lnTo>
                  <a:pt x="414338" y="186690"/>
                </a:lnTo>
                <a:cubicBezTo>
                  <a:pt x="415290" y="83820"/>
                  <a:pt x="329565" y="0"/>
                  <a:pt x="224790" y="0"/>
                </a:cubicBezTo>
                <a:close/>
                <a:moveTo>
                  <a:pt x="99060" y="229553"/>
                </a:moveTo>
                <a:cubicBezTo>
                  <a:pt x="99060" y="226695"/>
                  <a:pt x="100965" y="223838"/>
                  <a:pt x="103823" y="223838"/>
                </a:cubicBezTo>
                <a:lnTo>
                  <a:pt x="114300" y="223838"/>
                </a:lnTo>
                <a:cubicBezTo>
                  <a:pt x="117158" y="223838"/>
                  <a:pt x="119063" y="226695"/>
                  <a:pt x="119063" y="229553"/>
                </a:cubicBezTo>
                <a:lnTo>
                  <a:pt x="119063" y="389573"/>
                </a:lnTo>
                <a:cubicBezTo>
                  <a:pt x="119063" y="393383"/>
                  <a:pt x="117158" y="396240"/>
                  <a:pt x="114300" y="396240"/>
                </a:cubicBezTo>
                <a:lnTo>
                  <a:pt x="103823" y="396240"/>
                </a:lnTo>
                <a:cubicBezTo>
                  <a:pt x="100965" y="396240"/>
                  <a:pt x="99060" y="393383"/>
                  <a:pt x="99060" y="390525"/>
                </a:cubicBezTo>
                <a:lnTo>
                  <a:pt x="99060" y="229553"/>
                </a:lnTo>
                <a:close/>
                <a:moveTo>
                  <a:pt x="80010" y="241935"/>
                </a:moveTo>
                <a:lnTo>
                  <a:pt x="80010" y="379095"/>
                </a:lnTo>
                <a:cubicBezTo>
                  <a:pt x="47625" y="369570"/>
                  <a:pt x="19050" y="346710"/>
                  <a:pt x="19050" y="309563"/>
                </a:cubicBezTo>
                <a:cubicBezTo>
                  <a:pt x="19050" y="273368"/>
                  <a:pt x="47625" y="250508"/>
                  <a:pt x="80010" y="241935"/>
                </a:cubicBezTo>
                <a:close/>
                <a:moveTo>
                  <a:pt x="322898" y="390525"/>
                </a:moveTo>
                <a:cubicBezTo>
                  <a:pt x="322898" y="393383"/>
                  <a:pt x="320040" y="396240"/>
                  <a:pt x="316230" y="396240"/>
                </a:cubicBezTo>
                <a:lnTo>
                  <a:pt x="303848" y="396240"/>
                </a:lnTo>
                <a:cubicBezTo>
                  <a:pt x="300038" y="396240"/>
                  <a:pt x="297180" y="393383"/>
                  <a:pt x="297180" y="390525"/>
                </a:cubicBezTo>
                <a:lnTo>
                  <a:pt x="297180" y="229553"/>
                </a:lnTo>
                <a:cubicBezTo>
                  <a:pt x="297180" y="226695"/>
                  <a:pt x="300038" y="223838"/>
                  <a:pt x="303848" y="223838"/>
                </a:cubicBezTo>
                <a:lnTo>
                  <a:pt x="316230" y="223838"/>
                </a:lnTo>
                <a:cubicBezTo>
                  <a:pt x="320040" y="223838"/>
                  <a:pt x="322898" y="226695"/>
                  <a:pt x="322898" y="229553"/>
                </a:cubicBezTo>
                <a:lnTo>
                  <a:pt x="322898" y="390525"/>
                </a:lnTo>
                <a:close/>
                <a:moveTo>
                  <a:pt x="341948" y="378143"/>
                </a:moveTo>
                <a:lnTo>
                  <a:pt x="341948" y="241935"/>
                </a:lnTo>
                <a:cubicBezTo>
                  <a:pt x="376238" y="251460"/>
                  <a:pt x="396240" y="276225"/>
                  <a:pt x="396240" y="310515"/>
                </a:cubicBezTo>
                <a:cubicBezTo>
                  <a:pt x="396240" y="343853"/>
                  <a:pt x="376238" y="369570"/>
                  <a:pt x="341948" y="378143"/>
                </a:cubicBezTo>
                <a:close/>
                <a:moveTo>
                  <a:pt x="377190" y="154305"/>
                </a:moveTo>
                <a:cubicBezTo>
                  <a:pt x="361950" y="81915"/>
                  <a:pt x="301943" y="32385"/>
                  <a:pt x="227648" y="32385"/>
                </a:cubicBezTo>
                <a:lnTo>
                  <a:pt x="194310" y="32385"/>
                </a:lnTo>
                <a:cubicBezTo>
                  <a:pt x="118110" y="32385"/>
                  <a:pt x="53340" y="83820"/>
                  <a:pt x="39053" y="154305"/>
                </a:cubicBezTo>
                <a:cubicBezTo>
                  <a:pt x="37148" y="164783"/>
                  <a:pt x="29528" y="172403"/>
                  <a:pt x="20003" y="175260"/>
                </a:cubicBezTo>
                <a:cubicBezTo>
                  <a:pt x="25718" y="88583"/>
                  <a:pt x="100013" y="19050"/>
                  <a:pt x="190500" y="19050"/>
                </a:cubicBezTo>
                <a:lnTo>
                  <a:pt x="224790" y="19050"/>
                </a:lnTo>
                <a:cubicBezTo>
                  <a:pt x="315278" y="19050"/>
                  <a:pt x="389573" y="88583"/>
                  <a:pt x="396240" y="175260"/>
                </a:cubicBezTo>
                <a:cubicBezTo>
                  <a:pt x="386715" y="173355"/>
                  <a:pt x="379095" y="164783"/>
                  <a:pt x="377190" y="154305"/>
                </a:cubicBezTo>
                <a:close/>
              </a:path>
            </a:pathLst>
          </a:custGeom>
          <a:solidFill>
            <a:schemeClr val="tx1">
              <a:lumMod val="75000"/>
              <a:lumOff val="25000"/>
            </a:schemeClr>
          </a:solidFill>
          <a:ln w="9525"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7" name="ICON">
            <a:extLst>
              <a:ext uri="{FF2B5EF4-FFF2-40B4-BE49-F238E27FC236}">
                <a16:creationId xmlns:a16="http://schemas.microsoft.com/office/drawing/2014/main" id="{8FF8F368-4B5A-46D8-9F42-49E8D6458ACF}"/>
              </a:ext>
            </a:extLst>
          </p:cNvPr>
          <p:cNvSpPr>
            <a:spLocks noChangeAspect="1"/>
          </p:cNvSpPr>
          <p:nvPr/>
        </p:nvSpPr>
        <p:spPr bwMode="gray">
          <a:xfrm>
            <a:off x="6243355" y="4276556"/>
            <a:ext cx="425289" cy="425289"/>
          </a:xfrm>
          <a:custGeom>
            <a:avLst/>
            <a:gdLst>
              <a:gd name="connsiteX0" fmla="*/ 224790 w 409575"/>
              <a:gd name="connsiteY0" fmla="*/ 0 h 409575"/>
              <a:gd name="connsiteX1" fmla="*/ 190500 w 409575"/>
              <a:gd name="connsiteY1" fmla="*/ 0 h 409575"/>
              <a:gd name="connsiteX2" fmla="*/ 0 w 409575"/>
              <a:gd name="connsiteY2" fmla="*/ 186690 h 409575"/>
              <a:gd name="connsiteX3" fmla="*/ 0 w 409575"/>
              <a:gd name="connsiteY3" fmla="*/ 309563 h 409575"/>
              <a:gd name="connsiteX4" fmla="*/ 0 w 409575"/>
              <a:gd name="connsiteY4" fmla="*/ 309563 h 409575"/>
              <a:gd name="connsiteX5" fmla="*/ 80963 w 409575"/>
              <a:gd name="connsiteY5" fmla="*/ 398145 h 409575"/>
              <a:gd name="connsiteX6" fmla="*/ 103823 w 409575"/>
              <a:gd name="connsiteY6" fmla="*/ 415290 h 409575"/>
              <a:gd name="connsiteX7" fmla="*/ 114300 w 409575"/>
              <a:gd name="connsiteY7" fmla="*/ 415290 h 409575"/>
              <a:gd name="connsiteX8" fmla="*/ 138113 w 409575"/>
              <a:gd name="connsiteY8" fmla="*/ 390525 h 409575"/>
              <a:gd name="connsiteX9" fmla="*/ 138113 w 409575"/>
              <a:gd name="connsiteY9" fmla="*/ 229553 h 409575"/>
              <a:gd name="connsiteX10" fmla="*/ 114300 w 409575"/>
              <a:gd name="connsiteY10" fmla="*/ 204788 h 409575"/>
              <a:gd name="connsiteX11" fmla="*/ 103823 w 409575"/>
              <a:gd name="connsiteY11" fmla="*/ 204788 h 409575"/>
              <a:gd name="connsiteX12" fmla="*/ 80963 w 409575"/>
              <a:gd name="connsiteY12" fmla="*/ 221933 h 409575"/>
              <a:gd name="connsiteX13" fmla="*/ 19050 w 409575"/>
              <a:gd name="connsiteY13" fmla="*/ 257175 h 409575"/>
              <a:gd name="connsiteX14" fmla="*/ 19050 w 409575"/>
              <a:gd name="connsiteY14" fmla="*/ 194310 h 409575"/>
              <a:gd name="connsiteX15" fmla="*/ 57150 w 409575"/>
              <a:gd name="connsiteY15" fmla="*/ 158115 h 409575"/>
              <a:gd name="connsiteX16" fmla="*/ 193358 w 409575"/>
              <a:gd name="connsiteY16" fmla="*/ 51435 h 409575"/>
              <a:gd name="connsiteX17" fmla="*/ 226695 w 409575"/>
              <a:gd name="connsiteY17" fmla="*/ 51435 h 409575"/>
              <a:gd name="connsiteX18" fmla="*/ 357188 w 409575"/>
              <a:gd name="connsiteY18" fmla="*/ 158115 h 409575"/>
              <a:gd name="connsiteX19" fmla="*/ 395288 w 409575"/>
              <a:gd name="connsiteY19" fmla="*/ 194310 h 409575"/>
              <a:gd name="connsiteX20" fmla="*/ 395288 w 409575"/>
              <a:gd name="connsiteY20" fmla="*/ 254318 h 409575"/>
              <a:gd name="connsiteX21" fmla="*/ 339090 w 409575"/>
              <a:gd name="connsiteY21" fmla="*/ 221933 h 409575"/>
              <a:gd name="connsiteX22" fmla="*/ 314325 w 409575"/>
              <a:gd name="connsiteY22" fmla="*/ 204788 h 409575"/>
              <a:gd name="connsiteX23" fmla="*/ 301943 w 409575"/>
              <a:gd name="connsiteY23" fmla="*/ 204788 h 409575"/>
              <a:gd name="connsiteX24" fmla="*/ 276225 w 409575"/>
              <a:gd name="connsiteY24" fmla="*/ 229553 h 409575"/>
              <a:gd name="connsiteX25" fmla="*/ 276225 w 409575"/>
              <a:gd name="connsiteY25" fmla="*/ 390525 h 409575"/>
              <a:gd name="connsiteX26" fmla="*/ 301943 w 409575"/>
              <a:gd name="connsiteY26" fmla="*/ 415290 h 409575"/>
              <a:gd name="connsiteX27" fmla="*/ 314325 w 409575"/>
              <a:gd name="connsiteY27" fmla="*/ 415290 h 409575"/>
              <a:gd name="connsiteX28" fmla="*/ 339090 w 409575"/>
              <a:gd name="connsiteY28" fmla="*/ 398145 h 409575"/>
              <a:gd name="connsiteX29" fmla="*/ 414338 w 409575"/>
              <a:gd name="connsiteY29" fmla="*/ 309563 h 409575"/>
              <a:gd name="connsiteX30" fmla="*/ 414338 w 409575"/>
              <a:gd name="connsiteY30" fmla="*/ 309563 h 409575"/>
              <a:gd name="connsiteX31" fmla="*/ 414338 w 409575"/>
              <a:gd name="connsiteY31" fmla="*/ 186690 h 409575"/>
              <a:gd name="connsiteX32" fmla="*/ 224790 w 409575"/>
              <a:gd name="connsiteY32" fmla="*/ 0 h 409575"/>
              <a:gd name="connsiteX33" fmla="*/ 99060 w 409575"/>
              <a:gd name="connsiteY33" fmla="*/ 229553 h 409575"/>
              <a:gd name="connsiteX34" fmla="*/ 103823 w 409575"/>
              <a:gd name="connsiteY34" fmla="*/ 223838 h 409575"/>
              <a:gd name="connsiteX35" fmla="*/ 114300 w 409575"/>
              <a:gd name="connsiteY35" fmla="*/ 223838 h 409575"/>
              <a:gd name="connsiteX36" fmla="*/ 119063 w 409575"/>
              <a:gd name="connsiteY36" fmla="*/ 229553 h 409575"/>
              <a:gd name="connsiteX37" fmla="*/ 119063 w 409575"/>
              <a:gd name="connsiteY37" fmla="*/ 389573 h 409575"/>
              <a:gd name="connsiteX38" fmla="*/ 114300 w 409575"/>
              <a:gd name="connsiteY38" fmla="*/ 396240 h 409575"/>
              <a:gd name="connsiteX39" fmla="*/ 103823 w 409575"/>
              <a:gd name="connsiteY39" fmla="*/ 396240 h 409575"/>
              <a:gd name="connsiteX40" fmla="*/ 99060 w 409575"/>
              <a:gd name="connsiteY40" fmla="*/ 390525 h 409575"/>
              <a:gd name="connsiteX41" fmla="*/ 99060 w 409575"/>
              <a:gd name="connsiteY41" fmla="*/ 229553 h 409575"/>
              <a:gd name="connsiteX42" fmla="*/ 80010 w 409575"/>
              <a:gd name="connsiteY42" fmla="*/ 241935 h 409575"/>
              <a:gd name="connsiteX43" fmla="*/ 80010 w 409575"/>
              <a:gd name="connsiteY43" fmla="*/ 379095 h 409575"/>
              <a:gd name="connsiteX44" fmla="*/ 19050 w 409575"/>
              <a:gd name="connsiteY44" fmla="*/ 309563 h 409575"/>
              <a:gd name="connsiteX45" fmla="*/ 80010 w 409575"/>
              <a:gd name="connsiteY45" fmla="*/ 241935 h 409575"/>
              <a:gd name="connsiteX46" fmla="*/ 322898 w 409575"/>
              <a:gd name="connsiteY46" fmla="*/ 390525 h 409575"/>
              <a:gd name="connsiteX47" fmla="*/ 316230 w 409575"/>
              <a:gd name="connsiteY47" fmla="*/ 396240 h 409575"/>
              <a:gd name="connsiteX48" fmla="*/ 303848 w 409575"/>
              <a:gd name="connsiteY48" fmla="*/ 396240 h 409575"/>
              <a:gd name="connsiteX49" fmla="*/ 297180 w 409575"/>
              <a:gd name="connsiteY49" fmla="*/ 390525 h 409575"/>
              <a:gd name="connsiteX50" fmla="*/ 297180 w 409575"/>
              <a:gd name="connsiteY50" fmla="*/ 229553 h 409575"/>
              <a:gd name="connsiteX51" fmla="*/ 303848 w 409575"/>
              <a:gd name="connsiteY51" fmla="*/ 223838 h 409575"/>
              <a:gd name="connsiteX52" fmla="*/ 316230 w 409575"/>
              <a:gd name="connsiteY52" fmla="*/ 223838 h 409575"/>
              <a:gd name="connsiteX53" fmla="*/ 322898 w 409575"/>
              <a:gd name="connsiteY53" fmla="*/ 229553 h 409575"/>
              <a:gd name="connsiteX54" fmla="*/ 322898 w 409575"/>
              <a:gd name="connsiteY54" fmla="*/ 390525 h 409575"/>
              <a:gd name="connsiteX55" fmla="*/ 341948 w 409575"/>
              <a:gd name="connsiteY55" fmla="*/ 378143 h 409575"/>
              <a:gd name="connsiteX56" fmla="*/ 341948 w 409575"/>
              <a:gd name="connsiteY56" fmla="*/ 241935 h 409575"/>
              <a:gd name="connsiteX57" fmla="*/ 396240 w 409575"/>
              <a:gd name="connsiteY57" fmla="*/ 310515 h 409575"/>
              <a:gd name="connsiteX58" fmla="*/ 341948 w 409575"/>
              <a:gd name="connsiteY58" fmla="*/ 378143 h 409575"/>
              <a:gd name="connsiteX59" fmla="*/ 377190 w 409575"/>
              <a:gd name="connsiteY59" fmla="*/ 154305 h 409575"/>
              <a:gd name="connsiteX60" fmla="*/ 227648 w 409575"/>
              <a:gd name="connsiteY60" fmla="*/ 32385 h 409575"/>
              <a:gd name="connsiteX61" fmla="*/ 194310 w 409575"/>
              <a:gd name="connsiteY61" fmla="*/ 32385 h 409575"/>
              <a:gd name="connsiteX62" fmla="*/ 39053 w 409575"/>
              <a:gd name="connsiteY62" fmla="*/ 154305 h 409575"/>
              <a:gd name="connsiteX63" fmla="*/ 20003 w 409575"/>
              <a:gd name="connsiteY63" fmla="*/ 175260 h 409575"/>
              <a:gd name="connsiteX64" fmla="*/ 190500 w 409575"/>
              <a:gd name="connsiteY64" fmla="*/ 19050 h 409575"/>
              <a:gd name="connsiteX65" fmla="*/ 224790 w 409575"/>
              <a:gd name="connsiteY65" fmla="*/ 19050 h 409575"/>
              <a:gd name="connsiteX66" fmla="*/ 396240 w 409575"/>
              <a:gd name="connsiteY66" fmla="*/ 175260 h 409575"/>
              <a:gd name="connsiteX67" fmla="*/ 377190 w 409575"/>
              <a:gd name="connsiteY67" fmla="*/ 15430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9575" h="409575">
                <a:moveTo>
                  <a:pt x="224790" y="0"/>
                </a:moveTo>
                <a:lnTo>
                  <a:pt x="190500" y="0"/>
                </a:lnTo>
                <a:cubicBezTo>
                  <a:pt x="85725" y="0"/>
                  <a:pt x="0" y="83820"/>
                  <a:pt x="0" y="186690"/>
                </a:cubicBezTo>
                <a:lnTo>
                  <a:pt x="0" y="309563"/>
                </a:lnTo>
                <a:cubicBezTo>
                  <a:pt x="0" y="309563"/>
                  <a:pt x="0" y="309563"/>
                  <a:pt x="0" y="309563"/>
                </a:cubicBezTo>
                <a:cubicBezTo>
                  <a:pt x="0" y="359093"/>
                  <a:pt x="40005" y="389573"/>
                  <a:pt x="80963" y="398145"/>
                </a:cubicBezTo>
                <a:cubicBezTo>
                  <a:pt x="83820" y="407670"/>
                  <a:pt x="93345" y="415290"/>
                  <a:pt x="103823" y="415290"/>
                </a:cubicBezTo>
                <a:lnTo>
                  <a:pt x="114300" y="415290"/>
                </a:lnTo>
                <a:cubicBezTo>
                  <a:pt x="127635" y="415290"/>
                  <a:pt x="138113" y="404813"/>
                  <a:pt x="138113" y="390525"/>
                </a:cubicBezTo>
                <a:lnTo>
                  <a:pt x="138113" y="229553"/>
                </a:lnTo>
                <a:cubicBezTo>
                  <a:pt x="138113" y="216218"/>
                  <a:pt x="127635" y="204788"/>
                  <a:pt x="114300" y="204788"/>
                </a:cubicBezTo>
                <a:lnTo>
                  <a:pt x="103823" y="204788"/>
                </a:lnTo>
                <a:cubicBezTo>
                  <a:pt x="93345" y="204788"/>
                  <a:pt x="84773" y="211455"/>
                  <a:pt x="80963" y="221933"/>
                </a:cubicBezTo>
                <a:cubicBezTo>
                  <a:pt x="57150" y="226695"/>
                  <a:pt x="34290" y="239078"/>
                  <a:pt x="19050" y="257175"/>
                </a:cubicBezTo>
                <a:lnTo>
                  <a:pt x="19050" y="194310"/>
                </a:lnTo>
                <a:cubicBezTo>
                  <a:pt x="38100" y="191453"/>
                  <a:pt x="53340" y="178118"/>
                  <a:pt x="57150" y="158115"/>
                </a:cubicBezTo>
                <a:cubicBezTo>
                  <a:pt x="69533" y="96203"/>
                  <a:pt x="126683" y="51435"/>
                  <a:pt x="193358" y="51435"/>
                </a:cubicBezTo>
                <a:lnTo>
                  <a:pt x="226695" y="51435"/>
                </a:lnTo>
                <a:cubicBezTo>
                  <a:pt x="291465" y="51435"/>
                  <a:pt x="343853" y="94298"/>
                  <a:pt x="357188" y="158115"/>
                </a:cubicBezTo>
                <a:cubicBezTo>
                  <a:pt x="360998" y="177165"/>
                  <a:pt x="376238" y="192405"/>
                  <a:pt x="395288" y="194310"/>
                </a:cubicBezTo>
                <a:lnTo>
                  <a:pt x="395288" y="254318"/>
                </a:lnTo>
                <a:cubicBezTo>
                  <a:pt x="381953" y="238125"/>
                  <a:pt x="362903" y="226695"/>
                  <a:pt x="339090" y="221933"/>
                </a:cubicBezTo>
                <a:cubicBezTo>
                  <a:pt x="335280" y="212408"/>
                  <a:pt x="325755" y="204788"/>
                  <a:pt x="314325" y="204788"/>
                </a:cubicBezTo>
                <a:lnTo>
                  <a:pt x="301943" y="204788"/>
                </a:lnTo>
                <a:cubicBezTo>
                  <a:pt x="287655" y="204788"/>
                  <a:pt x="276225" y="216218"/>
                  <a:pt x="276225" y="229553"/>
                </a:cubicBezTo>
                <a:lnTo>
                  <a:pt x="276225" y="390525"/>
                </a:lnTo>
                <a:cubicBezTo>
                  <a:pt x="276225" y="403860"/>
                  <a:pt x="287655" y="415290"/>
                  <a:pt x="301943" y="415290"/>
                </a:cubicBezTo>
                <a:lnTo>
                  <a:pt x="314325" y="415290"/>
                </a:lnTo>
                <a:cubicBezTo>
                  <a:pt x="325755" y="415290"/>
                  <a:pt x="335280" y="408623"/>
                  <a:pt x="339090" y="398145"/>
                </a:cubicBezTo>
                <a:cubicBezTo>
                  <a:pt x="384810" y="388620"/>
                  <a:pt x="414338" y="354330"/>
                  <a:pt x="414338" y="309563"/>
                </a:cubicBezTo>
                <a:cubicBezTo>
                  <a:pt x="414338" y="309563"/>
                  <a:pt x="414338" y="309563"/>
                  <a:pt x="414338" y="309563"/>
                </a:cubicBezTo>
                <a:lnTo>
                  <a:pt x="414338" y="186690"/>
                </a:lnTo>
                <a:cubicBezTo>
                  <a:pt x="415290" y="83820"/>
                  <a:pt x="329565" y="0"/>
                  <a:pt x="224790" y="0"/>
                </a:cubicBezTo>
                <a:close/>
                <a:moveTo>
                  <a:pt x="99060" y="229553"/>
                </a:moveTo>
                <a:cubicBezTo>
                  <a:pt x="99060" y="226695"/>
                  <a:pt x="100965" y="223838"/>
                  <a:pt x="103823" y="223838"/>
                </a:cubicBezTo>
                <a:lnTo>
                  <a:pt x="114300" y="223838"/>
                </a:lnTo>
                <a:cubicBezTo>
                  <a:pt x="117158" y="223838"/>
                  <a:pt x="119063" y="226695"/>
                  <a:pt x="119063" y="229553"/>
                </a:cubicBezTo>
                <a:lnTo>
                  <a:pt x="119063" y="389573"/>
                </a:lnTo>
                <a:cubicBezTo>
                  <a:pt x="119063" y="393383"/>
                  <a:pt x="117158" y="396240"/>
                  <a:pt x="114300" y="396240"/>
                </a:cubicBezTo>
                <a:lnTo>
                  <a:pt x="103823" y="396240"/>
                </a:lnTo>
                <a:cubicBezTo>
                  <a:pt x="100965" y="396240"/>
                  <a:pt x="99060" y="393383"/>
                  <a:pt x="99060" y="390525"/>
                </a:cubicBezTo>
                <a:lnTo>
                  <a:pt x="99060" y="229553"/>
                </a:lnTo>
                <a:close/>
                <a:moveTo>
                  <a:pt x="80010" y="241935"/>
                </a:moveTo>
                <a:lnTo>
                  <a:pt x="80010" y="379095"/>
                </a:lnTo>
                <a:cubicBezTo>
                  <a:pt x="47625" y="369570"/>
                  <a:pt x="19050" y="346710"/>
                  <a:pt x="19050" y="309563"/>
                </a:cubicBezTo>
                <a:cubicBezTo>
                  <a:pt x="19050" y="273368"/>
                  <a:pt x="47625" y="250508"/>
                  <a:pt x="80010" y="241935"/>
                </a:cubicBezTo>
                <a:close/>
                <a:moveTo>
                  <a:pt x="322898" y="390525"/>
                </a:moveTo>
                <a:cubicBezTo>
                  <a:pt x="322898" y="393383"/>
                  <a:pt x="320040" y="396240"/>
                  <a:pt x="316230" y="396240"/>
                </a:cubicBezTo>
                <a:lnTo>
                  <a:pt x="303848" y="396240"/>
                </a:lnTo>
                <a:cubicBezTo>
                  <a:pt x="300038" y="396240"/>
                  <a:pt x="297180" y="393383"/>
                  <a:pt x="297180" y="390525"/>
                </a:cubicBezTo>
                <a:lnTo>
                  <a:pt x="297180" y="229553"/>
                </a:lnTo>
                <a:cubicBezTo>
                  <a:pt x="297180" y="226695"/>
                  <a:pt x="300038" y="223838"/>
                  <a:pt x="303848" y="223838"/>
                </a:cubicBezTo>
                <a:lnTo>
                  <a:pt x="316230" y="223838"/>
                </a:lnTo>
                <a:cubicBezTo>
                  <a:pt x="320040" y="223838"/>
                  <a:pt x="322898" y="226695"/>
                  <a:pt x="322898" y="229553"/>
                </a:cubicBezTo>
                <a:lnTo>
                  <a:pt x="322898" y="390525"/>
                </a:lnTo>
                <a:close/>
                <a:moveTo>
                  <a:pt x="341948" y="378143"/>
                </a:moveTo>
                <a:lnTo>
                  <a:pt x="341948" y="241935"/>
                </a:lnTo>
                <a:cubicBezTo>
                  <a:pt x="376238" y="251460"/>
                  <a:pt x="396240" y="276225"/>
                  <a:pt x="396240" y="310515"/>
                </a:cubicBezTo>
                <a:cubicBezTo>
                  <a:pt x="396240" y="343853"/>
                  <a:pt x="376238" y="369570"/>
                  <a:pt x="341948" y="378143"/>
                </a:cubicBezTo>
                <a:close/>
                <a:moveTo>
                  <a:pt x="377190" y="154305"/>
                </a:moveTo>
                <a:cubicBezTo>
                  <a:pt x="361950" y="81915"/>
                  <a:pt x="301943" y="32385"/>
                  <a:pt x="227648" y="32385"/>
                </a:cubicBezTo>
                <a:lnTo>
                  <a:pt x="194310" y="32385"/>
                </a:lnTo>
                <a:cubicBezTo>
                  <a:pt x="118110" y="32385"/>
                  <a:pt x="53340" y="83820"/>
                  <a:pt x="39053" y="154305"/>
                </a:cubicBezTo>
                <a:cubicBezTo>
                  <a:pt x="37148" y="164783"/>
                  <a:pt x="29528" y="172403"/>
                  <a:pt x="20003" y="175260"/>
                </a:cubicBezTo>
                <a:cubicBezTo>
                  <a:pt x="25718" y="88583"/>
                  <a:pt x="100013" y="19050"/>
                  <a:pt x="190500" y="19050"/>
                </a:cubicBezTo>
                <a:lnTo>
                  <a:pt x="224790" y="19050"/>
                </a:lnTo>
                <a:cubicBezTo>
                  <a:pt x="315278" y="19050"/>
                  <a:pt x="389573" y="88583"/>
                  <a:pt x="396240" y="175260"/>
                </a:cubicBezTo>
                <a:cubicBezTo>
                  <a:pt x="386715" y="173355"/>
                  <a:pt x="379095" y="164783"/>
                  <a:pt x="377190" y="154305"/>
                </a:cubicBezTo>
                <a:close/>
              </a:path>
            </a:pathLst>
          </a:custGeom>
          <a:solidFill>
            <a:schemeClr val="accent3"/>
          </a:solidFill>
          <a:ln w="9525"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233298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 1">
            <a:extLst>
              <a:ext uri="{FF2B5EF4-FFF2-40B4-BE49-F238E27FC236}">
                <a16:creationId xmlns:a16="http://schemas.microsoft.com/office/drawing/2014/main" id="{262296DD-8C84-4BAA-9BA1-8A276B1E38CC}"/>
              </a:ext>
            </a:extLst>
          </p:cNvPr>
          <p:cNvGraphicFramePr>
            <a:graphicFrameLocks/>
          </p:cNvGraphicFramePr>
          <p:nvPr/>
        </p:nvGraphicFramePr>
        <p:xfrm>
          <a:off x="4175641" y="1512001"/>
          <a:ext cx="7477629" cy="42984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a:xfrm>
            <a:off x="540070" y="972000"/>
            <a:ext cx="11113200" cy="540000"/>
          </a:xfrm>
        </p:spPr>
        <p:txBody>
          <a:bodyPr/>
          <a:lstStyle/>
          <a:p>
            <a:r>
              <a:rPr lang="de-DE" dirty="0"/>
              <a:t>50 Geschäftsmodelle</a:t>
            </a:r>
          </a:p>
        </p:txBody>
      </p:sp>
      <p:sp>
        <p:nvSpPr>
          <p:cNvPr id="5" name="Inhaltsplatzhalter 4">
            <a:extLst>
              <a:ext uri="{FF2B5EF4-FFF2-40B4-BE49-F238E27FC236}">
                <a16:creationId xmlns:a16="http://schemas.microsoft.com/office/drawing/2014/main" id="{5440997C-B3AD-4791-8B72-05188EC96215}"/>
              </a:ext>
            </a:extLst>
          </p:cNvPr>
          <p:cNvSpPr>
            <a:spLocks noGrp="1"/>
          </p:cNvSpPr>
          <p:nvPr>
            <p:ph sz="half" idx="1"/>
          </p:nvPr>
        </p:nvSpPr>
        <p:spPr bwMode="gray">
          <a:xfrm>
            <a:off x="540070" y="1512000"/>
            <a:ext cx="3416845" cy="4298400"/>
          </a:xfrm>
        </p:spPr>
        <p:txBody>
          <a:bodyPr/>
          <a:lstStyle/>
          <a:p>
            <a:pPr marL="0" indent="0">
              <a:buNone/>
            </a:pPr>
            <a:r>
              <a:rPr lang="de-DE" sz="1800" dirty="0"/>
              <a:t>Beim Aikido-Modell verhält sich das Unternehmen genau </a:t>
            </a:r>
            <a:r>
              <a:rPr lang="de-DE" sz="1800" b="1" dirty="0">
                <a:latin typeface="+mj-lt"/>
              </a:rPr>
              <a:t>entgegengesetzt</a:t>
            </a:r>
            <a:r>
              <a:rPr lang="de-DE" sz="1800" dirty="0"/>
              <a:t> zur Konkurrenz. </a:t>
            </a:r>
          </a:p>
          <a:p>
            <a:pPr marL="0" indent="0">
              <a:buNone/>
            </a:pPr>
            <a:r>
              <a:rPr lang="de-DE" sz="1800" dirty="0"/>
              <a:t>Ziel ist das Vordringen in einen Markt mit hohem Wachstumspotential und geringem Wettbewerbsdruck.</a:t>
            </a:r>
          </a:p>
          <a:p>
            <a:pPr marL="0" indent="0">
              <a:buNone/>
            </a:pPr>
            <a:r>
              <a:rPr lang="de-DE" sz="1800" dirty="0"/>
              <a:t>Das Aikido-Modell hinterfragt klassische Branchenanalysen. </a:t>
            </a:r>
          </a:p>
          <a:p>
            <a:pPr marL="0" indent="0">
              <a:buNone/>
            </a:pPr>
            <a:r>
              <a:rPr lang="de-DE" sz="1800" dirty="0"/>
              <a:t>Um das Aikido-Modell anzuwenden bedarf es Mut und Risikobereitschaft.</a:t>
            </a:r>
          </a:p>
          <a:p>
            <a:pPr marL="0" indent="0">
              <a:buNone/>
            </a:pPr>
            <a:endParaRPr lang="de-DE" sz="1800" dirty="0"/>
          </a:p>
          <a:p>
            <a:pPr marL="0" indent="0">
              <a:buNone/>
            </a:pPr>
            <a:endParaRPr lang="de-DE" sz="1800" dirty="0"/>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Aikido</a:t>
            </a:r>
          </a:p>
        </p:txBody>
      </p:sp>
      <p:grpSp>
        <p:nvGrpSpPr>
          <p:cNvPr id="7" name="Gruppieren 6">
            <a:extLst>
              <a:ext uri="{FF2B5EF4-FFF2-40B4-BE49-F238E27FC236}">
                <a16:creationId xmlns:a16="http://schemas.microsoft.com/office/drawing/2014/main" id="{DFFE67E9-091F-B47B-7298-DF15BB43E605}"/>
              </a:ext>
            </a:extLst>
          </p:cNvPr>
          <p:cNvGrpSpPr/>
          <p:nvPr/>
        </p:nvGrpSpPr>
        <p:grpSpPr bwMode="gray">
          <a:xfrm>
            <a:off x="5200117" y="6241200"/>
            <a:ext cx="1791767" cy="252000"/>
            <a:chOff x="10011075" y="6241200"/>
            <a:chExt cx="1791767" cy="252000"/>
          </a:xfrm>
        </p:grpSpPr>
        <p:sp>
          <p:nvSpPr>
            <p:cNvPr id="9" name="Fußzeile">
              <a:extLst>
                <a:ext uri="{FF2B5EF4-FFF2-40B4-BE49-F238E27FC236}">
                  <a16:creationId xmlns:a16="http://schemas.microsoft.com/office/drawing/2014/main" id="{07F2A3F4-5520-1868-5228-FCCCEB5F060C}"/>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0" name="ICON">
              <a:hlinkClick r:id="rId3" action="ppaction://hlinksldjump"/>
              <a:extLst>
                <a:ext uri="{FF2B5EF4-FFF2-40B4-BE49-F238E27FC236}">
                  <a16:creationId xmlns:a16="http://schemas.microsoft.com/office/drawing/2014/main" id="{A6582F8E-0FBD-31F3-3545-2CC8701AA4C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3" name="Grafik 2" descr="Ein Bild, das Text enthält.&#10;&#10;Automatisch generierte Beschreibung">
            <a:extLst>
              <a:ext uri="{FF2B5EF4-FFF2-40B4-BE49-F238E27FC236}">
                <a16:creationId xmlns:a16="http://schemas.microsoft.com/office/drawing/2014/main" id="{BDA355AC-D827-1834-1A6C-FEBD6A8A6290}"/>
              </a:ext>
            </a:extLst>
          </p:cNvPr>
          <p:cNvPicPr>
            <a:picLocks noChangeAspect="1"/>
          </p:cNvPicPr>
          <p:nvPr/>
        </p:nvPicPr>
        <p:blipFill rotWithShape="1">
          <a:blip r:embed="rId4">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3021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137BBE8C-70BD-4944-9AFA-6091CF10160C}"/>
              </a:ext>
            </a:extLst>
          </p:cNvPr>
          <p:cNvSpPr>
            <a:spLocks noGrp="1"/>
          </p:cNvSpPr>
          <p:nvPr>
            <p:ph sz="half" idx="1"/>
          </p:nvPr>
        </p:nvSpPr>
        <p:spPr bwMode="gray"/>
        <p:txBody>
          <a:bodyPr vert="horz" lIns="0" tIns="1980000" rIns="360000" bIns="0" rtlCol="0">
            <a:noAutofit/>
          </a:bodyPr>
          <a:lstStyle/>
          <a:p>
            <a:pPr marL="0" indent="0">
              <a:buNone/>
            </a:pPr>
            <a:r>
              <a:rPr lang="de-DE" sz="1600" dirty="0"/>
              <a:t>Der Schweitzer Uhrenhersteller grenzt sich mit seinem Konzept gekonnt von der traditionellen Uhrenindustrie ab – und das mit Erfolg.</a:t>
            </a:r>
          </a:p>
          <a:p>
            <a:pPr marL="0" indent="0">
              <a:buNone/>
            </a:pPr>
            <a:r>
              <a:rPr lang="de-DE" sz="1600" dirty="0"/>
              <a:t>Anstelle von Luxusuhren mit edlen Metallen setzt Swatch auf moderate Preise, Plastik und bunte Farben.</a:t>
            </a:r>
          </a:p>
        </p:txBody>
      </p:sp>
      <p:sp>
        <p:nvSpPr>
          <p:cNvPr id="4" name="Inhaltsplatzhalter 3">
            <a:extLst>
              <a:ext uri="{FF2B5EF4-FFF2-40B4-BE49-F238E27FC236}">
                <a16:creationId xmlns:a16="http://schemas.microsoft.com/office/drawing/2014/main" id="{B829DEC6-6449-4BED-B7BE-E6A1C8570D7B}"/>
              </a:ext>
            </a:extLst>
          </p:cNvPr>
          <p:cNvSpPr>
            <a:spLocks noGrp="1"/>
          </p:cNvSpPr>
          <p:nvPr>
            <p:ph sz="half" idx="14"/>
          </p:nvPr>
        </p:nvSpPr>
        <p:spPr bwMode="gray"/>
        <p:txBody>
          <a:bodyPr lIns="360000" rIns="360000" anchor="ctr" anchorCtr="0"/>
          <a:lstStyle/>
          <a:p>
            <a:pPr marL="0" indent="0" algn="ctr">
              <a:buNone/>
            </a:pPr>
            <a:r>
              <a:rPr lang="de-DE" sz="1800" b="1" dirty="0">
                <a:solidFill>
                  <a:schemeClr val="accent6">
                    <a:lumMod val="50000"/>
                  </a:schemeClr>
                </a:solidFill>
                <a:latin typeface="+mj-lt"/>
              </a:rPr>
              <a:t>„Echte Unternehmer überwinden Hindernisse, die die Gesellschaft in Form von Regeln en masse aufstellt.“ </a:t>
            </a:r>
          </a:p>
          <a:p>
            <a:pPr marL="0" indent="0" algn="ctr">
              <a:buNone/>
            </a:pPr>
            <a:r>
              <a:rPr lang="de-DE" sz="1800" dirty="0"/>
              <a:t>Nick Hayek</a:t>
            </a:r>
            <a:br>
              <a:rPr lang="de-DE" sz="1800" dirty="0"/>
            </a:br>
            <a:r>
              <a:rPr lang="de-DE" sz="1400" i="1" dirty="0"/>
              <a:t>(Gründer von Swatch)</a:t>
            </a:r>
            <a:endParaRPr lang="de-DE" sz="1800" i="1" dirty="0"/>
          </a:p>
        </p:txBody>
      </p:sp>
      <p:pic>
        <p:nvPicPr>
          <p:cNvPr id="20" name="Bildplatzhalter 7">
            <a:extLst>
              <a:ext uri="{FF2B5EF4-FFF2-40B4-BE49-F238E27FC236}">
                <a16:creationId xmlns:a16="http://schemas.microsoft.com/office/drawing/2014/main" id="{F87BCFE5-57E2-4581-AD35-DE8E273F7CE3}"/>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Aikido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Haben wir eine Kundengruppe, die ebenfalls bereit ist, den gewohnten Markt zu verlassen?</a:t>
            </a:r>
          </a:p>
          <a:p>
            <a:pPr>
              <a:lnSpc>
                <a:spcPct val="90000"/>
              </a:lnSpc>
              <a:spcAft>
                <a:spcPts val="1000"/>
              </a:spcAft>
            </a:pPr>
            <a:r>
              <a:rPr lang="de-DE" sz="1600" dirty="0">
                <a:solidFill>
                  <a:schemeClr val="bg1"/>
                </a:solidFill>
              </a:rPr>
              <a:t>Kann diese Kundengruppe unseren gesamten Zielmarkt mobilisieren?</a:t>
            </a:r>
          </a:p>
        </p:txBody>
      </p:sp>
      <p:grpSp>
        <p:nvGrpSpPr>
          <p:cNvPr id="18" name="Gruppieren 17">
            <a:extLst>
              <a:ext uri="{FF2B5EF4-FFF2-40B4-BE49-F238E27FC236}">
                <a16:creationId xmlns:a16="http://schemas.microsoft.com/office/drawing/2014/main" id="{C087FCE8-5EB5-4046-A8A7-19731DFD0F8C}"/>
              </a:ext>
            </a:extLst>
          </p:cNvPr>
          <p:cNvGrpSpPr/>
          <p:nvPr/>
        </p:nvGrpSpPr>
        <p:grpSpPr bwMode="gray">
          <a:xfrm>
            <a:off x="4568400" y="2412000"/>
            <a:ext cx="360000" cy="360000"/>
            <a:chOff x="4896170" y="3096000"/>
            <a:chExt cx="360000" cy="360000"/>
          </a:xfrm>
        </p:grpSpPr>
        <p:cxnSp>
          <p:nvCxnSpPr>
            <p:cNvPr id="16" name="Gerader Verbinder 15">
              <a:extLst>
                <a:ext uri="{FF2B5EF4-FFF2-40B4-BE49-F238E27FC236}">
                  <a16:creationId xmlns:a16="http://schemas.microsoft.com/office/drawing/2014/main" id="{9365946C-0DC1-44CD-91A0-B1467866960C}"/>
                </a:ext>
              </a:extLst>
            </p:cNvPr>
            <p:cNvCxnSpPr/>
            <p:nvPr/>
          </p:nvCxnSpPr>
          <p:spPr bwMode="gray">
            <a:xfrm>
              <a:off x="4896170" y="3096000"/>
              <a:ext cx="360000" cy="0"/>
            </a:xfrm>
            <a:prstGeom prst="line">
              <a:avLst/>
            </a:prstGeom>
            <a:ln w="50800" cap="sq">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DF3A3968-25C1-433F-AA87-B8F06C3762D6}"/>
                </a:ext>
              </a:extLst>
            </p:cNvPr>
            <p:cNvCxnSpPr/>
            <p:nvPr/>
          </p:nvCxnSpPr>
          <p:spPr bwMode="gray">
            <a:xfrm>
              <a:off x="4896170" y="3096000"/>
              <a:ext cx="0" cy="360000"/>
            </a:xfrm>
            <a:prstGeom prst="line">
              <a:avLst/>
            </a:prstGeom>
            <a:ln w="50800" cap="sq">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19" name="Gruppieren 18">
            <a:extLst>
              <a:ext uri="{FF2B5EF4-FFF2-40B4-BE49-F238E27FC236}">
                <a16:creationId xmlns:a16="http://schemas.microsoft.com/office/drawing/2014/main" id="{D93DB6A0-98B6-48EF-9B94-009755CE0409}"/>
              </a:ext>
            </a:extLst>
          </p:cNvPr>
          <p:cNvGrpSpPr/>
          <p:nvPr/>
        </p:nvGrpSpPr>
        <p:grpSpPr bwMode="gray">
          <a:xfrm>
            <a:off x="7264800" y="4550400"/>
            <a:ext cx="360000" cy="360000"/>
            <a:chOff x="6559517" y="1512000"/>
            <a:chExt cx="360000" cy="360000"/>
          </a:xfrm>
        </p:grpSpPr>
        <p:cxnSp>
          <p:nvCxnSpPr>
            <p:cNvPr id="23" name="Gerader Verbinder 22">
              <a:extLst>
                <a:ext uri="{FF2B5EF4-FFF2-40B4-BE49-F238E27FC236}">
                  <a16:creationId xmlns:a16="http://schemas.microsoft.com/office/drawing/2014/main" id="{E9F7D8FA-22B4-43F6-B5B7-5C8A1C91C15F}"/>
                </a:ext>
              </a:extLst>
            </p:cNvPr>
            <p:cNvCxnSpPr/>
            <p:nvPr/>
          </p:nvCxnSpPr>
          <p:spPr bwMode="gray">
            <a:xfrm rot="10800000">
              <a:off x="6559517" y="1872000"/>
              <a:ext cx="360000" cy="0"/>
            </a:xfrm>
            <a:prstGeom prst="line">
              <a:avLst/>
            </a:prstGeom>
            <a:ln w="50800" cap="sq">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2615E60D-8008-4FE7-86E8-24EB75E07A28}"/>
                </a:ext>
              </a:extLst>
            </p:cNvPr>
            <p:cNvCxnSpPr/>
            <p:nvPr/>
          </p:nvCxnSpPr>
          <p:spPr bwMode="gray">
            <a:xfrm rot="10800000">
              <a:off x="6919517" y="1512000"/>
              <a:ext cx="0" cy="360000"/>
            </a:xfrm>
            <a:prstGeom prst="line">
              <a:avLst/>
            </a:prstGeom>
            <a:ln w="50800" cap="sq">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7" name="Inhaltsplatzhalter 25">
            <a:extLst>
              <a:ext uri="{FF2B5EF4-FFF2-40B4-BE49-F238E27FC236}">
                <a16:creationId xmlns:a16="http://schemas.microsoft.com/office/drawing/2014/main" id="{AC1F7EC7-0AB6-485D-92BB-F9B2F145BC7E}"/>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Swatch</a:t>
            </a:r>
          </a:p>
        </p:txBody>
      </p:sp>
      <p:cxnSp>
        <p:nvCxnSpPr>
          <p:cNvPr id="28" name="Gerader Verbinder 27">
            <a:extLst>
              <a:ext uri="{FF2B5EF4-FFF2-40B4-BE49-F238E27FC236}">
                <a16:creationId xmlns:a16="http://schemas.microsoft.com/office/drawing/2014/main" id="{D7AABB0F-8DA4-442E-9656-56DC14509F99}"/>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29F4AAAE-0982-38FA-FC4E-24B590B0234A}"/>
              </a:ext>
            </a:extLst>
          </p:cNvPr>
          <p:cNvGrpSpPr/>
          <p:nvPr/>
        </p:nvGrpSpPr>
        <p:grpSpPr bwMode="gray">
          <a:xfrm>
            <a:off x="5200117" y="6241200"/>
            <a:ext cx="1791767" cy="252000"/>
            <a:chOff x="10011075" y="6241200"/>
            <a:chExt cx="1791767" cy="252000"/>
          </a:xfrm>
        </p:grpSpPr>
        <p:sp>
          <p:nvSpPr>
            <p:cNvPr id="25" name="Fußzeile">
              <a:extLst>
                <a:ext uri="{FF2B5EF4-FFF2-40B4-BE49-F238E27FC236}">
                  <a16:creationId xmlns:a16="http://schemas.microsoft.com/office/drawing/2014/main" id="{8142B999-46FB-53B2-5F9E-F8BC31012D9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6" name="ICON">
              <a:hlinkClick r:id="rId3" action="ppaction://hlinksldjump"/>
              <a:extLst>
                <a:ext uri="{FF2B5EF4-FFF2-40B4-BE49-F238E27FC236}">
                  <a16:creationId xmlns:a16="http://schemas.microsoft.com/office/drawing/2014/main" id="{8B38C67B-88AA-558F-1753-B0040E80383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913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5">
            <a:extLst>
              <a:ext uri="{FF2B5EF4-FFF2-40B4-BE49-F238E27FC236}">
                <a16:creationId xmlns:a16="http://schemas.microsoft.com/office/drawing/2014/main" id="{549B04A6-57D5-4A9C-8730-8CBB70121050}"/>
              </a:ext>
            </a:extLst>
          </p:cNvPr>
          <p:cNvSpPr txBox="1">
            <a:spLocks/>
          </p:cNvSpPr>
          <p:nvPr/>
        </p:nvSpPr>
        <p:spPr bwMode="gray">
          <a:xfrm>
            <a:off x="540070" y="1525492"/>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Ziel</a:t>
            </a:r>
          </a:p>
        </p:txBody>
      </p: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47939A5B-8262-4CD1-893C-B7D3879E39F8}"/>
              </a:ext>
            </a:extLst>
          </p:cNvPr>
          <p:cNvSpPr>
            <a:spLocks noGrp="1"/>
          </p:cNvSpPr>
          <p:nvPr>
            <p:ph sz="half" idx="1"/>
          </p:nvPr>
        </p:nvSpPr>
        <p:spPr bwMode="gray"/>
        <p:txBody>
          <a:bodyPr tIns="1620000" bIns="0" anchor="t" anchorCtr="0"/>
          <a:lstStyle/>
          <a:p>
            <a:pPr marL="0" indent="0">
              <a:buNone/>
            </a:pPr>
            <a:r>
              <a:rPr lang="de-DE" sz="1600" b="1" dirty="0">
                <a:solidFill>
                  <a:schemeClr val="accent6"/>
                </a:solidFill>
                <a:latin typeface="+mj-lt"/>
              </a:rPr>
              <a:t>Immer über ausreichend </a:t>
            </a:r>
            <a:br>
              <a:rPr lang="de-DE" sz="1600" b="1" dirty="0">
                <a:solidFill>
                  <a:schemeClr val="accent6"/>
                </a:solidFill>
                <a:latin typeface="+mj-lt"/>
              </a:rPr>
            </a:br>
            <a:r>
              <a:rPr lang="de-DE" sz="1600" b="1" dirty="0">
                <a:solidFill>
                  <a:schemeClr val="accent6"/>
                </a:solidFill>
                <a:latin typeface="+mj-lt"/>
              </a:rPr>
              <a:t>liquide Mittel verfügen.</a:t>
            </a:r>
          </a:p>
          <a:p>
            <a:pPr marL="0" indent="0">
              <a:buNone/>
            </a:pPr>
            <a:r>
              <a:rPr lang="de-DE" sz="1600" dirty="0"/>
              <a:t>Einnahmen werden früher erzielt, als die hierfür notwendigen Ausgaben fällig werden.</a:t>
            </a:r>
          </a:p>
          <a:p>
            <a:pPr marL="0" indent="0">
              <a:buNone/>
            </a:pPr>
            <a:r>
              <a:rPr lang="de-DE" sz="1600" dirty="0"/>
              <a:t>Einsatz der freigewordenen Mittel für Schuldentilgung und Investitionen.</a:t>
            </a:r>
          </a:p>
          <a:p>
            <a:pPr marL="0" indent="0">
              <a:buNone/>
            </a:pPr>
            <a:r>
              <a:rPr lang="de-DE" sz="1600" dirty="0"/>
              <a:t>Grundvoraussetzung: Vorteilhafte Zahlungsvereinbarungen mit Kunden und Lieferanten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a:xfrm>
            <a:off x="540069" y="432000"/>
            <a:ext cx="11113200" cy="540000"/>
          </a:xfrm>
        </p:spPr>
        <p:txBody>
          <a:bodyPr/>
          <a:lstStyle/>
          <a:p>
            <a:r>
              <a:rPr lang="de-DE" dirty="0"/>
              <a:t>Cash Machine</a:t>
            </a:r>
          </a:p>
        </p:txBody>
      </p:sp>
      <p:sp>
        <p:nvSpPr>
          <p:cNvPr id="12" name="ICON">
            <a:extLst>
              <a:ext uri="{FF2B5EF4-FFF2-40B4-BE49-F238E27FC236}">
                <a16:creationId xmlns:a16="http://schemas.microsoft.com/office/drawing/2014/main" id="{E61525A5-6CC2-4714-BE57-35AA49834B0B}"/>
              </a:ext>
            </a:extLst>
          </p:cNvPr>
          <p:cNvSpPr>
            <a:spLocks noChangeAspect="1"/>
          </p:cNvSpPr>
          <p:nvPr/>
        </p:nvSpPr>
        <p:spPr bwMode="gray">
          <a:xfrm>
            <a:off x="540070" y="1584000"/>
            <a:ext cx="519207" cy="518445"/>
          </a:xfrm>
          <a:custGeom>
            <a:avLst/>
            <a:gdLst>
              <a:gd name="connsiteX0" fmla="*/ 237934 w 519207"/>
              <a:gd name="connsiteY0" fmla="*/ 140493 h 518445"/>
              <a:gd name="connsiteX1" fmla="*/ 318897 w 519207"/>
              <a:gd name="connsiteY1" fmla="*/ 165068 h 518445"/>
              <a:gd name="connsiteX2" fmla="*/ 320611 w 519207"/>
              <a:gd name="connsiteY2" fmla="*/ 178784 h 518445"/>
              <a:gd name="connsiteX3" fmla="*/ 306895 w 519207"/>
              <a:gd name="connsiteY3" fmla="*/ 180498 h 518445"/>
              <a:gd name="connsiteX4" fmla="*/ 237934 w 519207"/>
              <a:gd name="connsiteY4" fmla="*/ 160019 h 518445"/>
              <a:gd name="connsiteX5" fmla="*/ 115062 w 519207"/>
              <a:gd name="connsiteY5" fmla="*/ 279558 h 518445"/>
              <a:gd name="connsiteX6" fmla="*/ 238030 w 519207"/>
              <a:gd name="connsiteY6" fmla="*/ 399002 h 518445"/>
              <a:gd name="connsiteX7" fmla="*/ 360997 w 519207"/>
              <a:gd name="connsiteY7" fmla="*/ 279558 h 518445"/>
              <a:gd name="connsiteX8" fmla="*/ 340042 w 519207"/>
              <a:gd name="connsiteY8" fmla="*/ 212407 h 518445"/>
              <a:gd name="connsiteX9" fmla="*/ 339661 w 519207"/>
              <a:gd name="connsiteY9" fmla="*/ 198596 h 518445"/>
              <a:gd name="connsiteX10" fmla="*/ 353473 w 519207"/>
              <a:gd name="connsiteY10" fmla="*/ 198214 h 518445"/>
              <a:gd name="connsiteX11" fmla="*/ 380524 w 519207"/>
              <a:gd name="connsiteY11" fmla="*/ 279558 h 518445"/>
              <a:gd name="connsiteX12" fmla="*/ 237934 w 519207"/>
              <a:gd name="connsiteY12" fmla="*/ 418623 h 518445"/>
              <a:gd name="connsiteX13" fmla="*/ 95345 w 519207"/>
              <a:gd name="connsiteY13" fmla="*/ 279558 h 518445"/>
              <a:gd name="connsiteX14" fmla="*/ 237934 w 519207"/>
              <a:gd name="connsiteY14" fmla="*/ 140493 h 518445"/>
              <a:gd name="connsiteX15" fmla="*/ 240316 w 519207"/>
              <a:gd name="connsiteY15" fmla="*/ 38004 h 518445"/>
              <a:gd name="connsiteX16" fmla="*/ 360807 w 519207"/>
              <a:gd name="connsiteY16" fmla="*/ 69341 h 518445"/>
              <a:gd name="connsiteX17" fmla="*/ 364236 w 519207"/>
              <a:gd name="connsiteY17" fmla="*/ 82676 h 518445"/>
              <a:gd name="connsiteX18" fmla="*/ 350901 w 519207"/>
              <a:gd name="connsiteY18" fmla="*/ 86105 h 518445"/>
              <a:gd name="connsiteX19" fmla="*/ 240316 w 519207"/>
              <a:gd name="connsiteY19" fmla="*/ 57530 h 518445"/>
              <a:gd name="connsiteX20" fmla="*/ 19526 w 519207"/>
              <a:gd name="connsiteY20" fmla="*/ 278224 h 518445"/>
              <a:gd name="connsiteX21" fmla="*/ 240221 w 519207"/>
              <a:gd name="connsiteY21" fmla="*/ 499014 h 518445"/>
              <a:gd name="connsiteX22" fmla="*/ 461010 w 519207"/>
              <a:gd name="connsiteY22" fmla="*/ 278320 h 518445"/>
              <a:gd name="connsiteX23" fmla="*/ 434912 w 519207"/>
              <a:gd name="connsiteY23" fmla="*/ 171830 h 518445"/>
              <a:gd name="connsiteX24" fmla="*/ 438626 w 519207"/>
              <a:gd name="connsiteY24" fmla="*/ 158495 h 518445"/>
              <a:gd name="connsiteX25" fmla="*/ 451961 w 519207"/>
              <a:gd name="connsiteY25" fmla="*/ 162115 h 518445"/>
              <a:gd name="connsiteX26" fmla="*/ 480632 w 519207"/>
              <a:gd name="connsiteY26" fmla="*/ 278224 h 518445"/>
              <a:gd name="connsiteX27" fmla="*/ 240316 w 519207"/>
              <a:gd name="connsiteY27" fmla="*/ 518445 h 518445"/>
              <a:gd name="connsiteX28" fmla="*/ 0 w 519207"/>
              <a:gd name="connsiteY28" fmla="*/ 278224 h 518445"/>
              <a:gd name="connsiteX29" fmla="*/ 240316 w 519207"/>
              <a:gd name="connsiteY29" fmla="*/ 38004 h 518445"/>
              <a:gd name="connsiteX30" fmla="*/ 464248 w 519207"/>
              <a:gd name="connsiteY30" fmla="*/ 0 h 518445"/>
              <a:gd name="connsiteX31" fmla="*/ 474058 w 519207"/>
              <a:gd name="connsiteY31" fmla="*/ 9811 h 518445"/>
              <a:gd name="connsiteX32" fmla="*/ 474058 w 519207"/>
              <a:gd name="connsiteY32" fmla="*/ 45244 h 518445"/>
              <a:gd name="connsiteX33" fmla="*/ 509491 w 519207"/>
              <a:gd name="connsiteY33" fmla="*/ 45244 h 518445"/>
              <a:gd name="connsiteX34" fmla="*/ 519207 w 519207"/>
              <a:gd name="connsiteY34" fmla="*/ 54673 h 518445"/>
              <a:gd name="connsiteX35" fmla="*/ 509396 w 519207"/>
              <a:gd name="connsiteY35" fmla="*/ 64484 h 518445"/>
              <a:gd name="connsiteX36" fmla="*/ 468153 w 519207"/>
              <a:gd name="connsiteY36" fmla="*/ 64484 h 518445"/>
              <a:gd name="connsiteX37" fmla="*/ 459295 w 519207"/>
              <a:gd name="connsiteY37" fmla="*/ 73247 h 518445"/>
              <a:gd name="connsiteX38" fmla="*/ 480631 w 519207"/>
              <a:gd name="connsiteY38" fmla="*/ 73247 h 518445"/>
              <a:gd name="connsiteX39" fmla="*/ 490441 w 519207"/>
              <a:gd name="connsiteY39" fmla="*/ 83058 h 518445"/>
              <a:gd name="connsiteX40" fmla="*/ 480631 w 519207"/>
              <a:gd name="connsiteY40" fmla="*/ 92869 h 518445"/>
              <a:gd name="connsiteX41" fmla="*/ 439483 w 519207"/>
              <a:gd name="connsiteY41" fmla="*/ 92869 h 518445"/>
              <a:gd name="connsiteX42" fmla="*/ 425576 w 519207"/>
              <a:gd name="connsiteY42" fmla="*/ 106585 h 518445"/>
              <a:gd name="connsiteX43" fmla="*/ 446912 w 519207"/>
              <a:gd name="connsiteY43" fmla="*/ 106585 h 518445"/>
              <a:gd name="connsiteX44" fmla="*/ 456723 w 519207"/>
              <a:gd name="connsiteY44" fmla="*/ 116396 h 518445"/>
              <a:gd name="connsiteX45" fmla="*/ 446912 w 519207"/>
              <a:gd name="connsiteY45" fmla="*/ 126206 h 518445"/>
              <a:gd name="connsiteX46" fmla="*/ 405764 w 519207"/>
              <a:gd name="connsiteY46" fmla="*/ 126206 h 518445"/>
              <a:gd name="connsiteX47" fmla="*/ 225837 w 519207"/>
              <a:gd name="connsiteY47" fmla="*/ 302990 h 518445"/>
              <a:gd name="connsiteX48" fmla="*/ 228694 w 519207"/>
              <a:gd name="connsiteY48" fmla="*/ 246412 h 518445"/>
              <a:gd name="connsiteX49" fmla="*/ 202691 w 519207"/>
              <a:gd name="connsiteY49" fmla="*/ 278511 h 518445"/>
              <a:gd name="connsiteX50" fmla="*/ 236886 w 519207"/>
              <a:gd name="connsiteY50" fmla="*/ 311563 h 518445"/>
              <a:gd name="connsiteX51" fmla="*/ 271080 w 519207"/>
              <a:gd name="connsiteY51" fmla="*/ 278511 h 518445"/>
              <a:gd name="connsiteX52" fmla="*/ 280891 w 519207"/>
              <a:gd name="connsiteY52" fmla="*/ 268700 h 518445"/>
              <a:gd name="connsiteX53" fmla="*/ 290702 w 519207"/>
              <a:gd name="connsiteY53" fmla="*/ 278511 h 518445"/>
              <a:gd name="connsiteX54" fmla="*/ 236981 w 519207"/>
              <a:gd name="connsiteY54" fmla="*/ 331089 h 518445"/>
              <a:gd name="connsiteX55" fmla="*/ 183260 w 519207"/>
              <a:gd name="connsiteY55" fmla="*/ 278511 h 518445"/>
              <a:gd name="connsiteX56" fmla="*/ 236981 w 519207"/>
              <a:gd name="connsiteY56" fmla="*/ 225933 h 518445"/>
              <a:gd name="connsiteX57" fmla="*/ 249364 w 519207"/>
              <a:gd name="connsiteY57" fmla="*/ 225933 h 518445"/>
              <a:gd name="connsiteX58" fmla="*/ 247935 w 519207"/>
              <a:gd name="connsiteY58" fmla="*/ 253937 h 518445"/>
              <a:gd name="connsiteX59" fmla="*/ 391858 w 519207"/>
              <a:gd name="connsiteY59" fmla="*/ 112395 h 518445"/>
              <a:gd name="connsiteX60" fmla="*/ 391858 w 519207"/>
              <a:gd name="connsiteY60" fmla="*/ 71247 h 518445"/>
              <a:gd name="connsiteX61" fmla="*/ 401668 w 519207"/>
              <a:gd name="connsiteY61" fmla="*/ 61436 h 518445"/>
              <a:gd name="connsiteX62" fmla="*/ 411479 w 519207"/>
              <a:gd name="connsiteY62" fmla="*/ 71247 h 518445"/>
              <a:gd name="connsiteX63" fmla="*/ 411479 w 519207"/>
              <a:gd name="connsiteY63" fmla="*/ 93155 h 518445"/>
              <a:gd name="connsiteX64" fmla="*/ 425767 w 519207"/>
              <a:gd name="connsiteY64" fmla="*/ 79153 h 518445"/>
              <a:gd name="connsiteX65" fmla="*/ 425767 w 519207"/>
              <a:gd name="connsiteY65" fmla="*/ 38005 h 518445"/>
              <a:gd name="connsiteX66" fmla="*/ 435482 w 519207"/>
              <a:gd name="connsiteY66" fmla="*/ 28289 h 518445"/>
              <a:gd name="connsiteX67" fmla="*/ 445293 w 519207"/>
              <a:gd name="connsiteY67" fmla="*/ 38100 h 518445"/>
              <a:gd name="connsiteX68" fmla="*/ 445293 w 519207"/>
              <a:gd name="connsiteY68" fmla="*/ 60008 h 518445"/>
              <a:gd name="connsiteX69" fmla="*/ 454437 w 519207"/>
              <a:gd name="connsiteY69" fmla="*/ 50959 h 518445"/>
              <a:gd name="connsiteX70" fmla="*/ 454437 w 519207"/>
              <a:gd name="connsiteY70" fmla="*/ 9811 h 518445"/>
              <a:gd name="connsiteX71" fmla="*/ 464248 w 519207"/>
              <a:gd name="connsiteY71" fmla="*/ 0 h 51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9207" h="518445">
                <a:moveTo>
                  <a:pt x="237934" y="140493"/>
                </a:moveTo>
                <a:cubicBezTo>
                  <a:pt x="268891" y="140493"/>
                  <a:pt x="299180" y="149637"/>
                  <a:pt x="318897" y="165068"/>
                </a:cubicBezTo>
                <a:cubicBezTo>
                  <a:pt x="323183" y="168401"/>
                  <a:pt x="323945" y="174497"/>
                  <a:pt x="320611" y="178784"/>
                </a:cubicBezTo>
                <a:cubicBezTo>
                  <a:pt x="317278" y="183070"/>
                  <a:pt x="311181" y="183832"/>
                  <a:pt x="306895" y="180498"/>
                </a:cubicBezTo>
                <a:cubicBezTo>
                  <a:pt x="290703" y="167830"/>
                  <a:pt x="264223" y="160019"/>
                  <a:pt x="237934" y="160019"/>
                </a:cubicBezTo>
                <a:cubicBezTo>
                  <a:pt x="170116" y="160019"/>
                  <a:pt x="115062" y="213740"/>
                  <a:pt x="115062" y="279558"/>
                </a:cubicBezTo>
                <a:cubicBezTo>
                  <a:pt x="115062" y="345376"/>
                  <a:pt x="170212" y="399002"/>
                  <a:pt x="238030" y="399002"/>
                </a:cubicBezTo>
                <a:cubicBezTo>
                  <a:pt x="305848" y="399002"/>
                  <a:pt x="360997" y="345471"/>
                  <a:pt x="360997" y="279558"/>
                </a:cubicBezTo>
                <a:cubicBezTo>
                  <a:pt x="360997" y="254317"/>
                  <a:pt x="351186" y="222884"/>
                  <a:pt x="340042" y="212407"/>
                </a:cubicBezTo>
                <a:cubicBezTo>
                  <a:pt x="336137" y="208692"/>
                  <a:pt x="335947" y="202501"/>
                  <a:pt x="339661" y="198596"/>
                </a:cubicBezTo>
                <a:cubicBezTo>
                  <a:pt x="343376" y="194690"/>
                  <a:pt x="349567" y="194500"/>
                  <a:pt x="353473" y="198214"/>
                </a:cubicBezTo>
                <a:cubicBezTo>
                  <a:pt x="370427" y="214217"/>
                  <a:pt x="380524" y="252126"/>
                  <a:pt x="380524" y="279558"/>
                </a:cubicBezTo>
                <a:cubicBezTo>
                  <a:pt x="380524" y="356234"/>
                  <a:pt x="316611" y="418623"/>
                  <a:pt x="237934" y="418623"/>
                </a:cubicBezTo>
                <a:cubicBezTo>
                  <a:pt x="159258" y="418623"/>
                  <a:pt x="95345" y="356234"/>
                  <a:pt x="95345" y="279558"/>
                </a:cubicBezTo>
                <a:cubicBezTo>
                  <a:pt x="95345" y="202882"/>
                  <a:pt x="159353" y="140493"/>
                  <a:pt x="237934" y="140493"/>
                </a:cubicBezTo>
                <a:close/>
                <a:moveTo>
                  <a:pt x="240316" y="38004"/>
                </a:moveTo>
                <a:cubicBezTo>
                  <a:pt x="284417" y="38004"/>
                  <a:pt x="326041" y="48863"/>
                  <a:pt x="360807" y="69341"/>
                </a:cubicBezTo>
                <a:cubicBezTo>
                  <a:pt x="365474" y="72008"/>
                  <a:pt x="366998" y="78009"/>
                  <a:pt x="364236" y="82676"/>
                </a:cubicBezTo>
                <a:cubicBezTo>
                  <a:pt x="361569" y="87344"/>
                  <a:pt x="355568" y="88868"/>
                  <a:pt x="350901" y="86105"/>
                </a:cubicBezTo>
                <a:cubicBezTo>
                  <a:pt x="319183" y="67436"/>
                  <a:pt x="280892" y="57530"/>
                  <a:pt x="240316" y="57530"/>
                </a:cubicBezTo>
                <a:cubicBezTo>
                  <a:pt x="118586" y="57530"/>
                  <a:pt x="19526" y="156495"/>
                  <a:pt x="19526" y="278224"/>
                </a:cubicBezTo>
                <a:cubicBezTo>
                  <a:pt x="19526" y="399954"/>
                  <a:pt x="118491" y="499014"/>
                  <a:pt x="240221" y="499014"/>
                </a:cubicBezTo>
                <a:cubicBezTo>
                  <a:pt x="361950" y="499014"/>
                  <a:pt x="461010" y="400049"/>
                  <a:pt x="461010" y="278320"/>
                </a:cubicBezTo>
                <a:cubicBezTo>
                  <a:pt x="461010" y="237553"/>
                  <a:pt x="452438" y="202787"/>
                  <a:pt x="434912" y="171830"/>
                </a:cubicBezTo>
                <a:cubicBezTo>
                  <a:pt x="432245" y="167163"/>
                  <a:pt x="433959" y="161162"/>
                  <a:pt x="438626" y="158495"/>
                </a:cubicBezTo>
                <a:cubicBezTo>
                  <a:pt x="443294" y="155828"/>
                  <a:pt x="449294" y="157448"/>
                  <a:pt x="451961" y="162115"/>
                </a:cubicBezTo>
                <a:cubicBezTo>
                  <a:pt x="471297" y="196024"/>
                  <a:pt x="480632" y="234029"/>
                  <a:pt x="480632" y="278224"/>
                </a:cubicBezTo>
                <a:cubicBezTo>
                  <a:pt x="480632" y="410717"/>
                  <a:pt x="372809" y="518445"/>
                  <a:pt x="240316" y="518445"/>
                </a:cubicBezTo>
                <a:cubicBezTo>
                  <a:pt x="107823" y="518445"/>
                  <a:pt x="0" y="410717"/>
                  <a:pt x="0" y="278224"/>
                </a:cubicBezTo>
                <a:cubicBezTo>
                  <a:pt x="0" y="145732"/>
                  <a:pt x="107823" y="38004"/>
                  <a:pt x="240316" y="38004"/>
                </a:cubicBezTo>
                <a:close/>
                <a:moveTo>
                  <a:pt x="464248" y="0"/>
                </a:moveTo>
                <a:cubicBezTo>
                  <a:pt x="469677" y="0"/>
                  <a:pt x="474058" y="4382"/>
                  <a:pt x="474058" y="9811"/>
                </a:cubicBezTo>
                <a:lnTo>
                  <a:pt x="474058" y="45244"/>
                </a:lnTo>
                <a:lnTo>
                  <a:pt x="509491" y="45244"/>
                </a:lnTo>
                <a:cubicBezTo>
                  <a:pt x="514825" y="45244"/>
                  <a:pt x="519207" y="49244"/>
                  <a:pt x="519207" y="54673"/>
                </a:cubicBezTo>
                <a:cubicBezTo>
                  <a:pt x="519207" y="60103"/>
                  <a:pt x="514825" y="64484"/>
                  <a:pt x="509396" y="64484"/>
                </a:cubicBezTo>
                <a:lnTo>
                  <a:pt x="468153" y="64484"/>
                </a:lnTo>
                <a:lnTo>
                  <a:pt x="459295" y="73247"/>
                </a:lnTo>
                <a:lnTo>
                  <a:pt x="480631" y="73247"/>
                </a:lnTo>
                <a:cubicBezTo>
                  <a:pt x="486060" y="73247"/>
                  <a:pt x="490441" y="77629"/>
                  <a:pt x="490441" y="83058"/>
                </a:cubicBezTo>
                <a:cubicBezTo>
                  <a:pt x="490441" y="88487"/>
                  <a:pt x="486060" y="92869"/>
                  <a:pt x="480631" y="92869"/>
                </a:cubicBezTo>
                <a:lnTo>
                  <a:pt x="439483" y="92869"/>
                </a:lnTo>
                <a:lnTo>
                  <a:pt x="425576" y="106585"/>
                </a:lnTo>
                <a:lnTo>
                  <a:pt x="446912" y="106585"/>
                </a:lnTo>
                <a:cubicBezTo>
                  <a:pt x="452341" y="106585"/>
                  <a:pt x="456723" y="110966"/>
                  <a:pt x="456723" y="116396"/>
                </a:cubicBezTo>
                <a:cubicBezTo>
                  <a:pt x="456723" y="121825"/>
                  <a:pt x="452341" y="126206"/>
                  <a:pt x="446912" y="126206"/>
                </a:cubicBezTo>
                <a:lnTo>
                  <a:pt x="405764" y="126206"/>
                </a:lnTo>
                <a:lnTo>
                  <a:pt x="225837" y="302990"/>
                </a:lnTo>
                <a:lnTo>
                  <a:pt x="228694" y="246412"/>
                </a:lnTo>
                <a:cubicBezTo>
                  <a:pt x="213740" y="250031"/>
                  <a:pt x="202691" y="262985"/>
                  <a:pt x="202691" y="278511"/>
                </a:cubicBezTo>
                <a:cubicBezTo>
                  <a:pt x="202691" y="296704"/>
                  <a:pt x="218026" y="311563"/>
                  <a:pt x="236886" y="311563"/>
                </a:cubicBezTo>
                <a:cubicBezTo>
                  <a:pt x="255745" y="311563"/>
                  <a:pt x="271080" y="296704"/>
                  <a:pt x="271080" y="278511"/>
                </a:cubicBezTo>
                <a:cubicBezTo>
                  <a:pt x="271080" y="273082"/>
                  <a:pt x="275462" y="268700"/>
                  <a:pt x="280891" y="268700"/>
                </a:cubicBezTo>
                <a:cubicBezTo>
                  <a:pt x="286321" y="268700"/>
                  <a:pt x="290702" y="273082"/>
                  <a:pt x="290702" y="278511"/>
                </a:cubicBezTo>
                <a:cubicBezTo>
                  <a:pt x="290702" y="307467"/>
                  <a:pt x="266604" y="331089"/>
                  <a:pt x="236981" y="331089"/>
                </a:cubicBezTo>
                <a:cubicBezTo>
                  <a:pt x="207358" y="331089"/>
                  <a:pt x="183260" y="307467"/>
                  <a:pt x="183260" y="278511"/>
                </a:cubicBezTo>
                <a:cubicBezTo>
                  <a:pt x="183260" y="249555"/>
                  <a:pt x="207358" y="225933"/>
                  <a:pt x="236981" y="225933"/>
                </a:cubicBezTo>
                <a:lnTo>
                  <a:pt x="249364" y="225933"/>
                </a:lnTo>
                <a:lnTo>
                  <a:pt x="247935" y="253937"/>
                </a:lnTo>
                <a:lnTo>
                  <a:pt x="391858" y="112395"/>
                </a:lnTo>
                <a:lnTo>
                  <a:pt x="391858" y="71247"/>
                </a:lnTo>
                <a:cubicBezTo>
                  <a:pt x="391858" y="65818"/>
                  <a:pt x="396239" y="61436"/>
                  <a:pt x="401668" y="61436"/>
                </a:cubicBezTo>
                <a:cubicBezTo>
                  <a:pt x="407098" y="61436"/>
                  <a:pt x="411479" y="65818"/>
                  <a:pt x="411479" y="71247"/>
                </a:cubicBezTo>
                <a:lnTo>
                  <a:pt x="411479" y="93155"/>
                </a:lnTo>
                <a:lnTo>
                  <a:pt x="425767" y="79153"/>
                </a:lnTo>
                <a:lnTo>
                  <a:pt x="425767" y="38005"/>
                </a:lnTo>
                <a:cubicBezTo>
                  <a:pt x="425767" y="32671"/>
                  <a:pt x="430053" y="28289"/>
                  <a:pt x="435482" y="28289"/>
                </a:cubicBezTo>
                <a:cubicBezTo>
                  <a:pt x="440911" y="28289"/>
                  <a:pt x="445293" y="32671"/>
                  <a:pt x="445293" y="38100"/>
                </a:cubicBezTo>
                <a:lnTo>
                  <a:pt x="445293" y="60008"/>
                </a:lnTo>
                <a:lnTo>
                  <a:pt x="454437" y="50959"/>
                </a:lnTo>
                <a:lnTo>
                  <a:pt x="454437" y="9811"/>
                </a:lnTo>
                <a:cubicBezTo>
                  <a:pt x="454437" y="4382"/>
                  <a:pt x="458818" y="0"/>
                  <a:pt x="464248"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cxnSp>
        <p:nvCxnSpPr>
          <p:cNvPr id="11" name="Gerader Verbinder 10">
            <a:extLst>
              <a:ext uri="{FF2B5EF4-FFF2-40B4-BE49-F238E27FC236}">
                <a16:creationId xmlns:a16="http://schemas.microsoft.com/office/drawing/2014/main" id="{1B0FE658-F1F9-4C5B-AA69-17F00DE3BB41}"/>
              </a:ext>
            </a:extLst>
          </p:cNvPr>
          <p:cNvCxnSpPr/>
          <p:nvPr/>
        </p:nvCxnSpPr>
        <p:spPr bwMode="gray">
          <a:xfrm>
            <a:off x="540070" y="2893492"/>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0BA17847-0FF7-4112-B645-6AC7BD1E44DE}"/>
              </a:ext>
            </a:extLst>
          </p:cNvPr>
          <p:cNvSpPr txBox="1">
            <a:spLocks/>
          </p:cNvSpPr>
          <p:nvPr/>
        </p:nvSpPr>
        <p:spPr bwMode="gray">
          <a:xfrm>
            <a:off x="6007266" y="5104800"/>
            <a:ext cx="1078956" cy="360000"/>
          </a:xfrm>
          <a:prstGeom prst="rect">
            <a:avLst/>
          </a:prstGeom>
          <a:noFill/>
        </p:spPr>
        <p:txBody>
          <a:bodyPr wrap="square" lIns="0" tIns="0" rIns="0" bIns="0" rtlCol="0">
            <a:noAutofit/>
          </a:bodyPr>
          <a:lstStyle/>
          <a:p>
            <a:pPr algn="ctr">
              <a:lnSpc>
                <a:spcPct val="90000"/>
              </a:lnSpc>
              <a:spcAft>
                <a:spcPts val="1000"/>
              </a:spcAft>
            </a:pPr>
            <a:r>
              <a:rPr lang="de-DE" sz="1200" b="1" dirty="0">
                <a:solidFill>
                  <a:schemeClr val="bg1">
                    <a:lumMod val="65000"/>
                  </a:schemeClr>
                </a:solidFill>
                <a:latin typeface="+mj-lt"/>
              </a:rPr>
              <a:t>Built-to-Order-Prozess</a:t>
            </a:r>
          </a:p>
        </p:txBody>
      </p:sp>
      <p:sp>
        <p:nvSpPr>
          <p:cNvPr id="49" name="Textfeld 48">
            <a:extLst>
              <a:ext uri="{FF2B5EF4-FFF2-40B4-BE49-F238E27FC236}">
                <a16:creationId xmlns:a16="http://schemas.microsoft.com/office/drawing/2014/main" id="{165B2912-2042-4C9D-8C77-FD14A3299754}"/>
              </a:ext>
            </a:extLst>
          </p:cNvPr>
          <p:cNvSpPr txBox="1">
            <a:spLocks/>
          </p:cNvSpPr>
          <p:nvPr/>
        </p:nvSpPr>
        <p:spPr bwMode="gray">
          <a:xfrm>
            <a:off x="8507305" y="1677600"/>
            <a:ext cx="1078956" cy="360000"/>
          </a:xfrm>
          <a:prstGeom prst="rect">
            <a:avLst/>
          </a:prstGeom>
          <a:noFill/>
        </p:spPr>
        <p:txBody>
          <a:bodyPr wrap="square" lIns="0" tIns="0" rIns="0" bIns="0" rtlCol="0" anchor="b" anchorCtr="0">
            <a:noAutofit/>
          </a:bodyPr>
          <a:lstStyle/>
          <a:p>
            <a:pPr algn="ctr">
              <a:lnSpc>
                <a:spcPct val="90000"/>
              </a:lnSpc>
              <a:spcAft>
                <a:spcPts val="1000"/>
              </a:spcAft>
            </a:pPr>
            <a:r>
              <a:rPr lang="de-DE" sz="1200" b="1" dirty="0">
                <a:solidFill>
                  <a:schemeClr val="bg1">
                    <a:lumMod val="65000"/>
                  </a:schemeClr>
                </a:solidFill>
                <a:latin typeface="+mj-lt"/>
              </a:rPr>
              <a:t>Zahlungseingang des Kunden</a:t>
            </a:r>
          </a:p>
        </p:txBody>
      </p:sp>
      <p:sp>
        <p:nvSpPr>
          <p:cNvPr id="50" name="Textfeld 49">
            <a:extLst>
              <a:ext uri="{FF2B5EF4-FFF2-40B4-BE49-F238E27FC236}">
                <a16:creationId xmlns:a16="http://schemas.microsoft.com/office/drawing/2014/main" id="{DB311967-3C2B-4358-8F1E-6282AA7B8DAF}"/>
              </a:ext>
            </a:extLst>
          </p:cNvPr>
          <p:cNvSpPr txBox="1">
            <a:spLocks/>
          </p:cNvSpPr>
          <p:nvPr/>
        </p:nvSpPr>
        <p:spPr bwMode="gray">
          <a:xfrm>
            <a:off x="10213400" y="5104800"/>
            <a:ext cx="1078956" cy="360000"/>
          </a:xfrm>
          <a:prstGeom prst="rect">
            <a:avLst/>
          </a:prstGeom>
          <a:noFill/>
        </p:spPr>
        <p:txBody>
          <a:bodyPr wrap="square" lIns="0" tIns="0" rIns="0" bIns="0" rtlCol="0">
            <a:noAutofit/>
          </a:bodyPr>
          <a:lstStyle/>
          <a:p>
            <a:pPr algn="ctr">
              <a:lnSpc>
                <a:spcPct val="90000"/>
              </a:lnSpc>
              <a:spcAft>
                <a:spcPts val="1000"/>
              </a:spcAft>
            </a:pPr>
            <a:r>
              <a:rPr lang="de-DE" sz="1200" b="1" dirty="0">
                <a:solidFill>
                  <a:schemeClr val="bg1">
                    <a:lumMod val="65000"/>
                  </a:schemeClr>
                </a:solidFill>
                <a:latin typeface="+mj-lt"/>
              </a:rPr>
              <a:t>Bezahlen </a:t>
            </a:r>
            <a:br>
              <a:rPr lang="de-DE" sz="1200" b="1" dirty="0">
                <a:solidFill>
                  <a:schemeClr val="bg1">
                    <a:lumMod val="65000"/>
                  </a:schemeClr>
                </a:solidFill>
                <a:latin typeface="+mj-lt"/>
              </a:rPr>
            </a:br>
            <a:r>
              <a:rPr lang="de-DE" sz="1200" b="1" dirty="0">
                <a:solidFill>
                  <a:schemeClr val="bg1">
                    <a:lumMod val="65000"/>
                  </a:schemeClr>
                </a:solidFill>
                <a:latin typeface="+mj-lt"/>
              </a:rPr>
              <a:t>des Zulieferers</a:t>
            </a:r>
          </a:p>
        </p:txBody>
      </p:sp>
      <p:sp>
        <p:nvSpPr>
          <p:cNvPr id="52" name="Geschweifte Klammer rechts 51">
            <a:extLst>
              <a:ext uri="{FF2B5EF4-FFF2-40B4-BE49-F238E27FC236}">
                <a16:creationId xmlns:a16="http://schemas.microsoft.com/office/drawing/2014/main" id="{4341B81E-723F-4D94-8B32-934E81BE22D3}"/>
              </a:ext>
            </a:extLst>
          </p:cNvPr>
          <p:cNvSpPr/>
          <p:nvPr/>
        </p:nvSpPr>
        <p:spPr bwMode="gray">
          <a:xfrm rot="5400000">
            <a:off x="5730210" y="3037734"/>
            <a:ext cx="193068" cy="1440000"/>
          </a:xfrm>
          <a:prstGeom prst="rightBrace">
            <a:avLst>
              <a:gd name="adj1" fmla="val 47801"/>
              <a:gd name="adj2" fmla="val 50000"/>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9" name="Ellipse 58">
            <a:extLst>
              <a:ext uri="{FF2B5EF4-FFF2-40B4-BE49-F238E27FC236}">
                <a16:creationId xmlns:a16="http://schemas.microsoft.com/office/drawing/2014/main" id="{29A01DA4-3AB6-44BC-B06D-E1A8F0B31CDB}"/>
              </a:ext>
            </a:extLst>
          </p:cNvPr>
          <p:cNvSpPr>
            <a:spLocks noChangeAspect="1"/>
          </p:cNvSpPr>
          <p:nvPr/>
        </p:nvSpPr>
        <p:spPr bwMode="gray">
          <a:xfrm>
            <a:off x="6276744" y="4383836"/>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100" dirty="0">
              <a:solidFill>
                <a:schemeClr val="accent6"/>
              </a:solidFill>
            </a:endParaRPr>
          </a:p>
        </p:txBody>
      </p:sp>
      <p:sp>
        <p:nvSpPr>
          <p:cNvPr id="62" name="Textfeld 61">
            <a:extLst>
              <a:ext uri="{FF2B5EF4-FFF2-40B4-BE49-F238E27FC236}">
                <a16:creationId xmlns:a16="http://schemas.microsoft.com/office/drawing/2014/main" id="{E996DFF1-EB9E-40AE-9CE1-A6BE407925E0}"/>
              </a:ext>
            </a:extLst>
          </p:cNvPr>
          <p:cNvSpPr txBox="1">
            <a:spLocks/>
          </p:cNvSpPr>
          <p:nvPr/>
        </p:nvSpPr>
        <p:spPr bwMode="gray">
          <a:xfrm>
            <a:off x="6670417" y="2987780"/>
            <a:ext cx="1078956" cy="297175"/>
          </a:xfrm>
          <a:prstGeom prst="rect">
            <a:avLst/>
          </a:prstGeom>
          <a:noFill/>
        </p:spPr>
        <p:txBody>
          <a:bodyPr wrap="square" lIns="0" tIns="0" rIns="0" bIns="0" rtlCol="0" anchor="b" anchorCtr="0">
            <a:noAutofit/>
          </a:bodyPr>
          <a:lstStyle/>
          <a:p>
            <a:pPr algn="ctr">
              <a:lnSpc>
                <a:spcPct val="90000"/>
              </a:lnSpc>
              <a:spcAft>
                <a:spcPts val="1000"/>
              </a:spcAft>
            </a:pPr>
            <a:r>
              <a:rPr lang="de-DE" sz="1000" dirty="0">
                <a:solidFill>
                  <a:schemeClr val="accent1">
                    <a:lumMod val="75000"/>
                  </a:schemeClr>
                </a:solidFill>
              </a:rPr>
              <a:t>Zeitraum der Kundenzahlung</a:t>
            </a:r>
          </a:p>
        </p:txBody>
      </p:sp>
      <p:sp>
        <p:nvSpPr>
          <p:cNvPr id="63" name="Textfeld 62">
            <a:extLst>
              <a:ext uri="{FF2B5EF4-FFF2-40B4-BE49-F238E27FC236}">
                <a16:creationId xmlns:a16="http://schemas.microsoft.com/office/drawing/2014/main" id="{D46B19EC-B504-4790-AAFC-26E2962FE7FE}"/>
              </a:ext>
            </a:extLst>
          </p:cNvPr>
          <p:cNvSpPr txBox="1">
            <a:spLocks/>
          </p:cNvSpPr>
          <p:nvPr/>
        </p:nvSpPr>
        <p:spPr bwMode="gray">
          <a:xfrm>
            <a:off x="9102325" y="2638800"/>
            <a:ext cx="1595307" cy="646155"/>
          </a:xfrm>
          <a:prstGeom prst="rect">
            <a:avLst/>
          </a:prstGeom>
          <a:noFill/>
        </p:spPr>
        <p:txBody>
          <a:bodyPr wrap="square" lIns="0" tIns="0" rIns="0" bIns="0" rtlCol="0" anchor="b" anchorCtr="0">
            <a:noAutofit/>
          </a:bodyPr>
          <a:lstStyle/>
          <a:p>
            <a:pPr algn="ctr">
              <a:lnSpc>
                <a:spcPct val="90000"/>
              </a:lnSpc>
              <a:spcAft>
                <a:spcPts val="1000"/>
              </a:spcAft>
            </a:pPr>
            <a:r>
              <a:rPr lang="de-DE" sz="1000" dirty="0">
                <a:solidFill>
                  <a:schemeClr val="accent2">
                    <a:lumMod val="40000"/>
                    <a:lumOff val="60000"/>
                  </a:schemeClr>
                </a:solidFill>
              </a:rPr>
              <a:t>Verfügbarkeit von liquiden Mitteln im Sinne des Cash-Machine-Prinzips</a:t>
            </a:r>
          </a:p>
        </p:txBody>
      </p:sp>
      <p:sp>
        <p:nvSpPr>
          <p:cNvPr id="64" name="Textfeld 63">
            <a:extLst>
              <a:ext uri="{FF2B5EF4-FFF2-40B4-BE49-F238E27FC236}">
                <a16:creationId xmlns:a16="http://schemas.microsoft.com/office/drawing/2014/main" id="{BAE0B0E9-EA5A-464B-A3F7-8EC1C8DB306B}"/>
              </a:ext>
            </a:extLst>
          </p:cNvPr>
          <p:cNvSpPr txBox="1">
            <a:spLocks/>
          </p:cNvSpPr>
          <p:nvPr/>
        </p:nvSpPr>
        <p:spPr bwMode="gray">
          <a:xfrm>
            <a:off x="8012000" y="4039200"/>
            <a:ext cx="1078956" cy="360000"/>
          </a:xfrm>
          <a:prstGeom prst="rect">
            <a:avLst/>
          </a:prstGeom>
          <a:noFill/>
        </p:spPr>
        <p:txBody>
          <a:bodyPr wrap="square" lIns="0" tIns="0" rIns="0" bIns="0" rtlCol="0">
            <a:noAutofit/>
          </a:bodyPr>
          <a:lstStyle/>
          <a:p>
            <a:pPr algn="ctr">
              <a:lnSpc>
                <a:spcPct val="90000"/>
              </a:lnSpc>
              <a:spcAft>
                <a:spcPts val="1000"/>
              </a:spcAft>
            </a:pPr>
            <a:r>
              <a:rPr lang="de-DE" sz="1000" dirty="0">
                <a:solidFill>
                  <a:schemeClr val="accent6"/>
                </a:solidFill>
              </a:rPr>
              <a:t>Zahlungsfrist </a:t>
            </a:r>
            <a:br>
              <a:rPr lang="de-DE" sz="1000" dirty="0">
                <a:solidFill>
                  <a:schemeClr val="accent6"/>
                </a:solidFill>
              </a:rPr>
            </a:br>
            <a:r>
              <a:rPr lang="de-DE" sz="1000" dirty="0">
                <a:solidFill>
                  <a:schemeClr val="accent6"/>
                </a:solidFill>
              </a:rPr>
              <a:t>des Zulieferers</a:t>
            </a:r>
          </a:p>
        </p:txBody>
      </p:sp>
      <p:sp>
        <p:nvSpPr>
          <p:cNvPr id="30" name="Geschweifte Klammer rechts 29">
            <a:extLst>
              <a:ext uri="{FF2B5EF4-FFF2-40B4-BE49-F238E27FC236}">
                <a16:creationId xmlns:a16="http://schemas.microsoft.com/office/drawing/2014/main" id="{FE054BFC-553C-212C-97F2-C45996FC750F}"/>
              </a:ext>
            </a:extLst>
          </p:cNvPr>
          <p:cNvSpPr/>
          <p:nvPr/>
        </p:nvSpPr>
        <p:spPr bwMode="gray">
          <a:xfrm rot="5400000">
            <a:off x="8553277" y="1654666"/>
            <a:ext cx="193068" cy="4206134"/>
          </a:xfrm>
          <a:prstGeom prst="rightBrace">
            <a:avLst>
              <a:gd name="adj1" fmla="val 47801"/>
              <a:gd name="adj2" fmla="val 50000"/>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1" name="Geschweifte Klammer rechts 30">
            <a:extLst>
              <a:ext uri="{FF2B5EF4-FFF2-40B4-BE49-F238E27FC236}">
                <a16:creationId xmlns:a16="http://schemas.microsoft.com/office/drawing/2014/main" id="{9B408E3A-231E-E282-6039-6BCEC1F5F54B}"/>
              </a:ext>
            </a:extLst>
          </p:cNvPr>
          <p:cNvSpPr/>
          <p:nvPr/>
        </p:nvSpPr>
        <p:spPr bwMode="gray">
          <a:xfrm rot="16200000" flipV="1">
            <a:off x="6980227" y="1594649"/>
            <a:ext cx="193068" cy="3940034"/>
          </a:xfrm>
          <a:prstGeom prst="rightBrace">
            <a:avLst>
              <a:gd name="adj1" fmla="val 47801"/>
              <a:gd name="adj2" fmla="val 50000"/>
            </a:avLst>
          </a:prstGeom>
          <a:ln w="127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47" name="Textfeld 46">
            <a:extLst>
              <a:ext uri="{FF2B5EF4-FFF2-40B4-BE49-F238E27FC236}">
                <a16:creationId xmlns:a16="http://schemas.microsoft.com/office/drawing/2014/main" id="{51128591-882E-4119-B4D2-C3FDB4FA8A33}"/>
              </a:ext>
            </a:extLst>
          </p:cNvPr>
          <p:cNvSpPr txBox="1"/>
          <p:nvPr/>
        </p:nvSpPr>
        <p:spPr bwMode="gray">
          <a:xfrm>
            <a:off x="4567266" y="1677600"/>
            <a:ext cx="1078956" cy="360000"/>
          </a:xfrm>
          <a:prstGeom prst="rect">
            <a:avLst/>
          </a:prstGeom>
          <a:noFill/>
        </p:spPr>
        <p:txBody>
          <a:bodyPr wrap="square" lIns="0" tIns="0" rIns="0" bIns="0" rtlCol="0" anchor="b" anchorCtr="0">
            <a:noAutofit/>
          </a:bodyPr>
          <a:lstStyle/>
          <a:p>
            <a:pPr algn="ctr">
              <a:lnSpc>
                <a:spcPct val="90000"/>
              </a:lnSpc>
              <a:spcAft>
                <a:spcPts val="1000"/>
              </a:spcAft>
            </a:pPr>
            <a:r>
              <a:rPr lang="de-DE" sz="1200" b="1" dirty="0">
                <a:solidFill>
                  <a:schemeClr val="bg1">
                    <a:lumMod val="65000"/>
                  </a:schemeClr>
                </a:solidFill>
                <a:latin typeface="+mj-lt"/>
              </a:rPr>
              <a:t>Eingehende Bestellung</a:t>
            </a:r>
          </a:p>
        </p:txBody>
      </p:sp>
      <p:sp>
        <p:nvSpPr>
          <p:cNvPr id="58" name="Ellipse 57">
            <a:extLst>
              <a:ext uri="{FF2B5EF4-FFF2-40B4-BE49-F238E27FC236}">
                <a16:creationId xmlns:a16="http://schemas.microsoft.com/office/drawing/2014/main" id="{137F7BD5-ED7B-40A8-9481-38A22E846BF6}"/>
              </a:ext>
            </a:extLst>
          </p:cNvPr>
          <p:cNvSpPr>
            <a:spLocks noChangeAspect="1"/>
          </p:cNvSpPr>
          <p:nvPr/>
        </p:nvSpPr>
        <p:spPr bwMode="gray">
          <a:xfrm>
            <a:off x="4836744" y="2218565"/>
            <a:ext cx="540000" cy="540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100" dirty="0">
              <a:solidFill>
                <a:schemeClr val="accent6"/>
              </a:solidFill>
            </a:endParaRPr>
          </a:p>
        </p:txBody>
      </p:sp>
      <p:sp>
        <p:nvSpPr>
          <p:cNvPr id="33" name="Geschweifte Klammer rechts 32">
            <a:extLst>
              <a:ext uri="{FF2B5EF4-FFF2-40B4-BE49-F238E27FC236}">
                <a16:creationId xmlns:a16="http://schemas.microsoft.com/office/drawing/2014/main" id="{F8CAB0DC-3817-BF0E-EB1E-EFE23E9C2629}"/>
              </a:ext>
            </a:extLst>
          </p:cNvPr>
          <p:cNvSpPr/>
          <p:nvPr/>
        </p:nvSpPr>
        <p:spPr bwMode="gray">
          <a:xfrm rot="16200000" flipV="1">
            <a:off x="9803445" y="2711466"/>
            <a:ext cx="193068" cy="1706400"/>
          </a:xfrm>
          <a:prstGeom prst="rightBrace">
            <a:avLst>
              <a:gd name="adj1" fmla="val 47801"/>
              <a:gd name="adj2" fmla="val 50000"/>
            </a:avLst>
          </a:prstGeom>
          <a:ln w="12700">
            <a:solidFill>
              <a:srgbClr val="E49EA8"/>
            </a:solidFill>
            <a:tailEnd type="non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dirty="0"/>
          </a:p>
        </p:txBody>
      </p:sp>
      <p:sp>
        <p:nvSpPr>
          <p:cNvPr id="61" name="Ellipse 60">
            <a:extLst>
              <a:ext uri="{FF2B5EF4-FFF2-40B4-BE49-F238E27FC236}">
                <a16:creationId xmlns:a16="http://schemas.microsoft.com/office/drawing/2014/main" id="{86B13CD5-AACB-4A5C-9F59-A30C796EF1AF}"/>
              </a:ext>
            </a:extLst>
          </p:cNvPr>
          <p:cNvSpPr>
            <a:spLocks noChangeAspect="1"/>
          </p:cNvSpPr>
          <p:nvPr/>
        </p:nvSpPr>
        <p:spPr bwMode="gray">
          <a:xfrm>
            <a:off x="8776783" y="2218565"/>
            <a:ext cx="540000" cy="540000"/>
          </a:xfrm>
          <a:prstGeom prst="ellipse">
            <a:avLst/>
          </a:prstGeom>
          <a:solidFill>
            <a:schemeClr val="accent2">
              <a:alpha val="10000"/>
            </a:schemeClr>
          </a:solidFill>
          <a:ln w="12700">
            <a:solidFill>
              <a:schemeClr val="accent2">
                <a:lumMod val="40000"/>
                <a:lumOff val="60000"/>
                <a:alpha val="92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100" dirty="0">
              <a:solidFill>
                <a:schemeClr val="accent6"/>
              </a:solidFill>
            </a:endParaRPr>
          </a:p>
        </p:txBody>
      </p:sp>
      <p:sp>
        <p:nvSpPr>
          <p:cNvPr id="60" name="Ellipse 59">
            <a:extLst>
              <a:ext uri="{FF2B5EF4-FFF2-40B4-BE49-F238E27FC236}">
                <a16:creationId xmlns:a16="http://schemas.microsoft.com/office/drawing/2014/main" id="{8BF937AD-A410-4380-8843-C7C8AAFB1E10}"/>
              </a:ext>
            </a:extLst>
          </p:cNvPr>
          <p:cNvSpPr>
            <a:spLocks noChangeAspect="1"/>
          </p:cNvSpPr>
          <p:nvPr/>
        </p:nvSpPr>
        <p:spPr bwMode="gray">
          <a:xfrm>
            <a:off x="10482878" y="4383836"/>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100" dirty="0">
              <a:solidFill>
                <a:schemeClr val="accent6"/>
              </a:solidFill>
            </a:endParaRPr>
          </a:p>
        </p:txBody>
      </p:sp>
      <p:cxnSp>
        <p:nvCxnSpPr>
          <p:cNvPr id="13" name="Gerader Verbinder 12">
            <a:extLst>
              <a:ext uri="{FF2B5EF4-FFF2-40B4-BE49-F238E27FC236}">
                <a16:creationId xmlns:a16="http://schemas.microsoft.com/office/drawing/2014/main" id="{B1FD2B79-EFA8-43FD-AAEC-AF5F89B93015}"/>
              </a:ext>
            </a:extLst>
          </p:cNvPr>
          <p:cNvCxnSpPr>
            <a:cxnSpLocks/>
          </p:cNvCxnSpPr>
          <p:nvPr/>
        </p:nvCxnSpPr>
        <p:spPr bwMode="gray">
          <a:xfrm>
            <a:off x="5106744" y="3661200"/>
            <a:ext cx="5824800"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548A2961-F327-4DB2-8D51-9993AC1942E9}"/>
              </a:ext>
            </a:extLst>
          </p:cNvPr>
          <p:cNvCxnSpPr>
            <a:cxnSpLocks/>
          </p:cNvCxnSpPr>
          <p:nvPr/>
        </p:nvCxnSpPr>
        <p:spPr bwMode="gray">
          <a:xfrm>
            <a:off x="6546744" y="3661200"/>
            <a:ext cx="0" cy="720000"/>
          </a:xfrm>
          <a:prstGeom prst="line">
            <a:avLst/>
          </a:prstGeom>
          <a:ln w="12700" cap="rnd">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4262FAF8-F3EF-4924-8596-1CE045C88EFA}"/>
              </a:ext>
            </a:extLst>
          </p:cNvPr>
          <p:cNvCxnSpPr>
            <a:cxnSpLocks/>
          </p:cNvCxnSpPr>
          <p:nvPr/>
        </p:nvCxnSpPr>
        <p:spPr bwMode="gray">
          <a:xfrm flipV="1">
            <a:off x="5106744" y="2761200"/>
            <a:ext cx="0" cy="900000"/>
          </a:xfrm>
          <a:prstGeom prst="line">
            <a:avLst/>
          </a:prstGeom>
          <a:ln w="12700" cap="rnd">
            <a:solidFill>
              <a:schemeClr val="accent1">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7EF0499E-A85C-4CDE-BF88-12E3CB43F93E}"/>
              </a:ext>
            </a:extLst>
          </p:cNvPr>
          <p:cNvCxnSpPr>
            <a:cxnSpLocks/>
          </p:cNvCxnSpPr>
          <p:nvPr/>
        </p:nvCxnSpPr>
        <p:spPr bwMode="gray">
          <a:xfrm flipV="1">
            <a:off x="9046783" y="2761200"/>
            <a:ext cx="0" cy="900000"/>
          </a:xfrm>
          <a:prstGeom prst="line">
            <a:avLst/>
          </a:prstGeom>
          <a:ln w="12700" cap="rnd">
            <a:solidFill>
              <a:schemeClr val="accent2">
                <a:lumMod val="40000"/>
                <a:lumOff val="6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998FC516-E6E9-4E20-A164-A3FE9CAF6D4C}"/>
              </a:ext>
            </a:extLst>
          </p:cNvPr>
          <p:cNvCxnSpPr>
            <a:cxnSpLocks/>
          </p:cNvCxnSpPr>
          <p:nvPr/>
        </p:nvCxnSpPr>
        <p:spPr bwMode="gray">
          <a:xfrm>
            <a:off x="10752878" y="3661200"/>
            <a:ext cx="0" cy="720000"/>
          </a:xfrm>
          <a:prstGeom prst="line">
            <a:avLst/>
          </a:prstGeom>
          <a:ln w="12700" cap="rnd">
            <a:solidFill>
              <a:schemeClr val="accent6"/>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15291A9E-84F0-3045-B388-58043C525BF6}"/>
              </a:ext>
            </a:extLst>
          </p:cNvPr>
          <p:cNvSpPr txBox="1">
            <a:spLocks/>
          </p:cNvSpPr>
          <p:nvPr/>
        </p:nvSpPr>
        <p:spPr bwMode="gray">
          <a:xfrm>
            <a:off x="5287266" y="4039200"/>
            <a:ext cx="1078956" cy="360000"/>
          </a:xfrm>
          <a:prstGeom prst="rect">
            <a:avLst/>
          </a:prstGeom>
          <a:noFill/>
        </p:spPr>
        <p:txBody>
          <a:bodyPr wrap="square" lIns="0" tIns="0" rIns="0" bIns="0" rtlCol="0">
            <a:noAutofit/>
          </a:bodyPr>
          <a:lstStyle/>
          <a:p>
            <a:pPr algn="ctr">
              <a:lnSpc>
                <a:spcPct val="90000"/>
              </a:lnSpc>
              <a:spcAft>
                <a:spcPts val="1000"/>
              </a:spcAft>
            </a:pPr>
            <a:r>
              <a:rPr lang="de-DE" sz="1000" dirty="0">
                <a:solidFill>
                  <a:schemeClr val="accent6"/>
                </a:solidFill>
              </a:rPr>
              <a:t>Verarbeitungszeit der Bestellung</a:t>
            </a:r>
          </a:p>
        </p:txBody>
      </p:sp>
      <p:sp>
        <p:nvSpPr>
          <p:cNvPr id="44" name="Textfeld 43">
            <a:extLst>
              <a:ext uri="{FF2B5EF4-FFF2-40B4-BE49-F238E27FC236}">
                <a16:creationId xmlns:a16="http://schemas.microsoft.com/office/drawing/2014/main" id="{2E5B6553-674D-5292-B982-31B46853EEDA}"/>
              </a:ext>
            </a:extLst>
          </p:cNvPr>
          <p:cNvSpPr txBox="1">
            <a:spLocks/>
          </p:cNvSpPr>
          <p:nvPr/>
        </p:nvSpPr>
        <p:spPr bwMode="gray">
          <a:xfrm>
            <a:off x="11111117" y="3571200"/>
            <a:ext cx="540000" cy="180000"/>
          </a:xfrm>
          <a:prstGeom prst="rect">
            <a:avLst/>
          </a:prstGeom>
          <a:noFill/>
        </p:spPr>
        <p:txBody>
          <a:bodyPr wrap="square" lIns="0" tIns="0" rIns="0" bIns="0" rtlCol="0" anchor="ctr" anchorCtr="0">
            <a:noAutofit/>
          </a:bodyPr>
          <a:lstStyle/>
          <a:p>
            <a:pPr>
              <a:lnSpc>
                <a:spcPct val="90000"/>
              </a:lnSpc>
              <a:spcAft>
                <a:spcPts val="1000"/>
              </a:spcAft>
            </a:pPr>
            <a:r>
              <a:rPr lang="de-DE" sz="1200" dirty="0">
                <a:solidFill>
                  <a:schemeClr val="bg1">
                    <a:lumMod val="65000"/>
                  </a:schemeClr>
                </a:solidFill>
              </a:rPr>
              <a:t>Zeit</a:t>
            </a:r>
          </a:p>
        </p:txBody>
      </p:sp>
      <p:grpSp>
        <p:nvGrpSpPr>
          <p:cNvPr id="45" name="Gruppieren 44">
            <a:extLst>
              <a:ext uri="{FF2B5EF4-FFF2-40B4-BE49-F238E27FC236}">
                <a16:creationId xmlns:a16="http://schemas.microsoft.com/office/drawing/2014/main" id="{B4B9F348-9FE7-1B92-9B86-E70162750460}"/>
              </a:ext>
            </a:extLst>
          </p:cNvPr>
          <p:cNvGrpSpPr/>
          <p:nvPr/>
        </p:nvGrpSpPr>
        <p:grpSpPr bwMode="gray">
          <a:xfrm>
            <a:off x="5200117" y="6241200"/>
            <a:ext cx="1791767" cy="252000"/>
            <a:chOff x="10011075" y="6241200"/>
            <a:chExt cx="1791767" cy="252000"/>
          </a:xfrm>
        </p:grpSpPr>
        <p:sp>
          <p:nvSpPr>
            <p:cNvPr id="46" name="Fußzeile">
              <a:extLst>
                <a:ext uri="{FF2B5EF4-FFF2-40B4-BE49-F238E27FC236}">
                  <a16:creationId xmlns:a16="http://schemas.microsoft.com/office/drawing/2014/main" id="{5C86E41C-00F0-F277-E0B3-90EEDBC06462}"/>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5" name="ICON">
              <a:hlinkClick r:id="rId2" action="ppaction://hlinksldjump"/>
              <a:extLst>
                <a:ext uri="{FF2B5EF4-FFF2-40B4-BE49-F238E27FC236}">
                  <a16:creationId xmlns:a16="http://schemas.microsoft.com/office/drawing/2014/main" id="{3E840FE6-47C4-DEFE-DD71-8C265291B2F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37" name="Freihandform: Form 36">
            <a:extLst>
              <a:ext uri="{FF2B5EF4-FFF2-40B4-BE49-F238E27FC236}">
                <a16:creationId xmlns:a16="http://schemas.microsoft.com/office/drawing/2014/main" id="{1B2753F2-BBB5-B7AC-9DC9-C2D964964393}"/>
              </a:ext>
            </a:extLst>
          </p:cNvPr>
          <p:cNvSpPr>
            <a:spLocks noChangeAspect="1"/>
          </p:cNvSpPr>
          <p:nvPr/>
        </p:nvSpPr>
        <p:spPr bwMode="gray">
          <a:xfrm>
            <a:off x="4973442" y="2329917"/>
            <a:ext cx="266605" cy="317296"/>
          </a:xfrm>
          <a:custGeom>
            <a:avLst/>
            <a:gdLst>
              <a:gd name="connsiteX0" fmla="*/ 127729 w 444341"/>
              <a:gd name="connsiteY0" fmla="*/ 230505 h 528827"/>
              <a:gd name="connsiteX1" fmla="*/ 139731 w 444341"/>
              <a:gd name="connsiteY1" fmla="*/ 236696 h 528827"/>
              <a:gd name="connsiteX2" fmla="*/ 133444 w 444341"/>
              <a:gd name="connsiteY2" fmla="*/ 248698 h 528827"/>
              <a:gd name="connsiteX3" fmla="*/ 110489 w 444341"/>
              <a:gd name="connsiteY3" fmla="*/ 256032 h 528827"/>
              <a:gd name="connsiteX4" fmla="*/ 107632 w 444341"/>
              <a:gd name="connsiteY4" fmla="*/ 256508 h 528827"/>
              <a:gd name="connsiteX5" fmla="*/ 98583 w 444341"/>
              <a:gd name="connsiteY5" fmla="*/ 249841 h 528827"/>
              <a:gd name="connsiteX6" fmla="*/ 104774 w 444341"/>
              <a:gd name="connsiteY6" fmla="*/ 237839 h 528827"/>
              <a:gd name="connsiteX7" fmla="*/ 334898 w 444341"/>
              <a:gd name="connsiteY7" fmla="*/ 205358 h 528827"/>
              <a:gd name="connsiteX8" fmla="*/ 358806 w 444341"/>
              <a:gd name="connsiteY8" fmla="*/ 205358 h 528827"/>
              <a:gd name="connsiteX9" fmla="*/ 368331 w 444341"/>
              <a:gd name="connsiteY9" fmla="*/ 214883 h 528827"/>
              <a:gd name="connsiteX10" fmla="*/ 358806 w 444341"/>
              <a:gd name="connsiteY10" fmla="*/ 224408 h 528827"/>
              <a:gd name="connsiteX11" fmla="*/ 334898 w 444341"/>
              <a:gd name="connsiteY11" fmla="*/ 224408 h 528827"/>
              <a:gd name="connsiteX12" fmla="*/ 325373 w 444341"/>
              <a:gd name="connsiteY12" fmla="*/ 214883 h 528827"/>
              <a:gd name="connsiteX13" fmla="*/ 334898 w 444341"/>
              <a:gd name="connsiteY13" fmla="*/ 205358 h 528827"/>
              <a:gd name="connsiteX14" fmla="*/ 100393 w 444341"/>
              <a:gd name="connsiteY14" fmla="*/ 205358 h 528827"/>
              <a:gd name="connsiteX15" fmla="*/ 124301 w 444341"/>
              <a:gd name="connsiteY15" fmla="*/ 205358 h 528827"/>
              <a:gd name="connsiteX16" fmla="*/ 133826 w 444341"/>
              <a:gd name="connsiteY16" fmla="*/ 214883 h 528827"/>
              <a:gd name="connsiteX17" fmla="*/ 124301 w 444341"/>
              <a:gd name="connsiteY17" fmla="*/ 224408 h 528827"/>
              <a:gd name="connsiteX18" fmla="*/ 100393 w 444341"/>
              <a:gd name="connsiteY18" fmla="*/ 224408 h 528827"/>
              <a:gd name="connsiteX19" fmla="*/ 90868 w 444341"/>
              <a:gd name="connsiteY19" fmla="*/ 214883 h 528827"/>
              <a:gd name="connsiteX20" fmla="*/ 100393 w 444341"/>
              <a:gd name="connsiteY20" fmla="*/ 205358 h 528827"/>
              <a:gd name="connsiteX21" fmla="*/ 347376 w 444341"/>
              <a:gd name="connsiteY21" fmla="*/ 172021 h 528827"/>
              <a:gd name="connsiteX22" fmla="*/ 359473 w 444341"/>
              <a:gd name="connsiteY22" fmla="*/ 177927 h 528827"/>
              <a:gd name="connsiteX23" fmla="*/ 353567 w 444341"/>
              <a:gd name="connsiteY23" fmla="*/ 190024 h 528827"/>
              <a:gd name="connsiteX24" fmla="*/ 330612 w 444341"/>
              <a:gd name="connsiteY24" fmla="*/ 197834 h 528827"/>
              <a:gd name="connsiteX25" fmla="*/ 327564 w 444341"/>
              <a:gd name="connsiteY25" fmla="*/ 198310 h 528827"/>
              <a:gd name="connsiteX26" fmla="*/ 318515 w 444341"/>
              <a:gd name="connsiteY26" fmla="*/ 191929 h 528827"/>
              <a:gd name="connsiteX27" fmla="*/ 324421 w 444341"/>
              <a:gd name="connsiteY27" fmla="*/ 179832 h 528827"/>
              <a:gd name="connsiteX28" fmla="*/ 110870 w 444341"/>
              <a:gd name="connsiteY28" fmla="*/ 171830 h 528827"/>
              <a:gd name="connsiteX29" fmla="*/ 133825 w 444341"/>
              <a:gd name="connsiteY29" fmla="*/ 179641 h 528827"/>
              <a:gd name="connsiteX30" fmla="*/ 139731 w 444341"/>
              <a:gd name="connsiteY30" fmla="*/ 191737 h 528827"/>
              <a:gd name="connsiteX31" fmla="*/ 130682 w 444341"/>
              <a:gd name="connsiteY31" fmla="*/ 198214 h 528827"/>
              <a:gd name="connsiteX32" fmla="*/ 127634 w 444341"/>
              <a:gd name="connsiteY32" fmla="*/ 197738 h 528827"/>
              <a:gd name="connsiteX33" fmla="*/ 104679 w 444341"/>
              <a:gd name="connsiteY33" fmla="*/ 189928 h 528827"/>
              <a:gd name="connsiteX34" fmla="*/ 98773 w 444341"/>
              <a:gd name="connsiteY34" fmla="*/ 177736 h 528827"/>
              <a:gd name="connsiteX35" fmla="*/ 110870 w 444341"/>
              <a:gd name="connsiteY35" fmla="*/ 171830 h 528827"/>
              <a:gd name="connsiteX36" fmla="*/ 216217 w 444341"/>
              <a:gd name="connsiteY36" fmla="*/ 134492 h 528827"/>
              <a:gd name="connsiteX37" fmla="*/ 246221 w 444341"/>
              <a:gd name="connsiteY37" fmla="*/ 163734 h 528827"/>
              <a:gd name="connsiteX38" fmla="*/ 246221 w 444341"/>
              <a:gd name="connsiteY38" fmla="*/ 206311 h 528827"/>
              <a:gd name="connsiteX39" fmla="*/ 254602 w 444341"/>
              <a:gd name="connsiteY39" fmla="*/ 206311 h 528827"/>
              <a:gd name="connsiteX40" fmla="*/ 280511 w 444341"/>
              <a:gd name="connsiteY40" fmla="*/ 226789 h 528827"/>
              <a:gd name="connsiteX41" fmla="*/ 293084 w 444341"/>
              <a:gd name="connsiteY41" fmla="*/ 226789 h 528827"/>
              <a:gd name="connsiteX42" fmla="*/ 320992 w 444341"/>
              <a:gd name="connsiteY42" fmla="*/ 244696 h 528827"/>
              <a:gd name="connsiteX43" fmla="*/ 333374 w 444341"/>
              <a:gd name="connsiteY43" fmla="*/ 244696 h 528827"/>
              <a:gd name="connsiteX44" fmla="*/ 363283 w 444341"/>
              <a:gd name="connsiteY44" fmla="*/ 274700 h 528827"/>
              <a:gd name="connsiteX45" fmla="*/ 363283 w 444341"/>
              <a:gd name="connsiteY45" fmla="*/ 306418 h 528827"/>
              <a:gd name="connsiteX46" fmla="*/ 362997 w 444341"/>
              <a:gd name="connsiteY46" fmla="*/ 307847 h 528827"/>
              <a:gd name="connsiteX47" fmla="*/ 346233 w 444341"/>
              <a:gd name="connsiteY47" fmla="*/ 401287 h 528827"/>
              <a:gd name="connsiteX48" fmla="*/ 336518 w 444341"/>
              <a:gd name="connsiteY48" fmla="*/ 441769 h 528827"/>
              <a:gd name="connsiteX49" fmla="*/ 342518 w 444341"/>
              <a:gd name="connsiteY49" fmla="*/ 441769 h 528827"/>
              <a:gd name="connsiteX50" fmla="*/ 352043 w 444341"/>
              <a:gd name="connsiteY50" fmla="*/ 451294 h 528827"/>
              <a:gd name="connsiteX51" fmla="*/ 352043 w 444341"/>
              <a:gd name="connsiteY51" fmla="*/ 519302 h 528827"/>
              <a:gd name="connsiteX52" fmla="*/ 342518 w 444341"/>
              <a:gd name="connsiteY52" fmla="*/ 528827 h 528827"/>
              <a:gd name="connsiteX53" fmla="*/ 332993 w 444341"/>
              <a:gd name="connsiteY53" fmla="*/ 519302 h 528827"/>
              <a:gd name="connsiteX54" fmla="*/ 332993 w 444341"/>
              <a:gd name="connsiteY54" fmla="*/ 460819 h 528827"/>
              <a:gd name="connsiteX55" fmla="*/ 190023 w 444341"/>
              <a:gd name="connsiteY55" fmla="*/ 460819 h 528827"/>
              <a:gd name="connsiteX56" fmla="*/ 190023 w 444341"/>
              <a:gd name="connsiteY56" fmla="*/ 519302 h 528827"/>
              <a:gd name="connsiteX57" fmla="*/ 180498 w 444341"/>
              <a:gd name="connsiteY57" fmla="*/ 528827 h 528827"/>
              <a:gd name="connsiteX58" fmla="*/ 170973 w 444341"/>
              <a:gd name="connsiteY58" fmla="*/ 519302 h 528827"/>
              <a:gd name="connsiteX59" fmla="*/ 170973 w 444341"/>
              <a:gd name="connsiteY59" fmla="*/ 451294 h 528827"/>
              <a:gd name="connsiteX60" fmla="*/ 180498 w 444341"/>
              <a:gd name="connsiteY60" fmla="*/ 441769 h 528827"/>
              <a:gd name="connsiteX61" fmla="*/ 193833 w 444341"/>
              <a:gd name="connsiteY61" fmla="*/ 441769 h 528827"/>
              <a:gd name="connsiteX62" fmla="*/ 165734 w 444341"/>
              <a:gd name="connsiteY62" fmla="*/ 377379 h 528827"/>
              <a:gd name="connsiteX63" fmla="*/ 147732 w 444341"/>
              <a:gd name="connsiteY63" fmla="*/ 352805 h 528827"/>
              <a:gd name="connsiteX64" fmla="*/ 127539 w 444341"/>
              <a:gd name="connsiteY64" fmla="*/ 281177 h 528827"/>
              <a:gd name="connsiteX65" fmla="*/ 127539 w 444341"/>
              <a:gd name="connsiteY65" fmla="*/ 278796 h 528827"/>
              <a:gd name="connsiteX66" fmla="*/ 144779 w 444341"/>
              <a:gd name="connsiteY66" fmla="*/ 254317 h 528827"/>
              <a:gd name="connsiteX67" fmla="*/ 176878 w 444341"/>
              <a:gd name="connsiteY67" fmla="*/ 257365 h 528827"/>
              <a:gd name="connsiteX68" fmla="*/ 180117 w 444341"/>
              <a:gd name="connsiteY68" fmla="*/ 259651 h 528827"/>
              <a:gd name="connsiteX69" fmla="*/ 182593 w 444341"/>
              <a:gd name="connsiteY69" fmla="*/ 272890 h 528827"/>
              <a:gd name="connsiteX70" fmla="*/ 169354 w 444341"/>
              <a:gd name="connsiteY70" fmla="*/ 275367 h 528827"/>
              <a:gd name="connsiteX71" fmla="*/ 165925 w 444341"/>
              <a:gd name="connsiteY71" fmla="*/ 272986 h 528827"/>
              <a:gd name="connsiteX72" fmla="*/ 152685 w 444341"/>
              <a:gd name="connsiteY72" fmla="*/ 271747 h 528827"/>
              <a:gd name="connsiteX73" fmla="*/ 146589 w 444341"/>
              <a:gd name="connsiteY73" fmla="*/ 279748 h 528827"/>
              <a:gd name="connsiteX74" fmla="*/ 146589 w 444341"/>
              <a:gd name="connsiteY74" fmla="*/ 281177 h 528827"/>
              <a:gd name="connsiteX75" fmla="*/ 164210 w 444341"/>
              <a:gd name="connsiteY75" fmla="*/ 343185 h 528827"/>
              <a:gd name="connsiteX76" fmla="*/ 180498 w 444341"/>
              <a:gd name="connsiteY76" fmla="*/ 365283 h 528827"/>
              <a:gd name="connsiteX77" fmla="*/ 213074 w 444341"/>
              <a:gd name="connsiteY77" fmla="*/ 441769 h 528827"/>
              <a:gd name="connsiteX78" fmla="*/ 317563 w 444341"/>
              <a:gd name="connsiteY78" fmla="*/ 441769 h 528827"/>
              <a:gd name="connsiteX79" fmla="*/ 328136 w 444341"/>
              <a:gd name="connsiteY79" fmla="*/ 395668 h 528827"/>
              <a:gd name="connsiteX80" fmla="*/ 344138 w 444341"/>
              <a:gd name="connsiteY80" fmla="*/ 305180 h 528827"/>
              <a:gd name="connsiteX81" fmla="*/ 344328 w 444341"/>
              <a:gd name="connsiteY81" fmla="*/ 304132 h 528827"/>
              <a:gd name="connsiteX82" fmla="*/ 344328 w 444341"/>
              <a:gd name="connsiteY82" fmla="*/ 274605 h 528827"/>
              <a:gd name="connsiteX83" fmla="*/ 333374 w 444341"/>
              <a:gd name="connsiteY83" fmla="*/ 263651 h 528827"/>
              <a:gd name="connsiteX84" fmla="*/ 322992 w 444341"/>
              <a:gd name="connsiteY84" fmla="*/ 263651 h 528827"/>
              <a:gd name="connsiteX85" fmla="*/ 322992 w 444341"/>
              <a:gd name="connsiteY85" fmla="*/ 300227 h 528827"/>
              <a:gd name="connsiteX86" fmla="*/ 313467 w 444341"/>
              <a:gd name="connsiteY86" fmla="*/ 309752 h 528827"/>
              <a:gd name="connsiteX87" fmla="*/ 303942 w 444341"/>
              <a:gd name="connsiteY87" fmla="*/ 300227 h 528827"/>
              <a:gd name="connsiteX88" fmla="*/ 303942 w 444341"/>
              <a:gd name="connsiteY88" fmla="*/ 254983 h 528827"/>
              <a:gd name="connsiteX89" fmla="*/ 292988 w 444341"/>
              <a:gd name="connsiteY89" fmla="*/ 245744 h 528827"/>
              <a:gd name="connsiteX90" fmla="*/ 282035 w 444341"/>
              <a:gd name="connsiteY90" fmla="*/ 245744 h 528827"/>
              <a:gd name="connsiteX91" fmla="*/ 282035 w 444341"/>
              <a:gd name="connsiteY91" fmla="*/ 283654 h 528827"/>
              <a:gd name="connsiteX92" fmla="*/ 272510 w 444341"/>
              <a:gd name="connsiteY92" fmla="*/ 293179 h 528827"/>
              <a:gd name="connsiteX93" fmla="*/ 262985 w 444341"/>
              <a:gd name="connsiteY93" fmla="*/ 283654 h 528827"/>
              <a:gd name="connsiteX94" fmla="*/ 262985 w 444341"/>
              <a:gd name="connsiteY94" fmla="*/ 236219 h 528827"/>
              <a:gd name="connsiteX95" fmla="*/ 254602 w 444341"/>
              <a:gd name="connsiteY95" fmla="*/ 225265 h 528827"/>
              <a:gd name="connsiteX96" fmla="*/ 246221 w 444341"/>
              <a:gd name="connsiteY96" fmla="*/ 225265 h 528827"/>
              <a:gd name="connsiteX97" fmla="*/ 246221 w 444341"/>
              <a:gd name="connsiteY97" fmla="*/ 267461 h 528827"/>
              <a:gd name="connsiteX98" fmla="*/ 236696 w 444341"/>
              <a:gd name="connsiteY98" fmla="*/ 276986 h 528827"/>
              <a:gd name="connsiteX99" fmla="*/ 227171 w 444341"/>
              <a:gd name="connsiteY99" fmla="*/ 267461 h 528827"/>
              <a:gd name="connsiteX100" fmla="*/ 227171 w 444341"/>
              <a:gd name="connsiteY100" fmla="*/ 215740 h 528827"/>
              <a:gd name="connsiteX101" fmla="*/ 227171 w 444341"/>
              <a:gd name="connsiteY101" fmla="*/ 163639 h 528827"/>
              <a:gd name="connsiteX102" fmla="*/ 216217 w 444341"/>
              <a:gd name="connsiteY102" fmla="*/ 153447 h 528827"/>
              <a:gd name="connsiteX103" fmla="*/ 205263 w 444341"/>
              <a:gd name="connsiteY103" fmla="*/ 163639 h 528827"/>
              <a:gd name="connsiteX104" fmla="*/ 205263 w 444341"/>
              <a:gd name="connsiteY104" fmla="*/ 308323 h 528827"/>
              <a:gd name="connsiteX105" fmla="*/ 195738 w 444341"/>
              <a:gd name="connsiteY105" fmla="*/ 317848 h 528827"/>
              <a:gd name="connsiteX106" fmla="*/ 186213 w 444341"/>
              <a:gd name="connsiteY106" fmla="*/ 308323 h 528827"/>
              <a:gd name="connsiteX107" fmla="*/ 186213 w 444341"/>
              <a:gd name="connsiteY107" fmla="*/ 163734 h 528827"/>
              <a:gd name="connsiteX108" fmla="*/ 216217 w 444341"/>
              <a:gd name="connsiteY108" fmla="*/ 134492 h 528827"/>
              <a:gd name="connsiteX109" fmla="*/ 31623 w 444341"/>
              <a:gd name="connsiteY109" fmla="*/ 0 h 528827"/>
              <a:gd name="connsiteX110" fmla="*/ 412623 w 444341"/>
              <a:gd name="connsiteY110" fmla="*/ 0 h 528827"/>
              <a:gd name="connsiteX111" fmla="*/ 444341 w 444341"/>
              <a:gd name="connsiteY111" fmla="*/ 31623 h 528827"/>
              <a:gd name="connsiteX112" fmla="*/ 444341 w 444341"/>
              <a:gd name="connsiteY112" fmla="*/ 113348 h 528827"/>
              <a:gd name="connsiteX113" fmla="*/ 412623 w 444341"/>
              <a:gd name="connsiteY113" fmla="*/ 144971 h 528827"/>
              <a:gd name="connsiteX114" fmla="*/ 261366 w 444341"/>
              <a:gd name="connsiteY114" fmla="*/ 144971 h 528827"/>
              <a:gd name="connsiteX115" fmla="*/ 251841 w 444341"/>
              <a:gd name="connsiteY115" fmla="*/ 135446 h 528827"/>
              <a:gd name="connsiteX116" fmla="*/ 261366 w 444341"/>
              <a:gd name="connsiteY116" fmla="*/ 125921 h 528827"/>
              <a:gd name="connsiteX117" fmla="*/ 412718 w 444341"/>
              <a:gd name="connsiteY117" fmla="*/ 125921 h 528827"/>
              <a:gd name="connsiteX118" fmla="*/ 425387 w 444341"/>
              <a:gd name="connsiteY118" fmla="*/ 113348 h 528827"/>
              <a:gd name="connsiteX119" fmla="*/ 425387 w 444341"/>
              <a:gd name="connsiteY119" fmla="*/ 31623 h 528827"/>
              <a:gd name="connsiteX120" fmla="*/ 412718 w 444341"/>
              <a:gd name="connsiteY120" fmla="*/ 19050 h 528827"/>
              <a:gd name="connsiteX121" fmla="*/ 31718 w 444341"/>
              <a:gd name="connsiteY121" fmla="*/ 19050 h 528827"/>
              <a:gd name="connsiteX122" fmla="*/ 19050 w 444341"/>
              <a:gd name="connsiteY122" fmla="*/ 31623 h 528827"/>
              <a:gd name="connsiteX123" fmla="*/ 19050 w 444341"/>
              <a:gd name="connsiteY123" fmla="*/ 113348 h 528827"/>
              <a:gd name="connsiteX124" fmla="*/ 31718 w 444341"/>
              <a:gd name="connsiteY124" fmla="*/ 125921 h 528827"/>
              <a:gd name="connsiteX125" fmla="*/ 169640 w 444341"/>
              <a:gd name="connsiteY125" fmla="*/ 125921 h 528827"/>
              <a:gd name="connsiteX126" fmla="*/ 179165 w 444341"/>
              <a:gd name="connsiteY126" fmla="*/ 135446 h 528827"/>
              <a:gd name="connsiteX127" fmla="*/ 169640 w 444341"/>
              <a:gd name="connsiteY127" fmla="*/ 144971 h 528827"/>
              <a:gd name="connsiteX128" fmla="*/ 31718 w 444341"/>
              <a:gd name="connsiteY128" fmla="*/ 144971 h 528827"/>
              <a:gd name="connsiteX129" fmla="*/ 0 w 444341"/>
              <a:gd name="connsiteY129" fmla="*/ 113348 h 528827"/>
              <a:gd name="connsiteX130" fmla="*/ 0 w 444341"/>
              <a:gd name="connsiteY130" fmla="*/ 31623 h 528827"/>
              <a:gd name="connsiteX131" fmla="*/ 31623 w 444341"/>
              <a:gd name="connsiteY131" fmla="*/ 0 h 5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44341" h="528827">
                <a:moveTo>
                  <a:pt x="127729" y="230505"/>
                </a:moveTo>
                <a:cubicBezTo>
                  <a:pt x="132778" y="228886"/>
                  <a:pt x="138112" y="231648"/>
                  <a:pt x="139731" y="236696"/>
                </a:cubicBezTo>
                <a:cubicBezTo>
                  <a:pt x="141350" y="241649"/>
                  <a:pt x="138588" y="246983"/>
                  <a:pt x="133444" y="248698"/>
                </a:cubicBezTo>
                <a:lnTo>
                  <a:pt x="110489" y="256032"/>
                </a:lnTo>
                <a:cubicBezTo>
                  <a:pt x="109537" y="256413"/>
                  <a:pt x="108584" y="256508"/>
                  <a:pt x="107632" y="256508"/>
                </a:cubicBezTo>
                <a:cubicBezTo>
                  <a:pt x="103631" y="256508"/>
                  <a:pt x="99916" y="253936"/>
                  <a:pt x="98583" y="249841"/>
                </a:cubicBezTo>
                <a:cubicBezTo>
                  <a:pt x="96964" y="244792"/>
                  <a:pt x="99726" y="239458"/>
                  <a:pt x="104774" y="237839"/>
                </a:cubicBezTo>
                <a:close/>
                <a:moveTo>
                  <a:pt x="334898" y="205358"/>
                </a:moveTo>
                <a:lnTo>
                  <a:pt x="358806" y="205358"/>
                </a:lnTo>
                <a:cubicBezTo>
                  <a:pt x="364045" y="205358"/>
                  <a:pt x="368331" y="209644"/>
                  <a:pt x="368331" y="214883"/>
                </a:cubicBezTo>
                <a:cubicBezTo>
                  <a:pt x="368331" y="220122"/>
                  <a:pt x="364045" y="224408"/>
                  <a:pt x="358806" y="224408"/>
                </a:cubicBezTo>
                <a:lnTo>
                  <a:pt x="334898" y="224408"/>
                </a:lnTo>
                <a:cubicBezTo>
                  <a:pt x="329659" y="224408"/>
                  <a:pt x="325373" y="220122"/>
                  <a:pt x="325373" y="214883"/>
                </a:cubicBezTo>
                <a:cubicBezTo>
                  <a:pt x="325373" y="209644"/>
                  <a:pt x="329659" y="205358"/>
                  <a:pt x="334898" y="205358"/>
                </a:cubicBezTo>
                <a:close/>
                <a:moveTo>
                  <a:pt x="100393" y="205358"/>
                </a:moveTo>
                <a:lnTo>
                  <a:pt x="124301" y="205358"/>
                </a:lnTo>
                <a:cubicBezTo>
                  <a:pt x="129540" y="205358"/>
                  <a:pt x="133826" y="209644"/>
                  <a:pt x="133826" y="214883"/>
                </a:cubicBezTo>
                <a:cubicBezTo>
                  <a:pt x="133826" y="220122"/>
                  <a:pt x="129540" y="224408"/>
                  <a:pt x="124301" y="224408"/>
                </a:cubicBezTo>
                <a:lnTo>
                  <a:pt x="100393" y="224408"/>
                </a:lnTo>
                <a:cubicBezTo>
                  <a:pt x="95154" y="224408"/>
                  <a:pt x="90868" y="220122"/>
                  <a:pt x="90868" y="214883"/>
                </a:cubicBezTo>
                <a:cubicBezTo>
                  <a:pt x="90868" y="209644"/>
                  <a:pt x="95154" y="205358"/>
                  <a:pt x="100393" y="205358"/>
                </a:cubicBezTo>
                <a:close/>
                <a:moveTo>
                  <a:pt x="347376" y="172021"/>
                </a:moveTo>
                <a:cubicBezTo>
                  <a:pt x="352329" y="170212"/>
                  <a:pt x="357758" y="172974"/>
                  <a:pt x="359473" y="177927"/>
                </a:cubicBezTo>
                <a:cubicBezTo>
                  <a:pt x="361187" y="182880"/>
                  <a:pt x="358520" y="188309"/>
                  <a:pt x="353567" y="190024"/>
                </a:cubicBezTo>
                <a:lnTo>
                  <a:pt x="330612" y="197834"/>
                </a:lnTo>
                <a:cubicBezTo>
                  <a:pt x="329659" y="198120"/>
                  <a:pt x="328612" y="198310"/>
                  <a:pt x="327564" y="198310"/>
                </a:cubicBezTo>
                <a:cubicBezTo>
                  <a:pt x="323563" y="198310"/>
                  <a:pt x="319849" y="195834"/>
                  <a:pt x="318515" y="191929"/>
                </a:cubicBezTo>
                <a:cubicBezTo>
                  <a:pt x="316801" y="186976"/>
                  <a:pt x="319468" y="181546"/>
                  <a:pt x="324421" y="179832"/>
                </a:cubicBezTo>
                <a:close/>
                <a:moveTo>
                  <a:pt x="110870" y="171830"/>
                </a:moveTo>
                <a:lnTo>
                  <a:pt x="133825" y="179641"/>
                </a:lnTo>
                <a:cubicBezTo>
                  <a:pt x="138778" y="181355"/>
                  <a:pt x="141445" y="186784"/>
                  <a:pt x="139731" y="191737"/>
                </a:cubicBezTo>
                <a:cubicBezTo>
                  <a:pt x="138397" y="195738"/>
                  <a:pt x="134683" y="198214"/>
                  <a:pt x="130682" y="198214"/>
                </a:cubicBezTo>
                <a:cubicBezTo>
                  <a:pt x="129730" y="198214"/>
                  <a:pt x="128682" y="198119"/>
                  <a:pt x="127634" y="197738"/>
                </a:cubicBezTo>
                <a:lnTo>
                  <a:pt x="104679" y="189928"/>
                </a:lnTo>
                <a:cubicBezTo>
                  <a:pt x="99631" y="188308"/>
                  <a:pt x="96964" y="182879"/>
                  <a:pt x="98773" y="177736"/>
                </a:cubicBezTo>
                <a:cubicBezTo>
                  <a:pt x="100488" y="172783"/>
                  <a:pt x="105917" y="170116"/>
                  <a:pt x="110870" y="171830"/>
                </a:cubicBezTo>
                <a:close/>
                <a:moveTo>
                  <a:pt x="216217" y="134492"/>
                </a:moveTo>
                <a:cubicBezTo>
                  <a:pt x="232790" y="134492"/>
                  <a:pt x="246221" y="147637"/>
                  <a:pt x="246221" y="163734"/>
                </a:cubicBezTo>
                <a:lnTo>
                  <a:pt x="246221" y="206311"/>
                </a:lnTo>
                <a:lnTo>
                  <a:pt x="254602" y="206311"/>
                </a:lnTo>
                <a:cubicBezTo>
                  <a:pt x="266699" y="206311"/>
                  <a:pt x="276891" y="214883"/>
                  <a:pt x="280511" y="226789"/>
                </a:cubicBezTo>
                <a:lnTo>
                  <a:pt x="293084" y="226789"/>
                </a:lnTo>
                <a:cubicBezTo>
                  <a:pt x="305752" y="226789"/>
                  <a:pt x="316610" y="234219"/>
                  <a:pt x="320992" y="244696"/>
                </a:cubicBezTo>
                <a:lnTo>
                  <a:pt x="333374" y="244696"/>
                </a:lnTo>
                <a:cubicBezTo>
                  <a:pt x="349948" y="244696"/>
                  <a:pt x="363378" y="258127"/>
                  <a:pt x="363283" y="274700"/>
                </a:cubicBezTo>
                <a:lnTo>
                  <a:pt x="363283" y="306418"/>
                </a:lnTo>
                <a:cubicBezTo>
                  <a:pt x="363283" y="306895"/>
                  <a:pt x="363092" y="307371"/>
                  <a:pt x="362997" y="307847"/>
                </a:cubicBezTo>
                <a:cubicBezTo>
                  <a:pt x="362616" y="347281"/>
                  <a:pt x="353948" y="375951"/>
                  <a:pt x="346233" y="401287"/>
                </a:cubicBezTo>
                <a:cubicBezTo>
                  <a:pt x="341756" y="415956"/>
                  <a:pt x="337946" y="429005"/>
                  <a:pt x="336518" y="441769"/>
                </a:cubicBezTo>
                <a:lnTo>
                  <a:pt x="342518" y="441769"/>
                </a:lnTo>
                <a:cubicBezTo>
                  <a:pt x="347757" y="441769"/>
                  <a:pt x="352043" y="446055"/>
                  <a:pt x="352043" y="451294"/>
                </a:cubicBezTo>
                <a:lnTo>
                  <a:pt x="352043" y="519302"/>
                </a:lnTo>
                <a:cubicBezTo>
                  <a:pt x="352043" y="524541"/>
                  <a:pt x="347757" y="528827"/>
                  <a:pt x="342518" y="528827"/>
                </a:cubicBezTo>
                <a:cubicBezTo>
                  <a:pt x="337280" y="528827"/>
                  <a:pt x="332993" y="524541"/>
                  <a:pt x="332993" y="519302"/>
                </a:cubicBezTo>
                <a:lnTo>
                  <a:pt x="332993" y="460819"/>
                </a:lnTo>
                <a:lnTo>
                  <a:pt x="190023" y="460819"/>
                </a:lnTo>
                <a:lnTo>
                  <a:pt x="190023" y="519302"/>
                </a:lnTo>
                <a:cubicBezTo>
                  <a:pt x="190023" y="524541"/>
                  <a:pt x="185737" y="528827"/>
                  <a:pt x="180498" y="528827"/>
                </a:cubicBezTo>
                <a:cubicBezTo>
                  <a:pt x="175259" y="528827"/>
                  <a:pt x="170973" y="524541"/>
                  <a:pt x="170973" y="519302"/>
                </a:cubicBezTo>
                <a:lnTo>
                  <a:pt x="170973" y="451294"/>
                </a:lnTo>
                <a:cubicBezTo>
                  <a:pt x="170973" y="446055"/>
                  <a:pt x="175259" y="441769"/>
                  <a:pt x="180498" y="441769"/>
                </a:cubicBezTo>
                <a:lnTo>
                  <a:pt x="193833" y="441769"/>
                </a:lnTo>
                <a:cubicBezTo>
                  <a:pt x="192309" y="428719"/>
                  <a:pt x="186594" y="403288"/>
                  <a:pt x="165734" y="377379"/>
                </a:cubicBezTo>
                <a:cubicBezTo>
                  <a:pt x="159352" y="369664"/>
                  <a:pt x="152590" y="361663"/>
                  <a:pt x="147732" y="352805"/>
                </a:cubicBezTo>
                <a:cubicBezTo>
                  <a:pt x="134587" y="331850"/>
                  <a:pt x="127539" y="306895"/>
                  <a:pt x="127539" y="281177"/>
                </a:cubicBezTo>
                <a:lnTo>
                  <a:pt x="127539" y="278796"/>
                </a:lnTo>
                <a:cubicBezTo>
                  <a:pt x="128587" y="267556"/>
                  <a:pt x="134968" y="258793"/>
                  <a:pt x="144779" y="254317"/>
                </a:cubicBezTo>
                <a:cubicBezTo>
                  <a:pt x="155352" y="249554"/>
                  <a:pt x="167639" y="250697"/>
                  <a:pt x="176878" y="257365"/>
                </a:cubicBezTo>
                <a:lnTo>
                  <a:pt x="180117" y="259651"/>
                </a:lnTo>
                <a:cubicBezTo>
                  <a:pt x="184499" y="262603"/>
                  <a:pt x="185546" y="268509"/>
                  <a:pt x="182593" y="272890"/>
                </a:cubicBezTo>
                <a:cubicBezTo>
                  <a:pt x="179641" y="277272"/>
                  <a:pt x="173640" y="278320"/>
                  <a:pt x="169354" y="275367"/>
                </a:cubicBezTo>
                <a:lnTo>
                  <a:pt x="165925" y="272986"/>
                </a:lnTo>
                <a:cubicBezTo>
                  <a:pt x="161258" y="269747"/>
                  <a:pt x="156019" y="270223"/>
                  <a:pt x="152685" y="271747"/>
                </a:cubicBezTo>
                <a:cubicBezTo>
                  <a:pt x="150971" y="272509"/>
                  <a:pt x="147065" y="274795"/>
                  <a:pt x="146589" y="279748"/>
                </a:cubicBezTo>
                <a:lnTo>
                  <a:pt x="146589" y="281177"/>
                </a:lnTo>
                <a:cubicBezTo>
                  <a:pt x="146589" y="303370"/>
                  <a:pt x="152685" y="324801"/>
                  <a:pt x="164210" y="343185"/>
                </a:cubicBezTo>
                <a:cubicBezTo>
                  <a:pt x="168401" y="350900"/>
                  <a:pt x="174307" y="357853"/>
                  <a:pt x="180498" y="365283"/>
                </a:cubicBezTo>
                <a:cubicBezTo>
                  <a:pt x="205549" y="396334"/>
                  <a:pt x="211645" y="426624"/>
                  <a:pt x="213074" y="441769"/>
                </a:cubicBezTo>
                <a:lnTo>
                  <a:pt x="317563" y="441769"/>
                </a:lnTo>
                <a:cubicBezTo>
                  <a:pt x="318992" y="426433"/>
                  <a:pt x="323373" y="411384"/>
                  <a:pt x="328136" y="395668"/>
                </a:cubicBezTo>
                <a:cubicBezTo>
                  <a:pt x="335660" y="371093"/>
                  <a:pt x="344138" y="343185"/>
                  <a:pt x="344138" y="305180"/>
                </a:cubicBezTo>
                <a:cubicBezTo>
                  <a:pt x="344138" y="304799"/>
                  <a:pt x="344328" y="304513"/>
                  <a:pt x="344328" y="304132"/>
                </a:cubicBezTo>
                <a:lnTo>
                  <a:pt x="344328" y="274605"/>
                </a:lnTo>
                <a:cubicBezTo>
                  <a:pt x="344328" y="268699"/>
                  <a:pt x="339375" y="263651"/>
                  <a:pt x="333374" y="263651"/>
                </a:cubicBezTo>
                <a:lnTo>
                  <a:pt x="322992" y="263651"/>
                </a:lnTo>
                <a:lnTo>
                  <a:pt x="322992" y="300227"/>
                </a:lnTo>
                <a:cubicBezTo>
                  <a:pt x="322992" y="305466"/>
                  <a:pt x="318706" y="309752"/>
                  <a:pt x="313467" y="309752"/>
                </a:cubicBezTo>
                <a:cubicBezTo>
                  <a:pt x="308228" y="309752"/>
                  <a:pt x="303942" y="305466"/>
                  <a:pt x="303942" y="300227"/>
                </a:cubicBezTo>
                <a:lnTo>
                  <a:pt x="303942" y="254983"/>
                </a:lnTo>
                <a:cubicBezTo>
                  <a:pt x="303942" y="250030"/>
                  <a:pt x="298989" y="245744"/>
                  <a:pt x="292988" y="245744"/>
                </a:cubicBezTo>
                <a:lnTo>
                  <a:pt x="282035" y="245744"/>
                </a:lnTo>
                <a:lnTo>
                  <a:pt x="282035" y="283654"/>
                </a:lnTo>
                <a:cubicBezTo>
                  <a:pt x="282035" y="288892"/>
                  <a:pt x="277748" y="293179"/>
                  <a:pt x="272510" y="293179"/>
                </a:cubicBezTo>
                <a:cubicBezTo>
                  <a:pt x="267271" y="293179"/>
                  <a:pt x="262985" y="288892"/>
                  <a:pt x="262985" y="283654"/>
                </a:cubicBezTo>
                <a:lnTo>
                  <a:pt x="262985" y="236219"/>
                </a:lnTo>
                <a:cubicBezTo>
                  <a:pt x="262985" y="230409"/>
                  <a:pt x="259079" y="225265"/>
                  <a:pt x="254602" y="225265"/>
                </a:cubicBezTo>
                <a:lnTo>
                  <a:pt x="246221" y="225265"/>
                </a:lnTo>
                <a:lnTo>
                  <a:pt x="246221" y="267461"/>
                </a:lnTo>
                <a:cubicBezTo>
                  <a:pt x="246221" y="272700"/>
                  <a:pt x="241934" y="276986"/>
                  <a:pt x="236696" y="276986"/>
                </a:cubicBezTo>
                <a:cubicBezTo>
                  <a:pt x="231457" y="276986"/>
                  <a:pt x="227171" y="272700"/>
                  <a:pt x="227171" y="267461"/>
                </a:cubicBezTo>
                <a:lnTo>
                  <a:pt x="227171" y="215740"/>
                </a:lnTo>
                <a:lnTo>
                  <a:pt x="227171" y="163639"/>
                </a:lnTo>
                <a:cubicBezTo>
                  <a:pt x="227171" y="158114"/>
                  <a:pt x="222217" y="153447"/>
                  <a:pt x="216217" y="153447"/>
                </a:cubicBezTo>
                <a:cubicBezTo>
                  <a:pt x="210311" y="153447"/>
                  <a:pt x="205263" y="158114"/>
                  <a:pt x="205263" y="163639"/>
                </a:cubicBezTo>
                <a:lnTo>
                  <a:pt x="205263" y="308323"/>
                </a:lnTo>
                <a:cubicBezTo>
                  <a:pt x="205263" y="313562"/>
                  <a:pt x="200977" y="317848"/>
                  <a:pt x="195738" y="317848"/>
                </a:cubicBezTo>
                <a:cubicBezTo>
                  <a:pt x="190499" y="317848"/>
                  <a:pt x="186213" y="313562"/>
                  <a:pt x="186213" y="308323"/>
                </a:cubicBezTo>
                <a:lnTo>
                  <a:pt x="186213" y="163734"/>
                </a:lnTo>
                <a:cubicBezTo>
                  <a:pt x="186213" y="147637"/>
                  <a:pt x="199643" y="134492"/>
                  <a:pt x="216217" y="134492"/>
                </a:cubicBezTo>
                <a:close/>
                <a:moveTo>
                  <a:pt x="31623" y="0"/>
                </a:moveTo>
                <a:lnTo>
                  <a:pt x="412623" y="0"/>
                </a:lnTo>
                <a:cubicBezTo>
                  <a:pt x="430149" y="0"/>
                  <a:pt x="444341" y="14192"/>
                  <a:pt x="444341" y="31623"/>
                </a:cubicBezTo>
                <a:lnTo>
                  <a:pt x="444341" y="113348"/>
                </a:lnTo>
                <a:cubicBezTo>
                  <a:pt x="444341" y="130778"/>
                  <a:pt x="430054" y="144971"/>
                  <a:pt x="412623" y="144971"/>
                </a:cubicBezTo>
                <a:lnTo>
                  <a:pt x="261366" y="144971"/>
                </a:lnTo>
                <a:cubicBezTo>
                  <a:pt x="256127" y="144971"/>
                  <a:pt x="251841" y="140684"/>
                  <a:pt x="251841" y="135446"/>
                </a:cubicBezTo>
                <a:cubicBezTo>
                  <a:pt x="251841" y="130207"/>
                  <a:pt x="256127" y="125921"/>
                  <a:pt x="261366" y="125921"/>
                </a:cubicBezTo>
                <a:lnTo>
                  <a:pt x="412718" y="125921"/>
                </a:lnTo>
                <a:cubicBezTo>
                  <a:pt x="419576" y="125921"/>
                  <a:pt x="425387" y="120206"/>
                  <a:pt x="425387" y="113348"/>
                </a:cubicBezTo>
                <a:lnTo>
                  <a:pt x="425387" y="31623"/>
                </a:lnTo>
                <a:cubicBezTo>
                  <a:pt x="425387" y="24860"/>
                  <a:pt x="419576" y="19050"/>
                  <a:pt x="412718" y="19050"/>
                </a:cubicBezTo>
                <a:lnTo>
                  <a:pt x="31718" y="19050"/>
                </a:lnTo>
                <a:cubicBezTo>
                  <a:pt x="24860" y="19050"/>
                  <a:pt x="19050" y="24860"/>
                  <a:pt x="19050" y="31623"/>
                </a:cubicBezTo>
                <a:lnTo>
                  <a:pt x="19050" y="113348"/>
                </a:lnTo>
                <a:cubicBezTo>
                  <a:pt x="19050" y="120206"/>
                  <a:pt x="24860" y="126016"/>
                  <a:pt x="31718" y="125921"/>
                </a:cubicBezTo>
                <a:lnTo>
                  <a:pt x="169640" y="125921"/>
                </a:lnTo>
                <a:cubicBezTo>
                  <a:pt x="174879" y="125921"/>
                  <a:pt x="179165" y="130207"/>
                  <a:pt x="179165" y="135446"/>
                </a:cubicBezTo>
                <a:cubicBezTo>
                  <a:pt x="179165" y="140684"/>
                  <a:pt x="174879" y="144971"/>
                  <a:pt x="169640" y="144971"/>
                </a:cubicBezTo>
                <a:lnTo>
                  <a:pt x="31718" y="144971"/>
                </a:lnTo>
                <a:cubicBezTo>
                  <a:pt x="14192" y="144971"/>
                  <a:pt x="0" y="130778"/>
                  <a:pt x="0" y="113348"/>
                </a:cubicBezTo>
                <a:lnTo>
                  <a:pt x="0" y="31623"/>
                </a:lnTo>
                <a:cubicBezTo>
                  <a:pt x="0" y="14192"/>
                  <a:pt x="14192" y="0"/>
                  <a:pt x="31623"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sp>
        <p:nvSpPr>
          <p:cNvPr id="39" name="ICON">
            <a:extLst>
              <a:ext uri="{FF2B5EF4-FFF2-40B4-BE49-F238E27FC236}">
                <a16:creationId xmlns:a16="http://schemas.microsoft.com/office/drawing/2014/main" id="{B844DDB7-957C-CF15-FAA2-540C03C35E6E}"/>
              </a:ext>
            </a:extLst>
          </p:cNvPr>
          <p:cNvSpPr>
            <a:spLocks noChangeAspect="1"/>
          </p:cNvSpPr>
          <p:nvPr/>
        </p:nvSpPr>
        <p:spPr bwMode="gray">
          <a:xfrm>
            <a:off x="8876849" y="2347376"/>
            <a:ext cx="339868" cy="282377"/>
          </a:xfrm>
          <a:custGeom>
            <a:avLst/>
            <a:gdLst>
              <a:gd name="connsiteX0" fmla="*/ 102489 w 566447"/>
              <a:gd name="connsiteY0" fmla="*/ 280796 h 470629"/>
              <a:gd name="connsiteX1" fmla="*/ 102489 w 566447"/>
              <a:gd name="connsiteY1" fmla="*/ 412813 h 470629"/>
              <a:gd name="connsiteX2" fmla="*/ 141732 w 566447"/>
              <a:gd name="connsiteY2" fmla="*/ 412813 h 470629"/>
              <a:gd name="connsiteX3" fmla="*/ 141732 w 566447"/>
              <a:gd name="connsiteY3" fmla="*/ 280796 h 470629"/>
              <a:gd name="connsiteX4" fmla="*/ 534162 w 566447"/>
              <a:gd name="connsiteY4" fmla="*/ 265390 h 470629"/>
              <a:gd name="connsiteX5" fmla="*/ 513779 w 566447"/>
              <a:gd name="connsiteY5" fmla="*/ 266604 h 470629"/>
              <a:gd name="connsiteX6" fmla="*/ 506730 w 566447"/>
              <a:gd name="connsiteY6" fmla="*/ 269080 h 470629"/>
              <a:gd name="connsiteX7" fmla="*/ 437674 w 566447"/>
              <a:gd name="connsiteY7" fmla="*/ 298417 h 470629"/>
              <a:gd name="connsiteX8" fmla="*/ 431292 w 566447"/>
              <a:gd name="connsiteY8" fmla="*/ 317182 h 470629"/>
              <a:gd name="connsiteX9" fmla="*/ 411956 w 566447"/>
              <a:gd name="connsiteY9" fmla="*/ 330517 h 470629"/>
              <a:gd name="connsiteX10" fmla="*/ 336328 w 566447"/>
              <a:gd name="connsiteY10" fmla="*/ 354043 h 470629"/>
              <a:gd name="connsiteX11" fmla="*/ 309944 w 566447"/>
              <a:gd name="connsiteY11" fmla="*/ 354043 h 470629"/>
              <a:gd name="connsiteX12" fmla="*/ 300419 w 566447"/>
              <a:gd name="connsiteY12" fmla="*/ 344518 h 470629"/>
              <a:gd name="connsiteX13" fmla="*/ 309944 w 566447"/>
              <a:gd name="connsiteY13" fmla="*/ 334993 h 470629"/>
              <a:gd name="connsiteX14" fmla="*/ 336328 w 566447"/>
              <a:gd name="connsiteY14" fmla="*/ 334993 h 470629"/>
              <a:gd name="connsiteX15" fmla="*/ 401193 w 566447"/>
              <a:gd name="connsiteY15" fmla="*/ 314800 h 470629"/>
              <a:gd name="connsiteX16" fmla="*/ 418433 w 566447"/>
              <a:gd name="connsiteY16" fmla="*/ 302894 h 470629"/>
              <a:gd name="connsiteX17" fmla="*/ 412433 w 566447"/>
              <a:gd name="connsiteY17" fmla="*/ 297941 h 470629"/>
              <a:gd name="connsiteX18" fmla="*/ 390144 w 566447"/>
              <a:gd name="connsiteY18" fmla="*/ 297560 h 470629"/>
              <a:gd name="connsiteX19" fmla="*/ 314706 w 566447"/>
              <a:gd name="connsiteY19" fmla="*/ 300132 h 470629"/>
              <a:gd name="connsiteX20" fmla="*/ 313658 w 566447"/>
              <a:gd name="connsiteY20" fmla="*/ 299560 h 470629"/>
              <a:gd name="connsiteX21" fmla="*/ 282321 w 566447"/>
              <a:gd name="connsiteY21" fmla="*/ 283177 h 470629"/>
              <a:gd name="connsiteX22" fmla="*/ 160782 w 566447"/>
              <a:gd name="connsiteY22" fmla="*/ 297370 h 470629"/>
              <a:gd name="connsiteX23" fmla="*/ 160782 w 566447"/>
              <a:gd name="connsiteY23" fmla="*/ 372903 h 470629"/>
              <a:gd name="connsiteX24" fmla="*/ 317183 w 566447"/>
              <a:gd name="connsiteY24" fmla="*/ 368617 h 470629"/>
              <a:gd name="connsiteX25" fmla="*/ 391192 w 566447"/>
              <a:gd name="connsiteY25" fmla="*/ 352234 h 470629"/>
              <a:gd name="connsiteX26" fmla="*/ 545687 w 566447"/>
              <a:gd name="connsiteY26" fmla="*/ 270890 h 470629"/>
              <a:gd name="connsiteX27" fmla="*/ 534162 w 566447"/>
              <a:gd name="connsiteY27" fmla="*/ 265390 h 470629"/>
              <a:gd name="connsiteX28" fmla="*/ 19050 w 566447"/>
              <a:gd name="connsiteY28" fmla="*/ 236219 h 470629"/>
              <a:gd name="connsiteX29" fmla="*/ 19050 w 566447"/>
              <a:gd name="connsiteY29" fmla="*/ 451579 h 470629"/>
              <a:gd name="connsiteX30" fmla="*/ 83534 w 566447"/>
              <a:gd name="connsiteY30" fmla="*/ 451579 h 470629"/>
              <a:gd name="connsiteX31" fmla="*/ 83534 w 566447"/>
              <a:gd name="connsiteY31" fmla="*/ 236219 h 470629"/>
              <a:gd name="connsiteX32" fmla="*/ 0 w 566447"/>
              <a:gd name="connsiteY32" fmla="*/ 217169 h 470629"/>
              <a:gd name="connsiteX33" fmla="*/ 102584 w 566447"/>
              <a:gd name="connsiteY33" fmla="*/ 217169 h 470629"/>
              <a:gd name="connsiteX34" fmla="*/ 102584 w 566447"/>
              <a:gd name="connsiteY34" fmla="*/ 261746 h 470629"/>
              <a:gd name="connsiteX35" fmla="*/ 160877 w 566447"/>
              <a:gd name="connsiteY35" fmla="*/ 261746 h 470629"/>
              <a:gd name="connsiteX36" fmla="*/ 160877 w 566447"/>
              <a:gd name="connsiteY36" fmla="*/ 274795 h 470629"/>
              <a:gd name="connsiteX37" fmla="*/ 289655 w 566447"/>
              <a:gd name="connsiteY37" fmla="*/ 265556 h 470629"/>
              <a:gd name="connsiteX38" fmla="*/ 323279 w 566447"/>
              <a:gd name="connsiteY38" fmla="*/ 282987 h 470629"/>
              <a:gd name="connsiteX39" fmla="*/ 381857 w 566447"/>
              <a:gd name="connsiteY39" fmla="*/ 280320 h 470629"/>
              <a:gd name="connsiteX40" fmla="*/ 421576 w 566447"/>
              <a:gd name="connsiteY40" fmla="*/ 281082 h 470629"/>
              <a:gd name="connsiteX41" fmla="*/ 424815 w 566447"/>
              <a:gd name="connsiteY41" fmla="*/ 283082 h 470629"/>
              <a:gd name="connsiteX42" fmla="*/ 499110 w 566447"/>
              <a:gd name="connsiteY42" fmla="*/ 251554 h 470629"/>
              <a:gd name="connsiteX43" fmla="*/ 508730 w 566447"/>
              <a:gd name="connsiteY43" fmla="*/ 248221 h 470629"/>
              <a:gd name="connsiteX44" fmla="*/ 563309 w 566447"/>
              <a:gd name="connsiteY44" fmla="*/ 262222 h 470629"/>
              <a:gd name="connsiteX45" fmla="*/ 565976 w 566447"/>
              <a:gd name="connsiteY45" fmla="*/ 275748 h 470629"/>
              <a:gd name="connsiteX46" fmla="*/ 557879 w 566447"/>
              <a:gd name="connsiteY46" fmla="*/ 285940 h 470629"/>
              <a:gd name="connsiteX47" fmla="*/ 400145 w 566447"/>
              <a:gd name="connsiteY47" fmla="*/ 369093 h 470629"/>
              <a:gd name="connsiteX48" fmla="*/ 316135 w 566447"/>
              <a:gd name="connsiteY48" fmla="*/ 387667 h 470629"/>
              <a:gd name="connsiteX49" fmla="*/ 160877 w 566447"/>
              <a:gd name="connsiteY49" fmla="*/ 392143 h 470629"/>
              <a:gd name="connsiteX50" fmla="*/ 160877 w 566447"/>
              <a:gd name="connsiteY50" fmla="*/ 431863 h 470629"/>
              <a:gd name="connsiteX51" fmla="*/ 102584 w 566447"/>
              <a:gd name="connsiteY51" fmla="*/ 431863 h 470629"/>
              <a:gd name="connsiteX52" fmla="*/ 102584 w 566447"/>
              <a:gd name="connsiteY52" fmla="*/ 470629 h 470629"/>
              <a:gd name="connsiteX53" fmla="*/ 0 w 566447"/>
              <a:gd name="connsiteY53" fmla="*/ 470629 h 470629"/>
              <a:gd name="connsiteX54" fmla="*/ 424434 w 566447"/>
              <a:gd name="connsiteY54" fmla="*/ 121158 h 470629"/>
              <a:gd name="connsiteX55" fmla="*/ 460343 w 566447"/>
              <a:gd name="connsiteY55" fmla="*/ 121158 h 470629"/>
              <a:gd name="connsiteX56" fmla="*/ 460343 w 566447"/>
              <a:gd name="connsiteY56" fmla="*/ 140208 h 470629"/>
              <a:gd name="connsiteX57" fmla="*/ 424434 w 566447"/>
              <a:gd name="connsiteY57" fmla="*/ 140208 h 470629"/>
              <a:gd name="connsiteX58" fmla="*/ 356044 w 566447"/>
              <a:gd name="connsiteY58" fmla="*/ 121158 h 470629"/>
              <a:gd name="connsiteX59" fmla="*/ 392620 w 566447"/>
              <a:gd name="connsiteY59" fmla="*/ 121158 h 470629"/>
              <a:gd name="connsiteX60" fmla="*/ 392620 w 566447"/>
              <a:gd name="connsiteY60" fmla="*/ 140208 h 470629"/>
              <a:gd name="connsiteX61" fmla="*/ 356044 w 566447"/>
              <a:gd name="connsiteY61" fmla="*/ 140208 h 470629"/>
              <a:gd name="connsiteX62" fmla="*/ 287464 w 566447"/>
              <a:gd name="connsiteY62" fmla="*/ 121158 h 470629"/>
              <a:gd name="connsiteX63" fmla="*/ 324040 w 566447"/>
              <a:gd name="connsiteY63" fmla="*/ 121158 h 470629"/>
              <a:gd name="connsiteX64" fmla="*/ 324040 w 566447"/>
              <a:gd name="connsiteY64" fmla="*/ 140208 h 470629"/>
              <a:gd name="connsiteX65" fmla="*/ 287464 w 566447"/>
              <a:gd name="connsiteY65" fmla="*/ 140208 h 470629"/>
              <a:gd name="connsiteX66" fmla="*/ 219837 w 566447"/>
              <a:gd name="connsiteY66" fmla="*/ 121158 h 470629"/>
              <a:gd name="connsiteX67" fmla="*/ 255746 w 566447"/>
              <a:gd name="connsiteY67" fmla="*/ 121158 h 470629"/>
              <a:gd name="connsiteX68" fmla="*/ 255746 w 566447"/>
              <a:gd name="connsiteY68" fmla="*/ 140208 h 470629"/>
              <a:gd name="connsiteX69" fmla="*/ 219837 w 566447"/>
              <a:gd name="connsiteY69" fmla="*/ 140208 h 470629"/>
              <a:gd name="connsiteX70" fmla="*/ 240506 w 566447"/>
              <a:gd name="connsiteY70" fmla="*/ 50958 h 470629"/>
              <a:gd name="connsiteX71" fmla="*/ 229552 w 566447"/>
              <a:gd name="connsiteY71" fmla="*/ 60864 h 470629"/>
              <a:gd name="connsiteX72" fmla="*/ 239744 w 566447"/>
              <a:gd name="connsiteY72" fmla="*/ 70770 h 470629"/>
              <a:gd name="connsiteX73" fmla="*/ 250031 w 566447"/>
              <a:gd name="connsiteY73" fmla="*/ 60864 h 470629"/>
              <a:gd name="connsiteX74" fmla="*/ 246983 w 566447"/>
              <a:gd name="connsiteY74" fmla="*/ 53625 h 470629"/>
              <a:gd name="connsiteX75" fmla="*/ 240506 w 566447"/>
              <a:gd name="connsiteY75" fmla="*/ 50958 h 470629"/>
              <a:gd name="connsiteX76" fmla="*/ 416147 w 566447"/>
              <a:gd name="connsiteY76" fmla="*/ 50006 h 470629"/>
              <a:gd name="connsiteX77" fmla="*/ 415766 w 566447"/>
              <a:gd name="connsiteY77" fmla="*/ 70675 h 470629"/>
              <a:gd name="connsiteX78" fmla="*/ 450532 w 566447"/>
              <a:gd name="connsiteY78" fmla="*/ 71056 h 470629"/>
              <a:gd name="connsiteX79" fmla="*/ 450913 w 566447"/>
              <a:gd name="connsiteY79" fmla="*/ 70675 h 470629"/>
              <a:gd name="connsiteX80" fmla="*/ 450913 w 566447"/>
              <a:gd name="connsiteY80" fmla="*/ 50387 h 470629"/>
              <a:gd name="connsiteX81" fmla="*/ 287845 w 566447"/>
              <a:gd name="connsiteY81" fmla="*/ 31813 h 470629"/>
              <a:gd name="connsiteX82" fmla="*/ 316991 w 566447"/>
              <a:gd name="connsiteY82" fmla="*/ 60769 h 470629"/>
              <a:gd name="connsiteX83" fmla="*/ 287845 w 566447"/>
              <a:gd name="connsiteY83" fmla="*/ 89725 h 470629"/>
              <a:gd name="connsiteX84" fmla="*/ 275081 w 566447"/>
              <a:gd name="connsiteY84" fmla="*/ 86582 h 470629"/>
              <a:gd name="connsiteX85" fmla="*/ 270795 w 566447"/>
              <a:gd name="connsiteY85" fmla="*/ 73818 h 470629"/>
              <a:gd name="connsiteX86" fmla="*/ 283559 w 566447"/>
              <a:gd name="connsiteY86" fmla="*/ 69532 h 470629"/>
              <a:gd name="connsiteX87" fmla="*/ 287845 w 566447"/>
              <a:gd name="connsiteY87" fmla="*/ 70675 h 470629"/>
              <a:gd name="connsiteX88" fmla="*/ 297941 w 566447"/>
              <a:gd name="connsiteY88" fmla="*/ 60674 h 470629"/>
              <a:gd name="connsiteX89" fmla="*/ 287845 w 566447"/>
              <a:gd name="connsiteY89" fmla="*/ 50768 h 470629"/>
              <a:gd name="connsiteX90" fmla="*/ 283559 w 566447"/>
              <a:gd name="connsiteY90" fmla="*/ 51911 h 470629"/>
              <a:gd name="connsiteX91" fmla="*/ 270795 w 566447"/>
              <a:gd name="connsiteY91" fmla="*/ 47625 h 470629"/>
              <a:gd name="connsiteX92" fmla="*/ 275081 w 566447"/>
              <a:gd name="connsiteY92" fmla="*/ 34861 h 470629"/>
              <a:gd name="connsiteX93" fmla="*/ 287845 w 566447"/>
              <a:gd name="connsiteY93" fmla="*/ 31813 h 470629"/>
              <a:gd name="connsiteX94" fmla="*/ 239839 w 566447"/>
              <a:gd name="connsiteY94" fmla="*/ 31813 h 470629"/>
              <a:gd name="connsiteX95" fmla="*/ 260222 w 566447"/>
              <a:gd name="connsiteY95" fmla="*/ 39814 h 470629"/>
              <a:gd name="connsiteX96" fmla="*/ 269176 w 566447"/>
              <a:gd name="connsiteY96" fmla="*/ 60769 h 470629"/>
              <a:gd name="connsiteX97" fmla="*/ 239839 w 566447"/>
              <a:gd name="connsiteY97" fmla="*/ 89725 h 470629"/>
              <a:gd name="connsiteX98" fmla="*/ 210502 w 566447"/>
              <a:gd name="connsiteY98" fmla="*/ 60769 h 470629"/>
              <a:gd name="connsiteX99" fmla="*/ 239839 w 566447"/>
              <a:gd name="connsiteY99" fmla="*/ 31813 h 470629"/>
              <a:gd name="connsiteX100" fmla="*/ 416147 w 566447"/>
              <a:gd name="connsiteY100" fmla="*/ 30956 h 470629"/>
              <a:gd name="connsiteX101" fmla="*/ 450532 w 566447"/>
              <a:gd name="connsiteY101" fmla="*/ 30956 h 470629"/>
              <a:gd name="connsiteX102" fmla="*/ 469963 w 566447"/>
              <a:gd name="connsiteY102" fmla="*/ 50387 h 470629"/>
              <a:gd name="connsiteX103" fmla="*/ 469963 w 566447"/>
              <a:gd name="connsiteY103" fmla="*/ 70580 h 470629"/>
              <a:gd name="connsiteX104" fmla="*/ 450532 w 566447"/>
              <a:gd name="connsiteY104" fmla="*/ 90011 h 470629"/>
              <a:gd name="connsiteX105" fmla="*/ 416147 w 566447"/>
              <a:gd name="connsiteY105" fmla="*/ 90011 h 470629"/>
              <a:gd name="connsiteX106" fmla="*/ 396716 w 566447"/>
              <a:gd name="connsiteY106" fmla="*/ 70675 h 470629"/>
              <a:gd name="connsiteX107" fmla="*/ 396716 w 566447"/>
              <a:gd name="connsiteY107" fmla="*/ 50387 h 470629"/>
              <a:gd name="connsiteX108" fmla="*/ 416147 w 566447"/>
              <a:gd name="connsiteY108" fmla="*/ 30956 h 470629"/>
              <a:gd name="connsiteX109" fmla="*/ 206406 w 566447"/>
              <a:gd name="connsiteY109" fmla="*/ 19050 h 470629"/>
              <a:gd name="connsiteX110" fmla="*/ 192880 w 566447"/>
              <a:gd name="connsiteY110" fmla="*/ 32576 h 470629"/>
              <a:gd name="connsiteX111" fmla="*/ 192785 w 566447"/>
              <a:gd name="connsiteY111" fmla="*/ 32576 h 470629"/>
              <a:gd name="connsiteX112" fmla="*/ 192785 w 566447"/>
              <a:gd name="connsiteY112" fmla="*/ 182213 h 470629"/>
              <a:gd name="connsiteX113" fmla="*/ 206311 w 566447"/>
              <a:gd name="connsiteY113" fmla="*/ 195739 h 470629"/>
              <a:gd name="connsiteX114" fmla="*/ 473773 w 566447"/>
              <a:gd name="connsiteY114" fmla="*/ 195739 h 470629"/>
              <a:gd name="connsiteX115" fmla="*/ 487298 w 566447"/>
              <a:gd name="connsiteY115" fmla="*/ 182213 h 470629"/>
              <a:gd name="connsiteX116" fmla="*/ 487298 w 566447"/>
              <a:gd name="connsiteY116" fmla="*/ 32576 h 470629"/>
              <a:gd name="connsiteX117" fmla="*/ 473773 w 566447"/>
              <a:gd name="connsiteY117" fmla="*/ 19050 h 470629"/>
              <a:gd name="connsiteX118" fmla="*/ 206311 w 566447"/>
              <a:gd name="connsiteY118" fmla="*/ 0 h 470629"/>
              <a:gd name="connsiteX119" fmla="*/ 473677 w 566447"/>
              <a:gd name="connsiteY119" fmla="*/ 0 h 470629"/>
              <a:gd name="connsiteX120" fmla="*/ 506253 w 566447"/>
              <a:gd name="connsiteY120" fmla="*/ 32576 h 470629"/>
              <a:gd name="connsiteX121" fmla="*/ 506253 w 566447"/>
              <a:gd name="connsiteY121" fmla="*/ 182213 h 470629"/>
              <a:gd name="connsiteX122" fmla="*/ 473677 w 566447"/>
              <a:gd name="connsiteY122" fmla="*/ 214789 h 470629"/>
              <a:gd name="connsiteX123" fmla="*/ 206311 w 566447"/>
              <a:gd name="connsiteY123" fmla="*/ 214789 h 470629"/>
              <a:gd name="connsiteX124" fmla="*/ 173735 w 566447"/>
              <a:gd name="connsiteY124" fmla="*/ 182213 h 470629"/>
              <a:gd name="connsiteX125" fmla="*/ 173735 w 566447"/>
              <a:gd name="connsiteY125" fmla="*/ 32576 h 470629"/>
              <a:gd name="connsiteX126" fmla="*/ 206311 w 566447"/>
              <a:gd name="connsiteY126" fmla="*/ 0 h 4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66447" h="470629">
                <a:moveTo>
                  <a:pt x="102489" y="280796"/>
                </a:moveTo>
                <a:lnTo>
                  <a:pt x="102489" y="412813"/>
                </a:lnTo>
                <a:lnTo>
                  <a:pt x="141732" y="412813"/>
                </a:lnTo>
                <a:lnTo>
                  <a:pt x="141732" y="280796"/>
                </a:lnTo>
                <a:close/>
                <a:moveTo>
                  <a:pt x="534162" y="265390"/>
                </a:moveTo>
                <a:cubicBezTo>
                  <a:pt x="528971" y="264390"/>
                  <a:pt x="522304" y="264509"/>
                  <a:pt x="513779" y="266604"/>
                </a:cubicBezTo>
                <a:cubicBezTo>
                  <a:pt x="511493" y="267271"/>
                  <a:pt x="509302" y="267937"/>
                  <a:pt x="506730" y="269080"/>
                </a:cubicBezTo>
                <a:lnTo>
                  <a:pt x="437674" y="298417"/>
                </a:lnTo>
                <a:cubicBezTo>
                  <a:pt x="439674" y="305180"/>
                  <a:pt x="437388" y="312800"/>
                  <a:pt x="431292" y="317182"/>
                </a:cubicBezTo>
                <a:lnTo>
                  <a:pt x="411956" y="330517"/>
                </a:lnTo>
                <a:cubicBezTo>
                  <a:pt x="389192" y="345947"/>
                  <a:pt x="363093" y="354043"/>
                  <a:pt x="336328" y="354043"/>
                </a:cubicBezTo>
                <a:lnTo>
                  <a:pt x="309944" y="354043"/>
                </a:lnTo>
                <a:cubicBezTo>
                  <a:pt x="304705" y="354043"/>
                  <a:pt x="300419" y="349757"/>
                  <a:pt x="300419" y="344518"/>
                </a:cubicBezTo>
                <a:cubicBezTo>
                  <a:pt x="300419" y="339280"/>
                  <a:pt x="304705" y="334993"/>
                  <a:pt x="309944" y="334993"/>
                </a:cubicBezTo>
                <a:lnTo>
                  <a:pt x="336328" y="334993"/>
                </a:lnTo>
                <a:cubicBezTo>
                  <a:pt x="359283" y="334993"/>
                  <a:pt x="381667" y="327945"/>
                  <a:pt x="401193" y="314800"/>
                </a:cubicBezTo>
                <a:lnTo>
                  <a:pt x="418433" y="302894"/>
                </a:lnTo>
                <a:cubicBezTo>
                  <a:pt x="416719" y="300799"/>
                  <a:pt x="414719" y="299084"/>
                  <a:pt x="412433" y="297941"/>
                </a:cubicBezTo>
                <a:cubicBezTo>
                  <a:pt x="405670" y="293941"/>
                  <a:pt x="397574" y="293941"/>
                  <a:pt x="390144" y="297560"/>
                </a:cubicBezTo>
                <a:cubicBezTo>
                  <a:pt x="351282" y="316800"/>
                  <a:pt x="316230" y="300799"/>
                  <a:pt x="314706" y="300132"/>
                </a:cubicBezTo>
                <a:lnTo>
                  <a:pt x="313658" y="299560"/>
                </a:lnTo>
                <a:cubicBezTo>
                  <a:pt x="303657" y="293179"/>
                  <a:pt x="293084" y="287654"/>
                  <a:pt x="282321" y="283177"/>
                </a:cubicBezTo>
                <a:cubicBezTo>
                  <a:pt x="242602" y="266985"/>
                  <a:pt x="197358" y="272319"/>
                  <a:pt x="160782" y="297370"/>
                </a:cubicBezTo>
                <a:lnTo>
                  <a:pt x="160782" y="372903"/>
                </a:lnTo>
                <a:cubicBezTo>
                  <a:pt x="181070" y="369950"/>
                  <a:pt x="235172" y="363854"/>
                  <a:pt x="317183" y="368617"/>
                </a:cubicBezTo>
                <a:cubicBezTo>
                  <a:pt x="342233" y="370236"/>
                  <a:pt x="367760" y="364521"/>
                  <a:pt x="391192" y="352234"/>
                </a:cubicBezTo>
                <a:lnTo>
                  <a:pt x="545687" y="270890"/>
                </a:lnTo>
                <a:cubicBezTo>
                  <a:pt x="543068" y="268509"/>
                  <a:pt x="539354" y="266390"/>
                  <a:pt x="534162" y="265390"/>
                </a:cubicBezTo>
                <a:close/>
                <a:moveTo>
                  <a:pt x="19050" y="236219"/>
                </a:moveTo>
                <a:lnTo>
                  <a:pt x="19050" y="451579"/>
                </a:lnTo>
                <a:lnTo>
                  <a:pt x="83534" y="451579"/>
                </a:lnTo>
                <a:lnTo>
                  <a:pt x="83534" y="236219"/>
                </a:lnTo>
                <a:close/>
                <a:moveTo>
                  <a:pt x="0" y="217169"/>
                </a:moveTo>
                <a:lnTo>
                  <a:pt x="102584" y="217169"/>
                </a:lnTo>
                <a:lnTo>
                  <a:pt x="102584" y="261746"/>
                </a:lnTo>
                <a:lnTo>
                  <a:pt x="160877" y="261746"/>
                </a:lnTo>
                <a:lnTo>
                  <a:pt x="160877" y="274795"/>
                </a:lnTo>
                <a:cubicBezTo>
                  <a:pt x="200692" y="252031"/>
                  <a:pt x="247841" y="248411"/>
                  <a:pt x="289655" y="265556"/>
                </a:cubicBezTo>
                <a:cubicBezTo>
                  <a:pt x="301181" y="270319"/>
                  <a:pt x="312515" y="276224"/>
                  <a:pt x="323279" y="282987"/>
                </a:cubicBezTo>
                <a:cubicBezTo>
                  <a:pt x="327184" y="284606"/>
                  <a:pt x="353092" y="294607"/>
                  <a:pt x="381857" y="280320"/>
                </a:cubicBezTo>
                <a:cubicBezTo>
                  <a:pt x="395192" y="273938"/>
                  <a:pt x="409956" y="274224"/>
                  <a:pt x="421576" y="281082"/>
                </a:cubicBezTo>
                <a:cubicBezTo>
                  <a:pt x="422624" y="281653"/>
                  <a:pt x="423767" y="282320"/>
                  <a:pt x="424815" y="283082"/>
                </a:cubicBezTo>
                <a:lnTo>
                  <a:pt x="499110" y="251554"/>
                </a:lnTo>
                <a:cubicBezTo>
                  <a:pt x="502063" y="250316"/>
                  <a:pt x="505016" y="249268"/>
                  <a:pt x="508730" y="248221"/>
                </a:cubicBezTo>
                <a:cubicBezTo>
                  <a:pt x="540830" y="240220"/>
                  <a:pt x="556736" y="253555"/>
                  <a:pt x="563309" y="262222"/>
                </a:cubicBezTo>
                <a:cubicBezTo>
                  <a:pt x="566166" y="266223"/>
                  <a:pt x="567119" y="271081"/>
                  <a:pt x="565976" y="275748"/>
                </a:cubicBezTo>
                <a:cubicBezTo>
                  <a:pt x="564833" y="280225"/>
                  <a:pt x="561880" y="283939"/>
                  <a:pt x="557879" y="285940"/>
                </a:cubicBezTo>
                <a:lnTo>
                  <a:pt x="400145" y="369093"/>
                </a:lnTo>
                <a:cubicBezTo>
                  <a:pt x="373666" y="382999"/>
                  <a:pt x="344615" y="389476"/>
                  <a:pt x="316135" y="387667"/>
                </a:cubicBezTo>
                <a:cubicBezTo>
                  <a:pt x="232219" y="382809"/>
                  <a:pt x="177451" y="389667"/>
                  <a:pt x="160877" y="392143"/>
                </a:cubicBezTo>
                <a:lnTo>
                  <a:pt x="160877" y="431863"/>
                </a:lnTo>
                <a:lnTo>
                  <a:pt x="102584" y="431863"/>
                </a:lnTo>
                <a:lnTo>
                  <a:pt x="102584" y="470629"/>
                </a:lnTo>
                <a:lnTo>
                  <a:pt x="0" y="470629"/>
                </a:lnTo>
                <a:close/>
                <a:moveTo>
                  <a:pt x="424434" y="121158"/>
                </a:moveTo>
                <a:lnTo>
                  <a:pt x="460343" y="121158"/>
                </a:lnTo>
                <a:lnTo>
                  <a:pt x="460343" y="140208"/>
                </a:lnTo>
                <a:lnTo>
                  <a:pt x="424434" y="140208"/>
                </a:lnTo>
                <a:close/>
                <a:moveTo>
                  <a:pt x="356044" y="121158"/>
                </a:moveTo>
                <a:lnTo>
                  <a:pt x="392620" y="121158"/>
                </a:lnTo>
                <a:lnTo>
                  <a:pt x="392620" y="140208"/>
                </a:lnTo>
                <a:lnTo>
                  <a:pt x="356044" y="140208"/>
                </a:lnTo>
                <a:close/>
                <a:moveTo>
                  <a:pt x="287464" y="121158"/>
                </a:moveTo>
                <a:lnTo>
                  <a:pt x="324040" y="121158"/>
                </a:lnTo>
                <a:lnTo>
                  <a:pt x="324040" y="140208"/>
                </a:lnTo>
                <a:lnTo>
                  <a:pt x="287464" y="140208"/>
                </a:lnTo>
                <a:close/>
                <a:moveTo>
                  <a:pt x="219837" y="121158"/>
                </a:moveTo>
                <a:lnTo>
                  <a:pt x="255746" y="121158"/>
                </a:lnTo>
                <a:lnTo>
                  <a:pt x="255746" y="140208"/>
                </a:lnTo>
                <a:lnTo>
                  <a:pt x="219837" y="140208"/>
                </a:lnTo>
                <a:close/>
                <a:moveTo>
                  <a:pt x="240506" y="50958"/>
                </a:moveTo>
                <a:cubicBezTo>
                  <a:pt x="234315" y="50768"/>
                  <a:pt x="229552" y="55149"/>
                  <a:pt x="229552" y="60864"/>
                </a:cubicBezTo>
                <a:cubicBezTo>
                  <a:pt x="229552" y="66389"/>
                  <a:pt x="233933" y="70770"/>
                  <a:pt x="239744" y="70770"/>
                </a:cubicBezTo>
                <a:cubicBezTo>
                  <a:pt x="245554" y="70770"/>
                  <a:pt x="250031" y="66389"/>
                  <a:pt x="250031" y="60864"/>
                </a:cubicBezTo>
                <a:cubicBezTo>
                  <a:pt x="250031" y="58102"/>
                  <a:pt x="248983" y="55530"/>
                  <a:pt x="246983" y="53625"/>
                </a:cubicBezTo>
                <a:cubicBezTo>
                  <a:pt x="245173" y="51911"/>
                  <a:pt x="242887" y="50958"/>
                  <a:pt x="240506" y="50958"/>
                </a:cubicBezTo>
                <a:close/>
                <a:moveTo>
                  <a:pt x="416147" y="50006"/>
                </a:moveTo>
                <a:lnTo>
                  <a:pt x="415766" y="70675"/>
                </a:lnTo>
                <a:lnTo>
                  <a:pt x="450532" y="71056"/>
                </a:lnTo>
                <a:cubicBezTo>
                  <a:pt x="450818" y="71056"/>
                  <a:pt x="450913" y="71056"/>
                  <a:pt x="450913" y="70675"/>
                </a:cubicBezTo>
                <a:lnTo>
                  <a:pt x="450913" y="50387"/>
                </a:lnTo>
                <a:close/>
                <a:moveTo>
                  <a:pt x="287845" y="31813"/>
                </a:moveTo>
                <a:cubicBezTo>
                  <a:pt x="303942" y="31813"/>
                  <a:pt x="316991" y="44767"/>
                  <a:pt x="316991" y="60769"/>
                </a:cubicBezTo>
                <a:cubicBezTo>
                  <a:pt x="316991" y="76771"/>
                  <a:pt x="303942" y="89725"/>
                  <a:pt x="287845" y="89725"/>
                </a:cubicBezTo>
                <a:cubicBezTo>
                  <a:pt x="283559" y="89725"/>
                  <a:pt x="279177" y="88582"/>
                  <a:pt x="275081" y="86582"/>
                </a:cubicBezTo>
                <a:cubicBezTo>
                  <a:pt x="270414" y="84201"/>
                  <a:pt x="268509" y="78581"/>
                  <a:pt x="270795" y="73818"/>
                </a:cubicBezTo>
                <a:cubicBezTo>
                  <a:pt x="273081" y="69151"/>
                  <a:pt x="278796" y="67151"/>
                  <a:pt x="283559" y="69532"/>
                </a:cubicBezTo>
                <a:cubicBezTo>
                  <a:pt x="284987" y="70294"/>
                  <a:pt x="286511" y="70675"/>
                  <a:pt x="287845" y="70675"/>
                </a:cubicBezTo>
                <a:cubicBezTo>
                  <a:pt x="293465" y="70675"/>
                  <a:pt x="297941" y="66198"/>
                  <a:pt x="297941" y="60674"/>
                </a:cubicBezTo>
                <a:cubicBezTo>
                  <a:pt x="297941" y="55149"/>
                  <a:pt x="293465" y="50768"/>
                  <a:pt x="287845" y="50768"/>
                </a:cubicBezTo>
                <a:cubicBezTo>
                  <a:pt x="286511" y="50768"/>
                  <a:pt x="284987" y="51149"/>
                  <a:pt x="283559" y="51911"/>
                </a:cubicBezTo>
                <a:cubicBezTo>
                  <a:pt x="278796" y="54292"/>
                  <a:pt x="273081" y="52292"/>
                  <a:pt x="270795" y="47625"/>
                </a:cubicBezTo>
                <a:cubicBezTo>
                  <a:pt x="268414" y="42862"/>
                  <a:pt x="270319" y="37242"/>
                  <a:pt x="275081" y="34861"/>
                </a:cubicBezTo>
                <a:cubicBezTo>
                  <a:pt x="279177" y="32861"/>
                  <a:pt x="283559" y="31813"/>
                  <a:pt x="287845" y="31813"/>
                </a:cubicBezTo>
                <a:close/>
                <a:moveTo>
                  <a:pt x="239839" y="31813"/>
                </a:moveTo>
                <a:cubicBezTo>
                  <a:pt x="247268" y="31623"/>
                  <a:pt x="254603" y="34385"/>
                  <a:pt x="260222" y="39814"/>
                </a:cubicBezTo>
                <a:cubicBezTo>
                  <a:pt x="265937" y="45243"/>
                  <a:pt x="269176" y="52863"/>
                  <a:pt x="269176" y="60769"/>
                </a:cubicBezTo>
                <a:cubicBezTo>
                  <a:pt x="269176" y="76771"/>
                  <a:pt x="256031" y="89725"/>
                  <a:pt x="239839" y="89725"/>
                </a:cubicBezTo>
                <a:cubicBezTo>
                  <a:pt x="223646" y="89725"/>
                  <a:pt x="210502" y="76771"/>
                  <a:pt x="210502" y="60769"/>
                </a:cubicBezTo>
                <a:cubicBezTo>
                  <a:pt x="210502" y="44767"/>
                  <a:pt x="223646" y="31813"/>
                  <a:pt x="239839" y="31813"/>
                </a:cubicBezTo>
                <a:close/>
                <a:moveTo>
                  <a:pt x="416147" y="30956"/>
                </a:moveTo>
                <a:lnTo>
                  <a:pt x="450532" y="30956"/>
                </a:lnTo>
                <a:cubicBezTo>
                  <a:pt x="461391" y="30956"/>
                  <a:pt x="469963" y="39529"/>
                  <a:pt x="469963" y="50387"/>
                </a:cubicBezTo>
                <a:lnTo>
                  <a:pt x="469963" y="70580"/>
                </a:lnTo>
                <a:cubicBezTo>
                  <a:pt x="469963" y="81439"/>
                  <a:pt x="461391" y="90011"/>
                  <a:pt x="450532" y="90011"/>
                </a:cubicBezTo>
                <a:lnTo>
                  <a:pt x="416147" y="90011"/>
                </a:lnTo>
                <a:cubicBezTo>
                  <a:pt x="405288" y="90011"/>
                  <a:pt x="396811" y="81534"/>
                  <a:pt x="396716" y="70675"/>
                </a:cubicBezTo>
                <a:lnTo>
                  <a:pt x="396716" y="50387"/>
                </a:lnTo>
                <a:cubicBezTo>
                  <a:pt x="396716" y="39529"/>
                  <a:pt x="405288" y="30956"/>
                  <a:pt x="416147" y="30956"/>
                </a:cubicBezTo>
                <a:close/>
                <a:moveTo>
                  <a:pt x="206406" y="19050"/>
                </a:moveTo>
                <a:cubicBezTo>
                  <a:pt x="198786" y="19050"/>
                  <a:pt x="192880" y="24955"/>
                  <a:pt x="192880" y="32576"/>
                </a:cubicBezTo>
                <a:lnTo>
                  <a:pt x="192785" y="32576"/>
                </a:lnTo>
                <a:lnTo>
                  <a:pt x="192785" y="182213"/>
                </a:lnTo>
                <a:cubicBezTo>
                  <a:pt x="192785" y="189738"/>
                  <a:pt x="198786" y="195739"/>
                  <a:pt x="206311" y="195739"/>
                </a:cubicBezTo>
                <a:lnTo>
                  <a:pt x="473773" y="195739"/>
                </a:lnTo>
                <a:cubicBezTo>
                  <a:pt x="481393" y="195739"/>
                  <a:pt x="487298" y="189833"/>
                  <a:pt x="487298" y="182213"/>
                </a:cubicBezTo>
                <a:lnTo>
                  <a:pt x="487298" y="32576"/>
                </a:lnTo>
                <a:cubicBezTo>
                  <a:pt x="487298" y="25051"/>
                  <a:pt x="481297" y="19050"/>
                  <a:pt x="473773" y="19050"/>
                </a:cubicBezTo>
                <a:close/>
                <a:moveTo>
                  <a:pt x="206311" y="0"/>
                </a:moveTo>
                <a:lnTo>
                  <a:pt x="473677" y="0"/>
                </a:lnTo>
                <a:cubicBezTo>
                  <a:pt x="491680" y="0"/>
                  <a:pt x="506253" y="14573"/>
                  <a:pt x="506253" y="32576"/>
                </a:cubicBezTo>
                <a:lnTo>
                  <a:pt x="506253" y="182213"/>
                </a:lnTo>
                <a:cubicBezTo>
                  <a:pt x="506253" y="200120"/>
                  <a:pt x="491584" y="214789"/>
                  <a:pt x="473677" y="214789"/>
                </a:cubicBezTo>
                <a:lnTo>
                  <a:pt x="206311" y="214789"/>
                </a:lnTo>
                <a:cubicBezTo>
                  <a:pt x="188404" y="214789"/>
                  <a:pt x="173830" y="200216"/>
                  <a:pt x="173735" y="182213"/>
                </a:cubicBezTo>
                <a:lnTo>
                  <a:pt x="173735" y="32576"/>
                </a:lnTo>
                <a:cubicBezTo>
                  <a:pt x="173735" y="14669"/>
                  <a:pt x="188404" y="0"/>
                  <a:pt x="206311" y="0"/>
                </a:cubicBezTo>
                <a:close/>
              </a:path>
            </a:pathLst>
          </a:custGeom>
          <a:solidFill>
            <a:schemeClr val="accent2">
              <a:lumMod val="40000"/>
              <a:lumOff val="60000"/>
            </a:schemeClr>
          </a:solidFill>
          <a:ln w="9525" cap="flat">
            <a:noFill/>
            <a:prstDash val="solid"/>
            <a:miter/>
          </a:ln>
        </p:spPr>
        <p:txBody>
          <a:bodyPr lIns="0" tIns="0" rIns="0" bIns="0" rtlCol="0" anchor="ctr"/>
          <a:lstStyle/>
          <a:p>
            <a:endParaRPr lang="de-DE" dirty="0"/>
          </a:p>
        </p:txBody>
      </p:sp>
      <p:sp>
        <p:nvSpPr>
          <p:cNvPr id="51" name="ICON">
            <a:extLst>
              <a:ext uri="{FF2B5EF4-FFF2-40B4-BE49-F238E27FC236}">
                <a16:creationId xmlns:a16="http://schemas.microsoft.com/office/drawing/2014/main" id="{F9AEB96E-AE60-DC76-7718-63BB4D52A506}"/>
              </a:ext>
            </a:extLst>
          </p:cNvPr>
          <p:cNvSpPr>
            <a:spLocks noChangeAspect="1"/>
          </p:cNvSpPr>
          <p:nvPr/>
        </p:nvSpPr>
        <p:spPr bwMode="gray">
          <a:xfrm>
            <a:off x="10589113" y="4484614"/>
            <a:ext cx="327530" cy="338442"/>
          </a:xfrm>
          <a:custGeom>
            <a:avLst/>
            <a:gdLst>
              <a:gd name="connsiteX0" fmla="*/ 156977 w 545883"/>
              <a:gd name="connsiteY0" fmla="*/ 411575 h 564070"/>
              <a:gd name="connsiteX1" fmla="*/ 332808 w 545883"/>
              <a:gd name="connsiteY1" fmla="*/ 411575 h 564070"/>
              <a:gd name="connsiteX2" fmla="*/ 342333 w 545883"/>
              <a:gd name="connsiteY2" fmla="*/ 421100 h 564070"/>
              <a:gd name="connsiteX3" fmla="*/ 332808 w 545883"/>
              <a:gd name="connsiteY3" fmla="*/ 430625 h 564070"/>
              <a:gd name="connsiteX4" fmla="*/ 156977 w 545883"/>
              <a:gd name="connsiteY4" fmla="*/ 430625 h 564070"/>
              <a:gd name="connsiteX5" fmla="*/ 147452 w 545883"/>
              <a:gd name="connsiteY5" fmla="*/ 421100 h 564070"/>
              <a:gd name="connsiteX6" fmla="*/ 156977 w 545883"/>
              <a:gd name="connsiteY6" fmla="*/ 411575 h 564070"/>
              <a:gd name="connsiteX7" fmla="*/ 379863 w 545883"/>
              <a:gd name="connsiteY7" fmla="*/ 306323 h 564070"/>
              <a:gd name="connsiteX8" fmla="*/ 389388 w 545883"/>
              <a:gd name="connsiteY8" fmla="*/ 315848 h 564070"/>
              <a:gd name="connsiteX9" fmla="*/ 389388 w 545883"/>
              <a:gd name="connsiteY9" fmla="*/ 421385 h 564070"/>
              <a:gd name="connsiteX10" fmla="*/ 379863 w 545883"/>
              <a:gd name="connsiteY10" fmla="*/ 430910 h 564070"/>
              <a:gd name="connsiteX11" fmla="*/ 370338 w 545883"/>
              <a:gd name="connsiteY11" fmla="*/ 421385 h 564070"/>
              <a:gd name="connsiteX12" fmla="*/ 370338 w 545883"/>
              <a:gd name="connsiteY12" fmla="*/ 315848 h 564070"/>
              <a:gd name="connsiteX13" fmla="*/ 379863 w 545883"/>
              <a:gd name="connsiteY13" fmla="*/ 306323 h 564070"/>
              <a:gd name="connsiteX14" fmla="*/ 465492 w 545883"/>
              <a:gd name="connsiteY14" fmla="*/ 218408 h 564070"/>
              <a:gd name="connsiteX15" fmla="*/ 479970 w 545883"/>
              <a:gd name="connsiteY15" fmla="*/ 218408 h 564070"/>
              <a:gd name="connsiteX16" fmla="*/ 489495 w 545883"/>
              <a:gd name="connsiteY16" fmla="*/ 227933 h 564070"/>
              <a:gd name="connsiteX17" fmla="*/ 479970 w 545883"/>
              <a:gd name="connsiteY17" fmla="*/ 237458 h 564070"/>
              <a:gd name="connsiteX18" fmla="*/ 465492 w 545883"/>
              <a:gd name="connsiteY18" fmla="*/ 237458 h 564070"/>
              <a:gd name="connsiteX19" fmla="*/ 455967 w 545883"/>
              <a:gd name="connsiteY19" fmla="*/ 227933 h 564070"/>
              <a:gd name="connsiteX20" fmla="*/ 465492 w 545883"/>
              <a:gd name="connsiteY20" fmla="*/ 218408 h 564070"/>
              <a:gd name="connsiteX21" fmla="*/ 426630 w 545883"/>
              <a:gd name="connsiteY21" fmla="*/ 218408 h 564070"/>
              <a:gd name="connsiteX22" fmla="*/ 441108 w 545883"/>
              <a:gd name="connsiteY22" fmla="*/ 218408 h 564070"/>
              <a:gd name="connsiteX23" fmla="*/ 450633 w 545883"/>
              <a:gd name="connsiteY23" fmla="*/ 227933 h 564070"/>
              <a:gd name="connsiteX24" fmla="*/ 441108 w 545883"/>
              <a:gd name="connsiteY24" fmla="*/ 237458 h 564070"/>
              <a:gd name="connsiteX25" fmla="*/ 426630 w 545883"/>
              <a:gd name="connsiteY25" fmla="*/ 237458 h 564070"/>
              <a:gd name="connsiteX26" fmla="*/ 417105 w 545883"/>
              <a:gd name="connsiteY26" fmla="*/ 227933 h 564070"/>
              <a:gd name="connsiteX27" fmla="*/ 426630 w 545883"/>
              <a:gd name="connsiteY27" fmla="*/ 218408 h 564070"/>
              <a:gd name="connsiteX28" fmla="*/ 388244 w 545883"/>
              <a:gd name="connsiteY28" fmla="*/ 218408 h 564070"/>
              <a:gd name="connsiteX29" fmla="*/ 403198 w 545883"/>
              <a:gd name="connsiteY29" fmla="*/ 218408 h 564070"/>
              <a:gd name="connsiteX30" fmla="*/ 412723 w 545883"/>
              <a:gd name="connsiteY30" fmla="*/ 227933 h 564070"/>
              <a:gd name="connsiteX31" fmla="*/ 403198 w 545883"/>
              <a:gd name="connsiteY31" fmla="*/ 237458 h 564070"/>
              <a:gd name="connsiteX32" fmla="*/ 388244 w 545883"/>
              <a:gd name="connsiteY32" fmla="*/ 237458 h 564070"/>
              <a:gd name="connsiteX33" fmla="*/ 378719 w 545883"/>
              <a:gd name="connsiteY33" fmla="*/ 227933 h 564070"/>
              <a:gd name="connsiteX34" fmla="*/ 388244 w 545883"/>
              <a:gd name="connsiteY34" fmla="*/ 218408 h 564070"/>
              <a:gd name="connsiteX35" fmla="*/ 233654 w 545883"/>
              <a:gd name="connsiteY35" fmla="*/ 208026 h 564070"/>
              <a:gd name="connsiteX36" fmla="*/ 243179 w 545883"/>
              <a:gd name="connsiteY36" fmla="*/ 217551 h 564070"/>
              <a:gd name="connsiteX37" fmla="*/ 243179 w 545883"/>
              <a:gd name="connsiteY37" fmla="*/ 225266 h 564070"/>
              <a:gd name="connsiteX38" fmla="*/ 271563 w 545883"/>
              <a:gd name="connsiteY38" fmla="*/ 261747 h 564070"/>
              <a:gd name="connsiteX39" fmla="*/ 262038 w 545883"/>
              <a:gd name="connsiteY39" fmla="*/ 271272 h 564070"/>
              <a:gd name="connsiteX40" fmla="*/ 252513 w 545883"/>
              <a:gd name="connsiteY40" fmla="*/ 261747 h 564070"/>
              <a:gd name="connsiteX41" fmla="*/ 234035 w 545883"/>
              <a:gd name="connsiteY41" fmla="*/ 243078 h 564070"/>
              <a:gd name="connsiteX42" fmla="*/ 215556 w 545883"/>
              <a:gd name="connsiteY42" fmla="*/ 261747 h 564070"/>
              <a:gd name="connsiteX43" fmla="*/ 236892 w 545883"/>
              <a:gd name="connsiteY43" fmla="*/ 280797 h 564070"/>
              <a:gd name="connsiteX44" fmla="*/ 271468 w 545883"/>
              <a:gd name="connsiteY44" fmla="*/ 318040 h 564070"/>
              <a:gd name="connsiteX45" fmla="*/ 243083 w 545883"/>
              <a:gd name="connsiteY45" fmla="*/ 354521 h 564070"/>
              <a:gd name="connsiteX46" fmla="*/ 243083 w 545883"/>
              <a:gd name="connsiteY46" fmla="*/ 362617 h 564070"/>
              <a:gd name="connsiteX47" fmla="*/ 233558 w 545883"/>
              <a:gd name="connsiteY47" fmla="*/ 372142 h 564070"/>
              <a:gd name="connsiteX48" fmla="*/ 224033 w 545883"/>
              <a:gd name="connsiteY48" fmla="*/ 362617 h 564070"/>
              <a:gd name="connsiteX49" fmla="*/ 224033 w 545883"/>
              <a:gd name="connsiteY49" fmla="*/ 354235 h 564070"/>
              <a:gd name="connsiteX50" fmla="*/ 196506 w 545883"/>
              <a:gd name="connsiteY50" fmla="*/ 318040 h 564070"/>
              <a:gd name="connsiteX51" fmla="*/ 206031 w 545883"/>
              <a:gd name="connsiteY51" fmla="*/ 308515 h 564070"/>
              <a:gd name="connsiteX52" fmla="*/ 215556 w 545883"/>
              <a:gd name="connsiteY52" fmla="*/ 318040 h 564070"/>
              <a:gd name="connsiteX53" fmla="*/ 234035 w 545883"/>
              <a:gd name="connsiteY53" fmla="*/ 336709 h 564070"/>
              <a:gd name="connsiteX54" fmla="*/ 252513 w 545883"/>
              <a:gd name="connsiteY54" fmla="*/ 317945 h 564070"/>
              <a:gd name="connsiteX55" fmla="*/ 231272 w 545883"/>
              <a:gd name="connsiteY55" fmla="*/ 298894 h 564070"/>
              <a:gd name="connsiteX56" fmla="*/ 196601 w 545883"/>
              <a:gd name="connsiteY56" fmla="*/ 261652 h 564070"/>
              <a:gd name="connsiteX57" fmla="*/ 224129 w 545883"/>
              <a:gd name="connsiteY57" fmla="*/ 225457 h 564070"/>
              <a:gd name="connsiteX58" fmla="*/ 224129 w 545883"/>
              <a:gd name="connsiteY58" fmla="*/ 217551 h 564070"/>
              <a:gd name="connsiteX59" fmla="*/ 233654 w 545883"/>
              <a:gd name="connsiteY59" fmla="*/ 208026 h 564070"/>
              <a:gd name="connsiteX60" fmla="*/ 465492 w 545883"/>
              <a:gd name="connsiteY60" fmla="*/ 184118 h 564070"/>
              <a:gd name="connsiteX61" fmla="*/ 479970 w 545883"/>
              <a:gd name="connsiteY61" fmla="*/ 184118 h 564070"/>
              <a:gd name="connsiteX62" fmla="*/ 489495 w 545883"/>
              <a:gd name="connsiteY62" fmla="*/ 193643 h 564070"/>
              <a:gd name="connsiteX63" fmla="*/ 479970 w 545883"/>
              <a:gd name="connsiteY63" fmla="*/ 203168 h 564070"/>
              <a:gd name="connsiteX64" fmla="*/ 465492 w 545883"/>
              <a:gd name="connsiteY64" fmla="*/ 203168 h 564070"/>
              <a:gd name="connsiteX65" fmla="*/ 455967 w 545883"/>
              <a:gd name="connsiteY65" fmla="*/ 193643 h 564070"/>
              <a:gd name="connsiteX66" fmla="*/ 465492 w 545883"/>
              <a:gd name="connsiteY66" fmla="*/ 184118 h 564070"/>
              <a:gd name="connsiteX67" fmla="*/ 426630 w 545883"/>
              <a:gd name="connsiteY67" fmla="*/ 184118 h 564070"/>
              <a:gd name="connsiteX68" fmla="*/ 441108 w 545883"/>
              <a:gd name="connsiteY68" fmla="*/ 184118 h 564070"/>
              <a:gd name="connsiteX69" fmla="*/ 450633 w 545883"/>
              <a:gd name="connsiteY69" fmla="*/ 193643 h 564070"/>
              <a:gd name="connsiteX70" fmla="*/ 441108 w 545883"/>
              <a:gd name="connsiteY70" fmla="*/ 203168 h 564070"/>
              <a:gd name="connsiteX71" fmla="*/ 426630 w 545883"/>
              <a:gd name="connsiteY71" fmla="*/ 203168 h 564070"/>
              <a:gd name="connsiteX72" fmla="*/ 417105 w 545883"/>
              <a:gd name="connsiteY72" fmla="*/ 193643 h 564070"/>
              <a:gd name="connsiteX73" fmla="*/ 426630 w 545883"/>
              <a:gd name="connsiteY73" fmla="*/ 184118 h 564070"/>
              <a:gd name="connsiteX74" fmla="*/ 388244 w 545883"/>
              <a:gd name="connsiteY74" fmla="*/ 184118 h 564070"/>
              <a:gd name="connsiteX75" fmla="*/ 403198 w 545883"/>
              <a:gd name="connsiteY75" fmla="*/ 184118 h 564070"/>
              <a:gd name="connsiteX76" fmla="*/ 412723 w 545883"/>
              <a:gd name="connsiteY76" fmla="*/ 193643 h 564070"/>
              <a:gd name="connsiteX77" fmla="*/ 403198 w 545883"/>
              <a:gd name="connsiteY77" fmla="*/ 203168 h 564070"/>
              <a:gd name="connsiteX78" fmla="*/ 388244 w 545883"/>
              <a:gd name="connsiteY78" fmla="*/ 203168 h 564070"/>
              <a:gd name="connsiteX79" fmla="*/ 378719 w 545883"/>
              <a:gd name="connsiteY79" fmla="*/ 193643 h 564070"/>
              <a:gd name="connsiteX80" fmla="*/ 388244 w 545883"/>
              <a:gd name="connsiteY80" fmla="*/ 184118 h 564070"/>
              <a:gd name="connsiteX81" fmla="*/ 465492 w 545883"/>
              <a:gd name="connsiteY81" fmla="*/ 149828 h 564070"/>
              <a:gd name="connsiteX82" fmla="*/ 479970 w 545883"/>
              <a:gd name="connsiteY82" fmla="*/ 149828 h 564070"/>
              <a:gd name="connsiteX83" fmla="*/ 489495 w 545883"/>
              <a:gd name="connsiteY83" fmla="*/ 159353 h 564070"/>
              <a:gd name="connsiteX84" fmla="*/ 479970 w 545883"/>
              <a:gd name="connsiteY84" fmla="*/ 168878 h 564070"/>
              <a:gd name="connsiteX85" fmla="*/ 465492 w 545883"/>
              <a:gd name="connsiteY85" fmla="*/ 168878 h 564070"/>
              <a:gd name="connsiteX86" fmla="*/ 455967 w 545883"/>
              <a:gd name="connsiteY86" fmla="*/ 159353 h 564070"/>
              <a:gd name="connsiteX87" fmla="*/ 465492 w 545883"/>
              <a:gd name="connsiteY87" fmla="*/ 149828 h 564070"/>
              <a:gd name="connsiteX88" fmla="*/ 426630 w 545883"/>
              <a:gd name="connsiteY88" fmla="*/ 149828 h 564070"/>
              <a:gd name="connsiteX89" fmla="*/ 441108 w 545883"/>
              <a:gd name="connsiteY89" fmla="*/ 149828 h 564070"/>
              <a:gd name="connsiteX90" fmla="*/ 450633 w 545883"/>
              <a:gd name="connsiteY90" fmla="*/ 159353 h 564070"/>
              <a:gd name="connsiteX91" fmla="*/ 441108 w 545883"/>
              <a:gd name="connsiteY91" fmla="*/ 168878 h 564070"/>
              <a:gd name="connsiteX92" fmla="*/ 426630 w 545883"/>
              <a:gd name="connsiteY92" fmla="*/ 168878 h 564070"/>
              <a:gd name="connsiteX93" fmla="*/ 417105 w 545883"/>
              <a:gd name="connsiteY93" fmla="*/ 159353 h 564070"/>
              <a:gd name="connsiteX94" fmla="*/ 426630 w 545883"/>
              <a:gd name="connsiteY94" fmla="*/ 149828 h 564070"/>
              <a:gd name="connsiteX95" fmla="*/ 388244 w 545883"/>
              <a:gd name="connsiteY95" fmla="*/ 149828 h 564070"/>
              <a:gd name="connsiteX96" fmla="*/ 403198 w 545883"/>
              <a:gd name="connsiteY96" fmla="*/ 149828 h 564070"/>
              <a:gd name="connsiteX97" fmla="*/ 412723 w 545883"/>
              <a:gd name="connsiteY97" fmla="*/ 159353 h 564070"/>
              <a:gd name="connsiteX98" fmla="*/ 403198 w 545883"/>
              <a:gd name="connsiteY98" fmla="*/ 168878 h 564070"/>
              <a:gd name="connsiteX99" fmla="*/ 388244 w 545883"/>
              <a:gd name="connsiteY99" fmla="*/ 168878 h 564070"/>
              <a:gd name="connsiteX100" fmla="*/ 378719 w 545883"/>
              <a:gd name="connsiteY100" fmla="*/ 159353 h 564070"/>
              <a:gd name="connsiteX101" fmla="*/ 388244 w 545883"/>
              <a:gd name="connsiteY101" fmla="*/ 149828 h 564070"/>
              <a:gd name="connsiteX102" fmla="*/ 71443 w 545883"/>
              <a:gd name="connsiteY102" fmla="*/ 127920 h 564070"/>
              <a:gd name="connsiteX103" fmla="*/ 71824 w 545883"/>
              <a:gd name="connsiteY103" fmla="*/ 128015 h 564070"/>
              <a:gd name="connsiteX104" fmla="*/ 303948 w 545883"/>
              <a:gd name="connsiteY104" fmla="*/ 128015 h 564070"/>
              <a:gd name="connsiteX105" fmla="*/ 313473 w 545883"/>
              <a:gd name="connsiteY105" fmla="*/ 137540 h 564070"/>
              <a:gd name="connsiteX106" fmla="*/ 303948 w 545883"/>
              <a:gd name="connsiteY106" fmla="*/ 147065 h 564070"/>
              <a:gd name="connsiteX107" fmla="*/ 71253 w 545883"/>
              <a:gd name="connsiteY107" fmla="*/ 147065 h 564070"/>
              <a:gd name="connsiteX108" fmla="*/ 71062 w 545883"/>
              <a:gd name="connsiteY108" fmla="*/ 147065 h 564070"/>
              <a:gd name="connsiteX109" fmla="*/ 20103 w 545883"/>
              <a:gd name="connsiteY109" fmla="*/ 215169 h 564070"/>
              <a:gd name="connsiteX110" fmla="*/ 61728 w 545883"/>
              <a:gd name="connsiteY110" fmla="*/ 215169 h 564070"/>
              <a:gd name="connsiteX111" fmla="*/ 61728 w 545883"/>
              <a:gd name="connsiteY111" fmla="*/ 169544 h 564070"/>
              <a:gd name="connsiteX112" fmla="*/ 71253 w 545883"/>
              <a:gd name="connsiteY112" fmla="*/ 160019 h 564070"/>
              <a:gd name="connsiteX113" fmla="*/ 80778 w 545883"/>
              <a:gd name="connsiteY113" fmla="*/ 169544 h 564070"/>
              <a:gd name="connsiteX114" fmla="*/ 80778 w 545883"/>
              <a:gd name="connsiteY114" fmla="*/ 487965 h 564070"/>
              <a:gd name="connsiteX115" fmla="*/ 137928 w 545883"/>
              <a:gd name="connsiteY115" fmla="*/ 545020 h 564070"/>
              <a:gd name="connsiteX116" fmla="*/ 376529 w 545883"/>
              <a:gd name="connsiteY116" fmla="*/ 545020 h 564070"/>
              <a:gd name="connsiteX117" fmla="*/ 379291 w 545883"/>
              <a:gd name="connsiteY117" fmla="*/ 544448 h 564070"/>
              <a:gd name="connsiteX118" fmla="*/ 424344 w 545883"/>
              <a:gd name="connsiteY118" fmla="*/ 499395 h 564070"/>
              <a:gd name="connsiteX119" fmla="*/ 413867 w 545883"/>
              <a:gd name="connsiteY119" fmla="*/ 470534 h 564070"/>
              <a:gd name="connsiteX120" fmla="*/ 148119 w 545883"/>
              <a:gd name="connsiteY120" fmla="*/ 470534 h 564070"/>
              <a:gd name="connsiteX121" fmla="*/ 154882 w 545883"/>
              <a:gd name="connsiteY121" fmla="*/ 499395 h 564070"/>
              <a:gd name="connsiteX122" fmla="*/ 152787 w 545883"/>
              <a:gd name="connsiteY122" fmla="*/ 515397 h 564070"/>
              <a:gd name="connsiteX123" fmla="*/ 140880 w 545883"/>
              <a:gd name="connsiteY123" fmla="*/ 521779 h 564070"/>
              <a:gd name="connsiteX124" fmla="*/ 134499 w 545883"/>
              <a:gd name="connsiteY124" fmla="*/ 509873 h 564070"/>
              <a:gd name="connsiteX125" fmla="*/ 135832 w 545883"/>
              <a:gd name="connsiteY125" fmla="*/ 499395 h 564070"/>
              <a:gd name="connsiteX126" fmla="*/ 122878 w 545883"/>
              <a:gd name="connsiteY126" fmla="*/ 467772 h 564070"/>
              <a:gd name="connsiteX127" fmla="*/ 120783 w 545883"/>
              <a:gd name="connsiteY127" fmla="*/ 457390 h 564070"/>
              <a:gd name="connsiteX128" fmla="*/ 129546 w 545883"/>
              <a:gd name="connsiteY128" fmla="*/ 451484 h 564070"/>
              <a:gd name="connsiteX129" fmla="*/ 417963 w 545883"/>
              <a:gd name="connsiteY129" fmla="*/ 451484 h 564070"/>
              <a:gd name="connsiteX130" fmla="*/ 424725 w 545883"/>
              <a:gd name="connsiteY130" fmla="*/ 454246 h 564070"/>
              <a:gd name="connsiteX131" fmla="*/ 443299 w 545883"/>
              <a:gd name="connsiteY131" fmla="*/ 499395 h 564070"/>
              <a:gd name="connsiteX132" fmla="*/ 383387 w 545883"/>
              <a:gd name="connsiteY132" fmla="*/ 563308 h 564070"/>
              <a:gd name="connsiteX133" fmla="*/ 379672 w 545883"/>
              <a:gd name="connsiteY133" fmla="*/ 564070 h 564070"/>
              <a:gd name="connsiteX134" fmla="*/ 137928 w 545883"/>
              <a:gd name="connsiteY134" fmla="*/ 564070 h 564070"/>
              <a:gd name="connsiteX135" fmla="*/ 61728 w 545883"/>
              <a:gd name="connsiteY135" fmla="*/ 487965 h 564070"/>
              <a:gd name="connsiteX136" fmla="*/ 61728 w 545883"/>
              <a:gd name="connsiteY136" fmla="*/ 234219 h 564070"/>
              <a:gd name="connsiteX137" fmla="*/ 9531 w 545883"/>
              <a:gd name="connsiteY137" fmla="*/ 234219 h 564070"/>
              <a:gd name="connsiteX138" fmla="*/ 2673 w 545883"/>
              <a:gd name="connsiteY138" fmla="*/ 231266 h 564070"/>
              <a:gd name="connsiteX139" fmla="*/ 6 w 545883"/>
              <a:gd name="connsiteY139" fmla="*/ 224218 h 564070"/>
              <a:gd name="connsiteX140" fmla="*/ 71443 w 545883"/>
              <a:gd name="connsiteY140" fmla="*/ 127920 h 564070"/>
              <a:gd name="connsiteX141" fmla="*/ 370433 w 545883"/>
              <a:gd name="connsiteY141" fmla="*/ 46958 h 564070"/>
              <a:gd name="connsiteX142" fmla="*/ 370433 w 545883"/>
              <a:gd name="connsiteY142" fmla="*/ 77914 h 564070"/>
              <a:gd name="connsiteX143" fmla="*/ 498068 w 545883"/>
              <a:gd name="connsiteY143" fmla="*/ 77914 h 564070"/>
              <a:gd name="connsiteX144" fmla="*/ 498163 w 545883"/>
              <a:gd name="connsiteY144" fmla="*/ 77914 h 564070"/>
              <a:gd name="connsiteX145" fmla="*/ 498163 w 545883"/>
              <a:gd name="connsiteY145" fmla="*/ 46958 h 564070"/>
              <a:gd name="connsiteX146" fmla="*/ 351383 w 545883"/>
              <a:gd name="connsiteY146" fmla="*/ 27908 h 564070"/>
              <a:gd name="connsiteX147" fmla="*/ 517118 w 545883"/>
              <a:gd name="connsiteY147" fmla="*/ 27908 h 564070"/>
              <a:gd name="connsiteX148" fmla="*/ 517213 w 545883"/>
              <a:gd name="connsiteY148" fmla="*/ 27908 h 564070"/>
              <a:gd name="connsiteX149" fmla="*/ 517213 w 545883"/>
              <a:gd name="connsiteY149" fmla="*/ 96964 h 564070"/>
              <a:gd name="connsiteX150" fmla="*/ 351383 w 545883"/>
              <a:gd name="connsiteY150" fmla="*/ 96964 h 564070"/>
              <a:gd name="connsiteX151" fmla="*/ 342524 w 545883"/>
              <a:gd name="connsiteY151" fmla="*/ 19050 h 564070"/>
              <a:gd name="connsiteX152" fmla="*/ 342524 w 545883"/>
              <a:gd name="connsiteY152" fmla="*/ 280892 h 564070"/>
              <a:gd name="connsiteX153" fmla="*/ 526833 w 545883"/>
              <a:gd name="connsiteY153" fmla="*/ 280892 h 564070"/>
              <a:gd name="connsiteX154" fmla="*/ 526833 w 545883"/>
              <a:gd name="connsiteY154" fmla="*/ 19050 h 564070"/>
              <a:gd name="connsiteX155" fmla="*/ 332999 w 545883"/>
              <a:gd name="connsiteY155" fmla="*/ 0 h 564070"/>
              <a:gd name="connsiteX156" fmla="*/ 536358 w 545883"/>
              <a:gd name="connsiteY156" fmla="*/ 0 h 564070"/>
              <a:gd name="connsiteX157" fmla="*/ 545883 w 545883"/>
              <a:gd name="connsiteY157" fmla="*/ 9525 h 564070"/>
              <a:gd name="connsiteX158" fmla="*/ 545883 w 545883"/>
              <a:gd name="connsiteY158" fmla="*/ 290417 h 564070"/>
              <a:gd name="connsiteX159" fmla="*/ 536358 w 545883"/>
              <a:gd name="connsiteY159" fmla="*/ 299942 h 564070"/>
              <a:gd name="connsiteX160" fmla="*/ 332999 w 545883"/>
              <a:gd name="connsiteY160" fmla="*/ 299942 h 564070"/>
              <a:gd name="connsiteX161" fmla="*/ 323474 w 545883"/>
              <a:gd name="connsiteY161" fmla="*/ 290417 h 564070"/>
              <a:gd name="connsiteX162" fmla="*/ 323474 w 545883"/>
              <a:gd name="connsiteY162" fmla="*/ 9525 h 564070"/>
              <a:gd name="connsiteX163" fmla="*/ 332999 w 545883"/>
              <a:gd name="connsiteY163" fmla="*/ 0 h 5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45883" h="564070">
                <a:moveTo>
                  <a:pt x="156977" y="411575"/>
                </a:moveTo>
                <a:lnTo>
                  <a:pt x="332808" y="411575"/>
                </a:lnTo>
                <a:cubicBezTo>
                  <a:pt x="338047" y="411575"/>
                  <a:pt x="342333" y="415861"/>
                  <a:pt x="342333" y="421100"/>
                </a:cubicBezTo>
                <a:cubicBezTo>
                  <a:pt x="342333" y="426339"/>
                  <a:pt x="338047" y="430625"/>
                  <a:pt x="332808" y="430625"/>
                </a:cubicBezTo>
                <a:lnTo>
                  <a:pt x="156977" y="430625"/>
                </a:lnTo>
                <a:cubicBezTo>
                  <a:pt x="151738" y="430625"/>
                  <a:pt x="147452" y="426339"/>
                  <a:pt x="147452" y="421100"/>
                </a:cubicBezTo>
                <a:cubicBezTo>
                  <a:pt x="147452" y="415766"/>
                  <a:pt x="151738" y="411575"/>
                  <a:pt x="156977" y="411575"/>
                </a:cubicBezTo>
                <a:close/>
                <a:moveTo>
                  <a:pt x="379863" y="306323"/>
                </a:moveTo>
                <a:cubicBezTo>
                  <a:pt x="385102" y="306323"/>
                  <a:pt x="389388" y="310609"/>
                  <a:pt x="389388" y="315848"/>
                </a:cubicBezTo>
                <a:lnTo>
                  <a:pt x="389388" y="421385"/>
                </a:lnTo>
                <a:cubicBezTo>
                  <a:pt x="389388" y="426624"/>
                  <a:pt x="385102" y="430910"/>
                  <a:pt x="379863" y="430910"/>
                </a:cubicBezTo>
                <a:cubicBezTo>
                  <a:pt x="374624" y="430910"/>
                  <a:pt x="370338" y="426624"/>
                  <a:pt x="370338" y="421385"/>
                </a:cubicBezTo>
                <a:lnTo>
                  <a:pt x="370338" y="315848"/>
                </a:lnTo>
                <a:cubicBezTo>
                  <a:pt x="370338" y="310609"/>
                  <a:pt x="374624" y="306323"/>
                  <a:pt x="379863" y="306323"/>
                </a:cubicBezTo>
                <a:close/>
                <a:moveTo>
                  <a:pt x="465492" y="218408"/>
                </a:moveTo>
                <a:lnTo>
                  <a:pt x="479970" y="218408"/>
                </a:lnTo>
                <a:cubicBezTo>
                  <a:pt x="485209" y="218408"/>
                  <a:pt x="489495" y="222694"/>
                  <a:pt x="489495" y="227933"/>
                </a:cubicBezTo>
                <a:cubicBezTo>
                  <a:pt x="489495" y="233172"/>
                  <a:pt x="485209" y="237458"/>
                  <a:pt x="479970" y="237458"/>
                </a:cubicBezTo>
                <a:lnTo>
                  <a:pt x="465492" y="237458"/>
                </a:lnTo>
                <a:cubicBezTo>
                  <a:pt x="460253" y="237458"/>
                  <a:pt x="455967" y="233172"/>
                  <a:pt x="455967" y="227933"/>
                </a:cubicBezTo>
                <a:cubicBezTo>
                  <a:pt x="455967" y="222694"/>
                  <a:pt x="460253" y="218408"/>
                  <a:pt x="465492" y="218408"/>
                </a:cubicBezTo>
                <a:close/>
                <a:moveTo>
                  <a:pt x="426630" y="218408"/>
                </a:moveTo>
                <a:lnTo>
                  <a:pt x="441108" y="218408"/>
                </a:lnTo>
                <a:cubicBezTo>
                  <a:pt x="446347" y="218408"/>
                  <a:pt x="450633" y="222694"/>
                  <a:pt x="450633" y="227933"/>
                </a:cubicBezTo>
                <a:cubicBezTo>
                  <a:pt x="450633" y="233172"/>
                  <a:pt x="446347" y="237458"/>
                  <a:pt x="441108" y="237458"/>
                </a:cubicBezTo>
                <a:lnTo>
                  <a:pt x="426630" y="237458"/>
                </a:lnTo>
                <a:cubicBezTo>
                  <a:pt x="421391" y="237458"/>
                  <a:pt x="417105" y="233172"/>
                  <a:pt x="417105" y="227933"/>
                </a:cubicBezTo>
                <a:cubicBezTo>
                  <a:pt x="417105" y="222694"/>
                  <a:pt x="421391" y="218408"/>
                  <a:pt x="426630" y="218408"/>
                </a:cubicBezTo>
                <a:close/>
                <a:moveTo>
                  <a:pt x="388244" y="218408"/>
                </a:moveTo>
                <a:lnTo>
                  <a:pt x="403198" y="218408"/>
                </a:lnTo>
                <a:cubicBezTo>
                  <a:pt x="408437" y="218408"/>
                  <a:pt x="412723" y="222694"/>
                  <a:pt x="412723" y="227933"/>
                </a:cubicBezTo>
                <a:cubicBezTo>
                  <a:pt x="412723" y="233172"/>
                  <a:pt x="408437" y="237458"/>
                  <a:pt x="403198" y="237458"/>
                </a:cubicBezTo>
                <a:lnTo>
                  <a:pt x="388244" y="237458"/>
                </a:lnTo>
                <a:cubicBezTo>
                  <a:pt x="383005" y="237458"/>
                  <a:pt x="378719" y="233172"/>
                  <a:pt x="378719" y="227933"/>
                </a:cubicBezTo>
                <a:cubicBezTo>
                  <a:pt x="378719" y="222694"/>
                  <a:pt x="383005" y="218408"/>
                  <a:pt x="388244" y="218408"/>
                </a:cubicBezTo>
                <a:close/>
                <a:moveTo>
                  <a:pt x="233654" y="208026"/>
                </a:moveTo>
                <a:cubicBezTo>
                  <a:pt x="238892" y="208026"/>
                  <a:pt x="243179" y="212312"/>
                  <a:pt x="243179" y="217551"/>
                </a:cubicBezTo>
                <a:lnTo>
                  <a:pt x="243179" y="225266"/>
                </a:lnTo>
                <a:cubicBezTo>
                  <a:pt x="259466" y="229457"/>
                  <a:pt x="271563" y="244126"/>
                  <a:pt x="271563" y="261747"/>
                </a:cubicBezTo>
                <a:cubicBezTo>
                  <a:pt x="271563" y="266986"/>
                  <a:pt x="267277" y="271272"/>
                  <a:pt x="262038" y="271272"/>
                </a:cubicBezTo>
                <a:cubicBezTo>
                  <a:pt x="256799" y="271272"/>
                  <a:pt x="252513" y="266986"/>
                  <a:pt x="252513" y="261747"/>
                </a:cubicBezTo>
                <a:cubicBezTo>
                  <a:pt x="252513" y="251460"/>
                  <a:pt x="244226" y="243078"/>
                  <a:pt x="234035" y="243078"/>
                </a:cubicBezTo>
                <a:cubicBezTo>
                  <a:pt x="223843" y="243078"/>
                  <a:pt x="215556" y="251460"/>
                  <a:pt x="215556" y="261747"/>
                </a:cubicBezTo>
                <a:cubicBezTo>
                  <a:pt x="215556" y="265081"/>
                  <a:pt x="215556" y="274034"/>
                  <a:pt x="236892" y="280797"/>
                </a:cubicBezTo>
                <a:cubicBezTo>
                  <a:pt x="245369" y="283464"/>
                  <a:pt x="271468" y="291560"/>
                  <a:pt x="271468" y="318040"/>
                </a:cubicBezTo>
                <a:cubicBezTo>
                  <a:pt x="271468" y="335661"/>
                  <a:pt x="259371" y="350425"/>
                  <a:pt x="243083" y="354521"/>
                </a:cubicBezTo>
                <a:lnTo>
                  <a:pt x="243083" y="362617"/>
                </a:lnTo>
                <a:cubicBezTo>
                  <a:pt x="243083" y="367855"/>
                  <a:pt x="238797" y="372142"/>
                  <a:pt x="233558" y="372142"/>
                </a:cubicBezTo>
                <a:cubicBezTo>
                  <a:pt x="228320" y="372142"/>
                  <a:pt x="224033" y="367855"/>
                  <a:pt x="224033" y="362617"/>
                </a:cubicBezTo>
                <a:lnTo>
                  <a:pt x="224033" y="354235"/>
                </a:lnTo>
                <a:cubicBezTo>
                  <a:pt x="208222" y="349758"/>
                  <a:pt x="196506" y="335375"/>
                  <a:pt x="196506" y="318040"/>
                </a:cubicBezTo>
                <a:cubicBezTo>
                  <a:pt x="196506" y="312801"/>
                  <a:pt x="200792" y="308515"/>
                  <a:pt x="206031" y="308515"/>
                </a:cubicBezTo>
                <a:cubicBezTo>
                  <a:pt x="211270" y="308515"/>
                  <a:pt x="215556" y="312801"/>
                  <a:pt x="215556" y="318040"/>
                </a:cubicBezTo>
                <a:cubicBezTo>
                  <a:pt x="215556" y="328327"/>
                  <a:pt x="223843" y="336709"/>
                  <a:pt x="234035" y="336709"/>
                </a:cubicBezTo>
                <a:cubicBezTo>
                  <a:pt x="244131" y="336709"/>
                  <a:pt x="252418" y="328327"/>
                  <a:pt x="252513" y="317945"/>
                </a:cubicBezTo>
                <a:cubicBezTo>
                  <a:pt x="252513" y="311468"/>
                  <a:pt x="249941" y="304705"/>
                  <a:pt x="231272" y="298894"/>
                </a:cubicBezTo>
                <a:cubicBezTo>
                  <a:pt x="202602" y="289846"/>
                  <a:pt x="196601" y="273653"/>
                  <a:pt x="196601" y="261652"/>
                </a:cubicBezTo>
                <a:cubicBezTo>
                  <a:pt x="196601" y="244316"/>
                  <a:pt x="208317" y="229838"/>
                  <a:pt x="224129" y="225457"/>
                </a:cubicBezTo>
                <a:lnTo>
                  <a:pt x="224129" y="217551"/>
                </a:lnTo>
                <a:cubicBezTo>
                  <a:pt x="224129" y="212312"/>
                  <a:pt x="228415" y="208026"/>
                  <a:pt x="233654" y="208026"/>
                </a:cubicBezTo>
                <a:close/>
                <a:moveTo>
                  <a:pt x="465492" y="184118"/>
                </a:moveTo>
                <a:lnTo>
                  <a:pt x="479970" y="184118"/>
                </a:lnTo>
                <a:cubicBezTo>
                  <a:pt x="485209" y="184118"/>
                  <a:pt x="489495" y="188404"/>
                  <a:pt x="489495" y="193643"/>
                </a:cubicBezTo>
                <a:cubicBezTo>
                  <a:pt x="489495" y="198882"/>
                  <a:pt x="485209" y="203168"/>
                  <a:pt x="479970" y="203168"/>
                </a:cubicBezTo>
                <a:lnTo>
                  <a:pt x="465492" y="203168"/>
                </a:lnTo>
                <a:cubicBezTo>
                  <a:pt x="460253" y="203168"/>
                  <a:pt x="455967" y="198882"/>
                  <a:pt x="455967" y="193643"/>
                </a:cubicBezTo>
                <a:cubicBezTo>
                  <a:pt x="455967" y="188404"/>
                  <a:pt x="460253" y="184118"/>
                  <a:pt x="465492" y="184118"/>
                </a:cubicBezTo>
                <a:close/>
                <a:moveTo>
                  <a:pt x="426630" y="184118"/>
                </a:moveTo>
                <a:lnTo>
                  <a:pt x="441108" y="184118"/>
                </a:lnTo>
                <a:cubicBezTo>
                  <a:pt x="446347" y="184118"/>
                  <a:pt x="450633" y="188404"/>
                  <a:pt x="450633" y="193643"/>
                </a:cubicBezTo>
                <a:cubicBezTo>
                  <a:pt x="450633" y="198882"/>
                  <a:pt x="446347" y="203168"/>
                  <a:pt x="441108" y="203168"/>
                </a:cubicBezTo>
                <a:lnTo>
                  <a:pt x="426630" y="203168"/>
                </a:lnTo>
                <a:cubicBezTo>
                  <a:pt x="421391" y="203168"/>
                  <a:pt x="417105" y="198882"/>
                  <a:pt x="417105" y="193643"/>
                </a:cubicBezTo>
                <a:cubicBezTo>
                  <a:pt x="417105" y="188404"/>
                  <a:pt x="421391" y="184118"/>
                  <a:pt x="426630" y="184118"/>
                </a:cubicBezTo>
                <a:close/>
                <a:moveTo>
                  <a:pt x="388244" y="184118"/>
                </a:moveTo>
                <a:lnTo>
                  <a:pt x="403198" y="184118"/>
                </a:lnTo>
                <a:cubicBezTo>
                  <a:pt x="408437" y="184118"/>
                  <a:pt x="412723" y="188404"/>
                  <a:pt x="412723" y="193643"/>
                </a:cubicBezTo>
                <a:cubicBezTo>
                  <a:pt x="412723" y="198882"/>
                  <a:pt x="408437" y="203168"/>
                  <a:pt x="403198" y="203168"/>
                </a:cubicBezTo>
                <a:lnTo>
                  <a:pt x="388244" y="203168"/>
                </a:lnTo>
                <a:cubicBezTo>
                  <a:pt x="383005" y="203168"/>
                  <a:pt x="378719" y="198882"/>
                  <a:pt x="378719" y="193643"/>
                </a:cubicBezTo>
                <a:cubicBezTo>
                  <a:pt x="378719" y="188404"/>
                  <a:pt x="383005" y="184118"/>
                  <a:pt x="388244" y="184118"/>
                </a:cubicBezTo>
                <a:close/>
                <a:moveTo>
                  <a:pt x="465492" y="149828"/>
                </a:moveTo>
                <a:lnTo>
                  <a:pt x="479970" y="149828"/>
                </a:lnTo>
                <a:cubicBezTo>
                  <a:pt x="485209" y="149828"/>
                  <a:pt x="489495" y="154114"/>
                  <a:pt x="489495" y="159353"/>
                </a:cubicBezTo>
                <a:cubicBezTo>
                  <a:pt x="489495" y="164592"/>
                  <a:pt x="485209" y="168878"/>
                  <a:pt x="479970" y="168878"/>
                </a:cubicBezTo>
                <a:lnTo>
                  <a:pt x="465492" y="168878"/>
                </a:lnTo>
                <a:cubicBezTo>
                  <a:pt x="460253" y="168878"/>
                  <a:pt x="455967" y="164592"/>
                  <a:pt x="455967" y="159353"/>
                </a:cubicBezTo>
                <a:cubicBezTo>
                  <a:pt x="455967" y="154114"/>
                  <a:pt x="460253" y="149828"/>
                  <a:pt x="465492" y="149828"/>
                </a:cubicBezTo>
                <a:close/>
                <a:moveTo>
                  <a:pt x="426630" y="149828"/>
                </a:moveTo>
                <a:lnTo>
                  <a:pt x="441108" y="149828"/>
                </a:lnTo>
                <a:cubicBezTo>
                  <a:pt x="446347" y="149828"/>
                  <a:pt x="450633" y="154114"/>
                  <a:pt x="450633" y="159353"/>
                </a:cubicBezTo>
                <a:cubicBezTo>
                  <a:pt x="450633" y="164592"/>
                  <a:pt x="446347" y="168878"/>
                  <a:pt x="441108" y="168878"/>
                </a:cubicBezTo>
                <a:lnTo>
                  <a:pt x="426630" y="168878"/>
                </a:lnTo>
                <a:cubicBezTo>
                  <a:pt x="421391" y="168878"/>
                  <a:pt x="417105" y="164592"/>
                  <a:pt x="417105" y="159353"/>
                </a:cubicBezTo>
                <a:cubicBezTo>
                  <a:pt x="417105" y="154114"/>
                  <a:pt x="421391" y="149828"/>
                  <a:pt x="426630" y="149828"/>
                </a:cubicBezTo>
                <a:close/>
                <a:moveTo>
                  <a:pt x="388244" y="149828"/>
                </a:moveTo>
                <a:lnTo>
                  <a:pt x="403198" y="149828"/>
                </a:lnTo>
                <a:cubicBezTo>
                  <a:pt x="408437" y="149828"/>
                  <a:pt x="412723" y="154114"/>
                  <a:pt x="412723" y="159353"/>
                </a:cubicBezTo>
                <a:cubicBezTo>
                  <a:pt x="412723" y="164592"/>
                  <a:pt x="408437" y="168878"/>
                  <a:pt x="403198" y="168878"/>
                </a:cubicBezTo>
                <a:lnTo>
                  <a:pt x="388244" y="168878"/>
                </a:lnTo>
                <a:cubicBezTo>
                  <a:pt x="383005" y="168878"/>
                  <a:pt x="378719" y="164592"/>
                  <a:pt x="378719" y="159353"/>
                </a:cubicBezTo>
                <a:cubicBezTo>
                  <a:pt x="378719" y="154114"/>
                  <a:pt x="383005" y="149828"/>
                  <a:pt x="388244" y="149828"/>
                </a:cubicBezTo>
                <a:close/>
                <a:moveTo>
                  <a:pt x="71443" y="127920"/>
                </a:moveTo>
                <a:cubicBezTo>
                  <a:pt x="71538" y="127920"/>
                  <a:pt x="71729" y="128015"/>
                  <a:pt x="71824" y="128015"/>
                </a:cubicBezTo>
                <a:lnTo>
                  <a:pt x="303948" y="128015"/>
                </a:lnTo>
                <a:cubicBezTo>
                  <a:pt x="309187" y="128015"/>
                  <a:pt x="313473" y="132302"/>
                  <a:pt x="313473" y="137540"/>
                </a:cubicBezTo>
                <a:cubicBezTo>
                  <a:pt x="313473" y="142779"/>
                  <a:pt x="309187" y="147065"/>
                  <a:pt x="303948" y="147065"/>
                </a:cubicBezTo>
                <a:lnTo>
                  <a:pt x="71253" y="147065"/>
                </a:lnTo>
                <a:cubicBezTo>
                  <a:pt x="71157" y="147065"/>
                  <a:pt x="71157" y="147065"/>
                  <a:pt x="71062" y="147065"/>
                </a:cubicBezTo>
                <a:cubicBezTo>
                  <a:pt x="33724" y="147446"/>
                  <a:pt x="23056" y="194214"/>
                  <a:pt x="20103" y="215169"/>
                </a:cubicBezTo>
                <a:lnTo>
                  <a:pt x="61728" y="215169"/>
                </a:lnTo>
                <a:lnTo>
                  <a:pt x="61728" y="169544"/>
                </a:lnTo>
                <a:cubicBezTo>
                  <a:pt x="61728" y="164305"/>
                  <a:pt x="66014" y="160019"/>
                  <a:pt x="71253" y="160019"/>
                </a:cubicBezTo>
                <a:cubicBezTo>
                  <a:pt x="76491" y="160019"/>
                  <a:pt x="80778" y="164305"/>
                  <a:pt x="80778" y="169544"/>
                </a:cubicBezTo>
                <a:lnTo>
                  <a:pt x="80778" y="487965"/>
                </a:lnTo>
                <a:cubicBezTo>
                  <a:pt x="80778" y="519398"/>
                  <a:pt x="106400" y="545020"/>
                  <a:pt x="137928" y="545020"/>
                </a:cubicBezTo>
                <a:lnTo>
                  <a:pt x="376529" y="545020"/>
                </a:lnTo>
                <a:cubicBezTo>
                  <a:pt x="377386" y="544734"/>
                  <a:pt x="378339" y="544448"/>
                  <a:pt x="379291" y="544448"/>
                </a:cubicBezTo>
                <a:cubicBezTo>
                  <a:pt x="404151" y="544448"/>
                  <a:pt x="424344" y="524255"/>
                  <a:pt x="424344" y="499395"/>
                </a:cubicBezTo>
                <a:cubicBezTo>
                  <a:pt x="424344" y="488632"/>
                  <a:pt x="420630" y="478535"/>
                  <a:pt x="413867" y="470534"/>
                </a:cubicBezTo>
                <a:lnTo>
                  <a:pt x="148119" y="470534"/>
                </a:lnTo>
                <a:cubicBezTo>
                  <a:pt x="152501" y="479393"/>
                  <a:pt x="154882" y="489203"/>
                  <a:pt x="154882" y="499395"/>
                </a:cubicBezTo>
                <a:cubicBezTo>
                  <a:pt x="154882" y="505491"/>
                  <a:pt x="154215" y="510635"/>
                  <a:pt x="152787" y="515397"/>
                </a:cubicBezTo>
                <a:cubicBezTo>
                  <a:pt x="151263" y="520445"/>
                  <a:pt x="145929" y="523303"/>
                  <a:pt x="140880" y="521779"/>
                </a:cubicBezTo>
                <a:cubicBezTo>
                  <a:pt x="135832" y="520255"/>
                  <a:pt x="132975" y="514921"/>
                  <a:pt x="134499" y="509873"/>
                </a:cubicBezTo>
                <a:cubicBezTo>
                  <a:pt x="135451" y="506825"/>
                  <a:pt x="135832" y="503681"/>
                  <a:pt x="135832" y="499395"/>
                </a:cubicBezTo>
                <a:cubicBezTo>
                  <a:pt x="135832" y="487393"/>
                  <a:pt x="131260" y="476154"/>
                  <a:pt x="122878" y="467772"/>
                </a:cubicBezTo>
                <a:cubicBezTo>
                  <a:pt x="120116" y="465010"/>
                  <a:pt x="119354" y="460914"/>
                  <a:pt x="120783" y="457390"/>
                </a:cubicBezTo>
                <a:cubicBezTo>
                  <a:pt x="122211" y="453770"/>
                  <a:pt x="125736" y="451484"/>
                  <a:pt x="129546" y="451484"/>
                </a:cubicBezTo>
                <a:lnTo>
                  <a:pt x="417963" y="451484"/>
                </a:lnTo>
                <a:cubicBezTo>
                  <a:pt x="420534" y="451484"/>
                  <a:pt x="422916" y="452532"/>
                  <a:pt x="424725" y="454246"/>
                </a:cubicBezTo>
                <a:cubicBezTo>
                  <a:pt x="436727" y="466248"/>
                  <a:pt x="443299" y="482250"/>
                  <a:pt x="443299" y="499395"/>
                </a:cubicBezTo>
                <a:cubicBezTo>
                  <a:pt x="443299" y="533304"/>
                  <a:pt x="416820" y="561117"/>
                  <a:pt x="383387" y="563308"/>
                </a:cubicBezTo>
                <a:cubicBezTo>
                  <a:pt x="382244" y="563784"/>
                  <a:pt x="381006" y="564070"/>
                  <a:pt x="379672" y="564070"/>
                </a:cubicBezTo>
                <a:lnTo>
                  <a:pt x="137928" y="564070"/>
                </a:lnTo>
                <a:cubicBezTo>
                  <a:pt x="95922" y="564070"/>
                  <a:pt x="61728" y="529970"/>
                  <a:pt x="61728" y="487965"/>
                </a:cubicBezTo>
                <a:lnTo>
                  <a:pt x="61728" y="234219"/>
                </a:lnTo>
                <a:lnTo>
                  <a:pt x="9531" y="234219"/>
                </a:lnTo>
                <a:cubicBezTo>
                  <a:pt x="6959" y="234219"/>
                  <a:pt x="4482" y="233171"/>
                  <a:pt x="2673" y="231266"/>
                </a:cubicBezTo>
                <a:cubicBezTo>
                  <a:pt x="863" y="229361"/>
                  <a:pt x="-90" y="226789"/>
                  <a:pt x="6" y="224218"/>
                </a:cubicBezTo>
                <a:cubicBezTo>
                  <a:pt x="196" y="220217"/>
                  <a:pt x="4959" y="127920"/>
                  <a:pt x="71443" y="127920"/>
                </a:cubicBezTo>
                <a:close/>
                <a:moveTo>
                  <a:pt x="370433" y="46958"/>
                </a:moveTo>
                <a:lnTo>
                  <a:pt x="370433" y="77914"/>
                </a:lnTo>
                <a:lnTo>
                  <a:pt x="498068" y="77914"/>
                </a:lnTo>
                <a:lnTo>
                  <a:pt x="498163" y="77914"/>
                </a:lnTo>
                <a:lnTo>
                  <a:pt x="498163" y="46958"/>
                </a:lnTo>
                <a:close/>
                <a:moveTo>
                  <a:pt x="351383" y="27908"/>
                </a:moveTo>
                <a:lnTo>
                  <a:pt x="517118" y="27908"/>
                </a:lnTo>
                <a:lnTo>
                  <a:pt x="517213" y="27908"/>
                </a:lnTo>
                <a:lnTo>
                  <a:pt x="517213" y="96964"/>
                </a:lnTo>
                <a:lnTo>
                  <a:pt x="351383" y="96964"/>
                </a:lnTo>
                <a:close/>
                <a:moveTo>
                  <a:pt x="342524" y="19050"/>
                </a:moveTo>
                <a:lnTo>
                  <a:pt x="342524" y="280892"/>
                </a:lnTo>
                <a:lnTo>
                  <a:pt x="526833" y="280892"/>
                </a:lnTo>
                <a:lnTo>
                  <a:pt x="526833" y="19050"/>
                </a:lnTo>
                <a:close/>
                <a:moveTo>
                  <a:pt x="332999" y="0"/>
                </a:moveTo>
                <a:lnTo>
                  <a:pt x="536358" y="0"/>
                </a:lnTo>
                <a:cubicBezTo>
                  <a:pt x="541692" y="0"/>
                  <a:pt x="545883" y="4286"/>
                  <a:pt x="545883" y="9525"/>
                </a:cubicBezTo>
                <a:lnTo>
                  <a:pt x="545883" y="290417"/>
                </a:lnTo>
                <a:cubicBezTo>
                  <a:pt x="545883" y="295656"/>
                  <a:pt x="541597" y="299942"/>
                  <a:pt x="536358" y="299942"/>
                </a:cubicBezTo>
                <a:lnTo>
                  <a:pt x="332999" y="299942"/>
                </a:lnTo>
                <a:cubicBezTo>
                  <a:pt x="327760" y="299942"/>
                  <a:pt x="323474" y="295656"/>
                  <a:pt x="323474" y="290417"/>
                </a:cubicBezTo>
                <a:lnTo>
                  <a:pt x="323474" y="9525"/>
                </a:lnTo>
                <a:cubicBezTo>
                  <a:pt x="323474" y="4286"/>
                  <a:pt x="327760" y="0"/>
                  <a:pt x="332999"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53" name="ICON">
            <a:extLst>
              <a:ext uri="{FF2B5EF4-FFF2-40B4-BE49-F238E27FC236}">
                <a16:creationId xmlns:a16="http://schemas.microsoft.com/office/drawing/2014/main" id="{CC48235E-D046-3F15-6A46-EA90C9178B6E}"/>
              </a:ext>
            </a:extLst>
          </p:cNvPr>
          <p:cNvSpPr>
            <a:spLocks noChangeAspect="1"/>
          </p:cNvSpPr>
          <p:nvPr/>
        </p:nvSpPr>
        <p:spPr bwMode="gray">
          <a:xfrm>
            <a:off x="6394582" y="4491072"/>
            <a:ext cx="304323" cy="325526"/>
          </a:xfrm>
          <a:custGeom>
            <a:avLst/>
            <a:gdLst>
              <a:gd name="connsiteX0" fmla="*/ 454342 w 507205"/>
              <a:gd name="connsiteY0" fmla="*/ 492823 h 542544"/>
              <a:gd name="connsiteX1" fmla="*/ 465487 w 507205"/>
              <a:gd name="connsiteY1" fmla="*/ 504062 h 542544"/>
              <a:gd name="connsiteX2" fmla="*/ 454342 w 507205"/>
              <a:gd name="connsiteY2" fmla="*/ 515302 h 542544"/>
              <a:gd name="connsiteX3" fmla="*/ 443198 w 507205"/>
              <a:gd name="connsiteY3" fmla="*/ 504062 h 542544"/>
              <a:gd name="connsiteX4" fmla="*/ 454342 w 507205"/>
              <a:gd name="connsiteY4" fmla="*/ 492823 h 542544"/>
              <a:gd name="connsiteX5" fmla="*/ 349377 w 507205"/>
              <a:gd name="connsiteY5" fmla="*/ 484251 h 542544"/>
              <a:gd name="connsiteX6" fmla="*/ 349377 w 507205"/>
              <a:gd name="connsiteY6" fmla="*/ 523494 h 542544"/>
              <a:gd name="connsiteX7" fmla="*/ 477965 w 507205"/>
              <a:gd name="connsiteY7" fmla="*/ 523494 h 542544"/>
              <a:gd name="connsiteX8" fmla="*/ 477965 w 507205"/>
              <a:gd name="connsiteY8" fmla="*/ 484251 h 542544"/>
              <a:gd name="connsiteX9" fmla="*/ 339852 w 507205"/>
              <a:gd name="connsiteY9" fmla="*/ 465201 h 542544"/>
              <a:gd name="connsiteX10" fmla="*/ 487490 w 507205"/>
              <a:gd name="connsiteY10" fmla="*/ 465201 h 542544"/>
              <a:gd name="connsiteX11" fmla="*/ 497015 w 507205"/>
              <a:gd name="connsiteY11" fmla="*/ 474726 h 542544"/>
              <a:gd name="connsiteX12" fmla="*/ 497015 w 507205"/>
              <a:gd name="connsiteY12" fmla="*/ 533019 h 542544"/>
              <a:gd name="connsiteX13" fmla="*/ 487490 w 507205"/>
              <a:gd name="connsiteY13" fmla="*/ 542544 h 542544"/>
              <a:gd name="connsiteX14" fmla="*/ 339852 w 507205"/>
              <a:gd name="connsiteY14" fmla="*/ 542544 h 542544"/>
              <a:gd name="connsiteX15" fmla="*/ 330327 w 507205"/>
              <a:gd name="connsiteY15" fmla="*/ 533019 h 542544"/>
              <a:gd name="connsiteX16" fmla="*/ 330327 w 507205"/>
              <a:gd name="connsiteY16" fmla="*/ 474726 h 542544"/>
              <a:gd name="connsiteX17" fmla="*/ 339852 w 507205"/>
              <a:gd name="connsiteY17" fmla="*/ 465201 h 542544"/>
              <a:gd name="connsiteX18" fmla="*/ 214026 w 507205"/>
              <a:gd name="connsiteY18" fmla="*/ 272033 h 542544"/>
              <a:gd name="connsiteX19" fmla="*/ 263366 w 507205"/>
              <a:gd name="connsiteY19" fmla="*/ 272033 h 542544"/>
              <a:gd name="connsiteX20" fmla="*/ 272891 w 507205"/>
              <a:gd name="connsiteY20" fmla="*/ 281558 h 542544"/>
              <a:gd name="connsiteX21" fmla="*/ 263366 w 507205"/>
              <a:gd name="connsiteY21" fmla="*/ 291083 h 542544"/>
              <a:gd name="connsiteX22" fmla="*/ 214026 w 507205"/>
              <a:gd name="connsiteY22" fmla="*/ 291083 h 542544"/>
              <a:gd name="connsiteX23" fmla="*/ 204501 w 507205"/>
              <a:gd name="connsiteY23" fmla="*/ 281558 h 542544"/>
              <a:gd name="connsiteX24" fmla="*/ 214026 w 507205"/>
              <a:gd name="connsiteY24" fmla="*/ 272033 h 542544"/>
              <a:gd name="connsiteX25" fmla="*/ 46100 w 507205"/>
              <a:gd name="connsiteY25" fmla="*/ 272033 h 542544"/>
              <a:gd name="connsiteX26" fmla="*/ 78676 w 507205"/>
              <a:gd name="connsiteY26" fmla="*/ 272033 h 542544"/>
              <a:gd name="connsiteX27" fmla="*/ 88201 w 507205"/>
              <a:gd name="connsiteY27" fmla="*/ 281558 h 542544"/>
              <a:gd name="connsiteX28" fmla="*/ 78676 w 507205"/>
              <a:gd name="connsiteY28" fmla="*/ 291083 h 542544"/>
              <a:gd name="connsiteX29" fmla="*/ 46100 w 507205"/>
              <a:gd name="connsiteY29" fmla="*/ 291083 h 542544"/>
              <a:gd name="connsiteX30" fmla="*/ 36575 w 507205"/>
              <a:gd name="connsiteY30" fmla="*/ 281558 h 542544"/>
              <a:gd name="connsiteX31" fmla="*/ 46100 w 507205"/>
              <a:gd name="connsiteY31" fmla="*/ 272033 h 542544"/>
              <a:gd name="connsiteX32" fmla="*/ 172593 w 507205"/>
              <a:gd name="connsiteY32" fmla="*/ 248126 h 542544"/>
              <a:gd name="connsiteX33" fmla="*/ 196596 w 507205"/>
              <a:gd name="connsiteY33" fmla="*/ 272129 h 542544"/>
              <a:gd name="connsiteX34" fmla="*/ 196596 w 507205"/>
              <a:gd name="connsiteY34" fmla="*/ 290036 h 542544"/>
              <a:gd name="connsiteX35" fmla="*/ 172593 w 507205"/>
              <a:gd name="connsiteY35" fmla="*/ 314039 h 542544"/>
              <a:gd name="connsiteX36" fmla="*/ 148590 w 507205"/>
              <a:gd name="connsiteY36" fmla="*/ 290036 h 542544"/>
              <a:gd name="connsiteX37" fmla="*/ 158115 w 507205"/>
              <a:gd name="connsiteY37" fmla="*/ 280511 h 542544"/>
              <a:gd name="connsiteX38" fmla="*/ 167640 w 507205"/>
              <a:gd name="connsiteY38" fmla="*/ 290036 h 542544"/>
              <a:gd name="connsiteX39" fmla="*/ 172593 w 507205"/>
              <a:gd name="connsiteY39" fmla="*/ 294989 h 542544"/>
              <a:gd name="connsiteX40" fmla="*/ 177546 w 507205"/>
              <a:gd name="connsiteY40" fmla="*/ 290036 h 542544"/>
              <a:gd name="connsiteX41" fmla="*/ 177546 w 507205"/>
              <a:gd name="connsiteY41" fmla="*/ 272129 h 542544"/>
              <a:gd name="connsiteX42" fmla="*/ 172593 w 507205"/>
              <a:gd name="connsiteY42" fmla="*/ 267176 h 542544"/>
              <a:gd name="connsiteX43" fmla="*/ 163068 w 507205"/>
              <a:gd name="connsiteY43" fmla="*/ 257651 h 542544"/>
              <a:gd name="connsiteX44" fmla="*/ 172593 w 507205"/>
              <a:gd name="connsiteY44" fmla="*/ 248126 h 542544"/>
              <a:gd name="connsiteX45" fmla="*/ 116586 w 507205"/>
              <a:gd name="connsiteY45" fmla="*/ 248126 h 542544"/>
              <a:gd name="connsiteX46" fmla="*/ 140589 w 507205"/>
              <a:gd name="connsiteY46" fmla="*/ 272129 h 542544"/>
              <a:gd name="connsiteX47" fmla="*/ 140589 w 507205"/>
              <a:gd name="connsiteY47" fmla="*/ 290036 h 542544"/>
              <a:gd name="connsiteX48" fmla="*/ 116586 w 507205"/>
              <a:gd name="connsiteY48" fmla="*/ 314039 h 542544"/>
              <a:gd name="connsiteX49" fmla="*/ 92583 w 507205"/>
              <a:gd name="connsiteY49" fmla="*/ 290036 h 542544"/>
              <a:gd name="connsiteX50" fmla="*/ 102108 w 507205"/>
              <a:gd name="connsiteY50" fmla="*/ 280511 h 542544"/>
              <a:gd name="connsiteX51" fmla="*/ 111633 w 507205"/>
              <a:gd name="connsiteY51" fmla="*/ 290036 h 542544"/>
              <a:gd name="connsiteX52" fmla="*/ 116586 w 507205"/>
              <a:gd name="connsiteY52" fmla="*/ 294989 h 542544"/>
              <a:gd name="connsiteX53" fmla="*/ 121539 w 507205"/>
              <a:gd name="connsiteY53" fmla="*/ 290036 h 542544"/>
              <a:gd name="connsiteX54" fmla="*/ 121539 w 507205"/>
              <a:gd name="connsiteY54" fmla="*/ 272129 h 542544"/>
              <a:gd name="connsiteX55" fmla="*/ 116586 w 507205"/>
              <a:gd name="connsiteY55" fmla="*/ 267176 h 542544"/>
              <a:gd name="connsiteX56" fmla="*/ 107061 w 507205"/>
              <a:gd name="connsiteY56" fmla="*/ 257651 h 542544"/>
              <a:gd name="connsiteX57" fmla="*/ 116586 w 507205"/>
              <a:gd name="connsiteY57" fmla="*/ 248126 h 542544"/>
              <a:gd name="connsiteX58" fmla="*/ 252983 w 507205"/>
              <a:gd name="connsiteY58" fmla="*/ 177165 h 542544"/>
              <a:gd name="connsiteX59" fmla="*/ 315372 w 507205"/>
              <a:gd name="connsiteY59" fmla="*/ 177165 h 542544"/>
              <a:gd name="connsiteX60" fmla="*/ 324897 w 507205"/>
              <a:gd name="connsiteY60" fmla="*/ 186690 h 542544"/>
              <a:gd name="connsiteX61" fmla="*/ 315372 w 507205"/>
              <a:gd name="connsiteY61" fmla="*/ 196215 h 542544"/>
              <a:gd name="connsiteX62" fmla="*/ 252983 w 507205"/>
              <a:gd name="connsiteY62" fmla="*/ 196215 h 542544"/>
              <a:gd name="connsiteX63" fmla="*/ 243458 w 507205"/>
              <a:gd name="connsiteY63" fmla="*/ 186690 h 542544"/>
              <a:gd name="connsiteX64" fmla="*/ 252983 w 507205"/>
              <a:gd name="connsiteY64" fmla="*/ 177165 h 542544"/>
              <a:gd name="connsiteX65" fmla="*/ 46100 w 507205"/>
              <a:gd name="connsiteY65" fmla="*/ 177165 h 542544"/>
              <a:gd name="connsiteX66" fmla="*/ 111061 w 507205"/>
              <a:gd name="connsiteY66" fmla="*/ 177165 h 542544"/>
              <a:gd name="connsiteX67" fmla="*/ 120586 w 507205"/>
              <a:gd name="connsiteY67" fmla="*/ 186690 h 542544"/>
              <a:gd name="connsiteX68" fmla="*/ 111061 w 507205"/>
              <a:gd name="connsiteY68" fmla="*/ 196215 h 542544"/>
              <a:gd name="connsiteX69" fmla="*/ 46100 w 507205"/>
              <a:gd name="connsiteY69" fmla="*/ 196215 h 542544"/>
              <a:gd name="connsiteX70" fmla="*/ 36575 w 507205"/>
              <a:gd name="connsiteY70" fmla="*/ 186690 h 542544"/>
              <a:gd name="connsiteX71" fmla="*/ 46100 w 507205"/>
              <a:gd name="connsiteY71" fmla="*/ 177165 h 542544"/>
              <a:gd name="connsiteX72" fmla="*/ 367283 w 507205"/>
              <a:gd name="connsiteY72" fmla="*/ 157733 h 542544"/>
              <a:gd name="connsiteX73" fmla="*/ 395572 w 507205"/>
              <a:gd name="connsiteY73" fmla="*/ 186118 h 542544"/>
              <a:gd name="connsiteX74" fmla="*/ 395572 w 507205"/>
              <a:gd name="connsiteY74" fmla="*/ 227075 h 542544"/>
              <a:gd name="connsiteX75" fmla="*/ 404621 w 507205"/>
              <a:gd name="connsiteY75" fmla="*/ 227075 h 542544"/>
              <a:gd name="connsiteX76" fmla="*/ 431005 w 507205"/>
              <a:gd name="connsiteY76" fmla="*/ 245839 h 542544"/>
              <a:gd name="connsiteX77" fmla="*/ 441769 w 507205"/>
              <a:gd name="connsiteY77" fmla="*/ 245839 h 542544"/>
              <a:gd name="connsiteX78" fmla="*/ 468153 w 507205"/>
              <a:gd name="connsiteY78" fmla="*/ 264604 h 542544"/>
              <a:gd name="connsiteX79" fmla="*/ 478916 w 507205"/>
              <a:gd name="connsiteY79" fmla="*/ 264604 h 542544"/>
              <a:gd name="connsiteX80" fmla="*/ 507015 w 507205"/>
              <a:gd name="connsiteY80" fmla="*/ 292893 h 542544"/>
              <a:gd name="connsiteX81" fmla="*/ 507205 w 507205"/>
              <a:gd name="connsiteY81" fmla="*/ 292893 h 542544"/>
              <a:gd name="connsiteX82" fmla="*/ 507205 w 507205"/>
              <a:gd name="connsiteY82" fmla="*/ 322420 h 542544"/>
              <a:gd name="connsiteX83" fmla="*/ 507205 w 507205"/>
              <a:gd name="connsiteY83" fmla="*/ 322516 h 542544"/>
              <a:gd name="connsiteX84" fmla="*/ 507205 w 507205"/>
              <a:gd name="connsiteY84" fmla="*/ 322611 h 542544"/>
              <a:gd name="connsiteX85" fmla="*/ 488822 w 507205"/>
              <a:gd name="connsiteY85" fmla="*/ 431005 h 542544"/>
              <a:gd name="connsiteX86" fmla="*/ 483964 w 507205"/>
              <a:gd name="connsiteY86" fmla="*/ 449484 h 542544"/>
              <a:gd name="connsiteX87" fmla="*/ 474630 w 507205"/>
              <a:gd name="connsiteY87" fmla="*/ 457104 h 542544"/>
              <a:gd name="connsiteX88" fmla="*/ 393286 w 507205"/>
              <a:gd name="connsiteY88" fmla="*/ 457104 h 542544"/>
              <a:gd name="connsiteX89" fmla="*/ 383761 w 507205"/>
              <a:gd name="connsiteY89" fmla="*/ 447579 h 542544"/>
              <a:gd name="connsiteX90" fmla="*/ 393286 w 507205"/>
              <a:gd name="connsiteY90" fmla="*/ 438054 h 542544"/>
              <a:gd name="connsiteX91" fmla="*/ 467010 w 507205"/>
              <a:gd name="connsiteY91" fmla="*/ 438054 h 542544"/>
              <a:gd name="connsiteX92" fmla="*/ 470629 w 507205"/>
              <a:gd name="connsiteY92" fmla="*/ 425195 h 542544"/>
              <a:gd name="connsiteX93" fmla="*/ 488060 w 507205"/>
              <a:gd name="connsiteY93" fmla="*/ 322230 h 542544"/>
              <a:gd name="connsiteX94" fmla="*/ 488060 w 507205"/>
              <a:gd name="connsiteY94" fmla="*/ 292893 h 542544"/>
              <a:gd name="connsiteX95" fmla="*/ 479011 w 507205"/>
              <a:gd name="connsiteY95" fmla="*/ 283654 h 542544"/>
              <a:gd name="connsiteX96" fmla="*/ 469963 w 507205"/>
              <a:gd name="connsiteY96" fmla="*/ 283654 h 542544"/>
              <a:gd name="connsiteX97" fmla="*/ 469963 w 507205"/>
              <a:gd name="connsiteY97" fmla="*/ 320706 h 542544"/>
              <a:gd name="connsiteX98" fmla="*/ 460438 w 507205"/>
              <a:gd name="connsiteY98" fmla="*/ 330231 h 542544"/>
              <a:gd name="connsiteX99" fmla="*/ 450913 w 507205"/>
              <a:gd name="connsiteY99" fmla="*/ 320706 h 542544"/>
              <a:gd name="connsiteX100" fmla="*/ 450913 w 507205"/>
              <a:gd name="connsiteY100" fmla="*/ 274129 h 542544"/>
              <a:gd name="connsiteX101" fmla="*/ 441864 w 507205"/>
              <a:gd name="connsiteY101" fmla="*/ 264889 h 542544"/>
              <a:gd name="connsiteX102" fmla="*/ 432815 w 507205"/>
              <a:gd name="connsiteY102" fmla="*/ 264889 h 542544"/>
              <a:gd name="connsiteX103" fmla="*/ 432815 w 507205"/>
              <a:gd name="connsiteY103" fmla="*/ 304037 h 542544"/>
              <a:gd name="connsiteX104" fmla="*/ 423290 w 507205"/>
              <a:gd name="connsiteY104" fmla="*/ 313562 h 542544"/>
              <a:gd name="connsiteX105" fmla="*/ 413765 w 507205"/>
              <a:gd name="connsiteY105" fmla="*/ 304037 h 542544"/>
              <a:gd name="connsiteX106" fmla="*/ 413765 w 507205"/>
              <a:gd name="connsiteY106" fmla="*/ 255364 h 542544"/>
              <a:gd name="connsiteX107" fmla="*/ 404716 w 507205"/>
              <a:gd name="connsiteY107" fmla="*/ 246125 h 542544"/>
              <a:gd name="connsiteX108" fmla="*/ 395668 w 507205"/>
              <a:gd name="connsiteY108" fmla="*/ 246125 h 542544"/>
              <a:gd name="connsiteX109" fmla="*/ 395668 w 507205"/>
              <a:gd name="connsiteY109" fmla="*/ 285273 h 542544"/>
              <a:gd name="connsiteX110" fmla="*/ 386143 w 507205"/>
              <a:gd name="connsiteY110" fmla="*/ 294798 h 542544"/>
              <a:gd name="connsiteX111" fmla="*/ 376618 w 507205"/>
              <a:gd name="connsiteY111" fmla="*/ 285273 h 542544"/>
              <a:gd name="connsiteX112" fmla="*/ 376618 w 507205"/>
              <a:gd name="connsiteY112" fmla="*/ 236600 h 542544"/>
              <a:gd name="connsiteX113" fmla="*/ 376618 w 507205"/>
              <a:gd name="connsiteY113" fmla="*/ 186118 h 542544"/>
              <a:gd name="connsiteX114" fmla="*/ 367378 w 507205"/>
              <a:gd name="connsiteY114" fmla="*/ 176783 h 542544"/>
              <a:gd name="connsiteX115" fmla="*/ 358139 w 507205"/>
              <a:gd name="connsiteY115" fmla="*/ 186118 h 542544"/>
              <a:gd name="connsiteX116" fmla="*/ 358139 w 507205"/>
              <a:gd name="connsiteY116" fmla="*/ 326992 h 542544"/>
              <a:gd name="connsiteX117" fmla="*/ 350328 w 507205"/>
              <a:gd name="connsiteY117" fmla="*/ 336327 h 542544"/>
              <a:gd name="connsiteX118" fmla="*/ 339661 w 507205"/>
              <a:gd name="connsiteY118" fmla="*/ 330421 h 542544"/>
              <a:gd name="connsiteX119" fmla="*/ 326421 w 507205"/>
              <a:gd name="connsiteY119" fmla="*/ 296227 h 542544"/>
              <a:gd name="connsiteX120" fmla="*/ 314419 w 507205"/>
              <a:gd name="connsiteY120" fmla="*/ 287749 h 542544"/>
              <a:gd name="connsiteX121" fmla="*/ 301370 w 507205"/>
              <a:gd name="connsiteY121" fmla="*/ 300894 h 542544"/>
              <a:gd name="connsiteX122" fmla="*/ 317563 w 507205"/>
              <a:gd name="connsiteY122" fmla="*/ 361092 h 542544"/>
              <a:gd name="connsiteX123" fmla="*/ 332517 w 507205"/>
              <a:gd name="connsiteY123" fmla="*/ 381666 h 542544"/>
              <a:gd name="connsiteX124" fmla="*/ 364330 w 507205"/>
              <a:gd name="connsiteY124" fmla="*/ 448150 h 542544"/>
              <a:gd name="connsiteX125" fmla="*/ 356520 w 507205"/>
              <a:gd name="connsiteY125" fmla="*/ 459104 h 542544"/>
              <a:gd name="connsiteX126" fmla="*/ 354900 w 507205"/>
              <a:gd name="connsiteY126" fmla="*/ 459199 h 542544"/>
              <a:gd name="connsiteX127" fmla="*/ 345566 w 507205"/>
              <a:gd name="connsiteY127" fmla="*/ 451294 h 542544"/>
              <a:gd name="connsiteX128" fmla="*/ 318420 w 507205"/>
              <a:gd name="connsiteY128" fmla="*/ 394429 h 542544"/>
              <a:gd name="connsiteX129" fmla="*/ 301180 w 507205"/>
              <a:gd name="connsiteY129" fmla="*/ 370807 h 542544"/>
              <a:gd name="connsiteX130" fmla="*/ 282320 w 507205"/>
              <a:gd name="connsiteY130" fmla="*/ 300799 h 542544"/>
              <a:gd name="connsiteX131" fmla="*/ 314419 w 507205"/>
              <a:gd name="connsiteY131" fmla="*/ 268604 h 542544"/>
              <a:gd name="connsiteX132" fmla="*/ 338994 w 507205"/>
              <a:gd name="connsiteY132" fmla="*/ 280320 h 542544"/>
              <a:gd name="connsiteX133" fmla="*/ 338994 w 507205"/>
              <a:gd name="connsiteY133" fmla="*/ 186118 h 542544"/>
              <a:gd name="connsiteX134" fmla="*/ 367283 w 507205"/>
              <a:gd name="connsiteY134" fmla="*/ 157733 h 542544"/>
              <a:gd name="connsiteX135" fmla="*/ 210311 w 507205"/>
              <a:gd name="connsiteY135" fmla="*/ 153161 h 542544"/>
              <a:gd name="connsiteX136" fmla="*/ 234314 w 507205"/>
              <a:gd name="connsiteY136" fmla="*/ 177164 h 542544"/>
              <a:gd name="connsiteX137" fmla="*/ 234314 w 507205"/>
              <a:gd name="connsiteY137" fmla="*/ 194690 h 542544"/>
              <a:gd name="connsiteX138" fmla="*/ 210311 w 507205"/>
              <a:gd name="connsiteY138" fmla="*/ 218693 h 542544"/>
              <a:gd name="connsiteX139" fmla="*/ 186308 w 507205"/>
              <a:gd name="connsiteY139" fmla="*/ 194690 h 542544"/>
              <a:gd name="connsiteX140" fmla="*/ 195833 w 507205"/>
              <a:gd name="connsiteY140" fmla="*/ 185165 h 542544"/>
              <a:gd name="connsiteX141" fmla="*/ 205358 w 507205"/>
              <a:gd name="connsiteY141" fmla="*/ 194690 h 542544"/>
              <a:gd name="connsiteX142" fmla="*/ 210311 w 507205"/>
              <a:gd name="connsiteY142" fmla="*/ 199643 h 542544"/>
              <a:gd name="connsiteX143" fmla="*/ 215264 w 507205"/>
              <a:gd name="connsiteY143" fmla="*/ 194690 h 542544"/>
              <a:gd name="connsiteX144" fmla="*/ 215264 w 507205"/>
              <a:gd name="connsiteY144" fmla="*/ 177164 h 542544"/>
              <a:gd name="connsiteX145" fmla="*/ 210311 w 507205"/>
              <a:gd name="connsiteY145" fmla="*/ 172211 h 542544"/>
              <a:gd name="connsiteX146" fmla="*/ 200786 w 507205"/>
              <a:gd name="connsiteY146" fmla="*/ 162686 h 542544"/>
              <a:gd name="connsiteX147" fmla="*/ 210311 w 507205"/>
              <a:gd name="connsiteY147" fmla="*/ 153161 h 542544"/>
              <a:gd name="connsiteX148" fmla="*/ 153733 w 507205"/>
              <a:gd name="connsiteY148" fmla="*/ 153161 h 542544"/>
              <a:gd name="connsiteX149" fmla="*/ 178117 w 507205"/>
              <a:gd name="connsiteY149" fmla="*/ 177164 h 542544"/>
              <a:gd name="connsiteX150" fmla="*/ 178117 w 507205"/>
              <a:gd name="connsiteY150" fmla="*/ 194690 h 542544"/>
              <a:gd name="connsiteX151" fmla="*/ 153733 w 507205"/>
              <a:gd name="connsiteY151" fmla="*/ 218693 h 542544"/>
              <a:gd name="connsiteX152" fmla="*/ 129349 w 507205"/>
              <a:gd name="connsiteY152" fmla="*/ 194690 h 542544"/>
              <a:gd name="connsiteX153" fmla="*/ 138874 w 507205"/>
              <a:gd name="connsiteY153" fmla="*/ 185165 h 542544"/>
              <a:gd name="connsiteX154" fmla="*/ 148399 w 507205"/>
              <a:gd name="connsiteY154" fmla="*/ 194690 h 542544"/>
              <a:gd name="connsiteX155" fmla="*/ 153733 w 507205"/>
              <a:gd name="connsiteY155" fmla="*/ 199643 h 542544"/>
              <a:gd name="connsiteX156" fmla="*/ 159067 w 507205"/>
              <a:gd name="connsiteY156" fmla="*/ 194690 h 542544"/>
              <a:gd name="connsiteX157" fmla="*/ 159067 w 507205"/>
              <a:gd name="connsiteY157" fmla="*/ 177164 h 542544"/>
              <a:gd name="connsiteX158" fmla="*/ 153733 w 507205"/>
              <a:gd name="connsiteY158" fmla="*/ 172211 h 542544"/>
              <a:gd name="connsiteX159" fmla="*/ 144208 w 507205"/>
              <a:gd name="connsiteY159" fmla="*/ 162686 h 542544"/>
              <a:gd name="connsiteX160" fmla="*/ 153733 w 507205"/>
              <a:gd name="connsiteY160" fmla="*/ 153161 h 542544"/>
              <a:gd name="connsiteX161" fmla="*/ 46100 w 507205"/>
              <a:gd name="connsiteY161" fmla="*/ 90296 h 542544"/>
              <a:gd name="connsiteX162" fmla="*/ 172878 w 507205"/>
              <a:gd name="connsiteY162" fmla="*/ 90296 h 542544"/>
              <a:gd name="connsiteX163" fmla="*/ 182403 w 507205"/>
              <a:gd name="connsiteY163" fmla="*/ 99821 h 542544"/>
              <a:gd name="connsiteX164" fmla="*/ 172878 w 507205"/>
              <a:gd name="connsiteY164" fmla="*/ 109346 h 542544"/>
              <a:gd name="connsiteX165" fmla="*/ 46100 w 507205"/>
              <a:gd name="connsiteY165" fmla="*/ 109346 h 542544"/>
              <a:gd name="connsiteX166" fmla="*/ 36575 w 507205"/>
              <a:gd name="connsiteY166" fmla="*/ 99821 h 542544"/>
              <a:gd name="connsiteX167" fmla="*/ 46100 w 507205"/>
              <a:gd name="connsiteY167" fmla="*/ 90296 h 542544"/>
              <a:gd name="connsiteX168" fmla="*/ 325755 w 507205"/>
              <a:gd name="connsiteY168" fmla="*/ 66294 h 542544"/>
              <a:gd name="connsiteX169" fmla="*/ 349758 w 507205"/>
              <a:gd name="connsiteY169" fmla="*/ 90297 h 542544"/>
              <a:gd name="connsiteX170" fmla="*/ 349758 w 507205"/>
              <a:gd name="connsiteY170" fmla="*/ 107823 h 542544"/>
              <a:gd name="connsiteX171" fmla="*/ 325755 w 507205"/>
              <a:gd name="connsiteY171" fmla="*/ 131826 h 542544"/>
              <a:gd name="connsiteX172" fmla="*/ 301752 w 507205"/>
              <a:gd name="connsiteY172" fmla="*/ 107823 h 542544"/>
              <a:gd name="connsiteX173" fmla="*/ 311277 w 507205"/>
              <a:gd name="connsiteY173" fmla="*/ 98298 h 542544"/>
              <a:gd name="connsiteX174" fmla="*/ 320802 w 507205"/>
              <a:gd name="connsiteY174" fmla="*/ 107823 h 542544"/>
              <a:gd name="connsiteX175" fmla="*/ 325755 w 507205"/>
              <a:gd name="connsiteY175" fmla="*/ 112776 h 542544"/>
              <a:gd name="connsiteX176" fmla="*/ 330708 w 507205"/>
              <a:gd name="connsiteY176" fmla="*/ 107823 h 542544"/>
              <a:gd name="connsiteX177" fmla="*/ 330708 w 507205"/>
              <a:gd name="connsiteY177" fmla="*/ 90297 h 542544"/>
              <a:gd name="connsiteX178" fmla="*/ 325755 w 507205"/>
              <a:gd name="connsiteY178" fmla="*/ 85344 h 542544"/>
              <a:gd name="connsiteX179" fmla="*/ 316230 w 507205"/>
              <a:gd name="connsiteY179" fmla="*/ 75819 h 542544"/>
              <a:gd name="connsiteX180" fmla="*/ 325755 w 507205"/>
              <a:gd name="connsiteY180" fmla="*/ 66294 h 542544"/>
              <a:gd name="connsiteX181" fmla="*/ 269747 w 507205"/>
              <a:gd name="connsiteY181" fmla="*/ 66294 h 542544"/>
              <a:gd name="connsiteX182" fmla="*/ 293750 w 507205"/>
              <a:gd name="connsiteY182" fmla="*/ 90297 h 542544"/>
              <a:gd name="connsiteX183" fmla="*/ 293750 w 507205"/>
              <a:gd name="connsiteY183" fmla="*/ 107823 h 542544"/>
              <a:gd name="connsiteX184" fmla="*/ 269747 w 507205"/>
              <a:gd name="connsiteY184" fmla="*/ 131826 h 542544"/>
              <a:gd name="connsiteX185" fmla="*/ 245744 w 507205"/>
              <a:gd name="connsiteY185" fmla="*/ 107823 h 542544"/>
              <a:gd name="connsiteX186" fmla="*/ 255269 w 507205"/>
              <a:gd name="connsiteY186" fmla="*/ 98298 h 542544"/>
              <a:gd name="connsiteX187" fmla="*/ 264794 w 507205"/>
              <a:gd name="connsiteY187" fmla="*/ 107823 h 542544"/>
              <a:gd name="connsiteX188" fmla="*/ 269747 w 507205"/>
              <a:gd name="connsiteY188" fmla="*/ 112776 h 542544"/>
              <a:gd name="connsiteX189" fmla="*/ 274700 w 507205"/>
              <a:gd name="connsiteY189" fmla="*/ 107823 h 542544"/>
              <a:gd name="connsiteX190" fmla="*/ 274700 w 507205"/>
              <a:gd name="connsiteY190" fmla="*/ 90297 h 542544"/>
              <a:gd name="connsiteX191" fmla="*/ 269747 w 507205"/>
              <a:gd name="connsiteY191" fmla="*/ 85344 h 542544"/>
              <a:gd name="connsiteX192" fmla="*/ 260222 w 507205"/>
              <a:gd name="connsiteY192" fmla="*/ 75819 h 542544"/>
              <a:gd name="connsiteX193" fmla="*/ 269747 w 507205"/>
              <a:gd name="connsiteY193" fmla="*/ 66294 h 542544"/>
              <a:gd name="connsiteX194" fmla="*/ 213741 w 507205"/>
              <a:gd name="connsiteY194" fmla="*/ 66294 h 542544"/>
              <a:gd name="connsiteX195" fmla="*/ 237744 w 507205"/>
              <a:gd name="connsiteY195" fmla="*/ 90297 h 542544"/>
              <a:gd name="connsiteX196" fmla="*/ 237744 w 507205"/>
              <a:gd name="connsiteY196" fmla="*/ 107823 h 542544"/>
              <a:gd name="connsiteX197" fmla="*/ 213741 w 507205"/>
              <a:gd name="connsiteY197" fmla="*/ 131826 h 542544"/>
              <a:gd name="connsiteX198" fmla="*/ 189738 w 507205"/>
              <a:gd name="connsiteY198" fmla="*/ 107823 h 542544"/>
              <a:gd name="connsiteX199" fmla="*/ 199263 w 507205"/>
              <a:gd name="connsiteY199" fmla="*/ 98298 h 542544"/>
              <a:gd name="connsiteX200" fmla="*/ 208788 w 507205"/>
              <a:gd name="connsiteY200" fmla="*/ 107823 h 542544"/>
              <a:gd name="connsiteX201" fmla="*/ 213741 w 507205"/>
              <a:gd name="connsiteY201" fmla="*/ 112776 h 542544"/>
              <a:gd name="connsiteX202" fmla="*/ 218694 w 507205"/>
              <a:gd name="connsiteY202" fmla="*/ 107823 h 542544"/>
              <a:gd name="connsiteX203" fmla="*/ 218694 w 507205"/>
              <a:gd name="connsiteY203" fmla="*/ 90297 h 542544"/>
              <a:gd name="connsiteX204" fmla="*/ 213741 w 507205"/>
              <a:gd name="connsiteY204" fmla="*/ 85344 h 542544"/>
              <a:gd name="connsiteX205" fmla="*/ 204216 w 507205"/>
              <a:gd name="connsiteY205" fmla="*/ 75819 h 542544"/>
              <a:gd name="connsiteX206" fmla="*/ 213741 w 507205"/>
              <a:gd name="connsiteY206" fmla="*/ 66294 h 542544"/>
              <a:gd name="connsiteX207" fmla="*/ 33814 w 507205"/>
              <a:gd name="connsiteY207" fmla="*/ 0 h 542544"/>
              <a:gd name="connsiteX208" fmla="*/ 400717 w 507205"/>
              <a:gd name="connsiteY208" fmla="*/ 0 h 542544"/>
              <a:gd name="connsiteX209" fmla="*/ 434531 w 507205"/>
              <a:gd name="connsiteY209" fmla="*/ 33814 h 542544"/>
              <a:gd name="connsiteX210" fmla="*/ 434531 w 507205"/>
              <a:gd name="connsiteY210" fmla="*/ 204597 h 542544"/>
              <a:gd name="connsiteX211" fmla="*/ 425006 w 507205"/>
              <a:gd name="connsiteY211" fmla="*/ 214122 h 542544"/>
              <a:gd name="connsiteX212" fmla="*/ 415481 w 507205"/>
              <a:gd name="connsiteY212" fmla="*/ 204597 h 542544"/>
              <a:gd name="connsiteX213" fmla="*/ 415481 w 507205"/>
              <a:gd name="connsiteY213" fmla="*/ 33814 h 542544"/>
              <a:gd name="connsiteX214" fmla="*/ 400717 w 507205"/>
              <a:gd name="connsiteY214" fmla="*/ 19050 h 542544"/>
              <a:gd name="connsiteX215" fmla="*/ 33814 w 507205"/>
              <a:gd name="connsiteY215" fmla="*/ 19050 h 542544"/>
              <a:gd name="connsiteX216" fmla="*/ 19050 w 507205"/>
              <a:gd name="connsiteY216" fmla="*/ 33814 h 542544"/>
              <a:gd name="connsiteX217" fmla="*/ 19050 w 507205"/>
              <a:gd name="connsiteY217" fmla="*/ 485204 h 542544"/>
              <a:gd name="connsiteX218" fmla="*/ 33814 w 507205"/>
              <a:gd name="connsiteY218" fmla="*/ 499967 h 542544"/>
              <a:gd name="connsiteX219" fmla="*/ 300038 w 507205"/>
              <a:gd name="connsiteY219" fmla="*/ 499967 h 542544"/>
              <a:gd name="connsiteX220" fmla="*/ 309563 w 507205"/>
              <a:gd name="connsiteY220" fmla="*/ 509492 h 542544"/>
              <a:gd name="connsiteX221" fmla="*/ 300038 w 507205"/>
              <a:gd name="connsiteY221" fmla="*/ 519017 h 542544"/>
              <a:gd name="connsiteX222" fmla="*/ 33814 w 507205"/>
              <a:gd name="connsiteY222" fmla="*/ 519017 h 542544"/>
              <a:gd name="connsiteX223" fmla="*/ 0 w 507205"/>
              <a:gd name="connsiteY223" fmla="*/ 485108 h 542544"/>
              <a:gd name="connsiteX224" fmla="*/ 0 w 507205"/>
              <a:gd name="connsiteY224" fmla="*/ 33814 h 542544"/>
              <a:gd name="connsiteX225" fmla="*/ 33814 w 507205"/>
              <a:gd name="connsiteY225" fmla="*/ 0 h 54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507205" h="542544">
                <a:moveTo>
                  <a:pt x="454342" y="492823"/>
                </a:moveTo>
                <a:cubicBezTo>
                  <a:pt x="460438" y="492823"/>
                  <a:pt x="465487" y="497871"/>
                  <a:pt x="465487" y="504062"/>
                </a:cubicBezTo>
                <a:cubicBezTo>
                  <a:pt x="465487" y="510254"/>
                  <a:pt x="460533" y="515302"/>
                  <a:pt x="454342" y="515302"/>
                </a:cubicBezTo>
                <a:cubicBezTo>
                  <a:pt x="448151" y="515302"/>
                  <a:pt x="443198" y="510254"/>
                  <a:pt x="443198" y="504062"/>
                </a:cubicBezTo>
                <a:cubicBezTo>
                  <a:pt x="443198" y="497871"/>
                  <a:pt x="448246" y="492823"/>
                  <a:pt x="454342" y="492823"/>
                </a:cubicBezTo>
                <a:close/>
                <a:moveTo>
                  <a:pt x="349377" y="484251"/>
                </a:moveTo>
                <a:lnTo>
                  <a:pt x="349377" y="523494"/>
                </a:lnTo>
                <a:lnTo>
                  <a:pt x="477965" y="523494"/>
                </a:lnTo>
                <a:lnTo>
                  <a:pt x="477965" y="484251"/>
                </a:lnTo>
                <a:close/>
                <a:moveTo>
                  <a:pt x="339852" y="465201"/>
                </a:moveTo>
                <a:lnTo>
                  <a:pt x="487490" y="465201"/>
                </a:lnTo>
                <a:cubicBezTo>
                  <a:pt x="492728" y="465201"/>
                  <a:pt x="497015" y="469392"/>
                  <a:pt x="497015" y="474726"/>
                </a:cubicBezTo>
                <a:lnTo>
                  <a:pt x="497015" y="533019"/>
                </a:lnTo>
                <a:cubicBezTo>
                  <a:pt x="497015" y="538258"/>
                  <a:pt x="492728" y="542544"/>
                  <a:pt x="487490" y="542544"/>
                </a:cubicBezTo>
                <a:lnTo>
                  <a:pt x="339852" y="542544"/>
                </a:lnTo>
                <a:cubicBezTo>
                  <a:pt x="334613" y="542544"/>
                  <a:pt x="330327" y="538258"/>
                  <a:pt x="330327" y="533019"/>
                </a:cubicBezTo>
                <a:lnTo>
                  <a:pt x="330327" y="474726"/>
                </a:lnTo>
                <a:cubicBezTo>
                  <a:pt x="330327" y="469487"/>
                  <a:pt x="334613" y="465201"/>
                  <a:pt x="339852" y="465201"/>
                </a:cubicBezTo>
                <a:close/>
                <a:moveTo>
                  <a:pt x="214026" y="272033"/>
                </a:moveTo>
                <a:lnTo>
                  <a:pt x="263366" y="272033"/>
                </a:lnTo>
                <a:cubicBezTo>
                  <a:pt x="268604" y="272033"/>
                  <a:pt x="272891" y="276319"/>
                  <a:pt x="272891" y="281558"/>
                </a:cubicBezTo>
                <a:cubicBezTo>
                  <a:pt x="272891" y="286797"/>
                  <a:pt x="268604" y="291083"/>
                  <a:pt x="263366" y="291083"/>
                </a:cubicBezTo>
                <a:lnTo>
                  <a:pt x="214026" y="291083"/>
                </a:lnTo>
                <a:cubicBezTo>
                  <a:pt x="208787" y="291083"/>
                  <a:pt x="204501" y="286797"/>
                  <a:pt x="204501" y="281558"/>
                </a:cubicBezTo>
                <a:cubicBezTo>
                  <a:pt x="204501" y="276319"/>
                  <a:pt x="208787" y="272033"/>
                  <a:pt x="214026" y="272033"/>
                </a:cubicBezTo>
                <a:close/>
                <a:moveTo>
                  <a:pt x="46100" y="272033"/>
                </a:moveTo>
                <a:lnTo>
                  <a:pt x="78676" y="272033"/>
                </a:lnTo>
                <a:cubicBezTo>
                  <a:pt x="83914" y="272033"/>
                  <a:pt x="88201" y="276319"/>
                  <a:pt x="88201" y="281558"/>
                </a:cubicBezTo>
                <a:cubicBezTo>
                  <a:pt x="88201" y="286797"/>
                  <a:pt x="83914" y="291083"/>
                  <a:pt x="78676" y="291083"/>
                </a:cubicBezTo>
                <a:lnTo>
                  <a:pt x="46100" y="291083"/>
                </a:lnTo>
                <a:cubicBezTo>
                  <a:pt x="40861" y="291083"/>
                  <a:pt x="36575" y="286797"/>
                  <a:pt x="36575" y="281558"/>
                </a:cubicBezTo>
                <a:cubicBezTo>
                  <a:pt x="36575" y="276319"/>
                  <a:pt x="40861" y="272033"/>
                  <a:pt x="46100" y="272033"/>
                </a:cubicBezTo>
                <a:close/>
                <a:moveTo>
                  <a:pt x="172593" y="248126"/>
                </a:moveTo>
                <a:cubicBezTo>
                  <a:pt x="186023" y="248126"/>
                  <a:pt x="196596" y="258604"/>
                  <a:pt x="196596" y="272129"/>
                </a:cubicBezTo>
                <a:lnTo>
                  <a:pt x="196596" y="290036"/>
                </a:lnTo>
                <a:cubicBezTo>
                  <a:pt x="196596" y="303466"/>
                  <a:pt x="186023" y="314039"/>
                  <a:pt x="172593" y="314039"/>
                </a:cubicBezTo>
                <a:cubicBezTo>
                  <a:pt x="159163" y="314039"/>
                  <a:pt x="148590" y="303466"/>
                  <a:pt x="148590" y="290036"/>
                </a:cubicBezTo>
                <a:cubicBezTo>
                  <a:pt x="148590" y="284797"/>
                  <a:pt x="152876" y="280511"/>
                  <a:pt x="158115" y="280511"/>
                </a:cubicBezTo>
                <a:cubicBezTo>
                  <a:pt x="163354" y="280511"/>
                  <a:pt x="167640" y="284797"/>
                  <a:pt x="167640" y="290036"/>
                </a:cubicBezTo>
                <a:cubicBezTo>
                  <a:pt x="167640" y="292798"/>
                  <a:pt x="169735" y="294989"/>
                  <a:pt x="172593" y="294989"/>
                </a:cubicBezTo>
                <a:cubicBezTo>
                  <a:pt x="175450" y="294989"/>
                  <a:pt x="177546" y="292894"/>
                  <a:pt x="177546" y="290036"/>
                </a:cubicBezTo>
                <a:lnTo>
                  <a:pt x="177546" y="272129"/>
                </a:lnTo>
                <a:cubicBezTo>
                  <a:pt x="177546" y="269367"/>
                  <a:pt x="175450" y="267176"/>
                  <a:pt x="172593" y="267176"/>
                </a:cubicBezTo>
                <a:cubicBezTo>
                  <a:pt x="167354" y="267176"/>
                  <a:pt x="163068" y="262890"/>
                  <a:pt x="163068" y="257651"/>
                </a:cubicBezTo>
                <a:cubicBezTo>
                  <a:pt x="163068" y="252412"/>
                  <a:pt x="167354" y="248126"/>
                  <a:pt x="172593" y="248126"/>
                </a:cubicBezTo>
                <a:close/>
                <a:moveTo>
                  <a:pt x="116586" y="248126"/>
                </a:moveTo>
                <a:cubicBezTo>
                  <a:pt x="130016" y="248126"/>
                  <a:pt x="140589" y="258604"/>
                  <a:pt x="140589" y="272129"/>
                </a:cubicBezTo>
                <a:lnTo>
                  <a:pt x="140589" y="290036"/>
                </a:lnTo>
                <a:cubicBezTo>
                  <a:pt x="140589" y="303466"/>
                  <a:pt x="130016" y="314039"/>
                  <a:pt x="116586" y="314039"/>
                </a:cubicBezTo>
                <a:cubicBezTo>
                  <a:pt x="103156" y="314039"/>
                  <a:pt x="92583" y="303466"/>
                  <a:pt x="92583" y="290036"/>
                </a:cubicBezTo>
                <a:cubicBezTo>
                  <a:pt x="92583" y="284797"/>
                  <a:pt x="96869" y="280511"/>
                  <a:pt x="102108" y="280511"/>
                </a:cubicBezTo>
                <a:cubicBezTo>
                  <a:pt x="107347" y="280511"/>
                  <a:pt x="111633" y="284797"/>
                  <a:pt x="111633" y="290036"/>
                </a:cubicBezTo>
                <a:cubicBezTo>
                  <a:pt x="111633" y="292798"/>
                  <a:pt x="113728" y="294989"/>
                  <a:pt x="116586" y="294989"/>
                </a:cubicBezTo>
                <a:cubicBezTo>
                  <a:pt x="119443" y="294989"/>
                  <a:pt x="121539" y="292894"/>
                  <a:pt x="121539" y="290036"/>
                </a:cubicBezTo>
                <a:lnTo>
                  <a:pt x="121539" y="272129"/>
                </a:lnTo>
                <a:cubicBezTo>
                  <a:pt x="121539" y="269367"/>
                  <a:pt x="119443" y="267176"/>
                  <a:pt x="116586" y="267176"/>
                </a:cubicBezTo>
                <a:cubicBezTo>
                  <a:pt x="111347" y="267176"/>
                  <a:pt x="107061" y="262890"/>
                  <a:pt x="107061" y="257651"/>
                </a:cubicBezTo>
                <a:cubicBezTo>
                  <a:pt x="107061" y="252412"/>
                  <a:pt x="111347" y="248126"/>
                  <a:pt x="116586" y="248126"/>
                </a:cubicBezTo>
                <a:close/>
                <a:moveTo>
                  <a:pt x="252983" y="177165"/>
                </a:moveTo>
                <a:lnTo>
                  <a:pt x="315372" y="177165"/>
                </a:lnTo>
                <a:cubicBezTo>
                  <a:pt x="320611" y="177165"/>
                  <a:pt x="324897" y="181451"/>
                  <a:pt x="324897" y="186690"/>
                </a:cubicBezTo>
                <a:cubicBezTo>
                  <a:pt x="324897" y="192024"/>
                  <a:pt x="320611" y="196215"/>
                  <a:pt x="315372" y="196215"/>
                </a:cubicBezTo>
                <a:lnTo>
                  <a:pt x="252983" y="196215"/>
                </a:lnTo>
                <a:cubicBezTo>
                  <a:pt x="247744" y="196215"/>
                  <a:pt x="243458" y="191929"/>
                  <a:pt x="243458" y="186690"/>
                </a:cubicBezTo>
                <a:cubicBezTo>
                  <a:pt x="243458" y="181451"/>
                  <a:pt x="247744" y="177165"/>
                  <a:pt x="252983" y="177165"/>
                </a:cubicBezTo>
                <a:close/>
                <a:moveTo>
                  <a:pt x="46100" y="177165"/>
                </a:moveTo>
                <a:lnTo>
                  <a:pt x="111061" y="177165"/>
                </a:lnTo>
                <a:cubicBezTo>
                  <a:pt x="116299" y="177165"/>
                  <a:pt x="120586" y="181451"/>
                  <a:pt x="120586" y="186690"/>
                </a:cubicBezTo>
                <a:cubicBezTo>
                  <a:pt x="120586" y="192024"/>
                  <a:pt x="116299" y="196215"/>
                  <a:pt x="111061" y="196215"/>
                </a:cubicBezTo>
                <a:lnTo>
                  <a:pt x="46100" y="196215"/>
                </a:lnTo>
                <a:cubicBezTo>
                  <a:pt x="40861" y="196215"/>
                  <a:pt x="36575" y="191929"/>
                  <a:pt x="36575" y="186690"/>
                </a:cubicBezTo>
                <a:cubicBezTo>
                  <a:pt x="36575" y="181451"/>
                  <a:pt x="40861" y="177165"/>
                  <a:pt x="46100" y="177165"/>
                </a:cubicBezTo>
                <a:close/>
                <a:moveTo>
                  <a:pt x="367283" y="157733"/>
                </a:moveTo>
                <a:cubicBezTo>
                  <a:pt x="382904" y="157733"/>
                  <a:pt x="395572" y="170497"/>
                  <a:pt x="395572" y="186118"/>
                </a:cubicBezTo>
                <a:lnTo>
                  <a:pt x="395572" y="227075"/>
                </a:lnTo>
                <a:lnTo>
                  <a:pt x="404621" y="227075"/>
                </a:lnTo>
                <a:cubicBezTo>
                  <a:pt x="416813" y="227075"/>
                  <a:pt x="427100" y="234886"/>
                  <a:pt x="431005" y="245839"/>
                </a:cubicBezTo>
                <a:lnTo>
                  <a:pt x="441769" y="245839"/>
                </a:lnTo>
                <a:cubicBezTo>
                  <a:pt x="453961" y="245839"/>
                  <a:pt x="464248" y="253650"/>
                  <a:pt x="468153" y="264604"/>
                </a:cubicBezTo>
                <a:lnTo>
                  <a:pt x="478916" y="264604"/>
                </a:lnTo>
                <a:cubicBezTo>
                  <a:pt x="494442" y="264604"/>
                  <a:pt x="507015" y="277272"/>
                  <a:pt x="507015" y="292893"/>
                </a:cubicBezTo>
                <a:lnTo>
                  <a:pt x="507205" y="292893"/>
                </a:lnTo>
                <a:lnTo>
                  <a:pt x="507205" y="322420"/>
                </a:lnTo>
                <a:cubicBezTo>
                  <a:pt x="507205" y="322420"/>
                  <a:pt x="507205" y="322516"/>
                  <a:pt x="507205" y="322516"/>
                </a:cubicBezTo>
                <a:cubicBezTo>
                  <a:pt x="507205" y="322516"/>
                  <a:pt x="507205" y="322611"/>
                  <a:pt x="507205" y="322611"/>
                </a:cubicBezTo>
                <a:cubicBezTo>
                  <a:pt x="506253" y="359758"/>
                  <a:pt x="500157" y="396239"/>
                  <a:pt x="488822" y="431005"/>
                </a:cubicBezTo>
                <a:cubicBezTo>
                  <a:pt x="485584" y="441292"/>
                  <a:pt x="483964" y="449389"/>
                  <a:pt x="483964" y="449484"/>
                </a:cubicBezTo>
                <a:cubicBezTo>
                  <a:pt x="483107" y="453865"/>
                  <a:pt x="479202" y="457104"/>
                  <a:pt x="474630" y="457104"/>
                </a:cubicBezTo>
                <a:lnTo>
                  <a:pt x="393286" y="457104"/>
                </a:lnTo>
                <a:cubicBezTo>
                  <a:pt x="388048" y="457104"/>
                  <a:pt x="383761" y="452818"/>
                  <a:pt x="383761" y="447579"/>
                </a:cubicBezTo>
                <a:cubicBezTo>
                  <a:pt x="383761" y="442340"/>
                  <a:pt x="388048" y="438054"/>
                  <a:pt x="393286" y="438054"/>
                </a:cubicBezTo>
                <a:lnTo>
                  <a:pt x="467010" y="438054"/>
                </a:lnTo>
                <a:cubicBezTo>
                  <a:pt x="467962" y="434625"/>
                  <a:pt x="469105" y="430148"/>
                  <a:pt x="470629" y="425195"/>
                </a:cubicBezTo>
                <a:cubicBezTo>
                  <a:pt x="481393" y="392143"/>
                  <a:pt x="487203" y="357472"/>
                  <a:pt x="488060" y="322230"/>
                </a:cubicBezTo>
                <a:lnTo>
                  <a:pt x="488060" y="292893"/>
                </a:lnTo>
                <a:cubicBezTo>
                  <a:pt x="488060" y="287749"/>
                  <a:pt x="484060" y="283654"/>
                  <a:pt x="479011" y="283654"/>
                </a:cubicBezTo>
                <a:lnTo>
                  <a:pt x="469963" y="283654"/>
                </a:lnTo>
                <a:lnTo>
                  <a:pt x="469963" y="320706"/>
                </a:lnTo>
                <a:cubicBezTo>
                  <a:pt x="469963" y="325945"/>
                  <a:pt x="465676" y="330231"/>
                  <a:pt x="460438" y="330231"/>
                </a:cubicBezTo>
                <a:cubicBezTo>
                  <a:pt x="455199" y="330231"/>
                  <a:pt x="450913" y="325945"/>
                  <a:pt x="450913" y="320706"/>
                </a:cubicBezTo>
                <a:lnTo>
                  <a:pt x="450913" y="274129"/>
                </a:lnTo>
                <a:cubicBezTo>
                  <a:pt x="450913" y="268985"/>
                  <a:pt x="446912" y="264889"/>
                  <a:pt x="441864" y="264889"/>
                </a:cubicBezTo>
                <a:lnTo>
                  <a:pt x="432815" y="264889"/>
                </a:lnTo>
                <a:lnTo>
                  <a:pt x="432815" y="304037"/>
                </a:lnTo>
                <a:cubicBezTo>
                  <a:pt x="432815" y="309276"/>
                  <a:pt x="428529" y="313562"/>
                  <a:pt x="423290" y="313562"/>
                </a:cubicBezTo>
                <a:cubicBezTo>
                  <a:pt x="418051" y="313562"/>
                  <a:pt x="413765" y="309276"/>
                  <a:pt x="413765" y="304037"/>
                </a:cubicBezTo>
                <a:lnTo>
                  <a:pt x="413765" y="255364"/>
                </a:lnTo>
                <a:cubicBezTo>
                  <a:pt x="413765" y="250221"/>
                  <a:pt x="409765" y="246125"/>
                  <a:pt x="404716" y="246125"/>
                </a:cubicBezTo>
                <a:lnTo>
                  <a:pt x="395668" y="246125"/>
                </a:lnTo>
                <a:lnTo>
                  <a:pt x="395668" y="285273"/>
                </a:lnTo>
                <a:cubicBezTo>
                  <a:pt x="395668" y="290512"/>
                  <a:pt x="391381" y="294798"/>
                  <a:pt x="386143" y="294798"/>
                </a:cubicBezTo>
                <a:cubicBezTo>
                  <a:pt x="380904" y="294798"/>
                  <a:pt x="376618" y="290512"/>
                  <a:pt x="376618" y="285273"/>
                </a:cubicBezTo>
                <a:lnTo>
                  <a:pt x="376618" y="236600"/>
                </a:lnTo>
                <a:lnTo>
                  <a:pt x="376618" y="186118"/>
                </a:lnTo>
                <a:cubicBezTo>
                  <a:pt x="376618" y="180879"/>
                  <a:pt x="372522" y="176783"/>
                  <a:pt x="367378" y="176783"/>
                </a:cubicBezTo>
                <a:cubicBezTo>
                  <a:pt x="362235" y="176783"/>
                  <a:pt x="358139" y="180879"/>
                  <a:pt x="358139" y="186118"/>
                </a:cubicBezTo>
                <a:lnTo>
                  <a:pt x="358139" y="326992"/>
                </a:lnTo>
                <a:cubicBezTo>
                  <a:pt x="358139" y="331564"/>
                  <a:pt x="354805" y="335470"/>
                  <a:pt x="350328" y="336327"/>
                </a:cubicBezTo>
                <a:cubicBezTo>
                  <a:pt x="345757" y="337184"/>
                  <a:pt x="341280" y="334708"/>
                  <a:pt x="339661" y="330421"/>
                </a:cubicBezTo>
                <a:lnTo>
                  <a:pt x="326421" y="296227"/>
                </a:lnTo>
                <a:cubicBezTo>
                  <a:pt x="324421" y="291083"/>
                  <a:pt x="319658" y="287749"/>
                  <a:pt x="314419" y="287749"/>
                </a:cubicBezTo>
                <a:cubicBezTo>
                  <a:pt x="307371" y="287749"/>
                  <a:pt x="301370" y="293750"/>
                  <a:pt x="301370" y="300894"/>
                </a:cubicBezTo>
                <a:cubicBezTo>
                  <a:pt x="301370" y="322135"/>
                  <a:pt x="306990" y="342994"/>
                  <a:pt x="317563" y="361092"/>
                </a:cubicBezTo>
                <a:cubicBezTo>
                  <a:pt x="321468" y="367569"/>
                  <a:pt x="326421" y="375094"/>
                  <a:pt x="332517" y="381666"/>
                </a:cubicBezTo>
                <a:cubicBezTo>
                  <a:pt x="357568" y="409574"/>
                  <a:pt x="364045" y="446626"/>
                  <a:pt x="364330" y="448150"/>
                </a:cubicBezTo>
                <a:cubicBezTo>
                  <a:pt x="365188" y="453294"/>
                  <a:pt x="361663" y="458247"/>
                  <a:pt x="356520" y="459104"/>
                </a:cubicBezTo>
                <a:cubicBezTo>
                  <a:pt x="355948" y="459199"/>
                  <a:pt x="355472" y="459199"/>
                  <a:pt x="354900" y="459199"/>
                </a:cubicBezTo>
                <a:cubicBezTo>
                  <a:pt x="350424" y="459199"/>
                  <a:pt x="346328" y="455961"/>
                  <a:pt x="345566" y="451294"/>
                </a:cubicBezTo>
                <a:cubicBezTo>
                  <a:pt x="345471" y="450913"/>
                  <a:pt x="339661" y="418051"/>
                  <a:pt x="318420" y="394429"/>
                </a:cubicBezTo>
                <a:cubicBezTo>
                  <a:pt x="311276" y="386809"/>
                  <a:pt x="305656" y="378237"/>
                  <a:pt x="301180" y="370807"/>
                </a:cubicBezTo>
                <a:cubicBezTo>
                  <a:pt x="288797" y="349662"/>
                  <a:pt x="282320" y="325468"/>
                  <a:pt x="282320" y="300799"/>
                </a:cubicBezTo>
                <a:cubicBezTo>
                  <a:pt x="282320" y="283082"/>
                  <a:pt x="296703" y="268604"/>
                  <a:pt x="314419" y="268604"/>
                </a:cubicBezTo>
                <a:cubicBezTo>
                  <a:pt x="324135" y="268604"/>
                  <a:pt x="332993" y="272986"/>
                  <a:pt x="338994" y="280320"/>
                </a:cubicBezTo>
                <a:lnTo>
                  <a:pt x="338994" y="186118"/>
                </a:lnTo>
                <a:cubicBezTo>
                  <a:pt x="338994" y="170497"/>
                  <a:pt x="351662" y="157733"/>
                  <a:pt x="367283" y="157733"/>
                </a:cubicBezTo>
                <a:close/>
                <a:moveTo>
                  <a:pt x="210311" y="153161"/>
                </a:moveTo>
                <a:cubicBezTo>
                  <a:pt x="223741" y="153161"/>
                  <a:pt x="234314" y="163639"/>
                  <a:pt x="234314" y="177164"/>
                </a:cubicBezTo>
                <a:lnTo>
                  <a:pt x="234314" y="194690"/>
                </a:lnTo>
                <a:cubicBezTo>
                  <a:pt x="234314" y="208120"/>
                  <a:pt x="223741" y="218693"/>
                  <a:pt x="210311" y="218693"/>
                </a:cubicBezTo>
                <a:cubicBezTo>
                  <a:pt x="196881" y="218693"/>
                  <a:pt x="186308" y="208120"/>
                  <a:pt x="186308" y="194690"/>
                </a:cubicBezTo>
                <a:cubicBezTo>
                  <a:pt x="186308" y="189451"/>
                  <a:pt x="190594" y="185165"/>
                  <a:pt x="195833" y="185165"/>
                </a:cubicBezTo>
                <a:cubicBezTo>
                  <a:pt x="201072" y="185165"/>
                  <a:pt x="205358" y="189451"/>
                  <a:pt x="205358" y="194690"/>
                </a:cubicBezTo>
                <a:cubicBezTo>
                  <a:pt x="205358" y="197548"/>
                  <a:pt x="207454" y="199643"/>
                  <a:pt x="210311" y="199643"/>
                </a:cubicBezTo>
                <a:cubicBezTo>
                  <a:pt x="213168" y="199643"/>
                  <a:pt x="215264" y="197548"/>
                  <a:pt x="215264" y="194690"/>
                </a:cubicBezTo>
                <a:lnTo>
                  <a:pt x="215264" y="177164"/>
                </a:lnTo>
                <a:cubicBezTo>
                  <a:pt x="215264" y="174402"/>
                  <a:pt x="213168" y="172211"/>
                  <a:pt x="210311" y="172211"/>
                </a:cubicBezTo>
                <a:cubicBezTo>
                  <a:pt x="205072" y="172211"/>
                  <a:pt x="200786" y="167925"/>
                  <a:pt x="200786" y="162686"/>
                </a:cubicBezTo>
                <a:cubicBezTo>
                  <a:pt x="200786" y="157447"/>
                  <a:pt x="205072" y="153161"/>
                  <a:pt x="210311" y="153161"/>
                </a:cubicBezTo>
                <a:close/>
                <a:moveTo>
                  <a:pt x="153733" y="153161"/>
                </a:moveTo>
                <a:cubicBezTo>
                  <a:pt x="167449" y="153161"/>
                  <a:pt x="178117" y="163639"/>
                  <a:pt x="178117" y="177164"/>
                </a:cubicBezTo>
                <a:lnTo>
                  <a:pt x="178117" y="194690"/>
                </a:lnTo>
                <a:cubicBezTo>
                  <a:pt x="178117" y="208120"/>
                  <a:pt x="167449" y="218693"/>
                  <a:pt x="153733" y="218693"/>
                </a:cubicBezTo>
                <a:cubicBezTo>
                  <a:pt x="140017" y="218693"/>
                  <a:pt x="129349" y="208120"/>
                  <a:pt x="129349" y="194690"/>
                </a:cubicBezTo>
                <a:cubicBezTo>
                  <a:pt x="129349" y="189451"/>
                  <a:pt x="133635" y="185165"/>
                  <a:pt x="138874" y="185165"/>
                </a:cubicBezTo>
                <a:cubicBezTo>
                  <a:pt x="144113" y="185165"/>
                  <a:pt x="148399" y="189451"/>
                  <a:pt x="148399" y="194690"/>
                </a:cubicBezTo>
                <a:cubicBezTo>
                  <a:pt x="148399" y="197548"/>
                  <a:pt x="150685" y="199643"/>
                  <a:pt x="153733" y="199643"/>
                </a:cubicBezTo>
                <a:cubicBezTo>
                  <a:pt x="156781" y="199643"/>
                  <a:pt x="159067" y="197548"/>
                  <a:pt x="159067" y="194690"/>
                </a:cubicBezTo>
                <a:lnTo>
                  <a:pt x="159067" y="177164"/>
                </a:lnTo>
                <a:cubicBezTo>
                  <a:pt x="159067" y="174402"/>
                  <a:pt x="156781" y="172211"/>
                  <a:pt x="153733" y="172211"/>
                </a:cubicBezTo>
                <a:cubicBezTo>
                  <a:pt x="148494" y="172211"/>
                  <a:pt x="144208" y="167925"/>
                  <a:pt x="144208" y="162686"/>
                </a:cubicBezTo>
                <a:cubicBezTo>
                  <a:pt x="144208" y="157447"/>
                  <a:pt x="148494" y="153161"/>
                  <a:pt x="153733" y="153161"/>
                </a:cubicBezTo>
                <a:close/>
                <a:moveTo>
                  <a:pt x="46100" y="90296"/>
                </a:moveTo>
                <a:lnTo>
                  <a:pt x="172878" y="90296"/>
                </a:lnTo>
                <a:cubicBezTo>
                  <a:pt x="178117" y="90296"/>
                  <a:pt x="182403" y="94582"/>
                  <a:pt x="182403" y="99821"/>
                </a:cubicBezTo>
                <a:cubicBezTo>
                  <a:pt x="182403" y="105060"/>
                  <a:pt x="178117" y="109346"/>
                  <a:pt x="172878" y="109346"/>
                </a:cubicBezTo>
                <a:lnTo>
                  <a:pt x="46100" y="109346"/>
                </a:lnTo>
                <a:cubicBezTo>
                  <a:pt x="40861" y="109346"/>
                  <a:pt x="36575" y="105060"/>
                  <a:pt x="36575" y="99821"/>
                </a:cubicBezTo>
                <a:cubicBezTo>
                  <a:pt x="36575" y="94582"/>
                  <a:pt x="40861" y="90296"/>
                  <a:pt x="46100" y="90296"/>
                </a:cubicBezTo>
                <a:close/>
                <a:moveTo>
                  <a:pt x="325755" y="66294"/>
                </a:moveTo>
                <a:cubicBezTo>
                  <a:pt x="339185" y="66294"/>
                  <a:pt x="349758" y="76772"/>
                  <a:pt x="349758" y="90297"/>
                </a:cubicBezTo>
                <a:lnTo>
                  <a:pt x="349758" y="107823"/>
                </a:lnTo>
                <a:cubicBezTo>
                  <a:pt x="349758" y="121253"/>
                  <a:pt x="339185" y="131826"/>
                  <a:pt x="325755" y="131826"/>
                </a:cubicBezTo>
                <a:cubicBezTo>
                  <a:pt x="312325" y="131826"/>
                  <a:pt x="301752" y="121253"/>
                  <a:pt x="301752" y="107823"/>
                </a:cubicBezTo>
                <a:cubicBezTo>
                  <a:pt x="301752" y="102584"/>
                  <a:pt x="306038" y="98298"/>
                  <a:pt x="311277" y="98298"/>
                </a:cubicBezTo>
                <a:cubicBezTo>
                  <a:pt x="316516" y="98298"/>
                  <a:pt x="320802" y="102584"/>
                  <a:pt x="320802" y="107823"/>
                </a:cubicBezTo>
                <a:cubicBezTo>
                  <a:pt x="320802" y="110681"/>
                  <a:pt x="322898" y="112776"/>
                  <a:pt x="325755" y="112776"/>
                </a:cubicBezTo>
                <a:cubicBezTo>
                  <a:pt x="328612" y="112776"/>
                  <a:pt x="330708" y="110681"/>
                  <a:pt x="330708" y="107823"/>
                </a:cubicBezTo>
                <a:lnTo>
                  <a:pt x="330708" y="90297"/>
                </a:lnTo>
                <a:cubicBezTo>
                  <a:pt x="330708" y="87535"/>
                  <a:pt x="328612" y="85344"/>
                  <a:pt x="325755" y="85344"/>
                </a:cubicBezTo>
                <a:cubicBezTo>
                  <a:pt x="320516" y="85344"/>
                  <a:pt x="316230" y="81058"/>
                  <a:pt x="316230" y="75819"/>
                </a:cubicBezTo>
                <a:cubicBezTo>
                  <a:pt x="316230" y="70580"/>
                  <a:pt x="320516" y="66294"/>
                  <a:pt x="325755" y="66294"/>
                </a:cubicBezTo>
                <a:close/>
                <a:moveTo>
                  <a:pt x="269747" y="66294"/>
                </a:moveTo>
                <a:cubicBezTo>
                  <a:pt x="283177" y="66294"/>
                  <a:pt x="293750" y="76772"/>
                  <a:pt x="293750" y="90297"/>
                </a:cubicBezTo>
                <a:lnTo>
                  <a:pt x="293750" y="107823"/>
                </a:lnTo>
                <a:cubicBezTo>
                  <a:pt x="293750" y="121253"/>
                  <a:pt x="283177" y="131826"/>
                  <a:pt x="269747" y="131826"/>
                </a:cubicBezTo>
                <a:cubicBezTo>
                  <a:pt x="256317" y="131826"/>
                  <a:pt x="245744" y="121253"/>
                  <a:pt x="245744" y="107823"/>
                </a:cubicBezTo>
                <a:cubicBezTo>
                  <a:pt x="245744" y="102584"/>
                  <a:pt x="250030" y="98298"/>
                  <a:pt x="255269" y="98298"/>
                </a:cubicBezTo>
                <a:cubicBezTo>
                  <a:pt x="260508" y="98298"/>
                  <a:pt x="264794" y="102584"/>
                  <a:pt x="264794" y="107823"/>
                </a:cubicBezTo>
                <a:cubicBezTo>
                  <a:pt x="264794" y="110681"/>
                  <a:pt x="266890" y="112776"/>
                  <a:pt x="269747" y="112776"/>
                </a:cubicBezTo>
                <a:cubicBezTo>
                  <a:pt x="272605" y="112776"/>
                  <a:pt x="274700" y="110681"/>
                  <a:pt x="274700" y="107823"/>
                </a:cubicBezTo>
                <a:lnTo>
                  <a:pt x="274700" y="90297"/>
                </a:lnTo>
                <a:cubicBezTo>
                  <a:pt x="274700" y="87535"/>
                  <a:pt x="272605" y="85344"/>
                  <a:pt x="269747" y="85344"/>
                </a:cubicBezTo>
                <a:cubicBezTo>
                  <a:pt x="264508" y="85344"/>
                  <a:pt x="260222" y="81058"/>
                  <a:pt x="260222" y="75819"/>
                </a:cubicBezTo>
                <a:cubicBezTo>
                  <a:pt x="260222" y="70580"/>
                  <a:pt x="264508" y="66294"/>
                  <a:pt x="269747" y="66294"/>
                </a:cubicBezTo>
                <a:close/>
                <a:moveTo>
                  <a:pt x="213741" y="66294"/>
                </a:moveTo>
                <a:cubicBezTo>
                  <a:pt x="227171" y="66294"/>
                  <a:pt x="237744" y="76772"/>
                  <a:pt x="237744" y="90297"/>
                </a:cubicBezTo>
                <a:lnTo>
                  <a:pt x="237744" y="107823"/>
                </a:lnTo>
                <a:cubicBezTo>
                  <a:pt x="237744" y="121253"/>
                  <a:pt x="227171" y="131826"/>
                  <a:pt x="213741" y="131826"/>
                </a:cubicBezTo>
                <a:cubicBezTo>
                  <a:pt x="200311" y="131826"/>
                  <a:pt x="189738" y="121253"/>
                  <a:pt x="189738" y="107823"/>
                </a:cubicBezTo>
                <a:cubicBezTo>
                  <a:pt x="189738" y="102584"/>
                  <a:pt x="194024" y="98298"/>
                  <a:pt x="199263" y="98298"/>
                </a:cubicBezTo>
                <a:cubicBezTo>
                  <a:pt x="204502" y="98298"/>
                  <a:pt x="208788" y="102584"/>
                  <a:pt x="208788" y="107823"/>
                </a:cubicBezTo>
                <a:cubicBezTo>
                  <a:pt x="208788" y="110681"/>
                  <a:pt x="210883" y="112776"/>
                  <a:pt x="213741" y="112776"/>
                </a:cubicBezTo>
                <a:cubicBezTo>
                  <a:pt x="216598" y="112776"/>
                  <a:pt x="218694" y="110681"/>
                  <a:pt x="218694" y="107823"/>
                </a:cubicBezTo>
                <a:lnTo>
                  <a:pt x="218694" y="90297"/>
                </a:lnTo>
                <a:cubicBezTo>
                  <a:pt x="218694" y="87535"/>
                  <a:pt x="216598" y="85344"/>
                  <a:pt x="213741" y="85344"/>
                </a:cubicBezTo>
                <a:cubicBezTo>
                  <a:pt x="208502" y="85344"/>
                  <a:pt x="204216" y="81058"/>
                  <a:pt x="204216" y="75819"/>
                </a:cubicBezTo>
                <a:cubicBezTo>
                  <a:pt x="204216" y="70580"/>
                  <a:pt x="208502" y="66294"/>
                  <a:pt x="213741" y="66294"/>
                </a:cubicBezTo>
                <a:close/>
                <a:moveTo>
                  <a:pt x="33814" y="0"/>
                </a:moveTo>
                <a:lnTo>
                  <a:pt x="400717" y="0"/>
                </a:lnTo>
                <a:cubicBezTo>
                  <a:pt x="419386" y="0"/>
                  <a:pt x="434531" y="15145"/>
                  <a:pt x="434531" y="33814"/>
                </a:cubicBezTo>
                <a:lnTo>
                  <a:pt x="434531" y="204597"/>
                </a:lnTo>
                <a:cubicBezTo>
                  <a:pt x="434531" y="209836"/>
                  <a:pt x="430244" y="214122"/>
                  <a:pt x="425006" y="214122"/>
                </a:cubicBezTo>
                <a:cubicBezTo>
                  <a:pt x="419767" y="214122"/>
                  <a:pt x="415481" y="209836"/>
                  <a:pt x="415481" y="204597"/>
                </a:cubicBezTo>
                <a:lnTo>
                  <a:pt x="415481" y="33814"/>
                </a:lnTo>
                <a:cubicBezTo>
                  <a:pt x="415481" y="25718"/>
                  <a:pt x="408908" y="19050"/>
                  <a:pt x="400717" y="19050"/>
                </a:cubicBezTo>
                <a:lnTo>
                  <a:pt x="33814" y="19050"/>
                </a:lnTo>
                <a:cubicBezTo>
                  <a:pt x="25718" y="19050"/>
                  <a:pt x="19050" y="25718"/>
                  <a:pt x="19050" y="33814"/>
                </a:cubicBezTo>
                <a:lnTo>
                  <a:pt x="19050" y="485204"/>
                </a:lnTo>
                <a:cubicBezTo>
                  <a:pt x="19050" y="493300"/>
                  <a:pt x="25718" y="499967"/>
                  <a:pt x="33814" y="499967"/>
                </a:cubicBezTo>
                <a:lnTo>
                  <a:pt x="300038" y="499967"/>
                </a:lnTo>
                <a:cubicBezTo>
                  <a:pt x="305372" y="499967"/>
                  <a:pt x="309563" y="504254"/>
                  <a:pt x="309563" y="509492"/>
                </a:cubicBezTo>
                <a:cubicBezTo>
                  <a:pt x="309563" y="514731"/>
                  <a:pt x="305276" y="519017"/>
                  <a:pt x="300038" y="519017"/>
                </a:cubicBezTo>
                <a:lnTo>
                  <a:pt x="33814" y="519017"/>
                </a:lnTo>
                <a:cubicBezTo>
                  <a:pt x="15145" y="519017"/>
                  <a:pt x="0" y="503777"/>
                  <a:pt x="0" y="485108"/>
                </a:cubicBezTo>
                <a:lnTo>
                  <a:pt x="0" y="33814"/>
                </a:lnTo>
                <a:cubicBezTo>
                  <a:pt x="0" y="15145"/>
                  <a:pt x="15145" y="0"/>
                  <a:pt x="33814" y="0"/>
                </a:cubicBezTo>
                <a:close/>
              </a:path>
            </a:pathLst>
          </a:custGeom>
          <a:solidFill>
            <a:schemeClr val="accent6"/>
          </a:solidFill>
          <a:ln w="9525" cap="flat">
            <a:noFill/>
            <a:prstDash val="solid"/>
            <a:miter/>
          </a:ln>
        </p:spPr>
        <p:txBody>
          <a:bodyPr lIns="0" tIns="0" rIns="0" bIns="0" rtlCol="0" anchor="ctr"/>
          <a:lstStyle/>
          <a:p>
            <a:endParaRPr lang="de-DE" dirty="0"/>
          </a:p>
        </p:txBody>
      </p:sp>
      <p:grpSp>
        <p:nvGrpSpPr>
          <p:cNvPr id="9" name="Gruppieren 8">
            <a:extLst>
              <a:ext uri="{FF2B5EF4-FFF2-40B4-BE49-F238E27FC236}">
                <a16:creationId xmlns:a16="http://schemas.microsoft.com/office/drawing/2014/main" id="{7C4F398A-F85B-58A4-14C3-2207C104A876}"/>
              </a:ext>
            </a:extLst>
          </p:cNvPr>
          <p:cNvGrpSpPr>
            <a:grpSpLocks noChangeAspect="1"/>
          </p:cNvGrpSpPr>
          <p:nvPr/>
        </p:nvGrpSpPr>
        <p:grpSpPr bwMode="gray">
          <a:xfrm>
            <a:off x="6394582" y="0"/>
            <a:ext cx="1440000" cy="1872000"/>
            <a:chOff x="6394582" y="0"/>
            <a:chExt cx="1440000" cy="1872000"/>
          </a:xfrm>
        </p:grpSpPr>
        <p:sp>
          <p:nvSpPr>
            <p:cNvPr id="54" name="Textfeld 53">
              <a:extLst>
                <a:ext uri="{FF2B5EF4-FFF2-40B4-BE49-F238E27FC236}">
                  <a16:creationId xmlns:a16="http://schemas.microsoft.com/office/drawing/2014/main" id="{59CD8525-7E3B-0B1F-BC5D-0327E994BB45}"/>
                </a:ext>
              </a:extLst>
            </p:cNvPr>
            <p:cNvSpPr txBox="1"/>
            <p:nvPr/>
          </p:nvSpPr>
          <p:spPr bwMode="gray">
            <a:xfrm>
              <a:off x="6394582" y="432000"/>
              <a:ext cx="1440000" cy="1440000"/>
            </a:xfrm>
            <a:prstGeom prst="rect">
              <a:avLst/>
            </a:prstGeom>
            <a:solidFill>
              <a:schemeClr val="bg1">
                <a:lumMod val="95000"/>
              </a:schemeClr>
            </a:solidFill>
          </p:spPr>
          <p:txBody>
            <a:bodyPr wrap="square" lIns="144000" tIns="180000" rIns="144000" bIns="180000" rtlCol="0" anchor="ctr" anchorCtr="0">
              <a:noAutofit/>
            </a:bodyPr>
            <a:lstStyle/>
            <a:p>
              <a:pPr algn="ctr">
                <a:lnSpc>
                  <a:spcPct val="90000"/>
                </a:lnSpc>
                <a:spcAft>
                  <a:spcPts val="1000"/>
                </a:spcAft>
              </a:pPr>
              <a:r>
                <a:rPr lang="de-DE" sz="1200" dirty="0">
                  <a:latin typeface="+mj-lt"/>
                </a:rPr>
                <a:t>CASH MACHINE AM BEISPIEL DES BUILT-TO-ORDER-PROZESSES</a:t>
              </a:r>
            </a:p>
          </p:txBody>
        </p:sp>
        <p:cxnSp>
          <p:nvCxnSpPr>
            <p:cNvPr id="6" name="Gerader Verbinder 5">
              <a:extLst>
                <a:ext uri="{FF2B5EF4-FFF2-40B4-BE49-F238E27FC236}">
                  <a16:creationId xmlns:a16="http://schemas.microsoft.com/office/drawing/2014/main" id="{E07FE64C-86FD-B7AB-BCB7-D3718A3225BE}"/>
                </a:ext>
              </a:extLst>
            </p:cNvPr>
            <p:cNvCxnSpPr>
              <a:cxnSpLocks/>
              <a:stCxn id="54" idx="0"/>
            </p:cNvCxnSpPr>
            <p:nvPr/>
          </p:nvCxnSpPr>
          <p:spPr bwMode="gray">
            <a:xfrm flipV="1">
              <a:off x="7114582" y="0"/>
              <a:ext cx="0" cy="432000"/>
            </a:xfrm>
            <a:prstGeom prst="line">
              <a:avLst/>
            </a:prstGeom>
            <a:ln w="12700">
              <a:solidFill>
                <a:schemeClr val="bg1">
                  <a:lumMod val="6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72F79A3B-B5E3-A63B-987B-9F3FFDE55C6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58595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C26FD15D-4B60-44E8-95C1-0E66EFD951C3}"/>
              </a:ext>
            </a:extLst>
          </p:cNvPr>
          <p:cNvSpPr>
            <a:spLocks noGrp="1"/>
          </p:cNvSpPr>
          <p:nvPr>
            <p:ph sz="half" idx="1"/>
          </p:nvPr>
        </p:nvSpPr>
        <p:spPr bwMode="gray"/>
        <p:txBody>
          <a:bodyPr vert="horz" lIns="0" tIns="1980000" rIns="360000" bIns="0" rtlCol="0">
            <a:noAutofit/>
          </a:bodyPr>
          <a:lstStyle/>
          <a:p>
            <a:pPr marL="0" indent="0">
              <a:buNone/>
            </a:pPr>
            <a:r>
              <a:rPr lang="de-DE" sz="1600" dirty="0"/>
              <a:t>Der Computer-Hersteller konnte zum Zeitpunkt der Gründung trotz </a:t>
            </a:r>
            <a:r>
              <a:rPr lang="de-DE" sz="1600" b="1" dirty="0">
                <a:latin typeface="+mj-lt"/>
              </a:rPr>
              <a:t>geringem Startkapital </a:t>
            </a:r>
            <a:r>
              <a:rPr lang="de-DE" sz="1600" dirty="0"/>
              <a:t>ein </a:t>
            </a:r>
            <a:r>
              <a:rPr lang="de-DE" sz="1600" b="1" dirty="0">
                <a:latin typeface="+mj-lt"/>
              </a:rPr>
              <a:t>hohes Wachstum </a:t>
            </a:r>
            <a:r>
              <a:rPr lang="de-DE" sz="1600" dirty="0"/>
              <a:t>aufweisen. </a:t>
            </a:r>
          </a:p>
          <a:p>
            <a:pPr marL="0" indent="0">
              <a:buNone/>
            </a:pPr>
            <a:r>
              <a:rPr lang="de-DE" sz="1600" dirty="0"/>
              <a:t>Möglich machte dies das </a:t>
            </a:r>
            <a:r>
              <a:rPr lang="de-DE" sz="1600" b="1" dirty="0">
                <a:latin typeface="+mj-lt"/>
              </a:rPr>
              <a:t>Built-to-Order-Prinzip</a:t>
            </a:r>
            <a:r>
              <a:rPr lang="de-DE" sz="1600" dirty="0"/>
              <a:t>. Durch die freigesetzten liquiden Mittel verfügte das Unternehmen über die notwendigen Mittel für ein schnelles Wachstum.</a:t>
            </a:r>
          </a:p>
        </p:txBody>
      </p:sp>
      <p:pic>
        <p:nvPicPr>
          <p:cNvPr id="17" name="Bildplatzhalter 7">
            <a:extLst>
              <a:ext uri="{FF2B5EF4-FFF2-40B4-BE49-F238E27FC236}">
                <a16:creationId xmlns:a16="http://schemas.microsoft.com/office/drawing/2014/main" id="{B7FAC60E-B49B-47DC-BC0A-D21FDAF1F722}"/>
              </a:ext>
            </a:extLst>
          </p:cNvPr>
          <p:cNvPicPr>
            <a:picLocks noGrp="1" noChangeAspect="1"/>
          </p:cNvPicPr>
          <p:nvPr>
            <p:ph type="pic" sz="quarter" idx="14"/>
          </p:nvPr>
        </p:nvPicPr>
        <p:blipFill rotWithShape="1">
          <a:blip r:embed="rId2"/>
          <a:srcRect l="30745" r="30745"/>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Cash Machine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Ist es uns möglich die Forderungen der Lieferanten erst nach der Zahlung des Kunden zu begleichen?</a:t>
            </a:r>
          </a:p>
          <a:p>
            <a:pPr>
              <a:lnSpc>
                <a:spcPct val="90000"/>
              </a:lnSpc>
              <a:spcAft>
                <a:spcPts val="1000"/>
              </a:spcAft>
            </a:pPr>
            <a:r>
              <a:rPr lang="de-DE" sz="1600" dirty="0">
                <a:solidFill>
                  <a:schemeClr val="bg1"/>
                </a:solidFill>
              </a:rPr>
              <a:t>Können wir durch „Fertigung nach Auftrag“ und die Zurückhaltung noch nicht bezahlter Produkte Lagerkosten und offene Forderungen effektiv vermeiden?</a:t>
            </a:r>
          </a:p>
        </p:txBody>
      </p:sp>
      <p:sp>
        <p:nvSpPr>
          <p:cNvPr id="13" name="Inhaltsplatzhalter 25">
            <a:extLst>
              <a:ext uri="{FF2B5EF4-FFF2-40B4-BE49-F238E27FC236}">
                <a16:creationId xmlns:a16="http://schemas.microsoft.com/office/drawing/2014/main" id="{AD74C8A9-CC51-464D-9B8C-F13C24B1259C}"/>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Dell</a:t>
            </a:r>
          </a:p>
        </p:txBody>
      </p:sp>
      <p:cxnSp>
        <p:nvCxnSpPr>
          <p:cNvPr id="15" name="Gerader Verbinder 14">
            <a:extLst>
              <a:ext uri="{FF2B5EF4-FFF2-40B4-BE49-F238E27FC236}">
                <a16:creationId xmlns:a16="http://schemas.microsoft.com/office/drawing/2014/main" id="{61D0376B-ABC9-4125-8A57-D0D6E0975D65}"/>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9" name="Freihandform: Form 18">
            <a:extLst>
              <a:ext uri="{FF2B5EF4-FFF2-40B4-BE49-F238E27FC236}">
                <a16:creationId xmlns:a16="http://schemas.microsoft.com/office/drawing/2014/main" id="{466C4658-AAB5-41AD-841D-4E886C08B84A}"/>
              </a:ext>
            </a:extLst>
          </p:cNvPr>
          <p:cNvSpPr>
            <a:spLocks noChangeAspect="1"/>
          </p:cNvSpPr>
          <p:nvPr/>
        </p:nvSpPr>
        <p:spPr bwMode="gray">
          <a:xfrm>
            <a:off x="539526" y="2173885"/>
            <a:ext cx="720000" cy="238115"/>
          </a:xfrm>
          <a:custGeom>
            <a:avLst/>
            <a:gdLst>
              <a:gd name="connsiteX0" fmla="*/ 218313 w 218312"/>
              <a:gd name="connsiteY0" fmla="*/ 55150 h 72199"/>
              <a:gd name="connsiteX1" fmla="*/ 218313 w 218312"/>
              <a:gd name="connsiteY1" fmla="*/ 68199 h 72199"/>
              <a:gd name="connsiteX2" fmla="*/ 177165 w 218312"/>
              <a:gd name="connsiteY2" fmla="*/ 68199 h 72199"/>
              <a:gd name="connsiteX3" fmla="*/ 177165 w 218312"/>
              <a:gd name="connsiteY3" fmla="*/ 3620 h 72199"/>
              <a:gd name="connsiteX4" fmla="*/ 192119 w 218312"/>
              <a:gd name="connsiteY4" fmla="*/ 3620 h 72199"/>
              <a:gd name="connsiteX5" fmla="*/ 192119 w 218312"/>
              <a:gd name="connsiteY5" fmla="*/ 55055 h 72199"/>
              <a:gd name="connsiteX6" fmla="*/ 218313 w 218312"/>
              <a:gd name="connsiteY6" fmla="*/ 55055 h 72199"/>
              <a:gd name="connsiteX7" fmla="*/ 93536 w 218312"/>
              <a:gd name="connsiteY7" fmla="*/ 0 h 72199"/>
              <a:gd name="connsiteX8" fmla="*/ 57055 w 218312"/>
              <a:gd name="connsiteY8" fmla="*/ 28099 h 72199"/>
              <a:gd name="connsiteX9" fmla="*/ 26194 w 218312"/>
              <a:gd name="connsiteY9" fmla="*/ 3810 h 72199"/>
              <a:gd name="connsiteX10" fmla="*/ 0 w 218312"/>
              <a:gd name="connsiteY10" fmla="*/ 3810 h 72199"/>
              <a:gd name="connsiteX11" fmla="*/ 0 w 218312"/>
              <a:gd name="connsiteY11" fmla="*/ 68390 h 72199"/>
              <a:gd name="connsiteX12" fmla="*/ 26194 w 218312"/>
              <a:gd name="connsiteY12" fmla="*/ 68390 h 72199"/>
              <a:gd name="connsiteX13" fmla="*/ 57055 w 218312"/>
              <a:gd name="connsiteY13" fmla="*/ 44101 h 72199"/>
              <a:gd name="connsiteX14" fmla="*/ 93536 w 218312"/>
              <a:gd name="connsiteY14" fmla="*/ 72200 h 72199"/>
              <a:gd name="connsiteX15" fmla="*/ 130016 w 218312"/>
              <a:gd name="connsiteY15" fmla="*/ 44101 h 72199"/>
              <a:gd name="connsiteX16" fmla="*/ 130016 w 218312"/>
              <a:gd name="connsiteY16" fmla="*/ 68390 h 72199"/>
              <a:gd name="connsiteX17" fmla="*/ 171164 w 218312"/>
              <a:gd name="connsiteY17" fmla="*/ 68390 h 72199"/>
              <a:gd name="connsiteX18" fmla="*/ 171164 w 218312"/>
              <a:gd name="connsiteY18" fmla="*/ 55245 h 72199"/>
              <a:gd name="connsiteX19" fmla="*/ 144018 w 218312"/>
              <a:gd name="connsiteY19" fmla="*/ 55245 h 72199"/>
              <a:gd name="connsiteX20" fmla="*/ 144018 w 218312"/>
              <a:gd name="connsiteY20" fmla="*/ 3810 h 72199"/>
              <a:gd name="connsiteX21" fmla="*/ 129064 w 218312"/>
              <a:gd name="connsiteY21" fmla="*/ 3810 h 72199"/>
              <a:gd name="connsiteX22" fmla="*/ 129064 w 218312"/>
              <a:gd name="connsiteY22" fmla="*/ 28099 h 72199"/>
              <a:gd name="connsiteX23" fmla="*/ 94488 w 218312"/>
              <a:gd name="connsiteY23" fmla="*/ 56198 h 72199"/>
              <a:gd name="connsiteX24" fmla="*/ 87011 w 218312"/>
              <a:gd name="connsiteY24" fmla="*/ 49644 h 72199"/>
              <a:gd name="connsiteX25" fmla="*/ 103870 w 218312"/>
              <a:gd name="connsiteY25" fmla="*/ 36500 h 72199"/>
              <a:gd name="connsiteX26" fmla="*/ 121682 w 218312"/>
              <a:gd name="connsiteY26" fmla="*/ 22498 h 72199"/>
              <a:gd name="connsiteX27" fmla="*/ 111395 w 218312"/>
              <a:gd name="connsiteY27" fmla="*/ 14087 h 72199"/>
              <a:gd name="connsiteX28" fmla="*/ 76819 w 218312"/>
              <a:gd name="connsiteY28" fmla="*/ 41234 h 72199"/>
              <a:gd name="connsiteX29" fmla="*/ 69342 w 218312"/>
              <a:gd name="connsiteY29" fmla="*/ 34681 h 72199"/>
              <a:gd name="connsiteX30" fmla="*/ 103918 w 218312"/>
              <a:gd name="connsiteY30" fmla="*/ 8487 h 72199"/>
              <a:gd name="connsiteX31" fmla="*/ 93631 w 218312"/>
              <a:gd name="connsiteY31" fmla="*/ 76 h 72199"/>
              <a:gd name="connsiteX32" fmla="*/ 93613 w 218312"/>
              <a:gd name="connsiteY32" fmla="*/ 76 h 72199"/>
              <a:gd name="connsiteX33" fmla="*/ 14002 w 218312"/>
              <a:gd name="connsiteY33" fmla="*/ 16859 h 72199"/>
              <a:gd name="connsiteX34" fmla="*/ 25241 w 218312"/>
              <a:gd name="connsiteY34" fmla="*/ 16859 h 72199"/>
              <a:gd name="connsiteX35" fmla="*/ 31975 w 218312"/>
              <a:gd name="connsiteY35" fmla="*/ 18345 h 72199"/>
              <a:gd name="connsiteX36" fmla="*/ 37652 w 218312"/>
              <a:gd name="connsiteY36" fmla="*/ 22479 h 72199"/>
              <a:gd name="connsiteX37" fmla="*/ 41558 w 218312"/>
              <a:gd name="connsiteY37" fmla="*/ 28689 h 72199"/>
              <a:gd name="connsiteX38" fmla="*/ 43005 w 218312"/>
              <a:gd name="connsiteY38" fmla="*/ 36500 h 72199"/>
              <a:gd name="connsiteX39" fmla="*/ 41681 w 218312"/>
              <a:gd name="connsiteY39" fmla="*/ 43901 h 72199"/>
              <a:gd name="connsiteX40" fmla="*/ 37976 w 218312"/>
              <a:gd name="connsiteY40" fmla="*/ 50168 h 72199"/>
              <a:gd name="connsiteX41" fmla="*/ 32356 w 218312"/>
              <a:gd name="connsiteY41" fmla="*/ 54502 h 72199"/>
              <a:gd name="connsiteX42" fmla="*/ 25232 w 218312"/>
              <a:gd name="connsiteY42" fmla="*/ 56121 h 72199"/>
              <a:gd name="connsiteX43" fmla="*/ 13992 w 218312"/>
              <a:gd name="connsiteY43" fmla="*/ 56121 h 72199"/>
              <a:gd name="connsiteX44" fmla="*/ 13992 w 218312"/>
              <a:gd name="connsiteY44" fmla="*/ 16878 h 72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8312" h="72199">
                <a:moveTo>
                  <a:pt x="218313" y="55150"/>
                </a:moveTo>
                <a:lnTo>
                  <a:pt x="218313" y="68199"/>
                </a:lnTo>
                <a:lnTo>
                  <a:pt x="177165" y="68199"/>
                </a:lnTo>
                <a:lnTo>
                  <a:pt x="177165" y="3620"/>
                </a:lnTo>
                <a:lnTo>
                  <a:pt x="192119" y="3620"/>
                </a:lnTo>
                <a:lnTo>
                  <a:pt x="192119" y="55055"/>
                </a:lnTo>
                <a:lnTo>
                  <a:pt x="218313" y="55055"/>
                </a:lnTo>
                <a:close/>
                <a:moveTo>
                  <a:pt x="93536" y="0"/>
                </a:moveTo>
                <a:lnTo>
                  <a:pt x="57055" y="28099"/>
                </a:lnTo>
                <a:cubicBezTo>
                  <a:pt x="53311" y="14097"/>
                  <a:pt x="41148" y="3810"/>
                  <a:pt x="26194" y="3810"/>
                </a:cubicBezTo>
                <a:lnTo>
                  <a:pt x="0" y="3810"/>
                </a:lnTo>
                <a:lnTo>
                  <a:pt x="0" y="68390"/>
                </a:lnTo>
                <a:lnTo>
                  <a:pt x="26194" y="68390"/>
                </a:lnTo>
                <a:cubicBezTo>
                  <a:pt x="41148" y="68390"/>
                  <a:pt x="54293" y="58103"/>
                  <a:pt x="57055" y="44101"/>
                </a:cubicBezTo>
                <a:lnTo>
                  <a:pt x="93536" y="72200"/>
                </a:lnTo>
                <a:lnTo>
                  <a:pt x="130016" y="44101"/>
                </a:lnTo>
                <a:lnTo>
                  <a:pt x="130016" y="68390"/>
                </a:lnTo>
                <a:lnTo>
                  <a:pt x="171164" y="68390"/>
                </a:lnTo>
                <a:lnTo>
                  <a:pt x="171164" y="55245"/>
                </a:lnTo>
                <a:lnTo>
                  <a:pt x="144018" y="55245"/>
                </a:lnTo>
                <a:lnTo>
                  <a:pt x="144018" y="3810"/>
                </a:lnTo>
                <a:lnTo>
                  <a:pt x="129064" y="3810"/>
                </a:lnTo>
                <a:lnTo>
                  <a:pt x="129064" y="28099"/>
                </a:lnTo>
                <a:lnTo>
                  <a:pt x="94488" y="56198"/>
                </a:lnTo>
                <a:lnTo>
                  <a:pt x="87011" y="49644"/>
                </a:lnTo>
                <a:lnTo>
                  <a:pt x="103870" y="36500"/>
                </a:lnTo>
                <a:lnTo>
                  <a:pt x="121682" y="22498"/>
                </a:lnTo>
                <a:lnTo>
                  <a:pt x="111395" y="14087"/>
                </a:lnTo>
                <a:lnTo>
                  <a:pt x="76819" y="41234"/>
                </a:lnTo>
                <a:lnTo>
                  <a:pt x="69342" y="34681"/>
                </a:lnTo>
                <a:lnTo>
                  <a:pt x="103918" y="8487"/>
                </a:lnTo>
                <a:lnTo>
                  <a:pt x="93631" y="76"/>
                </a:lnTo>
                <a:lnTo>
                  <a:pt x="93613" y="76"/>
                </a:lnTo>
                <a:close/>
                <a:moveTo>
                  <a:pt x="14002" y="16859"/>
                </a:moveTo>
                <a:lnTo>
                  <a:pt x="25241" y="16859"/>
                </a:lnTo>
                <a:cubicBezTo>
                  <a:pt x="27575" y="16859"/>
                  <a:pt x="29870" y="17383"/>
                  <a:pt x="31975" y="18345"/>
                </a:cubicBezTo>
                <a:cubicBezTo>
                  <a:pt x="34080" y="19307"/>
                  <a:pt x="36014" y="20717"/>
                  <a:pt x="37652" y="22479"/>
                </a:cubicBezTo>
                <a:cubicBezTo>
                  <a:pt x="39291" y="24232"/>
                  <a:pt x="40624" y="26327"/>
                  <a:pt x="41558" y="28689"/>
                </a:cubicBezTo>
                <a:cubicBezTo>
                  <a:pt x="42493" y="31061"/>
                  <a:pt x="43005" y="33699"/>
                  <a:pt x="43005" y="36500"/>
                </a:cubicBezTo>
                <a:cubicBezTo>
                  <a:pt x="43005" y="39072"/>
                  <a:pt x="42547" y="41577"/>
                  <a:pt x="41681" y="43901"/>
                </a:cubicBezTo>
                <a:cubicBezTo>
                  <a:pt x="40818" y="46225"/>
                  <a:pt x="39557" y="48358"/>
                  <a:pt x="37976" y="50168"/>
                </a:cubicBezTo>
                <a:cubicBezTo>
                  <a:pt x="36395" y="51978"/>
                  <a:pt x="34509" y="53464"/>
                  <a:pt x="32356" y="54502"/>
                </a:cubicBezTo>
                <a:cubicBezTo>
                  <a:pt x="30204" y="55540"/>
                  <a:pt x="27803" y="56121"/>
                  <a:pt x="25232" y="56121"/>
                </a:cubicBezTo>
                <a:lnTo>
                  <a:pt x="13992" y="56121"/>
                </a:lnTo>
                <a:lnTo>
                  <a:pt x="13992" y="16878"/>
                </a:lnTo>
                <a:close/>
              </a:path>
            </a:pathLst>
          </a:custGeom>
          <a:solidFill>
            <a:srgbClr val="007DB8"/>
          </a:solidFill>
          <a:ln w="9525" cap="flat">
            <a:noFill/>
            <a:prstDash val="solid"/>
            <a:miter/>
          </a:ln>
        </p:spPr>
        <p:txBody>
          <a:bodyPr lIns="0" tIns="0" rIns="0" bIns="0" rtlCol="0" anchor="ctr"/>
          <a:lstStyle/>
          <a:p>
            <a:endParaRPr lang="de-DE" dirty="0"/>
          </a:p>
        </p:txBody>
      </p:sp>
      <p:grpSp>
        <p:nvGrpSpPr>
          <p:cNvPr id="16" name="Gruppieren 15">
            <a:extLst>
              <a:ext uri="{FF2B5EF4-FFF2-40B4-BE49-F238E27FC236}">
                <a16:creationId xmlns:a16="http://schemas.microsoft.com/office/drawing/2014/main" id="{ACD50CC9-B4BC-33AC-574D-3FC308DE55C2}"/>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7948AA0F-E7D7-1CE2-722E-305D2462463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3" action="ppaction://hlinksldjump"/>
              <a:extLst>
                <a:ext uri="{FF2B5EF4-FFF2-40B4-BE49-F238E27FC236}">
                  <a16:creationId xmlns:a16="http://schemas.microsoft.com/office/drawing/2014/main" id="{03AAD4AB-6BE6-9DCE-C6E6-C178535FA53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07349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06DB5415-0C89-54DA-DE6A-4BCF5FCC817D}"/>
              </a:ext>
            </a:extLst>
          </p:cNvPr>
          <p:cNvSpPr>
            <a:spLocks noGrp="1"/>
          </p:cNvSpPr>
          <p:nvPr>
            <p:ph sz="half" idx="2"/>
          </p:nvPr>
        </p:nvSpPr>
        <p:spPr bwMode="gray"/>
        <p:txBody>
          <a:bodyPr anchor="ctr" anchorCtr="0"/>
          <a:lstStyle/>
          <a:p>
            <a:pPr marL="0" indent="0">
              <a:buNone/>
            </a:pPr>
            <a:r>
              <a:rPr lang="de-DE" sz="1800" dirty="0"/>
              <a:t>Beim Cross Selling wird die </a:t>
            </a:r>
            <a:r>
              <a:rPr lang="de-DE" sz="1800" b="1" dirty="0">
                <a:solidFill>
                  <a:schemeClr val="accent6"/>
                </a:solidFill>
                <a:latin typeface="+mj-lt"/>
              </a:rPr>
              <a:t>Angebotspalette um ergänzende Produkte erweitert</a:t>
            </a:r>
            <a:r>
              <a:rPr lang="de-DE" sz="1800" dirty="0"/>
              <a:t>.</a:t>
            </a:r>
          </a:p>
          <a:p>
            <a:pPr marL="0" indent="0">
              <a:buNone/>
            </a:pPr>
            <a:r>
              <a:rPr lang="de-DE" sz="1800" dirty="0"/>
              <a:t>In Verbindung mit dem Basisprodukt haben die Zusätze einen hohen Mehrwert für den Kunden.</a:t>
            </a:r>
          </a:p>
          <a:p>
            <a:pPr marL="0" indent="0">
              <a:buNone/>
            </a:pPr>
            <a:r>
              <a:rPr lang="de-DE" sz="1800" dirty="0"/>
              <a:t>Kunden werden zu zusätzlichen Käufen angeregt und bestehende Vertriebskanäle so effektiver genutzt.</a:t>
            </a:r>
          </a:p>
          <a:p>
            <a:pPr marL="0" indent="0">
              <a:buNone/>
            </a:pPr>
            <a:r>
              <a:rPr lang="de-DE" sz="1800" dirty="0"/>
              <a:t>Das Basisprodukt und sein Preis dienen oft nur der Kundenanziehung.</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Cross Selling</a:t>
            </a:r>
          </a:p>
        </p:txBody>
      </p:sp>
      <p:grpSp>
        <p:nvGrpSpPr>
          <p:cNvPr id="24" name="Gruppieren 23">
            <a:extLst>
              <a:ext uri="{FF2B5EF4-FFF2-40B4-BE49-F238E27FC236}">
                <a16:creationId xmlns:a16="http://schemas.microsoft.com/office/drawing/2014/main" id="{333A7709-07BC-8A11-AF5F-5B20E5A92B2B}"/>
              </a:ext>
            </a:extLst>
          </p:cNvPr>
          <p:cNvGrpSpPr/>
          <p:nvPr/>
        </p:nvGrpSpPr>
        <p:grpSpPr bwMode="gray">
          <a:xfrm>
            <a:off x="5200117" y="6241200"/>
            <a:ext cx="1791767" cy="252000"/>
            <a:chOff x="10011075" y="6241200"/>
            <a:chExt cx="1791767" cy="252000"/>
          </a:xfrm>
        </p:grpSpPr>
        <p:sp>
          <p:nvSpPr>
            <p:cNvPr id="25" name="Fußzeile">
              <a:extLst>
                <a:ext uri="{FF2B5EF4-FFF2-40B4-BE49-F238E27FC236}">
                  <a16:creationId xmlns:a16="http://schemas.microsoft.com/office/drawing/2014/main" id="{368076BC-B248-84FE-66EA-56BD1C338235}"/>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6" name="ICON">
              <a:hlinkClick r:id="rId2" action="ppaction://hlinksldjump"/>
              <a:extLst>
                <a:ext uri="{FF2B5EF4-FFF2-40B4-BE49-F238E27FC236}">
                  <a16:creationId xmlns:a16="http://schemas.microsoft.com/office/drawing/2014/main" id="{2464ED69-A89C-13AC-855F-6F7E8C0006F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1" name="Gruppieren 10">
            <a:extLst>
              <a:ext uri="{FF2B5EF4-FFF2-40B4-BE49-F238E27FC236}">
                <a16:creationId xmlns:a16="http://schemas.microsoft.com/office/drawing/2014/main" id="{C8C684CD-94C5-E5F2-B37A-F3340883051A}"/>
              </a:ext>
            </a:extLst>
          </p:cNvPr>
          <p:cNvGrpSpPr>
            <a:grpSpLocks noChangeAspect="1"/>
          </p:cNvGrpSpPr>
          <p:nvPr/>
        </p:nvGrpSpPr>
        <p:grpSpPr bwMode="gray">
          <a:xfrm>
            <a:off x="1097953" y="2068038"/>
            <a:ext cx="4223731" cy="3287147"/>
            <a:chOff x="1097953" y="2068038"/>
            <a:chExt cx="4223731" cy="3287147"/>
          </a:xfrm>
        </p:grpSpPr>
        <p:sp>
          <p:nvSpPr>
            <p:cNvPr id="8" name="Bogen 7">
              <a:extLst>
                <a:ext uri="{FF2B5EF4-FFF2-40B4-BE49-F238E27FC236}">
                  <a16:creationId xmlns:a16="http://schemas.microsoft.com/office/drawing/2014/main" id="{1BDABC87-A65F-40DE-A6AA-53903403D276}"/>
                </a:ext>
              </a:extLst>
            </p:cNvPr>
            <p:cNvSpPr>
              <a:spLocks noChangeAspect="1"/>
            </p:cNvSpPr>
            <p:nvPr/>
          </p:nvSpPr>
          <p:spPr bwMode="gray">
            <a:xfrm>
              <a:off x="1766180" y="2221522"/>
              <a:ext cx="2880000" cy="2880000"/>
            </a:xfrm>
            <a:prstGeom prst="arc">
              <a:avLst>
                <a:gd name="adj1" fmla="val 12376144"/>
                <a:gd name="adj2" fmla="val 20063575"/>
              </a:avLst>
            </a:prstGeom>
            <a:ln w="12700">
              <a:solidFill>
                <a:schemeClr val="accent1">
                  <a:lumMod val="5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5" name="Bogen 14">
              <a:extLst>
                <a:ext uri="{FF2B5EF4-FFF2-40B4-BE49-F238E27FC236}">
                  <a16:creationId xmlns:a16="http://schemas.microsoft.com/office/drawing/2014/main" id="{1303B52B-2582-45F6-AA69-9B6F6054317B}"/>
                </a:ext>
              </a:extLst>
            </p:cNvPr>
            <p:cNvSpPr>
              <a:spLocks noChangeAspect="1"/>
            </p:cNvSpPr>
            <p:nvPr/>
          </p:nvSpPr>
          <p:spPr bwMode="gray">
            <a:xfrm flipV="1">
              <a:off x="1766724" y="2221058"/>
              <a:ext cx="2880000" cy="2880000"/>
            </a:xfrm>
            <a:prstGeom prst="arc">
              <a:avLst>
                <a:gd name="adj1" fmla="val 12852038"/>
                <a:gd name="adj2" fmla="val 19574381"/>
              </a:avLst>
            </a:prstGeom>
            <a:ln w="12700">
              <a:solidFill>
                <a:schemeClr val="accent6"/>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6" name="Oval 16">
              <a:extLst>
                <a:ext uri="{FF2B5EF4-FFF2-40B4-BE49-F238E27FC236}">
                  <a16:creationId xmlns:a16="http://schemas.microsoft.com/office/drawing/2014/main" id="{98C478FD-C0A7-4506-B290-F9E957AD8439}"/>
                </a:ext>
              </a:extLst>
            </p:cNvPr>
            <p:cNvSpPr>
              <a:spLocks noChangeAspect="1"/>
            </p:cNvSpPr>
            <p:nvPr/>
          </p:nvSpPr>
          <p:spPr bwMode="gray">
            <a:xfrm>
              <a:off x="2399817" y="2068038"/>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1">
                      <a:lumMod val="50000"/>
                    </a:schemeClr>
                  </a:solidFill>
                </a:rPr>
                <a:t>Zieht Kunden an </a:t>
              </a:r>
              <a:br>
                <a:rPr lang="de-DE" sz="1200" dirty="0">
                  <a:solidFill>
                    <a:schemeClr val="accent1">
                      <a:lumMod val="50000"/>
                    </a:schemeClr>
                  </a:solidFill>
                </a:rPr>
              </a:br>
              <a:r>
                <a:rPr lang="de-DE" sz="1200" dirty="0">
                  <a:solidFill>
                    <a:schemeClr val="accent1">
                      <a:lumMod val="50000"/>
                    </a:schemeClr>
                  </a:solidFill>
                </a:rPr>
                <a:t>und ermöglicht </a:t>
              </a:r>
              <a:br>
                <a:rPr lang="de-DE" sz="1200" dirty="0">
                  <a:solidFill>
                    <a:schemeClr val="accent1">
                      <a:lumMod val="50000"/>
                    </a:schemeClr>
                  </a:solidFill>
                </a:rPr>
              </a:br>
              <a:r>
                <a:rPr lang="de-DE" sz="1200" dirty="0">
                  <a:solidFill>
                    <a:schemeClr val="accent1">
                      <a:lumMod val="50000"/>
                    </a:schemeClr>
                  </a:solidFill>
                </a:rPr>
                <a:t>den Vertrieb von…</a:t>
              </a:r>
            </a:p>
          </p:txBody>
        </p:sp>
        <p:sp>
          <p:nvSpPr>
            <p:cNvPr id="17" name="Oval 16">
              <a:extLst>
                <a:ext uri="{FF2B5EF4-FFF2-40B4-BE49-F238E27FC236}">
                  <a16:creationId xmlns:a16="http://schemas.microsoft.com/office/drawing/2014/main" id="{60ED4B51-F371-4A75-960F-852635E63D70}"/>
                </a:ext>
              </a:extLst>
            </p:cNvPr>
            <p:cNvSpPr>
              <a:spLocks noChangeAspect="1"/>
            </p:cNvSpPr>
            <p:nvPr/>
          </p:nvSpPr>
          <p:spPr bwMode="gray">
            <a:xfrm>
              <a:off x="2399817" y="4635832"/>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6"/>
                  </a:solidFill>
                </a:rPr>
                <a:t>Finanziert </a:t>
              </a:r>
              <a:br>
                <a:rPr lang="de-DE" sz="1200" dirty="0">
                  <a:solidFill>
                    <a:schemeClr val="accent6"/>
                  </a:solidFill>
                </a:rPr>
              </a:br>
              <a:r>
                <a:rPr lang="de-DE" sz="1200" dirty="0">
                  <a:solidFill>
                    <a:schemeClr val="accent6"/>
                  </a:solidFill>
                </a:rPr>
                <a:t>die Bereitstellung von…</a:t>
              </a:r>
            </a:p>
          </p:txBody>
        </p:sp>
        <p:grpSp>
          <p:nvGrpSpPr>
            <p:cNvPr id="31" name="Gruppieren 30">
              <a:extLst>
                <a:ext uri="{FF2B5EF4-FFF2-40B4-BE49-F238E27FC236}">
                  <a16:creationId xmlns:a16="http://schemas.microsoft.com/office/drawing/2014/main" id="{4738C217-CA89-4295-A56F-D7EC14420757}"/>
                </a:ext>
              </a:extLst>
            </p:cNvPr>
            <p:cNvGrpSpPr>
              <a:grpSpLocks noChangeAspect="1"/>
            </p:cNvGrpSpPr>
            <p:nvPr/>
          </p:nvGrpSpPr>
          <p:grpSpPr bwMode="gray">
            <a:xfrm>
              <a:off x="3977952" y="3096000"/>
              <a:ext cx="1343732" cy="1276126"/>
              <a:chOff x="3977952" y="3096000"/>
              <a:chExt cx="1343732" cy="1276126"/>
            </a:xfrm>
          </p:grpSpPr>
          <p:sp>
            <p:nvSpPr>
              <p:cNvPr id="13" name="Inhaltsplatzhalter 25">
                <a:extLst>
                  <a:ext uri="{FF2B5EF4-FFF2-40B4-BE49-F238E27FC236}">
                    <a16:creationId xmlns:a16="http://schemas.microsoft.com/office/drawing/2014/main" id="{F6949134-256F-4B3A-AF56-C452917645DF}"/>
                  </a:ext>
                </a:extLst>
              </p:cNvPr>
              <p:cNvSpPr txBox="1">
                <a:spLocks/>
              </p:cNvSpPr>
              <p:nvPr/>
            </p:nvSpPr>
            <p:spPr bwMode="gray">
              <a:xfrm>
                <a:off x="4109818" y="3780000"/>
                <a:ext cx="1080000" cy="253134"/>
              </a:xfrm>
              <a:prstGeom prst="rect">
                <a:avLst/>
              </a:prstGeom>
              <a:noFill/>
              <a:ln>
                <a:noFill/>
              </a:ln>
            </p:spPr>
            <p:txBody>
              <a:bodyPr vert="horz" wrap="squar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6"/>
                    </a:solidFill>
                    <a:latin typeface="Bebas Neue" panose="020B0506020202020201" pitchFamily="34" charset="0"/>
                  </a:rPr>
                  <a:t>Zusatzprodukt</a:t>
                </a:r>
              </a:p>
            </p:txBody>
          </p:sp>
          <p:sp>
            <p:nvSpPr>
              <p:cNvPr id="14" name="ICON">
                <a:extLst>
                  <a:ext uri="{FF2B5EF4-FFF2-40B4-BE49-F238E27FC236}">
                    <a16:creationId xmlns:a16="http://schemas.microsoft.com/office/drawing/2014/main" id="{A2BD0568-1228-4805-9040-86E6EC8739CB}"/>
                  </a:ext>
                </a:extLst>
              </p:cNvPr>
              <p:cNvSpPr>
                <a:spLocks noChangeAspect="1"/>
              </p:cNvSpPr>
              <p:nvPr/>
            </p:nvSpPr>
            <p:spPr bwMode="gray">
              <a:xfrm>
                <a:off x="4415503" y="3096000"/>
                <a:ext cx="468630" cy="60960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3" name="Textfeld 2">
                <a:extLst>
                  <a:ext uri="{FF2B5EF4-FFF2-40B4-BE49-F238E27FC236}">
                    <a16:creationId xmlns:a16="http://schemas.microsoft.com/office/drawing/2014/main" id="{0524DB36-48D9-4B71-9837-D9A0E2D376D1}"/>
                  </a:ext>
                </a:extLst>
              </p:cNvPr>
              <p:cNvSpPr txBox="1"/>
              <p:nvPr/>
            </p:nvSpPr>
            <p:spPr bwMode="gray">
              <a:xfrm>
                <a:off x="3977952" y="4032000"/>
                <a:ext cx="1343732" cy="340126"/>
              </a:xfrm>
              <a:prstGeom prst="rect">
                <a:avLst/>
              </a:prstGeom>
              <a:solidFill>
                <a:schemeClr val="bg1"/>
              </a:solidFill>
            </p:spPr>
            <p:txBody>
              <a:bodyPr wrap="square" lIns="0" tIns="0" rIns="0" bIns="0" rtlCol="0">
                <a:noAutofit/>
              </a:bodyPr>
              <a:lstStyle/>
              <a:p>
                <a:pPr algn="ctr">
                  <a:lnSpc>
                    <a:spcPct val="90000"/>
                  </a:lnSpc>
                  <a:spcAft>
                    <a:spcPts val="1000"/>
                  </a:spcAft>
                </a:pPr>
                <a:r>
                  <a:rPr lang="de-DE" sz="1200" dirty="0">
                    <a:solidFill>
                      <a:schemeClr val="accent6"/>
                    </a:solidFill>
                  </a:rPr>
                  <a:t>Zusätzlicher Kunden-</a:t>
                </a:r>
                <a:br>
                  <a:rPr lang="de-DE" sz="1200" dirty="0">
                    <a:solidFill>
                      <a:schemeClr val="accent6"/>
                    </a:solidFill>
                  </a:rPr>
                </a:br>
                <a:r>
                  <a:rPr lang="de-DE" sz="1200" dirty="0">
                    <a:solidFill>
                      <a:schemeClr val="accent6"/>
                    </a:solidFill>
                  </a:rPr>
                  <a:t>nutzen, Hohe Marge</a:t>
                </a:r>
              </a:p>
            </p:txBody>
          </p:sp>
        </p:grpSp>
        <p:grpSp>
          <p:nvGrpSpPr>
            <p:cNvPr id="9" name="Gruppieren 8">
              <a:extLst>
                <a:ext uri="{FF2B5EF4-FFF2-40B4-BE49-F238E27FC236}">
                  <a16:creationId xmlns:a16="http://schemas.microsoft.com/office/drawing/2014/main" id="{B15CBE71-CE9E-41A3-D3F5-96BFA61A9938}"/>
                </a:ext>
              </a:extLst>
            </p:cNvPr>
            <p:cNvGrpSpPr>
              <a:grpSpLocks noChangeAspect="1"/>
            </p:cNvGrpSpPr>
            <p:nvPr/>
          </p:nvGrpSpPr>
          <p:grpSpPr bwMode="gray">
            <a:xfrm>
              <a:off x="1097953" y="3201601"/>
              <a:ext cx="1343732" cy="1170525"/>
              <a:chOff x="1097953" y="3201601"/>
              <a:chExt cx="1343732" cy="1170525"/>
            </a:xfrm>
          </p:grpSpPr>
          <p:sp>
            <p:nvSpPr>
              <p:cNvPr id="10" name="Inhaltsplatzhalter 25">
                <a:extLst>
                  <a:ext uri="{FF2B5EF4-FFF2-40B4-BE49-F238E27FC236}">
                    <a16:creationId xmlns:a16="http://schemas.microsoft.com/office/drawing/2014/main" id="{CB466889-1A52-418E-94AA-4A3BDB63EB15}"/>
                  </a:ext>
                </a:extLst>
              </p:cNvPr>
              <p:cNvSpPr txBox="1">
                <a:spLocks/>
              </p:cNvSpPr>
              <p:nvPr/>
            </p:nvSpPr>
            <p:spPr bwMode="gray">
              <a:xfrm>
                <a:off x="1229819" y="3780000"/>
                <a:ext cx="1080000" cy="253134"/>
              </a:xfrm>
              <a:prstGeom prst="rect">
                <a:avLst/>
              </a:prstGeom>
              <a:solidFill>
                <a:schemeClr val="bg1"/>
              </a:solidFill>
              <a:ln>
                <a:noFill/>
              </a:ln>
            </p:spPr>
            <p:txBody>
              <a:bodyPr vert="horz" wrap="squar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Basisprodukt</a:t>
                </a:r>
              </a:p>
            </p:txBody>
          </p:sp>
          <p:sp>
            <p:nvSpPr>
              <p:cNvPr id="19" name="Textfeld 18">
                <a:extLst>
                  <a:ext uri="{FF2B5EF4-FFF2-40B4-BE49-F238E27FC236}">
                    <a16:creationId xmlns:a16="http://schemas.microsoft.com/office/drawing/2014/main" id="{B18F65F0-ED59-4FD8-909F-AD140DF098D9}"/>
                  </a:ext>
                </a:extLst>
              </p:cNvPr>
              <p:cNvSpPr txBox="1"/>
              <p:nvPr/>
            </p:nvSpPr>
            <p:spPr bwMode="gray">
              <a:xfrm>
                <a:off x="1097953" y="4032000"/>
                <a:ext cx="1343732" cy="340126"/>
              </a:xfrm>
              <a:prstGeom prst="rect">
                <a:avLst/>
              </a:prstGeom>
              <a:solidFill>
                <a:schemeClr val="bg1"/>
              </a:solidFill>
            </p:spPr>
            <p:txBody>
              <a:bodyPr wrap="square" lIns="0" tIns="0" rIns="0" bIns="0" rtlCol="0">
                <a:noAutofit/>
              </a:bodyPr>
              <a:lstStyle/>
              <a:p>
                <a:pPr algn="ctr">
                  <a:lnSpc>
                    <a:spcPct val="90000"/>
                  </a:lnSpc>
                  <a:spcAft>
                    <a:spcPts val="1000"/>
                  </a:spcAft>
                </a:pPr>
                <a:r>
                  <a:rPr lang="de-DE" sz="1200" dirty="0">
                    <a:solidFill>
                      <a:schemeClr val="tx2"/>
                    </a:solidFill>
                  </a:rPr>
                  <a:t>Grundbedürfnis</a:t>
                </a:r>
                <a:br>
                  <a:rPr lang="de-DE" sz="1200" dirty="0">
                    <a:solidFill>
                      <a:schemeClr val="tx2"/>
                    </a:solidFill>
                  </a:rPr>
                </a:br>
                <a:r>
                  <a:rPr lang="de-DE" sz="1200" dirty="0">
                    <a:solidFill>
                      <a:schemeClr val="tx2"/>
                    </a:solidFill>
                  </a:rPr>
                  <a:t>Geringe Marge</a:t>
                </a:r>
              </a:p>
            </p:txBody>
          </p:sp>
          <p:sp>
            <p:nvSpPr>
              <p:cNvPr id="27" name="Freihandform: Form 26">
                <a:extLst>
                  <a:ext uri="{FF2B5EF4-FFF2-40B4-BE49-F238E27FC236}">
                    <a16:creationId xmlns:a16="http://schemas.microsoft.com/office/drawing/2014/main" id="{6325B8A1-8134-49B6-03EC-069EF4297EA1}"/>
                  </a:ext>
                </a:extLst>
              </p:cNvPr>
              <p:cNvSpPr>
                <a:spLocks noChangeAspect="1"/>
              </p:cNvSpPr>
              <p:nvPr/>
            </p:nvSpPr>
            <p:spPr bwMode="gray">
              <a:xfrm>
                <a:off x="1480850" y="3201601"/>
                <a:ext cx="577939" cy="504000"/>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pic>
        <p:nvPicPr>
          <p:cNvPr id="5" name="Grafik 4" descr="Ein Bild, das Text enthält.&#10;&#10;Automatisch generierte Beschreibung">
            <a:extLst>
              <a:ext uri="{FF2B5EF4-FFF2-40B4-BE49-F238E27FC236}">
                <a16:creationId xmlns:a16="http://schemas.microsoft.com/office/drawing/2014/main" id="{F6D03028-10AC-28CF-E23C-20470F5CAFD9}"/>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73747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platzhalter 35">
            <a:extLst>
              <a:ext uri="{FF2B5EF4-FFF2-40B4-BE49-F238E27FC236}">
                <a16:creationId xmlns:a16="http://schemas.microsoft.com/office/drawing/2014/main" id="{CB37F86D-943D-4383-9035-553920EE9C35}"/>
              </a:ext>
            </a:extLst>
          </p:cNvPr>
          <p:cNvPicPr>
            <a:picLocks noGrp="1" noChangeAspect="1"/>
          </p:cNvPicPr>
          <p:nvPr>
            <p:ph type="pic" sz="quarter" idx="14"/>
          </p:nvPr>
        </p:nvPicPr>
        <p:blipFill>
          <a:blip r:embed="rId2"/>
          <a:srcRect l="6418" r="6418"/>
          <a:stretch>
            <a:fillRect/>
          </a:stretch>
        </p:blipFill>
        <p:spPr bwMode="gray"/>
      </p:pic>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Ist eine Produktbündelung für unsere Kunden nützlich und besteht der Wunsch danach?</a:t>
            </a:r>
          </a:p>
          <a:p>
            <a:pPr>
              <a:lnSpc>
                <a:spcPct val="90000"/>
              </a:lnSpc>
              <a:spcAft>
                <a:spcPts val="1000"/>
              </a:spcAft>
            </a:pPr>
            <a:r>
              <a:rPr lang="de-DE" sz="1600" dirty="0">
                <a:solidFill>
                  <a:schemeClr val="bg1"/>
                </a:solidFill>
              </a:rPr>
              <a:t>Können wir die verschiedenen Produkte mit konsistenten Preisen versehen?</a:t>
            </a:r>
          </a:p>
          <a:p>
            <a:pPr>
              <a:lnSpc>
                <a:spcPct val="90000"/>
              </a:lnSpc>
              <a:spcAft>
                <a:spcPts val="1000"/>
              </a:spcAft>
            </a:pPr>
            <a:r>
              <a:rPr lang="de-DE" sz="1600" dirty="0">
                <a:solidFill>
                  <a:schemeClr val="bg1"/>
                </a:solidFill>
              </a:rPr>
              <a:t>Können wir mit den Zusatzprodukten eine ausreichend hohe Marge erzielen?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DB07564-9D12-4B79-A4E4-66CBFD096B73}"/>
              </a:ext>
            </a:extLst>
          </p:cNvPr>
          <p:cNvSpPr>
            <a:spLocks noGrp="1"/>
          </p:cNvSpPr>
          <p:nvPr>
            <p:ph sz="half" idx="1"/>
          </p:nvPr>
        </p:nvSpPr>
        <p:spPr bwMode="gray"/>
        <p:txBody>
          <a:bodyPr vert="horz" lIns="0" tIns="1980000" rIns="360000" bIns="0" rtlCol="0">
            <a:noAutofit/>
          </a:bodyPr>
          <a:lstStyle/>
          <a:p>
            <a:pPr marL="0" indent="0">
              <a:buNone/>
            </a:pPr>
            <a:r>
              <a:rPr lang="de-DE" sz="1600" dirty="0"/>
              <a:t>Die meisten Tankstellen haben neben Treibstoff auch Nahrungs- und sonstige Genussmittel im Angebot. </a:t>
            </a:r>
          </a:p>
          <a:p>
            <a:pPr marL="0" indent="0">
              <a:buNone/>
            </a:pPr>
            <a:r>
              <a:rPr lang="de-DE" sz="1600" dirty="0"/>
              <a:t>Kunden sind bereit für die Zusatzprodukte hohe Preise zu zahlen, da sie sich den Weg zum Supermarkt sparen.</a:t>
            </a:r>
          </a:p>
          <a:p>
            <a:pPr marL="0" indent="0">
              <a:buNone/>
            </a:pPr>
            <a:r>
              <a:rPr lang="de-DE" sz="1600" dirty="0"/>
              <a:t>Der Treibstoff generiert dem Tankstellenbetreiber keinen Gewinn, zieht aber die Kunden an, die dann weitere Artikel kaufen.</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a:xfrm>
            <a:off x="540069" y="432000"/>
            <a:ext cx="7265746" cy="540000"/>
          </a:xfrm>
        </p:spPr>
        <p:txBody>
          <a:bodyPr/>
          <a:lstStyle/>
          <a:p>
            <a:r>
              <a:rPr lang="de-DE" dirty="0"/>
              <a:t>Cross Selling Beispiel</a:t>
            </a:r>
          </a:p>
        </p:txBody>
      </p:sp>
      <p:grpSp>
        <p:nvGrpSpPr>
          <p:cNvPr id="7" name="Gruppieren 6">
            <a:extLst>
              <a:ext uri="{FF2B5EF4-FFF2-40B4-BE49-F238E27FC236}">
                <a16:creationId xmlns:a16="http://schemas.microsoft.com/office/drawing/2014/main" id="{F571BAE8-F54D-4D92-8B01-01AC9D0B9CF5}"/>
              </a:ext>
            </a:extLst>
          </p:cNvPr>
          <p:cNvGrpSpPr/>
          <p:nvPr/>
        </p:nvGrpSpPr>
        <p:grpSpPr bwMode="gray">
          <a:xfrm>
            <a:off x="5200117" y="6241200"/>
            <a:ext cx="1791767" cy="252000"/>
            <a:chOff x="10011075" y="6241200"/>
            <a:chExt cx="1791767" cy="252000"/>
          </a:xfrm>
        </p:grpSpPr>
        <p:sp>
          <p:nvSpPr>
            <p:cNvPr id="12" name="Fußzeile">
              <a:extLst>
                <a:ext uri="{FF2B5EF4-FFF2-40B4-BE49-F238E27FC236}">
                  <a16:creationId xmlns:a16="http://schemas.microsoft.com/office/drawing/2014/main" id="{695450DB-E6FF-451E-9EA6-53A2189D8D3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4" name="ICON">
              <a:hlinkClick r:id="rId3" action="ppaction://hlinksldjump"/>
              <a:extLst>
                <a:ext uri="{FF2B5EF4-FFF2-40B4-BE49-F238E27FC236}">
                  <a16:creationId xmlns:a16="http://schemas.microsoft.com/office/drawing/2014/main" id="{37A96592-39AE-4F13-B696-28E327B09B63}"/>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13" name="Inhaltsplatzhalter 25">
            <a:extLst>
              <a:ext uri="{FF2B5EF4-FFF2-40B4-BE49-F238E27FC236}">
                <a16:creationId xmlns:a16="http://schemas.microsoft.com/office/drawing/2014/main" id="{2C7C4D4A-B0C5-4197-B168-EEB8AD1FC073}"/>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Tankstellen</a:t>
            </a:r>
          </a:p>
        </p:txBody>
      </p:sp>
      <p:cxnSp>
        <p:nvCxnSpPr>
          <p:cNvPr id="15" name="Gerader Verbinder 14">
            <a:extLst>
              <a:ext uri="{FF2B5EF4-FFF2-40B4-BE49-F238E27FC236}">
                <a16:creationId xmlns:a16="http://schemas.microsoft.com/office/drawing/2014/main" id="{A5A2D542-1C64-4404-8650-6E88E90D81A2}"/>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42" name="Freihandform: Form 41">
            <a:extLst>
              <a:ext uri="{FF2B5EF4-FFF2-40B4-BE49-F238E27FC236}">
                <a16:creationId xmlns:a16="http://schemas.microsoft.com/office/drawing/2014/main" id="{586952AE-7975-491D-A9E4-A894C1137D6F}"/>
              </a:ext>
            </a:extLst>
          </p:cNvPr>
          <p:cNvSpPr/>
          <p:nvPr/>
        </p:nvSpPr>
        <p:spPr bwMode="gray">
          <a:xfrm flipH="1">
            <a:off x="540070" y="1871999"/>
            <a:ext cx="540020" cy="540000"/>
          </a:xfrm>
          <a:custGeom>
            <a:avLst/>
            <a:gdLst>
              <a:gd name="connsiteX0" fmla="*/ 312322 w 540020"/>
              <a:gd name="connsiteY0" fmla="*/ 261880 h 540000"/>
              <a:gd name="connsiteX1" fmla="*/ 305201 w 540020"/>
              <a:gd name="connsiteY1" fmla="*/ 264760 h 540000"/>
              <a:gd name="connsiteX2" fmla="*/ 283432 w 540020"/>
              <a:gd name="connsiteY2" fmla="*/ 289836 h 540000"/>
              <a:gd name="connsiteX3" fmla="*/ 279799 w 540020"/>
              <a:gd name="connsiteY3" fmla="*/ 304314 h 540000"/>
              <a:gd name="connsiteX4" fmla="*/ 300363 w 540020"/>
              <a:gd name="connsiteY4" fmla="*/ 394548 h 540000"/>
              <a:gd name="connsiteX5" fmla="*/ 332099 w 540020"/>
              <a:gd name="connsiteY5" fmla="*/ 419624 h 540000"/>
              <a:gd name="connsiteX6" fmla="*/ 335091 w 540020"/>
              <a:gd name="connsiteY6" fmla="*/ 419489 h 540000"/>
              <a:gd name="connsiteX7" fmla="*/ 396965 w 540020"/>
              <a:gd name="connsiteY7" fmla="*/ 413864 h 540000"/>
              <a:gd name="connsiteX8" fmla="*/ 404305 w 540020"/>
              <a:gd name="connsiteY8" fmla="*/ 404436 h 540000"/>
              <a:gd name="connsiteX9" fmla="*/ 395435 w 540020"/>
              <a:gd name="connsiteY9" fmla="*/ 397046 h 540000"/>
              <a:gd name="connsiteX10" fmla="*/ 333561 w 540020"/>
              <a:gd name="connsiteY10" fmla="*/ 402727 h 540000"/>
              <a:gd name="connsiteX11" fmla="*/ 316833 w 540020"/>
              <a:gd name="connsiteY11" fmla="*/ 390802 h 540000"/>
              <a:gd name="connsiteX12" fmla="*/ 296189 w 540020"/>
              <a:gd name="connsiteY12" fmla="*/ 300894 h 540000"/>
              <a:gd name="connsiteX13" fmla="*/ 315089 w 540020"/>
              <a:gd name="connsiteY13" fmla="*/ 279081 h 540000"/>
              <a:gd name="connsiteX14" fmla="*/ 331829 w 540020"/>
              <a:gd name="connsiteY14" fmla="*/ 280588 h 540000"/>
              <a:gd name="connsiteX15" fmla="*/ 348107 w 540020"/>
              <a:gd name="connsiteY15" fmla="*/ 331651 h 540000"/>
              <a:gd name="connsiteX16" fmla="*/ 336464 w 540020"/>
              <a:gd name="connsiteY16" fmla="*/ 358268 h 540000"/>
              <a:gd name="connsiteX17" fmla="*/ 341158 w 540020"/>
              <a:gd name="connsiteY17" fmla="*/ 369238 h 540000"/>
              <a:gd name="connsiteX18" fmla="*/ 351921 w 540020"/>
              <a:gd name="connsiteY18" fmla="*/ 365018 h 540000"/>
              <a:gd name="connsiteX19" fmla="*/ 364847 w 540020"/>
              <a:gd name="connsiteY19" fmla="*/ 335499 h 540000"/>
              <a:gd name="connsiteX20" fmla="*/ 365162 w 540020"/>
              <a:gd name="connsiteY20" fmla="*/ 329547 h 540000"/>
              <a:gd name="connsiteX21" fmla="*/ 350076 w 540020"/>
              <a:gd name="connsiteY21" fmla="*/ 282220 h 540000"/>
              <a:gd name="connsiteX22" fmla="*/ 371833 w 540020"/>
              <a:gd name="connsiteY22" fmla="*/ 284188 h 540000"/>
              <a:gd name="connsiteX23" fmla="*/ 416247 w 540020"/>
              <a:gd name="connsiteY23" fmla="*/ 405787 h 540000"/>
              <a:gd name="connsiteX24" fmla="*/ 426988 w 540020"/>
              <a:gd name="connsiteY24" fmla="*/ 410987 h 540000"/>
              <a:gd name="connsiteX25" fmla="*/ 432186 w 540020"/>
              <a:gd name="connsiteY25" fmla="*/ 400246 h 540000"/>
              <a:gd name="connsiteX26" fmla="*/ 432098 w 540020"/>
              <a:gd name="connsiteY26" fmla="*/ 400005 h 540000"/>
              <a:gd name="connsiteX27" fmla="*/ 385873 w 540020"/>
              <a:gd name="connsiteY27" fmla="*/ 273377 h 540000"/>
              <a:gd name="connsiteX28" fmla="*/ 378696 w 540020"/>
              <a:gd name="connsiteY28" fmla="*/ 267876 h 540000"/>
              <a:gd name="connsiteX29" fmla="*/ 145796 w 540020"/>
              <a:gd name="connsiteY29" fmla="*/ 233668 h 540000"/>
              <a:gd name="connsiteX30" fmla="*/ 139510 w 540020"/>
              <a:gd name="connsiteY30" fmla="*/ 243811 h 540000"/>
              <a:gd name="connsiteX31" fmla="*/ 139570 w 540020"/>
              <a:gd name="connsiteY31" fmla="*/ 244049 h 540000"/>
              <a:gd name="connsiteX32" fmla="*/ 140695 w 540020"/>
              <a:gd name="connsiteY32" fmla="*/ 249483 h 540000"/>
              <a:gd name="connsiteX33" fmla="*/ 133000 w 540020"/>
              <a:gd name="connsiteY33" fmla="*/ 280757 h 540000"/>
              <a:gd name="connsiteX34" fmla="*/ 113200 w 540020"/>
              <a:gd name="connsiteY34" fmla="*/ 293751 h 540000"/>
              <a:gd name="connsiteX35" fmla="*/ 107842 w 540020"/>
              <a:gd name="connsiteY35" fmla="*/ 304412 h 540000"/>
              <a:gd name="connsiteX36" fmla="*/ 115878 w 540020"/>
              <a:gd name="connsiteY36" fmla="*/ 310198 h 540000"/>
              <a:gd name="connsiteX37" fmla="*/ 118555 w 540020"/>
              <a:gd name="connsiteY37" fmla="*/ 309759 h 540000"/>
              <a:gd name="connsiteX38" fmla="*/ 145892 w 540020"/>
              <a:gd name="connsiteY38" fmla="*/ 291636 h 540000"/>
              <a:gd name="connsiteX39" fmla="*/ 157333 w 540020"/>
              <a:gd name="connsiteY39" fmla="*/ 246637 h 540000"/>
              <a:gd name="connsiteX40" fmla="*/ 155938 w 540020"/>
              <a:gd name="connsiteY40" fmla="*/ 239954 h 540000"/>
              <a:gd name="connsiteX41" fmla="*/ 145796 w 540020"/>
              <a:gd name="connsiteY41" fmla="*/ 233668 h 540000"/>
              <a:gd name="connsiteX42" fmla="*/ 91916 w 540020"/>
              <a:gd name="connsiteY42" fmla="*/ 115645 h 540000"/>
              <a:gd name="connsiteX43" fmla="*/ 165703 w 540020"/>
              <a:gd name="connsiteY43" fmla="*/ 243295 h 540000"/>
              <a:gd name="connsiteX44" fmla="*/ 151866 w 540020"/>
              <a:gd name="connsiteY44" fmla="*/ 297621 h 540000"/>
              <a:gd name="connsiteX45" fmla="*/ 92242 w 540020"/>
              <a:gd name="connsiteY45" fmla="*/ 323821 h 540000"/>
              <a:gd name="connsiteX46" fmla="*/ 31932 w 540020"/>
              <a:gd name="connsiteY46" fmla="*/ 297294 h 540000"/>
              <a:gd name="connsiteX47" fmla="*/ 18117 w 540020"/>
              <a:gd name="connsiteY47" fmla="*/ 243295 h 540000"/>
              <a:gd name="connsiteX48" fmla="*/ 91916 w 540020"/>
              <a:gd name="connsiteY48" fmla="*/ 115645 h 540000"/>
              <a:gd name="connsiteX49" fmla="*/ 85726 w 540020"/>
              <a:gd name="connsiteY49" fmla="*/ 97186 h 540000"/>
              <a:gd name="connsiteX50" fmla="*/ 85706 w 540020"/>
              <a:gd name="connsiteY50" fmla="*/ 97206 h 540000"/>
              <a:gd name="connsiteX51" fmla="*/ 1445 w 540020"/>
              <a:gd name="connsiteY51" fmla="*/ 240472 h 540000"/>
              <a:gd name="connsiteX52" fmla="*/ 18995 w 540020"/>
              <a:gd name="connsiteY52" fmla="*/ 308184 h 540000"/>
              <a:gd name="connsiteX53" fmla="*/ 92197 w 540020"/>
              <a:gd name="connsiteY53" fmla="*/ 340696 h 540000"/>
              <a:gd name="connsiteX54" fmla="*/ 164758 w 540020"/>
              <a:gd name="connsiteY54" fmla="*/ 308499 h 540000"/>
              <a:gd name="connsiteX55" fmla="*/ 182341 w 540020"/>
              <a:gd name="connsiteY55" fmla="*/ 240472 h 540000"/>
              <a:gd name="connsiteX56" fmla="*/ 98024 w 540020"/>
              <a:gd name="connsiteY56" fmla="*/ 97206 h 540000"/>
              <a:gd name="connsiteX57" fmla="*/ 85726 w 540020"/>
              <a:gd name="connsiteY57" fmla="*/ 97186 h 540000"/>
              <a:gd name="connsiteX58" fmla="*/ 118960 w 540020"/>
              <a:gd name="connsiteY58" fmla="*/ 19043 h 540000"/>
              <a:gd name="connsiteX59" fmla="*/ 210139 w 540020"/>
              <a:gd name="connsiteY59" fmla="*/ 50295 h 540000"/>
              <a:gd name="connsiteX60" fmla="*/ 275714 w 540020"/>
              <a:gd name="connsiteY60" fmla="*/ 103911 h 540000"/>
              <a:gd name="connsiteX61" fmla="*/ 263160 w 540020"/>
              <a:gd name="connsiteY61" fmla="*/ 119571 h 540000"/>
              <a:gd name="connsiteX62" fmla="*/ 202152 w 540020"/>
              <a:gd name="connsiteY62" fmla="*/ 64964 h 540000"/>
              <a:gd name="connsiteX63" fmla="*/ 199126 w 540020"/>
              <a:gd name="connsiteY63" fmla="*/ 63221 h 540000"/>
              <a:gd name="connsiteX64" fmla="*/ 112593 w 540020"/>
              <a:gd name="connsiteY64" fmla="*/ 35254 h 540000"/>
              <a:gd name="connsiteX65" fmla="*/ 116778 w 540020"/>
              <a:gd name="connsiteY65" fmla="*/ 469 h 540000"/>
              <a:gd name="connsiteX66" fmla="*/ 106180 w 540020"/>
              <a:gd name="connsiteY66" fmla="*/ 5363 h 540000"/>
              <a:gd name="connsiteX67" fmla="*/ 93580 w 540020"/>
              <a:gd name="connsiteY67" fmla="*/ 37436 h 540000"/>
              <a:gd name="connsiteX68" fmla="*/ 98345 w 540020"/>
              <a:gd name="connsiteY68" fmla="*/ 48376 h 540000"/>
              <a:gd name="connsiteX69" fmla="*/ 98834 w 540020"/>
              <a:gd name="connsiteY69" fmla="*/ 48551 h 540000"/>
              <a:gd name="connsiteX70" fmla="*/ 192207 w 540020"/>
              <a:gd name="connsiteY70" fmla="*/ 78757 h 540000"/>
              <a:gd name="connsiteX71" fmla="*/ 252574 w 540020"/>
              <a:gd name="connsiteY71" fmla="*/ 132755 h 540000"/>
              <a:gd name="connsiteX72" fmla="*/ 243855 w 540020"/>
              <a:gd name="connsiteY72" fmla="*/ 143634 h 540000"/>
              <a:gd name="connsiteX73" fmla="*/ 245166 w 540020"/>
              <a:gd name="connsiteY73" fmla="*/ 155497 h 540000"/>
              <a:gd name="connsiteX74" fmla="*/ 257029 w 540020"/>
              <a:gd name="connsiteY74" fmla="*/ 154186 h 540000"/>
              <a:gd name="connsiteX75" fmla="*/ 302590 w 540020"/>
              <a:gd name="connsiteY75" fmla="*/ 97341 h 540000"/>
              <a:gd name="connsiteX76" fmla="*/ 465015 w 540020"/>
              <a:gd name="connsiteY76" fmla="*/ 211504 h 540000"/>
              <a:gd name="connsiteX77" fmla="*/ 478796 w 540020"/>
              <a:gd name="connsiteY77" fmla="*/ 233306 h 540000"/>
              <a:gd name="connsiteX78" fmla="*/ 472867 w 540020"/>
              <a:gd name="connsiteY78" fmla="*/ 258134 h 540000"/>
              <a:gd name="connsiteX79" fmla="*/ 458681 w 540020"/>
              <a:gd name="connsiteY79" fmla="*/ 277597 h 540000"/>
              <a:gd name="connsiteX80" fmla="*/ 457556 w 540020"/>
              <a:gd name="connsiteY80" fmla="*/ 285325 h 540000"/>
              <a:gd name="connsiteX81" fmla="*/ 515178 w 540020"/>
              <a:gd name="connsiteY81" fmla="*/ 452204 h 540000"/>
              <a:gd name="connsiteX82" fmla="*/ 457860 w 540020"/>
              <a:gd name="connsiteY82" fmla="*/ 470204 h 540000"/>
              <a:gd name="connsiteX83" fmla="*/ 445418 w 540020"/>
              <a:gd name="connsiteY83" fmla="*/ 436140 h 540000"/>
              <a:gd name="connsiteX84" fmla="*/ 436868 w 540020"/>
              <a:gd name="connsiteY84" fmla="*/ 430616 h 540000"/>
              <a:gd name="connsiteX85" fmla="*/ 322660 w 540020"/>
              <a:gd name="connsiteY85" fmla="*/ 439031 h 540000"/>
              <a:gd name="connsiteX86" fmla="*/ 284411 w 540020"/>
              <a:gd name="connsiteY86" fmla="*/ 409523 h 540000"/>
              <a:gd name="connsiteX87" fmla="*/ 259920 w 540020"/>
              <a:gd name="connsiteY87" fmla="*/ 305023 h 540000"/>
              <a:gd name="connsiteX88" fmla="*/ 264813 w 540020"/>
              <a:gd name="connsiteY88" fmla="*/ 281916 h 540000"/>
              <a:gd name="connsiteX89" fmla="*/ 307776 w 540020"/>
              <a:gd name="connsiteY89" fmla="*/ 224846 h 540000"/>
              <a:gd name="connsiteX90" fmla="*/ 307900 w 540020"/>
              <a:gd name="connsiteY90" fmla="*/ 214868 h 540000"/>
              <a:gd name="connsiteX91" fmla="*/ 273026 w 540020"/>
              <a:gd name="connsiteY91" fmla="*/ 166032 h 540000"/>
              <a:gd name="connsiteX92" fmla="*/ 261289 w 540020"/>
              <a:gd name="connsiteY92" fmla="*/ 163885 h 540000"/>
              <a:gd name="connsiteX93" fmla="*/ 259141 w 540020"/>
              <a:gd name="connsiteY93" fmla="*/ 175623 h 540000"/>
              <a:gd name="connsiteX94" fmla="*/ 259290 w 540020"/>
              <a:gd name="connsiteY94" fmla="*/ 175831 h 540000"/>
              <a:gd name="connsiteX95" fmla="*/ 290531 w 540020"/>
              <a:gd name="connsiteY95" fmla="*/ 219637 h 540000"/>
              <a:gd name="connsiteX96" fmla="*/ 251302 w 540020"/>
              <a:gd name="connsiteY96" fmla="*/ 271780 h 540000"/>
              <a:gd name="connsiteX97" fmla="*/ 243428 w 540020"/>
              <a:gd name="connsiteY97" fmla="*/ 308905 h 540000"/>
              <a:gd name="connsiteX98" fmla="*/ 267840 w 540020"/>
              <a:gd name="connsiteY98" fmla="*/ 412976 h 540000"/>
              <a:gd name="connsiteX99" fmla="*/ 323852 w 540020"/>
              <a:gd name="connsiteY99" fmla="*/ 455872 h 540000"/>
              <a:gd name="connsiteX100" fmla="*/ 431693 w 540020"/>
              <a:gd name="connsiteY100" fmla="*/ 447929 h 540000"/>
              <a:gd name="connsiteX101" fmla="*/ 444720 w 540020"/>
              <a:gd name="connsiteY101" fmla="*/ 483580 h 540000"/>
              <a:gd name="connsiteX102" fmla="*/ 455194 w 540020"/>
              <a:gd name="connsiteY102" fmla="*/ 488732 h 540000"/>
              <a:gd name="connsiteX103" fmla="*/ 465127 w 540020"/>
              <a:gd name="connsiteY103" fmla="*/ 485605 h 540000"/>
              <a:gd name="connsiteX104" fmla="*/ 481417 w 540020"/>
              <a:gd name="connsiteY104" fmla="*/ 534238 h 540000"/>
              <a:gd name="connsiteX105" fmla="*/ 491744 w 540020"/>
              <a:gd name="connsiteY105" fmla="*/ 539671 h 540000"/>
              <a:gd name="connsiteX106" fmla="*/ 533953 w 540020"/>
              <a:gd name="connsiteY106" fmla="*/ 527533 h 540000"/>
              <a:gd name="connsiteX107" fmla="*/ 539678 w 540020"/>
              <a:gd name="connsiteY107" fmla="*/ 517064 h 540000"/>
              <a:gd name="connsiteX108" fmla="*/ 539578 w 540020"/>
              <a:gd name="connsiteY108" fmla="*/ 516744 h 540000"/>
              <a:gd name="connsiteX109" fmla="*/ 539646 w 540020"/>
              <a:gd name="connsiteY109" fmla="*/ 516744 h 540000"/>
              <a:gd name="connsiteX110" fmla="*/ 529161 w 540020"/>
              <a:gd name="connsiteY110" fmla="*/ 485470 h 540000"/>
              <a:gd name="connsiteX111" fmla="*/ 518356 w 540020"/>
              <a:gd name="connsiteY111" fmla="*/ 480410 h 540000"/>
              <a:gd name="connsiteX112" fmla="*/ 513164 w 540020"/>
              <a:gd name="connsiteY112" fmla="*/ 490825 h 540000"/>
              <a:gd name="connsiteX113" fmla="*/ 520847 w 540020"/>
              <a:gd name="connsiteY113" fmla="*/ 513752 h 540000"/>
              <a:gd name="connsiteX114" fmla="*/ 494872 w 540020"/>
              <a:gd name="connsiteY114" fmla="*/ 521222 h 540000"/>
              <a:gd name="connsiteX115" fmla="*/ 481237 w 540020"/>
              <a:gd name="connsiteY115" fmla="*/ 480543 h 540000"/>
              <a:gd name="connsiteX116" fmla="*/ 528486 w 540020"/>
              <a:gd name="connsiteY116" fmla="*/ 465659 h 540000"/>
              <a:gd name="connsiteX117" fmla="*/ 533990 w 540020"/>
              <a:gd name="connsiteY117" fmla="*/ 455072 h 540000"/>
              <a:gd name="connsiteX118" fmla="*/ 533920 w 540020"/>
              <a:gd name="connsiteY118" fmla="*/ 454859 h 540000"/>
              <a:gd name="connsiteX119" fmla="*/ 474914 w 540020"/>
              <a:gd name="connsiteY119" fmla="*/ 283941 h 540000"/>
              <a:gd name="connsiteX120" fmla="*/ 486502 w 540020"/>
              <a:gd name="connsiteY120" fmla="*/ 268034 h 540000"/>
              <a:gd name="connsiteX121" fmla="*/ 475620 w 540020"/>
              <a:gd name="connsiteY121" fmla="*/ 198303 h 540000"/>
              <a:gd name="connsiteX122" fmla="*/ 474712 w 540020"/>
              <a:gd name="connsiteY122" fmla="*/ 197655 h 540000"/>
              <a:gd name="connsiteX123" fmla="*/ 305808 w 540020"/>
              <a:gd name="connsiteY123" fmla="*/ 78982 h 540000"/>
              <a:gd name="connsiteX124" fmla="*/ 294367 w 540020"/>
              <a:gd name="connsiteY124" fmla="*/ 80602 h 540000"/>
              <a:gd name="connsiteX125" fmla="*/ 286244 w 540020"/>
              <a:gd name="connsiteY125" fmla="*/ 90726 h 540000"/>
              <a:gd name="connsiteX126" fmla="*/ 219657 w 540020"/>
              <a:gd name="connsiteY126" fmla="*/ 36266 h 540000"/>
              <a:gd name="connsiteX127" fmla="*/ 217047 w 540020"/>
              <a:gd name="connsiteY127" fmla="*/ 34815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40020" h="540000">
                <a:moveTo>
                  <a:pt x="312322" y="261880"/>
                </a:moveTo>
                <a:cubicBezTo>
                  <a:pt x="309626" y="261657"/>
                  <a:pt x="306984" y="262726"/>
                  <a:pt x="305201" y="264760"/>
                </a:cubicBezTo>
                <a:lnTo>
                  <a:pt x="283432" y="289836"/>
                </a:lnTo>
                <a:cubicBezTo>
                  <a:pt x="279986" y="293809"/>
                  <a:pt x="278636" y="299184"/>
                  <a:pt x="279799" y="304314"/>
                </a:cubicBezTo>
                <a:lnTo>
                  <a:pt x="300363" y="394548"/>
                </a:lnTo>
                <a:cubicBezTo>
                  <a:pt x="303858" y="409247"/>
                  <a:pt x="316990" y="419623"/>
                  <a:pt x="332099" y="419624"/>
                </a:cubicBezTo>
                <a:cubicBezTo>
                  <a:pt x="333089" y="419624"/>
                  <a:pt x="334090" y="419624"/>
                  <a:pt x="335091" y="419489"/>
                </a:cubicBezTo>
                <a:lnTo>
                  <a:pt x="396965" y="413864"/>
                </a:lnTo>
                <a:cubicBezTo>
                  <a:pt x="401596" y="413287"/>
                  <a:pt x="404882" y="409066"/>
                  <a:pt x="404305" y="404436"/>
                </a:cubicBezTo>
                <a:cubicBezTo>
                  <a:pt x="403756" y="400021"/>
                  <a:pt x="399877" y="396791"/>
                  <a:pt x="395435" y="397046"/>
                </a:cubicBezTo>
                <a:lnTo>
                  <a:pt x="333561" y="402727"/>
                </a:lnTo>
                <a:cubicBezTo>
                  <a:pt x="325782" y="403517"/>
                  <a:pt x="318624" y="398414"/>
                  <a:pt x="316833" y="390802"/>
                </a:cubicBezTo>
                <a:lnTo>
                  <a:pt x="296189" y="300894"/>
                </a:lnTo>
                <a:lnTo>
                  <a:pt x="315089" y="279081"/>
                </a:lnTo>
                <a:lnTo>
                  <a:pt x="331829" y="280588"/>
                </a:lnTo>
                <a:lnTo>
                  <a:pt x="348107" y="331651"/>
                </a:lnTo>
                <a:lnTo>
                  <a:pt x="336464" y="358268"/>
                </a:lnTo>
                <a:cubicBezTo>
                  <a:pt x="334731" y="362594"/>
                  <a:pt x="336833" y="367505"/>
                  <a:pt x="341158" y="369238"/>
                </a:cubicBezTo>
                <a:cubicBezTo>
                  <a:pt x="345297" y="370896"/>
                  <a:pt x="350012" y="369048"/>
                  <a:pt x="351921" y="365018"/>
                </a:cubicBezTo>
                <a:lnTo>
                  <a:pt x="364847" y="335499"/>
                </a:lnTo>
                <a:cubicBezTo>
                  <a:pt x="365675" y="333620"/>
                  <a:pt x="365786" y="331503"/>
                  <a:pt x="365162" y="329547"/>
                </a:cubicBezTo>
                <a:lnTo>
                  <a:pt x="350076" y="282220"/>
                </a:lnTo>
                <a:lnTo>
                  <a:pt x="371833" y="284188"/>
                </a:lnTo>
                <a:lnTo>
                  <a:pt x="416247" y="405787"/>
                </a:lnTo>
                <a:cubicBezTo>
                  <a:pt x="417777" y="410189"/>
                  <a:pt x="422585" y="412517"/>
                  <a:pt x="426988" y="410987"/>
                </a:cubicBezTo>
                <a:cubicBezTo>
                  <a:pt x="431388" y="409457"/>
                  <a:pt x="433716" y="404647"/>
                  <a:pt x="432186" y="400246"/>
                </a:cubicBezTo>
                <a:cubicBezTo>
                  <a:pt x="432158" y="400165"/>
                  <a:pt x="432129" y="400084"/>
                  <a:pt x="432098" y="400005"/>
                </a:cubicBezTo>
                <a:lnTo>
                  <a:pt x="385873" y="273377"/>
                </a:lnTo>
                <a:cubicBezTo>
                  <a:pt x="384746" y="270310"/>
                  <a:pt x="381950" y="268168"/>
                  <a:pt x="378696" y="267876"/>
                </a:cubicBezTo>
                <a:close/>
                <a:moveTo>
                  <a:pt x="145796" y="233668"/>
                </a:moveTo>
                <a:cubicBezTo>
                  <a:pt x="141259" y="234733"/>
                  <a:pt x="138445" y="239274"/>
                  <a:pt x="139510" y="243811"/>
                </a:cubicBezTo>
                <a:cubicBezTo>
                  <a:pt x="139529" y="243891"/>
                  <a:pt x="139548" y="243970"/>
                  <a:pt x="139570" y="244049"/>
                </a:cubicBezTo>
                <a:cubicBezTo>
                  <a:pt x="140020" y="245872"/>
                  <a:pt x="140413" y="247694"/>
                  <a:pt x="140695" y="249483"/>
                </a:cubicBezTo>
                <a:cubicBezTo>
                  <a:pt x="142995" y="260535"/>
                  <a:pt x="140166" y="272034"/>
                  <a:pt x="133000" y="280757"/>
                </a:cubicBezTo>
                <a:cubicBezTo>
                  <a:pt x="127716" y="286822"/>
                  <a:pt x="120866" y="291317"/>
                  <a:pt x="113200" y="293751"/>
                </a:cubicBezTo>
                <a:cubicBezTo>
                  <a:pt x="108776" y="295216"/>
                  <a:pt x="106377" y="299989"/>
                  <a:pt x="107842" y="304412"/>
                </a:cubicBezTo>
                <a:cubicBezTo>
                  <a:pt x="108988" y="307875"/>
                  <a:pt x="112230" y="310209"/>
                  <a:pt x="115878" y="310198"/>
                </a:cubicBezTo>
                <a:cubicBezTo>
                  <a:pt x="116788" y="310200"/>
                  <a:pt x="117693" y="310053"/>
                  <a:pt x="118555" y="309759"/>
                </a:cubicBezTo>
                <a:cubicBezTo>
                  <a:pt x="129155" y="306334"/>
                  <a:pt x="138610" y="300065"/>
                  <a:pt x="145892" y="291636"/>
                </a:cubicBezTo>
                <a:cubicBezTo>
                  <a:pt x="156336" y="279150"/>
                  <a:pt x="160545" y="262596"/>
                  <a:pt x="157333" y="246637"/>
                </a:cubicBezTo>
                <a:cubicBezTo>
                  <a:pt x="156973" y="244443"/>
                  <a:pt x="156467" y="242204"/>
                  <a:pt x="155938" y="239954"/>
                </a:cubicBezTo>
                <a:cubicBezTo>
                  <a:pt x="154873" y="235417"/>
                  <a:pt x="150332" y="232604"/>
                  <a:pt x="145796" y="233668"/>
                </a:cubicBezTo>
                <a:close/>
                <a:moveTo>
                  <a:pt x="91916" y="115645"/>
                </a:moveTo>
                <a:cubicBezTo>
                  <a:pt x="109195" y="135512"/>
                  <a:pt x="157412" y="194483"/>
                  <a:pt x="165703" y="243295"/>
                </a:cubicBezTo>
                <a:cubicBezTo>
                  <a:pt x="169571" y="262565"/>
                  <a:pt x="164481" y="282549"/>
                  <a:pt x="151866" y="297621"/>
                </a:cubicBezTo>
                <a:cubicBezTo>
                  <a:pt x="136729" y="314584"/>
                  <a:pt x="114974" y="324143"/>
                  <a:pt x="92242" y="323821"/>
                </a:cubicBezTo>
                <a:cubicBezTo>
                  <a:pt x="69241" y="324153"/>
                  <a:pt x="47232" y="314473"/>
                  <a:pt x="31932" y="297294"/>
                </a:cubicBezTo>
                <a:cubicBezTo>
                  <a:pt x="19377" y="282321"/>
                  <a:pt x="14295" y="262458"/>
                  <a:pt x="18117" y="243295"/>
                </a:cubicBezTo>
                <a:cubicBezTo>
                  <a:pt x="26397" y="194539"/>
                  <a:pt x="74636" y="135523"/>
                  <a:pt x="91916" y="115645"/>
                </a:cubicBezTo>
                <a:close/>
                <a:moveTo>
                  <a:pt x="85726" y="97186"/>
                </a:moveTo>
                <a:cubicBezTo>
                  <a:pt x="85720" y="97193"/>
                  <a:pt x="85713" y="97199"/>
                  <a:pt x="85706" y="97206"/>
                </a:cubicBezTo>
                <a:cubicBezTo>
                  <a:pt x="82725" y="100390"/>
                  <a:pt x="12369" y="176123"/>
                  <a:pt x="1445" y="240472"/>
                </a:cubicBezTo>
                <a:cubicBezTo>
                  <a:pt x="-3137" y="264532"/>
                  <a:pt x="3302" y="289379"/>
                  <a:pt x="18995" y="308184"/>
                </a:cubicBezTo>
                <a:cubicBezTo>
                  <a:pt x="37515" y="329139"/>
                  <a:pt x="64232" y="341005"/>
                  <a:pt x="92197" y="340696"/>
                </a:cubicBezTo>
                <a:cubicBezTo>
                  <a:pt x="119912" y="341010"/>
                  <a:pt x="146394" y="329259"/>
                  <a:pt x="164758" y="308499"/>
                </a:cubicBezTo>
                <a:cubicBezTo>
                  <a:pt x="180501" y="289595"/>
                  <a:pt x="186952" y="264636"/>
                  <a:pt x="182341" y="240472"/>
                </a:cubicBezTo>
                <a:cubicBezTo>
                  <a:pt x="171373" y="176123"/>
                  <a:pt x="101017" y="100390"/>
                  <a:pt x="98024" y="97206"/>
                </a:cubicBezTo>
                <a:cubicBezTo>
                  <a:pt x="94634" y="93804"/>
                  <a:pt x="89128" y="93795"/>
                  <a:pt x="85726" y="97186"/>
                </a:cubicBezTo>
                <a:close/>
                <a:moveTo>
                  <a:pt x="118960" y="19043"/>
                </a:moveTo>
                <a:lnTo>
                  <a:pt x="210139" y="50295"/>
                </a:lnTo>
                <a:lnTo>
                  <a:pt x="275714" y="103911"/>
                </a:lnTo>
                <a:lnTo>
                  <a:pt x="263160" y="119571"/>
                </a:lnTo>
                <a:lnTo>
                  <a:pt x="202152" y="64964"/>
                </a:lnTo>
                <a:cubicBezTo>
                  <a:pt x="201279" y="64173"/>
                  <a:pt x="200248" y="63579"/>
                  <a:pt x="199126" y="63221"/>
                </a:cubicBezTo>
                <a:lnTo>
                  <a:pt x="112593" y="35254"/>
                </a:lnTo>
                <a:close/>
                <a:moveTo>
                  <a:pt x="116778" y="469"/>
                </a:moveTo>
                <a:cubicBezTo>
                  <a:pt x="112504" y="-1019"/>
                  <a:pt x="107819" y="1145"/>
                  <a:pt x="106180" y="5363"/>
                </a:cubicBezTo>
                <a:lnTo>
                  <a:pt x="93580" y="37436"/>
                </a:lnTo>
                <a:cubicBezTo>
                  <a:pt x="91875" y="41773"/>
                  <a:pt x="94008" y="46671"/>
                  <a:pt x="98345" y="48376"/>
                </a:cubicBezTo>
                <a:cubicBezTo>
                  <a:pt x="98506" y="48439"/>
                  <a:pt x="98669" y="48498"/>
                  <a:pt x="98834" y="48551"/>
                </a:cubicBezTo>
                <a:lnTo>
                  <a:pt x="192207" y="78757"/>
                </a:lnTo>
                <a:lnTo>
                  <a:pt x="252574" y="132755"/>
                </a:lnTo>
                <a:lnTo>
                  <a:pt x="243855" y="143634"/>
                </a:lnTo>
                <a:cubicBezTo>
                  <a:pt x="240941" y="147272"/>
                  <a:pt x="241528" y="152583"/>
                  <a:pt x="245166" y="155497"/>
                </a:cubicBezTo>
                <a:cubicBezTo>
                  <a:pt x="248804" y="158411"/>
                  <a:pt x="254115" y="157825"/>
                  <a:pt x="257029" y="154186"/>
                </a:cubicBezTo>
                <a:lnTo>
                  <a:pt x="302590" y="97341"/>
                </a:lnTo>
                <a:lnTo>
                  <a:pt x="465015" y="211504"/>
                </a:lnTo>
                <a:cubicBezTo>
                  <a:pt x="472365" y="216611"/>
                  <a:pt x="477335" y="224475"/>
                  <a:pt x="478796" y="233306"/>
                </a:cubicBezTo>
                <a:cubicBezTo>
                  <a:pt x="480256" y="242044"/>
                  <a:pt x="478117" y="251000"/>
                  <a:pt x="472867" y="258134"/>
                </a:cubicBezTo>
                <a:lnTo>
                  <a:pt x="458681" y="277597"/>
                </a:lnTo>
                <a:cubicBezTo>
                  <a:pt x="457070" y="279836"/>
                  <a:pt x="456651" y="282720"/>
                  <a:pt x="457556" y="285325"/>
                </a:cubicBezTo>
                <a:lnTo>
                  <a:pt x="515178" y="452204"/>
                </a:lnTo>
                <a:lnTo>
                  <a:pt x="457860" y="470204"/>
                </a:lnTo>
                <a:lnTo>
                  <a:pt x="445418" y="436140"/>
                </a:lnTo>
                <a:cubicBezTo>
                  <a:pt x="444115" y="432600"/>
                  <a:pt x="440630" y="430349"/>
                  <a:pt x="436868" y="430616"/>
                </a:cubicBezTo>
                <a:lnTo>
                  <a:pt x="322660" y="439031"/>
                </a:lnTo>
                <a:cubicBezTo>
                  <a:pt x="304224" y="440480"/>
                  <a:pt x="287689" y="427724"/>
                  <a:pt x="284411" y="409523"/>
                </a:cubicBezTo>
                <a:lnTo>
                  <a:pt x="259920" y="305023"/>
                </a:lnTo>
                <a:cubicBezTo>
                  <a:pt x="258037" y="296977"/>
                  <a:pt x="259830" y="288509"/>
                  <a:pt x="264813" y="281916"/>
                </a:cubicBezTo>
                <a:lnTo>
                  <a:pt x="307776" y="224846"/>
                </a:lnTo>
                <a:cubicBezTo>
                  <a:pt x="309995" y="221904"/>
                  <a:pt x="310044" y="217863"/>
                  <a:pt x="307900" y="214868"/>
                </a:cubicBezTo>
                <a:lnTo>
                  <a:pt x="273026" y="166032"/>
                </a:lnTo>
                <a:cubicBezTo>
                  <a:pt x="270378" y="162198"/>
                  <a:pt x="265123" y="161237"/>
                  <a:pt x="261289" y="163885"/>
                </a:cubicBezTo>
                <a:cubicBezTo>
                  <a:pt x="257454" y="166533"/>
                  <a:pt x="256493" y="171789"/>
                  <a:pt x="259141" y="175623"/>
                </a:cubicBezTo>
                <a:cubicBezTo>
                  <a:pt x="259190" y="175692"/>
                  <a:pt x="259239" y="175762"/>
                  <a:pt x="259290" y="175831"/>
                </a:cubicBezTo>
                <a:lnTo>
                  <a:pt x="290531" y="219637"/>
                </a:lnTo>
                <a:lnTo>
                  <a:pt x="251302" y="271780"/>
                </a:lnTo>
                <a:cubicBezTo>
                  <a:pt x="243281" y="282365"/>
                  <a:pt x="240395" y="295974"/>
                  <a:pt x="243428" y="308905"/>
                </a:cubicBezTo>
                <a:lnTo>
                  <a:pt x="267840" y="412976"/>
                </a:lnTo>
                <a:cubicBezTo>
                  <a:pt x="272763" y="439515"/>
                  <a:pt x="296949" y="458036"/>
                  <a:pt x="323852" y="455872"/>
                </a:cubicBezTo>
                <a:lnTo>
                  <a:pt x="431693" y="447929"/>
                </a:lnTo>
                <a:lnTo>
                  <a:pt x="444720" y="483580"/>
                </a:lnTo>
                <a:cubicBezTo>
                  <a:pt x="446268" y="487824"/>
                  <a:pt x="450886" y="490097"/>
                  <a:pt x="455194" y="488732"/>
                </a:cubicBezTo>
                <a:lnTo>
                  <a:pt x="465127" y="485605"/>
                </a:lnTo>
                <a:lnTo>
                  <a:pt x="481417" y="534238"/>
                </a:lnTo>
                <a:cubicBezTo>
                  <a:pt x="482850" y="538522"/>
                  <a:pt x="487402" y="540917"/>
                  <a:pt x="491744" y="539671"/>
                </a:cubicBezTo>
                <a:lnTo>
                  <a:pt x="533953" y="527533"/>
                </a:lnTo>
                <a:cubicBezTo>
                  <a:pt x="538425" y="526223"/>
                  <a:pt x="540989" y="521536"/>
                  <a:pt x="539678" y="517064"/>
                </a:cubicBezTo>
                <a:cubicBezTo>
                  <a:pt x="539648" y="516957"/>
                  <a:pt x="539614" y="516850"/>
                  <a:pt x="539578" y="516744"/>
                </a:cubicBezTo>
                <a:lnTo>
                  <a:pt x="539646" y="516744"/>
                </a:lnTo>
                <a:lnTo>
                  <a:pt x="529161" y="485470"/>
                </a:lnTo>
                <a:cubicBezTo>
                  <a:pt x="527575" y="481088"/>
                  <a:pt x="522736" y="478822"/>
                  <a:pt x="518356" y="480410"/>
                </a:cubicBezTo>
                <a:cubicBezTo>
                  <a:pt x="514125" y="481942"/>
                  <a:pt x="511840" y="486524"/>
                  <a:pt x="513164" y="490825"/>
                </a:cubicBezTo>
                <a:lnTo>
                  <a:pt x="520847" y="513752"/>
                </a:lnTo>
                <a:lnTo>
                  <a:pt x="494872" y="521222"/>
                </a:lnTo>
                <a:lnTo>
                  <a:pt x="481237" y="480543"/>
                </a:lnTo>
                <a:lnTo>
                  <a:pt x="528486" y="465659"/>
                </a:lnTo>
                <a:cubicBezTo>
                  <a:pt x="532930" y="464255"/>
                  <a:pt x="535393" y="459516"/>
                  <a:pt x="533990" y="455072"/>
                </a:cubicBezTo>
                <a:cubicBezTo>
                  <a:pt x="533968" y="455001"/>
                  <a:pt x="533944" y="454930"/>
                  <a:pt x="533920" y="454859"/>
                </a:cubicBezTo>
                <a:lnTo>
                  <a:pt x="474914" y="283941"/>
                </a:lnTo>
                <a:lnTo>
                  <a:pt x="486502" y="268034"/>
                </a:lnTo>
                <a:cubicBezTo>
                  <a:pt x="502752" y="245773"/>
                  <a:pt x="497881" y="214554"/>
                  <a:pt x="475620" y="198303"/>
                </a:cubicBezTo>
                <a:cubicBezTo>
                  <a:pt x="475320" y="198084"/>
                  <a:pt x="475017" y="197868"/>
                  <a:pt x="474712" y="197655"/>
                </a:cubicBezTo>
                <a:lnTo>
                  <a:pt x="305808" y="78982"/>
                </a:lnTo>
                <a:cubicBezTo>
                  <a:pt x="302166" y="76410"/>
                  <a:pt x="297151" y="77120"/>
                  <a:pt x="294367" y="80602"/>
                </a:cubicBezTo>
                <a:lnTo>
                  <a:pt x="286244" y="90726"/>
                </a:lnTo>
                <a:lnTo>
                  <a:pt x="219657" y="36266"/>
                </a:lnTo>
                <a:cubicBezTo>
                  <a:pt x="218879" y="35632"/>
                  <a:pt x="217995" y="35141"/>
                  <a:pt x="217047" y="34815"/>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Tree>
    <p:extLst>
      <p:ext uri="{BB962C8B-B14F-4D97-AF65-F5344CB8AC3E}">
        <p14:creationId xmlns:p14="http://schemas.microsoft.com/office/powerpoint/2010/main" val="26872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12" name="Inhaltsplatzhalter 11">
            <a:extLst>
              <a:ext uri="{FF2B5EF4-FFF2-40B4-BE49-F238E27FC236}">
                <a16:creationId xmlns:a16="http://schemas.microsoft.com/office/drawing/2014/main" id="{10E235E9-83A5-AD50-E821-1AB65CB3DDD8}"/>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Ein Projekt wird durch eine Vielzahl von Geldgebern finanziert.</a:t>
            </a:r>
          </a:p>
          <a:p>
            <a:pPr marL="0" indent="0">
              <a:buNone/>
            </a:pPr>
            <a:r>
              <a:rPr lang="de-DE" sz="1800" dirty="0"/>
              <a:t>Üblicherweise sind </a:t>
            </a:r>
            <a:r>
              <a:rPr lang="de-DE" sz="1800" b="1" dirty="0">
                <a:solidFill>
                  <a:schemeClr val="accent6"/>
                </a:solidFill>
                <a:latin typeface="+mj-lt"/>
              </a:rPr>
              <a:t>Privatpersonen die Investoren beim Crowfunding</a:t>
            </a:r>
            <a:r>
              <a:rPr lang="de-DE" sz="1800" dirty="0"/>
              <a:t>. Sie entscheiden selbst über die Höhe der Summe.</a:t>
            </a:r>
          </a:p>
          <a:p>
            <a:pPr marL="0" indent="0">
              <a:buNone/>
            </a:pPr>
            <a:r>
              <a:rPr lang="de-DE" sz="1800" dirty="0"/>
              <a:t>Marketing-Maßnahmen im Vorfeld des Projekts werben um Kunden und Investoren.</a:t>
            </a:r>
          </a:p>
          <a:p>
            <a:pPr marL="0" indent="0">
              <a:buNone/>
            </a:pPr>
            <a:r>
              <a:rPr lang="de-DE" sz="1800" dirty="0"/>
              <a:t>Die Umsetzung beginnt erst dann, wenn das gesetzte Finanzierungsziel erreicht wurde.</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Crowdfunding</a:t>
            </a:r>
          </a:p>
        </p:txBody>
      </p:sp>
      <p:grpSp>
        <p:nvGrpSpPr>
          <p:cNvPr id="24" name="Gruppieren 23">
            <a:extLst>
              <a:ext uri="{FF2B5EF4-FFF2-40B4-BE49-F238E27FC236}">
                <a16:creationId xmlns:a16="http://schemas.microsoft.com/office/drawing/2014/main" id="{E794AD65-CDB3-6789-0678-870F94C2A843}"/>
              </a:ext>
            </a:extLst>
          </p:cNvPr>
          <p:cNvGrpSpPr/>
          <p:nvPr/>
        </p:nvGrpSpPr>
        <p:grpSpPr bwMode="gray">
          <a:xfrm>
            <a:off x="5200117" y="6241200"/>
            <a:ext cx="1791767" cy="252000"/>
            <a:chOff x="10011075" y="6241200"/>
            <a:chExt cx="1791767" cy="252000"/>
          </a:xfrm>
        </p:grpSpPr>
        <p:sp>
          <p:nvSpPr>
            <p:cNvPr id="25" name="Fußzeile">
              <a:extLst>
                <a:ext uri="{FF2B5EF4-FFF2-40B4-BE49-F238E27FC236}">
                  <a16:creationId xmlns:a16="http://schemas.microsoft.com/office/drawing/2014/main" id="{4D51C0C8-DBAB-6C81-E95F-53957001A09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7" name="ICON">
              <a:hlinkClick r:id="rId2" action="ppaction://hlinksldjump"/>
              <a:extLst>
                <a:ext uri="{FF2B5EF4-FFF2-40B4-BE49-F238E27FC236}">
                  <a16:creationId xmlns:a16="http://schemas.microsoft.com/office/drawing/2014/main" id="{C5F55A9A-D672-F93A-64F1-5ACF56BDE4C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20" name="Gruppieren 19">
            <a:extLst>
              <a:ext uri="{FF2B5EF4-FFF2-40B4-BE49-F238E27FC236}">
                <a16:creationId xmlns:a16="http://schemas.microsoft.com/office/drawing/2014/main" id="{FED4B417-9D5C-170F-DC00-A30BFD38D48E}"/>
              </a:ext>
            </a:extLst>
          </p:cNvPr>
          <p:cNvGrpSpPr>
            <a:grpSpLocks noChangeAspect="1"/>
          </p:cNvGrpSpPr>
          <p:nvPr/>
        </p:nvGrpSpPr>
        <p:grpSpPr bwMode="gray">
          <a:xfrm>
            <a:off x="2103423" y="2620713"/>
            <a:ext cx="1440000" cy="1843287"/>
            <a:chOff x="2076592" y="2620713"/>
            <a:chExt cx="1440000" cy="1843287"/>
          </a:xfrm>
        </p:grpSpPr>
        <p:sp>
          <p:nvSpPr>
            <p:cNvPr id="26" name="Rechteck 25">
              <a:extLst>
                <a:ext uri="{FF2B5EF4-FFF2-40B4-BE49-F238E27FC236}">
                  <a16:creationId xmlns:a16="http://schemas.microsoft.com/office/drawing/2014/main" id="{3A05E487-E7EC-A00E-3F23-46AA924BD816}"/>
                </a:ext>
              </a:extLst>
            </p:cNvPr>
            <p:cNvSpPr>
              <a:spLocks/>
            </p:cNvSpPr>
            <p:nvPr/>
          </p:nvSpPr>
          <p:spPr bwMode="gray">
            <a:xfrm>
              <a:off x="2076592" y="2772000"/>
              <a:ext cx="108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5400" b="1" dirty="0">
                  <a:solidFill>
                    <a:schemeClr val="accent6">
                      <a:lumMod val="20000"/>
                      <a:lumOff val="80000"/>
                    </a:schemeClr>
                  </a:solidFill>
                  <a:latin typeface="+mj-lt"/>
                </a:rPr>
                <a:t>02</a:t>
              </a:r>
            </a:p>
          </p:txBody>
        </p:sp>
        <p:sp>
          <p:nvSpPr>
            <p:cNvPr id="17" name="Rechteck 16">
              <a:extLst>
                <a:ext uri="{FF2B5EF4-FFF2-40B4-BE49-F238E27FC236}">
                  <a16:creationId xmlns:a16="http://schemas.microsoft.com/office/drawing/2014/main" id="{E60F6D19-C1DA-76BF-7CF8-E038AC4598B2}"/>
                </a:ext>
              </a:extLst>
            </p:cNvPr>
            <p:cNvSpPr>
              <a:spLocks/>
            </p:cNvSpPr>
            <p:nvPr/>
          </p:nvSpPr>
          <p:spPr bwMode="gray">
            <a:xfrm>
              <a:off x="2076592" y="3600000"/>
              <a:ext cx="1440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Finanzierung </a:t>
              </a:r>
              <a:br>
                <a:rPr lang="de-DE" sz="1400" dirty="0">
                  <a:solidFill>
                    <a:schemeClr val="accent6"/>
                  </a:solidFill>
                </a:rPr>
              </a:br>
              <a:r>
                <a:rPr lang="de-DE" sz="1400" dirty="0">
                  <a:solidFill>
                    <a:schemeClr val="accent6"/>
                  </a:solidFill>
                </a:rPr>
                <a:t>durch die Crowd</a:t>
              </a:r>
            </a:p>
          </p:txBody>
        </p:sp>
        <p:grpSp>
          <p:nvGrpSpPr>
            <p:cNvPr id="34" name="Grafik 21">
              <a:extLst>
                <a:ext uri="{FF2B5EF4-FFF2-40B4-BE49-F238E27FC236}">
                  <a16:creationId xmlns:a16="http://schemas.microsoft.com/office/drawing/2014/main" id="{EEF3ABE3-9176-4D14-538A-7964A737CC47}"/>
                </a:ext>
              </a:extLst>
            </p:cNvPr>
            <p:cNvGrpSpPr>
              <a:grpSpLocks noChangeAspect="1"/>
            </p:cNvGrpSpPr>
            <p:nvPr/>
          </p:nvGrpSpPr>
          <p:grpSpPr bwMode="gray">
            <a:xfrm>
              <a:off x="2472207" y="2620713"/>
              <a:ext cx="560099" cy="560099"/>
              <a:chOff x="2911364" y="2827235"/>
              <a:chExt cx="452439" cy="452439"/>
            </a:xfrm>
            <a:gradFill>
              <a:gsLst>
                <a:gs pos="0">
                  <a:schemeClr val="accent2">
                    <a:lumMod val="60000"/>
                    <a:lumOff val="40000"/>
                  </a:schemeClr>
                </a:gs>
                <a:gs pos="100000">
                  <a:schemeClr val="accent6">
                    <a:lumMod val="60000"/>
                    <a:lumOff val="40000"/>
                  </a:schemeClr>
                </a:gs>
              </a:gsLst>
              <a:lin ang="5400000" scaled="1"/>
            </a:gradFill>
          </p:grpSpPr>
          <p:sp>
            <p:nvSpPr>
              <p:cNvPr id="35" name="Freihandform: Form 34">
                <a:extLst>
                  <a:ext uri="{FF2B5EF4-FFF2-40B4-BE49-F238E27FC236}">
                    <a16:creationId xmlns:a16="http://schemas.microsoft.com/office/drawing/2014/main" id="{62E5A858-1BDC-1C63-81A2-95C939AB4CF9}"/>
                  </a:ext>
                </a:extLst>
              </p:cNvPr>
              <p:cNvSpPr/>
              <p:nvPr/>
            </p:nvSpPr>
            <p:spPr bwMode="gray">
              <a:xfrm>
                <a:off x="2911364" y="3044617"/>
                <a:ext cx="452439" cy="235056"/>
              </a:xfrm>
              <a:custGeom>
                <a:avLst/>
                <a:gdLst>
                  <a:gd name="connsiteX0" fmla="*/ 443602 w 452439"/>
                  <a:gd name="connsiteY0" fmla="*/ 0 h 235056"/>
                  <a:gd name="connsiteX1" fmla="*/ 213771 w 452439"/>
                  <a:gd name="connsiteY1" fmla="*/ 0 h 235056"/>
                  <a:gd name="connsiteX2" fmla="*/ 204935 w 452439"/>
                  <a:gd name="connsiteY2" fmla="*/ 8837 h 235056"/>
                  <a:gd name="connsiteX3" fmla="*/ 213771 w 452439"/>
                  <a:gd name="connsiteY3" fmla="*/ 17673 h 235056"/>
                  <a:gd name="connsiteX4" fmla="*/ 249004 w 452439"/>
                  <a:gd name="connsiteY4" fmla="*/ 17673 h 235056"/>
                  <a:gd name="connsiteX5" fmla="*/ 248856 w 452439"/>
                  <a:gd name="connsiteY5" fmla="*/ 20071 h 235056"/>
                  <a:gd name="connsiteX6" fmla="*/ 248856 w 452439"/>
                  <a:gd name="connsiteY6" fmla="*/ 61761 h 235056"/>
                  <a:gd name="connsiteX7" fmla="*/ 256480 w 452439"/>
                  <a:gd name="connsiteY7" fmla="*/ 77508 h 235056"/>
                  <a:gd name="connsiteX8" fmla="*/ 272089 w 452439"/>
                  <a:gd name="connsiteY8" fmla="*/ 89845 h 235056"/>
                  <a:gd name="connsiteX9" fmla="*/ 272983 w 452439"/>
                  <a:gd name="connsiteY9" fmla="*/ 91442 h 235056"/>
                  <a:gd name="connsiteX10" fmla="*/ 280493 w 452439"/>
                  <a:gd name="connsiteY10" fmla="*/ 154229 h 235056"/>
                  <a:gd name="connsiteX11" fmla="*/ 287454 w 452439"/>
                  <a:gd name="connsiteY11" fmla="*/ 167166 h 235056"/>
                  <a:gd name="connsiteX12" fmla="*/ 292024 w 452439"/>
                  <a:gd name="connsiteY12" fmla="*/ 171034 h 235056"/>
                  <a:gd name="connsiteX13" fmla="*/ 304692 w 452439"/>
                  <a:gd name="connsiteY13" fmla="*/ 175728 h 235056"/>
                  <a:gd name="connsiteX14" fmla="*/ 313030 w 452439"/>
                  <a:gd name="connsiteY14" fmla="*/ 173869 h 235056"/>
                  <a:gd name="connsiteX15" fmla="*/ 324439 w 452439"/>
                  <a:gd name="connsiteY15" fmla="*/ 156004 h 235056"/>
                  <a:gd name="connsiteX16" fmla="*/ 324439 w 452439"/>
                  <a:gd name="connsiteY16" fmla="*/ 155187 h 235056"/>
                  <a:gd name="connsiteX17" fmla="*/ 324737 w 452439"/>
                  <a:gd name="connsiteY17" fmla="*/ 154028 h 235056"/>
                  <a:gd name="connsiteX18" fmla="*/ 345858 w 452439"/>
                  <a:gd name="connsiteY18" fmla="*/ 115799 h 235056"/>
                  <a:gd name="connsiteX19" fmla="*/ 347957 w 452439"/>
                  <a:gd name="connsiteY19" fmla="*/ 114560 h 235056"/>
                  <a:gd name="connsiteX20" fmla="*/ 350085 w 452439"/>
                  <a:gd name="connsiteY20" fmla="*/ 114560 h 235056"/>
                  <a:gd name="connsiteX21" fmla="*/ 369320 w 452439"/>
                  <a:gd name="connsiteY21" fmla="*/ 100225 h 235056"/>
                  <a:gd name="connsiteX22" fmla="*/ 378524 w 452439"/>
                  <a:gd name="connsiteY22" fmla="*/ 69364 h 235056"/>
                  <a:gd name="connsiteX23" fmla="*/ 368643 w 452439"/>
                  <a:gd name="connsiteY23" fmla="*/ 45869 h 235056"/>
                  <a:gd name="connsiteX24" fmla="*/ 352757 w 452439"/>
                  <a:gd name="connsiteY24" fmla="*/ 37500 h 235056"/>
                  <a:gd name="connsiteX25" fmla="*/ 351868 w 452439"/>
                  <a:gd name="connsiteY25" fmla="*/ 36693 h 235056"/>
                  <a:gd name="connsiteX26" fmla="*/ 339406 w 452439"/>
                  <a:gd name="connsiteY26" fmla="*/ 17673 h 235056"/>
                  <a:gd name="connsiteX27" fmla="*/ 434583 w 452439"/>
                  <a:gd name="connsiteY27" fmla="*/ 17673 h 235056"/>
                  <a:gd name="connsiteX28" fmla="*/ 373683 w 452439"/>
                  <a:gd name="connsiteY28" fmla="*/ 156301 h 235056"/>
                  <a:gd name="connsiteX29" fmla="*/ 226220 w 452439"/>
                  <a:gd name="connsiteY29" fmla="*/ 217383 h 235056"/>
                  <a:gd name="connsiteX30" fmla="*/ 78755 w 452439"/>
                  <a:gd name="connsiteY30" fmla="*/ 156301 h 235056"/>
                  <a:gd name="connsiteX31" fmla="*/ 67778 w 452439"/>
                  <a:gd name="connsiteY31" fmla="*/ 144442 h 235056"/>
                  <a:gd name="connsiteX32" fmla="*/ 86939 w 452439"/>
                  <a:gd name="connsiteY32" fmla="*/ 110294 h 235056"/>
                  <a:gd name="connsiteX33" fmla="*/ 90264 w 452439"/>
                  <a:gd name="connsiteY33" fmla="*/ 97575 h 235056"/>
                  <a:gd name="connsiteX34" fmla="*/ 90264 w 452439"/>
                  <a:gd name="connsiteY34" fmla="*/ 74849 h 235056"/>
                  <a:gd name="connsiteX35" fmla="*/ 92711 w 452439"/>
                  <a:gd name="connsiteY35" fmla="*/ 68957 h 235056"/>
                  <a:gd name="connsiteX36" fmla="*/ 104623 w 452439"/>
                  <a:gd name="connsiteY36" fmla="*/ 57084 h 235056"/>
                  <a:gd name="connsiteX37" fmla="*/ 107109 w 452439"/>
                  <a:gd name="connsiteY37" fmla="*/ 23134 h 235056"/>
                  <a:gd name="connsiteX38" fmla="*/ 103036 w 452439"/>
                  <a:gd name="connsiteY38" fmla="*/ 17673 h 235056"/>
                  <a:gd name="connsiteX39" fmla="*/ 134242 w 452439"/>
                  <a:gd name="connsiteY39" fmla="*/ 17673 h 235056"/>
                  <a:gd name="connsiteX40" fmla="*/ 143079 w 452439"/>
                  <a:gd name="connsiteY40" fmla="*/ 8837 h 235056"/>
                  <a:gd name="connsiteX41" fmla="*/ 134242 w 452439"/>
                  <a:gd name="connsiteY41" fmla="*/ 0 h 235056"/>
                  <a:gd name="connsiteX42" fmla="*/ 8837 w 452439"/>
                  <a:gd name="connsiteY42" fmla="*/ 0 h 235056"/>
                  <a:gd name="connsiteX43" fmla="*/ 0 w 452439"/>
                  <a:gd name="connsiteY43" fmla="*/ 8837 h 235056"/>
                  <a:gd name="connsiteX44" fmla="*/ 66258 w 452439"/>
                  <a:gd name="connsiteY44" fmla="*/ 168798 h 235056"/>
                  <a:gd name="connsiteX45" fmla="*/ 226220 w 452439"/>
                  <a:gd name="connsiteY45" fmla="*/ 235056 h 235056"/>
                  <a:gd name="connsiteX46" fmla="*/ 386181 w 452439"/>
                  <a:gd name="connsiteY46" fmla="*/ 168798 h 235056"/>
                  <a:gd name="connsiteX47" fmla="*/ 452439 w 452439"/>
                  <a:gd name="connsiteY47" fmla="*/ 8837 h 235056"/>
                  <a:gd name="connsiteX48" fmla="*/ 443602 w 452439"/>
                  <a:gd name="connsiteY48" fmla="*/ 0 h 235056"/>
                  <a:gd name="connsiteX49" fmla="*/ 318986 w 452439"/>
                  <a:gd name="connsiteY49" fmla="*/ 18758 h 235056"/>
                  <a:gd name="connsiteX50" fmla="*/ 337086 w 452439"/>
                  <a:gd name="connsiteY50" fmla="*/ 46379 h 235056"/>
                  <a:gd name="connsiteX51" fmla="*/ 344521 w 452439"/>
                  <a:gd name="connsiteY51" fmla="*/ 53137 h 235056"/>
                  <a:gd name="connsiteX52" fmla="*/ 360408 w 452439"/>
                  <a:gd name="connsiteY52" fmla="*/ 61505 h 235056"/>
                  <a:gd name="connsiteX53" fmla="*/ 361589 w 452439"/>
                  <a:gd name="connsiteY53" fmla="*/ 64313 h 235056"/>
                  <a:gd name="connsiteX54" fmla="*/ 352385 w 452439"/>
                  <a:gd name="connsiteY54" fmla="*/ 95174 h 235056"/>
                  <a:gd name="connsiteX55" fmla="*/ 350086 w 452439"/>
                  <a:gd name="connsiteY55" fmla="*/ 96886 h 235056"/>
                  <a:gd name="connsiteX56" fmla="*/ 347957 w 452439"/>
                  <a:gd name="connsiteY56" fmla="*/ 96886 h 235056"/>
                  <a:gd name="connsiteX57" fmla="*/ 330389 w 452439"/>
                  <a:gd name="connsiteY57" fmla="*/ 107252 h 235056"/>
                  <a:gd name="connsiteX58" fmla="*/ 309269 w 452439"/>
                  <a:gd name="connsiteY58" fmla="*/ 145481 h 235056"/>
                  <a:gd name="connsiteX59" fmla="*/ 306765 w 452439"/>
                  <a:gd name="connsiteY59" fmla="*/ 155187 h 235056"/>
                  <a:gd name="connsiteX60" fmla="*/ 306765 w 452439"/>
                  <a:gd name="connsiteY60" fmla="*/ 156004 h 235056"/>
                  <a:gd name="connsiteX61" fmla="*/ 305595 w 452439"/>
                  <a:gd name="connsiteY61" fmla="*/ 157836 h 235056"/>
                  <a:gd name="connsiteX62" fmla="*/ 303441 w 452439"/>
                  <a:gd name="connsiteY62" fmla="*/ 157545 h 235056"/>
                  <a:gd name="connsiteX63" fmla="*/ 298871 w 452439"/>
                  <a:gd name="connsiteY63" fmla="*/ 153677 h 235056"/>
                  <a:gd name="connsiteX64" fmla="*/ 298040 w 452439"/>
                  <a:gd name="connsiteY64" fmla="*/ 152131 h 235056"/>
                  <a:gd name="connsiteX65" fmla="*/ 290530 w 452439"/>
                  <a:gd name="connsiteY65" fmla="*/ 89343 h 235056"/>
                  <a:gd name="connsiteX66" fmla="*/ 283047 w 452439"/>
                  <a:gd name="connsiteY66" fmla="*/ 75980 h 235056"/>
                  <a:gd name="connsiteX67" fmla="*/ 267437 w 452439"/>
                  <a:gd name="connsiteY67" fmla="*/ 63641 h 235056"/>
                  <a:gd name="connsiteX68" fmla="*/ 266526 w 452439"/>
                  <a:gd name="connsiteY68" fmla="*/ 61761 h 235056"/>
                  <a:gd name="connsiteX69" fmla="*/ 266526 w 452439"/>
                  <a:gd name="connsiteY69" fmla="*/ 20070 h 235056"/>
                  <a:gd name="connsiteX70" fmla="*/ 268924 w 452439"/>
                  <a:gd name="connsiteY70" fmla="*/ 17673 h 235056"/>
                  <a:gd name="connsiteX71" fmla="*/ 316978 w 452439"/>
                  <a:gd name="connsiteY71" fmla="*/ 17673 h 235056"/>
                  <a:gd name="connsiteX72" fmla="*/ 318986 w 452439"/>
                  <a:gd name="connsiteY72" fmla="*/ 18758 h 235056"/>
                  <a:gd name="connsiteX73" fmla="*/ 80987 w 452439"/>
                  <a:gd name="connsiteY73" fmla="*/ 17673 h 235056"/>
                  <a:gd name="connsiteX74" fmla="*/ 92941 w 452439"/>
                  <a:gd name="connsiteY74" fmla="*/ 33701 h 235056"/>
                  <a:gd name="connsiteX75" fmla="*/ 92146 w 452439"/>
                  <a:gd name="connsiteY75" fmla="*/ 44567 h 235056"/>
                  <a:gd name="connsiteX76" fmla="*/ 80235 w 452439"/>
                  <a:gd name="connsiteY76" fmla="*/ 56439 h 235056"/>
                  <a:gd name="connsiteX77" fmla="*/ 72591 w 452439"/>
                  <a:gd name="connsiteY77" fmla="*/ 74849 h 235056"/>
                  <a:gd name="connsiteX78" fmla="*/ 72591 w 452439"/>
                  <a:gd name="connsiteY78" fmla="*/ 97575 h 235056"/>
                  <a:gd name="connsiteX79" fmla="*/ 71527 w 452439"/>
                  <a:gd name="connsiteY79" fmla="*/ 101646 h 235056"/>
                  <a:gd name="connsiteX80" fmla="*/ 55975 w 452439"/>
                  <a:gd name="connsiteY80" fmla="*/ 129360 h 235056"/>
                  <a:gd name="connsiteX81" fmla="*/ 17856 w 452439"/>
                  <a:gd name="connsiteY81" fmla="*/ 17673 h 23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2439" h="235056">
                    <a:moveTo>
                      <a:pt x="443602" y="0"/>
                    </a:moveTo>
                    <a:lnTo>
                      <a:pt x="213771" y="0"/>
                    </a:lnTo>
                    <a:cubicBezTo>
                      <a:pt x="208891" y="0"/>
                      <a:pt x="204935" y="3956"/>
                      <a:pt x="204935" y="8837"/>
                    </a:cubicBezTo>
                    <a:cubicBezTo>
                      <a:pt x="204935" y="13717"/>
                      <a:pt x="208891" y="17673"/>
                      <a:pt x="213771" y="17673"/>
                    </a:cubicBezTo>
                    <a:lnTo>
                      <a:pt x="249004" y="17673"/>
                    </a:lnTo>
                    <a:cubicBezTo>
                      <a:pt x="248910" y="18461"/>
                      <a:pt x="248856" y="19260"/>
                      <a:pt x="248856" y="20071"/>
                    </a:cubicBezTo>
                    <a:lnTo>
                      <a:pt x="248856" y="61761"/>
                    </a:lnTo>
                    <a:cubicBezTo>
                      <a:pt x="248856" y="67938"/>
                      <a:pt x="251635" y="73677"/>
                      <a:pt x="256480" y="77508"/>
                    </a:cubicBezTo>
                    <a:lnTo>
                      <a:pt x="272089" y="89845"/>
                    </a:lnTo>
                    <a:cubicBezTo>
                      <a:pt x="272590" y="90241"/>
                      <a:pt x="272907" y="90809"/>
                      <a:pt x="272983" y="91442"/>
                    </a:cubicBezTo>
                    <a:lnTo>
                      <a:pt x="280493" y="154229"/>
                    </a:lnTo>
                    <a:cubicBezTo>
                      <a:pt x="281096" y="159282"/>
                      <a:pt x="283569" y="163877"/>
                      <a:pt x="287454" y="167166"/>
                    </a:cubicBezTo>
                    <a:lnTo>
                      <a:pt x="292024" y="171034"/>
                    </a:lnTo>
                    <a:cubicBezTo>
                      <a:pt x="295681" y="174130"/>
                      <a:pt x="300150" y="175728"/>
                      <a:pt x="304692" y="175728"/>
                    </a:cubicBezTo>
                    <a:cubicBezTo>
                      <a:pt x="307502" y="175728"/>
                      <a:pt x="310340" y="175116"/>
                      <a:pt x="313030" y="173869"/>
                    </a:cubicBezTo>
                    <a:cubicBezTo>
                      <a:pt x="320067" y="170606"/>
                      <a:pt x="324439" y="163761"/>
                      <a:pt x="324439" y="156004"/>
                    </a:cubicBezTo>
                    <a:lnTo>
                      <a:pt x="324439" y="155187"/>
                    </a:lnTo>
                    <a:cubicBezTo>
                      <a:pt x="324439" y="154783"/>
                      <a:pt x="324542" y="154382"/>
                      <a:pt x="324737" y="154028"/>
                    </a:cubicBezTo>
                    <a:lnTo>
                      <a:pt x="345858" y="115799"/>
                    </a:lnTo>
                    <a:cubicBezTo>
                      <a:pt x="346280" y="115034"/>
                      <a:pt x="347084" y="114560"/>
                      <a:pt x="347957" y="114560"/>
                    </a:cubicBezTo>
                    <a:lnTo>
                      <a:pt x="350085" y="114560"/>
                    </a:lnTo>
                    <a:cubicBezTo>
                      <a:pt x="358893" y="114560"/>
                      <a:pt x="366802" y="108666"/>
                      <a:pt x="369320" y="100225"/>
                    </a:cubicBezTo>
                    <a:lnTo>
                      <a:pt x="378524" y="69364"/>
                    </a:lnTo>
                    <a:cubicBezTo>
                      <a:pt x="381256" y="60204"/>
                      <a:pt x="377101" y="50323"/>
                      <a:pt x="368643" y="45869"/>
                    </a:cubicBezTo>
                    <a:lnTo>
                      <a:pt x="352757" y="37500"/>
                    </a:lnTo>
                    <a:cubicBezTo>
                      <a:pt x="352397" y="37311"/>
                      <a:pt x="352089" y="37032"/>
                      <a:pt x="351868" y="36693"/>
                    </a:cubicBezTo>
                    <a:lnTo>
                      <a:pt x="339406" y="17673"/>
                    </a:lnTo>
                    <a:lnTo>
                      <a:pt x="434583" y="17673"/>
                    </a:lnTo>
                    <a:cubicBezTo>
                      <a:pt x="432414" y="70063"/>
                      <a:pt x="410983" y="119001"/>
                      <a:pt x="373683" y="156301"/>
                    </a:cubicBezTo>
                    <a:cubicBezTo>
                      <a:pt x="334295" y="195690"/>
                      <a:pt x="281924" y="217383"/>
                      <a:pt x="226220" y="217383"/>
                    </a:cubicBezTo>
                    <a:cubicBezTo>
                      <a:pt x="170515" y="217383"/>
                      <a:pt x="118144" y="195690"/>
                      <a:pt x="78755" y="156301"/>
                    </a:cubicBezTo>
                    <a:cubicBezTo>
                      <a:pt x="74925" y="152470"/>
                      <a:pt x="71271" y="148510"/>
                      <a:pt x="67778" y="144442"/>
                    </a:cubicBezTo>
                    <a:lnTo>
                      <a:pt x="86939" y="110294"/>
                    </a:lnTo>
                    <a:cubicBezTo>
                      <a:pt x="89114" y="106419"/>
                      <a:pt x="90264" y="102020"/>
                      <a:pt x="90264" y="97575"/>
                    </a:cubicBezTo>
                    <a:lnTo>
                      <a:pt x="90264" y="74849"/>
                    </a:lnTo>
                    <a:cubicBezTo>
                      <a:pt x="90264" y="72654"/>
                      <a:pt x="91156" y="70506"/>
                      <a:pt x="92711" y="68957"/>
                    </a:cubicBezTo>
                    <a:lnTo>
                      <a:pt x="104623" y="57084"/>
                    </a:lnTo>
                    <a:cubicBezTo>
                      <a:pt x="113716" y="48020"/>
                      <a:pt x="114784" y="33426"/>
                      <a:pt x="107109" y="23134"/>
                    </a:cubicBezTo>
                    <a:lnTo>
                      <a:pt x="103036" y="17673"/>
                    </a:lnTo>
                    <a:lnTo>
                      <a:pt x="134242" y="17673"/>
                    </a:lnTo>
                    <a:cubicBezTo>
                      <a:pt x="139122" y="17673"/>
                      <a:pt x="143079" y="13717"/>
                      <a:pt x="143079" y="8837"/>
                    </a:cubicBezTo>
                    <a:cubicBezTo>
                      <a:pt x="143079" y="3956"/>
                      <a:pt x="139122" y="0"/>
                      <a:pt x="134242" y="0"/>
                    </a:cubicBezTo>
                    <a:lnTo>
                      <a:pt x="8837" y="0"/>
                    </a:lnTo>
                    <a:cubicBezTo>
                      <a:pt x="3956" y="0"/>
                      <a:pt x="0" y="3956"/>
                      <a:pt x="0" y="8837"/>
                    </a:cubicBezTo>
                    <a:cubicBezTo>
                      <a:pt x="0" y="69262"/>
                      <a:pt x="23530" y="126071"/>
                      <a:pt x="66258" y="168798"/>
                    </a:cubicBezTo>
                    <a:cubicBezTo>
                      <a:pt x="108986" y="211526"/>
                      <a:pt x="165794" y="235056"/>
                      <a:pt x="226220" y="235056"/>
                    </a:cubicBezTo>
                    <a:cubicBezTo>
                      <a:pt x="286645" y="235056"/>
                      <a:pt x="343453" y="211526"/>
                      <a:pt x="386181" y="168798"/>
                    </a:cubicBezTo>
                    <a:cubicBezTo>
                      <a:pt x="428909" y="126071"/>
                      <a:pt x="452439" y="69262"/>
                      <a:pt x="452439" y="8837"/>
                    </a:cubicBezTo>
                    <a:cubicBezTo>
                      <a:pt x="452439" y="3956"/>
                      <a:pt x="448483" y="0"/>
                      <a:pt x="443602" y="0"/>
                    </a:cubicBezTo>
                    <a:close/>
                    <a:moveTo>
                      <a:pt x="318986" y="18758"/>
                    </a:moveTo>
                    <a:lnTo>
                      <a:pt x="337086" y="46379"/>
                    </a:lnTo>
                    <a:cubicBezTo>
                      <a:pt x="338945" y="49218"/>
                      <a:pt x="341516" y="51554"/>
                      <a:pt x="344521" y="53137"/>
                    </a:cubicBezTo>
                    <a:lnTo>
                      <a:pt x="360408" y="61505"/>
                    </a:lnTo>
                    <a:cubicBezTo>
                      <a:pt x="361419" y="62038"/>
                      <a:pt x="361916" y="63218"/>
                      <a:pt x="361589" y="64313"/>
                    </a:cubicBezTo>
                    <a:lnTo>
                      <a:pt x="352385" y="95174"/>
                    </a:lnTo>
                    <a:cubicBezTo>
                      <a:pt x="352083" y="96182"/>
                      <a:pt x="351139" y="96886"/>
                      <a:pt x="350086" y="96886"/>
                    </a:cubicBezTo>
                    <a:lnTo>
                      <a:pt x="347957" y="96886"/>
                    </a:lnTo>
                    <a:cubicBezTo>
                      <a:pt x="340654" y="96886"/>
                      <a:pt x="333922" y="100859"/>
                      <a:pt x="330389" y="107252"/>
                    </a:cubicBezTo>
                    <a:lnTo>
                      <a:pt x="309269" y="145481"/>
                    </a:lnTo>
                    <a:cubicBezTo>
                      <a:pt x="307631" y="148445"/>
                      <a:pt x="306765" y="151801"/>
                      <a:pt x="306765" y="155187"/>
                    </a:cubicBezTo>
                    <a:lnTo>
                      <a:pt x="306765" y="156004"/>
                    </a:lnTo>
                    <a:cubicBezTo>
                      <a:pt x="306765" y="156859"/>
                      <a:pt x="306372" y="157476"/>
                      <a:pt x="305595" y="157836"/>
                    </a:cubicBezTo>
                    <a:cubicBezTo>
                      <a:pt x="304818" y="158195"/>
                      <a:pt x="304094" y="158097"/>
                      <a:pt x="303441" y="157545"/>
                    </a:cubicBezTo>
                    <a:lnTo>
                      <a:pt x="298871" y="153677"/>
                    </a:lnTo>
                    <a:cubicBezTo>
                      <a:pt x="298407" y="153284"/>
                      <a:pt x="298111" y="152735"/>
                      <a:pt x="298040" y="152131"/>
                    </a:cubicBezTo>
                    <a:lnTo>
                      <a:pt x="290530" y="89343"/>
                    </a:lnTo>
                    <a:cubicBezTo>
                      <a:pt x="289897" y="84040"/>
                      <a:pt x="287239" y="79293"/>
                      <a:pt x="283047" y="75980"/>
                    </a:cubicBezTo>
                    <a:lnTo>
                      <a:pt x="267437" y="63641"/>
                    </a:lnTo>
                    <a:cubicBezTo>
                      <a:pt x="266859" y="63183"/>
                      <a:pt x="266526" y="62498"/>
                      <a:pt x="266526" y="61761"/>
                    </a:cubicBezTo>
                    <a:lnTo>
                      <a:pt x="266526" y="20070"/>
                    </a:lnTo>
                    <a:cubicBezTo>
                      <a:pt x="266526" y="18748"/>
                      <a:pt x="267602" y="17673"/>
                      <a:pt x="268924" y="17673"/>
                    </a:cubicBezTo>
                    <a:lnTo>
                      <a:pt x="316978" y="17673"/>
                    </a:lnTo>
                    <a:cubicBezTo>
                      <a:pt x="317792" y="17673"/>
                      <a:pt x="318542" y="18078"/>
                      <a:pt x="318986" y="18758"/>
                    </a:cubicBezTo>
                    <a:close/>
                    <a:moveTo>
                      <a:pt x="80987" y="17673"/>
                    </a:moveTo>
                    <a:lnTo>
                      <a:pt x="92941" y="33701"/>
                    </a:lnTo>
                    <a:cubicBezTo>
                      <a:pt x="95397" y="36995"/>
                      <a:pt x="95055" y="41666"/>
                      <a:pt x="92146" y="44567"/>
                    </a:cubicBezTo>
                    <a:lnTo>
                      <a:pt x="80235" y="56439"/>
                    </a:lnTo>
                    <a:cubicBezTo>
                      <a:pt x="75377" y="61281"/>
                      <a:pt x="72591" y="67990"/>
                      <a:pt x="72591" y="74849"/>
                    </a:cubicBezTo>
                    <a:lnTo>
                      <a:pt x="72591" y="97575"/>
                    </a:lnTo>
                    <a:cubicBezTo>
                      <a:pt x="72591" y="98998"/>
                      <a:pt x="72222" y="100405"/>
                      <a:pt x="71527" y="101646"/>
                    </a:cubicBezTo>
                    <a:lnTo>
                      <a:pt x="55975" y="129360"/>
                    </a:lnTo>
                    <a:cubicBezTo>
                      <a:pt x="32773" y="96734"/>
                      <a:pt x="19535" y="58240"/>
                      <a:pt x="17856" y="17673"/>
                    </a:cubicBezTo>
                    <a:close/>
                  </a:path>
                </a:pathLst>
              </a:custGeom>
              <a:grpFill/>
              <a:ln w="9525"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BC227A5E-BDBE-D408-46CC-EA88816709BE}"/>
                  </a:ext>
                </a:extLst>
              </p:cNvPr>
              <p:cNvSpPr/>
              <p:nvPr/>
            </p:nvSpPr>
            <p:spPr bwMode="gray">
              <a:xfrm>
                <a:off x="2948478" y="2827235"/>
                <a:ext cx="378210" cy="198341"/>
              </a:xfrm>
              <a:custGeom>
                <a:avLst/>
                <a:gdLst>
                  <a:gd name="connsiteX0" fmla="*/ 8837 w 378210"/>
                  <a:gd name="connsiteY0" fmla="*/ 198341 h 198341"/>
                  <a:gd name="connsiteX1" fmla="*/ 369374 w 378210"/>
                  <a:gd name="connsiteY1" fmla="*/ 198341 h 198341"/>
                  <a:gd name="connsiteX2" fmla="*/ 378211 w 378210"/>
                  <a:gd name="connsiteY2" fmla="*/ 189505 h 198341"/>
                  <a:gd name="connsiteX3" fmla="*/ 378211 w 378210"/>
                  <a:gd name="connsiteY3" fmla="*/ 148651 h 198341"/>
                  <a:gd name="connsiteX4" fmla="*/ 339362 w 378210"/>
                  <a:gd name="connsiteY4" fmla="*/ 99262 h 198341"/>
                  <a:gd name="connsiteX5" fmla="*/ 345304 w 378210"/>
                  <a:gd name="connsiteY5" fmla="*/ 79476 h 198341"/>
                  <a:gd name="connsiteX6" fmla="*/ 345304 w 378210"/>
                  <a:gd name="connsiteY6" fmla="*/ 70106 h 198341"/>
                  <a:gd name="connsiteX7" fmla="*/ 309284 w 378210"/>
                  <a:gd name="connsiteY7" fmla="*/ 34086 h 198341"/>
                  <a:gd name="connsiteX8" fmla="*/ 285214 w 378210"/>
                  <a:gd name="connsiteY8" fmla="*/ 43335 h 198341"/>
                  <a:gd name="connsiteX9" fmla="*/ 285214 w 378210"/>
                  <a:gd name="connsiteY9" fmla="*/ 36019 h 198341"/>
                  <a:gd name="connsiteX10" fmla="*/ 249195 w 378210"/>
                  <a:gd name="connsiteY10" fmla="*/ 0 h 198341"/>
                  <a:gd name="connsiteX11" fmla="*/ 213175 w 378210"/>
                  <a:gd name="connsiteY11" fmla="*/ 36020 h 198341"/>
                  <a:gd name="connsiteX12" fmla="*/ 213175 w 378210"/>
                  <a:gd name="connsiteY12" fmla="*/ 43337 h 198341"/>
                  <a:gd name="connsiteX13" fmla="*/ 189105 w 378210"/>
                  <a:gd name="connsiteY13" fmla="*/ 34087 h 198341"/>
                  <a:gd name="connsiteX14" fmla="*/ 165036 w 378210"/>
                  <a:gd name="connsiteY14" fmla="*/ 43337 h 198341"/>
                  <a:gd name="connsiteX15" fmla="*/ 165036 w 378210"/>
                  <a:gd name="connsiteY15" fmla="*/ 36020 h 198341"/>
                  <a:gd name="connsiteX16" fmla="*/ 129016 w 378210"/>
                  <a:gd name="connsiteY16" fmla="*/ 0 h 198341"/>
                  <a:gd name="connsiteX17" fmla="*/ 92996 w 378210"/>
                  <a:gd name="connsiteY17" fmla="*/ 36020 h 198341"/>
                  <a:gd name="connsiteX18" fmla="*/ 92996 w 378210"/>
                  <a:gd name="connsiteY18" fmla="*/ 43337 h 198341"/>
                  <a:gd name="connsiteX19" fmla="*/ 68926 w 378210"/>
                  <a:gd name="connsiteY19" fmla="*/ 34087 h 198341"/>
                  <a:gd name="connsiteX20" fmla="*/ 32906 w 378210"/>
                  <a:gd name="connsiteY20" fmla="*/ 70107 h 198341"/>
                  <a:gd name="connsiteX21" fmla="*/ 32906 w 378210"/>
                  <a:gd name="connsiteY21" fmla="*/ 79477 h 198341"/>
                  <a:gd name="connsiteX22" fmla="*/ 38848 w 378210"/>
                  <a:gd name="connsiteY22" fmla="*/ 99263 h 198341"/>
                  <a:gd name="connsiteX23" fmla="*/ 0 w 378210"/>
                  <a:gd name="connsiteY23" fmla="*/ 148651 h 198341"/>
                  <a:gd name="connsiteX24" fmla="*/ 0 w 378210"/>
                  <a:gd name="connsiteY24" fmla="*/ 189504 h 198341"/>
                  <a:gd name="connsiteX25" fmla="*/ 8837 w 378210"/>
                  <a:gd name="connsiteY25" fmla="*/ 198341 h 198341"/>
                  <a:gd name="connsiteX26" fmla="*/ 99004 w 378210"/>
                  <a:gd name="connsiteY26" fmla="*/ 99262 h 198341"/>
                  <a:gd name="connsiteX27" fmla="*/ 104946 w 378210"/>
                  <a:gd name="connsiteY27" fmla="*/ 79476 h 198341"/>
                  <a:gd name="connsiteX28" fmla="*/ 104946 w 378210"/>
                  <a:gd name="connsiteY28" fmla="*/ 72160 h 198341"/>
                  <a:gd name="connsiteX29" fmla="*/ 129015 w 378210"/>
                  <a:gd name="connsiteY29" fmla="*/ 81410 h 198341"/>
                  <a:gd name="connsiteX30" fmla="*/ 153084 w 378210"/>
                  <a:gd name="connsiteY30" fmla="*/ 72160 h 198341"/>
                  <a:gd name="connsiteX31" fmla="*/ 153084 w 378210"/>
                  <a:gd name="connsiteY31" fmla="*/ 79476 h 198341"/>
                  <a:gd name="connsiteX32" fmla="*/ 159026 w 378210"/>
                  <a:gd name="connsiteY32" fmla="*/ 99262 h 198341"/>
                  <a:gd name="connsiteX33" fmla="*/ 129014 w 378210"/>
                  <a:gd name="connsiteY33" fmla="*/ 120049 h 198341"/>
                  <a:gd name="connsiteX34" fmla="*/ 99004 w 378210"/>
                  <a:gd name="connsiteY34" fmla="*/ 99262 h 198341"/>
                  <a:gd name="connsiteX35" fmla="*/ 137853 w 378210"/>
                  <a:gd name="connsiteY35" fmla="*/ 148651 h 198341"/>
                  <a:gd name="connsiteX36" fmla="*/ 171008 w 378210"/>
                  <a:gd name="connsiteY36" fmla="*/ 115496 h 198341"/>
                  <a:gd name="connsiteX37" fmla="*/ 207204 w 378210"/>
                  <a:gd name="connsiteY37" fmla="*/ 115496 h 198341"/>
                  <a:gd name="connsiteX38" fmla="*/ 240359 w 378210"/>
                  <a:gd name="connsiteY38" fmla="*/ 148651 h 198341"/>
                  <a:gd name="connsiteX39" fmla="*/ 240359 w 378210"/>
                  <a:gd name="connsiteY39" fmla="*/ 180667 h 198341"/>
                  <a:gd name="connsiteX40" fmla="*/ 137853 w 378210"/>
                  <a:gd name="connsiteY40" fmla="*/ 180667 h 198341"/>
                  <a:gd name="connsiteX41" fmla="*/ 225126 w 378210"/>
                  <a:gd name="connsiteY41" fmla="*/ 79476 h 198341"/>
                  <a:gd name="connsiteX42" fmla="*/ 225126 w 378210"/>
                  <a:gd name="connsiteY42" fmla="*/ 72160 h 198341"/>
                  <a:gd name="connsiteX43" fmla="*/ 249195 w 378210"/>
                  <a:gd name="connsiteY43" fmla="*/ 81410 h 198341"/>
                  <a:gd name="connsiteX44" fmla="*/ 273264 w 378210"/>
                  <a:gd name="connsiteY44" fmla="*/ 72160 h 198341"/>
                  <a:gd name="connsiteX45" fmla="*/ 273264 w 378210"/>
                  <a:gd name="connsiteY45" fmla="*/ 79476 h 198341"/>
                  <a:gd name="connsiteX46" fmla="*/ 279206 w 378210"/>
                  <a:gd name="connsiteY46" fmla="*/ 99262 h 198341"/>
                  <a:gd name="connsiteX47" fmla="*/ 249194 w 378210"/>
                  <a:gd name="connsiteY47" fmla="*/ 120049 h 198341"/>
                  <a:gd name="connsiteX48" fmla="*/ 219182 w 378210"/>
                  <a:gd name="connsiteY48" fmla="*/ 99262 h 198341"/>
                  <a:gd name="connsiteX49" fmla="*/ 225126 w 378210"/>
                  <a:gd name="connsiteY49" fmla="*/ 79476 h 198341"/>
                  <a:gd name="connsiteX50" fmla="*/ 360537 w 378210"/>
                  <a:gd name="connsiteY50" fmla="*/ 148651 h 198341"/>
                  <a:gd name="connsiteX51" fmla="*/ 360537 w 378210"/>
                  <a:gd name="connsiteY51" fmla="*/ 180667 h 198341"/>
                  <a:gd name="connsiteX52" fmla="*/ 258032 w 378210"/>
                  <a:gd name="connsiteY52" fmla="*/ 180667 h 198341"/>
                  <a:gd name="connsiteX53" fmla="*/ 258032 w 378210"/>
                  <a:gd name="connsiteY53" fmla="*/ 148651 h 198341"/>
                  <a:gd name="connsiteX54" fmla="*/ 291187 w 378210"/>
                  <a:gd name="connsiteY54" fmla="*/ 115496 h 198341"/>
                  <a:gd name="connsiteX55" fmla="*/ 327383 w 378210"/>
                  <a:gd name="connsiteY55" fmla="*/ 115496 h 198341"/>
                  <a:gd name="connsiteX56" fmla="*/ 360537 w 378210"/>
                  <a:gd name="connsiteY56" fmla="*/ 148651 h 198341"/>
                  <a:gd name="connsiteX57" fmla="*/ 290938 w 378210"/>
                  <a:gd name="connsiteY57" fmla="*/ 70106 h 198341"/>
                  <a:gd name="connsiteX58" fmla="*/ 309284 w 378210"/>
                  <a:gd name="connsiteY58" fmla="*/ 51759 h 198341"/>
                  <a:gd name="connsiteX59" fmla="*/ 327631 w 378210"/>
                  <a:gd name="connsiteY59" fmla="*/ 70106 h 198341"/>
                  <a:gd name="connsiteX60" fmla="*/ 327631 w 378210"/>
                  <a:gd name="connsiteY60" fmla="*/ 79476 h 198341"/>
                  <a:gd name="connsiteX61" fmla="*/ 309284 w 378210"/>
                  <a:gd name="connsiteY61" fmla="*/ 97823 h 198341"/>
                  <a:gd name="connsiteX62" fmla="*/ 290938 w 378210"/>
                  <a:gd name="connsiteY62" fmla="*/ 79476 h 198341"/>
                  <a:gd name="connsiteX63" fmla="*/ 230848 w 378210"/>
                  <a:gd name="connsiteY63" fmla="*/ 36020 h 198341"/>
                  <a:gd name="connsiteX64" fmla="*/ 249195 w 378210"/>
                  <a:gd name="connsiteY64" fmla="*/ 17673 h 198341"/>
                  <a:gd name="connsiteX65" fmla="*/ 267542 w 378210"/>
                  <a:gd name="connsiteY65" fmla="*/ 36020 h 198341"/>
                  <a:gd name="connsiteX66" fmla="*/ 267542 w 378210"/>
                  <a:gd name="connsiteY66" fmla="*/ 45391 h 198341"/>
                  <a:gd name="connsiteX67" fmla="*/ 249195 w 378210"/>
                  <a:gd name="connsiteY67" fmla="*/ 63737 h 198341"/>
                  <a:gd name="connsiteX68" fmla="*/ 230848 w 378210"/>
                  <a:gd name="connsiteY68" fmla="*/ 45391 h 198341"/>
                  <a:gd name="connsiteX69" fmla="*/ 170759 w 378210"/>
                  <a:gd name="connsiteY69" fmla="*/ 70106 h 198341"/>
                  <a:gd name="connsiteX70" fmla="*/ 189105 w 378210"/>
                  <a:gd name="connsiteY70" fmla="*/ 51759 h 198341"/>
                  <a:gd name="connsiteX71" fmla="*/ 207452 w 378210"/>
                  <a:gd name="connsiteY71" fmla="*/ 70106 h 198341"/>
                  <a:gd name="connsiteX72" fmla="*/ 207452 w 378210"/>
                  <a:gd name="connsiteY72" fmla="*/ 79476 h 198341"/>
                  <a:gd name="connsiteX73" fmla="*/ 189105 w 378210"/>
                  <a:gd name="connsiteY73" fmla="*/ 97823 h 198341"/>
                  <a:gd name="connsiteX74" fmla="*/ 170759 w 378210"/>
                  <a:gd name="connsiteY74" fmla="*/ 79476 h 198341"/>
                  <a:gd name="connsiteX75" fmla="*/ 110669 w 378210"/>
                  <a:gd name="connsiteY75" fmla="*/ 36020 h 198341"/>
                  <a:gd name="connsiteX76" fmla="*/ 129016 w 378210"/>
                  <a:gd name="connsiteY76" fmla="*/ 17673 h 198341"/>
                  <a:gd name="connsiteX77" fmla="*/ 147363 w 378210"/>
                  <a:gd name="connsiteY77" fmla="*/ 36020 h 198341"/>
                  <a:gd name="connsiteX78" fmla="*/ 147363 w 378210"/>
                  <a:gd name="connsiteY78" fmla="*/ 45391 h 198341"/>
                  <a:gd name="connsiteX79" fmla="*/ 129016 w 378210"/>
                  <a:gd name="connsiteY79" fmla="*/ 63737 h 198341"/>
                  <a:gd name="connsiteX80" fmla="*/ 110669 w 378210"/>
                  <a:gd name="connsiteY80" fmla="*/ 45391 h 198341"/>
                  <a:gd name="connsiteX81" fmla="*/ 50580 w 378210"/>
                  <a:gd name="connsiteY81" fmla="*/ 70106 h 198341"/>
                  <a:gd name="connsiteX82" fmla="*/ 68926 w 378210"/>
                  <a:gd name="connsiteY82" fmla="*/ 51759 h 198341"/>
                  <a:gd name="connsiteX83" fmla="*/ 87273 w 378210"/>
                  <a:gd name="connsiteY83" fmla="*/ 70106 h 198341"/>
                  <a:gd name="connsiteX84" fmla="*/ 87273 w 378210"/>
                  <a:gd name="connsiteY84" fmla="*/ 79476 h 198341"/>
                  <a:gd name="connsiteX85" fmla="*/ 68926 w 378210"/>
                  <a:gd name="connsiteY85" fmla="*/ 97823 h 198341"/>
                  <a:gd name="connsiteX86" fmla="*/ 50580 w 378210"/>
                  <a:gd name="connsiteY86" fmla="*/ 79476 h 198341"/>
                  <a:gd name="connsiteX87" fmla="*/ 17673 w 378210"/>
                  <a:gd name="connsiteY87" fmla="*/ 148651 h 198341"/>
                  <a:gd name="connsiteX88" fmla="*/ 50829 w 378210"/>
                  <a:gd name="connsiteY88" fmla="*/ 115496 h 198341"/>
                  <a:gd name="connsiteX89" fmla="*/ 87025 w 378210"/>
                  <a:gd name="connsiteY89" fmla="*/ 115496 h 198341"/>
                  <a:gd name="connsiteX90" fmla="*/ 120180 w 378210"/>
                  <a:gd name="connsiteY90" fmla="*/ 148651 h 198341"/>
                  <a:gd name="connsiteX91" fmla="*/ 120180 w 378210"/>
                  <a:gd name="connsiteY91" fmla="*/ 180667 h 198341"/>
                  <a:gd name="connsiteX92" fmla="*/ 17673 w 378210"/>
                  <a:gd name="connsiteY92" fmla="*/ 180667 h 1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78210" h="198341">
                    <a:moveTo>
                      <a:pt x="8837" y="198341"/>
                    </a:moveTo>
                    <a:lnTo>
                      <a:pt x="369374" y="198341"/>
                    </a:lnTo>
                    <a:cubicBezTo>
                      <a:pt x="374255" y="198341"/>
                      <a:pt x="378211" y="194385"/>
                      <a:pt x="378211" y="189505"/>
                    </a:cubicBezTo>
                    <a:lnTo>
                      <a:pt x="378211" y="148651"/>
                    </a:lnTo>
                    <a:cubicBezTo>
                      <a:pt x="378211" y="124751"/>
                      <a:pt x="361625" y="104663"/>
                      <a:pt x="339362" y="99262"/>
                    </a:cubicBezTo>
                    <a:cubicBezTo>
                      <a:pt x="343113" y="93579"/>
                      <a:pt x="345304" y="86780"/>
                      <a:pt x="345304" y="79476"/>
                    </a:cubicBezTo>
                    <a:lnTo>
                      <a:pt x="345304" y="70106"/>
                    </a:lnTo>
                    <a:cubicBezTo>
                      <a:pt x="345304" y="50245"/>
                      <a:pt x="329145" y="34086"/>
                      <a:pt x="309284" y="34086"/>
                    </a:cubicBezTo>
                    <a:cubicBezTo>
                      <a:pt x="300039" y="34086"/>
                      <a:pt x="291599" y="37590"/>
                      <a:pt x="285214" y="43335"/>
                    </a:cubicBezTo>
                    <a:lnTo>
                      <a:pt x="285214" y="36019"/>
                    </a:lnTo>
                    <a:cubicBezTo>
                      <a:pt x="285215" y="16159"/>
                      <a:pt x="269057" y="0"/>
                      <a:pt x="249195" y="0"/>
                    </a:cubicBezTo>
                    <a:cubicBezTo>
                      <a:pt x="229334" y="0"/>
                      <a:pt x="213175" y="16159"/>
                      <a:pt x="213175" y="36020"/>
                    </a:cubicBezTo>
                    <a:lnTo>
                      <a:pt x="213175" y="43337"/>
                    </a:lnTo>
                    <a:cubicBezTo>
                      <a:pt x="206790" y="37591"/>
                      <a:pt x="198350" y="34087"/>
                      <a:pt x="189105" y="34087"/>
                    </a:cubicBezTo>
                    <a:cubicBezTo>
                      <a:pt x="179860" y="34087"/>
                      <a:pt x="171420" y="37590"/>
                      <a:pt x="165036" y="43337"/>
                    </a:cubicBezTo>
                    <a:lnTo>
                      <a:pt x="165036" y="36020"/>
                    </a:lnTo>
                    <a:cubicBezTo>
                      <a:pt x="165036" y="16159"/>
                      <a:pt x="148877" y="0"/>
                      <a:pt x="129016" y="0"/>
                    </a:cubicBezTo>
                    <a:cubicBezTo>
                      <a:pt x="109154" y="0"/>
                      <a:pt x="92996" y="16159"/>
                      <a:pt x="92996" y="36020"/>
                    </a:cubicBezTo>
                    <a:lnTo>
                      <a:pt x="92996" y="43337"/>
                    </a:lnTo>
                    <a:cubicBezTo>
                      <a:pt x="86611" y="37591"/>
                      <a:pt x="78171" y="34087"/>
                      <a:pt x="68926" y="34087"/>
                    </a:cubicBezTo>
                    <a:cubicBezTo>
                      <a:pt x="49065" y="34087"/>
                      <a:pt x="32906" y="50245"/>
                      <a:pt x="32906" y="70107"/>
                    </a:cubicBezTo>
                    <a:lnTo>
                      <a:pt x="32906" y="79477"/>
                    </a:lnTo>
                    <a:cubicBezTo>
                      <a:pt x="32906" y="86781"/>
                      <a:pt x="35098" y="93580"/>
                      <a:pt x="38848" y="99263"/>
                    </a:cubicBezTo>
                    <a:cubicBezTo>
                      <a:pt x="16586" y="104663"/>
                      <a:pt x="0" y="124751"/>
                      <a:pt x="0" y="148651"/>
                    </a:cubicBezTo>
                    <a:lnTo>
                      <a:pt x="0" y="189504"/>
                    </a:lnTo>
                    <a:cubicBezTo>
                      <a:pt x="0" y="194385"/>
                      <a:pt x="3956" y="198341"/>
                      <a:pt x="8837" y="198341"/>
                    </a:cubicBezTo>
                    <a:close/>
                    <a:moveTo>
                      <a:pt x="99004" y="99262"/>
                    </a:moveTo>
                    <a:cubicBezTo>
                      <a:pt x="102755" y="93579"/>
                      <a:pt x="104946" y="86780"/>
                      <a:pt x="104946" y="79476"/>
                    </a:cubicBezTo>
                    <a:lnTo>
                      <a:pt x="104946" y="72160"/>
                    </a:lnTo>
                    <a:cubicBezTo>
                      <a:pt x="111330" y="77905"/>
                      <a:pt x="119770" y="81410"/>
                      <a:pt x="129015" y="81410"/>
                    </a:cubicBezTo>
                    <a:cubicBezTo>
                      <a:pt x="138260" y="81410"/>
                      <a:pt x="146701" y="77906"/>
                      <a:pt x="153084" y="72160"/>
                    </a:cubicBezTo>
                    <a:lnTo>
                      <a:pt x="153084" y="79476"/>
                    </a:lnTo>
                    <a:cubicBezTo>
                      <a:pt x="153084" y="86780"/>
                      <a:pt x="155276" y="93579"/>
                      <a:pt x="159026" y="99262"/>
                    </a:cubicBezTo>
                    <a:cubicBezTo>
                      <a:pt x="146636" y="102268"/>
                      <a:pt x="136006" y="109817"/>
                      <a:pt x="129014" y="120049"/>
                    </a:cubicBezTo>
                    <a:cubicBezTo>
                      <a:pt x="122024" y="109817"/>
                      <a:pt x="111394" y="102268"/>
                      <a:pt x="99004" y="99262"/>
                    </a:cubicBezTo>
                    <a:close/>
                    <a:moveTo>
                      <a:pt x="137853" y="148651"/>
                    </a:moveTo>
                    <a:cubicBezTo>
                      <a:pt x="137853" y="130370"/>
                      <a:pt x="152726" y="115496"/>
                      <a:pt x="171008" y="115496"/>
                    </a:cubicBezTo>
                    <a:lnTo>
                      <a:pt x="207204" y="115496"/>
                    </a:lnTo>
                    <a:cubicBezTo>
                      <a:pt x="225485" y="115496"/>
                      <a:pt x="240359" y="130369"/>
                      <a:pt x="240359" y="148651"/>
                    </a:cubicBezTo>
                    <a:lnTo>
                      <a:pt x="240359" y="180667"/>
                    </a:lnTo>
                    <a:lnTo>
                      <a:pt x="137853" y="180667"/>
                    </a:lnTo>
                    <a:close/>
                    <a:moveTo>
                      <a:pt x="225126" y="79476"/>
                    </a:moveTo>
                    <a:lnTo>
                      <a:pt x="225126" y="72160"/>
                    </a:lnTo>
                    <a:cubicBezTo>
                      <a:pt x="231510" y="77905"/>
                      <a:pt x="239950" y="81410"/>
                      <a:pt x="249195" y="81410"/>
                    </a:cubicBezTo>
                    <a:cubicBezTo>
                      <a:pt x="258440" y="81410"/>
                      <a:pt x="266881" y="77906"/>
                      <a:pt x="273264" y="72160"/>
                    </a:cubicBezTo>
                    <a:lnTo>
                      <a:pt x="273264" y="79476"/>
                    </a:lnTo>
                    <a:cubicBezTo>
                      <a:pt x="273264" y="86780"/>
                      <a:pt x="275456" y="93579"/>
                      <a:pt x="279206" y="99262"/>
                    </a:cubicBezTo>
                    <a:cubicBezTo>
                      <a:pt x="266816" y="102268"/>
                      <a:pt x="256186" y="109817"/>
                      <a:pt x="249194" y="120049"/>
                    </a:cubicBezTo>
                    <a:cubicBezTo>
                      <a:pt x="242202" y="109817"/>
                      <a:pt x="231572" y="102267"/>
                      <a:pt x="219182" y="99262"/>
                    </a:cubicBezTo>
                    <a:cubicBezTo>
                      <a:pt x="222934" y="93579"/>
                      <a:pt x="225126" y="86780"/>
                      <a:pt x="225126" y="79476"/>
                    </a:cubicBezTo>
                    <a:close/>
                    <a:moveTo>
                      <a:pt x="360537" y="148651"/>
                    </a:moveTo>
                    <a:lnTo>
                      <a:pt x="360537" y="180667"/>
                    </a:lnTo>
                    <a:lnTo>
                      <a:pt x="258032" y="180667"/>
                    </a:lnTo>
                    <a:lnTo>
                      <a:pt x="258032" y="148651"/>
                    </a:lnTo>
                    <a:cubicBezTo>
                      <a:pt x="258032" y="130370"/>
                      <a:pt x="272905" y="115496"/>
                      <a:pt x="291187" y="115496"/>
                    </a:cubicBezTo>
                    <a:lnTo>
                      <a:pt x="327383" y="115496"/>
                    </a:lnTo>
                    <a:cubicBezTo>
                      <a:pt x="345664" y="115497"/>
                      <a:pt x="360537" y="130370"/>
                      <a:pt x="360537" y="148651"/>
                    </a:cubicBezTo>
                    <a:close/>
                    <a:moveTo>
                      <a:pt x="290938" y="70106"/>
                    </a:moveTo>
                    <a:cubicBezTo>
                      <a:pt x="290938" y="59990"/>
                      <a:pt x="299167" y="51759"/>
                      <a:pt x="309284" y="51759"/>
                    </a:cubicBezTo>
                    <a:cubicBezTo>
                      <a:pt x="319402" y="51759"/>
                      <a:pt x="327631" y="59989"/>
                      <a:pt x="327631" y="70106"/>
                    </a:cubicBezTo>
                    <a:lnTo>
                      <a:pt x="327631" y="79476"/>
                    </a:lnTo>
                    <a:cubicBezTo>
                      <a:pt x="327631" y="89593"/>
                      <a:pt x="319402" y="97823"/>
                      <a:pt x="309284" y="97823"/>
                    </a:cubicBezTo>
                    <a:cubicBezTo>
                      <a:pt x="299167" y="97823"/>
                      <a:pt x="290938" y="89594"/>
                      <a:pt x="290938" y="79476"/>
                    </a:cubicBezTo>
                    <a:close/>
                    <a:moveTo>
                      <a:pt x="230848" y="36020"/>
                    </a:moveTo>
                    <a:cubicBezTo>
                      <a:pt x="230848" y="25903"/>
                      <a:pt x="239079" y="17673"/>
                      <a:pt x="249195" y="17673"/>
                    </a:cubicBezTo>
                    <a:cubicBezTo>
                      <a:pt x="259311" y="17673"/>
                      <a:pt x="267542" y="25903"/>
                      <a:pt x="267542" y="36020"/>
                    </a:cubicBezTo>
                    <a:lnTo>
                      <a:pt x="267542" y="45391"/>
                    </a:lnTo>
                    <a:cubicBezTo>
                      <a:pt x="267542" y="55507"/>
                      <a:pt x="259311" y="63737"/>
                      <a:pt x="249195" y="63737"/>
                    </a:cubicBezTo>
                    <a:cubicBezTo>
                      <a:pt x="239079" y="63737"/>
                      <a:pt x="230848" y="55508"/>
                      <a:pt x="230848" y="45391"/>
                    </a:cubicBezTo>
                    <a:close/>
                    <a:moveTo>
                      <a:pt x="170759" y="70106"/>
                    </a:moveTo>
                    <a:cubicBezTo>
                      <a:pt x="170759" y="59990"/>
                      <a:pt x="178988" y="51759"/>
                      <a:pt x="189105" y="51759"/>
                    </a:cubicBezTo>
                    <a:cubicBezTo>
                      <a:pt x="199223" y="51759"/>
                      <a:pt x="207452" y="59989"/>
                      <a:pt x="207452" y="70106"/>
                    </a:cubicBezTo>
                    <a:lnTo>
                      <a:pt x="207452" y="79476"/>
                    </a:lnTo>
                    <a:cubicBezTo>
                      <a:pt x="207452" y="89593"/>
                      <a:pt x="199223" y="97823"/>
                      <a:pt x="189105" y="97823"/>
                    </a:cubicBezTo>
                    <a:cubicBezTo>
                      <a:pt x="178988" y="97823"/>
                      <a:pt x="170759" y="89594"/>
                      <a:pt x="170759" y="79476"/>
                    </a:cubicBezTo>
                    <a:close/>
                    <a:moveTo>
                      <a:pt x="110669" y="36020"/>
                    </a:moveTo>
                    <a:cubicBezTo>
                      <a:pt x="110669" y="25903"/>
                      <a:pt x="118900" y="17673"/>
                      <a:pt x="129016" y="17673"/>
                    </a:cubicBezTo>
                    <a:cubicBezTo>
                      <a:pt x="139132" y="17673"/>
                      <a:pt x="147363" y="25903"/>
                      <a:pt x="147363" y="36020"/>
                    </a:cubicBezTo>
                    <a:lnTo>
                      <a:pt x="147363" y="45391"/>
                    </a:lnTo>
                    <a:cubicBezTo>
                      <a:pt x="147363" y="55507"/>
                      <a:pt x="139133" y="63737"/>
                      <a:pt x="129016" y="63737"/>
                    </a:cubicBezTo>
                    <a:cubicBezTo>
                      <a:pt x="118899" y="63737"/>
                      <a:pt x="110669" y="55508"/>
                      <a:pt x="110669" y="45391"/>
                    </a:cubicBezTo>
                    <a:close/>
                    <a:moveTo>
                      <a:pt x="50580" y="70106"/>
                    </a:moveTo>
                    <a:cubicBezTo>
                      <a:pt x="50580" y="59990"/>
                      <a:pt x="58809" y="51759"/>
                      <a:pt x="68926" y="51759"/>
                    </a:cubicBezTo>
                    <a:cubicBezTo>
                      <a:pt x="79043" y="51759"/>
                      <a:pt x="87273" y="59989"/>
                      <a:pt x="87273" y="70106"/>
                    </a:cubicBezTo>
                    <a:lnTo>
                      <a:pt x="87273" y="79476"/>
                    </a:lnTo>
                    <a:cubicBezTo>
                      <a:pt x="87273" y="89593"/>
                      <a:pt x="79043" y="97823"/>
                      <a:pt x="68926" y="97823"/>
                    </a:cubicBezTo>
                    <a:cubicBezTo>
                      <a:pt x="58809" y="97823"/>
                      <a:pt x="50580" y="89594"/>
                      <a:pt x="50580" y="79476"/>
                    </a:cubicBezTo>
                    <a:close/>
                    <a:moveTo>
                      <a:pt x="17673" y="148651"/>
                    </a:moveTo>
                    <a:cubicBezTo>
                      <a:pt x="17673" y="130370"/>
                      <a:pt x="32546" y="115496"/>
                      <a:pt x="50829" y="115496"/>
                    </a:cubicBezTo>
                    <a:lnTo>
                      <a:pt x="87025" y="115496"/>
                    </a:lnTo>
                    <a:cubicBezTo>
                      <a:pt x="105306" y="115496"/>
                      <a:pt x="120180" y="130369"/>
                      <a:pt x="120180" y="148651"/>
                    </a:cubicBezTo>
                    <a:lnTo>
                      <a:pt x="120180" y="180667"/>
                    </a:lnTo>
                    <a:lnTo>
                      <a:pt x="17673" y="180667"/>
                    </a:lnTo>
                    <a:close/>
                  </a:path>
                </a:pathLst>
              </a:custGeom>
              <a:grpFill/>
              <a:ln w="9525"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2BF73FA9-6F5A-B4EE-948B-F72FCE37467A}"/>
                  </a:ext>
                </a:extLst>
              </p:cNvPr>
              <p:cNvSpPr/>
              <p:nvPr/>
            </p:nvSpPr>
            <p:spPr bwMode="gray">
              <a:xfrm>
                <a:off x="3036448" y="3121990"/>
                <a:ext cx="97847" cy="74366"/>
              </a:xfrm>
              <a:custGeom>
                <a:avLst/>
                <a:gdLst>
                  <a:gd name="connsiteX0" fmla="*/ 13297 w 97847"/>
                  <a:gd name="connsiteY0" fmla="*/ 12423 h 74366"/>
                  <a:gd name="connsiteX1" fmla="*/ 0 w 97847"/>
                  <a:gd name="connsiteY1" fmla="*/ 33625 h 74366"/>
                  <a:gd name="connsiteX2" fmla="*/ 0 w 97847"/>
                  <a:gd name="connsiteY2" fmla="*/ 41998 h 74366"/>
                  <a:gd name="connsiteX3" fmla="*/ 23552 w 97847"/>
                  <a:gd name="connsiteY3" fmla="*/ 65550 h 74366"/>
                  <a:gd name="connsiteX4" fmla="*/ 43415 w 97847"/>
                  <a:gd name="connsiteY4" fmla="*/ 65550 h 74366"/>
                  <a:gd name="connsiteX5" fmla="*/ 47610 w 97847"/>
                  <a:gd name="connsiteY5" fmla="*/ 67311 h 74366"/>
                  <a:gd name="connsiteX6" fmla="*/ 64216 w 97847"/>
                  <a:gd name="connsiteY6" fmla="*/ 74366 h 74366"/>
                  <a:gd name="connsiteX7" fmla="*/ 64427 w 97847"/>
                  <a:gd name="connsiteY7" fmla="*/ 74367 h 74366"/>
                  <a:gd name="connsiteX8" fmla="*/ 80942 w 97847"/>
                  <a:gd name="connsiteY8" fmla="*/ 67600 h 74366"/>
                  <a:gd name="connsiteX9" fmla="*/ 90817 w 97847"/>
                  <a:gd name="connsiteY9" fmla="*/ 57879 h 74366"/>
                  <a:gd name="connsiteX10" fmla="*/ 97828 w 97847"/>
                  <a:gd name="connsiteY10" fmla="*/ 40147 h 74366"/>
                  <a:gd name="connsiteX11" fmla="*/ 89413 w 97847"/>
                  <a:gd name="connsiteY11" fmla="*/ 23035 h 74366"/>
                  <a:gd name="connsiteX12" fmla="*/ 68549 w 97847"/>
                  <a:gd name="connsiteY12" fmla="*/ 5571 h 74366"/>
                  <a:gd name="connsiteX13" fmla="*/ 53489 w 97847"/>
                  <a:gd name="connsiteY13" fmla="*/ 79 h 74366"/>
                  <a:gd name="connsiteX14" fmla="*/ 44698 w 97847"/>
                  <a:gd name="connsiteY14" fmla="*/ 2 h 74366"/>
                  <a:gd name="connsiteX15" fmla="*/ 34130 w 97847"/>
                  <a:gd name="connsiteY15" fmla="*/ 2349 h 74366"/>
                  <a:gd name="connsiteX16" fmla="*/ 44380 w 97847"/>
                  <a:gd name="connsiteY16" fmla="*/ 17673 h 74366"/>
                  <a:gd name="connsiteX17" fmla="*/ 44457 w 97847"/>
                  <a:gd name="connsiteY17" fmla="*/ 17673 h 74366"/>
                  <a:gd name="connsiteX18" fmla="*/ 53456 w 97847"/>
                  <a:gd name="connsiteY18" fmla="*/ 17753 h 74366"/>
                  <a:gd name="connsiteX19" fmla="*/ 53458 w 97847"/>
                  <a:gd name="connsiteY19" fmla="*/ 17753 h 74366"/>
                  <a:gd name="connsiteX20" fmla="*/ 57203 w 97847"/>
                  <a:gd name="connsiteY20" fmla="*/ 19123 h 74366"/>
                  <a:gd name="connsiteX21" fmla="*/ 78067 w 97847"/>
                  <a:gd name="connsiteY21" fmla="*/ 36586 h 74366"/>
                  <a:gd name="connsiteX22" fmla="*/ 80167 w 97847"/>
                  <a:gd name="connsiteY22" fmla="*/ 40857 h 74366"/>
                  <a:gd name="connsiteX23" fmla="*/ 78418 w 97847"/>
                  <a:gd name="connsiteY23" fmla="*/ 45283 h 74366"/>
                  <a:gd name="connsiteX24" fmla="*/ 68543 w 97847"/>
                  <a:gd name="connsiteY24" fmla="*/ 55003 h 74366"/>
                  <a:gd name="connsiteX25" fmla="*/ 64368 w 97847"/>
                  <a:gd name="connsiteY25" fmla="*/ 56692 h 74366"/>
                  <a:gd name="connsiteX26" fmla="*/ 60224 w 97847"/>
                  <a:gd name="connsiteY26" fmla="*/ 54931 h 74366"/>
                  <a:gd name="connsiteX27" fmla="*/ 43414 w 97847"/>
                  <a:gd name="connsiteY27" fmla="*/ 47874 h 74366"/>
                  <a:gd name="connsiteX28" fmla="*/ 23551 w 97847"/>
                  <a:gd name="connsiteY28" fmla="*/ 47874 h 74366"/>
                  <a:gd name="connsiteX29" fmla="*/ 17673 w 97847"/>
                  <a:gd name="connsiteY29" fmla="*/ 41995 h 74366"/>
                  <a:gd name="connsiteX30" fmla="*/ 17673 w 97847"/>
                  <a:gd name="connsiteY30" fmla="*/ 33623 h 74366"/>
                  <a:gd name="connsiteX31" fmla="*/ 20992 w 97847"/>
                  <a:gd name="connsiteY31" fmla="*/ 28330 h 74366"/>
                  <a:gd name="connsiteX32" fmla="*/ 41823 w 97847"/>
                  <a:gd name="connsiteY32" fmla="*/ 18257 h 74366"/>
                  <a:gd name="connsiteX33" fmla="*/ 44380 w 97847"/>
                  <a:gd name="connsiteY33" fmla="*/ 17673 h 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847" h="74366">
                    <a:moveTo>
                      <a:pt x="13297" y="12423"/>
                    </a:moveTo>
                    <a:cubicBezTo>
                      <a:pt x="5219" y="16329"/>
                      <a:pt x="0" y="24652"/>
                      <a:pt x="0" y="33625"/>
                    </a:cubicBezTo>
                    <a:lnTo>
                      <a:pt x="0" y="41998"/>
                    </a:lnTo>
                    <a:cubicBezTo>
                      <a:pt x="0" y="54984"/>
                      <a:pt x="10565" y="65550"/>
                      <a:pt x="23552" y="65550"/>
                    </a:cubicBezTo>
                    <a:lnTo>
                      <a:pt x="43415" y="65550"/>
                    </a:lnTo>
                    <a:cubicBezTo>
                      <a:pt x="44983" y="65550"/>
                      <a:pt x="46512" y="66192"/>
                      <a:pt x="47610" y="67311"/>
                    </a:cubicBezTo>
                    <a:cubicBezTo>
                      <a:pt x="52021" y="71806"/>
                      <a:pt x="57918" y="74312"/>
                      <a:pt x="64216" y="74366"/>
                    </a:cubicBezTo>
                    <a:cubicBezTo>
                      <a:pt x="64287" y="74367"/>
                      <a:pt x="64356" y="74367"/>
                      <a:pt x="64427" y="74367"/>
                    </a:cubicBezTo>
                    <a:cubicBezTo>
                      <a:pt x="70646" y="74367"/>
                      <a:pt x="76504" y="71969"/>
                      <a:pt x="80942" y="67600"/>
                    </a:cubicBezTo>
                    <a:lnTo>
                      <a:pt x="90817" y="57879"/>
                    </a:lnTo>
                    <a:cubicBezTo>
                      <a:pt x="95540" y="53230"/>
                      <a:pt x="98095" y="46767"/>
                      <a:pt x="97828" y="40147"/>
                    </a:cubicBezTo>
                    <a:cubicBezTo>
                      <a:pt x="97562" y="33525"/>
                      <a:pt x="94494" y="27289"/>
                      <a:pt x="89413" y="23035"/>
                    </a:cubicBezTo>
                    <a:lnTo>
                      <a:pt x="68549" y="5571"/>
                    </a:lnTo>
                    <a:cubicBezTo>
                      <a:pt x="64329" y="2039"/>
                      <a:pt x="58981" y="89"/>
                      <a:pt x="53489" y="79"/>
                    </a:cubicBezTo>
                    <a:cubicBezTo>
                      <a:pt x="50656" y="74"/>
                      <a:pt x="47207" y="35"/>
                      <a:pt x="44698" y="2"/>
                    </a:cubicBezTo>
                    <a:cubicBezTo>
                      <a:pt x="41064" y="-42"/>
                      <a:pt x="37407" y="763"/>
                      <a:pt x="34130" y="2349"/>
                    </a:cubicBezTo>
                    <a:close/>
                    <a:moveTo>
                      <a:pt x="44380" y="17673"/>
                    </a:moveTo>
                    <a:lnTo>
                      <a:pt x="44457" y="17673"/>
                    </a:lnTo>
                    <a:cubicBezTo>
                      <a:pt x="47026" y="17708"/>
                      <a:pt x="50557" y="17748"/>
                      <a:pt x="53456" y="17753"/>
                    </a:cubicBezTo>
                    <a:lnTo>
                      <a:pt x="53458" y="17753"/>
                    </a:lnTo>
                    <a:cubicBezTo>
                      <a:pt x="54820" y="17755"/>
                      <a:pt x="56150" y="18241"/>
                      <a:pt x="57203" y="19123"/>
                    </a:cubicBezTo>
                    <a:lnTo>
                      <a:pt x="78067" y="36586"/>
                    </a:lnTo>
                    <a:cubicBezTo>
                      <a:pt x="79803" y="38040"/>
                      <a:pt x="80129" y="39886"/>
                      <a:pt x="80167" y="40857"/>
                    </a:cubicBezTo>
                    <a:cubicBezTo>
                      <a:pt x="80206" y="41828"/>
                      <a:pt x="80031" y="43695"/>
                      <a:pt x="78418" y="45283"/>
                    </a:cubicBezTo>
                    <a:lnTo>
                      <a:pt x="68543" y="55003"/>
                    </a:lnTo>
                    <a:cubicBezTo>
                      <a:pt x="67422" y="56106"/>
                      <a:pt x="65920" y="56681"/>
                      <a:pt x="64368" y="56692"/>
                    </a:cubicBezTo>
                    <a:cubicBezTo>
                      <a:pt x="62797" y="56678"/>
                      <a:pt x="61325" y="56053"/>
                      <a:pt x="60224" y="54931"/>
                    </a:cubicBezTo>
                    <a:cubicBezTo>
                      <a:pt x="55824" y="50446"/>
                      <a:pt x="49697" y="47874"/>
                      <a:pt x="43414" y="47874"/>
                    </a:cubicBezTo>
                    <a:lnTo>
                      <a:pt x="23551" y="47874"/>
                    </a:lnTo>
                    <a:cubicBezTo>
                      <a:pt x="20309" y="47874"/>
                      <a:pt x="17673" y="45237"/>
                      <a:pt x="17673" y="41995"/>
                    </a:cubicBezTo>
                    <a:lnTo>
                      <a:pt x="17673" y="33623"/>
                    </a:lnTo>
                    <a:cubicBezTo>
                      <a:pt x="17673" y="31383"/>
                      <a:pt x="18976" y="29306"/>
                      <a:pt x="20992" y="28330"/>
                    </a:cubicBezTo>
                    <a:lnTo>
                      <a:pt x="41823" y="18257"/>
                    </a:lnTo>
                    <a:cubicBezTo>
                      <a:pt x="42618" y="17875"/>
                      <a:pt x="43499" y="17673"/>
                      <a:pt x="44380" y="17673"/>
                    </a:cubicBezTo>
                    <a:close/>
                  </a:path>
                </a:pathLst>
              </a:custGeom>
              <a:grpFill/>
              <a:ln w="9525"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ADA97DCA-5368-16AB-C8A9-99F667CD3A0D}"/>
                  </a:ext>
                </a:extLst>
              </p:cNvPr>
              <p:cNvSpPr/>
              <p:nvPr/>
            </p:nvSpPr>
            <p:spPr bwMode="gray">
              <a:xfrm>
                <a:off x="3076530" y="3044617"/>
                <a:ext cx="17673" cy="17673"/>
              </a:xfrm>
              <a:custGeom>
                <a:avLst/>
                <a:gdLst>
                  <a:gd name="connsiteX0" fmla="*/ 17673 w 17673"/>
                  <a:gd name="connsiteY0" fmla="*/ 8837 h 17673"/>
                  <a:gd name="connsiteX1" fmla="*/ 8837 w 17673"/>
                  <a:gd name="connsiteY1" fmla="*/ 17673 h 17673"/>
                  <a:gd name="connsiteX2" fmla="*/ 0 w 17673"/>
                  <a:gd name="connsiteY2" fmla="*/ 8837 h 17673"/>
                  <a:gd name="connsiteX3" fmla="*/ 8837 w 17673"/>
                  <a:gd name="connsiteY3" fmla="*/ 0 h 17673"/>
                  <a:gd name="connsiteX4" fmla="*/ 17673 w 17673"/>
                  <a:gd name="connsiteY4" fmla="*/ 8837 h 1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3" h="17673">
                    <a:moveTo>
                      <a:pt x="17673" y="8837"/>
                    </a:moveTo>
                    <a:cubicBezTo>
                      <a:pt x="17673" y="13717"/>
                      <a:pt x="13717" y="17673"/>
                      <a:pt x="8837" y="17673"/>
                    </a:cubicBezTo>
                    <a:cubicBezTo>
                      <a:pt x="3956" y="17673"/>
                      <a:pt x="0" y="13717"/>
                      <a:pt x="0" y="8837"/>
                    </a:cubicBezTo>
                    <a:cubicBezTo>
                      <a:pt x="0" y="3956"/>
                      <a:pt x="3956" y="0"/>
                      <a:pt x="8837" y="0"/>
                    </a:cubicBezTo>
                    <a:cubicBezTo>
                      <a:pt x="13717" y="0"/>
                      <a:pt x="17673" y="3956"/>
                      <a:pt x="17673" y="8837"/>
                    </a:cubicBezTo>
                    <a:close/>
                  </a:path>
                </a:pathLst>
              </a:custGeom>
              <a:grpFill/>
              <a:ln w="9525" cap="flat">
                <a:noFill/>
                <a:prstDash val="solid"/>
                <a:miter/>
              </a:ln>
            </p:spPr>
            <p:txBody>
              <a:bodyPr lIns="0" tIns="0" rIns="0" bIns="0" rtlCol="0" anchor="ctr"/>
              <a:lstStyle/>
              <a:p>
                <a:endParaRPr lang="de-DE" dirty="0"/>
              </a:p>
            </p:txBody>
          </p:sp>
        </p:grpSp>
      </p:grpSp>
      <p:grpSp>
        <p:nvGrpSpPr>
          <p:cNvPr id="19" name="Gruppieren 18">
            <a:extLst>
              <a:ext uri="{FF2B5EF4-FFF2-40B4-BE49-F238E27FC236}">
                <a16:creationId xmlns:a16="http://schemas.microsoft.com/office/drawing/2014/main" id="{ED7A4782-9B2C-4E7B-F53F-3FFCA3D0221F}"/>
              </a:ext>
            </a:extLst>
          </p:cNvPr>
          <p:cNvGrpSpPr>
            <a:grpSpLocks noChangeAspect="1"/>
          </p:cNvGrpSpPr>
          <p:nvPr/>
        </p:nvGrpSpPr>
        <p:grpSpPr bwMode="gray">
          <a:xfrm>
            <a:off x="539735" y="2635244"/>
            <a:ext cx="1440000" cy="1828756"/>
            <a:chOff x="539735" y="2635244"/>
            <a:chExt cx="1440000" cy="1828756"/>
          </a:xfrm>
        </p:grpSpPr>
        <p:sp>
          <p:nvSpPr>
            <p:cNvPr id="14" name="Rechteck 13">
              <a:extLst>
                <a:ext uri="{FF2B5EF4-FFF2-40B4-BE49-F238E27FC236}">
                  <a16:creationId xmlns:a16="http://schemas.microsoft.com/office/drawing/2014/main" id="{B197F908-3DF1-DE93-C7C6-721C25BD9E2A}"/>
                </a:ext>
              </a:extLst>
            </p:cNvPr>
            <p:cNvSpPr>
              <a:spLocks/>
            </p:cNvSpPr>
            <p:nvPr/>
          </p:nvSpPr>
          <p:spPr bwMode="gray">
            <a:xfrm>
              <a:off x="539735" y="3600000"/>
              <a:ext cx="1440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Vorstellung </a:t>
              </a:r>
              <a:br>
                <a:rPr lang="de-DE" sz="1400" dirty="0">
                  <a:solidFill>
                    <a:schemeClr val="accent6"/>
                  </a:solidFill>
                </a:rPr>
              </a:br>
              <a:r>
                <a:rPr lang="de-DE" sz="1400" dirty="0">
                  <a:solidFill>
                    <a:schemeClr val="accent6"/>
                  </a:solidFill>
                </a:rPr>
                <a:t>des Projekts</a:t>
              </a:r>
            </a:p>
          </p:txBody>
        </p:sp>
        <p:sp>
          <p:nvSpPr>
            <p:cNvPr id="23" name="Rechteck 22">
              <a:extLst>
                <a:ext uri="{FF2B5EF4-FFF2-40B4-BE49-F238E27FC236}">
                  <a16:creationId xmlns:a16="http://schemas.microsoft.com/office/drawing/2014/main" id="{2C4F4B07-44D2-DE20-4294-2771E3C8EBBD}"/>
                </a:ext>
              </a:extLst>
            </p:cNvPr>
            <p:cNvSpPr>
              <a:spLocks/>
            </p:cNvSpPr>
            <p:nvPr/>
          </p:nvSpPr>
          <p:spPr bwMode="gray">
            <a:xfrm>
              <a:off x="539735" y="2772000"/>
              <a:ext cx="108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5400" b="1" dirty="0">
                  <a:solidFill>
                    <a:schemeClr val="accent6">
                      <a:lumMod val="20000"/>
                      <a:lumOff val="80000"/>
                    </a:schemeClr>
                  </a:solidFill>
                  <a:latin typeface="+mj-lt"/>
                </a:rPr>
                <a:t>01</a:t>
              </a:r>
            </a:p>
          </p:txBody>
        </p:sp>
        <p:sp>
          <p:nvSpPr>
            <p:cNvPr id="43" name="Grafik 41">
              <a:extLst>
                <a:ext uri="{FF2B5EF4-FFF2-40B4-BE49-F238E27FC236}">
                  <a16:creationId xmlns:a16="http://schemas.microsoft.com/office/drawing/2014/main" id="{DBEB66B6-486C-C1A1-FB7A-B37A838DD36A}"/>
                </a:ext>
              </a:extLst>
            </p:cNvPr>
            <p:cNvSpPr>
              <a:spLocks noChangeAspect="1"/>
            </p:cNvSpPr>
            <p:nvPr/>
          </p:nvSpPr>
          <p:spPr bwMode="gray">
            <a:xfrm>
              <a:off x="965983" y="2635244"/>
              <a:ext cx="545629" cy="545568"/>
            </a:xfrm>
            <a:custGeom>
              <a:avLst/>
              <a:gdLst>
                <a:gd name="connsiteX0" fmla="*/ 14539 w 595019"/>
                <a:gd name="connsiteY0" fmla="*/ 276565 h 594953"/>
                <a:gd name="connsiteX1" fmla="*/ 82010 w 595019"/>
                <a:gd name="connsiteY1" fmla="*/ 329392 h 594953"/>
                <a:gd name="connsiteX2" fmla="*/ 115116 w 595019"/>
                <a:gd name="connsiteY2" fmla="*/ 335043 h 594953"/>
                <a:gd name="connsiteX3" fmla="*/ 70410 w 595019"/>
                <a:gd name="connsiteY3" fmla="*/ 547044 h 594953"/>
                <a:gd name="connsiteX4" fmla="*/ 100695 w 595019"/>
                <a:gd name="connsiteY4" fmla="*/ 593951 h 594953"/>
                <a:gd name="connsiteX5" fmla="*/ 100739 w 595019"/>
                <a:gd name="connsiteY5" fmla="*/ 593961 h 594953"/>
                <a:gd name="connsiteX6" fmla="*/ 109286 w 595019"/>
                <a:gd name="connsiteY6" fmla="*/ 594952 h 594953"/>
                <a:gd name="connsiteX7" fmla="*/ 147954 w 595019"/>
                <a:gd name="connsiteY7" fmla="*/ 563800 h 594953"/>
                <a:gd name="connsiteX8" fmla="*/ 188595 w 595019"/>
                <a:gd name="connsiteY8" fmla="*/ 398489 h 594953"/>
                <a:gd name="connsiteX9" fmla="*/ 229118 w 595019"/>
                <a:gd name="connsiteY9" fmla="*/ 563512 h 594953"/>
                <a:gd name="connsiteX10" fmla="*/ 267905 w 595019"/>
                <a:gd name="connsiteY10" fmla="*/ 594952 h 594953"/>
                <a:gd name="connsiteX11" fmla="*/ 276184 w 595019"/>
                <a:gd name="connsiteY11" fmla="*/ 594040 h 594953"/>
                <a:gd name="connsiteX12" fmla="*/ 306834 w 595019"/>
                <a:gd name="connsiteY12" fmla="*/ 547354 h 594953"/>
                <a:gd name="connsiteX13" fmla="*/ 306781 w 595019"/>
                <a:gd name="connsiteY13" fmla="*/ 547103 h 594953"/>
                <a:gd name="connsiteX14" fmla="*/ 261510 w 595019"/>
                <a:gd name="connsiteY14" fmla="*/ 332594 h 594953"/>
                <a:gd name="connsiteX15" fmla="*/ 258059 w 595019"/>
                <a:gd name="connsiteY15" fmla="*/ 299687 h 594953"/>
                <a:gd name="connsiteX16" fmla="*/ 258059 w 595019"/>
                <a:gd name="connsiteY16" fmla="*/ 253999 h 594953"/>
                <a:gd name="connsiteX17" fmla="*/ 271504 w 595019"/>
                <a:gd name="connsiteY17" fmla="*/ 272520 h 594953"/>
                <a:gd name="connsiteX18" fmla="*/ 280001 w 595019"/>
                <a:gd name="connsiteY18" fmla="*/ 284190 h 594953"/>
                <a:gd name="connsiteX19" fmla="*/ 280001 w 595019"/>
                <a:gd name="connsiteY19" fmla="*/ 284190 h 594953"/>
                <a:gd name="connsiteX20" fmla="*/ 329625 w 595019"/>
                <a:gd name="connsiteY20" fmla="*/ 289725 h 594953"/>
                <a:gd name="connsiteX21" fmla="*/ 336635 w 595019"/>
                <a:gd name="connsiteY21" fmla="*/ 282207 h 594953"/>
                <a:gd name="connsiteX22" fmla="*/ 392218 w 595019"/>
                <a:gd name="connsiteY22" fmla="*/ 205416 h 594953"/>
                <a:gd name="connsiteX23" fmla="*/ 394885 w 595019"/>
                <a:gd name="connsiteY23" fmla="*/ 208311 h 594953"/>
                <a:gd name="connsiteX24" fmla="*/ 415924 w 595019"/>
                <a:gd name="connsiteY24" fmla="*/ 249914 h 594953"/>
                <a:gd name="connsiteX25" fmla="*/ 398446 w 595019"/>
                <a:gd name="connsiteY25" fmla="*/ 287914 h 594953"/>
                <a:gd name="connsiteX26" fmla="*/ 417084 w 595019"/>
                <a:gd name="connsiteY26" fmla="*/ 305794 h 594953"/>
                <a:gd name="connsiteX27" fmla="*/ 484135 w 595019"/>
                <a:gd name="connsiteY27" fmla="*/ 356424 h 594953"/>
                <a:gd name="connsiteX28" fmla="*/ 534764 w 595019"/>
                <a:gd name="connsiteY28" fmla="*/ 305794 h 594953"/>
                <a:gd name="connsiteX29" fmla="*/ 553800 w 595019"/>
                <a:gd name="connsiteY29" fmla="*/ 268550 h 594953"/>
                <a:gd name="connsiteX30" fmla="*/ 535944 w 595019"/>
                <a:gd name="connsiteY30" fmla="*/ 249924 h 594953"/>
                <a:gd name="connsiteX31" fmla="*/ 558064 w 595019"/>
                <a:gd name="connsiteY31" fmla="*/ 207369 h 594953"/>
                <a:gd name="connsiteX32" fmla="*/ 561284 w 595019"/>
                <a:gd name="connsiteY32" fmla="*/ 36810 h 594953"/>
                <a:gd name="connsiteX33" fmla="*/ 489632 w 595019"/>
                <a:gd name="connsiteY33" fmla="*/ 822 h 594953"/>
                <a:gd name="connsiteX34" fmla="*/ 397155 w 595019"/>
                <a:gd name="connsiteY34" fmla="*/ 30180 h 594953"/>
                <a:gd name="connsiteX35" fmla="*/ 356950 w 595019"/>
                <a:gd name="connsiteY35" fmla="*/ 120336 h 594953"/>
                <a:gd name="connsiteX36" fmla="*/ 359033 w 595019"/>
                <a:gd name="connsiteY36" fmla="*/ 141475 h 594953"/>
                <a:gd name="connsiteX37" fmla="*/ 344319 w 595019"/>
                <a:gd name="connsiteY37" fmla="*/ 152034 h 594953"/>
                <a:gd name="connsiteX38" fmla="*/ 306315 w 595019"/>
                <a:gd name="connsiteY38" fmla="*/ 202431 h 594953"/>
                <a:gd name="connsiteX39" fmla="*/ 276729 w 595019"/>
                <a:gd name="connsiteY39" fmla="*/ 157130 h 594953"/>
                <a:gd name="connsiteX40" fmla="*/ 240302 w 595019"/>
                <a:gd name="connsiteY40" fmla="*/ 138867 h 594953"/>
                <a:gd name="connsiteX41" fmla="*/ 236871 w 595019"/>
                <a:gd name="connsiteY41" fmla="*/ 138867 h 594953"/>
                <a:gd name="connsiteX42" fmla="*/ 257801 w 595019"/>
                <a:gd name="connsiteY42" fmla="*/ 89292 h 594953"/>
                <a:gd name="connsiteX43" fmla="*/ 257801 w 595019"/>
                <a:gd name="connsiteY43" fmla="*/ 69463 h 594953"/>
                <a:gd name="connsiteX44" fmla="*/ 188397 w 595019"/>
                <a:gd name="connsiteY44" fmla="*/ 58 h 594953"/>
                <a:gd name="connsiteX45" fmla="*/ 118993 w 595019"/>
                <a:gd name="connsiteY45" fmla="*/ 69463 h 594953"/>
                <a:gd name="connsiteX46" fmla="*/ 118993 w 595019"/>
                <a:gd name="connsiteY46" fmla="*/ 89292 h 594953"/>
                <a:gd name="connsiteX47" fmla="*/ 140161 w 595019"/>
                <a:gd name="connsiteY47" fmla="*/ 139085 h 594953"/>
                <a:gd name="connsiteX48" fmla="*/ 97041 w 595019"/>
                <a:gd name="connsiteY48" fmla="*/ 154731 h 594953"/>
                <a:gd name="connsiteX49" fmla="*/ 14024 w 595019"/>
                <a:gd name="connsiteY49" fmla="*/ 220169 h 594953"/>
                <a:gd name="connsiteX50" fmla="*/ 14024 w 595019"/>
                <a:gd name="connsiteY50" fmla="*/ 220169 h 594953"/>
                <a:gd name="connsiteX51" fmla="*/ 14 w 595019"/>
                <a:gd name="connsiteY51" fmla="*/ 249022 h 594953"/>
                <a:gd name="connsiteX52" fmla="*/ 14539 w 595019"/>
                <a:gd name="connsiteY52" fmla="*/ 276565 h 594953"/>
                <a:gd name="connsiteX53" fmla="*/ 475929 w 595019"/>
                <a:gd name="connsiteY53" fmla="*/ 337165 h 594953"/>
                <a:gd name="connsiteX54" fmla="*/ 437687 w 595019"/>
                <a:gd name="connsiteY54" fmla="*/ 307420 h 594953"/>
                <a:gd name="connsiteX55" fmla="*/ 514181 w 595019"/>
                <a:gd name="connsiteY55" fmla="*/ 307420 h 594953"/>
                <a:gd name="connsiteX56" fmla="*/ 475929 w 595019"/>
                <a:gd name="connsiteY56" fmla="*/ 337165 h 594953"/>
                <a:gd name="connsiteX57" fmla="*/ 525504 w 595019"/>
                <a:gd name="connsiteY57" fmla="*/ 287590 h 594953"/>
                <a:gd name="connsiteX58" fmla="*/ 426355 w 595019"/>
                <a:gd name="connsiteY58" fmla="*/ 287590 h 594953"/>
                <a:gd name="connsiteX59" fmla="*/ 416440 w 595019"/>
                <a:gd name="connsiteY59" fmla="*/ 277676 h 594953"/>
                <a:gd name="connsiteX60" fmla="*/ 426355 w 595019"/>
                <a:gd name="connsiteY60" fmla="*/ 267761 h 594953"/>
                <a:gd name="connsiteX61" fmla="*/ 525504 w 595019"/>
                <a:gd name="connsiteY61" fmla="*/ 267761 h 594953"/>
                <a:gd name="connsiteX62" fmla="*/ 535419 w 595019"/>
                <a:gd name="connsiteY62" fmla="*/ 277676 h 594953"/>
                <a:gd name="connsiteX63" fmla="*/ 525504 w 595019"/>
                <a:gd name="connsiteY63" fmla="*/ 287590 h 594953"/>
                <a:gd name="connsiteX64" fmla="*/ 410372 w 595019"/>
                <a:gd name="connsiteY64" fmla="*/ 44973 h 594953"/>
                <a:gd name="connsiteX65" fmla="*/ 487391 w 595019"/>
                <a:gd name="connsiteY65" fmla="*/ 20523 h 594953"/>
                <a:gd name="connsiteX66" fmla="*/ 574310 w 595019"/>
                <a:gd name="connsiteY66" fmla="*/ 133502 h 594953"/>
                <a:gd name="connsiteX67" fmla="*/ 544312 w 595019"/>
                <a:gd name="connsiteY67" fmla="*/ 193042 h 594953"/>
                <a:gd name="connsiteX68" fmla="*/ 516204 w 595019"/>
                <a:gd name="connsiteY68" fmla="*/ 247931 h 594953"/>
                <a:gd name="connsiteX69" fmla="*/ 486151 w 595019"/>
                <a:gd name="connsiteY69" fmla="*/ 247931 h 594953"/>
                <a:gd name="connsiteX70" fmla="*/ 512713 w 595019"/>
                <a:gd name="connsiteY70" fmla="*/ 175552 h 594953"/>
                <a:gd name="connsiteX71" fmla="*/ 512442 w 595019"/>
                <a:gd name="connsiteY71" fmla="*/ 161533 h 594953"/>
                <a:gd name="connsiteX72" fmla="*/ 498664 w 595019"/>
                <a:gd name="connsiteY72" fmla="*/ 161562 h 594953"/>
                <a:gd name="connsiteX73" fmla="*/ 475929 w 595019"/>
                <a:gd name="connsiteY73" fmla="*/ 200280 h 594953"/>
                <a:gd name="connsiteX74" fmla="*/ 453194 w 595019"/>
                <a:gd name="connsiteY74" fmla="*/ 161612 h 594953"/>
                <a:gd name="connsiteX75" fmla="*/ 439174 w 595019"/>
                <a:gd name="connsiteY75" fmla="*/ 161813 h 594953"/>
                <a:gd name="connsiteX76" fmla="*/ 439135 w 595019"/>
                <a:gd name="connsiteY76" fmla="*/ 175592 h 594953"/>
                <a:gd name="connsiteX77" fmla="*/ 465707 w 595019"/>
                <a:gd name="connsiteY77" fmla="*/ 247971 h 594953"/>
                <a:gd name="connsiteX78" fmla="*/ 435655 w 595019"/>
                <a:gd name="connsiteY78" fmla="*/ 247971 h 594953"/>
                <a:gd name="connsiteX79" fmla="*/ 408508 w 595019"/>
                <a:gd name="connsiteY79" fmla="*/ 193934 h 594953"/>
                <a:gd name="connsiteX80" fmla="*/ 403451 w 595019"/>
                <a:gd name="connsiteY80" fmla="*/ 188432 h 594953"/>
                <a:gd name="connsiteX81" fmla="*/ 396313 w 595019"/>
                <a:gd name="connsiteY81" fmla="*/ 148911 h 594953"/>
                <a:gd name="connsiteX82" fmla="*/ 378902 w 595019"/>
                <a:gd name="connsiteY82" fmla="*/ 139779 h 594953"/>
                <a:gd name="connsiteX83" fmla="*/ 376780 w 595019"/>
                <a:gd name="connsiteY83" fmla="*/ 120336 h 594953"/>
                <a:gd name="connsiteX84" fmla="*/ 410372 w 595019"/>
                <a:gd name="connsiteY84" fmla="*/ 44973 h 594953"/>
                <a:gd name="connsiteX85" fmla="*/ 138823 w 595019"/>
                <a:gd name="connsiteY85" fmla="*/ 89292 h 594953"/>
                <a:gd name="connsiteX86" fmla="*/ 138823 w 595019"/>
                <a:gd name="connsiteY86" fmla="*/ 69463 h 594953"/>
                <a:gd name="connsiteX87" fmla="*/ 188397 w 595019"/>
                <a:gd name="connsiteY87" fmla="*/ 19888 h 594953"/>
                <a:gd name="connsiteX88" fmla="*/ 237972 w 595019"/>
                <a:gd name="connsiteY88" fmla="*/ 69463 h 594953"/>
                <a:gd name="connsiteX89" fmla="*/ 237972 w 595019"/>
                <a:gd name="connsiteY89" fmla="*/ 89292 h 594953"/>
                <a:gd name="connsiteX90" fmla="*/ 188397 w 595019"/>
                <a:gd name="connsiteY90" fmla="*/ 138867 h 594953"/>
                <a:gd name="connsiteX91" fmla="*/ 138823 w 595019"/>
                <a:gd name="connsiteY91" fmla="*/ 89292 h 594953"/>
                <a:gd name="connsiteX92" fmla="*/ 25674 w 595019"/>
                <a:gd name="connsiteY92" fmla="*/ 236122 h 594953"/>
                <a:gd name="connsiteX93" fmla="*/ 26080 w 595019"/>
                <a:gd name="connsiteY93" fmla="*/ 235805 h 594953"/>
                <a:gd name="connsiteX94" fmla="*/ 109296 w 595019"/>
                <a:gd name="connsiteY94" fmla="*/ 170277 h 594953"/>
                <a:gd name="connsiteX95" fmla="*/ 142789 w 595019"/>
                <a:gd name="connsiteY95" fmla="*/ 158697 h 594953"/>
                <a:gd name="connsiteX96" fmla="*/ 240292 w 595019"/>
                <a:gd name="connsiteY96" fmla="*/ 158697 h 594953"/>
                <a:gd name="connsiteX97" fmla="*/ 260478 w 595019"/>
                <a:gd name="connsiteY97" fmla="*/ 168473 h 594953"/>
                <a:gd name="connsiteX98" fmla="*/ 297461 w 595019"/>
                <a:gd name="connsiteY98" fmla="*/ 225127 h 594953"/>
                <a:gd name="connsiteX99" fmla="*/ 305393 w 595019"/>
                <a:gd name="connsiteY99" fmla="*/ 229618 h 594953"/>
                <a:gd name="connsiteX100" fmla="*/ 313652 w 595019"/>
                <a:gd name="connsiteY100" fmla="*/ 225652 h 594953"/>
                <a:gd name="connsiteX101" fmla="*/ 359925 w 595019"/>
                <a:gd name="connsiteY101" fmla="*/ 164309 h 594953"/>
                <a:gd name="connsiteX102" fmla="*/ 370921 w 595019"/>
                <a:gd name="connsiteY102" fmla="*/ 158697 h 594953"/>
                <a:gd name="connsiteX103" fmla="*/ 382422 w 595019"/>
                <a:gd name="connsiteY103" fmla="*/ 163079 h 594953"/>
                <a:gd name="connsiteX104" fmla="*/ 383066 w 595019"/>
                <a:gd name="connsiteY104" fmla="*/ 184515 h 594953"/>
                <a:gd name="connsiteX105" fmla="*/ 320176 w 595019"/>
                <a:gd name="connsiteY105" fmla="*/ 271152 h 594953"/>
                <a:gd name="connsiteX106" fmla="*/ 308367 w 595019"/>
                <a:gd name="connsiteY106" fmla="*/ 277676 h 594953"/>
                <a:gd name="connsiteX107" fmla="*/ 295766 w 595019"/>
                <a:gd name="connsiteY107" fmla="*/ 272203 h 594953"/>
                <a:gd name="connsiteX108" fmla="*/ 287596 w 595019"/>
                <a:gd name="connsiteY108" fmla="*/ 260929 h 594953"/>
                <a:gd name="connsiteX109" fmla="*/ 256195 w 595019"/>
                <a:gd name="connsiteY109" fmla="*/ 217651 h 594953"/>
                <a:gd name="connsiteX110" fmla="*/ 242346 w 595019"/>
                <a:gd name="connsiteY110" fmla="*/ 215458 h 594953"/>
                <a:gd name="connsiteX111" fmla="*/ 238259 w 595019"/>
                <a:gd name="connsiteY111" fmla="*/ 223481 h 594953"/>
                <a:gd name="connsiteX112" fmla="*/ 238259 w 595019"/>
                <a:gd name="connsiteY112" fmla="*/ 299726 h 594953"/>
                <a:gd name="connsiteX113" fmla="*/ 242146 w 595019"/>
                <a:gd name="connsiteY113" fmla="*/ 336768 h 594953"/>
                <a:gd name="connsiteX114" fmla="*/ 287417 w 595019"/>
                <a:gd name="connsiteY114" fmla="*/ 551287 h 594953"/>
                <a:gd name="connsiteX115" fmla="*/ 284710 w 595019"/>
                <a:gd name="connsiteY115" fmla="*/ 566080 h 594953"/>
                <a:gd name="connsiteX116" fmla="*/ 271910 w 595019"/>
                <a:gd name="connsiteY116" fmla="*/ 574726 h 594953"/>
                <a:gd name="connsiteX117" fmla="*/ 267944 w 595019"/>
                <a:gd name="connsiteY117" fmla="*/ 575162 h 594953"/>
                <a:gd name="connsiteX118" fmla="*/ 248481 w 595019"/>
                <a:gd name="connsiteY118" fmla="*/ 559120 h 594953"/>
                <a:gd name="connsiteX119" fmla="*/ 207097 w 595019"/>
                <a:gd name="connsiteY119" fmla="*/ 390567 h 594953"/>
                <a:gd name="connsiteX120" fmla="*/ 183885 w 595019"/>
                <a:gd name="connsiteY120" fmla="*/ 376845 h 594953"/>
                <a:gd name="connsiteX121" fmla="*/ 170164 w 595019"/>
                <a:gd name="connsiteY121" fmla="*/ 390567 h 594953"/>
                <a:gd name="connsiteX122" fmla="*/ 128719 w 595019"/>
                <a:gd name="connsiteY122" fmla="*/ 559408 h 594953"/>
                <a:gd name="connsiteX123" fmla="*/ 104975 w 595019"/>
                <a:gd name="connsiteY123" fmla="*/ 574643 h 594953"/>
                <a:gd name="connsiteX124" fmla="*/ 92540 w 595019"/>
                <a:gd name="connsiteY124" fmla="*/ 566080 h 594953"/>
                <a:gd name="connsiteX125" fmla="*/ 89843 w 595019"/>
                <a:gd name="connsiteY125" fmla="*/ 551208 h 594953"/>
                <a:gd name="connsiteX126" fmla="*/ 135680 w 595019"/>
                <a:gd name="connsiteY126" fmla="*/ 333853 h 594953"/>
                <a:gd name="connsiteX127" fmla="*/ 138991 w 595019"/>
                <a:gd name="connsiteY127" fmla="*/ 301789 h 594953"/>
                <a:gd name="connsiteX128" fmla="*/ 138991 w 595019"/>
                <a:gd name="connsiteY128" fmla="*/ 301789 h 594953"/>
                <a:gd name="connsiteX129" fmla="*/ 138991 w 595019"/>
                <a:gd name="connsiteY129" fmla="*/ 301789 h 594953"/>
                <a:gd name="connsiteX130" fmla="*/ 138823 w 595019"/>
                <a:gd name="connsiteY130" fmla="*/ 208271 h 594953"/>
                <a:gd name="connsiteX131" fmla="*/ 128908 w 595019"/>
                <a:gd name="connsiteY131" fmla="*/ 198356 h 594953"/>
                <a:gd name="connsiteX132" fmla="*/ 122959 w 595019"/>
                <a:gd name="connsiteY132" fmla="*/ 200339 h 594953"/>
                <a:gd name="connsiteX133" fmla="*/ 71897 w 595019"/>
                <a:gd name="connsiteY133" fmla="*/ 239355 h 594953"/>
                <a:gd name="connsiteX134" fmla="*/ 70006 w 595019"/>
                <a:gd name="connsiteY134" fmla="*/ 253248 h 594953"/>
                <a:gd name="connsiteX135" fmla="*/ 71560 w 595019"/>
                <a:gd name="connsiteY135" fmla="*/ 254871 h 594953"/>
                <a:gd name="connsiteX136" fmla="*/ 113827 w 595019"/>
                <a:gd name="connsiteY136" fmla="*/ 290178 h 594953"/>
                <a:gd name="connsiteX137" fmla="*/ 119122 w 595019"/>
                <a:gd name="connsiteY137" fmla="*/ 301620 h 594953"/>
                <a:gd name="connsiteX138" fmla="*/ 119122 w 595019"/>
                <a:gd name="connsiteY138" fmla="*/ 301937 h 594953"/>
                <a:gd name="connsiteX139" fmla="*/ 116306 w 595019"/>
                <a:gd name="connsiteY139" fmla="*/ 310603 h 594953"/>
                <a:gd name="connsiteX140" fmla="*/ 94435 w 595019"/>
                <a:gd name="connsiteY140" fmla="*/ 313954 h 594953"/>
                <a:gd name="connsiteX141" fmla="*/ 94275 w 595019"/>
                <a:gd name="connsiteY141" fmla="*/ 313835 h 594953"/>
                <a:gd name="connsiteX142" fmla="*/ 26090 w 595019"/>
                <a:gd name="connsiteY142" fmla="*/ 260503 h 594953"/>
                <a:gd name="connsiteX143" fmla="*/ 19844 w 595019"/>
                <a:gd name="connsiteY143" fmla="*/ 248605 h 594953"/>
                <a:gd name="connsiteX144" fmla="*/ 25674 w 595019"/>
                <a:gd name="connsiteY144" fmla="*/ 236122 h 594953"/>
                <a:gd name="connsiteX145" fmla="*/ 119082 w 595019"/>
                <a:gd name="connsiteY145" fmla="*/ 268752 h 594953"/>
                <a:gd name="connsiteX146" fmla="*/ 93789 w 595019"/>
                <a:gd name="connsiteY146" fmla="*/ 247633 h 594953"/>
                <a:gd name="connsiteX147" fmla="*/ 119042 w 595019"/>
                <a:gd name="connsiteY147" fmla="*/ 228359 h 59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95019" h="594953">
                  <a:moveTo>
                    <a:pt x="14539" y="276565"/>
                  </a:moveTo>
                  <a:cubicBezTo>
                    <a:pt x="14539" y="276565"/>
                    <a:pt x="58095" y="310563"/>
                    <a:pt x="82010" y="329392"/>
                  </a:cubicBezTo>
                  <a:cubicBezTo>
                    <a:pt x="91395" y="336718"/>
                    <a:pt x="103832" y="338841"/>
                    <a:pt x="115116" y="335043"/>
                  </a:cubicBezTo>
                  <a:lnTo>
                    <a:pt x="70410" y="547044"/>
                  </a:lnTo>
                  <a:cubicBezTo>
                    <a:pt x="65820" y="568360"/>
                    <a:pt x="79379" y="589361"/>
                    <a:pt x="100695" y="593951"/>
                  </a:cubicBezTo>
                  <a:cubicBezTo>
                    <a:pt x="100710" y="593955"/>
                    <a:pt x="100725" y="593958"/>
                    <a:pt x="100739" y="593961"/>
                  </a:cubicBezTo>
                  <a:cubicBezTo>
                    <a:pt x="103539" y="594624"/>
                    <a:pt x="106408" y="594957"/>
                    <a:pt x="109286" y="594952"/>
                  </a:cubicBezTo>
                  <a:cubicBezTo>
                    <a:pt x="127870" y="594876"/>
                    <a:pt x="143925" y="581942"/>
                    <a:pt x="147954" y="563800"/>
                  </a:cubicBezTo>
                  <a:lnTo>
                    <a:pt x="188595" y="398489"/>
                  </a:lnTo>
                  <a:lnTo>
                    <a:pt x="229118" y="563512"/>
                  </a:lnTo>
                  <a:cubicBezTo>
                    <a:pt x="233078" y="581789"/>
                    <a:pt x="249204" y="594860"/>
                    <a:pt x="267905" y="594952"/>
                  </a:cubicBezTo>
                  <a:cubicBezTo>
                    <a:pt x="270691" y="594971"/>
                    <a:pt x="273469" y="594665"/>
                    <a:pt x="276184" y="594040"/>
                  </a:cubicBezTo>
                  <a:cubicBezTo>
                    <a:pt x="297539" y="589612"/>
                    <a:pt x="311263" y="568710"/>
                    <a:pt x="306834" y="547354"/>
                  </a:cubicBezTo>
                  <a:cubicBezTo>
                    <a:pt x="306817" y="547270"/>
                    <a:pt x="306799" y="547186"/>
                    <a:pt x="306781" y="547103"/>
                  </a:cubicBezTo>
                  <a:lnTo>
                    <a:pt x="261510" y="332594"/>
                  </a:lnTo>
                  <a:cubicBezTo>
                    <a:pt x="259203" y="321777"/>
                    <a:pt x="258046" y="310747"/>
                    <a:pt x="258059" y="299687"/>
                  </a:cubicBezTo>
                  <a:lnTo>
                    <a:pt x="258059" y="253999"/>
                  </a:lnTo>
                  <a:lnTo>
                    <a:pt x="271504" y="272520"/>
                  </a:lnTo>
                  <a:cubicBezTo>
                    <a:pt x="277116" y="280283"/>
                    <a:pt x="279118" y="283049"/>
                    <a:pt x="280001" y="284190"/>
                  </a:cubicBezTo>
                  <a:lnTo>
                    <a:pt x="280001" y="284190"/>
                  </a:lnTo>
                  <a:cubicBezTo>
                    <a:pt x="292175" y="299422"/>
                    <a:pt x="314393" y="301900"/>
                    <a:pt x="329625" y="289725"/>
                  </a:cubicBezTo>
                  <a:cubicBezTo>
                    <a:pt x="332316" y="287575"/>
                    <a:pt x="334678" y="285041"/>
                    <a:pt x="336635" y="282207"/>
                  </a:cubicBezTo>
                  <a:cubicBezTo>
                    <a:pt x="337031" y="281661"/>
                    <a:pt x="371585" y="233287"/>
                    <a:pt x="392218" y="205416"/>
                  </a:cubicBezTo>
                  <a:cubicBezTo>
                    <a:pt x="393140" y="206348"/>
                    <a:pt x="393933" y="207399"/>
                    <a:pt x="394885" y="208311"/>
                  </a:cubicBezTo>
                  <a:cubicBezTo>
                    <a:pt x="406539" y="219298"/>
                    <a:pt x="413982" y="234015"/>
                    <a:pt x="415924" y="249914"/>
                  </a:cubicBezTo>
                  <a:cubicBezTo>
                    <a:pt x="400605" y="255581"/>
                    <a:pt x="392779" y="272594"/>
                    <a:pt x="398446" y="287914"/>
                  </a:cubicBezTo>
                  <a:cubicBezTo>
                    <a:pt x="401590" y="296415"/>
                    <a:pt x="408459" y="303005"/>
                    <a:pt x="417084" y="305794"/>
                  </a:cubicBezTo>
                  <a:cubicBezTo>
                    <a:pt x="421619" y="338290"/>
                    <a:pt x="451639" y="360958"/>
                    <a:pt x="484135" y="356424"/>
                  </a:cubicBezTo>
                  <a:cubicBezTo>
                    <a:pt x="510428" y="352754"/>
                    <a:pt x="531096" y="332088"/>
                    <a:pt x="534764" y="305794"/>
                  </a:cubicBezTo>
                  <a:cubicBezTo>
                    <a:pt x="550306" y="300766"/>
                    <a:pt x="558828" y="284092"/>
                    <a:pt x="553800" y="268550"/>
                  </a:cubicBezTo>
                  <a:cubicBezTo>
                    <a:pt x="551013" y="259936"/>
                    <a:pt x="544433" y="253072"/>
                    <a:pt x="535944" y="249924"/>
                  </a:cubicBezTo>
                  <a:cubicBezTo>
                    <a:pt x="538162" y="233604"/>
                    <a:pt x="545982" y="218561"/>
                    <a:pt x="558064" y="207369"/>
                  </a:cubicBezTo>
                  <a:cubicBezTo>
                    <a:pt x="606051" y="161160"/>
                    <a:pt x="607493" y="84798"/>
                    <a:pt x="561284" y="36810"/>
                  </a:cubicBezTo>
                  <a:cubicBezTo>
                    <a:pt x="542201" y="16995"/>
                    <a:pt x="516920" y="4297"/>
                    <a:pt x="489632" y="822"/>
                  </a:cubicBezTo>
                  <a:cubicBezTo>
                    <a:pt x="456016" y="-3174"/>
                    <a:pt x="422310" y="7526"/>
                    <a:pt x="397155" y="30180"/>
                  </a:cubicBezTo>
                  <a:cubicBezTo>
                    <a:pt x="371543" y="53147"/>
                    <a:pt x="356922" y="85934"/>
                    <a:pt x="356950" y="120336"/>
                  </a:cubicBezTo>
                  <a:cubicBezTo>
                    <a:pt x="357031" y="127429"/>
                    <a:pt x="357728" y="134502"/>
                    <a:pt x="359033" y="141475"/>
                  </a:cubicBezTo>
                  <a:cubicBezTo>
                    <a:pt x="353308" y="143681"/>
                    <a:pt x="348242" y="147316"/>
                    <a:pt x="344319" y="152034"/>
                  </a:cubicBezTo>
                  <a:lnTo>
                    <a:pt x="306315" y="202431"/>
                  </a:lnTo>
                  <a:lnTo>
                    <a:pt x="276729" y="157130"/>
                  </a:lnTo>
                  <a:cubicBezTo>
                    <a:pt x="268126" y="145663"/>
                    <a:pt x="254638" y="138900"/>
                    <a:pt x="240302" y="138867"/>
                  </a:cubicBezTo>
                  <a:lnTo>
                    <a:pt x="236871" y="138867"/>
                  </a:lnTo>
                  <a:cubicBezTo>
                    <a:pt x="250256" y="125847"/>
                    <a:pt x="257805" y="107966"/>
                    <a:pt x="257801" y="89292"/>
                  </a:cubicBezTo>
                  <a:lnTo>
                    <a:pt x="257801" y="69463"/>
                  </a:lnTo>
                  <a:cubicBezTo>
                    <a:pt x="257801" y="31132"/>
                    <a:pt x="226728" y="58"/>
                    <a:pt x="188397" y="58"/>
                  </a:cubicBezTo>
                  <a:cubicBezTo>
                    <a:pt x="150066" y="58"/>
                    <a:pt x="118993" y="31132"/>
                    <a:pt x="118993" y="69463"/>
                  </a:cubicBezTo>
                  <a:lnTo>
                    <a:pt x="118993" y="89292"/>
                  </a:lnTo>
                  <a:cubicBezTo>
                    <a:pt x="118993" y="108076"/>
                    <a:pt x="126635" y="126052"/>
                    <a:pt x="140161" y="139085"/>
                  </a:cubicBezTo>
                  <a:cubicBezTo>
                    <a:pt x="124497" y="139619"/>
                    <a:pt x="109403" y="145096"/>
                    <a:pt x="97041" y="154731"/>
                  </a:cubicBezTo>
                  <a:cubicBezTo>
                    <a:pt x="31940" y="205991"/>
                    <a:pt x="17474" y="217363"/>
                    <a:pt x="14024" y="220169"/>
                  </a:cubicBezTo>
                  <a:lnTo>
                    <a:pt x="14024" y="220169"/>
                  </a:lnTo>
                  <a:cubicBezTo>
                    <a:pt x="4923" y="226922"/>
                    <a:pt x="-307" y="237694"/>
                    <a:pt x="14" y="249022"/>
                  </a:cubicBezTo>
                  <a:cubicBezTo>
                    <a:pt x="105" y="260014"/>
                    <a:pt x="5519" y="270281"/>
                    <a:pt x="14539" y="276565"/>
                  </a:cubicBezTo>
                  <a:close/>
                  <a:moveTo>
                    <a:pt x="475929" y="337165"/>
                  </a:moveTo>
                  <a:cubicBezTo>
                    <a:pt x="457896" y="337113"/>
                    <a:pt x="442175" y="324885"/>
                    <a:pt x="437687" y="307420"/>
                  </a:cubicBezTo>
                  <a:lnTo>
                    <a:pt x="514181" y="307420"/>
                  </a:lnTo>
                  <a:cubicBezTo>
                    <a:pt x="509674" y="324877"/>
                    <a:pt x="493958" y="337098"/>
                    <a:pt x="475929" y="337165"/>
                  </a:cubicBezTo>
                  <a:close/>
                  <a:moveTo>
                    <a:pt x="525504" y="287590"/>
                  </a:moveTo>
                  <a:lnTo>
                    <a:pt x="426355" y="287590"/>
                  </a:lnTo>
                  <a:cubicBezTo>
                    <a:pt x="420879" y="287590"/>
                    <a:pt x="416440" y="283152"/>
                    <a:pt x="416440" y="277676"/>
                  </a:cubicBezTo>
                  <a:cubicBezTo>
                    <a:pt x="416440" y="272200"/>
                    <a:pt x="420879" y="267761"/>
                    <a:pt x="426355" y="267761"/>
                  </a:cubicBezTo>
                  <a:lnTo>
                    <a:pt x="525504" y="267761"/>
                  </a:lnTo>
                  <a:cubicBezTo>
                    <a:pt x="530980" y="267761"/>
                    <a:pt x="535419" y="272200"/>
                    <a:pt x="535419" y="277676"/>
                  </a:cubicBezTo>
                  <a:cubicBezTo>
                    <a:pt x="535419" y="283152"/>
                    <a:pt x="530980" y="287590"/>
                    <a:pt x="525504" y="287590"/>
                  </a:cubicBezTo>
                  <a:close/>
                  <a:moveTo>
                    <a:pt x="410372" y="44973"/>
                  </a:moveTo>
                  <a:cubicBezTo>
                    <a:pt x="431318" y="26099"/>
                    <a:pt x="459393" y="17186"/>
                    <a:pt x="487391" y="20523"/>
                  </a:cubicBezTo>
                  <a:cubicBezTo>
                    <a:pt x="542591" y="27719"/>
                    <a:pt x="581506" y="78301"/>
                    <a:pt x="574310" y="133502"/>
                  </a:cubicBezTo>
                  <a:cubicBezTo>
                    <a:pt x="571354" y="156176"/>
                    <a:pt x="560776" y="177172"/>
                    <a:pt x="544312" y="193042"/>
                  </a:cubicBezTo>
                  <a:cubicBezTo>
                    <a:pt x="528810" y="207487"/>
                    <a:pt x="518865" y="226910"/>
                    <a:pt x="516204" y="247931"/>
                  </a:cubicBezTo>
                  <a:lnTo>
                    <a:pt x="486151" y="247931"/>
                  </a:lnTo>
                  <a:cubicBezTo>
                    <a:pt x="486738" y="221528"/>
                    <a:pt x="496082" y="196067"/>
                    <a:pt x="512713" y="175552"/>
                  </a:cubicBezTo>
                  <a:cubicBezTo>
                    <a:pt x="516510" y="171606"/>
                    <a:pt x="516388" y="165329"/>
                    <a:pt x="512442" y="161533"/>
                  </a:cubicBezTo>
                  <a:cubicBezTo>
                    <a:pt x="508592" y="157829"/>
                    <a:pt x="502498" y="157842"/>
                    <a:pt x="498664" y="161562"/>
                  </a:cubicBezTo>
                  <a:cubicBezTo>
                    <a:pt x="488586" y="172827"/>
                    <a:pt x="480856" y="185991"/>
                    <a:pt x="475929" y="200280"/>
                  </a:cubicBezTo>
                  <a:cubicBezTo>
                    <a:pt x="470997" y="186007"/>
                    <a:pt x="463267" y="172862"/>
                    <a:pt x="453194" y="161612"/>
                  </a:cubicBezTo>
                  <a:cubicBezTo>
                    <a:pt x="449267" y="157796"/>
                    <a:pt x="442990" y="157886"/>
                    <a:pt x="439174" y="161813"/>
                  </a:cubicBezTo>
                  <a:cubicBezTo>
                    <a:pt x="435450" y="165645"/>
                    <a:pt x="435433" y="171739"/>
                    <a:pt x="439135" y="175592"/>
                  </a:cubicBezTo>
                  <a:cubicBezTo>
                    <a:pt x="455777" y="196102"/>
                    <a:pt x="465125" y="221564"/>
                    <a:pt x="465707" y="247971"/>
                  </a:cubicBezTo>
                  <a:lnTo>
                    <a:pt x="435655" y="247971"/>
                  </a:lnTo>
                  <a:cubicBezTo>
                    <a:pt x="433237" y="227329"/>
                    <a:pt x="423625" y="208197"/>
                    <a:pt x="408508" y="193934"/>
                  </a:cubicBezTo>
                  <a:cubicBezTo>
                    <a:pt x="406713" y="192229"/>
                    <a:pt x="405137" y="190276"/>
                    <a:pt x="403451" y="188432"/>
                  </a:cubicBezTo>
                  <a:cubicBezTo>
                    <a:pt x="409470" y="175048"/>
                    <a:pt x="406632" y="159342"/>
                    <a:pt x="396313" y="148911"/>
                  </a:cubicBezTo>
                  <a:cubicBezTo>
                    <a:pt x="391507" y="144257"/>
                    <a:pt x="385463" y="141087"/>
                    <a:pt x="378902" y="139779"/>
                  </a:cubicBezTo>
                  <a:cubicBezTo>
                    <a:pt x="377574" y="133381"/>
                    <a:pt x="376863" y="126870"/>
                    <a:pt x="376780" y="120336"/>
                  </a:cubicBezTo>
                  <a:cubicBezTo>
                    <a:pt x="376745" y="91580"/>
                    <a:pt x="388962" y="64170"/>
                    <a:pt x="410372" y="44973"/>
                  </a:cubicBezTo>
                  <a:close/>
                  <a:moveTo>
                    <a:pt x="138823" y="89292"/>
                  </a:moveTo>
                  <a:lnTo>
                    <a:pt x="138823" y="69463"/>
                  </a:lnTo>
                  <a:cubicBezTo>
                    <a:pt x="138823" y="42083"/>
                    <a:pt x="161018" y="19888"/>
                    <a:pt x="188397" y="19888"/>
                  </a:cubicBezTo>
                  <a:cubicBezTo>
                    <a:pt x="215776" y="19888"/>
                    <a:pt x="237972" y="42083"/>
                    <a:pt x="237972" y="69463"/>
                  </a:cubicBezTo>
                  <a:lnTo>
                    <a:pt x="237972" y="89292"/>
                  </a:lnTo>
                  <a:cubicBezTo>
                    <a:pt x="237972" y="116671"/>
                    <a:pt x="215776" y="138867"/>
                    <a:pt x="188397" y="138867"/>
                  </a:cubicBezTo>
                  <a:cubicBezTo>
                    <a:pt x="161018" y="138867"/>
                    <a:pt x="138823" y="116671"/>
                    <a:pt x="138823" y="89292"/>
                  </a:cubicBezTo>
                  <a:close/>
                  <a:moveTo>
                    <a:pt x="25674" y="236122"/>
                  </a:moveTo>
                  <a:lnTo>
                    <a:pt x="26080" y="235805"/>
                  </a:lnTo>
                  <a:lnTo>
                    <a:pt x="109296" y="170277"/>
                  </a:lnTo>
                  <a:cubicBezTo>
                    <a:pt x="118856" y="162789"/>
                    <a:pt x="130645" y="158713"/>
                    <a:pt x="142789" y="158697"/>
                  </a:cubicBezTo>
                  <a:lnTo>
                    <a:pt x="240292" y="158697"/>
                  </a:lnTo>
                  <a:cubicBezTo>
                    <a:pt x="248178" y="158626"/>
                    <a:pt x="255644" y="162242"/>
                    <a:pt x="260478" y="168473"/>
                  </a:cubicBezTo>
                  <a:lnTo>
                    <a:pt x="297461" y="225127"/>
                  </a:lnTo>
                  <a:cubicBezTo>
                    <a:pt x="299219" y="227822"/>
                    <a:pt x="302177" y="229497"/>
                    <a:pt x="305393" y="229618"/>
                  </a:cubicBezTo>
                  <a:cubicBezTo>
                    <a:pt x="308635" y="229755"/>
                    <a:pt x="311732" y="228268"/>
                    <a:pt x="313652" y="225652"/>
                  </a:cubicBezTo>
                  <a:lnTo>
                    <a:pt x="359925" y="164309"/>
                  </a:lnTo>
                  <a:cubicBezTo>
                    <a:pt x="362651" y="160990"/>
                    <a:pt x="366634" y="158957"/>
                    <a:pt x="370921" y="158697"/>
                  </a:cubicBezTo>
                  <a:cubicBezTo>
                    <a:pt x="375193" y="158519"/>
                    <a:pt x="379351" y="160104"/>
                    <a:pt x="382422" y="163079"/>
                  </a:cubicBezTo>
                  <a:cubicBezTo>
                    <a:pt x="387885" y="169092"/>
                    <a:pt x="388158" y="178186"/>
                    <a:pt x="383066" y="184515"/>
                  </a:cubicBezTo>
                  <a:cubicBezTo>
                    <a:pt x="364228" y="209402"/>
                    <a:pt x="320920" y="270091"/>
                    <a:pt x="320176" y="271152"/>
                  </a:cubicBezTo>
                  <a:cubicBezTo>
                    <a:pt x="317564" y="275149"/>
                    <a:pt x="313141" y="277592"/>
                    <a:pt x="308367" y="277676"/>
                  </a:cubicBezTo>
                  <a:cubicBezTo>
                    <a:pt x="303517" y="278068"/>
                    <a:pt x="298790" y="276015"/>
                    <a:pt x="295766" y="272203"/>
                  </a:cubicBezTo>
                  <a:cubicBezTo>
                    <a:pt x="295250" y="271509"/>
                    <a:pt x="292166" y="267245"/>
                    <a:pt x="287596" y="260929"/>
                  </a:cubicBezTo>
                  <a:lnTo>
                    <a:pt x="256195" y="217651"/>
                  </a:lnTo>
                  <a:cubicBezTo>
                    <a:pt x="252977" y="213221"/>
                    <a:pt x="246776" y="212239"/>
                    <a:pt x="242346" y="215458"/>
                  </a:cubicBezTo>
                  <a:cubicBezTo>
                    <a:pt x="239778" y="217324"/>
                    <a:pt x="238258" y="220306"/>
                    <a:pt x="238259" y="223481"/>
                  </a:cubicBezTo>
                  <a:lnTo>
                    <a:pt x="238259" y="299726"/>
                  </a:lnTo>
                  <a:cubicBezTo>
                    <a:pt x="238240" y="312176"/>
                    <a:pt x="239543" y="324593"/>
                    <a:pt x="242146" y="336768"/>
                  </a:cubicBezTo>
                  <a:lnTo>
                    <a:pt x="287417" y="551287"/>
                  </a:lnTo>
                  <a:cubicBezTo>
                    <a:pt x="288538" y="556381"/>
                    <a:pt x="287562" y="561713"/>
                    <a:pt x="284710" y="566080"/>
                  </a:cubicBezTo>
                  <a:cubicBezTo>
                    <a:pt x="281788" y="570574"/>
                    <a:pt x="277170" y="573693"/>
                    <a:pt x="271910" y="574726"/>
                  </a:cubicBezTo>
                  <a:cubicBezTo>
                    <a:pt x="270609" y="575023"/>
                    <a:pt x="269279" y="575170"/>
                    <a:pt x="267944" y="575162"/>
                  </a:cubicBezTo>
                  <a:cubicBezTo>
                    <a:pt x="258486" y="575073"/>
                    <a:pt x="250375" y="568387"/>
                    <a:pt x="248481" y="559120"/>
                  </a:cubicBezTo>
                  <a:lnTo>
                    <a:pt x="207097" y="390567"/>
                  </a:lnTo>
                  <a:cubicBezTo>
                    <a:pt x="204476" y="380368"/>
                    <a:pt x="194084" y="374225"/>
                    <a:pt x="183885" y="376845"/>
                  </a:cubicBezTo>
                  <a:cubicBezTo>
                    <a:pt x="177152" y="378576"/>
                    <a:pt x="171894" y="383833"/>
                    <a:pt x="170164" y="390567"/>
                  </a:cubicBezTo>
                  <a:lnTo>
                    <a:pt x="128719" y="559408"/>
                  </a:lnTo>
                  <a:cubicBezTo>
                    <a:pt x="126369" y="570171"/>
                    <a:pt x="115739" y="576993"/>
                    <a:pt x="104975" y="574643"/>
                  </a:cubicBezTo>
                  <a:cubicBezTo>
                    <a:pt x="99868" y="573527"/>
                    <a:pt x="95403" y="570454"/>
                    <a:pt x="92540" y="566080"/>
                  </a:cubicBezTo>
                  <a:cubicBezTo>
                    <a:pt x="89674" y="561689"/>
                    <a:pt x="88702" y="556326"/>
                    <a:pt x="89843" y="551208"/>
                  </a:cubicBezTo>
                  <a:lnTo>
                    <a:pt x="135680" y="333853"/>
                  </a:lnTo>
                  <a:cubicBezTo>
                    <a:pt x="137941" y="323317"/>
                    <a:pt x="139052" y="312565"/>
                    <a:pt x="138991" y="301789"/>
                  </a:cubicBezTo>
                  <a:lnTo>
                    <a:pt x="138991" y="301789"/>
                  </a:lnTo>
                  <a:lnTo>
                    <a:pt x="138991" y="301789"/>
                  </a:lnTo>
                  <a:lnTo>
                    <a:pt x="138823" y="208271"/>
                  </a:lnTo>
                  <a:cubicBezTo>
                    <a:pt x="138823" y="202795"/>
                    <a:pt x="134384" y="198356"/>
                    <a:pt x="128908" y="198356"/>
                  </a:cubicBezTo>
                  <a:cubicBezTo>
                    <a:pt x="126762" y="198356"/>
                    <a:pt x="124675" y="199052"/>
                    <a:pt x="122959" y="200339"/>
                  </a:cubicBezTo>
                  <a:lnTo>
                    <a:pt x="71897" y="239355"/>
                  </a:lnTo>
                  <a:cubicBezTo>
                    <a:pt x="67538" y="242669"/>
                    <a:pt x="66691" y="248890"/>
                    <a:pt x="70006" y="253248"/>
                  </a:cubicBezTo>
                  <a:cubicBezTo>
                    <a:pt x="70461" y="253846"/>
                    <a:pt x="70982" y="254390"/>
                    <a:pt x="71560" y="254871"/>
                  </a:cubicBezTo>
                  <a:lnTo>
                    <a:pt x="113827" y="290178"/>
                  </a:lnTo>
                  <a:cubicBezTo>
                    <a:pt x="117153" y="293056"/>
                    <a:pt x="119081" y="297223"/>
                    <a:pt x="119122" y="301620"/>
                  </a:cubicBezTo>
                  <a:lnTo>
                    <a:pt x="119122" y="301937"/>
                  </a:lnTo>
                  <a:cubicBezTo>
                    <a:pt x="119113" y="305050"/>
                    <a:pt x="118128" y="308081"/>
                    <a:pt x="116306" y="310603"/>
                  </a:cubicBezTo>
                  <a:cubicBezTo>
                    <a:pt x="111192" y="317568"/>
                    <a:pt x="101400" y="319068"/>
                    <a:pt x="94435" y="313954"/>
                  </a:cubicBezTo>
                  <a:cubicBezTo>
                    <a:pt x="94381" y="313915"/>
                    <a:pt x="94328" y="313875"/>
                    <a:pt x="94275" y="313835"/>
                  </a:cubicBezTo>
                  <a:cubicBezTo>
                    <a:pt x="70340" y="294997"/>
                    <a:pt x="26735" y="260969"/>
                    <a:pt x="26090" y="260503"/>
                  </a:cubicBezTo>
                  <a:cubicBezTo>
                    <a:pt x="22165" y="257818"/>
                    <a:pt x="19825" y="253361"/>
                    <a:pt x="19844" y="248605"/>
                  </a:cubicBezTo>
                  <a:cubicBezTo>
                    <a:pt x="19626" y="243741"/>
                    <a:pt x="21804" y="239078"/>
                    <a:pt x="25674" y="236122"/>
                  </a:cubicBezTo>
                  <a:close/>
                  <a:moveTo>
                    <a:pt x="119082" y="268752"/>
                  </a:moveTo>
                  <a:lnTo>
                    <a:pt x="93789" y="247633"/>
                  </a:lnTo>
                  <a:lnTo>
                    <a:pt x="119042" y="228359"/>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lIns="0" tIns="0" rIns="0" bIns="0" rtlCol="0" anchor="ctr"/>
            <a:lstStyle/>
            <a:p>
              <a:endParaRPr lang="de-DE" dirty="0"/>
            </a:p>
          </p:txBody>
        </p:sp>
      </p:grpSp>
      <p:grpSp>
        <p:nvGrpSpPr>
          <p:cNvPr id="21" name="Gruppieren 20">
            <a:extLst>
              <a:ext uri="{FF2B5EF4-FFF2-40B4-BE49-F238E27FC236}">
                <a16:creationId xmlns:a16="http://schemas.microsoft.com/office/drawing/2014/main" id="{6D116313-0FF1-F9DF-B13C-FA0C421614E7}"/>
              </a:ext>
            </a:extLst>
          </p:cNvPr>
          <p:cNvGrpSpPr>
            <a:grpSpLocks noChangeAspect="1"/>
          </p:cNvGrpSpPr>
          <p:nvPr/>
        </p:nvGrpSpPr>
        <p:grpSpPr bwMode="gray">
          <a:xfrm>
            <a:off x="3667111" y="2638217"/>
            <a:ext cx="1440000" cy="1825783"/>
            <a:chOff x="3613449" y="2638217"/>
            <a:chExt cx="1440000" cy="1825783"/>
          </a:xfrm>
        </p:grpSpPr>
        <p:sp>
          <p:nvSpPr>
            <p:cNvPr id="16" name="Rechteck 15">
              <a:extLst>
                <a:ext uri="{FF2B5EF4-FFF2-40B4-BE49-F238E27FC236}">
                  <a16:creationId xmlns:a16="http://schemas.microsoft.com/office/drawing/2014/main" id="{7DA96793-2717-DA81-26F0-18B4D53CD1A4}"/>
                </a:ext>
              </a:extLst>
            </p:cNvPr>
            <p:cNvSpPr>
              <a:spLocks/>
            </p:cNvSpPr>
            <p:nvPr/>
          </p:nvSpPr>
          <p:spPr bwMode="gray">
            <a:xfrm>
              <a:off x="3613449" y="3600000"/>
              <a:ext cx="1440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Bei Erreichen des Finanzierungsziels Umsetzung</a:t>
              </a:r>
            </a:p>
          </p:txBody>
        </p:sp>
        <p:sp>
          <p:nvSpPr>
            <p:cNvPr id="29" name="Rechteck 28">
              <a:extLst>
                <a:ext uri="{FF2B5EF4-FFF2-40B4-BE49-F238E27FC236}">
                  <a16:creationId xmlns:a16="http://schemas.microsoft.com/office/drawing/2014/main" id="{0BE4AD13-169D-139B-3A3C-3A16872AEA55}"/>
                </a:ext>
              </a:extLst>
            </p:cNvPr>
            <p:cNvSpPr>
              <a:spLocks/>
            </p:cNvSpPr>
            <p:nvPr/>
          </p:nvSpPr>
          <p:spPr bwMode="gray">
            <a:xfrm>
              <a:off x="3613449" y="2772000"/>
              <a:ext cx="108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5400" b="1" dirty="0">
                  <a:solidFill>
                    <a:schemeClr val="accent6">
                      <a:lumMod val="20000"/>
                      <a:lumOff val="80000"/>
                    </a:schemeClr>
                  </a:solidFill>
                  <a:latin typeface="+mj-lt"/>
                </a:rPr>
                <a:t>03</a:t>
              </a:r>
            </a:p>
          </p:txBody>
        </p:sp>
        <p:sp>
          <p:nvSpPr>
            <p:cNvPr id="52" name="Freihandform: Form 51">
              <a:extLst>
                <a:ext uri="{FF2B5EF4-FFF2-40B4-BE49-F238E27FC236}">
                  <a16:creationId xmlns:a16="http://schemas.microsoft.com/office/drawing/2014/main" id="{709312B2-D27E-0995-1C87-E37F99CA2308}"/>
                </a:ext>
              </a:extLst>
            </p:cNvPr>
            <p:cNvSpPr>
              <a:spLocks noChangeAspect="1"/>
            </p:cNvSpPr>
            <p:nvPr/>
          </p:nvSpPr>
          <p:spPr bwMode="gray">
            <a:xfrm>
              <a:off x="3992899" y="2638217"/>
              <a:ext cx="542595" cy="542595"/>
            </a:xfrm>
            <a:custGeom>
              <a:avLst/>
              <a:gdLst>
                <a:gd name="connsiteX0" fmla="*/ 446521 w 542595"/>
                <a:gd name="connsiteY0" fmla="*/ 388971 h 542595"/>
                <a:gd name="connsiteX1" fmla="*/ 387290 w 542595"/>
                <a:gd name="connsiteY1" fmla="*/ 415715 h 542595"/>
                <a:gd name="connsiteX2" fmla="*/ 385067 w 542595"/>
                <a:gd name="connsiteY2" fmla="*/ 428825 h 542595"/>
                <a:gd name="connsiteX3" fmla="*/ 428825 w 542595"/>
                <a:gd name="connsiteY3" fmla="*/ 472583 h 542595"/>
                <a:gd name="connsiteX4" fmla="*/ 472583 w 542595"/>
                <a:gd name="connsiteY4" fmla="*/ 428825 h 542595"/>
                <a:gd name="connsiteX5" fmla="*/ 446521 w 542595"/>
                <a:gd name="connsiteY5" fmla="*/ 388971 h 542595"/>
                <a:gd name="connsiteX6" fmla="*/ 183782 w 542595"/>
                <a:gd name="connsiteY6" fmla="*/ 388691 h 542595"/>
                <a:gd name="connsiteX7" fmla="*/ 166279 w 542595"/>
                <a:gd name="connsiteY7" fmla="*/ 406194 h 542595"/>
                <a:gd name="connsiteX8" fmla="*/ 166279 w 542595"/>
                <a:gd name="connsiteY8" fmla="*/ 468960 h 542595"/>
                <a:gd name="connsiteX9" fmla="*/ 215165 w 542595"/>
                <a:gd name="connsiteY9" fmla="*/ 420074 h 542595"/>
                <a:gd name="connsiteX10" fmla="*/ 225930 w 542595"/>
                <a:gd name="connsiteY10" fmla="*/ 364046 h 542595"/>
                <a:gd name="connsiteX11" fmla="*/ 204908 w 542595"/>
                <a:gd name="connsiteY11" fmla="*/ 385067 h 542595"/>
                <a:gd name="connsiteX12" fmla="*/ 218788 w 542595"/>
                <a:gd name="connsiteY12" fmla="*/ 398947 h 542595"/>
                <a:gd name="connsiteX13" fmla="*/ 239809 w 542595"/>
                <a:gd name="connsiteY13" fmla="*/ 377926 h 542595"/>
                <a:gd name="connsiteX14" fmla="*/ 225930 w 542595"/>
                <a:gd name="connsiteY14" fmla="*/ 364046 h 542595"/>
                <a:gd name="connsiteX15" fmla="*/ 485736 w 542595"/>
                <a:gd name="connsiteY15" fmla="*/ 349589 h 542595"/>
                <a:gd name="connsiteX16" fmla="*/ 461241 w 542595"/>
                <a:gd name="connsiteY16" fmla="*/ 377077 h 542595"/>
                <a:gd name="connsiteX17" fmla="*/ 490086 w 542595"/>
                <a:gd name="connsiteY17" fmla="*/ 428825 h 542595"/>
                <a:gd name="connsiteX18" fmla="*/ 428825 w 542595"/>
                <a:gd name="connsiteY18" fmla="*/ 490086 h 542595"/>
                <a:gd name="connsiteX19" fmla="*/ 367564 w 542595"/>
                <a:gd name="connsiteY19" fmla="*/ 428825 h 542595"/>
                <a:gd name="connsiteX20" fmla="*/ 368422 w 542595"/>
                <a:gd name="connsiteY20" fmla="*/ 419006 h 542595"/>
                <a:gd name="connsiteX21" fmla="*/ 350061 w 542595"/>
                <a:gd name="connsiteY21" fmla="*/ 420074 h 542595"/>
                <a:gd name="connsiteX22" fmla="*/ 332558 w 542595"/>
                <a:gd name="connsiteY22" fmla="*/ 419137 h 542595"/>
                <a:gd name="connsiteX23" fmla="*/ 332558 w 542595"/>
                <a:gd name="connsiteY23" fmla="*/ 448245 h 542595"/>
                <a:gd name="connsiteX24" fmla="*/ 353991 w 542595"/>
                <a:gd name="connsiteY24" fmla="*/ 453592 h 542595"/>
                <a:gd name="connsiteX25" fmla="*/ 358366 w 542595"/>
                <a:gd name="connsiteY25" fmla="*/ 464269 h 542595"/>
                <a:gd name="connsiteX26" fmla="*/ 347024 w 542595"/>
                <a:gd name="connsiteY26" fmla="*/ 483163 h 542595"/>
                <a:gd name="connsiteX27" fmla="*/ 374487 w 542595"/>
                <a:gd name="connsiteY27" fmla="*/ 510626 h 542595"/>
                <a:gd name="connsiteX28" fmla="*/ 393373 w 542595"/>
                <a:gd name="connsiteY28" fmla="*/ 499292 h 542595"/>
                <a:gd name="connsiteX29" fmla="*/ 403367 w 542595"/>
                <a:gd name="connsiteY29" fmla="*/ 503353 h 542595"/>
                <a:gd name="connsiteX30" fmla="*/ 405143 w 542595"/>
                <a:gd name="connsiteY30" fmla="*/ 508035 h 542595"/>
                <a:gd name="connsiteX31" fmla="*/ 409405 w 542595"/>
                <a:gd name="connsiteY31" fmla="*/ 525092 h 542595"/>
                <a:gd name="connsiteX32" fmla="*/ 448245 w 542595"/>
                <a:gd name="connsiteY32" fmla="*/ 525092 h 542595"/>
                <a:gd name="connsiteX33" fmla="*/ 453601 w 542595"/>
                <a:gd name="connsiteY33" fmla="*/ 503633 h 542595"/>
                <a:gd name="connsiteX34" fmla="*/ 464277 w 542595"/>
                <a:gd name="connsiteY34" fmla="*/ 499292 h 542595"/>
                <a:gd name="connsiteX35" fmla="*/ 483163 w 542595"/>
                <a:gd name="connsiteY35" fmla="*/ 510626 h 542595"/>
                <a:gd name="connsiteX36" fmla="*/ 510626 w 542595"/>
                <a:gd name="connsiteY36" fmla="*/ 483163 h 542595"/>
                <a:gd name="connsiteX37" fmla="*/ 499284 w 542595"/>
                <a:gd name="connsiteY37" fmla="*/ 464269 h 542595"/>
                <a:gd name="connsiteX38" fmla="*/ 503362 w 542595"/>
                <a:gd name="connsiteY38" fmla="*/ 454301 h 542595"/>
                <a:gd name="connsiteX39" fmla="*/ 508035 w 542595"/>
                <a:gd name="connsiteY39" fmla="*/ 452498 h 542595"/>
                <a:gd name="connsiteX40" fmla="*/ 525092 w 542595"/>
                <a:gd name="connsiteY40" fmla="*/ 448245 h 542595"/>
                <a:gd name="connsiteX41" fmla="*/ 525092 w 542595"/>
                <a:gd name="connsiteY41" fmla="*/ 409405 h 542595"/>
                <a:gd name="connsiteX42" fmla="*/ 503686 w 542595"/>
                <a:gd name="connsiteY42" fmla="*/ 404049 h 542595"/>
                <a:gd name="connsiteX43" fmla="*/ 499284 w 542595"/>
                <a:gd name="connsiteY43" fmla="*/ 393373 h 542595"/>
                <a:gd name="connsiteX44" fmla="*/ 510626 w 542595"/>
                <a:gd name="connsiteY44" fmla="*/ 374478 h 542595"/>
                <a:gd name="connsiteX45" fmla="*/ 61261 w 542595"/>
                <a:gd name="connsiteY45" fmla="*/ 315055 h 542595"/>
                <a:gd name="connsiteX46" fmla="*/ 61261 w 542595"/>
                <a:gd name="connsiteY46" fmla="*/ 507589 h 542595"/>
                <a:gd name="connsiteX47" fmla="*/ 78764 w 542595"/>
                <a:gd name="connsiteY47" fmla="*/ 525092 h 542595"/>
                <a:gd name="connsiteX48" fmla="*/ 96267 w 542595"/>
                <a:gd name="connsiteY48" fmla="*/ 507589 h 542595"/>
                <a:gd name="connsiteX49" fmla="*/ 96267 w 542595"/>
                <a:gd name="connsiteY49" fmla="*/ 350061 h 542595"/>
                <a:gd name="connsiteX50" fmla="*/ 113770 w 542595"/>
                <a:gd name="connsiteY50" fmla="*/ 350061 h 542595"/>
                <a:gd name="connsiteX51" fmla="*/ 113770 w 542595"/>
                <a:gd name="connsiteY51" fmla="*/ 507589 h 542595"/>
                <a:gd name="connsiteX52" fmla="*/ 131273 w 542595"/>
                <a:gd name="connsiteY52" fmla="*/ 525092 h 542595"/>
                <a:gd name="connsiteX53" fmla="*/ 148776 w 542595"/>
                <a:gd name="connsiteY53" fmla="*/ 507589 h 542595"/>
                <a:gd name="connsiteX54" fmla="*/ 148776 w 542595"/>
                <a:gd name="connsiteY54" fmla="*/ 315055 h 542595"/>
                <a:gd name="connsiteX55" fmla="*/ 192324 w 542595"/>
                <a:gd name="connsiteY55" fmla="*/ 306050 h 542595"/>
                <a:gd name="connsiteX56" fmla="*/ 170655 w 542595"/>
                <a:gd name="connsiteY56" fmla="*/ 315055 h 542595"/>
                <a:gd name="connsiteX57" fmla="*/ 166279 w 542595"/>
                <a:gd name="connsiteY57" fmla="*/ 315055 h 542595"/>
                <a:gd name="connsiteX58" fmla="*/ 166279 w 542595"/>
                <a:gd name="connsiteY58" fmla="*/ 381444 h 542595"/>
                <a:gd name="connsiteX59" fmla="*/ 183782 w 542595"/>
                <a:gd name="connsiteY59" fmla="*/ 363941 h 542595"/>
                <a:gd name="connsiteX60" fmla="*/ 192534 w 542595"/>
                <a:gd name="connsiteY60" fmla="*/ 372693 h 542595"/>
                <a:gd name="connsiteX61" fmla="*/ 214920 w 542595"/>
                <a:gd name="connsiteY61" fmla="*/ 350306 h 542595"/>
                <a:gd name="connsiteX62" fmla="*/ 192324 w 542595"/>
                <a:gd name="connsiteY62" fmla="*/ 306050 h 542595"/>
                <a:gd name="connsiteX63" fmla="*/ 306303 w 542595"/>
                <a:gd name="connsiteY63" fmla="*/ 297552 h 542595"/>
                <a:gd name="connsiteX64" fmla="*/ 306303 w 542595"/>
                <a:gd name="connsiteY64" fmla="*/ 358786 h 542595"/>
                <a:gd name="connsiteX65" fmla="*/ 323806 w 542595"/>
                <a:gd name="connsiteY65" fmla="*/ 364387 h 542595"/>
                <a:gd name="connsiteX66" fmla="*/ 323806 w 542595"/>
                <a:gd name="connsiteY66" fmla="*/ 297552 h 542595"/>
                <a:gd name="connsiteX67" fmla="*/ 376316 w 542595"/>
                <a:gd name="connsiteY67" fmla="*/ 262546 h 542595"/>
                <a:gd name="connsiteX68" fmla="*/ 376316 w 542595"/>
                <a:gd name="connsiteY68" fmla="*/ 364387 h 542595"/>
                <a:gd name="connsiteX69" fmla="*/ 393819 w 542595"/>
                <a:gd name="connsiteY69" fmla="*/ 358786 h 542595"/>
                <a:gd name="connsiteX70" fmla="*/ 393819 w 542595"/>
                <a:gd name="connsiteY70" fmla="*/ 262546 h 542595"/>
                <a:gd name="connsiteX71" fmla="*/ 17503 w 542595"/>
                <a:gd name="connsiteY71" fmla="*/ 253794 h 542595"/>
                <a:gd name="connsiteX72" fmla="*/ 61261 w 542595"/>
                <a:gd name="connsiteY72" fmla="*/ 297552 h 542595"/>
                <a:gd name="connsiteX73" fmla="*/ 170655 w 542595"/>
                <a:gd name="connsiteY73" fmla="*/ 297552 h 542595"/>
                <a:gd name="connsiteX74" fmla="*/ 183782 w 542595"/>
                <a:gd name="connsiteY74" fmla="*/ 284425 h 542595"/>
                <a:gd name="connsiteX75" fmla="*/ 170655 w 542595"/>
                <a:gd name="connsiteY75" fmla="*/ 271297 h 542595"/>
                <a:gd name="connsiteX76" fmla="*/ 70012 w 542595"/>
                <a:gd name="connsiteY76" fmla="*/ 271297 h 542595"/>
                <a:gd name="connsiteX77" fmla="*/ 45368 w 542595"/>
                <a:gd name="connsiteY77" fmla="*/ 253794 h 542595"/>
                <a:gd name="connsiteX78" fmla="*/ 271297 w 542595"/>
                <a:gd name="connsiteY78" fmla="*/ 245042 h 542595"/>
                <a:gd name="connsiteX79" fmla="*/ 271297 w 542595"/>
                <a:gd name="connsiteY79" fmla="*/ 335700 h 542595"/>
                <a:gd name="connsiteX80" fmla="*/ 288800 w 542595"/>
                <a:gd name="connsiteY80" fmla="*/ 349509 h 542595"/>
                <a:gd name="connsiteX81" fmla="*/ 288800 w 542595"/>
                <a:gd name="connsiteY81" fmla="*/ 245042 h 542595"/>
                <a:gd name="connsiteX82" fmla="*/ 411322 w 542595"/>
                <a:gd name="connsiteY82" fmla="*/ 227539 h 542595"/>
                <a:gd name="connsiteX83" fmla="*/ 411322 w 542595"/>
                <a:gd name="connsiteY83" fmla="*/ 349509 h 542595"/>
                <a:gd name="connsiteX84" fmla="*/ 428825 w 542595"/>
                <a:gd name="connsiteY84" fmla="*/ 335700 h 542595"/>
                <a:gd name="connsiteX85" fmla="*/ 428825 w 542595"/>
                <a:gd name="connsiteY85" fmla="*/ 227539 h 542595"/>
                <a:gd name="connsiteX86" fmla="*/ 179406 w 542595"/>
                <a:gd name="connsiteY86" fmla="*/ 183782 h 542595"/>
                <a:gd name="connsiteX87" fmla="*/ 166279 w 542595"/>
                <a:gd name="connsiteY87" fmla="*/ 196909 h 542595"/>
                <a:gd name="connsiteX88" fmla="*/ 166279 w 542595"/>
                <a:gd name="connsiteY88" fmla="*/ 253794 h 542595"/>
                <a:gd name="connsiteX89" fmla="*/ 170655 w 542595"/>
                <a:gd name="connsiteY89" fmla="*/ 253794 h 542595"/>
                <a:gd name="connsiteX90" fmla="*/ 183940 w 542595"/>
                <a:gd name="connsiteY90" fmla="*/ 256954 h 542595"/>
                <a:gd name="connsiteX91" fmla="*/ 183782 w 542595"/>
                <a:gd name="connsiteY91" fmla="*/ 253794 h 542595"/>
                <a:gd name="connsiteX92" fmla="*/ 199447 w 542595"/>
                <a:gd name="connsiteY92" fmla="*/ 183782 h 542595"/>
                <a:gd name="connsiteX93" fmla="*/ 341309 w 542595"/>
                <a:gd name="connsiteY93" fmla="*/ 175030 h 542595"/>
                <a:gd name="connsiteX94" fmla="*/ 341309 w 542595"/>
                <a:gd name="connsiteY94" fmla="*/ 367118 h 542595"/>
                <a:gd name="connsiteX95" fmla="*/ 350061 w 542595"/>
                <a:gd name="connsiteY95" fmla="*/ 367564 h 542595"/>
                <a:gd name="connsiteX96" fmla="*/ 358813 w 542595"/>
                <a:gd name="connsiteY96" fmla="*/ 367118 h 542595"/>
                <a:gd name="connsiteX97" fmla="*/ 358813 w 542595"/>
                <a:gd name="connsiteY97" fmla="*/ 175030 h 542595"/>
                <a:gd name="connsiteX98" fmla="*/ 103111 w 542595"/>
                <a:gd name="connsiteY98" fmla="*/ 140025 h 542595"/>
                <a:gd name="connsiteX99" fmla="*/ 96626 w 542595"/>
                <a:gd name="connsiteY99" fmla="*/ 206772 h 542595"/>
                <a:gd name="connsiteX100" fmla="*/ 105018 w 542595"/>
                <a:gd name="connsiteY100" fmla="*/ 215165 h 542595"/>
                <a:gd name="connsiteX101" fmla="*/ 113411 w 542595"/>
                <a:gd name="connsiteY101" fmla="*/ 206772 h 542595"/>
                <a:gd name="connsiteX102" fmla="*/ 106917 w 542595"/>
                <a:gd name="connsiteY102" fmla="*/ 140025 h 542595"/>
                <a:gd name="connsiteX103" fmla="*/ 78764 w 542595"/>
                <a:gd name="connsiteY103" fmla="*/ 140025 h 542595"/>
                <a:gd name="connsiteX104" fmla="*/ 17503 w 542595"/>
                <a:gd name="connsiteY104" fmla="*/ 201285 h 542595"/>
                <a:gd name="connsiteX105" fmla="*/ 17503 w 542595"/>
                <a:gd name="connsiteY105" fmla="*/ 236291 h 542595"/>
                <a:gd name="connsiteX106" fmla="*/ 43758 w 542595"/>
                <a:gd name="connsiteY106" fmla="*/ 236291 h 542595"/>
                <a:gd name="connsiteX107" fmla="*/ 43758 w 542595"/>
                <a:gd name="connsiteY107" fmla="*/ 183782 h 542595"/>
                <a:gd name="connsiteX108" fmla="*/ 61261 w 542595"/>
                <a:gd name="connsiteY108" fmla="*/ 183782 h 542595"/>
                <a:gd name="connsiteX109" fmla="*/ 61261 w 542595"/>
                <a:gd name="connsiteY109" fmla="*/ 245043 h 542595"/>
                <a:gd name="connsiteX110" fmla="*/ 70012 w 542595"/>
                <a:gd name="connsiteY110" fmla="*/ 253794 h 542595"/>
                <a:gd name="connsiteX111" fmla="*/ 148776 w 542595"/>
                <a:gd name="connsiteY111" fmla="*/ 253794 h 542595"/>
                <a:gd name="connsiteX112" fmla="*/ 148776 w 542595"/>
                <a:gd name="connsiteY112" fmla="*/ 196909 h 542595"/>
                <a:gd name="connsiteX113" fmla="*/ 179406 w 542595"/>
                <a:gd name="connsiteY113" fmla="*/ 166279 h 542595"/>
                <a:gd name="connsiteX114" fmla="*/ 208943 w 542595"/>
                <a:gd name="connsiteY114" fmla="*/ 166279 h 542595"/>
                <a:gd name="connsiteX115" fmla="*/ 229133 w 542595"/>
                <a:gd name="connsiteY115" fmla="*/ 140025 h 542595"/>
                <a:gd name="connsiteX116" fmla="*/ 124508 w 542595"/>
                <a:gd name="connsiteY116" fmla="*/ 140025 h 542595"/>
                <a:gd name="connsiteX117" fmla="*/ 131632 w 542595"/>
                <a:gd name="connsiteY117" fmla="*/ 213301 h 542595"/>
                <a:gd name="connsiteX118" fmla="*/ 105018 w 542595"/>
                <a:gd name="connsiteY118" fmla="*/ 239914 h 542595"/>
                <a:gd name="connsiteX119" fmla="*/ 78405 w 542595"/>
                <a:gd name="connsiteY119" fmla="*/ 213301 h 542595"/>
                <a:gd name="connsiteX120" fmla="*/ 85529 w 542595"/>
                <a:gd name="connsiteY120" fmla="*/ 140025 h 542595"/>
                <a:gd name="connsiteX121" fmla="*/ 350061 w 542595"/>
                <a:gd name="connsiteY121" fmla="*/ 140024 h 542595"/>
                <a:gd name="connsiteX122" fmla="*/ 236291 w 542595"/>
                <a:gd name="connsiteY122" fmla="*/ 253794 h 542595"/>
                <a:gd name="connsiteX123" fmla="*/ 253794 w 542595"/>
                <a:gd name="connsiteY123" fmla="*/ 314145 h 542595"/>
                <a:gd name="connsiteX124" fmla="*/ 253794 w 542595"/>
                <a:gd name="connsiteY124" fmla="*/ 227539 h 542595"/>
                <a:gd name="connsiteX125" fmla="*/ 306303 w 542595"/>
                <a:gd name="connsiteY125" fmla="*/ 227539 h 542595"/>
                <a:gd name="connsiteX126" fmla="*/ 306303 w 542595"/>
                <a:gd name="connsiteY126" fmla="*/ 280049 h 542595"/>
                <a:gd name="connsiteX127" fmla="*/ 323806 w 542595"/>
                <a:gd name="connsiteY127" fmla="*/ 280049 h 542595"/>
                <a:gd name="connsiteX128" fmla="*/ 323806 w 542595"/>
                <a:gd name="connsiteY128" fmla="*/ 157527 h 542595"/>
                <a:gd name="connsiteX129" fmla="*/ 376316 w 542595"/>
                <a:gd name="connsiteY129" fmla="*/ 157527 h 542595"/>
                <a:gd name="connsiteX130" fmla="*/ 376316 w 542595"/>
                <a:gd name="connsiteY130" fmla="*/ 245042 h 542595"/>
                <a:gd name="connsiteX131" fmla="*/ 393819 w 542595"/>
                <a:gd name="connsiteY131" fmla="*/ 245042 h 542595"/>
                <a:gd name="connsiteX132" fmla="*/ 393819 w 542595"/>
                <a:gd name="connsiteY132" fmla="*/ 210036 h 542595"/>
                <a:gd name="connsiteX133" fmla="*/ 446328 w 542595"/>
                <a:gd name="connsiteY133" fmla="*/ 210036 h 542595"/>
                <a:gd name="connsiteX134" fmla="*/ 446328 w 542595"/>
                <a:gd name="connsiteY134" fmla="*/ 314145 h 542595"/>
                <a:gd name="connsiteX135" fmla="*/ 463831 w 542595"/>
                <a:gd name="connsiteY135" fmla="*/ 253794 h 542595"/>
                <a:gd name="connsiteX136" fmla="*/ 350061 w 542595"/>
                <a:gd name="connsiteY136" fmla="*/ 140024 h 542595"/>
                <a:gd name="connsiteX137" fmla="*/ 350061 w 542595"/>
                <a:gd name="connsiteY137" fmla="*/ 122521 h 542595"/>
                <a:gd name="connsiteX138" fmla="*/ 481334 w 542595"/>
                <a:gd name="connsiteY138" fmla="*/ 253794 h 542595"/>
                <a:gd name="connsiteX139" fmla="*/ 350061 w 542595"/>
                <a:gd name="connsiteY139" fmla="*/ 385067 h 542595"/>
                <a:gd name="connsiteX140" fmla="*/ 218788 w 542595"/>
                <a:gd name="connsiteY140" fmla="*/ 253794 h 542595"/>
                <a:gd name="connsiteX141" fmla="*/ 350061 w 542595"/>
                <a:gd name="connsiteY141" fmla="*/ 122521 h 542595"/>
                <a:gd name="connsiteX142" fmla="*/ 350061 w 542595"/>
                <a:gd name="connsiteY142" fmla="*/ 105018 h 542595"/>
                <a:gd name="connsiteX143" fmla="*/ 201285 w 542595"/>
                <a:gd name="connsiteY143" fmla="*/ 253794 h 542595"/>
                <a:gd name="connsiteX144" fmla="*/ 350061 w 542595"/>
                <a:gd name="connsiteY144" fmla="*/ 402570 h 542595"/>
                <a:gd name="connsiteX145" fmla="*/ 498837 w 542595"/>
                <a:gd name="connsiteY145" fmla="*/ 253794 h 542595"/>
                <a:gd name="connsiteX146" fmla="*/ 350061 w 542595"/>
                <a:gd name="connsiteY146" fmla="*/ 105018 h 542595"/>
                <a:gd name="connsiteX147" fmla="*/ 490086 w 542595"/>
                <a:gd name="connsiteY147" fmla="*/ 35006 h 542595"/>
                <a:gd name="connsiteX148" fmla="*/ 507589 w 542595"/>
                <a:gd name="connsiteY148" fmla="*/ 35006 h 542595"/>
                <a:gd name="connsiteX149" fmla="*/ 507589 w 542595"/>
                <a:gd name="connsiteY149" fmla="*/ 52509 h 542595"/>
                <a:gd name="connsiteX150" fmla="*/ 490086 w 542595"/>
                <a:gd name="connsiteY150" fmla="*/ 52509 h 542595"/>
                <a:gd name="connsiteX151" fmla="*/ 455080 w 542595"/>
                <a:gd name="connsiteY151" fmla="*/ 35006 h 542595"/>
                <a:gd name="connsiteX152" fmla="*/ 472583 w 542595"/>
                <a:gd name="connsiteY152" fmla="*/ 35006 h 542595"/>
                <a:gd name="connsiteX153" fmla="*/ 472583 w 542595"/>
                <a:gd name="connsiteY153" fmla="*/ 52509 h 542595"/>
                <a:gd name="connsiteX154" fmla="*/ 455080 w 542595"/>
                <a:gd name="connsiteY154" fmla="*/ 52509 h 542595"/>
                <a:gd name="connsiteX155" fmla="*/ 463832 w 542595"/>
                <a:gd name="connsiteY155" fmla="*/ 17503 h 542595"/>
                <a:gd name="connsiteX156" fmla="*/ 437577 w 542595"/>
                <a:gd name="connsiteY156" fmla="*/ 43758 h 542595"/>
                <a:gd name="connsiteX157" fmla="*/ 437577 w 542595"/>
                <a:gd name="connsiteY157" fmla="*/ 70012 h 542595"/>
                <a:gd name="connsiteX158" fmla="*/ 498838 w 542595"/>
                <a:gd name="connsiteY158" fmla="*/ 70012 h 542595"/>
                <a:gd name="connsiteX159" fmla="*/ 525092 w 542595"/>
                <a:gd name="connsiteY159" fmla="*/ 43758 h 542595"/>
                <a:gd name="connsiteX160" fmla="*/ 498838 w 542595"/>
                <a:gd name="connsiteY160" fmla="*/ 17503 h 542595"/>
                <a:gd name="connsiteX161" fmla="*/ 105018 w 542595"/>
                <a:gd name="connsiteY161" fmla="*/ 17503 h 542595"/>
                <a:gd name="connsiteX162" fmla="*/ 52509 w 542595"/>
                <a:gd name="connsiteY162" fmla="*/ 70012 h 542595"/>
                <a:gd name="connsiteX163" fmla="*/ 105018 w 542595"/>
                <a:gd name="connsiteY163" fmla="*/ 122521 h 542595"/>
                <a:gd name="connsiteX164" fmla="*/ 157528 w 542595"/>
                <a:gd name="connsiteY164" fmla="*/ 70012 h 542595"/>
                <a:gd name="connsiteX165" fmla="*/ 105018 w 542595"/>
                <a:gd name="connsiteY165" fmla="*/ 17503 h 542595"/>
                <a:gd name="connsiteX166" fmla="*/ 463832 w 542595"/>
                <a:gd name="connsiteY166" fmla="*/ 0 h 542595"/>
                <a:gd name="connsiteX167" fmla="*/ 498838 w 542595"/>
                <a:gd name="connsiteY167" fmla="*/ 0 h 542595"/>
                <a:gd name="connsiteX168" fmla="*/ 542595 w 542595"/>
                <a:gd name="connsiteY168" fmla="*/ 43758 h 542595"/>
                <a:gd name="connsiteX169" fmla="*/ 498838 w 542595"/>
                <a:gd name="connsiteY169" fmla="*/ 87515 h 542595"/>
                <a:gd name="connsiteX170" fmla="*/ 420074 w 542595"/>
                <a:gd name="connsiteY170" fmla="*/ 87515 h 542595"/>
                <a:gd name="connsiteX171" fmla="*/ 420074 w 542595"/>
                <a:gd name="connsiteY171" fmla="*/ 43758 h 542595"/>
                <a:gd name="connsiteX172" fmla="*/ 463832 w 542595"/>
                <a:gd name="connsiteY172" fmla="*/ 0 h 542595"/>
                <a:gd name="connsiteX173" fmla="*/ 105018 w 542595"/>
                <a:gd name="connsiteY173" fmla="*/ 0 h 542595"/>
                <a:gd name="connsiteX174" fmla="*/ 175031 w 542595"/>
                <a:gd name="connsiteY174" fmla="*/ 70012 h 542595"/>
                <a:gd name="connsiteX175" fmla="*/ 151174 w 542595"/>
                <a:gd name="connsiteY175" fmla="*/ 122521 h 542595"/>
                <a:gd name="connsiteX176" fmla="*/ 248377 w 542595"/>
                <a:gd name="connsiteY176" fmla="*/ 122521 h 542595"/>
                <a:gd name="connsiteX177" fmla="*/ 350061 w 542595"/>
                <a:gd name="connsiteY177" fmla="*/ 87515 h 542595"/>
                <a:gd name="connsiteX178" fmla="*/ 516340 w 542595"/>
                <a:gd name="connsiteY178" fmla="*/ 253794 h 542595"/>
                <a:gd name="connsiteX179" fmla="*/ 495354 w 542595"/>
                <a:gd name="connsiteY179" fmla="*/ 334449 h 542595"/>
                <a:gd name="connsiteX180" fmla="*/ 532671 w 542595"/>
                <a:gd name="connsiteY180" fmla="*/ 371765 h 542595"/>
                <a:gd name="connsiteX181" fmla="*/ 521451 w 542595"/>
                <a:gd name="connsiteY181" fmla="*/ 390458 h 542595"/>
                <a:gd name="connsiteX182" fmla="*/ 542595 w 542595"/>
                <a:gd name="connsiteY182" fmla="*/ 395736 h 542595"/>
                <a:gd name="connsiteX183" fmla="*/ 542595 w 542595"/>
                <a:gd name="connsiteY183" fmla="*/ 461915 h 542595"/>
                <a:gd name="connsiteX184" fmla="*/ 521451 w 542595"/>
                <a:gd name="connsiteY184" fmla="*/ 467183 h 542595"/>
                <a:gd name="connsiteX185" fmla="*/ 532662 w 542595"/>
                <a:gd name="connsiteY185" fmla="*/ 485876 h 542595"/>
                <a:gd name="connsiteX186" fmla="*/ 485868 w 542595"/>
                <a:gd name="connsiteY186" fmla="*/ 532671 h 542595"/>
                <a:gd name="connsiteX187" fmla="*/ 467192 w 542595"/>
                <a:gd name="connsiteY187" fmla="*/ 521451 h 542595"/>
                <a:gd name="connsiteX188" fmla="*/ 461915 w 542595"/>
                <a:gd name="connsiteY188" fmla="*/ 542595 h 542595"/>
                <a:gd name="connsiteX189" fmla="*/ 395736 w 542595"/>
                <a:gd name="connsiteY189" fmla="*/ 542595 h 542595"/>
                <a:gd name="connsiteX190" fmla="*/ 390458 w 542595"/>
                <a:gd name="connsiteY190" fmla="*/ 521460 h 542595"/>
                <a:gd name="connsiteX191" fmla="*/ 371783 w 542595"/>
                <a:gd name="connsiteY191" fmla="*/ 532679 h 542595"/>
                <a:gd name="connsiteX192" fmla="*/ 324988 w 542595"/>
                <a:gd name="connsiteY192" fmla="*/ 485885 h 542595"/>
                <a:gd name="connsiteX193" fmla="*/ 336199 w 542595"/>
                <a:gd name="connsiteY193" fmla="*/ 467192 h 542595"/>
                <a:gd name="connsiteX194" fmla="*/ 315055 w 542595"/>
                <a:gd name="connsiteY194" fmla="*/ 461915 h 542595"/>
                <a:gd name="connsiteX195" fmla="*/ 315055 w 542595"/>
                <a:gd name="connsiteY195" fmla="*/ 416293 h 542595"/>
                <a:gd name="connsiteX196" fmla="*/ 253549 w 542595"/>
                <a:gd name="connsiteY196" fmla="*/ 388936 h 542595"/>
                <a:gd name="connsiteX197" fmla="*/ 231163 w 542595"/>
                <a:gd name="connsiteY197" fmla="*/ 411322 h 542595"/>
                <a:gd name="connsiteX198" fmla="*/ 239914 w 542595"/>
                <a:gd name="connsiteY198" fmla="*/ 420074 h 542595"/>
                <a:gd name="connsiteX199" fmla="*/ 166279 w 542595"/>
                <a:gd name="connsiteY199" fmla="*/ 493709 h 542595"/>
                <a:gd name="connsiteX200" fmla="*/ 166279 w 542595"/>
                <a:gd name="connsiteY200" fmla="*/ 507589 h 542595"/>
                <a:gd name="connsiteX201" fmla="*/ 131273 w 542595"/>
                <a:gd name="connsiteY201" fmla="*/ 542595 h 542595"/>
                <a:gd name="connsiteX202" fmla="*/ 105018 w 542595"/>
                <a:gd name="connsiteY202" fmla="*/ 530500 h 542595"/>
                <a:gd name="connsiteX203" fmla="*/ 78764 w 542595"/>
                <a:gd name="connsiteY203" fmla="*/ 542595 h 542595"/>
                <a:gd name="connsiteX204" fmla="*/ 43758 w 542595"/>
                <a:gd name="connsiteY204" fmla="*/ 507589 h 542595"/>
                <a:gd name="connsiteX205" fmla="*/ 43758 w 542595"/>
                <a:gd name="connsiteY205" fmla="*/ 312473 h 542595"/>
                <a:gd name="connsiteX206" fmla="*/ 0 w 542595"/>
                <a:gd name="connsiteY206" fmla="*/ 253794 h 542595"/>
                <a:gd name="connsiteX207" fmla="*/ 0 w 542595"/>
                <a:gd name="connsiteY207" fmla="*/ 201285 h 542595"/>
                <a:gd name="connsiteX208" fmla="*/ 61234 w 542595"/>
                <a:gd name="connsiteY208" fmla="*/ 124561 h 542595"/>
                <a:gd name="connsiteX209" fmla="*/ 35006 w 542595"/>
                <a:gd name="connsiteY209" fmla="*/ 70012 h 542595"/>
                <a:gd name="connsiteX210" fmla="*/ 105018 w 542595"/>
                <a:gd name="connsiteY210"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42595" h="542595">
                  <a:moveTo>
                    <a:pt x="446521" y="388971"/>
                  </a:moveTo>
                  <a:cubicBezTo>
                    <a:pt x="428983" y="401520"/>
                    <a:pt x="408959" y="410736"/>
                    <a:pt x="387290" y="415715"/>
                  </a:cubicBezTo>
                  <a:cubicBezTo>
                    <a:pt x="385960" y="419960"/>
                    <a:pt x="385067" y="424309"/>
                    <a:pt x="385067" y="428825"/>
                  </a:cubicBezTo>
                  <a:cubicBezTo>
                    <a:pt x="385067" y="452953"/>
                    <a:pt x="404697" y="472583"/>
                    <a:pt x="428825" y="472583"/>
                  </a:cubicBezTo>
                  <a:cubicBezTo>
                    <a:pt x="452953" y="472583"/>
                    <a:pt x="472583" y="452953"/>
                    <a:pt x="472583" y="428825"/>
                  </a:cubicBezTo>
                  <a:cubicBezTo>
                    <a:pt x="472583" y="411392"/>
                    <a:pt x="462230" y="395937"/>
                    <a:pt x="446521" y="388971"/>
                  </a:cubicBezTo>
                  <a:close/>
                  <a:moveTo>
                    <a:pt x="183782" y="388691"/>
                  </a:moveTo>
                  <a:lnTo>
                    <a:pt x="166279" y="406194"/>
                  </a:lnTo>
                  <a:lnTo>
                    <a:pt x="166279" y="468960"/>
                  </a:lnTo>
                  <a:lnTo>
                    <a:pt x="215165" y="420074"/>
                  </a:lnTo>
                  <a:close/>
                  <a:moveTo>
                    <a:pt x="225930" y="364046"/>
                  </a:moveTo>
                  <a:lnTo>
                    <a:pt x="204908" y="385067"/>
                  </a:lnTo>
                  <a:lnTo>
                    <a:pt x="218788" y="398947"/>
                  </a:lnTo>
                  <a:lnTo>
                    <a:pt x="239809" y="377926"/>
                  </a:lnTo>
                  <a:cubicBezTo>
                    <a:pt x="234909" y="373568"/>
                    <a:pt x="230279" y="368947"/>
                    <a:pt x="225930" y="364046"/>
                  </a:cubicBezTo>
                  <a:close/>
                  <a:moveTo>
                    <a:pt x="485736" y="349589"/>
                  </a:moveTo>
                  <a:cubicBezTo>
                    <a:pt x="478604" y="359653"/>
                    <a:pt x="470369" y="368833"/>
                    <a:pt x="461241" y="377077"/>
                  </a:cubicBezTo>
                  <a:cubicBezTo>
                    <a:pt x="478858" y="388087"/>
                    <a:pt x="490086" y="407366"/>
                    <a:pt x="490086" y="428825"/>
                  </a:cubicBezTo>
                  <a:cubicBezTo>
                    <a:pt x="490086" y="462597"/>
                    <a:pt x="462606" y="490086"/>
                    <a:pt x="428825" y="490086"/>
                  </a:cubicBezTo>
                  <a:cubicBezTo>
                    <a:pt x="395044" y="490086"/>
                    <a:pt x="367564" y="462597"/>
                    <a:pt x="367564" y="428825"/>
                  </a:cubicBezTo>
                  <a:cubicBezTo>
                    <a:pt x="367564" y="425499"/>
                    <a:pt x="367897" y="422235"/>
                    <a:pt x="368422" y="419006"/>
                  </a:cubicBezTo>
                  <a:cubicBezTo>
                    <a:pt x="362383" y="419671"/>
                    <a:pt x="356275" y="420074"/>
                    <a:pt x="350061" y="420074"/>
                  </a:cubicBezTo>
                  <a:cubicBezTo>
                    <a:pt x="344145" y="420074"/>
                    <a:pt x="338317" y="419741"/>
                    <a:pt x="332558" y="419137"/>
                  </a:cubicBezTo>
                  <a:lnTo>
                    <a:pt x="332558" y="448245"/>
                  </a:lnTo>
                  <a:lnTo>
                    <a:pt x="353991" y="453592"/>
                  </a:lnTo>
                  <a:lnTo>
                    <a:pt x="358366" y="464269"/>
                  </a:lnTo>
                  <a:lnTo>
                    <a:pt x="347024" y="483163"/>
                  </a:lnTo>
                  <a:lnTo>
                    <a:pt x="374487" y="510626"/>
                  </a:lnTo>
                  <a:lnTo>
                    <a:pt x="393373" y="499292"/>
                  </a:lnTo>
                  <a:lnTo>
                    <a:pt x="403367" y="503353"/>
                  </a:lnTo>
                  <a:lnTo>
                    <a:pt x="405143" y="508035"/>
                  </a:lnTo>
                  <a:lnTo>
                    <a:pt x="409405" y="525092"/>
                  </a:lnTo>
                  <a:lnTo>
                    <a:pt x="448245" y="525092"/>
                  </a:lnTo>
                  <a:lnTo>
                    <a:pt x="453601" y="503633"/>
                  </a:lnTo>
                  <a:lnTo>
                    <a:pt x="464277" y="499292"/>
                  </a:lnTo>
                  <a:lnTo>
                    <a:pt x="483163" y="510626"/>
                  </a:lnTo>
                  <a:lnTo>
                    <a:pt x="510626" y="483163"/>
                  </a:lnTo>
                  <a:lnTo>
                    <a:pt x="499284" y="464269"/>
                  </a:lnTo>
                  <a:lnTo>
                    <a:pt x="503362" y="454301"/>
                  </a:lnTo>
                  <a:lnTo>
                    <a:pt x="508035" y="452498"/>
                  </a:lnTo>
                  <a:lnTo>
                    <a:pt x="525092" y="448245"/>
                  </a:lnTo>
                  <a:lnTo>
                    <a:pt x="525092" y="409405"/>
                  </a:lnTo>
                  <a:lnTo>
                    <a:pt x="503686" y="404049"/>
                  </a:lnTo>
                  <a:lnTo>
                    <a:pt x="499284" y="393373"/>
                  </a:lnTo>
                  <a:lnTo>
                    <a:pt x="510626" y="374478"/>
                  </a:lnTo>
                  <a:close/>
                  <a:moveTo>
                    <a:pt x="61261" y="315055"/>
                  </a:moveTo>
                  <a:lnTo>
                    <a:pt x="61261" y="507589"/>
                  </a:lnTo>
                  <a:cubicBezTo>
                    <a:pt x="61261" y="517242"/>
                    <a:pt x="69111" y="525092"/>
                    <a:pt x="78764" y="525092"/>
                  </a:cubicBezTo>
                  <a:cubicBezTo>
                    <a:pt x="88417" y="525092"/>
                    <a:pt x="96267" y="517242"/>
                    <a:pt x="96267" y="507589"/>
                  </a:cubicBezTo>
                  <a:lnTo>
                    <a:pt x="96267" y="350061"/>
                  </a:lnTo>
                  <a:lnTo>
                    <a:pt x="113770" y="350061"/>
                  </a:lnTo>
                  <a:lnTo>
                    <a:pt x="113770" y="507589"/>
                  </a:lnTo>
                  <a:cubicBezTo>
                    <a:pt x="113770" y="517242"/>
                    <a:pt x="121620" y="525092"/>
                    <a:pt x="131273" y="525092"/>
                  </a:cubicBezTo>
                  <a:cubicBezTo>
                    <a:pt x="140926" y="525092"/>
                    <a:pt x="148776" y="517242"/>
                    <a:pt x="148776" y="507589"/>
                  </a:cubicBezTo>
                  <a:lnTo>
                    <a:pt x="148776" y="315055"/>
                  </a:lnTo>
                  <a:close/>
                  <a:moveTo>
                    <a:pt x="192324" y="306050"/>
                  </a:moveTo>
                  <a:cubicBezTo>
                    <a:pt x="186775" y="311607"/>
                    <a:pt x="179109" y="315055"/>
                    <a:pt x="170655" y="315055"/>
                  </a:cubicBezTo>
                  <a:lnTo>
                    <a:pt x="166279" y="315055"/>
                  </a:lnTo>
                  <a:lnTo>
                    <a:pt x="166279" y="381444"/>
                  </a:lnTo>
                  <a:lnTo>
                    <a:pt x="183782" y="363941"/>
                  </a:lnTo>
                  <a:lnTo>
                    <a:pt x="192534" y="372693"/>
                  </a:lnTo>
                  <a:lnTo>
                    <a:pt x="214920" y="350306"/>
                  </a:lnTo>
                  <a:cubicBezTo>
                    <a:pt x="205311" y="336881"/>
                    <a:pt x="197627" y="322021"/>
                    <a:pt x="192324" y="306050"/>
                  </a:cubicBezTo>
                  <a:close/>
                  <a:moveTo>
                    <a:pt x="306303" y="297552"/>
                  </a:moveTo>
                  <a:lnTo>
                    <a:pt x="306303" y="358786"/>
                  </a:lnTo>
                  <a:cubicBezTo>
                    <a:pt x="311913" y="361140"/>
                    <a:pt x="317785" y="362961"/>
                    <a:pt x="323806" y="364387"/>
                  </a:cubicBezTo>
                  <a:lnTo>
                    <a:pt x="323806" y="297552"/>
                  </a:lnTo>
                  <a:close/>
                  <a:moveTo>
                    <a:pt x="376316" y="262546"/>
                  </a:moveTo>
                  <a:lnTo>
                    <a:pt x="376316" y="364387"/>
                  </a:lnTo>
                  <a:cubicBezTo>
                    <a:pt x="382337" y="362952"/>
                    <a:pt x="388209" y="361132"/>
                    <a:pt x="393819" y="358786"/>
                  </a:cubicBezTo>
                  <a:lnTo>
                    <a:pt x="393819" y="262546"/>
                  </a:lnTo>
                  <a:close/>
                  <a:moveTo>
                    <a:pt x="17503" y="253794"/>
                  </a:moveTo>
                  <a:cubicBezTo>
                    <a:pt x="17503" y="277922"/>
                    <a:pt x="37133" y="297552"/>
                    <a:pt x="61261" y="297552"/>
                  </a:cubicBezTo>
                  <a:lnTo>
                    <a:pt x="170655" y="297552"/>
                  </a:lnTo>
                  <a:cubicBezTo>
                    <a:pt x="177892" y="297552"/>
                    <a:pt x="183782" y="291662"/>
                    <a:pt x="183782" y="284425"/>
                  </a:cubicBezTo>
                  <a:cubicBezTo>
                    <a:pt x="183782" y="277187"/>
                    <a:pt x="177892" y="271297"/>
                    <a:pt x="170655" y="271297"/>
                  </a:cubicBezTo>
                  <a:lnTo>
                    <a:pt x="70012" y="271297"/>
                  </a:lnTo>
                  <a:cubicBezTo>
                    <a:pt x="58618" y="271297"/>
                    <a:pt x="48991" y="263955"/>
                    <a:pt x="45368" y="253794"/>
                  </a:cubicBezTo>
                  <a:close/>
                  <a:moveTo>
                    <a:pt x="271297" y="245042"/>
                  </a:moveTo>
                  <a:lnTo>
                    <a:pt x="271297" y="335700"/>
                  </a:lnTo>
                  <a:cubicBezTo>
                    <a:pt x="276653" y="340854"/>
                    <a:pt x="282517" y="345475"/>
                    <a:pt x="288800" y="349509"/>
                  </a:cubicBezTo>
                  <a:lnTo>
                    <a:pt x="288800" y="245042"/>
                  </a:lnTo>
                  <a:close/>
                  <a:moveTo>
                    <a:pt x="411322" y="227539"/>
                  </a:moveTo>
                  <a:lnTo>
                    <a:pt x="411322" y="349509"/>
                  </a:lnTo>
                  <a:cubicBezTo>
                    <a:pt x="417605" y="345475"/>
                    <a:pt x="423469" y="340854"/>
                    <a:pt x="428825" y="335700"/>
                  </a:cubicBezTo>
                  <a:lnTo>
                    <a:pt x="428825" y="227539"/>
                  </a:lnTo>
                  <a:close/>
                  <a:moveTo>
                    <a:pt x="179406" y="183782"/>
                  </a:moveTo>
                  <a:cubicBezTo>
                    <a:pt x="172169" y="183782"/>
                    <a:pt x="166279" y="189672"/>
                    <a:pt x="166279" y="196909"/>
                  </a:cubicBezTo>
                  <a:lnTo>
                    <a:pt x="166279" y="253794"/>
                  </a:lnTo>
                  <a:lnTo>
                    <a:pt x="170655" y="253794"/>
                  </a:lnTo>
                  <a:cubicBezTo>
                    <a:pt x="175433" y="253794"/>
                    <a:pt x="179905" y="254993"/>
                    <a:pt x="183940" y="256954"/>
                  </a:cubicBezTo>
                  <a:cubicBezTo>
                    <a:pt x="183922" y="255895"/>
                    <a:pt x="183782" y="254862"/>
                    <a:pt x="183782" y="253794"/>
                  </a:cubicBezTo>
                  <a:cubicBezTo>
                    <a:pt x="183782" y="228765"/>
                    <a:pt x="189506" y="205092"/>
                    <a:pt x="199447" y="183782"/>
                  </a:cubicBezTo>
                  <a:close/>
                  <a:moveTo>
                    <a:pt x="341309" y="175030"/>
                  </a:moveTo>
                  <a:lnTo>
                    <a:pt x="341309" y="367118"/>
                  </a:lnTo>
                  <a:cubicBezTo>
                    <a:pt x="344206" y="367345"/>
                    <a:pt x="347103" y="367564"/>
                    <a:pt x="350061" y="367564"/>
                  </a:cubicBezTo>
                  <a:cubicBezTo>
                    <a:pt x="353019" y="367564"/>
                    <a:pt x="355916" y="367345"/>
                    <a:pt x="358813" y="367118"/>
                  </a:cubicBezTo>
                  <a:lnTo>
                    <a:pt x="358813" y="175030"/>
                  </a:lnTo>
                  <a:close/>
                  <a:moveTo>
                    <a:pt x="103111" y="140025"/>
                  </a:moveTo>
                  <a:lnTo>
                    <a:pt x="96626" y="206772"/>
                  </a:lnTo>
                  <a:lnTo>
                    <a:pt x="105018" y="215165"/>
                  </a:lnTo>
                  <a:lnTo>
                    <a:pt x="113411" y="206772"/>
                  </a:lnTo>
                  <a:lnTo>
                    <a:pt x="106917" y="140025"/>
                  </a:lnTo>
                  <a:close/>
                  <a:moveTo>
                    <a:pt x="78764" y="140025"/>
                  </a:moveTo>
                  <a:cubicBezTo>
                    <a:pt x="44983" y="140025"/>
                    <a:pt x="17503" y="167513"/>
                    <a:pt x="17503" y="201285"/>
                  </a:cubicBezTo>
                  <a:lnTo>
                    <a:pt x="17503" y="236291"/>
                  </a:lnTo>
                  <a:lnTo>
                    <a:pt x="43758" y="236291"/>
                  </a:lnTo>
                  <a:lnTo>
                    <a:pt x="43758" y="183782"/>
                  </a:lnTo>
                  <a:lnTo>
                    <a:pt x="61261" y="183782"/>
                  </a:lnTo>
                  <a:lnTo>
                    <a:pt x="61261" y="245043"/>
                  </a:lnTo>
                  <a:cubicBezTo>
                    <a:pt x="61261" y="249874"/>
                    <a:pt x="65190" y="253794"/>
                    <a:pt x="70012" y="253794"/>
                  </a:cubicBezTo>
                  <a:lnTo>
                    <a:pt x="148776" y="253794"/>
                  </a:lnTo>
                  <a:lnTo>
                    <a:pt x="148776" y="196909"/>
                  </a:lnTo>
                  <a:cubicBezTo>
                    <a:pt x="148776" y="180019"/>
                    <a:pt x="162516" y="166279"/>
                    <a:pt x="179406" y="166279"/>
                  </a:cubicBezTo>
                  <a:lnTo>
                    <a:pt x="208943" y="166279"/>
                  </a:lnTo>
                  <a:cubicBezTo>
                    <a:pt x="214815" y="156854"/>
                    <a:pt x="221563" y="148067"/>
                    <a:pt x="229133" y="140025"/>
                  </a:cubicBezTo>
                  <a:lnTo>
                    <a:pt x="124508" y="140025"/>
                  </a:lnTo>
                  <a:lnTo>
                    <a:pt x="131632" y="213301"/>
                  </a:lnTo>
                  <a:lnTo>
                    <a:pt x="105018" y="239914"/>
                  </a:lnTo>
                  <a:lnTo>
                    <a:pt x="78405" y="213301"/>
                  </a:lnTo>
                  <a:lnTo>
                    <a:pt x="85529" y="140025"/>
                  </a:lnTo>
                  <a:close/>
                  <a:moveTo>
                    <a:pt x="350061" y="140024"/>
                  </a:moveTo>
                  <a:cubicBezTo>
                    <a:pt x="287330" y="140024"/>
                    <a:pt x="236291" y="191063"/>
                    <a:pt x="236291" y="253794"/>
                  </a:cubicBezTo>
                  <a:cubicBezTo>
                    <a:pt x="236291" y="275970"/>
                    <a:pt x="242767" y="296624"/>
                    <a:pt x="253794" y="314145"/>
                  </a:cubicBezTo>
                  <a:lnTo>
                    <a:pt x="253794" y="227539"/>
                  </a:lnTo>
                  <a:lnTo>
                    <a:pt x="306303" y="227539"/>
                  </a:lnTo>
                  <a:lnTo>
                    <a:pt x="306303" y="280049"/>
                  </a:lnTo>
                  <a:lnTo>
                    <a:pt x="323806" y="280049"/>
                  </a:lnTo>
                  <a:lnTo>
                    <a:pt x="323806" y="157527"/>
                  </a:lnTo>
                  <a:lnTo>
                    <a:pt x="376316" y="157527"/>
                  </a:lnTo>
                  <a:lnTo>
                    <a:pt x="376316" y="245042"/>
                  </a:lnTo>
                  <a:lnTo>
                    <a:pt x="393819" y="245042"/>
                  </a:lnTo>
                  <a:lnTo>
                    <a:pt x="393819" y="210036"/>
                  </a:lnTo>
                  <a:lnTo>
                    <a:pt x="446328" y="210036"/>
                  </a:lnTo>
                  <a:lnTo>
                    <a:pt x="446328" y="314145"/>
                  </a:lnTo>
                  <a:cubicBezTo>
                    <a:pt x="457355" y="296633"/>
                    <a:pt x="463831" y="275979"/>
                    <a:pt x="463831" y="253794"/>
                  </a:cubicBezTo>
                  <a:cubicBezTo>
                    <a:pt x="463831" y="191063"/>
                    <a:pt x="412792" y="140024"/>
                    <a:pt x="350061" y="140024"/>
                  </a:cubicBezTo>
                  <a:close/>
                  <a:moveTo>
                    <a:pt x="350061" y="122521"/>
                  </a:moveTo>
                  <a:cubicBezTo>
                    <a:pt x="422445" y="122521"/>
                    <a:pt x="481334" y="181410"/>
                    <a:pt x="481334" y="253794"/>
                  </a:cubicBezTo>
                  <a:cubicBezTo>
                    <a:pt x="481334" y="326178"/>
                    <a:pt x="422445" y="385067"/>
                    <a:pt x="350061" y="385067"/>
                  </a:cubicBezTo>
                  <a:cubicBezTo>
                    <a:pt x="277677" y="385067"/>
                    <a:pt x="218788" y="326178"/>
                    <a:pt x="218788" y="253794"/>
                  </a:cubicBezTo>
                  <a:cubicBezTo>
                    <a:pt x="218788" y="181410"/>
                    <a:pt x="277677" y="122521"/>
                    <a:pt x="350061" y="122521"/>
                  </a:cubicBezTo>
                  <a:close/>
                  <a:moveTo>
                    <a:pt x="350061" y="105018"/>
                  </a:moveTo>
                  <a:cubicBezTo>
                    <a:pt x="268024" y="105018"/>
                    <a:pt x="201285" y="171758"/>
                    <a:pt x="201285" y="253794"/>
                  </a:cubicBezTo>
                  <a:cubicBezTo>
                    <a:pt x="201285" y="335831"/>
                    <a:pt x="268024" y="402570"/>
                    <a:pt x="350061" y="402570"/>
                  </a:cubicBezTo>
                  <a:cubicBezTo>
                    <a:pt x="432098" y="402570"/>
                    <a:pt x="498837" y="335831"/>
                    <a:pt x="498837" y="253794"/>
                  </a:cubicBezTo>
                  <a:cubicBezTo>
                    <a:pt x="498837" y="171758"/>
                    <a:pt x="432098" y="105018"/>
                    <a:pt x="350061" y="105018"/>
                  </a:cubicBezTo>
                  <a:close/>
                  <a:moveTo>
                    <a:pt x="490086" y="35006"/>
                  </a:moveTo>
                  <a:lnTo>
                    <a:pt x="507589" y="35006"/>
                  </a:lnTo>
                  <a:lnTo>
                    <a:pt x="507589" y="52509"/>
                  </a:lnTo>
                  <a:lnTo>
                    <a:pt x="490086" y="52509"/>
                  </a:lnTo>
                  <a:close/>
                  <a:moveTo>
                    <a:pt x="455080" y="35006"/>
                  </a:moveTo>
                  <a:lnTo>
                    <a:pt x="472583" y="35006"/>
                  </a:lnTo>
                  <a:lnTo>
                    <a:pt x="472583" y="52509"/>
                  </a:lnTo>
                  <a:lnTo>
                    <a:pt x="455080" y="52509"/>
                  </a:lnTo>
                  <a:close/>
                  <a:moveTo>
                    <a:pt x="463832" y="17503"/>
                  </a:moveTo>
                  <a:cubicBezTo>
                    <a:pt x="449357" y="17503"/>
                    <a:pt x="437577" y="29283"/>
                    <a:pt x="437577" y="43758"/>
                  </a:cubicBezTo>
                  <a:lnTo>
                    <a:pt x="437577" y="70012"/>
                  </a:lnTo>
                  <a:lnTo>
                    <a:pt x="498838" y="70012"/>
                  </a:lnTo>
                  <a:cubicBezTo>
                    <a:pt x="513313" y="70012"/>
                    <a:pt x="525092" y="58233"/>
                    <a:pt x="525092" y="43758"/>
                  </a:cubicBezTo>
                  <a:cubicBezTo>
                    <a:pt x="525092" y="29283"/>
                    <a:pt x="513313" y="17503"/>
                    <a:pt x="498838" y="17503"/>
                  </a:cubicBezTo>
                  <a:close/>
                  <a:moveTo>
                    <a:pt x="105018" y="17503"/>
                  </a:moveTo>
                  <a:cubicBezTo>
                    <a:pt x="76060" y="17503"/>
                    <a:pt x="52509" y="41053"/>
                    <a:pt x="52509" y="70012"/>
                  </a:cubicBezTo>
                  <a:cubicBezTo>
                    <a:pt x="52509" y="98971"/>
                    <a:pt x="76060" y="122521"/>
                    <a:pt x="105018" y="122521"/>
                  </a:cubicBezTo>
                  <a:cubicBezTo>
                    <a:pt x="133977" y="122521"/>
                    <a:pt x="157528" y="98971"/>
                    <a:pt x="157528" y="70012"/>
                  </a:cubicBezTo>
                  <a:cubicBezTo>
                    <a:pt x="157528" y="41053"/>
                    <a:pt x="133977" y="17503"/>
                    <a:pt x="105018" y="17503"/>
                  </a:cubicBezTo>
                  <a:close/>
                  <a:moveTo>
                    <a:pt x="463832" y="0"/>
                  </a:moveTo>
                  <a:lnTo>
                    <a:pt x="498838" y="0"/>
                  </a:lnTo>
                  <a:cubicBezTo>
                    <a:pt x="522966" y="0"/>
                    <a:pt x="542595" y="19630"/>
                    <a:pt x="542595" y="43758"/>
                  </a:cubicBezTo>
                  <a:cubicBezTo>
                    <a:pt x="542595" y="67886"/>
                    <a:pt x="522966" y="87515"/>
                    <a:pt x="498838" y="87515"/>
                  </a:cubicBezTo>
                  <a:lnTo>
                    <a:pt x="420074" y="87515"/>
                  </a:lnTo>
                  <a:lnTo>
                    <a:pt x="420074" y="43758"/>
                  </a:lnTo>
                  <a:cubicBezTo>
                    <a:pt x="420074" y="19630"/>
                    <a:pt x="439704" y="0"/>
                    <a:pt x="463832" y="0"/>
                  </a:cubicBezTo>
                  <a:close/>
                  <a:moveTo>
                    <a:pt x="105018" y="0"/>
                  </a:moveTo>
                  <a:cubicBezTo>
                    <a:pt x="143621" y="0"/>
                    <a:pt x="175031" y="31409"/>
                    <a:pt x="175031" y="70012"/>
                  </a:cubicBezTo>
                  <a:cubicBezTo>
                    <a:pt x="175031" y="90928"/>
                    <a:pt x="165763" y="109683"/>
                    <a:pt x="151174" y="122521"/>
                  </a:cubicBezTo>
                  <a:lnTo>
                    <a:pt x="248377" y="122521"/>
                  </a:lnTo>
                  <a:cubicBezTo>
                    <a:pt x="276522" y="100669"/>
                    <a:pt x="311747" y="87515"/>
                    <a:pt x="350061" y="87515"/>
                  </a:cubicBezTo>
                  <a:cubicBezTo>
                    <a:pt x="441751" y="87515"/>
                    <a:pt x="516340" y="162105"/>
                    <a:pt x="516340" y="253794"/>
                  </a:cubicBezTo>
                  <a:cubicBezTo>
                    <a:pt x="516340" y="283060"/>
                    <a:pt x="508683" y="310539"/>
                    <a:pt x="495354" y="334449"/>
                  </a:cubicBezTo>
                  <a:lnTo>
                    <a:pt x="532671" y="371765"/>
                  </a:lnTo>
                  <a:lnTo>
                    <a:pt x="521451" y="390458"/>
                  </a:lnTo>
                  <a:lnTo>
                    <a:pt x="542595" y="395736"/>
                  </a:lnTo>
                  <a:lnTo>
                    <a:pt x="542595" y="461915"/>
                  </a:lnTo>
                  <a:lnTo>
                    <a:pt x="521451" y="467183"/>
                  </a:lnTo>
                  <a:lnTo>
                    <a:pt x="532662" y="485876"/>
                  </a:lnTo>
                  <a:lnTo>
                    <a:pt x="485868" y="532671"/>
                  </a:lnTo>
                  <a:lnTo>
                    <a:pt x="467192" y="521451"/>
                  </a:lnTo>
                  <a:lnTo>
                    <a:pt x="461915" y="542595"/>
                  </a:lnTo>
                  <a:lnTo>
                    <a:pt x="395736" y="542595"/>
                  </a:lnTo>
                  <a:lnTo>
                    <a:pt x="390458" y="521460"/>
                  </a:lnTo>
                  <a:lnTo>
                    <a:pt x="371783" y="532679"/>
                  </a:lnTo>
                  <a:lnTo>
                    <a:pt x="324988" y="485885"/>
                  </a:lnTo>
                  <a:lnTo>
                    <a:pt x="336199" y="467192"/>
                  </a:lnTo>
                  <a:lnTo>
                    <a:pt x="315055" y="461915"/>
                  </a:lnTo>
                  <a:lnTo>
                    <a:pt x="315055" y="416293"/>
                  </a:lnTo>
                  <a:cubicBezTo>
                    <a:pt x="292502" y="411436"/>
                    <a:pt x="271700" y="401940"/>
                    <a:pt x="253549" y="388936"/>
                  </a:cubicBezTo>
                  <a:lnTo>
                    <a:pt x="231163" y="411322"/>
                  </a:lnTo>
                  <a:lnTo>
                    <a:pt x="239914" y="420074"/>
                  </a:lnTo>
                  <a:lnTo>
                    <a:pt x="166279" y="493709"/>
                  </a:lnTo>
                  <a:lnTo>
                    <a:pt x="166279" y="507589"/>
                  </a:lnTo>
                  <a:cubicBezTo>
                    <a:pt x="166279" y="526895"/>
                    <a:pt x="150579" y="542595"/>
                    <a:pt x="131273" y="542595"/>
                  </a:cubicBezTo>
                  <a:cubicBezTo>
                    <a:pt x="120771" y="542595"/>
                    <a:pt x="111442" y="537852"/>
                    <a:pt x="105018" y="530500"/>
                  </a:cubicBezTo>
                  <a:cubicBezTo>
                    <a:pt x="98595" y="537852"/>
                    <a:pt x="89266" y="542595"/>
                    <a:pt x="78764" y="542595"/>
                  </a:cubicBezTo>
                  <a:cubicBezTo>
                    <a:pt x="59458" y="542595"/>
                    <a:pt x="43758" y="526895"/>
                    <a:pt x="43758" y="507589"/>
                  </a:cubicBezTo>
                  <a:lnTo>
                    <a:pt x="43758" y="312473"/>
                  </a:lnTo>
                  <a:cubicBezTo>
                    <a:pt x="18483" y="304921"/>
                    <a:pt x="0" y="281484"/>
                    <a:pt x="0" y="253794"/>
                  </a:cubicBezTo>
                  <a:lnTo>
                    <a:pt x="0" y="201285"/>
                  </a:lnTo>
                  <a:cubicBezTo>
                    <a:pt x="0" y="163890"/>
                    <a:pt x="26228" y="132559"/>
                    <a:pt x="61234" y="124561"/>
                  </a:cubicBezTo>
                  <a:cubicBezTo>
                    <a:pt x="45263" y="111713"/>
                    <a:pt x="35006" y="92049"/>
                    <a:pt x="35006" y="70012"/>
                  </a:cubicBezTo>
                  <a:cubicBezTo>
                    <a:pt x="35006" y="31409"/>
                    <a:pt x="66415" y="0"/>
                    <a:pt x="105018"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28" name="Gruppieren 27">
            <a:extLst>
              <a:ext uri="{FF2B5EF4-FFF2-40B4-BE49-F238E27FC236}">
                <a16:creationId xmlns:a16="http://schemas.microsoft.com/office/drawing/2014/main" id="{82A800A5-AF0B-DEF1-C223-407BE14E6DA4}"/>
              </a:ext>
            </a:extLst>
          </p:cNvPr>
          <p:cNvGrpSpPr>
            <a:grpSpLocks noChangeAspect="1"/>
          </p:cNvGrpSpPr>
          <p:nvPr/>
        </p:nvGrpSpPr>
        <p:grpSpPr bwMode="gray">
          <a:xfrm>
            <a:off x="5230800" y="2638217"/>
            <a:ext cx="1440000" cy="1825783"/>
            <a:chOff x="5150307" y="2638217"/>
            <a:chExt cx="1440000" cy="1825783"/>
          </a:xfrm>
        </p:grpSpPr>
        <p:sp>
          <p:nvSpPr>
            <p:cNvPr id="15" name="Rechteck 14">
              <a:extLst>
                <a:ext uri="{FF2B5EF4-FFF2-40B4-BE49-F238E27FC236}">
                  <a16:creationId xmlns:a16="http://schemas.microsoft.com/office/drawing/2014/main" id="{AB059B70-7C34-57C4-F789-49EEC4969FD0}"/>
                </a:ext>
              </a:extLst>
            </p:cNvPr>
            <p:cNvSpPr>
              <a:spLocks/>
            </p:cNvSpPr>
            <p:nvPr/>
          </p:nvSpPr>
          <p:spPr bwMode="gray">
            <a:xfrm>
              <a:off x="5150307" y="3600000"/>
              <a:ext cx="14400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Monetäre oder sachliche Gegen-leistung für die Geldgeber</a:t>
              </a:r>
            </a:p>
          </p:txBody>
        </p:sp>
        <p:sp>
          <p:nvSpPr>
            <p:cNvPr id="32" name="Rechteck 31">
              <a:extLst>
                <a:ext uri="{FF2B5EF4-FFF2-40B4-BE49-F238E27FC236}">
                  <a16:creationId xmlns:a16="http://schemas.microsoft.com/office/drawing/2014/main" id="{CC5B5C67-D404-3223-70DE-B00FBD481024}"/>
                </a:ext>
              </a:extLst>
            </p:cNvPr>
            <p:cNvSpPr>
              <a:spLocks/>
            </p:cNvSpPr>
            <p:nvPr/>
          </p:nvSpPr>
          <p:spPr bwMode="gray">
            <a:xfrm>
              <a:off x="5150307" y="2772000"/>
              <a:ext cx="1080000" cy="61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5400" b="1" dirty="0">
                  <a:solidFill>
                    <a:schemeClr val="accent6">
                      <a:lumMod val="20000"/>
                      <a:lumOff val="80000"/>
                    </a:schemeClr>
                  </a:solidFill>
                  <a:latin typeface="+mj-lt"/>
                </a:rPr>
                <a:t>04</a:t>
              </a:r>
            </a:p>
          </p:txBody>
        </p:sp>
        <p:sp>
          <p:nvSpPr>
            <p:cNvPr id="58" name="Freihandform: Form 57">
              <a:extLst>
                <a:ext uri="{FF2B5EF4-FFF2-40B4-BE49-F238E27FC236}">
                  <a16:creationId xmlns:a16="http://schemas.microsoft.com/office/drawing/2014/main" id="{1C0C2B3A-3913-5C4A-5BC2-D47D07301C04}"/>
                </a:ext>
              </a:extLst>
            </p:cNvPr>
            <p:cNvSpPr>
              <a:spLocks noChangeAspect="1"/>
            </p:cNvSpPr>
            <p:nvPr/>
          </p:nvSpPr>
          <p:spPr bwMode="gray">
            <a:xfrm>
              <a:off x="5557323" y="2638217"/>
              <a:ext cx="537117" cy="542595"/>
            </a:xfrm>
            <a:custGeom>
              <a:avLst/>
              <a:gdLst>
                <a:gd name="connsiteX0" fmla="*/ 288254 w 520333"/>
                <a:gd name="connsiteY0" fmla="*/ 385023 h 525640"/>
                <a:gd name="connsiteX1" fmla="*/ 288254 w 520333"/>
                <a:gd name="connsiteY1" fmla="*/ 508684 h 525640"/>
                <a:gd name="connsiteX2" fmla="*/ 322166 w 520333"/>
                <a:gd name="connsiteY2" fmla="*/ 508684 h 525640"/>
                <a:gd name="connsiteX3" fmla="*/ 322166 w 520333"/>
                <a:gd name="connsiteY3" fmla="*/ 385023 h 525640"/>
                <a:gd name="connsiteX4" fmla="*/ 305210 w 520333"/>
                <a:gd name="connsiteY4" fmla="*/ 401979 h 525640"/>
                <a:gd name="connsiteX5" fmla="*/ 237386 w 520333"/>
                <a:gd name="connsiteY5" fmla="*/ 373035 h 525640"/>
                <a:gd name="connsiteX6" fmla="*/ 237386 w 520333"/>
                <a:gd name="connsiteY6" fmla="*/ 508684 h 525640"/>
                <a:gd name="connsiteX7" fmla="*/ 271298 w 520333"/>
                <a:gd name="connsiteY7" fmla="*/ 508684 h 525640"/>
                <a:gd name="connsiteX8" fmla="*/ 271298 w 520333"/>
                <a:gd name="connsiteY8" fmla="*/ 373035 h 525640"/>
                <a:gd name="connsiteX9" fmla="*/ 186517 w 520333"/>
                <a:gd name="connsiteY9" fmla="*/ 373035 h 525640"/>
                <a:gd name="connsiteX10" fmla="*/ 186517 w 520333"/>
                <a:gd name="connsiteY10" fmla="*/ 491728 h 525640"/>
                <a:gd name="connsiteX11" fmla="*/ 181804 w 520333"/>
                <a:gd name="connsiteY11" fmla="*/ 508684 h 525640"/>
                <a:gd name="connsiteX12" fmla="*/ 220430 w 520333"/>
                <a:gd name="connsiteY12" fmla="*/ 508684 h 525640"/>
                <a:gd name="connsiteX13" fmla="*/ 220430 w 520333"/>
                <a:gd name="connsiteY13" fmla="*/ 373035 h 525640"/>
                <a:gd name="connsiteX14" fmla="*/ 389991 w 520333"/>
                <a:gd name="connsiteY14" fmla="*/ 334154 h 525640"/>
                <a:gd name="connsiteX15" fmla="*/ 389991 w 520333"/>
                <a:gd name="connsiteY15" fmla="*/ 508684 h 525640"/>
                <a:gd name="connsiteX16" fmla="*/ 423903 w 520333"/>
                <a:gd name="connsiteY16" fmla="*/ 508684 h 525640"/>
                <a:gd name="connsiteX17" fmla="*/ 423903 w 520333"/>
                <a:gd name="connsiteY17" fmla="*/ 334154 h 525640"/>
                <a:gd name="connsiteX18" fmla="*/ 406947 w 520333"/>
                <a:gd name="connsiteY18" fmla="*/ 351111 h 525640"/>
                <a:gd name="connsiteX19" fmla="*/ 373035 w 520333"/>
                <a:gd name="connsiteY19" fmla="*/ 334154 h 525640"/>
                <a:gd name="connsiteX20" fmla="*/ 339123 w 520333"/>
                <a:gd name="connsiteY20" fmla="*/ 368067 h 525640"/>
                <a:gd name="connsiteX21" fmla="*/ 339123 w 520333"/>
                <a:gd name="connsiteY21" fmla="*/ 508684 h 525640"/>
                <a:gd name="connsiteX22" fmla="*/ 373035 w 520333"/>
                <a:gd name="connsiteY22" fmla="*/ 508684 h 525640"/>
                <a:gd name="connsiteX23" fmla="*/ 223702 w 520333"/>
                <a:gd name="connsiteY23" fmla="*/ 313926 h 525640"/>
                <a:gd name="connsiteX24" fmla="*/ 212189 w 520333"/>
                <a:gd name="connsiteY24" fmla="*/ 325439 h 525640"/>
                <a:gd name="connsiteX25" fmla="*/ 226576 w 520333"/>
                <a:gd name="connsiteY25" fmla="*/ 328313 h 525640"/>
                <a:gd name="connsiteX26" fmla="*/ 130910 w 520333"/>
                <a:gd name="connsiteY26" fmla="*/ 278547 h 525640"/>
                <a:gd name="connsiteX27" fmla="*/ 122932 w 520333"/>
                <a:gd name="connsiteY27" fmla="*/ 279776 h 525640"/>
                <a:gd name="connsiteX28" fmla="*/ 84781 w 520333"/>
                <a:gd name="connsiteY28" fmla="*/ 279776 h 525640"/>
                <a:gd name="connsiteX29" fmla="*/ 84781 w 520333"/>
                <a:gd name="connsiteY29" fmla="*/ 491728 h 525640"/>
                <a:gd name="connsiteX30" fmla="*/ 101737 w 520333"/>
                <a:gd name="connsiteY30" fmla="*/ 508684 h 525640"/>
                <a:gd name="connsiteX31" fmla="*/ 118693 w 520333"/>
                <a:gd name="connsiteY31" fmla="*/ 491728 h 525640"/>
                <a:gd name="connsiteX32" fmla="*/ 118693 w 520333"/>
                <a:gd name="connsiteY32" fmla="*/ 347601 h 525640"/>
                <a:gd name="connsiteX33" fmla="*/ 118693 w 520333"/>
                <a:gd name="connsiteY33" fmla="*/ 341183 h 525640"/>
                <a:gd name="connsiteX34" fmla="*/ 128629 w 520333"/>
                <a:gd name="connsiteY34" fmla="*/ 317198 h 525640"/>
                <a:gd name="connsiteX35" fmla="*/ 138133 w 520333"/>
                <a:gd name="connsiteY35" fmla="*/ 307694 h 525640"/>
                <a:gd name="connsiteX36" fmla="*/ 150121 w 520333"/>
                <a:gd name="connsiteY36" fmla="*/ 319682 h 525640"/>
                <a:gd name="connsiteX37" fmla="*/ 140617 w 520333"/>
                <a:gd name="connsiteY37" fmla="*/ 329186 h 525640"/>
                <a:gd name="connsiteX38" fmla="*/ 135649 w 520333"/>
                <a:gd name="connsiteY38" fmla="*/ 341183 h 525640"/>
                <a:gd name="connsiteX39" fmla="*/ 135649 w 520333"/>
                <a:gd name="connsiteY39" fmla="*/ 347601 h 525640"/>
                <a:gd name="connsiteX40" fmla="*/ 135649 w 520333"/>
                <a:gd name="connsiteY40" fmla="*/ 491728 h 525640"/>
                <a:gd name="connsiteX41" fmla="*/ 152605 w 520333"/>
                <a:gd name="connsiteY41" fmla="*/ 508684 h 525640"/>
                <a:gd name="connsiteX42" fmla="*/ 169561 w 520333"/>
                <a:gd name="connsiteY42" fmla="*/ 491728 h 525640"/>
                <a:gd name="connsiteX43" fmla="*/ 169561 w 520333"/>
                <a:gd name="connsiteY43" fmla="*/ 317198 h 525640"/>
                <a:gd name="connsiteX44" fmla="*/ 497035 w 520333"/>
                <a:gd name="connsiteY44" fmla="*/ 249043 h 525640"/>
                <a:gd name="connsiteX45" fmla="*/ 457442 w 520333"/>
                <a:gd name="connsiteY45" fmla="*/ 258937 h 525640"/>
                <a:gd name="connsiteX46" fmla="*/ 487133 w 520333"/>
                <a:gd name="connsiteY46" fmla="*/ 288627 h 525640"/>
                <a:gd name="connsiteX47" fmla="*/ 322166 w 520333"/>
                <a:gd name="connsiteY47" fmla="*/ 237386 h 525640"/>
                <a:gd name="connsiteX48" fmla="*/ 356079 w 520333"/>
                <a:gd name="connsiteY48" fmla="*/ 271298 h 525640"/>
                <a:gd name="connsiteX49" fmla="*/ 389991 w 520333"/>
                <a:gd name="connsiteY49" fmla="*/ 237386 h 525640"/>
                <a:gd name="connsiteX50" fmla="*/ 305210 w 520333"/>
                <a:gd name="connsiteY50" fmla="*/ 203474 h 525640"/>
                <a:gd name="connsiteX51" fmla="*/ 296732 w 520333"/>
                <a:gd name="connsiteY51" fmla="*/ 211952 h 525640"/>
                <a:gd name="connsiteX52" fmla="*/ 305210 w 520333"/>
                <a:gd name="connsiteY52" fmla="*/ 220430 h 525640"/>
                <a:gd name="connsiteX53" fmla="*/ 406947 w 520333"/>
                <a:gd name="connsiteY53" fmla="*/ 220430 h 525640"/>
                <a:gd name="connsiteX54" fmla="*/ 415425 w 520333"/>
                <a:gd name="connsiteY54" fmla="*/ 211952 h 525640"/>
                <a:gd name="connsiteX55" fmla="*/ 406947 w 520333"/>
                <a:gd name="connsiteY55" fmla="*/ 203474 h 525640"/>
                <a:gd name="connsiteX56" fmla="*/ 42763 w 520333"/>
                <a:gd name="connsiteY56" fmla="*/ 190400 h 525640"/>
                <a:gd name="connsiteX57" fmla="*/ 42390 w 520333"/>
                <a:gd name="connsiteY57" fmla="*/ 194995 h 525640"/>
                <a:gd name="connsiteX58" fmla="*/ 42390 w 520333"/>
                <a:gd name="connsiteY58" fmla="*/ 237386 h 525640"/>
                <a:gd name="connsiteX59" fmla="*/ 67825 w 520333"/>
                <a:gd name="connsiteY59" fmla="*/ 262820 h 525640"/>
                <a:gd name="connsiteX60" fmla="*/ 122932 w 520333"/>
                <a:gd name="connsiteY60" fmla="*/ 262820 h 525640"/>
                <a:gd name="connsiteX61" fmla="*/ 135649 w 520333"/>
                <a:gd name="connsiteY61" fmla="*/ 250103 h 525640"/>
                <a:gd name="connsiteX62" fmla="*/ 122932 w 520333"/>
                <a:gd name="connsiteY62" fmla="*/ 237386 h 525640"/>
                <a:gd name="connsiteX63" fmla="*/ 59346 w 520333"/>
                <a:gd name="connsiteY63" fmla="*/ 237386 h 525640"/>
                <a:gd name="connsiteX64" fmla="*/ 59346 w 520333"/>
                <a:gd name="connsiteY64" fmla="*/ 220430 h 525640"/>
                <a:gd name="connsiteX65" fmla="*/ 72793 w 520333"/>
                <a:gd name="connsiteY65" fmla="*/ 220430 h 525640"/>
                <a:gd name="connsiteX66" fmla="*/ 110215 w 520333"/>
                <a:gd name="connsiteY66" fmla="*/ 190027 h 525640"/>
                <a:gd name="connsiteX67" fmla="*/ 88291 w 520333"/>
                <a:gd name="connsiteY67" fmla="*/ 211952 h 525640"/>
                <a:gd name="connsiteX68" fmla="*/ 96769 w 520333"/>
                <a:gd name="connsiteY68" fmla="*/ 220430 h 525640"/>
                <a:gd name="connsiteX69" fmla="*/ 122932 w 520333"/>
                <a:gd name="connsiteY69" fmla="*/ 220430 h 525640"/>
                <a:gd name="connsiteX70" fmla="*/ 152605 w 520333"/>
                <a:gd name="connsiteY70" fmla="*/ 250103 h 525640"/>
                <a:gd name="connsiteX71" fmla="*/ 145492 w 520333"/>
                <a:gd name="connsiteY71" fmla="*/ 269153 h 525640"/>
                <a:gd name="connsiteX72" fmla="*/ 194995 w 520333"/>
                <a:gd name="connsiteY72" fmla="*/ 318656 h 525640"/>
                <a:gd name="connsiteX73" fmla="*/ 216920 w 520333"/>
                <a:gd name="connsiteY73" fmla="*/ 296732 h 525640"/>
                <a:gd name="connsiteX74" fmla="*/ 84781 w 520333"/>
                <a:gd name="connsiteY74" fmla="*/ 164593 h 525640"/>
                <a:gd name="connsiteX75" fmla="*/ 62856 w 520333"/>
                <a:gd name="connsiteY75" fmla="*/ 186517 h 525640"/>
                <a:gd name="connsiteX76" fmla="*/ 76303 w 520333"/>
                <a:gd name="connsiteY76" fmla="*/ 199964 h 525640"/>
                <a:gd name="connsiteX77" fmla="*/ 98227 w 520333"/>
                <a:gd name="connsiteY77" fmla="*/ 178039 h 525640"/>
                <a:gd name="connsiteX78" fmla="*/ 101737 w 520333"/>
                <a:gd name="connsiteY78" fmla="*/ 135649 h 525640"/>
                <a:gd name="connsiteX79" fmla="*/ 82975 w 520333"/>
                <a:gd name="connsiteY79" fmla="*/ 138820 h 525640"/>
                <a:gd name="connsiteX80" fmla="*/ 169561 w 520333"/>
                <a:gd name="connsiteY80" fmla="*/ 225398 h 525640"/>
                <a:gd name="connsiteX81" fmla="*/ 169561 w 520333"/>
                <a:gd name="connsiteY81" fmla="*/ 186517 h 525640"/>
                <a:gd name="connsiteX82" fmla="*/ 194995 w 520333"/>
                <a:gd name="connsiteY82" fmla="*/ 161083 h 525640"/>
                <a:gd name="connsiteX83" fmla="*/ 270883 w 520333"/>
                <a:gd name="connsiteY83" fmla="*/ 161083 h 525640"/>
                <a:gd name="connsiteX84" fmla="*/ 258886 w 520333"/>
                <a:gd name="connsiteY84" fmla="*/ 135649 h 525640"/>
                <a:gd name="connsiteX85" fmla="*/ 32454 w 520333"/>
                <a:gd name="connsiteY85" fmla="*/ 118693 h 525640"/>
                <a:gd name="connsiteX86" fmla="*/ 16956 w 520333"/>
                <a:gd name="connsiteY86" fmla="*/ 134199 h 525640"/>
                <a:gd name="connsiteX87" fmla="*/ 21492 w 520333"/>
                <a:gd name="connsiteY87" fmla="*/ 145161 h 525640"/>
                <a:gd name="connsiteX88" fmla="*/ 50868 w 520333"/>
                <a:gd name="connsiteY88" fmla="*/ 174529 h 525640"/>
                <a:gd name="connsiteX89" fmla="*/ 72793 w 520333"/>
                <a:gd name="connsiteY89" fmla="*/ 152605 h 525640"/>
                <a:gd name="connsiteX90" fmla="*/ 43416 w 520333"/>
                <a:gd name="connsiteY90" fmla="*/ 123237 h 525640"/>
                <a:gd name="connsiteX91" fmla="*/ 32454 w 520333"/>
                <a:gd name="connsiteY91" fmla="*/ 118693 h 525640"/>
                <a:gd name="connsiteX92" fmla="*/ 347600 w 520333"/>
                <a:gd name="connsiteY92" fmla="*/ 33912 h 525640"/>
                <a:gd name="connsiteX93" fmla="*/ 364556 w 520333"/>
                <a:gd name="connsiteY93" fmla="*/ 33912 h 525640"/>
                <a:gd name="connsiteX94" fmla="*/ 364556 w 520333"/>
                <a:gd name="connsiteY94" fmla="*/ 50868 h 525640"/>
                <a:gd name="connsiteX95" fmla="*/ 389991 w 520333"/>
                <a:gd name="connsiteY95" fmla="*/ 76302 h 525640"/>
                <a:gd name="connsiteX96" fmla="*/ 373034 w 520333"/>
                <a:gd name="connsiteY96" fmla="*/ 76302 h 525640"/>
                <a:gd name="connsiteX97" fmla="*/ 364556 w 520333"/>
                <a:gd name="connsiteY97" fmla="*/ 67824 h 525640"/>
                <a:gd name="connsiteX98" fmla="*/ 339122 w 520333"/>
                <a:gd name="connsiteY98" fmla="*/ 67824 h 525640"/>
                <a:gd name="connsiteX99" fmla="*/ 339122 w 520333"/>
                <a:gd name="connsiteY99" fmla="*/ 76302 h 525640"/>
                <a:gd name="connsiteX100" fmla="*/ 347600 w 520333"/>
                <a:gd name="connsiteY100" fmla="*/ 84780 h 525640"/>
                <a:gd name="connsiteX101" fmla="*/ 364556 w 520333"/>
                <a:gd name="connsiteY101" fmla="*/ 84780 h 525640"/>
                <a:gd name="connsiteX102" fmla="*/ 389991 w 520333"/>
                <a:gd name="connsiteY102" fmla="*/ 110215 h 525640"/>
                <a:gd name="connsiteX103" fmla="*/ 389991 w 520333"/>
                <a:gd name="connsiteY103" fmla="*/ 135649 h 525640"/>
                <a:gd name="connsiteX104" fmla="*/ 364556 w 520333"/>
                <a:gd name="connsiteY104" fmla="*/ 135649 h 525640"/>
                <a:gd name="connsiteX105" fmla="*/ 364556 w 520333"/>
                <a:gd name="connsiteY105" fmla="*/ 152605 h 525640"/>
                <a:gd name="connsiteX106" fmla="*/ 347600 w 520333"/>
                <a:gd name="connsiteY106" fmla="*/ 152605 h 525640"/>
                <a:gd name="connsiteX107" fmla="*/ 347600 w 520333"/>
                <a:gd name="connsiteY107" fmla="*/ 135649 h 525640"/>
                <a:gd name="connsiteX108" fmla="*/ 322166 w 520333"/>
                <a:gd name="connsiteY108" fmla="*/ 110215 h 525640"/>
                <a:gd name="connsiteX109" fmla="*/ 339122 w 520333"/>
                <a:gd name="connsiteY109" fmla="*/ 110215 h 525640"/>
                <a:gd name="connsiteX110" fmla="*/ 347600 w 520333"/>
                <a:gd name="connsiteY110" fmla="*/ 118693 h 525640"/>
                <a:gd name="connsiteX111" fmla="*/ 373034 w 520333"/>
                <a:gd name="connsiteY111" fmla="*/ 118693 h 525640"/>
                <a:gd name="connsiteX112" fmla="*/ 373034 w 520333"/>
                <a:gd name="connsiteY112" fmla="*/ 110215 h 525640"/>
                <a:gd name="connsiteX113" fmla="*/ 364556 w 520333"/>
                <a:gd name="connsiteY113" fmla="*/ 101737 h 525640"/>
                <a:gd name="connsiteX114" fmla="*/ 347600 w 520333"/>
                <a:gd name="connsiteY114" fmla="*/ 101737 h 525640"/>
                <a:gd name="connsiteX115" fmla="*/ 322166 w 520333"/>
                <a:gd name="connsiteY115" fmla="*/ 76302 h 525640"/>
                <a:gd name="connsiteX116" fmla="*/ 322166 w 520333"/>
                <a:gd name="connsiteY116" fmla="*/ 50868 h 525640"/>
                <a:gd name="connsiteX117" fmla="*/ 347600 w 520333"/>
                <a:gd name="connsiteY117" fmla="*/ 50868 h 525640"/>
                <a:gd name="connsiteX118" fmla="*/ 356079 w 520333"/>
                <a:gd name="connsiteY118" fmla="*/ 16956 h 525640"/>
                <a:gd name="connsiteX119" fmla="*/ 271298 w 520333"/>
                <a:gd name="connsiteY119" fmla="*/ 101737 h 525640"/>
                <a:gd name="connsiteX120" fmla="*/ 271298 w 520333"/>
                <a:gd name="connsiteY120" fmla="*/ 105501 h 525640"/>
                <a:gd name="connsiteX121" fmla="*/ 296130 w 520333"/>
                <a:gd name="connsiteY121" fmla="*/ 165449 h 525640"/>
                <a:gd name="connsiteX122" fmla="*/ 307262 w 520333"/>
                <a:gd name="connsiteY122" fmla="*/ 176590 h 525640"/>
                <a:gd name="connsiteX123" fmla="*/ 314672 w 520333"/>
                <a:gd name="connsiteY123" fmla="*/ 186517 h 525640"/>
                <a:gd name="connsiteX124" fmla="*/ 397485 w 520333"/>
                <a:gd name="connsiteY124" fmla="*/ 186517 h 525640"/>
                <a:gd name="connsiteX125" fmla="*/ 404895 w 520333"/>
                <a:gd name="connsiteY125" fmla="*/ 176590 h 525640"/>
                <a:gd name="connsiteX126" fmla="*/ 416027 w 520333"/>
                <a:gd name="connsiteY126" fmla="*/ 165449 h 525640"/>
                <a:gd name="connsiteX127" fmla="*/ 440859 w 520333"/>
                <a:gd name="connsiteY127" fmla="*/ 105501 h 525640"/>
                <a:gd name="connsiteX128" fmla="*/ 440859 w 520333"/>
                <a:gd name="connsiteY128" fmla="*/ 101737 h 525640"/>
                <a:gd name="connsiteX129" fmla="*/ 356079 w 520333"/>
                <a:gd name="connsiteY129" fmla="*/ 16956 h 525640"/>
                <a:gd name="connsiteX130" fmla="*/ 127171 w 520333"/>
                <a:gd name="connsiteY130" fmla="*/ 16956 h 525640"/>
                <a:gd name="connsiteX131" fmla="*/ 76303 w 520333"/>
                <a:gd name="connsiteY131" fmla="*/ 67825 h 525640"/>
                <a:gd name="connsiteX132" fmla="*/ 127171 w 520333"/>
                <a:gd name="connsiteY132" fmla="*/ 118693 h 525640"/>
                <a:gd name="connsiteX133" fmla="*/ 178039 w 520333"/>
                <a:gd name="connsiteY133" fmla="*/ 67825 h 525640"/>
                <a:gd name="connsiteX134" fmla="*/ 127171 w 520333"/>
                <a:gd name="connsiteY134" fmla="*/ 16956 h 525640"/>
                <a:gd name="connsiteX135" fmla="*/ 127171 w 520333"/>
                <a:gd name="connsiteY135" fmla="*/ 0 h 525640"/>
                <a:gd name="connsiteX136" fmla="*/ 194995 w 520333"/>
                <a:gd name="connsiteY136" fmla="*/ 67825 h 525640"/>
                <a:gd name="connsiteX137" fmla="*/ 171884 w 520333"/>
                <a:gd name="connsiteY137" fmla="*/ 118693 h 525640"/>
                <a:gd name="connsiteX138" fmla="*/ 255291 w 520333"/>
                <a:gd name="connsiteY138" fmla="*/ 118693 h 525640"/>
                <a:gd name="connsiteX139" fmla="*/ 254342 w 520333"/>
                <a:gd name="connsiteY139" fmla="*/ 105501 h 525640"/>
                <a:gd name="connsiteX140" fmla="*/ 254342 w 520333"/>
                <a:gd name="connsiteY140" fmla="*/ 101737 h 525640"/>
                <a:gd name="connsiteX141" fmla="*/ 356079 w 520333"/>
                <a:gd name="connsiteY141" fmla="*/ 0 h 525640"/>
                <a:gd name="connsiteX142" fmla="*/ 457815 w 520333"/>
                <a:gd name="connsiteY142" fmla="*/ 101737 h 525640"/>
                <a:gd name="connsiteX143" fmla="*/ 457815 w 520333"/>
                <a:gd name="connsiteY143" fmla="*/ 105501 h 525640"/>
                <a:gd name="connsiteX144" fmla="*/ 428015 w 520333"/>
                <a:gd name="connsiteY144" fmla="*/ 177429 h 525640"/>
                <a:gd name="connsiteX145" fmla="*/ 416900 w 520333"/>
                <a:gd name="connsiteY145" fmla="*/ 188552 h 525640"/>
                <a:gd name="connsiteX146" fmla="*/ 432381 w 520333"/>
                <a:gd name="connsiteY146" fmla="*/ 211952 h 525640"/>
                <a:gd name="connsiteX147" fmla="*/ 406947 w 520333"/>
                <a:gd name="connsiteY147" fmla="*/ 237386 h 525640"/>
                <a:gd name="connsiteX148" fmla="*/ 356079 w 520333"/>
                <a:gd name="connsiteY148" fmla="*/ 288254 h 525640"/>
                <a:gd name="connsiteX149" fmla="*/ 305210 w 520333"/>
                <a:gd name="connsiteY149" fmla="*/ 237386 h 525640"/>
                <a:gd name="connsiteX150" fmla="*/ 279776 w 520333"/>
                <a:gd name="connsiteY150" fmla="*/ 211952 h 525640"/>
                <a:gd name="connsiteX151" fmla="*/ 295257 w 520333"/>
                <a:gd name="connsiteY151" fmla="*/ 188552 h 525640"/>
                <a:gd name="connsiteX152" fmla="*/ 284744 w 520333"/>
                <a:gd name="connsiteY152" fmla="*/ 178039 h 525640"/>
                <a:gd name="connsiteX153" fmla="*/ 194995 w 520333"/>
                <a:gd name="connsiteY153" fmla="*/ 178039 h 525640"/>
                <a:gd name="connsiteX154" fmla="*/ 186517 w 520333"/>
                <a:gd name="connsiteY154" fmla="*/ 186517 h 525640"/>
                <a:gd name="connsiteX155" fmla="*/ 186517 w 520333"/>
                <a:gd name="connsiteY155" fmla="*/ 242354 h 525640"/>
                <a:gd name="connsiteX156" fmla="*/ 236716 w 520333"/>
                <a:gd name="connsiteY156" fmla="*/ 292553 h 525640"/>
                <a:gd name="connsiteX157" fmla="*/ 248195 w 520333"/>
                <a:gd name="connsiteY157" fmla="*/ 349932 h 525640"/>
                <a:gd name="connsiteX158" fmla="*/ 190816 w 520333"/>
                <a:gd name="connsiteY158" fmla="*/ 338453 h 525640"/>
                <a:gd name="connsiteX159" fmla="*/ 186517 w 520333"/>
                <a:gd name="connsiteY159" fmla="*/ 334154 h 525640"/>
                <a:gd name="connsiteX160" fmla="*/ 186517 w 520333"/>
                <a:gd name="connsiteY160" fmla="*/ 356079 h 525640"/>
                <a:gd name="connsiteX161" fmla="*/ 283286 w 520333"/>
                <a:gd name="connsiteY161" fmla="*/ 356079 h 525640"/>
                <a:gd name="connsiteX162" fmla="*/ 305210 w 520333"/>
                <a:gd name="connsiteY162" fmla="*/ 378003 h 525640"/>
                <a:gd name="connsiteX163" fmla="*/ 381513 w 520333"/>
                <a:gd name="connsiteY163" fmla="*/ 301700 h 525640"/>
                <a:gd name="connsiteX164" fmla="*/ 406947 w 520333"/>
                <a:gd name="connsiteY164" fmla="*/ 327135 h 525640"/>
                <a:gd name="connsiteX165" fmla="*/ 454305 w 520333"/>
                <a:gd name="connsiteY165" fmla="*/ 279776 h 525640"/>
                <a:gd name="connsiteX166" fmla="*/ 424276 w 520333"/>
                <a:gd name="connsiteY166" fmla="*/ 249747 h 525640"/>
                <a:gd name="connsiteX167" fmla="*/ 520333 w 520333"/>
                <a:gd name="connsiteY167" fmla="*/ 225728 h 525640"/>
                <a:gd name="connsiteX168" fmla="*/ 496323 w 520333"/>
                <a:gd name="connsiteY168" fmla="*/ 321793 h 525640"/>
                <a:gd name="connsiteX169" fmla="*/ 466293 w 520333"/>
                <a:gd name="connsiteY169" fmla="*/ 291764 h 525640"/>
                <a:gd name="connsiteX170" fmla="*/ 440859 w 520333"/>
                <a:gd name="connsiteY170" fmla="*/ 317198 h 525640"/>
                <a:gd name="connsiteX171" fmla="*/ 440859 w 520333"/>
                <a:gd name="connsiteY171" fmla="*/ 525640 h 525640"/>
                <a:gd name="connsiteX172" fmla="*/ 152605 w 520333"/>
                <a:gd name="connsiteY172" fmla="*/ 525640 h 525640"/>
                <a:gd name="connsiteX173" fmla="*/ 127171 w 520333"/>
                <a:gd name="connsiteY173" fmla="*/ 513923 h 525640"/>
                <a:gd name="connsiteX174" fmla="*/ 101737 w 520333"/>
                <a:gd name="connsiteY174" fmla="*/ 525640 h 525640"/>
                <a:gd name="connsiteX175" fmla="*/ 67825 w 520333"/>
                <a:gd name="connsiteY175" fmla="*/ 491728 h 525640"/>
                <a:gd name="connsiteX176" fmla="*/ 67825 w 520333"/>
                <a:gd name="connsiteY176" fmla="*/ 279776 h 525640"/>
                <a:gd name="connsiteX177" fmla="*/ 25434 w 520333"/>
                <a:gd name="connsiteY177" fmla="*/ 237386 h 525640"/>
                <a:gd name="connsiteX178" fmla="*/ 25434 w 520333"/>
                <a:gd name="connsiteY178" fmla="*/ 194995 h 525640"/>
                <a:gd name="connsiteX179" fmla="*/ 27952 w 520333"/>
                <a:gd name="connsiteY179" fmla="*/ 175598 h 525640"/>
                <a:gd name="connsiteX180" fmla="*/ 9504 w 520333"/>
                <a:gd name="connsiteY180" fmla="*/ 157149 h 525640"/>
                <a:gd name="connsiteX181" fmla="*/ 0 w 520333"/>
                <a:gd name="connsiteY181" fmla="*/ 134199 h 525640"/>
                <a:gd name="connsiteX182" fmla="*/ 32454 w 520333"/>
                <a:gd name="connsiteY182" fmla="*/ 101737 h 525640"/>
                <a:gd name="connsiteX183" fmla="*/ 55404 w 520333"/>
                <a:gd name="connsiteY183" fmla="*/ 111249 h 525640"/>
                <a:gd name="connsiteX184" fmla="*/ 69936 w 520333"/>
                <a:gd name="connsiteY184" fmla="*/ 125781 h 525640"/>
                <a:gd name="connsiteX185" fmla="*/ 84823 w 520333"/>
                <a:gd name="connsiteY185" fmla="*/ 120719 h 525640"/>
                <a:gd name="connsiteX186" fmla="*/ 59346 w 520333"/>
                <a:gd name="connsiteY186" fmla="*/ 67825 h 525640"/>
                <a:gd name="connsiteX187" fmla="*/ 127171 w 520333"/>
                <a:gd name="connsiteY187" fmla="*/ 0 h 52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20333" h="525640">
                  <a:moveTo>
                    <a:pt x="288254" y="385023"/>
                  </a:moveTo>
                  <a:lnTo>
                    <a:pt x="288254" y="508684"/>
                  </a:lnTo>
                  <a:lnTo>
                    <a:pt x="322166" y="508684"/>
                  </a:lnTo>
                  <a:lnTo>
                    <a:pt x="322166" y="385023"/>
                  </a:lnTo>
                  <a:lnTo>
                    <a:pt x="305210" y="401979"/>
                  </a:lnTo>
                  <a:close/>
                  <a:moveTo>
                    <a:pt x="237386" y="373035"/>
                  </a:moveTo>
                  <a:lnTo>
                    <a:pt x="237386" y="508684"/>
                  </a:lnTo>
                  <a:lnTo>
                    <a:pt x="271298" y="508684"/>
                  </a:lnTo>
                  <a:lnTo>
                    <a:pt x="271298" y="373035"/>
                  </a:lnTo>
                  <a:close/>
                  <a:moveTo>
                    <a:pt x="186517" y="373035"/>
                  </a:moveTo>
                  <a:lnTo>
                    <a:pt x="186517" y="491728"/>
                  </a:lnTo>
                  <a:cubicBezTo>
                    <a:pt x="186517" y="497934"/>
                    <a:pt x="184720" y="503673"/>
                    <a:pt x="181804" y="508684"/>
                  </a:cubicBezTo>
                  <a:lnTo>
                    <a:pt x="220430" y="508684"/>
                  </a:lnTo>
                  <a:lnTo>
                    <a:pt x="220430" y="373035"/>
                  </a:lnTo>
                  <a:close/>
                  <a:moveTo>
                    <a:pt x="389991" y="334154"/>
                  </a:moveTo>
                  <a:lnTo>
                    <a:pt x="389991" y="508684"/>
                  </a:lnTo>
                  <a:lnTo>
                    <a:pt x="423903" y="508684"/>
                  </a:lnTo>
                  <a:lnTo>
                    <a:pt x="423903" y="334154"/>
                  </a:lnTo>
                  <a:lnTo>
                    <a:pt x="406947" y="351111"/>
                  </a:lnTo>
                  <a:close/>
                  <a:moveTo>
                    <a:pt x="373035" y="334154"/>
                  </a:moveTo>
                  <a:lnTo>
                    <a:pt x="339123" y="368067"/>
                  </a:lnTo>
                  <a:lnTo>
                    <a:pt x="339123" y="508684"/>
                  </a:lnTo>
                  <a:lnTo>
                    <a:pt x="373035" y="508684"/>
                  </a:lnTo>
                  <a:close/>
                  <a:moveTo>
                    <a:pt x="223702" y="313926"/>
                  </a:moveTo>
                  <a:lnTo>
                    <a:pt x="212189" y="325439"/>
                  </a:lnTo>
                  <a:lnTo>
                    <a:pt x="226576" y="328313"/>
                  </a:lnTo>
                  <a:close/>
                  <a:moveTo>
                    <a:pt x="130910" y="278547"/>
                  </a:moveTo>
                  <a:cubicBezTo>
                    <a:pt x="128358" y="279267"/>
                    <a:pt x="125713" y="279776"/>
                    <a:pt x="122932" y="279776"/>
                  </a:cubicBezTo>
                  <a:lnTo>
                    <a:pt x="84781" y="279776"/>
                  </a:lnTo>
                  <a:lnTo>
                    <a:pt x="84781" y="491728"/>
                  </a:lnTo>
                  <a:cubicBezTo>
                    <a:pt x="84781" y="501079"/>
                    <a:pt x="92385" y="508684"/>
                    <a:pt x="101737" y="508684"/>
                  </a:cubicBezTo>
                  <a:cubicBezTo>
                    <a:pt x="111088" y="508684"/>
                    <a:pt x="118693" y="501079"/>
                    <a:pt x="118693" y="491728"/>
                  </a:cubicBezTo>
                  <a:lnTo>
                    <a:pt x="118693" y="347601"/>
                  </a:lnTo>
                  <a:lnTo>
                    <a:pt x="118693" y="341183"/>
                  </a:lnTo>
                  <a:cubicBezTo>
                    <a:pt x="118693" y="332128"/>
                    <a:pt x="122220" y="323608"/>
                    <a:pt x="128629" y="317198"/>
                  </a:cubicBezTo>
                  <a:lnTo>
                    <a:pt x="138133" y="307694"/>
                  </a:lnTo>
                  <a:lnTo>
                    <a:pt x="150121" y="319682"/>
                  </a:lnTo>
                  <a:lnTo>
                    <a:pt x="140617" y="329186"/>
                  </a:lnTo>
                  <a:cubicBezTo>
                    <a:pt x="137412" y="332399"/>
                    <a:pt x="135649" y="336655"/>
                    <a:pt x="135649" y="341183"/>
                  </a:cubicBezTo>
                  <a:lnTo>
                    <a:pt x="135649" y="347601"/>
                  </a:lnTo>
                  <a:lnTo>
                    <a:pt x="135649" y="491728"/>
                  </a:lnTo>
                  <a:cubicBezTo>
                    <a:pt x="135649" y="501079"/>
                    <a:pt x="143254" y="508684"/>
                    <a:pt x="152605" y="508684"/>
                  </a:cubicBezTo>
                  <a:cubicBezTo>
                    <a:pt x="161956" y="508684"/>
                    <a:pt x="169561" y="501079"/>
                    <a:pt x="169561" y="491728"/>
                  </a:cubicBezTo>
                  <a:lnTo>
                    <a:pt x="169561" y="317198"/>
                  </a:lnTo>
                  <a:close/>
                  <a:moveTo>
                    <a:pt x="497035" y="249043"/>
                  </a:moveTo>
                  <a:lnTo>
                    <a:pt x="457442" y="258937"/>
                  </a:lnTo>
                  <a:lnTo>
                    <a:pt x="487133" y="288627"/>
                  </a:lnTo>
                  <a:close/>
                  <a:moveTo>
                    <a:pt x="322166" y="237386"/>
                  </a:moveTo>
                  <a:cubicBezTo>
                    <a:pt x="322166" y="256088"/>
                    <a:pt x="337376" y="271298"/>
                    <a:pt x="356079" y="271298"/>
                  </a:cubicBezTo>
                  <a:cubicBezTo>
                    <a:pt x="374781" y="271298"/>
                    <a:pt x="389991" y="256088"/>
                    <a:pt x="389991" y="237386"/>
                  </a:cubicBezTo>
                  <a:close/>
                  <a:moveTo>
                    <a:pt x="305210" y="203474"/>
                  </a:moveTo>
                  <a:cubicBezTo>
                    <a:pt x="300530" y="203474"/>
                    <a:pt x="296732" y="207280"/>
                    <a:pt x="296732" y="211952"/>
                  </a:cubicBezTo>
                  <a:cubicBezTo>
                    <a:pt x="296732" y="216623"/>
                    <a:pt x="300530" y="220430"/>
                    <a:pt x="305210" y="220430"/>
                  </a:cubicBezTo>
                  <a:lnTo>
                    <a:pt x="406947" y="220430"/>
                  </a:lnTo>
                  <a:cubicBezTo>
                    <a:pt x="411627" y="220430"/>
                    <a:pt x="415425" y="216623"/>
                    <a:pt x="415425" y="211952"/>
                  </a:cubicBezTo>
                  <a:cubicBezTo>
                    <a:pt x="415425" y="207280"/>
                    <a:pt x="411627" y="203474"/>
                    <a:pt x="406947" y="203474"/>
                  </a:cubicBezTo>
                  <a:close/>
                  <a:moveTo>
                    <a:pt x="42763" y="190400"/>
                  </a:moveTo>
                  <a:cubicBezTo>
                    <a:pt x="42645" y="191935"/>
                    <a:pt x="42390" y="193452"/>
                    <a:pt x="42390" y="194995"/>
                  </a:cubicBezTo>
                  <a:lnTo>
                    <a:pt x="42390" y="237386"/>
                  </a:lnTo>
                  <a:cubicBezTo>
                    <a:pt x="42390" y="251408"/>
                    <a:pt x="53802" y="262820"/>
                    <a:pt x="67825" y="262820"/>
                  </a:cubicBezTo>
                  <a:lnTo>
                    <a:pt x="122932" y="262820"/>
                  </a:lnTo>
                  <a:cubicBezTo>
                    <a:pt x="129943" y="262820"/>
                    <a:pt x="135649" y="257114"/>
                    <a:pt x="135649" y="250103"/>
                  </a:cubicBezTo>
                  <a:cubicBezTo>
                    <a:pt x="135649" y="243091"/>
                    <a:pt x="129943" y="237386"/>
                    <a:pt x="122932" y="237386"/>
                  </a:cubicBezTo>
                  <a:lnTo>
                    <a:pt x="59346" y="237386"/>
                  </a:lnTo>
                  <a:lnTo>
                    <a:pt x="59346" y="220430"/>
                  </a:lnTo>
                  <a:lnTo>
                    <a:pt x="72793" y="220430"/>
                  </a:lnTo>
                  <a:close/>
                  <a:moveTo>
                    <a:pt x="110215" y="190027"/>
                  </a:moveTo>
                  <a:lnTo>
                    <a:pt x="88291" y="211952"/>
                  </a:lnTo>
                  <a:lnTo>
                    <a:pt x="96769" y="220430"/>
                  </a:lnTo>
                  <a:lnTo>
                    <a:pt x="122932" y="220430"/>
                  </a:lnTo>
                  <a:cubicBezTo>
                    <a:pt x="139295" y="220430"/>
                    <a:pt x="152605" y="233740"/>
                    <a:pt x="152605" y="250103"/>
                  </a:cubicBezTo>
                  <a:cubicBezTo>
                    <a:pt x="152605" y="257386"/>
                    <a:pt x="149867" y="263981"/>
                    <a:pt x="145492" y="269153"/>
                  </a:cubicBezTo>
                  <a:lnTo>
                    <a:pt x="194995" y="318656"/>
                  </a:lnTo>
                  <a:lnTo>
                    <a:pt x="216920" y="296732"/>
                  </a:lnTo>
                  <a:close/>
                  <a:moveTo>
                    <a:pt x="84781" y="164593"/>
                  </a:moveTo>
                  <a:lnTo>
                    <a:pt x="62856" y="186517"/>
                  </a:lnTo>
                  <a:lnTo>
                    <a:pt x="76303" y="199964"/>
                  </a:lnTo>
                  <a:lnTo>
                    <a:pt x="98227" y="178039"/>
                  </a:lnTo>
                  <a:close/>
                  <a:moveTo>
                    <a:pt x="101737" y="135649"/>
                  </a:moveTo>
                  <a:cubicBezTo>
                    <a:pt x="95327" y="135649"/>
                    <a:pt x="89003" y="136810"/>
                    <a:pt x="82975" y="138820"/>
                  </a:cubicBezTo>
                  <a:lnTo>
                    <a:pt x="169561" y="225398"/>
                  </a:lnTo>
                  <a:lnTo>
                    <a:pt x="169561" y="186517"/>
                  </a:lnTo>
                  <a:cubicBezTo>
                    <a:pt x="169561" y="172495"/>
                    <a:pt x="180973" y="161083"/>
                    <a:pt x="194995" y="161083"/>
                  </a:cubicBezTo>
                  <a:lnTo>
                    <a:pt x="270883" y="161083"/>
                  </a:lnTo>
                  <a:cubicBezTo>
                    <a:pt x="265702" y="153173"/>
                    <a:pt x="261658" y="144636"/>
                    <a:pt x="258886" y="135649"/>
                  </a:cubicBezTo>
                  <a:close/>
                  <a:moveTo>
                    <a:pt x="32454" y="118693"/>
                  </a:moveTo>
                  <a:cubicBezTo>
                    <a:pt x="23908" y="118693"/>
                    <a:pt x="16956" y="125645"/>
                    <a:pt x="16956" y="134199"/>
                  </a:cubicBezTo>
                  <a:cubicBezTo>
                    <a:pt x="16956" y="138337"/>
                    <a:pt x="18567" y="142228"/>
                    <a:pt x="21492" y="145161"/>
                  </a:cubicBezTo>
                  <a:lnTo>
                    <a:pt x="50868" y="174529"/>
                  </a:lnTo>
                  <a:lnTo>
                    <a:pt x="72793" y="152605"/>
                  </a:lnTo>
                  <a:lnTo>
                    <a:pt x="43416" y="123237"/>
                  </a:lnTo>
                  <a:cubicBezTo>
                    <a:pt x="40525" y="120346"/>
                    <a:pt x="36532" y="118693"/>
                    <a:pt x="32454" y="118693"/>
                  </a:cubicBezTo>
                  <a:close/>
                  <a:moveTo>
                    <a:pt x="347600" y="33912"/>
                  </a:moveTo>
                  <a:lnTo>
                    <a:pt x="364556" y="33912"/>
                  </a:lnTo>
                  <a:lnTo>
                    <a:pt x="364556" y="50868"/>
                  </a:lnTo>
                  <a:cubicBezTo>
                    <a:pt x="378579" y="50868"/>
                    <a:pt x="389991" y="62280"/>
                    <a:pt x="389991" y="76302"/>
                  </a:cubicBezTo>
                  <a:lnTo>
                    <a:pt x="373034" y="76302"/>
                  </a:lnTo>
                  <a:cubicBezTo>
                    <a:pt x="373034" y="71631"/>
                    <a:pt x="369236" y="67824"/>
                    <a:pt x="364556" y="67824"/>
                  </a:cubicBezTo>
                  <a:lnTo>
                    <a:pt x="339122" y="67824"/>
                  </a:lnTo>
                  <a:lnTo>
                    <a:pt x="339122" y="76302"/>
                  </a:lnTo>
                  <a:cubicBezTo>
                    <a:pt x="339122" y="80974"/>
                    <a:pt x="342920" y="84780"/>
                    <a:pt x="347600" y="84780"/>
                  </a:cubicBezTo>
                  <a:lnTo>
                    <a:pt x="364556" y="84780"/>
                  </a:lnTo>
                  <a:cubicBezTo>
                    <a:pt x="378579" y="84780"/>
                    <a:pt x="389991" y="96192"/>
                    <a:pt x="389991" y="110215"/>
                  </a:cubicBezTo>
                  <a:lnTo>
                    <a:pt x="389991" y="135649"/>
                  </a:lnTo>
                  <a:lnTo>
                    <a:pt x="364556" y="135649"/>
                  </a:lnTo>
                  <a:lnTo>
                    <a:pt x="364556" y="152605"/>
                  </a:lnTo>
                  <a:lnTo>
                    <a:pt x="347600" y="152605"/>
                  </a:lnTo>
                  <a:lnTo>
                    <a:pt x="347600" y="135649"/>
                  </a:lnTo>
                  <a:cubicBezTo>
                    <a:pt x="333577" y="135649"/>
                    <a:pt x="322166" y="124237"/>
                    <a:pt x="322166" y="110215"/>
                  </a:cubicBezTo>
                  <a:lnTo>
                    <a:pt x="339122" y="110215"/>
                  </a:lnTo>
                  <a:cubicBezTo>
                    <a:pt x="339122" y="114886"/>
                    <a:pt x="342920" y="118693"/>
                    <a:pt x="347600" y="118693"/>
                  </a:cubicBezTo>
                  <a:lnTo>
                    <a:pt x="373034" y="118693"/>
                  </a:lnTo>
                  <a:lnTo>
                    <a:pt x="373034" y="110215"/>
                  </a:lnTo>
                  <a:cubicBezTo>
                    <a:pt x="373034" y="105543"/>
                    <a:pt x="369236" y="101737"/>
                    <a:pt x="364556" y="101737"/>
                  </a:cubicBezTo>
                  <a:lnTo>
                    <a:pt x="347600" y="101737"/>
                  </a:lnTo>
                  <a:cubicBezTo>
                    <a:pt x="333577" y="101737"/>
                    <a:pt x="322166" y="90325"/>
                    <a:pt x="322166" y="76302"/>
                  </a:cubicBezTo>
                  <a:lnTo>
                    <a:pt x="322166" y="50868"/>
                  </a:lnTo>
                  <a:lnTo>
                    <a:pt x="347600" y="50868"/>
                  </a:lnTo>
                  <a:close/>
                  <a:moveTo>
                    <a:pt x="356079" y="16956"/>
                  </a:moveTo>
                  <a:cubicBezTo>
                    <a:pt x="309331" y="16956"/>
                    <a:pt x="271298" y="54989"/>
                    <a:pt x="271298" y="101737"/>
                  </a:cubicBezTo>
                  <a:lnTo>
                    <a:pt x="271298" y="105501"/>
                  </a:lnTo>
                  <a:cubicBezTo>
                    <a:pt x="271298" y="128146"/>
                    <a:pt x="280115" y="149434"/>
                    <a:pt x="296130" y="165449"/>
                  </a:cubicBezTo>
                  <a:lnTo>
                    <a:pt x="307262" y="176590"/>
                  </a:lnTo>
                  <a:cubicBezTo>
                    <a:pt x="310136" y="179464"/>
                    <a:pt x="312518" y="182872"/>
                    <a:pt x="314672" y="186517"/>
                  </a:cubicBezTo>
                  <a:lnTo>
                    <a:pt x="397485" y="186517"/>
                  </a:lnTo>
                  <a:cubicBezTo>
                    <a:pt x="399639" y="182880"/>
                    <a:pt x="402021" y="179464"/>
                    <a:pt x="404895" y="176590"/>
                  </a:cubicBezTo>
                  <a:lnTo>
                    <a:pt x="416027" y="165449"/>
                  </a:lnTo>
                  <a:cubicBezTo>
                    <a:pt x="432042" y="149434"/>
                    <a:pt x="440859" y="128146"/>
                    <a:pt x="440859" y="105501"/>
                  </a:cubicBezTo>
                  <a:lnTo>
                    <a:pt x="440859" y="101737"/>
                  </a:lnTo>
                  <a:cubicBezTo>
                    <a:pt x="440859" y="54989"/>
                    <a:pt x="402827" y="16956"/>
                    <a:pt x="356079" y="16956"/>
                  </a:cubicBezTo>
                  <a:close/>
                  <a:moveTo>
                    <a:pt x="127171" y="16956"/>
                  </a:moveTo>
                  <a:cubicBezTo>
                    <a:pt x="99117" y="16956"/>
                    <a:pt x="76303" y="39771"/>
                    <a:pt x="76303" y="67825"/>
                  </a:cubicBezTo>
                  <a:cubicBezTo>
                    <a:pt x="76303" y="95878"/>
                    <a:pt x="99117" y="118693"/>
                    <a:pt x="127171" y="118693"/>
                  </a:cubicBezTo>
                  <a:cubicBezTo>
                    <a:pt x="155225" y="118693"/>
                    <a:pt x="178039" y="95878"/>
                    <a:pt x="178039" y="67825"/>
                  </a:cubicBezTo>
                  <a:cubicBezTo>
                    <a:pt x="178039" y="39771"/>
                    <a:pt x="155225" y="16956"/>
                    <a:pt x="127171" y="16956"/>
                  </a:cubicBezTo>
                  <a:close/>
                  <a:moveTo>
                    <a:pt x="127171" y="0"/>
                  </a:moveTo>
                  <a:cubicBezTo>
                    <a:pt x="164568" y="0"/>
                    <a:pt x="194995" y="30428"/>
                    <a:pt x="194995" y="67825"/>
                  </a:cubicBezTo>
                  <a:cubicBezTo>
                    <a:pt x="194995" y="88087"/>
                    <a:pt x="186017" y="106256"/>
                    <a:pt x="171884" y="118693"/>
                  </a:cubicBezTo>
                  <a:lnTo>
                    <a:pt x="255291" y="118693"/>
                  </a:lnTo>
                  <a:cubicBezTo>
                    <a:pt x="254732" y="114344"/>
                    <a:pt x="254342" y="109960"/>
                    <a:pt x="254342" y="105501"/>
                  </a:cubicBezTo>
                  <a:lnTo>
                    <a:pt x="254342" y="101737"/>
                  </a:lnTo>
                  <a:cubicBezTo>
                    <a:pt x="254342" y="45637"/>
                    <a:pt x="299979" y="0"/>
                    <a:pt x="356079" y="0"/>
                  </a:cubicBezTo>
                  <a:cubicBezTo>
                    <a:pt x="412178" y="0"/>
                    <a:pt x="457815" y="45637"/>
                    <a:pt x="457815" y="101737"/>
                  </a:cubicBezTo>
                  <a:lnTo>
                    <a:pt x="457815" y="105501"/>
                  </a:lnTo>
                  <a:cubicBezTo>
                    <a:pt x="457815" y="132673"/>
                    <a:pt x="447235" y="158226"/>
                    <a:pt x="428015" y="177429"/>
                  </a:cubicBezTo>
                  <a:lnTo>
                    <a:pt x="416900" y="188552"/>
                  </a:lnTo>
                  <a:cubicBezTo>
                    <a:pt x="425989" y="192435"/>
                    <a:pt x="432381" y="201456"/>
                    <a:pt x="432381" y="211952"/>
                  </a:cubicBezTo>
                  <a:cubicBezTo>
                    <a:pt x="432381" y="225974"/>
                    <a:pt x="420970" y="237386"/>
                    <a:pt x="406947" y="237386"/>
                  </a:cubicBezTo>
                  <a:cubicBezTo>
                    <a:pt x="406947" y="265440"/>
                    <a:pt x="384133" y="288254"/>
                    <a:pt x="356079" y="288254"/>
                  </a:cubicBezTo>
                  <a:cubicBezTo>
                    <a:pt x="328025" y="288254"/>
                    <a:pt x="305210" y="265440"/>
                    <a:pt x="305210" y="237386"/>
                  </a:cubicBezTo>
                  <a:cubicBezTo>
                    <a:pt x="291188" y="237386"/>
                    <a:pt x="279776" y="225974"/>
                    <a:pt x="279776" y="211952"/>
                  </a:cubicBezTo>
                  <a:cubicBezTo>
                    <a:pt x="279776" y="201456"/>
                    <a:pt x="286169" y="192435"/>
                    <a:pt x="295257" y="188552"/>
                  </a:cubicBezTo>
                  <a:lnTo>
                    <a:pt x="284744" y="178039"/>
                  </a:lnTo>
                  <a:lnTo>
                    <a:pt x="194995" y="178039"/>
                  </a:lnTo>
                  <a:cubicBezTo>
                    <a:pt x="190316" y="178039"/>
                    <a:pt x="186517" y="181846"/>
                    <a:pt x="186517" y="186517"/>
                  </a:cubicBezTo>
                  <a:lnTo>
                    <a:pt x="186517" y="242354"/>
                  </a:lnTo>
                  <a:lnTo>
                    <a:pt x="236716" y="292553"/>
                  </a:lnTo>
                  <a:lnTo>
                    <a:pt x="248195" y="349932"/>
                  </a:lnTo>
                  <a:lnTo>
                    <a:pt x="190816" y="338453"/>
                  </a:lnTo>
                  <a:lnTo>
                    <a:pt x="186517" y="334154"/>
                  </a:lnTo>
                  <a:lnTo>
                    <a:pt x="186517" y="356079"/>
                  </a:lnTo>
                  <a:lnTo>
                    <a:pt x="283286" y="356079"/>
                  </a:lnTo>
                  <a:lnTo>
                    <a:pt x="305210" y="378003"/>
                  </a:lnTo>
                  <a:lnTo>
                    <a:pt x="381513" y="301700"/>
                  </a:lnTo>
                  <a:lnTo>
                    <a:pt x="406947" y="327135"/>
                  </a:lnTo>
                  <a:lnTo>
                    <a:pt x="454305" y="279776"/>
                  </a:lnTo>
                  <a:lnTo>
                    <a:pt x="424276" y="249747"/>
                  </a:lnTo>
                  <a:lnTo>
                    <a:pt x="520333" y="225728"/>
                  </a:lnTo>
                  <a:lnTo>
                    <a:pt x="496323" y="321793"/>
                  </a:lnTo>
                  <a:lnTo>
                    <a:pt x="466293" y="291764"/>
                  </a:lnTo>
                  <a:lnTo>
                    <a:pt x="440859" y="317198"/>
                  </a:lnTo>
                  <a:lnTo>
                    <a:pt x="440859" y="525640"/>
                  </a:lnTo>
                  <a:lnTo>
                    <a:pt x="152605" y="525640"/>
                  </a:lnTo>
                  <a:cubicBezTo>
                    <a:pt x="142423" y="525640"/>
                    <a:pt x="133394" y="521045"/>
                    <a:pt x="127171" y="513923"/>
                  </a:cubicBezTo>
                  <a:cubicBezTo>
                    <a:pt x="120948" y="521045"/>
                    <a:pt x="111919" y="525640"/>
                    <a:pt x="101737" y="525640"/>
                  </a:cubicBezTo>
                  <a:cubicBezTo>
                    <a:pt x="83034" y="525640"/>
                    <a:pt x="67825" y="510430"/>
                    <a:pt x="67825" y="491728"/>
                  </a:cubicBezTo>
                  <a:lnTo>
                    <a:pt x="67825" y="279776"/>
                  </a:lnTo>
                  <a:cubicBezTo>
                    <a:pt x="44450" y="279776"/>
                    <a:pt x="25434" y="260760"/>
                    <a:pt x="25434" y="237386"/>
                  </a:cubicBezTo>
                  <a:lnTo>
                    <a:pt x="25434" y="194995"/>
                  </a:lnTo>
                  <a:cubicBezTo>
                    <a:pt x="25434" y="188408"/>
                    <a:pt x="26299" y="181905"/>
                    <a:pt x="27952" y="175598"/>
                  </a:cubicBezTo>
                  <a:lnTo>
                    <a:pt x="9504" y="157149"/>
                  </a:lnTo>
                  <a:cubicBezTo>
                    <a:pt x="3374" y="151011"/>
                    <a:pt x="0" y="142864"/>
                    <a:pt x="0" y="134199"/>
                  </a:cubicBezTo>
                  <a:cubicBezTo>
                    <a:pt x="0" y="116294"/>
                    <a:pt x="14565" y="101737"/>
                    <a:pt x="32454" y="101737"/>
                  </a:cubicBezTo>
                  <a:cubicBezTo>
                    <a:pt x="41136" y="101737"/>
                    <a:pt x="49274" y="105111"/>
                    <a:pt x="55404" y="111249"/>
                  </a:cubicBezTo>
                  <a:lnTo>
                    <a:pt x="69936" y="125781"/>
                  </a:lnTo>
                  <a:cubicBezTo>
                    <a:pt x="74717" y="123585"/>
                    <a:pt x="79694" y="121881"/>
                    <a:pt x="84823" y="120719"/>
                  </a:cubicBezTo>
                  <a:cubicBezTo>
                    <a:pt x="69317" y="108273"/>
                    <a:pt x="59346" y="89206"/>
                    <a:pt x="59346" y="67825"/>
                  </a:cubicBezTo>
                  <a:cubicBezTo>
                    <a:pt x="59346" y="30428"/>
                    <a:pt x="89774" y="0"/>
                    <a:pt x="12717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pic>
        <p:nvPicPr>
          <p:cNvPr id="3" name="Grafik 2" descr="Ein Bild, das Text enthält.&#10;&#10;Automatisch generierte Beschreibung">
            <a:extLst>
              <a:ext uri="{FF2B5EF4-FFF2-40B4-BE49-F238E27FC236}">
                <a16:creationId xmlns:a16="http://schemas.microsoft.com/office/drawing/2014/main" id="{F27F708E-FA52-A39C-BCC5-5A2F548F2B6B}"/>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41340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platzhalter 7">
            <a:extLst>
              <a:ext uri="{FF2B5EF4-FFF2-40B4-BE49-F238E27FC236}">
                <a16:creationId xmlns:a16="http://schemas.microsoft.com/office/drawing/2014/main" id="{DA293C60-2731-8B9D-61E7-92435F554470}"/>
              </a:ext>
            </a:extLst>
          </p:cNvPr>
          <p:cNvPicPr>
            <a:picLocks noGrp="1" noChangeAspect="1"/>
          </p:cNvPicPr>
          <p:nvPr>
            <p:ph type="pic" sz="quarter" idx="14"/>
          </p:nvPr>
        </p:nvPicPr>
        <p:blipFill rotWithShape="1">
          <a:blip r:embed="rId2"/>
          <a:srcRect l="6708" r="6708"/>
          <a:stretch/>
        </p:blipFill>
        <p:spPr bwMode="gray">
          <a:xfrm>
            <a:off x="8234363" y="0"/>
            <a:ext cx="3957637" cy="6858000"/>
          </a:xfrm>
        </p:spPr>
      </p:pic>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DF986920-3048-4543-BB41-1709BA240383}"/>
              </a:ext>
            </a:extLst>
          </p:cNvPr>
          <p:cNvSpPr>
            <a:spLocks noGrp="1"/>
          </p:cNvSpPr>
          <p:nvPr>
            <p:ph sz="half" idx="1"/>
          </p:nvPr>
        </p:nvSpPr>
        <p:spPr bwMode="gray"/>
        <p:txBody>
          <a:bodyPr vert="horz" lIns="0" tIns="1980000" rIns="360000" bIns="0" rtlCol="0">
            <a:noAutofit/>
          </a:bodyPr>
          <a:lstStyle/>
          <a:p>
            <a:pPr marL="0" indent="0">
              <a:buNone/>
            </a:pPr>
            <a:r>
              <a:rPr lang="de-DE" sz="1600" dirty="0"/>
              <a:t>Die US-amerikanische Crowdfunding-Plattform GoFundMe hat bereits geholfen, Projekte auf der ganzen Welt zu finanzieren. Die Plattform stellt die verschiedenen Projekte vor und ermöglicht privaten Personen, für sie interessante Projekte zu unterstützen und zu finanzieren.</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Crowdfunding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die Ideen interessant genug, um die nötigen Investitionen zu erhalten?</a:t>
            </a:r>
          </a:p>
          <a:p>
            <a:pPr>
              <a:lnSpc>
                <a:spcPct val="90000"/>
              </a:lnSpc>
              <a:spcAft>
                <a:spcPts val="1000"/>
              </a:spcAft>
            </a:pPr>
            <a:r>
              <a:rPr lang="de-DE" sz="1600" dirty="0">
                <a:solidFill>
                  <a:schemeClr val="bg1"/>
                </a:solidFill>
              </a:rPr>
              <a:t>Wie lässt sich unser geistiges Eigentum schützen?</a:t>
            </a:r>
          </a:p>
          <a:p>
            <a:pPr>
              <a:lnSpc>
                <a:spcPct val="90000"/>
              </a:lnSpc>
              <a:spcAft>
                <a:spcPts val="1000"/>
              </a:spcAft>
            </a:pPr>
            <a:r>
              <a:rPr lang="de-DE" sz="1600" dirty="0">
                <a:solidFill>
                  <a:schemeClr val="bg1"/>
                </a:solidFill>
              </a:rPr>
              <a:t>Welchen Gegenwert können wir unseren Geldgebern bieten?</a:t>
            </a:r>
          </a:p>
        </p:txBody>
      </p:sp>
      <p:sp>
        <p:nvSpPr>
          <p:cNvPr id="13" name="Inhaltsplatzhalter 25">
            <a:extLst>
              <a:ext uri="{FF2B5EF4-FFF2-40B4-BE49-F238E27FC236}">
                <a16:creationId xmlns:a16="http://schemas.microsoft.com/office/drawing/2014/main" id="{7BBD3768-0E54-46E3-8E40-EE4E076268F0}"/>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Einfach Investoren finden</a:t>
            </a:r>
          </a:p>
        </p:txBody>
      </p:sp>
      <p:cxnSp>
        <p:nvCxnSpPr>
          <p:cNvPr id="15" name="Gerader Verbinder 14">
            <a:extLst>
              <a:ext uri="{FF2B5EF4-FFF2-40B4-BE49-F238E27FC236}">
                <a16:creationId xmlns:a16="http://schemas.microsoft.com/office/drawing/2014/main" id="{FC201826-2FE4-47A5-ADF3-5C9AEFBC3764}"/>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6" name="Gruppieren 15">
            <a:extLst>
              <a:ext uri="{FF2B5EF4-FFF2-40B4-BE49-F238E27FC236}">
                <a16:creationId xmlns:a16="http://schemas.microsoft.com/office/drawing/2014/main" id="{55BFAD59-1586-19A8-18F3-EAB7B06E87B1}"/>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97AC4915-57B6-809C-EFBA-5C51F2DE3B7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9" name="ICON">
              <a:hlinkClick r:id="rId3" action="ppaction://hlinksldjump"/>
              <a:extLst>
                <a:ext uri="{FF2B5EF4-FFF2-40B4-BE49-F238E27FC236}">
                  <a16:creationId xmlns:a16="http://schemas.microsoft.com/office/drawing/2014/main" id="{93227FF2-F97F-13E2-ED3E-C7B476323EB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26" name="Grafik 21">
            <a:extLst>
              <a:ext uri="{FF2B5EF4-FFF2-40B4-BE49-F238E27FC236}">
                <a16:creationId xmlns:a16="http://schemas.microsoft.com/office/drawing/2014/main" id="{EA65D290-52A8-2AC5-5272-424BC95D713D}"/>
              </a:ext>
            </a:extLst>
          </p:cNvPr>
          <p:cNvGrpSpPr>
            <a:grpSpLocks noChangeAspect="1"/>
          </p:cNvGrpSpPr>
          <p:nvPr/>
        </p:nvGrpSpPr>
        <p:grpSpPr bwMode="gray">
          <a:xfrm>
            <a:off x="540070" y="1851900"/>
            <a:ext cx="560099" cy="560099"/>
            <a:chOff x="2911364" y="2827235"/>
            <a:chExt cx="452439" cy="452439"/>
          </a:xfrm>
          <a:gradFill>
            <a:gsLst>
              <a:gs pos="0">
                <a:schemeClr val="accent2">
                  <a:lumMod val="60000"/>
                  <a:lumOff val="40000"/>
                </a:schemeClr>
              </a:gs>
              <a:gs pos="100000">
                <a:schemeClr val="accent6">
                  <a:lumMod val="60000"/>
                  <a:lumOff val="40000"/>
                </a:schemeClr>
              </a:gs>
            </a:gsLst>
            <a:lin ang="5400000" scaled="1"/>
          </a:gradFill>
        </p:grpSpPr>
        <p:sp>
          <p:nvSpPr>
            <p:cNvPr id="27" name="Freihandform: Form 26">
              <a:extLst>
                <a:ext uri="{FF2B5EF4-FFF2-40B4-BE49-F238E27FC236}">
                  <a16:creationId xmlns:a16="http://schemas.microsoft.com/office/drawing/2014/main" id="{737CA214-649E-130F-18CA-E7B369CACF6B}"/>
                </a:ext>
              </a:extLst>
            </p:cNvPr>
            <p:cNvSpPr/>
            <p:nvPr/>
          </p:nvSpPr>
          <p:spPr bwMode="gray">
            <a:xfrm>
              <a:off x="2911364" y="3044617"/>
              <a:ext cx="452439" cy="235056"/>
            </a:xfrm>
            <a:custGeom>
              <a:avLst/>
              <a:gdLst>
                <a:gd name="connsiteX0" fmla="*/ 443602 w 452439"/>
                <a:gd name="connsiteY0" fmla="*/ 0 h 235056"/>
                <a:gd name="connsiteX1" fmla="*/ 213771 w 452439"/>
                <a:gd name="connsiteY1" fmla="*/ 0 h 235056"/>
                <a:gd name="connsiteX2" fmla="*/ 204935 w 452439"/>
                <a:gd name="connsiteY2" fmla="*/ 8837 h 235056"/>
                <a:gd name="connsiteX3" fmla="*/ 213771 w 452439"/>
                <a:gd name="connsiteY3" fmla="*/ 17673 h 235056"/>
                <a:gd name="connsiteX4" fmla="*/ 249004 w 452439"/>
                <a:gd name="connsiteY4" fmla="*/ 17673 h 235056"/>
                <a:gd name="connsiteX5" fmla="*/ 248856 w 452439"/>
                <a:gd name="connsiteY5" fmla="*/ 20071 h 235056"/>
                <a:gd name="connsiteX6" fmla="*/ 248856 w 452439"/>
                <a:gd name="connsiteY6" fmla="*/ 61761 h 235056"/>
                <a:gd name="connsiteX7" fmla="*/ 256480 w 452439"/>
                <a:gd name="connsiteY7" fmla="*/ 77508 h 235056"/>
                <a:gd name="connsiteX8" fmla="*/ 272089 w 452439"/>
                <a:gd name="connsiteY8" fmla="*/ 89845 h 235056"/>
                <a:gd name="connsiteX9" fmla="*/ 272983 w 452439"/>
                <a:gd name="connsiteY9" fmla="*/ 91442 h 235056"/>
                <a:gd name="connsiteX10" fmla="*/ 280493 w 452439"/>
                <a:gd name="connsiteY10" fmla="*/ 154229 h 235056"/>
                <a:gd name="connsiteX11" fmla="*/ 287454 w 452439"/>
                <a:gd name="connsiteY11" fmla="*/ 167166 h 235056"/>
                <a:gd name="connsiteX12" fmla="*/ 292024 w 452439"/>
                <a:gd name="connsiteY12" fmla="*/ 171034 h 235056"/>
                <a:gd name="connsiteX13" fmla="*/ 304692 w 452439"/>
                <a:gd name="connsiteY13" fmla="*/ 175728 h 235056"/>
                <a:gd name="connsiteX14" fmla="*/ 313030 w 452439"/>
                <a:gd name="connsiteY14" fmla="*/ 173869 h 235056"/>
                <a:gd name="connsiteX15" fmla="*/ 324439 w 452439"/>
                <a:gd name="connsiteY15" fmla="*/ 156004 h 235056"/>
                <a:gd name="connsiteX16" fmla="*/ 324439 w 452439"/>
                <a:gd name="connsiteY16" fmla="*/ 155187 h 235056"/>
                <a:gd name="connsiteX17" fmla="*/ 324737 w 452439"/>
                <a:gd name="connsiteY17" fmla="*/ 154028 h 235056"/>
                <a:gd name="connsiteX18" fmla="*/ 345858 w 452439"/>
                <a:gd name="connsiteY18" fmla="*/ 115799 h 235056"/>
                <a:gd name="connsiteX19" fmla="*/ 347957 w 452439"/>
                <a:gd name="connsiteY19" fmla="*/ 114560 h 235056"/>
                <a:gd name="connsiteX20" fmla="*/ 350085 w 452439"/>
                <a:gd name="connsiteY20" fmla="*/ 114560 h 235056"/>
                <a:gd name="connsiteX21" fmla="*/ 369320 w 452439"/>
                <a:gd name="connsiteY21" fmla="*/ 100225 h 235056"/>
                <a:gd name="connsiteX22" fmla="*/ 378524 w 452439"/>
                <a:gd name="connsiteY22" fmla="*/ 69364 h 235056"/>
                <a:gd name="connsiteX23" fmla="*/ 368643 w 452439"/>
                <a:gd name="connsiteY23" fmla="*/ 45869 h 235056"/>
                <a:gd name="connsiteX24" fmla="*/ 352757 w 452439"/>
                <a:gd name="connsiteY24" fmla="*/ 37500 h 235056"/>
                <a:gd name="connsiteX25" fmla="*/ 351868 w 452439"/>
                <a:gd name="connsiteY25" fmla="*/ 36693 h 235056"/>
                <a:gd name="connsiteX26" fmla="*/ 339406 w 452439"/>
                <a:gd name="connsiteY26" fmla="*/ 17673 h 235056"/>
                <a:gd name="connsiteX27" fmla="*/ 434583 w 452439"/>
                <a:gd name="connsiteY27" fmla="*/ 17673 h 235056"/>
                <a:gd name="connsiteX28" fmla="*/ 373683 w 452439"/>
                <a:gd name="connsiteY28" fmla="*/ 156301 h 235056"/>
                <a:gd name="connsiteX29" fmla="*/ 226220 w 452439"/>
                <a:gd name="connsiteY29" fmla="*/ 217383 h 235056"/>
                <a:gd name="connsiteX30" fmla="*/ 78755 w 452439"/>
                <a:gd name="connsiteY30" fmla="*/ 156301 h 235056"/>
                <a:gd name="connsiteX31" fmla="*/ 67778 w 452439"/>
                <a:gd name="connsiteY31" fmla="*/ 144442 h 235056"/>
                <a:gd name="connsiteX32" fmla="*/ 86939 w 452439"/>
                <a:gd name="connsiteY32" fmla="*/ 110294 h 235056"/>
                <a:gd name="connsiteX33" fmla="*/ 90264 w 452439"/>
                <a:gd name="connsiteY33" fmla="*/ 97575 h 235056"/>
                <a:gd name="connsiteX34" fmla="*/ 90264 w 452439"/>
                <a:gd name="connsiteY34" fmla="*/ 74849 h 235056"/>
                <a:gd name="connsiteX35" fmla="*/ 92711 w 452439"/>
                <a:gd name="connsiteY35" fmla="*/ 68957 h 235056"/>
                <a:gd name="connsiteX36" fmla="*/ 104623 w 452439"/>
                <a:gd name="connsiteY36" fmla="*/ 57084 h 235056"/>
                <a:gd name="connsiteX37" fmla="*/ 107109 w 452439"/>
                <a:gd name="connsiteY37" fmla="*/ 23134 h 235056"/>
                <a:gd name="connsiteX38" fmla="*/ 103036 w 452439"/>
                <a:gd name="connsiteY38" fmla="*/ 17673 h 235056"/>
                <a:gd name="connsiteX39" fmla="*/ 134242 w 452439"/>
                <a:gd name="connsiteY39" fmla="*/ 17673 h 235056"/>
                <a:gd name="connsiteX40" fmla="*/ 143079 w 452439"/>
                <a:gd name="connsiteY40" fmla="*/ 8837 h 235056"/>
                <a:gd name="connsiteX41" fmla="*/ 134242 w 452439"/>
                <a:gd name="connsiteY41" fmla="*/ 0 h 235056"/>
                <a:gd name="connsiteX42" fmla="*/ 8837 w 452439"/>
                <a:gd name="connsiteY42" fmla="*/ 0 h 235056"/>
                <a:gd name="connsiteX43" fmla="*/ 0 w 452439"/>
                <a:gd name="connsiteY43" fmla="*/ 8837 h 235056"/>
                <a:gd name="connsiteX44" fmla="*/ 66258 w 452439"/>
                <a:gd name="connsiteY44" fmla="*/ 168798 h 235056"/>
                <a:gd name="connsiteX45" fmla="*/ 226220 w 452439"/>
                <a:gd name="connsiteY45" fmla="*/ 235056 h 235056"/>
                <a:gd name="connsiteX46" fmla="*/ 386181 w 452439"/>
                <a:gd name="connsiteY46" fmla="*/ 168798 h 235056"/>
                <a:gd name="connsiteX47" fmla="*/ 452439 w 452439"/>
                <a:gd name="connsiteY47" fmla="*/ 8837 h 235056"/>
                <a:gd name="connsiteX48" fmla="*/ 443602 w 452439"/>
                <a:gd name="connsiteY48" fmla="*/ 0 h 235056"/>
                <a:gd name="connsiteX49" fmla="*/ 318986 w 452439"/>
                <a:gd name="connsiteY49" fmla="*/ 18758 h 235056"/>
                <a:gd name="connsiteX50" fmla="*/ 337086 w 452439"/>
                <a:gd name="connsiteY50" fmla="*/ 46379 h 235056"/>
                <a:gd name="connsiteX51" fmla="*/ 344521 w 452439"/>
                <a:gd name="connsiteY51" fmla="*/ 53137 h 235056"/>
                <a:gd name="connsiteX52" fmla="*/ 360408 w 452439"/>
                <a:gd name="connsiteY52" fmla="*/ 61505 h 235056"/>
                <a:gd name="connsiteX53" fmla="*/ 361589 w 452439"/>
                <a:gd name="connsiteY53" fmla="*/ 64313 h 235056"/>
                <a:gd name="connsiteX54" fmla="*/ 352385 w 452439"/>
                <a:gd name="connsiteY54" fmla="*/ 95174 h 235056"/>
                <a:gd name="connsiteX55" fmla="*/ 350086 w 452439"/>
                <a:gd name="connsiteY55" fmla="*/ 96886 h 235056"/>
                <a:gd name="connsiteX56" fmla="*/ 347957 w 452439"/>
                <a:gd name="connsiteY56" fmla="*/ 96886 h 235056"/>
                <a:gd name="connsiteX57" fmla="*/ 330389 w 452439"/>
                <a:gd name="connsiteY57" fmla="*/ 107252 h 235056"/>
                <a:gd name="connsiteX58" fmla="*/ 309269 w 452439"/>
                <a:gd name="connsiteY58" fmla="*/ 145481 h 235056"/>
                <a:gd name="connsiteX59" fmla="*/ 306765 w 452439"/>
                <a:gd name="connsiteY59" fmla="*/ 155187 h 235056"/>
                <a:gd name="connsiteX60" fmla="*/ 306765 w 452439"/>
                <a:gd name="connsiteY60" fmla="*/ 156004 h 235056"/>
                <a:gd name="connsiteX61" fmla="*/ 305595 w 452439"/>
                <a:gd name="connsiteY61" fmla="*/ 157836 h 235056"/>
                <a:gd name="connsiteX62" fmla="*/ 303441 w 452439"/>
                <a:gd name="connsiteY62" fmla="*/ 157545 h 235056"/>
                <a:gd name="connsiteX63" fmla="*/ 298871 w 452439"/>
                <a:gd name="connsiteY63" fmla="*/ 153677 h 235056"/>
                <a:gd name="connsiteX64" fmla="*/ 298040 w 452439"/>
                <a:gd name="connsiteY64" fmla="*/ 152131 h 235056"/>
                <a:gd name="connsiteX65" fmla="*/ 290530 w 452439"/>
                <a:gd name="connsiteY65" fmla="*/ 89343 h 235056"/>
                <a:gd name="connsiteX66" fmla="*/ 283047 w 452439"/>
                <a:gd name="connsiteY66" fmla="*/ 75980 h 235056"/>
                <a:gd name="connsiteX67" fmla="*/ 267437 w 452439"/>
                <a:gd name="connsiteY67" fmla="*/ 63641 h 235056"/>
                <a:gd name="connsiteX68" fmla="*/ 266526 w 452439"/>
                <a:gd name="connsiteY68" fmla="*/ 61761 h 235056"/>
                <a:gd name="connsiteX69" fmla="*/ 266526 w 452439"/>
                <a:gd name="connsiteY69" fmla="*/ 20070 h 235056"/>
                <a:gd name="connsiteX70" fmla="*/ 268924 w 452439"/>
                <a:gd name="connsiteY70" fmla="*/ 17673 h 235056"/>
                <a:gd name="connsiteX71" fmla="*/ 316978 w 452439"/>
                <a:gd name="connsiteY71" fmla="*/ 17673 h 235056"/>
                <a:gd name="connsiteX72" fmla="*/ 318986 w 452439"/>
                <a:gd name="connsiteY72" fmla="*/ 18758 h 235056"/>
                <a:gd name="connsiteX73" fmla="*/ 80987 w 452439"/>
                <a:gd name="connsiteY73" fmla="*/ 17673 h 235056"/>
                <a:gd name="connsiteX74" fmla="*/ 92941 w 452439"/>
                <a:gd name="connsiteY74" fmla="*/ 33701 h 235056"/>
                <a:gd name="connsiteX75" fmla="*/ 92146 w 452439"/>
                <a:gd name="connsiteY75" fmla="*/ 44567 h 235056"/>
                <a:gd name="connsiteX76" fmla="*/ 80235 w 452439"/>
                <a:gd name="connsiteY76" fmla="*/ 56439 h 235056"/>
                <a:gd name="connsiteX77" fmla="*/ 72591 w 452439"/>
                <a:gd name="connsiteY77" fmla="*/ 74849 h 235056"/>
                <a:gd name="connsiteX78" fmla="*/ 72591 w 452439"/>
                <a:gd name="connsiteY78" fmla="*/ 97575 h 235056"/>
                <a:gd name="connsiteX79" fmla="*/ 71527 w 452439"/>
                <a:gd name="connsiteY79" fmla="*/ 101646 h 235056"/>
                <a:gd name="connsiteX80" fmla="*/ 55975 w 452439"/>
                <a:gd name="connsiteY80" fmla="*/ 129360 h 235056"/>
                <a:gd name="connsiteX81" fmla="*/ 17856 w 452439"/>
                <a:gd name="connsiteY81" fmla="*/ 17673 h 23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2439" h="235056">
                  <a:moveTo>
                    <a:pt x="443602" y="0"/>
                  </a:moveTo>
                  <a:lnTo>
                    <a:pt x="213771" y="0"/>
                  </a:lnTo>
                  <a:cubicBezTo>
                    <a:pt x="208891" y="0"/>
                    <a:pt x="204935" y="3956"/>
                    <a:pt x="204935" y="8837"/>
                  </a:cubicBezTo>
                  <a:cubicBezTo>
                    <a:pt x="204935" y="13717"/>
                    <a:pt x="208891" y="17673"/>
                    <a:pt x="213771" y="17673"/>
                  </a:cubicBezTo>
                  <a:lnTo>
                    <a:pt x="249004" y="17673"/>
                  </a:lnTo>
                  <a:cubicBezTo>
                    <a:pt x="248910" y="18461"/>
                    <a:pt x="248856" y="19260"/>
                    <a:pt x="248856" y="20071"/>
                  </a:cubicBezTo>
                  <a:lnTo>
                    <a:pt x="248856" y="61761"/>
                  </a:lnTo>
                  <a:cubicBezTo>
                    <a:pt x="248856" y="67938"/>
                    <a:pt x="251635" y="73677"/>
                    <a:pt x="256480" y="77508"/>
                  </a:cubicBezTo>
                  <a:lnTo>
                    <a:pt x="272089" y="89845"/>
                  </a:lnTo>
                  <a:cubicBezTo>
                    <a:pt x="272590" y="90241"/>
                    <a:pt x="272907" y="90809"/>
                    <a:pt x="272983" y="91442"/>
                  </a:cubicBezTo>
                  <a:lnTo>
                    <a:pt x="280493" y="154229"/>
                  </a:lnTo>
                  <a:cubicBezTo>
                    <a:pt x="281096" y="159282"/>
                    <a:pt x="283569" y="163877"/>
                    <a:pt x="287454" y="167166"/>
                  </a:cubicBezTo>
                  <a:lnTo>
                    <a:pt x="292024" y="171034"/>
                  </a:lnTo>
                  <a:cubicBezTo>
                    <a:pt x="295681" y="174130"/>
                    <a:pt x="300150" y="175728"/>
                    <a:pt x="304692" y="175728"/>
                  </a:cubicBezTo>
                  <a:cubicBezTo>
                    <a:pt x="307502" y="175728"/>
                    <a:pt x="310340" y="175116"/>
                    <a:pt x="313030" y="173869"/>
                  </a:cubicBezTo>
                  <a:cubicBezTo>
                    <a:pt x="320067" y="170606"/>
                    <a:pt x="324439" y="163761"/>
                    <a:pt x="324439" y="156004"/>
                  </a:cubicBezTo>
                  <a:lnTo>
                    <a:pt x="324439" y="155187"/>
                  </a:lnTo>
                  <a:cubicBezTo>
                    <a:pt x="324439" y="154783"/>
                    <a:pt x="324542" y="154382"/>
                    <a:pt x="324737" y="154028"/>
                  </a:cubicBezTo>
                  <a:lnTo>
                    <a:pt x="345858" y="115799"/>
                  </a:lnTo>
                  <a:cubicBezTo>
                    <a:pt x="346280" y="115034"/>
                    <a:pt x="347084" y="114560"/>
                    <a:pt x="347957" y="114560"/>
                  </a:cubicBezTo>
                  <a:lnTo>
                    <a:pt x="350085" y="114560"/>
                  </a:lnTo>
                  <a:cubicBezTo>
                    <a:pt x="358893" y="114560"/>
                    <a:pt x="366802" y="108666"/>
                    <a:pt x="369320" y="100225"/>
                  </a:cubicBezTo>
                  <a:lnTo>
                    <a:pt x="378524" y="69364"/>
                  </a:lnTo>
                  <a:cubicBezTo>
                    <a:pt x="381256" y="60204"/>
                    <a:pt x="377101" y="50323"/>
                    <a:pt x="368643" y="45869"/>
                  </a:cubicBezTo>
                  <a:lnTo>
                    <a:pt x="352757" y="37500"/>
                  </a:lnTo>
                  <a:cubicBezTo>
                    <a:pt x="352397" y="37311"/>
                    <a:pt x="352089" y="37032"/>
                    <a:pt x="351868" y="36693"/>
                  </a:cubicBezTo>
                  <a:lnTo>
                    <a:pt x="339406" y="17673"/>
                  </a:lnTo>
                  <a:lnTo>
                    <a:pt x="434583" y="17673"/>
                  </a:lnTo>
                  <a:cubicBezTo>
                    <a:pt x="432414" y="70063"/>
                    <a:pt x="410983" y="119001"/>
                    <a:pt x="373683" y="156301"/>
                  </a:cubicBezTo>
                  <a:cubicBezTo>
                    <a:pt x="334295" y="195690"/>
                    <a:pt x="281924" y="217383"/>
                    <a:pt x="226220" y="217383"/>
                  </a:cubicBezTo>
                  <a:cubicBezTo>
                    <a:pt x="170515" y="217383"/>
                    <a:pt x="118144" y="195690"/>
                    <a:pt x="78755" y="156301"/>
                  </a:cubicBezTo>
                  <a:cubicBezTo>
                    <a:pt x="74925" y="152470"/>
                    <a:pt x="71271" y="148510"/>
                    <a:pt x="67778" y="144442"/>
                  </a:cubicBezTo>
                  <a:lnTo>
                    <a:pt x="86939" y="110294"/>
                  </a:lnTo>
                  <a:cubicBezTo>
                    <a:pt x="89114" y="106419"/>
                    <a:pt x="90264" y="102020"/>
                    <a:pt x="90264" y="97575"/>
                  </a:cubicBezTo>
                  <a:lnTo>
                    <a:pt x="90264" y="74849"/>
                  </a:lnTo>
                  <a:cubicBezTo>
                    <a:pt x="90264" y="72654"/>
                    <a:pt x="91156" y="70506"/>
                    <a:pt x="92711" y="68957"/>
                  </a:cubicBezTo>
                  <a:lnTo>
                    <a:pt x="104623" y="57084"/>
                  </a:lnTo>
                  <a:cubicBezTo>
                    <a:pt x="113716" y="48020"/>
                    <a:pt x="114784" y="33426"/>
                    <a:pt x="107109" y="23134"/>
                  </a:cubicBezTo>
                  <a:lnTo>
                    <a:pt x="103036" y="17673"/>
                  </a:lnTo>
                  <a:lnTo>
                    <a:pt x="134242" y="17673"/>
                  </a:lnTo>
                  <a:cubicBezTo>
                    <a:pt x="139122" y="17673"/>
                    <a:pt x="143079" y="13717"/>
                    <a:pt x="143079" y="8837"/>
                  </a:cubicBezTo>
                  <a:cubicBezTo>
                    <a:pt x="143079" y="3956"/>
                    <a:pt x="139122" y="0"/>
                    <a:pt x="134242" y="0"/>
                  </a:cubicBezTo>
                  <a:lnTo>
                    <a:pt x="8837" y="0"/>
                  </a:lnTo>
                  <a:cubicBezTo>
                    <a:pt x="3956" y="0"/>
                    <a:pt x="0" y="3956"/>
                    <a:pt x="0" y="8837"/>
                  </a:cubicBezTo>
                  <a:cubicBezTo>
                    <a:pt x="0" y="69262"/>
                    <a:pt x="23530" y="126071"/>
                    <a:pt x="66258" y="168798"/>
                  </a:cubicBezTo>
                  <a:cubicBezTo>
                    <a:pt x="108986" y="211526"/>
                    <a:pt x="165794" y="235056"/>
                    <a:pt x="226220" y="235056"/>
                  </a:cubicBezTo>
                  <a:cubicBezTo>
                    <a:pt x="286645" y="235056"/>
                    <a:pt x="343453" y="211526"/>
                    <a:pt x="386181" y="168798"/>
                  </a:cubicBezTo>
                  <a:cubicBezTo>
                    <a:pt x="428909" y="126071"/>
                    <a:pt x="452439" y="69262"/>
                    <a:pt x="452439" y="8837"/>
                  </a:cubicBezTo>
                  <a:cubicBezTo>
                    <a:pt x="452439" y="3956"/>
                    <a:pt x="448483" y="0"/>
                    <a:pt x="443602" y="0"/>
                  </a:cubicBezTo>
                  <a:close/>
                  <a:moveTo>
                    <a:pt x="318986" y="18758"/>
                  </a:moveTo>
                  <a:lnTo>
                    <a:pt x="337086" y="46379"/>
                  </a:lnTo>
                  <a:cubicBezTo>
                    <a:pt x="338945" y="49218"/>
                    <a:pt x="341516" y="51554"/>
                    <a:pt x="344521" y="53137"/>
                  </a:cubicBezTo>
                  <a:lnTo>
                    <a:pt x="360408" y="61505"/>
                  </a:lnTo>
                  <a:cubicBezTo>
                    <a:pt x="361419" y="62038"/>
                    <a:pt x="361916" y="63218"/>
                    <a:pt x="361589" y="64313"/>
                  </a:cubicBezTo>
                  <a:lnTo>
                    <a:pt x="352385" y="95174"/>
                  </a:lnTo>
                  <a:cubicBezTo>
                    <a:pt x="352083" y="96182"/>
                    <a:pt x="351139" y="96886"/>
                    <a:pt x="350086" y="96886"/>
                  </a:cubicBezTo>
                  <a:lnTo>
                    <a:pt x="347957" y="96886"/>
                  </a:lnTo>
                  <a:cubicBezTo>
                    <a:pt x="340654" y="96886"/>
                    <a:pt x="333922" y="100859"/>
                    <a:pt x="330389" y="107252"/>
                  </a:cubicBezTo>
                  <a:lnTo>
                    <a:pt x="309269" y="145481"/>
                  </a:lnTo>
                  <a:cubicBezTo>
                    <a:pt x="307631" y="148445"/>
                    <a:pt x="306765" y="151801"/>
                    <a:pt x="306765" y="155187"/>
                  </a:cubicBezTo>
                  <a:lnTo>
                    <a:pt x="306765" y="156004"/>
                  </a:lnTo>
                  <a:cubicBezTo>
                    <a:pt x="306765" y="156859"/>
                    <a:pt x="306372" y="157476"/>
                    <a:pt x="305595" y="157836"/>
                  </a:cubicBezTo>
                  <a:cubicBezTo>
                    <a:pt x="304818" y="158195"/>
                    <a:pt x="304094" y="158097"/>
                    <a:pt x="303441" y="157545"/>
                  </a:cubicBezTo>
                  <a:lnTo>
                    <a:pt x="298871" y="153677"/>
                  </a:lnTo>
                  <a:cubicBezTo>
                    <a:pt x="298407" y="153284"/>
                    <a:pt x="298111" y="152735"/>
                    <a:pt x="298040" y="152131"/>
                  </a:cubicBezTo>
                  <a:lnTo>
                    <a:pt x="290530" y="89343"/>
                  </a:lnTo>
                  <a:cubicBezTo>
                    <a:pt x="289897" y="84040"/>
                    <a:pt x="287239" y="79293"/>
                    <a:pt x="283047" y="75980"/>
                  </a:cubicBezTo>
                  <a:lnTo>
                    <a:pt x="267437" y="63641"/>
                  </a:lnTo>
                  <a:cubicBezTo>
                    <a:pt x="266859" y="63183"/>
                    <a:pt x="266526" y="62498"/>
                    <a:pt x="266526" y="61761"/>
                  </a:cubicBezTo>
                  <a:lnTo>
                    <a:pt x="266526" y="20070"/>
                  </a:lnTo>
                  <a:cubicBezTo>
                    <a:pt x="266526" y="18748"/>
                    <a:pt x="267602" y="17673"/>
                    <a:pt x="268924" y="17673"/>
                  </a:cubicBezTo>
                  <a:lnTo>
                    <a:pt x="316978" y="17673"/>
                  </a:lnTo>
                  <a:cubicBezTo>
                    <a:pt x="317792" y="17673"/>
                    <a:pt x="318542" y="18078"/>
                    <a:pt x="318986" y="18758"/>
                  </a:cubicBezTo>
                  <a:close/>
                  <a:moveTo>
                    <a:pt x="80987" y="17673"/>
                  </a:moveTo>
                  <a:lnTo>
                    <a:pt x="92941" y="33701"/>
                  </a:lnTo>
                  <a:cubicBezTo>
                    <a:pt x="95397" y="36995"/>
                    <a:pt x="95055" y="41666"/>
                    <a:pt x="92146" y="44567"/>
                  </a:cubicBezTo>
                  <a:lnTo>
                    <a:pt x="80235" y="56439"/>
                  </a:lnTo>
                  <a:cubicBezTo>
                    <a:pt x="75377" y="61281"/>
                    <a:pt x="72591" y="67990"/>
                    <a:pt x="72591" y="74849"/>
                  </a:cubicBezTo>
                  <a:lnTo>
                    <a:pt x="72591" y="97575"/>
                  </a:lnTo>
                  <a:cubicBezTo>
                    <a:pt x="72591" y="98998"/>
                    <a:pt x="72222" y="100405"/>
                    <a:pt x="71527" y="101646"/>
                  </a:cubicBezTo>
                  <a:lnTo>
                    <a:pt x="55975" y="129360"/>
                  </a:lnTo>
                  <a:cubicBezTo>
                    <a:pt x="32773" y="96734"/>
                    <a:pt x="19535" y="58240"/>
                    <a:pt x="17856" y="17673"/>
                  </a:cubicBezTo>
                  <a:close/>
                </a:path>
              </a:pathLst>
            </a:custGeom>
            <a:grp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0EAD29DF-C559-882B-F6B8-41602421F803}"/>
                </a:ext>
              </a:extLst>
            </p:cNvPr>
            <p:cNvSpPr/>
            <p:nvPr/>
          </p:nvSpPr>
          <p:spPr bwMode="gray">
            <a:xfrm>
              <a:off x="2948478" y="2827235"/>
              <a:ext cx="378210" cy="198341"/>
            </a:xfrm>
            <a:custGeom>
              <a:avLst/>
              <a:gdLst>
                <a:gd name="connsiteX0" fmla="*/ 8837 w 378210"/>
                <a:gd name="connsiteY0" fmla="*/ 198341 h 198341"/>
                <a:gd name="connsiteX1" fmla="*/ 369374 w 378210"/>
                <a:gd name="connsiteY1" fmla="*/ 198341 h 198341"/>
                <a:gd name="connsiteX2" fmla="*/ 378211 w 378210"/>
                <a:gd name="connsiteY2" fmla="*/ 189505 h 198341"/>
                <a:gd name="connsiteX3" fmla="*/ 378211 w 378210"/>
                <a:gd name="connsiteY3" fmla="*/ 148651 h 198341"/>
                <a:gd name="connsiteX4" fmla="*/ 339362 w 378210"/>
                <a:gd name="connsiteY4" fmla="*/ 99262 h 198341"/>
                <a:gd name="connsiteX5" fmla="*/ 345304 w 378210"/>
                <a:gd name="connsiteY5" fmla="*/ 79476 h 198341"/>
                <a:gd name="connsiteX6" fmla="*/ 345304 w 378210"/>
                <a:gd name="connsiteY6" fmla="*/ 70106 h 198341"/>
                <a:gd name="connsiteX7" fmla="*/ 309284 w 378210"/>
                <a:gd name="connsiteY7" fmla="*/ 34086 h 198341"/>
                <a:gd name="connsiteX8" fmla="*/ 285214 w 378210"/>
                <a:gd name="connsiteY8" fmla="*/ 43335 h 198341"/>
                <a:gd name="connsiteX9" fmla="*/ 285214 w 378210"/>
                <a:gd name="connsiteY9" fmla="*/ 36019 h 198341"/>
                <a:gd name="connsiteX10" fmla="*/ 249195 w 378210"/>
                <a:gd name="connsiteY10" fmla="*/ 0 h 198341"/>
                <a:gd name="connsiteX11" fmla="*/ 213175 w 378210"/>
                <a:gd name="connsiteY11" fmla="*/ 36020 h 198341"/>
                <a:gd name="connsiteX12" fmla="*/ 213175 w 378210"/>
                <a:gd name="connsiteY12" fmla="*/ 43337 h 198341"/>
                <a:gd name="connsiteX13" fmla="*/ 189105 w 378210"/>
                <a:gd name="connsiteY13" fmla="*/ 34087 h 198341"/>
                <a:gd name="connsiteX14" fmla="*/ 165036 w 378210"/>
                <a:gd name="connsiteY14" fmla="*/ 43337 h 198341"/>
                <a:gd name="connsiteX15" fmla="*/ 165036 w 378210"/>
                <a:gd name="connsiteY15" fmla="*/ 36020 h 198341"/>
                <a:gd name="connsiteX16" fmla="*/ 129016 w 378210"/>
                <a:gd name="connsiteY16" fmla="*/ 0 h 198341"/>
                <a:gd name="connsiteX17" fmla="*/ 92996 w 378210"/>
                <a:gd name="connsiteY17" fmla="*/ 36020 h 198341"/>
                <a:gd name="connsiteX18" fmla="*/ 92996 w 378210"/>
                <a:gd name="connsiteY18" fmla="*/ 43337 h 198341"/>
                <a:gd name="connsiteX19" fmla="*/ 68926 w 378210"/>
                <a:gd name="connsiteY19" fmla="*/ 34087 h 198341"/>
                <a:gd name="connsiteX20" fmla="*/ 32906 w 378210"/>
                <a:gd name="connsiteY20" fmla="*/ 70107 h 198341"/>
                <a:gd name="connsiteX21" fmla="*/ 32906 w 378210"/>
                <a:gd name="connsiteY21" fmla="*/ 79477 h 198341"/>
                <a:gd name="connsiteX22" fmla="*/ 38848 w 378210"/>
                <a:gd name="connsiteY22" fmla="*/ 99263 h 198341"/>
                <a:gd name="connsiteX23" fmla="*/ 0 w 378210"/>
                <a:gd name="connsiteY23" fmla="*/ 148651 h 198341"/>
                <a:gd name="connsiteX24" fmla="*/ 0 w 378210"/>
                <a:gd name="connsiteY24" fmla="*/ 189504 h 198341"/>
                <a:gd name="connsiteX25" fmla="*/ 8837 w 378210"/>
                <a:gd name="connsiteY25" fmla="*/ 198341 h 198341"/>
                <a:gd name="connsiteX26" fmla="*/ 99004 w 378210"/>
                <a:gd name="connsiteY26" fmla="*/ 99262 h 198341"/>
                <a:gd name="connsiteX27" fmla="*/ 104946 w 378210"/>
                <a:gd name="connsiteY27" fmla="*/ 79476 h 198341"/>
                <a:gd name="connsiteX28" fmla="*/ 104946 w 378210"/>
                <a:gd name="connsiteY28" fmla="*/ 72160 h 198341"/>
                <a:gd name="connsiteX29" fmla="*/ 129015 w 378210"/>
                <a:gd name="connsiteY29" fmla="*/ 81410 h 198341"/>
                <a:gd name="connsiteX30" fmla="*/ 153084 w 378210"/>
                <a:gd name="connsiteY30" fmla="*/ 72160 h 198341"/>
                <a:gd name="connsiteX31" fmla="*/ 153084 w 378210"/>
                <a:gd name="connsiteY31" fmla="*/ 79476 h 198341"/>
                <a:gd name="connsiteX32" fmla="*/ 159026 w 378210"/>
                <a:gd name="connsiteY32" fmla="*/ 99262 h 198341"/>
                <a:gd name="connsiteX33" fmla="*/ 129014 w 378210"/>
                <a:gd name="connsiteY33" fmla="*/ 120049 h 198341"/>
                <a:gd name="connsiteX34" fmla="*/ 99004 w 378210"/>
                <a:gd name="connsiteY34" fmla="*/ 99262 h 198341"/>
                <a:gd name="connsiteX35" fmla="*/ 137853 w 378210"/>
                <a:gd name="connsiteY35" fmla="*/ 148651 h 198341"/>
                <a:gd name="connsiteX36" fmla="*/ 171008 w 378210"/>
                <a:gd name="connsiteY36" fmla="*/ 115496 h 198341"/>
                <a:gd name="connsiteX37" fmla="*/ 207204 w 378210"/>
                <a:gd name="connsiteY37" fmla="*/ 115496 h 198341"/>
                <a:gd name="connsiteX38" fmla="*/ 240359 w 378210"/>
                <a:gd name="connsiteY38" fmla="*/ 148651 h 198341"/>
                <a:gd name="connsiteX39" fmla="*/ 240359 w 378210"/>
                <a:gd name="connsiteY39" fmla="*/ 180667 h 198341"/>
                <a:gd name="connsiteX40" fmla="*/ 137853 w 378210"/>
                <a:gd name="connsiteY40" fmla="*/ 180667 h 198341"/>
                <a:gd name="connsiteX41" fmla="*/ 225126 w 378210"/>
                <a:gd name="connsiteY41" fmla="*/ 79476 h 198341"/>
                <a:gd name="connsiteX42" fmla="*/ 225126 w 378210"/>
                <a:gd name="connsiteY42" fmla="*/ 72160 h 198341"/>
                <a:gd name="connsiteX43" fmla="*/ 249195 w 378210"/>
                <a:gd name="connsiteY43" fmla="*/ 81410 h 198341"/>
                <a:gd name="connsiteX44" fmla="*/ 273264 w 378210"/>
                <a:gd name="connsiteY44" fmla="*/ 72160 h 198341"/>
                <a:gd name="connsiteX45" fmla="*/ 273264 w 378210"/>
                <a:gd name="connsiteY45" fmla="*/ 79476 h 198341"/>
                <a:gd name="connsiteX46" fmla="*/ 279206 w 378210"/>
                <a:gd name="connsiteY46" fmla="*/ 99262 h 198341"/>
                <a:gd name="connsiteX47" fmla="*/ 249194 w 378210"/>
                <a:gd name="connsiteY47" fmla="*/ 120049 h 198341"/>
                <a:gd name="connsiteX48" fmla="*/ 219182 w 378210"/>
                <a:gd name="connsiteY48" fmla="*/ 99262 h 198341"/>
                <a:gd name="connsiteX49" fmla="*/ 225126 w 378210"/>
                <a:gd name="connsiteY49" fmla="*/ 79476 h 198341"/>
                <a:gd name="connsiteX50" fmla="*/ 360537 w 378210"/>
                <a:gd name="connsiteY50" fmla="*/ 148651 h 198341"/>
                <a:gd name="connsiteX51" fmla="*/ 360537 w 378210"/>
                <a:gd name="connsiteY51" fmla="*/ 180667 h 198341"/>
                <a:gd name="connsiteX52" fmla="*/ 258032 w 378210"/>
                <a:gd name="connsiteY52" fmla="*/ 180667 h 198341"/>
                <a:gd name="connsiteX53" fmla="*/ 258032 w 378210"/>
                <a:gd name="connsiteY53" fmla="*/ 148651 h 198341"/>
                <a:gd name="connsiteX54" fmla="*/ 291187 w 378210"/>
                <a:gd name="connsiteY54" fmla="*/ 115496 h 198341"/>
                <a:gd name="connsiteX55" fmla="*/ 327383 w 378210"/>
                <a:gd name="connsiteY55" fmla="*/ 115496 h 198341"/>
                <a:gd name="connsiteX56" fmla="*/ 360537 w 378210"/>
                <a:gd name="connsiteY56" fmla="*/ 148651 h 198341"/>
                <a:gd name="connsiteX57" fmla="*/ 290938 w 378210"/>
                <a:gd name="connsiteY57" fmla="*/ 70106 h 198341"/>
                <a:gd name="connsiteX58" fmla="*/ 309284 w 378210"/>
                <a:gd name="connsiteY58" fmla="*/ 51759 h 198341"/>
                <a:gd name="connsiteX59" fmla="*/ 327631 w 378210"/>
                <a:gd name="connsiteY59" fmla="*/ 70106 h 198341"/>
                <a:gd name="connsiteX60" fmla="*/ 327631 w 378210"/>
                <a:gd name="connsiteY60" fmla="*/ 79476 h 198341"/>
                <a:gd name="connsiteX61" fmla="*/ 309284 w 378210"/>
                <a:gd name="connsiteY61" fmla="*/ 97823 h 198341"/>
                <a:gd name="connsiteX62" fmla="*/ 290938 w 378210"/>
                <a:gd name="connsiteY62" fmla="*/ 79476 h 198341"/>
                <a:gd name="connsiteX63" fmla="*/ 230848 w 378210"/>
                <a:gd name="connsiteY63" fmla="*/ 36020 h 198341"/>
                <a:gd name="connsiteX64" fmla="*/ 249195 w 378210"/>
                <a:gd name="connsiteY64" fmla="*/ 17673 h 198341"/>
                <a:gd name="connsiteX65" fmla="*/ 267542 w 378210"/>
                <a:gd name="connsiteY65" fmla="*/ 36020 h 198341"/>
                <a:gd name="connsiteX66" fmla="*/ 267542 w 378210"/>
                <a:gd name="connsiteY66" fmla="*/ 45391 h 198341"/>
                <a:gd name="connsiteX67" fmla="*/ 249195 w 378210"/>
                <a:gd name="connsiteY67" fmla="*/ 63737 h 198341"/>
                <a:gd name="connsiteX68" fmla="*/ 230848 w 378210"/>
                <a:gd name="connsiteY68" fmla="*/ 45391 h 198341"/>
                <a:gd name="connsiteX69" fmla="*/ 170759 w 378210"/>
                <a:gd name="connsiteY69" fmla="*/ 70106 h 198341"/>
                <a:gd name="connsiteX70" fmla="*/ 189105 w 378210"/>
                <a:gd name="connsiteY70" fmla="*/ 51759 h 198341"/>
                <a:gd name="connsiteX71" fmla="*/ 207452 w 378210"/>
                <a:gd name="connsiteY71" fmla="*/ 70106 h 198341"/>
                <a:gd name="connsiteX72" fmla="*/ 207452 w 378210"/>
                <a:gd name="connsiteY72" fmla="*/ 79476 h 198341"/>
                <a:gd name="connsiteX73" fmla="*/ 189105 w 378210"/>
                <a:gd name="connsiteY73" fmla="*/ 97823 h 198341"/>
                <a:gd name="connsiteX74" fmla="*/ 170759 w 378210"/>
                <a:gd name="connsiteY74" fmla="*/ 79476 h 198341"/>
                <a:gd name="connsiteX75" fmla="*/ 110669 w 378210"/>
                <a:gd name="connsiteY75" fmla="*/ 36020 h 198341"/>
                <a:gd name="connsiteX76" fmla="*/ 129016 w 378210"/>
                <a:gd name="connsiteY76" fmla="*/ 17673 h 198341"/>
                <a:gd name="connsiteX77" fmla="*/ 147363 w 378210"/>
                <a:gd name="connsiteY77" fmla="*/ 36020 h 198341"/>
                <a:gd name="connsiteX78" fmla="*/ 147363 w 378210"/>
                <a:gd name="connsiteY78" fmla="*/ 45391 h 198341"/>
                <a:gd name="connsiteX79" fmla="*/ 129016 w 378210"/>
                <a:gd name="connsiteY79" fmla="*/ 63737 h 198341"/>
                <a:gd name="connsiteX80" fmla="*/ 110669 w 378210"/>
                <a:gd name="connsiteY80" fmla="*/ 45391 h 198341"/>
                <a:gd name="connsiteX81" fmla="*/ 50580 w 378210"/>
                <a:gd name="connsiteY81" fmla="*/ 70106 h 198341"/>
                <a:gd name="connsiteX82" fmla="*/ 68926 w 378210"/>
                <a:gd name="connsiteY82" fmla="*/ 51759 h 198341"/>
                <a:gd name="connsiteX83" fmla="*/ 87273 w 378210"/>
                <a:gd name="connsiteY83" fmla="*/ 70106 h 198341"/>
                <a:gd name="connsiteX84" fmla="*/ 87273 w 378210"/>
                <a:gd name="connsiteY84" fmla="*/ 79476 h 198341"/>
                <a:gd name="connsiteX85" fmla="*/ 68926 w 378210"/>
                <a:gd name="connsiteY85" fmla="*/ 97823 h 198341"/>
                <a:gd name="connsiteX86" fmla="*/ 50580 w 378210"/>
                <a:gd name="connsiteY86" fmla="*/ 79476 h 198341"/>
                <a:gd name="connsiteX87" fmla="*/ 17673 w 378210"/>
                <a:gd name="connsiteY87" fmla="*/ 148651 h 198341"/>
                <a:gd name="connsiteX88" fmla="*/ 50829 w 378210"/>
                <a:gd name="connsiteY88" fmla="*/ 115496 h 198341"/>
                <a:gd name="connsiteX89" fmla="*/ 87025 w 378210"/>
                <a:gd name="connsiteY89" fmla="*/ 115496 h 198341"/>
                <a:gd name="connsiteX90" fmla="*/ 120180 w 378210"/>
                <a:gd name="connsiteY90" fmla="*/ 148651 h 198341"/>
                <a:gd name="connsiteX91" fmla="*/ 120180 w 378210"/>
                <a:gd name="connsiteY91" fmla="*/ 180667 h 198341"/>
                <a:gd name="connsiteX92" fmla="*/ 17673 w 378210"/>
                <a:gd name="connsiteY92" fmla="*/ 180667 h 1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78210" h="198341">
                  <a:moveTo>
                    <a:pt x="8837" y="198341"/>
                  </a:moveTo>
                  <a:lnTo>
                    <a:pt x="369374" y="198341"/>
                  </a:lnTo>
                  <a:cubicBezTo>
                    <a:pt x="374255" y="198341"/>
                    <a:pt x="378211" y="194385"/>
                    <a:pt x="378211" y="189505"/>
                  </a:cubicBezTo>
                  <a:lnTo>
                    <a:pt x="378211" y="148651"/>
                  </a:lnTo>
                  <a:cubicBezTo>
                    <a:pt x="378211" y="124751"/>
                    <a:pt x="361625" y="104663"/>
                    <a:pt x="339362" y="99262"/>
                  </a:cubicBezTo>
                  <a:cubicBezTo>
                    <a:pt x="343113" y="93579"/>
                    <a:pt x="345304" y="86780"/>
                    <a:pt x="345304" y="79476"/>
                  </a:cubicBezTo>
                  <a:lnTo>
                    <a:pt x="345304" y="70106"/>
                  </a:lnTo>
                  <a:cubicBezTo>
                    <a:pt x="345304" y="50245"/>
                    <a:pt x="329145" y="34086"/>
                    <a:pt x="309284" y="34086"/>
                  </a:cubicBezTo>
                  <a:cubicBezTo>
                    <a:pt x="300039" y="34086"/>
                    <a:pt x="291599" y="37590"/>
                    <a:pt x="285214" y="43335"/>
                  </a:cubicBezTo>
                  <a:lnTo>
                    <a:pt x="285214" y="36019"/>
                  </a:lnTo>
                  <a:cubicBezTo>
                    <a:pt x="285215" y="16159"/>
                    <a:pt x="269057" y="0"/>
                    <a:pt x="249195" y="0"/>
                  </a:cubicBezTo>
                  <a:cubicBezTo>
                    <a:pt x="229334" y="0"/>
                    <a:pt x="213175" y="16159"/>
                    <a:pt x="213175" y="36020"/>
                  </a:cubicBezTo>
                  <a:lnTo>
                    <a:pt x="213175" y="43337"/>
                  </a:lnTo>
                  <a:cubicBezTo>
                    <a:pt x="206790" y="37591"/>
                    <a:pt x="198350" y="34087"/>
                    <a:pt x="189105" y="34087"/>
                  </a:cubicBezTo>
                  <a:cubicBezTo>
                    <a:pt x="179860" y="34087"/>
                    <a:pt x="171420" y="37590"/>
                    <a:pt x="165036" y="43337"/>
                  </a:cubicBezTo>
                  <a:lnTo>
                    <a:pt x="165036" y="36020"/>
                  </a:lnTo>
                  <a:cubicBezTo>
                    <a:pt x="165036" y="16159"/>
                    <a:pt x="148877" y="0"/>
                    <a:pt x="129016" y="0"/>
                  </a:cubicBezTo>
                  <a:cubicBezTo>
                    <a:pt x="109154" y="0"/>
                    <a:pt x="92996" y="16159"/>
                    <a:pt x="92996" y="36020"/>
                  </a:cubicBezTo>
                  <a:lnTo>
                    <a:pt x="92996" y="43337"/>
                  </a:lnTo>
                  <a:cubicBezTo>
                    <a:pt x="86611" y="37591"/>
                    <a:pt x="78171" y="34087"/>
                    <a:pt x="68926" y="34087"/>
                  </a:cubicBezTo>
                  <a:cubicBezTo>
                    <a:pt x="49065" y="34087"/>
                    <a:pt x="32906" y="50245"/>
                    <a:pt x="32906" y="70107"/>
                  </a:cubicBezTo>
                  <a:lnTo>
                    <a:pt x="32906" y="79477"/>
                  </a:lnTo>
                  <a:cubicBezTo>
                    <a:pt x="32906" y="86781"/>
                    <a:pt x="35098" y="93580"/>
                    <a:pt x="38848" y="99263"/>
                  </a:cubicBezTo>
                  <a:cubicBezTo>
                    <a:pt x="16586" y="104663"/>
                    <a:pt x="0" y="124751"/>
                    <a:pt x="0" y="148651"/>
                  </a:cubicBezTo>
                  <a:lnTo>
                    <a:pt x="0" y="189504"/>
                  </a:lnTo>
                  <a:cubicBezTo>
                    <a:pt x="0" y="194385"/>
                    <a:pt x="3956" y="198341"/>
                    <a:pt x="8837" y="198341"/>
                  </a:cubicBezTo>
                  <a:close/>
                  <a:moveTo>
                    <a:pt x="99004" y="99262"/>
                  </a:moveTo>
                  <a:cubicBezTo>
                    <a:pt x="102755" y="93579"/>
                    <a:pt x="104946" y="86780"/>
                    <a:pt x="104946" y="79476"/>
                  </a:cubicBezTo>
                  <a:lnTo>
                    <a:pt x="104946" y="72160"/>
                  </a:lnTo>
                  <a:cubicBezTo>
                    <a:pt x="111330" y="77905"/>
                    <a:pt x="119770" y="81410"/>
                    <a:pt x="129015" y="81410"/>
                  </a:cubicBezTo>
                  <a:cubicBezTo>
                    <a:pt x="138260" y="81410"/>
                    <a:pt x="146701" y="77906"/>
                    <a:pt x="153084" y="72160"/>
                  </a:cubicBezTo>
                  <a:lnTo>
                    <a:pt x="153084" y="79476"/>
                  </a:lnTo>
                  <a:cubicBezTo>
                    <a:pt x="153084" y="86780"/>
                    <a:pt x="155276" y="93579"/>
                    <a:pt x="159026" y="99262"/>
                  </a:cubicBezTo>
                  <a:cubicBezTo>
                    <a:pt x="146636" y="102268"/>
                    <a:pt x="136006" y="109817"/>
                    <a:pt x="129014" y="120049"/>
                  </a:cubicBezTo>
                  <a:cubicBezTo>
                    <a:pt x="122024" y="109817"/>
                    <a:pt x="111394" y="102268"/>
                    <a:pt x="99004" y="99262"/>
                  </a:cubicBezTo>
                  <a:close/>
                  <a:moveTo>
                    <a:pt x="137853" y="148651"/>
                  </a:moveTo>
                  <a:cubicBezTo>
                    <a:pt x="137853" y="130370"/>
                    <a:pt x="152726" y="115496"/>
                    <a:pt x="171008" y="115496"/>
                  </a:cubicBezTo>
                  <a:lnTo>
                    <a:pt x="207204" y="115496"/>
                  </a:lnTo>
                  <a:cubicBezTo>
                    <a:pt x="225485" y="115496"/>
                    <a:pt x="240359" y="130369"/>
                    <a:pt x="240359" y="148651"/>
                  </a:cubicBezTo>
                  <a:lnTo>
                    <a:pt x="240359" y="180667"/>
                  </a:lnTo>
                  <a:lnTo>
                    <a:pt x="137853" y="180667"/>
                  </a:lnTo>
                  <a:close/>
                  <a:moveTo>
                    <a:pt x="225126" y="79476"/>
                  </a:moveTo>
                  <a:lnTo>
                    <a:pt x="225126" y="72160"/>
                  </a:lnTo>
                  <a:cubicBezTo>
                    <a:pt x="231510" y="77905"/>
                    <a:pt x="239950" y="81410"/>
                    <a:pt x="249195" y="81410"/>
                  </a:cubicBezTo>
                  <a:cubicBezTo>
                    <a:pt x="258440" y="81410"/>
                    <a:pt x="266881" y="77906"/>
                    <a:pt x="273264" y="72160"/>
                  </a:cubicBezTo>
                  <a:lnTo>
                    <a:pt x="273264" y="79476"/>
                  </a:lnTo>
                  <a:cubicBezTo>
                    <a:pt x="273264" y="86780"/>
                    <a:pt x="275456" y="93579"/>
                    <a:pt x="279206" y="99262"/>
                  </a:cubicBezTo>
                  <a:cubicBezTo>
                    <a:pt x="266816" y="102268"/>
                    <a:pt x="256186" y="109817"/>
                    <a:pt x="249194" y="120049"/>
                  </a:cubicBezTo>
                  <a:cubicBezTo>
                    <a:pt x="242202" y="109817"/>
                    <a:pt x="231572" y="102267"/>
                    <a:pt x="219182" y="99262"/>
                  </a:cubicBezTo>
                  <a:cubicBezTo>
                    <a:pt x="222934" y="93579"/>
                    <a:pt x="225126" y="86780"/>
                    <a:pt x="225126" y="79476"/>
                  </a:cubicBezTo>
                  <a:close/>
                  <a:moveTo>
                    <a:pt x="360537" y="148651"/>
                  </a:moveTo>
                  <a:lnTo>
                    <a:pt x="360537" y="180667"/>
                  </a:lnTo>
                  <a:lnTo>
                    <a:pt x="258032" y="180667"/>
                  </a:lnTo>
                  <a:lnTo>
                    <a:pt x="258032" y="148651"/>
                  </a:lnTo>
                  <a:cubicBezTo>
                    <a:pt x="258032" y="130370"/>
                    <a:pt x="272905" y="115496"/>
                    <a:pt x="291187" y="115496"/>
                  </a:cubicBezTo>
                  <a:lnTo>
                    <a:pt x="327383" y="115496"/>
                  </a:lnTo>
                  <a:cubicBezTo>
                    <a:pt x="345664" y="115497"/>
                    <a:pt x="360537" y="130370"/>
                    <a:pt x="360537" y="148651"/>
                  </a:cubicBezTo>
                  <a:close/>
                  <a:moveTo>
                    <a:pt x="290938" y="70106"/>
                  </a:moveTo>
                  <a:cubicBezTo>
                    <a:pt x="290938" y="59990"/>
                    <a:pt x="299167" y="51759"/>
                    <a:pt x="309284" y="51759"/>
                  </a:cubicBezTo>
                  <a:cubicBezTo>
                    <a:pt x="319402" y="51759"/>
                    <a:pt x="327631" y="59989"/>
                    <a:pt x="327631" y="70106"/>
                  </a:cubicBezTo>
                  <a:lnTo>
                    <a:pt x="327631" y="79476"/>
                  </a:lnTo>
                  <a:cubicBezTo>
                    <a:pt x="327631" y="89593"/>
                    <a:pt x="319402" y="97823"/>
                    <a:pt x="309284" y="97823"/>
                  </a:cubicBezTo>
                  <a:cubicBezTo>
                    <a:pt x="299167" y="97823"/>
                    <a:pt x="290938" y="89594"/>
                    <a:pt x="290938" y="79476"/>
                  </a:cubicBezTo>
                  <a:close/>
                  <a:moveTo>
                    <a:pt x="230848" y="36020"/>
                  </a:moveTo>
                  <a:cubicBezTo>
                    <a:pt x="230848" y="25903"/>
                    <a:pt x="239079" y="17673"/>
                    <a:pt x="249195" y="17673"/>
                  </a:cubicBezTo>
                  <a:cubicBezTo>
                    <a:pt x="259311" y="17673"/>
                    <a:pt x="267542" y="25903"/>
                    <a:pt x="267542" y="36020"/>
                  </a:cubicBezTo>
                  <a:lnTo>
                    <a:pt x="267542" y="45391"/>
                  </a:lnTo>
                  <a:cubicBezTo>
                    <a:pt x="267542" y="55507"/>
                    <a:pt x="259311" y="63737"/>
                    <a:pt x="249195" y="63737"/>
                  </a:cubicBezTo>
                  <a:cubicBezTo>
                    <a:pt x="239079" y="63737"/>
                    <a:pt x="230848" y="55508"/>
                    <a:pt x="230848" y="45391"/>
                  </a:cubicBezTo>
                  <a:close/>
                  <a:moveTo>
                    <a:pt x="170759" y="70106"/>
                  </a:moveTo>
                  <a:cubicBezTo>
                    <a:pt x="170759" y="59990"/>
                    <a:pt x="178988" y="51759"/>
                    <a:pt x="189105" y="51759"/>
                  </a:cubicBezTo>
                  <a:cubicBezTo>
                    <a:pt x="199223" y="51759"/>
                    <a:pt x="207452" y="59989"/>
                    <a:pt x="207452" y="70106"/>
                  </a:cubicBezTo>
                  <a:lnTo>
                    <a:pt x="207452" y="79476"/>
                  </a:lnTo>
                  <a:cubicBezTo>
                    <a:pt x="207452" y="89593"/>
                    <a:pt x="199223" y="97823"/>
                    <a:pt x="189105" y="97823"/>
                  </a:cubicBezTo>
                  <a:cubicBezTo>
                    <a:pt x="178988" y="97823"/>
                    <a:pt x="170759" y="89594"/>
                    <a:pt x="170759" y="79476"/>
                  </a:cubicBezTo>
                  <a:close/>
                  <a:moveTo>
                    <a:pt x="110669" y="36020"/>
                  </a:moveTo>
                  <a:cubicBezTo>
                    <a:pt x="110669" y="25903"/>
                    <a:pt x="118900" y="17673"/>
                    <a:pt x="129016" y="17673"/>
                  </a:cubicBezTo>
                  <a:cubicBezTo>
                    <a:pt x="139132" y="17673"/>
                    <a:pt x="147363" y="25903"/>
                    <a:pt x="147363" y="36020"/>
                  </a:cubicBezTo>
                  <a:lnTo>
                    <a:pt x="147363" y="45391"/>
                  </a:lnTo>
                  <a:cubicBezTo>
                    <a:pt x="147363" y="55507"/>
                    <a:pt x="139133" y="63737"/>
                    <a:pt x="129016" y="63737"/>
                  </a:cubicBezTo>
                  <a:cubicBezTo>
                    <a:pt x="118899" y="63737"/>
                    <a:pt x="110669" y="55508"/>
                    <a:pt x="110669" y="45391"/>
                  </a:cubicBezTo>
                  <a:close/>
                  <a:moveTo>
                    <a:pt x="50580" y="70106"/>
                  </a:moveTo>
                  <a:cubicBezTo>
                    <a:pt x="50580" y="59990"/>
                    <a:pt x="58809" y="51759"/>
                    <a:pt x="68926" y="51759"/>
                  </a:cubicBezTo>
                  <a:cubicBezTo>
                    <a:pt x="79043" y="51759"/>
                    <a:pt x="87273" y="59989"/>
                    <a:pt x="87273" y="70106"/>
                  </a:cubicBezTo>
                  <a:lnTo>
                    <a:pt x="87273" y="79476"/>
                  </a:lnTo>
                  <a:cubicBezTo>
                    <a:pt x="87273" y="89593"/>
                    <a:pt x="79043" y="97823"/>
                    <a:pt x="68926" y="97823"/>
                  </a:cubicBezTo>
                  <a:cubicBezTo>
                    <a:pt x="58809" y="97823"/>
                    <a:pt x="50580" y="89594"/>
                    <a:pt x="50580" y="79476"/>
                  </a:cubicBezTo>
                  <a:close/>
                  <a:moveTo>
                    <a:pt x="17673" y="148651"/>
                  </a:moveTo>
                  <a:cubicBezTo>
                    <a:pt x="17673" y="130370"/>
                    <a:pt x="32546" y="115496"/>
                    <a:pt x="50829" y="115496"/>
                  </a:cubicBezTo>
                  <a:lnTo>
                    <a:pt x="87025" y="115496"/>
                  </a:lnTo>
                  <a:cubicBezTo>
                    <a:pt x="105306" y="115496"/>
                    <a:pt x="120180" y="130369"/>
                    <a:pt x="120180" y="148651"/>
                  </a:cubicBezTo>
                  <a:lnTo>
                    <a:pt x="120180" y="180667"/>
                  </a:lnTo>
                  <a:lnTo>
                    <a:pt x="17673" y="180667"/>
                  </a:lnTo>
                  <a:close/>
                </a:path>
              </a:pathLst>
            </a:custGeom>
            <a:grpFill/>
            <a:ln w="9525"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3C6914E3-80BE-920E-AEA4-9BFB07079EB0}"/>
                </a:ext>
              </a:extLst>
            </p:cNvPr>
            <p:cNvSpPr/>
            <p:nvPr/>
          </p:nvSpPr>
          <p:spPr bwMode="gray">
            <a:xfrm>
              <a:off x="3036448" y="3121990"/>
              <a:ext cx="97847" cy="74366"/>
            </a:xfrm>
            <a:custGeom>
              <a:avLst/>
              <a:gdLst>
                <a:gd name="connsiteX0" fmla="*/ 13297 w 97847"/>
                <a:gd name="connsiteY0" fmla="*/ 12423 h 74366"/>
                <a:gd name="connsiteX1" fmla="*/ 0 w 97847"/>
                <a:gd name="connsiteY1" fmla="*/ 33625 h 74366"/>
                <a:gd name="connsiteX2" fmla="*/ 0 w 97847"/>
                <a:gd name="connsiteY2" fmla="*/ 41998 h 74366"/>
                <a:gd name="connsiteX3" fmla="*/ 23552 w 97847"/>
                <a:gd name="connsiteY3" fmla="*/ 65550 h 74366"/>
                <a:gd name="connsiteX4" fmla="*/ 43415 w 97847"/>
                <a:gd name="connsiteY4" fmla="*/ 65550 h 74366"/>
                <a:gd name="connsiteX5" fmla="*/ 47610 w 97847"/>
                <a:gd name="connsiteY5" fmla="*/ 67311 h 74366"/>
                <a:gd name="connsiteX6" fmla="*/ 64216 w 97847"/>
                <a:gd name="connsiteY6" fmla="*/ 74366 h 74366"/>
                <a:gd name="connsiteX7" fmla="*/ 64427 w 97847"/>
                <a:gd name="connsiteY7" fmla="*/ 74367 h 74366"/>
                <a:gd name="connsiteX8" fmla="*/ 80942 w 97847"/>
                <a:gd name="connsiteY8" fmla="*/ 67600 h 74366"/>
                <a:gd name="connsiteX9" fmla="*/ 90817 w 97847"/>
                <a:gd name="connsiteY9" fmla="*/ 57879 h 74366"/>
                <a:gd name="connsiteX10" fmla="*/ 97828 w 97847"/>
                <a:gd name="connsiteY10" fmla="*/ 40147 h 74366"/>
                <a:gd name="connsiteX11" fmla="*/ 89413 w 97847"/>
                <a:gd name="connsiteY11" fmla="*/ 23035 h 74366"/>
                <a:gd name="connsiteX12" fmla="*/ 68549 w 97847"/>
                <a:gd name="connsiteY12" fmla="*/ 5571 h 74366"/>
                <a:gd name="connsiteX13" fmla="*/ 53489 w 97847"/>
                <a:gd name="connsiteY13" fmla="*/ 79 h 74366"/>
                <a:gd name="connsiteX14" fmla="*/ 44698 w 97847"/>
                <a:gd name="connsiteY14" fmla="*/ 2 h 74366"/>
                <a:gd name="connsiteX15" fmla="*/ 34130 w 97847"/>
                <a:gd name="connsiteY15" fmla="*/ 2349 h 74366"/>
                <a:gd name="connsiteX16" fmla="*/ 44380 w 97847"/>
                <a:gd name="connsiteY16" fmla="*/ 17673 h 74366"/>
                <a:gd name="connsiteX17" fmla="*/ 44457 w 97847"/>
                <a:gd name="connsiteY17" fmla="*/ 17673 h 74366"/>
                <a:gd name="connsiteX18" fmla="*/ 53456 w 97847"/>
                <a:gd name="connsiteY18" fmla="*/ 17753 h 74366"/>
                <a:gd name="connsiteX19" fmla="*/ 53458 w 97847"/>
                <a:gd name="connsiteY19" fmla="*/ 17753 h 74366"/>
                <a:gd name="connsiteX20" fmla="*/ 57203 w 97847"/>
                <a:gd name="connsiteY20" fmla="*/ 19123 h 74366"/>
                <a:gd name="connsiteX21" fmla="*/ 78067 w 97847"/>
                <a:gd name="connsiteY21" fmla="*/ 36586 h 74366"/>
                <a:gd name="connsiteX22" fmla="*/ 80167 w 97847"/>
                <a:gd name="connsiteY22" fmla="*/ 40857 h 74366"/>
                <a:gd name="connsiteX23" fmla="*/ 78418 w 97847"/>
                <a:gd name="connsiteY23" fmla="*/ 45283 h 74366"/>
                <a:gd name="connsiteX24" fmla="*/ 68543 w 97847"/>
                <a:gd name="connsiteY24" fmla="*/ 55003 h 74366"/>
                <a:gd name="connsiteX25" fmla="*/ 64368 w 97847"/>
                <a:gd name="connsiteY25" fmla="*/ 56692 h 74366"/>
                <a:gd name="connsiteX26" fmla="*/ 60224 w 97847"/>
                <a:gd name="connsiteY26" fmla="*/ 54931 h 74366"/>
                <a:gd name="connsiteX27" fmla="*/ 43414 w 97847"/>
                <a:gd name="connsiteY27" fmla="*/ 47874 h 74366"/>
                <a:gd name="connsiteX28" fmla="*/ 23551 w 97847"/>
                <a:gd name="connsiteY28" fmla="*/ 47874 h 74366"/>
                <a:gd name="connsiteX29" fmla="*/ 17673 w 97847"/>
                <a:gd name="connsiteY29" fmla="*/ 41995 h 74366"/>
                <a:gd name="connsiteX30" fmla="*/ 17673 w 97847"/>
                <a:gd name="connsiteY30" fmla="*/ 33623 h 74366"/>
                <a:gd name="connsiteX31" fmla="*/ 20992 w 97847"/>
                <a:gd name="connsiteY31" fmla="*/ 28330 h 74366"/>
                <a:gd name="connsiteX32" fmla="*/ 41823 w 97847"/>
                <a:gd name="connsiteY32" fmla="*/ 18257 h 74366"/>
                <a:gd name="connsiteX33" fmla="*/ 44380 w 97847"/>
                <a:gd name="connsiteY33" fmla="*/ 17673 h 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7847" h="74366">
                  <a:moveTo>
                    <a:pt x="13297" y="12423"/>
                  </a:moveTo>
                  <a:cubicBezTo>
                    <a:pt x="5219" y="16329"/>
                    <a:pt x="0" y="24652"/>
                    <a:pt x="0" y="33625"/>
                  </a:cubicBezTo>
                  <a:lnTo>
                    <a:pt x="0" y="41998"/>
                  </a:lnTo>
                  <a:cubicBezTo>
                    <a:pt x="0" y="54984"/>
                    <a:pt x="10565" y="65550"/>
                    <a:pt x="23552" y="65550"/>
                  </a:cubicBezTo>
                  <a:lnTo>
                    <a:pt x="43415" y="65550"/>
                  </a:lnTo>
                  <a:cubicBezTo>
                    <a:pt x="44983" y="65550"/>
                    <a:pt x="46512" y="66192"/>
                    <a:pt x="47610" y="67311"/>
                  </a:cubicBezTo>
                  <a:cubicBezTo>
                    <a:pt x="52021" y="71806"/>
                    <a:pt x="57918" y="74312"/>
                    <a:pt x="64216" y="74366"/>
                  </a:cubicBezTo>
                  <a:cubicBezTo>
                    <a:pt x="64287" y="74367"/>
                    <a:pt x="64356" y="74367"/>
                    <a:pt x="64427" y="74367"/>
                  </a:cubicBezTo>
                  <a:cubicBezTo>
                    <a:pt x="70646" y="74367"/>
                    <a:pt x="76504" y="71969"/>
                    <a:pt x="80942" y="67600"/>
                  </a:cubicBezTo>
                  <a:lnTo>
                    <a:pt x="90817" y="57879"/>
                  </a:lnTo>
                  <a:cubicBezTo>
                    <a:pt x="95540" y="53230"/>
                    <a:pt x="98095" y="46767"/>
                    <a:pt x="97828" y="40147"/>
                  </a:cubicBezTo>
                  <a:cubicBezTo>
                    <a:pt x="97562" y="33525"/>
                    <a:pt x="94494" y="27289"/>
                    <a:pt x="89413" y="23035"/>
                  </a:cubicBezTo>
                  <a:lnTo>
                    <a:pt x="68549" y="5571"/>
                  </a:lnTo>
                  <a:cubicBezTo>
                    <a:pt x="64329" y="2039"/>
                    <a:pt x="58981" y="89"/>
                    <a:pt x="53489" y="79"/>
                  </a:cubicBezTo>
                  <a:cubicBezTo>
                    <a:pt x="50656" y="74"/>
                    <a:pt x="47207" y="35"/>
                    <a:pt x="44698" y="2"/>
                  </a:cubicBezTo>
                  <a:cubicBezTo>
                    <a:pt x="41064" y="-42"/>
                    <a:pt x="37407" y="763"/>
                    <a:pt x="34130" y="2349"/>
                  </a:cubicBezTo>
                  <a:close/>
                  <a:moveTo>
                    <a:pt x="44380" y="17673"/>
                  </a:moveTo>
                  <a:lnTo>
                    <a:pt x="44457" y="17673"/>
                  </a:lnTo>
                  <a:cubicBezTo>
                    <a:pt x="47026" y="17708"/>
                    <a:pt x="50557" y="17748"/>
                    <a:pt x="53456" y="17753"/>
                  </a:cubicBezTo>
                  <a:lnTo>
                    <a:pt x="53458" y="17753"/>
                  </a:lnTo>
                  <a:cubicBezTo>
                    <a:pt x="54820" y="17755"/>
                    <a:pt x="56150" y="18241"/>
                    <a:pt x="57203" y="19123"/>
                  </a:cubicBezTo>
                  <a:lnTo>
                    <a:pt x="78067" y="36586"/>
                  </a:lnTo>
                  <a:cubicBezTo>
                    <a:pt x="79803" y="38040"/>
                    <a:pt x="80129" y="39886"/>
                    <a:pt x="80167" y="40857"/>
                  </a:cubicBezTo>
                  <a:cubicBezTo>
                    <a:pt x="80206" y="41828"/>
                    <a:pt x="80031" y="43695"/>
                    <a:pt x="78418" y="45283"/>
                  </a:cubicBezTo>
                  <a:lnTo>
                    <a:pt x="68543" y="55003"/>
                  </a:lnTo>
                  <a:cubicBezTo>
                    <a:pt x="67422" y="56106"/>
                    <a:pt x="65920" y="56681"/>
                    <a:pt x="64368" y="56692"/>
                  </a:cubicBezTo>
                  <a:cubicBezTo>
                    <a:pt x="62797" y="56678"/>
                    <a:pt x="61325" y="56053"/>
                    <a:pt x="60224" y="54931"/>
                  </a:cubicBezTo>
                  <a:cubicBezTo>
                    <a:pt x="55824" y="50446"/>
                    <a:pt x="49697" y="47874"/>
                    <a:pt x="43414" y="47874"/>
                  </a:cubicBezTo>
                  <a:lnTo>
                    <a:pt x="23551" y="47874"/>
                  </a:lnTo>
                  <a:cubicBezTo>
                    <a:pt x="20309" y="47874"/>
                    <a:pt x="17673" y="45237"/>
                    <a:pt x="17673" y="41995"/>
                  </a:cubicBezTo>
                  <a:lnTo>
                    <a:pt x="17673" y="33623"/>
                  </a:lnTo>
                  <a:cubicBezTo>
                    <a:pt x="17673" y="31383"/>
                    <a:pt x="18976" y="29306"/>
                    <a:pt x="20992" y="28330"/>
                  </a:cubicBezTo>
                  <a:lnTo>
                    <a:pt x="41823" y="18257"/>
                  </a:lnTo>
                  <a:cubicBezTo>
                    <a:pt x="42618" y="17875"/>
                    <a:pt x="43499" y="17673"/>
                    <a:pt x="44380" y="17673"/>
                  </a:cubicBezTo>
                  <a:close/>
                </a:path>
              </a:pathLst>
            </a:custGeom>
            <a:grp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B3655A5D-DE22-C5B8-E587-DDC793A80A1B}"/>
                </a:ext>
              </a:extLst>
            </p:cNvPr>
            <p:cNvSpPr/>
            <p:nvPr/>
          </p:nvSpPr>
          <p:spPr bwMode="gray">
            <a:xfrm>
              <a:off x="3076530" y="3044617"/>
              <a:ext cx="17673" cy="17673"/>
            </a:xfrm>
            <a:custGeom>
              <a:avLst/>
              <a:gdLst>
                <a:gd name="connsiteX0" fmla="*/ 17673 w 17673"/>
                <a:gd name="connsiteY0" fmla="*/ 8837 h 17673"/>
                <a:gd name="connsiteX1" fmla="*/ 8837 w 17673"/>
                <a:gd name="connsiteY1" fmla="*/ 17673 h 17673"/>
                <a:gd name="connsiteX2" fmla="*/ 0 w 17673"/>
                <a:gd name="connsiteY2" fmla="*/ 8837 h 17673"/>
                <a:gd name="connsiteX3" fmla="*/ 8837 w 17673"/>
                <a:gd name="connsiteY3" fmla="*/ 0 h 17673"/>
                <a:gd name="connsiteX4" fmla="*/ 17673 w 17673"/>
                <a:gd name="connsiteY4" fmla="*/ 8837 h 1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3" h="17673">
                  <a:moveTo>
                    <a:pt x="17673" y="8837"/>
                  </a:moveTo>
                  <a:cubicBezTo>
                    <a:pt x="17673" y="13717"/>
                    <a:pt x="13717" y="17673"/>
                    <a:pt x="8837" y="17673"/>
                  </a:cubicBezTo>
                  <a:cubicBezTo>
                    <a:pt x="3956" y="17673"/>
                    <a:pt x="0" y="13717"/>
                    <a:pt x="0" y="8837"/>
                  </a:cubicBezTo>
                  <a:cubicBezTo>
                    <a:pt x="0" y="3956"/>
                    <a:pt x="3956" y="0"/>
                    <a:pt x="8837" y="0"/>
                  </a:cubicBezTo>
                  <a:cubicBezTo>
                    <a:pt x="13717" y="0"/>
                    <a:pt x="17673" y="3956"/>
                    <a:pt x="17673" y="8837"/>
                  </a:cubicBezTo>
                  <a:close/>
                </a:path>
              </a:pathLst>
            </a:custGeom>
            <a:grpFill/>
            <a:ln w="9525" cap="flat">
              <a:noFill/>
              <a:prstDash val="solid"/>
              <a:miter/>
            </a:ln>
          </p:spPr>
          <p:txBody>
            <a:bodyPr lIns="0" tIns="0" rIns="0" bIns="0" rtlCol="0" anchor="ctr"/>
            <a:lstStyle/>
            <a:p>
              <a:endParaRPr lang="de-DE" dirty="0"/>
            </a:p>
          </p:txBody>
        </p:sp>
      </p:grpSp>
    </p:spTree>
    <p:extLst>
      <p:ext uri="{BB962C8B-B14F-4D97-AF65-F5344CB8AC3E}">
        <p14:creationId xmlns:p14="http://schemas.microsoft.com/office/powerpoint/2010/main" val="19887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F3CE-C443-48C1-FE29-4813A1B920E4}"/>
            </a:ext>
          </a:extLst>
        </p:cNvPr>
        <p:cNvGrpSpPr/>
        <p:nvPr/>
      </p:nvGrpSpPr>
      <p:grpSpPr>
        <a:xfrm>
          <a:off x="0" y="0"/>
          <a:ext cx="0" cy="0"/>
          <a:chOff x="0" y="0"/>
          <a:chExt cx="0" cy="0"/>
        </a:xfrm>
      </p:grpSpPr>
      <p:pic>
        <p:nvPicPr>
          <p:cNvPr id="5" name="Grafik 4" descr="Ein Bild, das Menschliches Gesicht, Mann, Text, Kleidung enthält.&#10;&#10;KI-generierte Inhalte können fehlerhaft sein.">
            <a:extLst>
              <a:ext uri="{FF2B5EF4-FFF2-40B4-BE49-F238E27FC236}">
                <a16:creationId xmlns:a16="http://schemas.microsoft.com/office/drawing/2014/main" id="{9463D474-5614-B62E-3DA1-B68FFF992053}"/>
              </a:ext>
            </a:extLst>
          </p:cNvPr>
          <p:cNvPicPr>
            <a:picLocks noChangeAspect="1"/>
          </p:cNvPicPr>
          <p:nvPr/>
        </p:nvPicPr>
        <p:blipFill>
          <a:blip r:embed="rId2"/>
          <a:stretch>
            <a:fillRect/>
          </a:stretch>
        </p:blipFill>
        <p:spPr>
          <a:xfrm>
            <a:off x="0" y="0"/>
            <a:ext cx="18047368" cy="6858000"/>
          </a:xfrm>
          <a:prstGeom prst="rect">
            <a:avLst/>
          </a:prstGeom>
        </p:spPr>
      </p:pic>
      <p:sp>
        <p:nvSpPr>
          <p:cNvPr id="6" name="Google Shape;131;g181502da3de_1_22">
            <a:extLst>
              <a:ext uri="{FF2B5EF4-FFF2-40B4-BE49-F238E27FC236}">
                <a16:creationId xmlns:a16="http://schemas.microsoft.com/office/drawing/2014/main" id="{D23BB452-A228-9EA3-5F67-8D8CA6F26677}"/>
              </a:ext>
            </a:extLst>
          </p:cNvPr>
          <p:cNvSpPr txBox="1"/>
          <p:nvPr/>
        </p:nvSpPr>
        <p:spPr>
          <a:xfrm>
            <a:off x="267320" y="406910"/>
            <a:ext cx="5387032" cy="978689"/>
          </a:xfrm>
          <a:prstGeom prst="rect">
            <a:avLst/>
          </a:prstGeom>
          <a:noFill/>
          <a:ln>
            <a:noFill/>
          </a:ln>
        </p:spPr>
        <p:txBody>
          <a:bodyPr spcFirstLastPara="1" wrap="square" lIns="45700" tIns="45700" rIns="45700" bIns="45700" anchor="t" anchorCtr="0">
            <a:spAutoFit/>
          </a:bodyPr>
          <a:lstStyle/>
          <a:p>
            <a:pPr marL="0" marR="0" lvl="0" indent="0" algn="ctr" rtl="0">
              <a:lnSpc>
                <a:spcPct val="80000"/>
              </a:lnSpc>
              <a:spcBef>
                <a:spcPts val="0"/>
              </a:spcBef>
              <a:spcAft>
                <a:spcPts val="0"/>
              </a:spcAft>
              <a:buClr>
                <a:schemeClr val="dk1"/>
              </a:buClr>
              <a:buSzPts val="5000"/>
              <a:buFont typeface="Calibri"/>
              <a:buNone/>
            </a:pPr>
            <a:r>
              <a:rPr lang="de-DE" sz="3600" b="1" u="none" strike="noStrike" cap="none" spc="300" dirty="0">
                <a:latin typeface="Aptos" panose="020B0004020202020204" pitchFamily="34" charset="0"/>
                <a:ea typeface="Calibri"/>
                <a:cs typeface="Calibri"/>
                <a:sym typeface="Calibri"/>
              </a:rPr>
              <a:t>UnternehmerEnergie</a:t>
            </a:r>
          </a:p>
          <a:p>
            <a:pPr marL="0" marR="0" lvl="0" indent="0" algn="ctr" rtl="0">
              <a:lnSpc>
                <a:spcPct val="80000"/>
              </a:lnSpc>
              <a:spcBef>
                <a:spcPts val="0"/>
              </a:spcBef>
              <a:spcAft>
                <a:spcPts val="0"/>
              </a:spcAft>
              <a:buClr>
                <a:schemeClr val="dk1"/>
              </a:buClr>
              <a:buSzPts val="5000"/>
              <a:buFont typeface="Calibri"/>
              <a:buNone/>
            </a:pPr>
            <a:r>
              <a:rPr lang="de-DE" sz="3600" b="1" spc="300" dirty="0">
                <a:latin typeface="Aptos" panose="020B0004020202020204" pitchFamily="34" charset="0"/>
                <a:ea typeface="Calibri"/>
                <a:cs typeface="Calibri"/>
                <a:sym typeface="Calibri"/>
              </a:rPr>
              <a:t>- INSPIRATION -</a:t>
            </a:r>
            <a:endParaRPr lang="de-DE" sz="3600" b="1" u="none" strike="noStrike" cap="none" spc="300" dirty="0">
              <a:latin typeface="Aptos" panose="020B0004020202020204" pitchFamily="34" charset="0"/>
              <a:ea typeface="Calibri"/>
              <a:cs typeface="Calibri"/>
              <a:sym typeface="Calibri"/>
            </a:endParaRPr>
          </a:p>
        </p:txBody>
      </p:sp>
    </p:spTree>
    <p:extLst>
      <p:ext uri="{BB962C8B-B14F-4D97-AF65-F5344CB8AC3E}">
        <p14:creationId xmlns:p14="http://schemas.microsoft.com/office/powerpoint/2010/main" val="228853144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2B2BD10F-8946-FA63-D46F-4DEC337561AE}"/>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Bestimmte Aufgaben und Problemstellungen werden einer großen Gruppe veröffentlicht, um gemeinsam eine Lösung zu entwickeln.</a:t>
            </a:r>
          </a:p>
          <a:p>
            <a:pPr marL="0" indent="0">
              <a:buNone/>
            </a:pPr>
            <a:r>
              <a:rPr lang="de-DE" sz="1800" b="1" dirty="0">
                <a:solidFill>
                  <a:schemeClr val="accent6"/>
                </a:solidFill>
                <a:latin typeface="+mj-lt"/>
              </a:rPr>
              <a:t>Nutzung des Wissens und der Fähigkeiten einer großen Community.</a:t>
            </a:r>
          </a:p>
          <a:p>
            <a:pPr marL="0" indent="0">
              <a:buNone/>
            </a:pPr>
            <a:r>
              <a:rPr lang="de-DE" sz="1800" dirty="0"/>
              <a:t>Ziel: Kostengünstige und effiziente Entwicklung von Lösungen.</a:t>
            </a:r>
          </a:p>
          <a:p>
            <a:pPr marL="0" indent="0">
              <a:buNone/>
            </a:pPr>
            <a:r>
              <a:rPr lang="de-DE" sz="1800" dirty="0"/>
              <a:t>Einsatz in allen Phasen der Wertschöpfung ab der Ideenentwicklung möglich.</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Crowdsourcing</a:t>
            </a:r>
          </a:p>
        </p:txBody>
      </p:sp>
      <p:sp>
        <p:nvSpPr>
          <p:cNvPr id="12" name="Rechteck 11">
            <a:extLst>
              <a:ext uri="{FF2B5EF4-FFF2-40B4-BE49-F238E27FC236}">
                <a16:creationId xmlns:a16="http://schemas.microsoft.com/office/drawing/2014/main" id="{B9E12C3B-7300-8373-3023-A2E7DD9EFC70}"/>
              </a:ext>
            </a:extLst>
          </p:cNvPr>
          <p:cNvSpPr/>
          <p:nvPr/>
        </p:nvSpPr>
        <p:spPr bwMode="gray">
          <a:xfrm>
            <a:off x="720000" y="3852000"/>
            <a:ext cx="1440000" cy="676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Projekt wird </a:t>
            </a:r>
            <a:br>
              <a:rPr lang="de-DE" sz="1400" dirty="0">
                <a:solidFill>
                  <a:schemeClr val="accent6"/>
                </a:solidFill>
              </a:rPr>
            </a:br>
            <a:r>
              <a:rPr lang="de-DE" sz="1400" dirty="0">
                <a:solidFill>
                  <a:schemeClr val="accent6"/>
                </a:solidFill>
              </a:rPr>
              <a:t>auf Plattform </a:t>
            </a:r>
            <a:br>
              <a:rPr lang="de-DE" sz="1400" dirty="0">
                <a:solidFill>
                  <a:schemeClr val="accent6"/>
                </a:solidFill>
              </a:rPr>
            </a:br>
            <a:r>
              <a:rPr lang="de-DE" sz="1400" dirty="0">
                <a:solidFill>
                  <a:schemeClr val="accent6"/>
                </a:solidFill>
              </a:rPr>
              <a:t>der Community veröffentlicht</a:t>
            </a:r>
          </a:p>
        </p:txBody>
      </p:sp>
      <p:sp>
        <p:nvSpPr>
          <p:cNvPr id="14" name="Rechteck 13">
            <a:extLst>
              <a:ext uri="{FF2B5EF4-FFF2-40B4-BE49-F238E27FC236}">
                <a16:creationId xmlns:a16="http://schemas.microsoft.com/office/drawing/2014/main" id="{099ACB91-F321-A7C3-DF51-BB4F1D772484}"/>
              </a:ext>
            </a:extLst>
          </p:cNvPr>
          <p:cNvSpPr>
            <a:spLocks/>
          </p:cNvSpPr>
          <p:nvPr/>
        </p:nvSpPr>
        <p:spPr bwMode="gray">
          <a:xfrm>
            <a:off x="4566427" y="3852000"/>
            <a:ext cx="1440000" cy="676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Beste Lösung wird ausgewählt und </a:t>
            </a:r>
            <a:br>
              <a:rPr lang="de-DE" sz="1400" dirty="0">
                <a:solidFill>
                  <a:schemeClr val="accent6"/>
                </a:solidFill>
              </a:rPr>
            </a:br>
            <a:r>
              <a:rPr lang="de-DE" sz="1400" dirty="0">
                <a:solidFill>
                  <a:schemeClr val="accent6"/>
                </a:solidFill>
              </a:rPr>
              <a:t>der Entwickler in der Projekt eingebunden</a:t>
            </a:r>
          </a:p>
        </p:txBody>
      </p:sp>
      <p:sp>
        <p:nvSpPr>
          <p:cNvPr id="15" name="Rechteck 14">
            <a:extLst>
              <a:ext uri="{FF2B5EF4-FFF2-40B4-BE49-F238E27FC236}">
                <a16:creationId xmlns:a16="http://schemas.microsoft.com/office/drawing/2014/main" id="{A1B78CB8-B102-37C5-9B2D-329E21DAC846}"/>
              </a:ext>
            </a:extLst>
          </p:cNvPr>
          <p:cNvSpPr>
            <a:spLocks/>
          </p:cNvSpPr>
          <p:nvPr/>
        </p:nvSpPr>
        <p:spPr bwMode="gray">
          <a:xfrm>
            <a:off x="2642400" y="3852000"/>
            <a:ext cx="1440000" cy="676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ct val="90000"/>
              </a:lnSpc>
              <a:spcAft>
                <a:spcPts val="1000"/>
              </a:spcAft>
            </a:pPr>
            <a:r>
              <a:rPr lang="de-DE" sz="1400" dirty="0">
                <a:solidFill>
                  <a:schemeClr val="accent6"/>
                </a:solidFill>
              </a:rPr>
              <a:t>Lösungsvorschläge </a:t>
            </a:r>
            <a:br>
              <a:rPr lang="de-DE" sz="1400" dirty="0">
                <a:solidFill>
                  <a:schemeClr val="accent6"/>
                </a:solidFill>
              </a:rPr>
            </a:br>
            <a:r>
              <a:rPr lang="de-DE" sz="1400" dirty="0">
                <a:solidFill>
                  <a:schemeClr val="accent6"/>
                </a:solidFill>
              </a:rPr>
              <a:t>aus aller Welt werden ausgewertet</a:t>
            </a:r>
          </a:p>
        </p:txBody>
      </p:sp>
      <p:sp>
        <p:nvSpPr>
          <p:cNvPr id="17" name="ICON">
            <a:extLst>
              <a:ext uri="{FF2B5EF4-FFF2-40B4-BE49-F238E27FC236}">
                <a16:creationId xmlns:a16="http://schemas.microsoft.com/office/drawing/2014/main" id="{4E890807-739E-1ACE-DC3E-CD3BDE0B31AF}"/>
              </a:ext>
            </a:extLst>
          </p:cNvPr>
          <p:cNvSpPr>
            <a:spLocks noChangeAspect="1"/>
          </p:cNvSpPr>
          <p:nvPr/>
        </p:nvSpPr>
        <p:spPr bwMode="gray">
          <a:xfrm>
            <a:off x="720000" y="2592000"/>
            <a:ext cx="496253" cy="452438"/>
          </a:xfrm>
          <a:custGeom>
            <a:avLst/>
            <a:gdLst>
              <a:gd name="connsiteX0" fmla="*/ 325755 w 496253"/>
              <a:gd name="connsiteY0" fmla="*/ 382905 h 452438"/>
              <a:gd name="connsiteX1" fmla="*/ 344805 w 496253"/>
              <a:gd name="connsiteY1" fmla="*/ 382905 h 452438"/>
              <a:gd name="connsiteX2" fmla="*/ 344805 w 496253"/>
              <a:gd name="connsiteY2" fmla="*/ 402907 h 452438"/>
              <a:gd name="connsiteX3" fmla="*/ 325755 w 496253"/>
              <a:gd name="connsiteY3" fmla="*/ 402907 h 452438"/>
              <a:gd name="connsiteX4" fmla="*/ 279083 w 496253"/>
              <a:gd name="connsiteY4" fmla="*/ 382905 h 452438"/>
              <a:gd name="connsiteX5" fmla="*/ 298133 w 496253"/>
              <a:gd name="connsiteY5" fmla="*/ 382905 h 452438"/>
              <a:gd name="connsiteX6" fmla="*/ 298133 w 496253"/>
              <a:gd name="connsiteY6" fmla="*/ 402907 h 452438"/>
              <a:gd name="connsiteX7" fmla="*/ 279083 w 496253"/>
              <a:gd name="connsiteY7" fmla="*/ 402907 h 452438"/>
              <a:gd name="connsiteX8" fmla="*/ 230505 w 496253"/>
              <a:gd name="connsiteY8" fmla="*/ 382905 h 452438"/>
              <a:gd name="connsiteX9" fmla="*/ 249555 w 496253"/>
              <a:gd name="connsiteY9" fmla="*/ 382905 h 452438"/>
              <a:gd name="connsiteX10" fmla="*/ 249555 w 496253"/>
              <a:gd name="connsiteY10" fmla="*/ 402907 h 452438"/>
              <a:gd name="connsiteX11" fmla="*/ 230505 w 496253"/>
              <a:gd name="connsiteY11" fmla="*/ 402907 h 452438"/>
              <a:gd name="connsiteX12" fmla="*/ 186690 w 496253"/>
              <a:gd name="connsiteY12" fmla="*/ 382905 h 452438"/>
              <a:gd name="connsiteX13" fmla="*/ 205740 w 496253"/>
              <a:gd name="connsiteY13" fmla="*/ 382905 h 452438"/>
              <a:gd name="connsiteX14" fmla="*/ 205740 w 496253"/>
              <a:gd name="connsiteY14" fmla="*/ 402907 h 452438"/>
              <a:gd name="connsiteX15" fmla="*/ 186690 w 496253"/>
              <a:gd name="connsiteY15" fmla="*/ 402907 h 452438"/>
              <a:gd name="connsiteX16" fmla="*/ 140018 w 496253"/>
              <a:gd name="connsiteY16" fmla="*/ 382905 h 452438"/>
              <a:gd name="connsiteX17" fmla="*/ 159068 w 496253"/>
              <a:gd name="connsiteY17" fmla="*/ 382905 h 452438"/>
              <a:gd name="connsiteX18" fmla="*/ 159068 w 496253"/>
              <a:gd name="connsiteY18" fmla="*/ 402907 h 452438"/>
              <a:gd name="connsiteX19" fmla="*/ 140018 w 496253"/>
              <a:gd name="connsiteY19" fmla="*/ 402907 h 452438"/>
              <a:gd name="connsiteX20" fmla="*/ 325755 w 496253"/>
              <a:gd name="connsiteY20" fmla="*/ 331470 h 452438"/>
              <a:gd name="connsiteX21" fmla="*/ 344805 w 496253"/>
              <a:gd name="connsiteY21" fmla="*/ 331470 h 452438"/>
              <a:gd name="connsiteX22" fmla="*/ 344805 w 496253"/>
              <a:gd name="connsiteY22" fmla="*/ 351472 h 452438"/>
              <a:gd name="connsiteX23" fmla="*/ 325755 w 496253"/>
              <a:gd name="connsiteY23" fmla="*/ 351472 h 452438"/>
              <a:gd name="connsiteX24" fmla="*/ 279083 w 496253"/>
              <a:gd name="connsiteY24" fmla="*/ 331470 h 452438"/>
              <a:gd name="connsiteX25" fmla="*/ 298133 w 496253"/>
              <a:gd name="connsiteY25" fmla="*/ 331470 h 452438"/>
              <a:gd name="connsiteX26" fmla="*/ 298133 w 496253"/>
              <a:gd name="connsiteY26" fmla="*/ 351472 h 452438"/>
              <a:gd name="connsiteX27" fmla="*/ 279083 w 496253"/>
              <a:gd name="connsiteY27" fmla="*/ 351472 h 452438"/>
              <a:gd name="connsiteX28" fmla="*/ 230505 w 496253"/>
              <a:gd name="connsiteY28" fmla="*/ 331470 h 452438"/>
              <a:gd name="connsiteX29" fmla="*/ 249555 w 496253"/>
              <a:gd name="connsiteY29" fmla="*/ 331470 h 452438"/>
              <a:gd name="connsiteX30" fmla="*/ 249555 w 496253"/>
              <a:gd name="connsiteY30" fmla="*/ 351472 h 452438"/>
              <a:gd name="connsiteX31" fmla="*/ 230505 w 496253"/>
              <a:gd name="connsiteY31" fmla="*/ 351472 h 452438"/>
              <a:gd name="connsiteX32" fmla="*/ 186690 w 496253"/>
              <a:gd name="connsiteY32" fmla="*/ 331470 h 452438"/>
              <a:gd name="connsiteX33" fmla="*/ 205740 w 496253"/>
              <a:gd name="connsiteY33" fmla="*/ 331470 h 452438"/>
              <a:gd name="connsiteX34" fmla="*/ 205740 w 496253"/>
              <a:gd name="connsiteY34" fmla="*/ 351472 h 452438"/>
              <a:gd name="connsiteX35" fmla="*/ 186690 w 496253"/>
              <a:gd name="connsiteY35" fmla="*/ 351472 h 452438"/>
              <a:gd name="connsiteX36" fmla="*/ 140018 w 496253"/>
              <a:gd name="connsiteY36" fmla="*/ 331470 h 452438"/>
              <a:gd name="connsiteX37" fmla="*/ 159068 w 496253"/>
              <a:gd name="connsiteY37" fmla="*/ 331470 h 452438"/>
              <a:gd name="connsiteX38" fmla="*/ 159068 w 496253"/>
              <a:gd name="connsiteY38" fmla="*/ 351472 h 452438"/>
              <a:gd name="connsiteX39" fmla="*/ 140018 w 496253"/>
              <a:gd name="connsiteY39" fmla="*/ 351472 h 452438"/>
              <a:gd name="connsiteX40" fmla="*/ 325755 w 496253"/>
              <a:gd name="connsiteY40" fmla="*/ 277178 h 452438"/>
              <a:gd name="connsiteX41" fmla="*/ 344805 w 496253"/>
              <a:gd name="connsiteY41" fmla="*/ 277178 h 452438"/>
              <a:gd name="connsiteX42" fmla="*/ 344805 w 496253"/>
              <a:gd name="connsiteY42" fmla="*/ 297181 h 452438"/>
              <a:gd name="connsiteX43" fmla="*/ 325755 w 496253"/>
              <a:gd name="connsiteY43" fmla="*/ 297181 h 452438"/>
              <a:gd name="connsiteX44" fmla="*/ 279083 w 496253"/>
              <a:gd name="connsiteY44" fmla="*/ 277178 h 452438"/>
              <a:gd name="connsiteX45" fmla="*/ 298133 w 496253"/>
              <a:gd name="connsiteY45" fmla="*/ 277178 h 452438"/>
              <a:gd name="connsiteX46" fmla="*/ 298133 w 496253"/>
              <a:gd name="connsiteY46" fmla="*/ 297181 h 452438"/>
              <a:gd name="connsiteX47" fmla="*/ 279083 w 496253"/>
              <a:gd name="connsiteY47" fmla="*/ 297181 h 452438"/>
              <a:gd name="connsiteX48" fmla="*/ 230505 w 496253"/>
              <a:gd name="connsiteY48" fmla="*/ 277178 h 452438"/>
              <a:gd name="connsiteX49" fmla="*/ 249555 w 496253"/>
              <a:gd name="connsiteY49" fmla="*/ 277178 h 452438"/>
              <a:gd name="connsiteX50" fmla="*/ 249555 w 496253"/>
              <a:gd name="connsiteY50" fmla="*/ 297181 h 452438"/>
              <a:gd name="connsiteX51" fmla="*/ 230505 w 496253"/>
              <a:gd name="connsiteY51" fmla="*/ 297181 h 452438"/>
              <a:gd name="connsiteX52" fmla="*/ 186690 w 496253"/>
              <a:gd name="connsiteY52" fmla="*/ 277178 h 452438"/>
              <a:gd name="connsiteX53" fmla="*/ 205740 w 496253"/>
              <a:gd name="connsiteY53" fmla="*/ 277178 h 452438"/>
              <a:gd name="connsiteX54" fmla="*/ 205740 w 496253"/>
              <a:gd name="connsiteY54" fmla="*/ 297181 h 452438"/>
              <a:gd name="connsiteX55" fmla="*/ 186690 w 496253"/>
              <a:gd name="connsiteY55" fmla="*/ 297181 h 452438"/>
              <a:gd name="connsiteX56" fmla="*/ 140018 w 496253"/>
              <a:gd name="connsiteY56" fmla="*/ 277178 h 452438"/>
              <a:gd name="connsiteX57" fmla="*/ 159068 w 496253"/>
              <a:gd name="connsiteY57" fmla="*/ 277178 h 452438"/>
              <a:gd name="connsiteX58" fmla="*/ 159068 w 496253"/>
              <a:gd name="connsiteY58" fmla="*/ 297181 h 452438"/>
              <a:gd name="connsiteX59" fmla="*/ 140018 w 496253"/>
              <a:gd name="connsiteY59" fmla="*/ 297181 h 452438"/>
              <a:gd name="connsiteX60" fmla="*/ 325755 w 496253"/>
              <a:gd name="connsiteY60" fmla="*/ 225743 h 452438"/>
              <a:gd name="connsiteX61" fmla="*/ 344805 w 496253"/>
              <a:gd name="connsiteY61" fmla="*/ 225743 h 452438"/>
              <a:gd name="connsiteX62" fmla="*/ 344805 w 496253"/>
              <a:gd name="connsiteY62" fmla="*/ 245746 h 452438"/>
              <a:gd name="connsiteX63" fmla="*/ 325755 w 496253"/>
              <a:gd name="connsiteY63" fmla="*/ 245746 h 452438"/>
              <a:gd name="connsiteX64" fmla="*/ 279083 w 496253"/>
              <a:gd name="connsiteY64" fmla="*/ 225743 h 452438"/>
              <a:gd name="connsiteX65" fmla="*/ 298133 w 496253"/>
              <a:gd name="connsiteY65" fmla="*/ 225743 h 452438"/>
              <a:gd name="connsiteX66" fmla="*/ 298133 w 496253"/>
              <a:gd name="connsiteY66" fmla="*/ 245746 h 452438"/>
              <a:gd name="connsiteX67" fmla="*/ 279083 w 496253"/>
              <a:gd name="connsiteY67" fmla="*/ 245746 h 452438"/>
              <a:gd name="connsiteX68" fmla="*/ 230505 w 496253"/>
              <a:gd name="connsiteY68" fmla="*/ 225743 h 452438"/>
              <a:gd name="connsiteX69" fmla="*/ 249555 w 496253"/>
              <a:gd name="connsiteY69" fmla="*/ 225743 h 452438"/>
              <a:gd name="connsiteX70" fmla="*/ 249555 w 496253"/>
              <a:gd name="connsiteY70" fmla="*/ 245746 h 452438"/>
              <a:gd name="connsiteX71" fmla="*/ 230505 w 496253"/>
              <a:gd name="connsiteY71" fmla="*/ 245746 h 452438"/>
              <a:gd name="connsiteX72" fmla="*/ 325755 w 496253"/>
              <a:gd name="connsiteY72" fmla="*/ 174308 h 452438"/>
              <a:gd name="connsiteX73" fmla="*/ 344805 w 496253"/>
              <a:gd name="connsiteY73" fmla="*/ 174308 h 452438"/>
              <a:gd name="connsiteX74" fmla="*/ 344805 w 496253"/>
              <a:gd name="connsiteY74" fmla="*/ 194310 h 452438"/>
              <a:gd name="connsiteX75" fmla="*/ 325755 w 496253"/>
              <a:gd name="connsiteY75" fmla="*/ 194310 h 452438"/>
              <a:gd name="connsiteX76" fmla="*/ 279083 w 496253"/>
              <a:gd name="connsiteY76" fmla="*/ 174308 h 452438"/>
              <a:gd name="connsiteX77" fmla="*/ 298133 w 496253"/>
              <a:gd name="connsiteY77" fmla="*/ 174308 h 452438"/>
              <a:gd name="connsiteX78" fmla="*/ 298133 w 496253"/>
              <a:gd name="connsiteY78" fmla="*/ 194310 h 452438"/>
              <a:gd name="connsiteX79" fmla="*/ 279083 w 496253"/>
              <a:gd name="connsiteY79" fmla="*/ 194310 h 452438"/>
              <a:gd name="connsiteX80" fmla="*/ 230505 w 496253"/>
              <a:gd name="connsiteY80" fmla="*/ 174308 h 452438"/>
              <a:gd name="connsiteX81" fmla="*/ 249555 w 496253"/>
              <a:gd name="connsiteY81" fmla="*/ 174308 h 452438"/>
              <a:gd name="connsiteX82" fmla="*/ 249555 w 496253"/>
              <a:gd name="connsiteY82" fmla="*/ 194310 h 452438"/>
              <a:gd name="connsiteX83" fmla="*/ 230505 w 496253"/>
              <a:gd name="connsiteY83" fmla="*/ 194310 h 452438"/>
              <a:gd name="connsiteX84" fmla="*/ 325755 w 496253"/>
              <a:gd name="connsiteY84" fmla="*/ 123825 h 452438"/>
              <a:gd name="connsiteX85" fmla="*/ 344805 w 496253"/>
              <a:gd name="connsiteY85" fmla="*/ 123825 h 452438"/>
              <a:gd name="connsiteX86" fmla="*/ 344805 w 496253"/>
              <a:gd name="connsiteY86" fmla="*/ 143828 h 452438"/>
              <a:gd name="connsiteX87" fmla="*/ 325755 w 496253"/>
              <a:gd name="connsiteY87" fmla="*/ 143828 h 452438"/>
              <a:gd name="connsiteX88" fmla="*/ 279083 w 496253"/>
              <a:gd name="connsiteY88" fmla="*/ 123825 h 452438"/>
              <a:gd name="connsiteX89" fmla="*/ 298133 w 496253"/>
              <a:gd name="connsiteY89" fmla="*/ 123825 h 452438"/>
              <a:gd name="connsiteX90" fmla="*/ 298133 w 496253"/>
              <a:gd name="connsiteY90" fmla="*/ 143828 h 452438"/>
              <a:gd name="connsiteX91" fmla="*/ 279083 w 496253"/>
              <a:gd name="connsiteY91" fmla="*/ 143828 h 452438"/>
              <a:gd name="connsiteX92" fmla="*/ 230505 w 496253"/>
              <a:gd name="connsiteY92" fmla="*/ 123825 h 452438"/>
              <a:gd name="connsiteX93" fmla="*/ 249555 w 496253"/>
              <a:gd name="connsiteY93" fmla="*/ 123825 h 452438"/>
              <a:gd name="connsiteX94" fmla="*/ 249555 w 496253"/>
              <a:gd name="connsiteY94" fmla="*/ 143828 h 452438"/>
              <a:gd name="connsiteX95" fmla="*/ 230505 w 496253"/>
              <a:gd name="connsiteY95" fmla="*/ 143828 h 452438"/>
              <a:gd name="connsiteX96" fmla="*/ 116205 w 496253"/>
              <a:gd name="connsiteY96" fmla="*/ 95250 h 452438"/>
              <a:gd name="connsiteX97" fmla="*/ 116205 w 496253"/>
              <a:gd name="connsiteY97" fmla="*/ 433388 h 452438"/>
              <a:gd name="connsiteX98" fmla="*/ 363855 w 496253"/>
              <a:gd name="connsiteY98" fmla="*/ 433388 h 452438"/>
              <a:gd name="connsiteX99" fmla="*/ 363855 w 496253"/>
              <a:gd name="connsiteY99" fmla="*/ 95250 h 452438"/>
              <a:gd name="connsiteX100" fmla="*/ 258128 w 496253"/>
              <a:gd name="connsiteY100" fmla="*/ 95250 h 452438"/>
              <a:gd name="connsiteX101" fmla="*/ 129540 w 496253"/>
              <a:gd name="connsiteY101" fmla="*/ 95250 h 452438"/>
              <a:gd name="connsiteX102" fmla="*/ 148590 w 496253"/>
              <a:gd name="connsiteY102" fmla="*/ 53340 h 452438"/>
              <a:gd name="connsiteX103" fmla="*/ 148590 w 496253"/>
              <a:gd name="connsiteY103" fmla="*/ 76200 h 452438"/>
              <a:gd name="connsiteX104" fmla="*/ 239078 w 496253"/>
              <a:gd name="connsiteY104" fmla="*/ 76200 h 452438"/>
              <a:gd name="connsiteX105" fmla="*/ 239078 w 496253"/>
              <a:gd name="connsiteY105" fmla="*/ 53340 h 452438"/>
              <a:gd name="connsiteX106" fmla="*/ 185738 w 496253"/>
              <a:gd name="connsiteY106" fmla="*/ 19050 h 452438"/>
              <a:gd name="connsiteX107" fmla="*/ 185738 w 496253"/>
              <a:gd name="connsiteY107" fmla="*/ 34290 h 452438"/>
              <a:gd name="connsiteX108" fmla="*/ 205740 w 496253"/>
              <a:gd name="connsiteY108" fmla="*/ 34290 h 452438"/>
              <a:gd name="connsiteX109" fmla="*/ 205740 w 496253"/>
              <a:gd name="connsiteY109" fmla="*/ 19050 h 452438"/>
              <a:gd name="connsiteX110" fmla="*/ 166688 w 496253"/>
              <a:gd name="connsiteY110" fmla="*/ 0 h 452438"/>
              <a:gd name="connsiteX111" fmla="*/ 224790 w 496253"/>
              <a:gd name="connsiteY111" fmla="*/ 0 h 452438"/>
              <a:gd name="connsiteX112" fmla="*/ 224790 w 496253"/>
              <a:gd name="connsiteY112" fmla="*/ 34290 h 452438"/>
              <a:gd name="connsiteX113" fmla="*/ 258128 w 496253"/>
              <a:gd name="connsiteY113" fmla="*/ 34290 h 452438"/>
              <a:gd name="connsiteX114" fmla="*/ 258128 w 496253"/>
              <a:gd name="connsiteY114" fmla="*/ 76200 h 452438"/>
              <a:gd name="connsiteX115" fmla="*/ 382905 w 496253"/>
              <a:gd name="connsiteY115" fmla="*/ 76200 h 452438"/>
              <a:gd name="connsiteX116" fmla="*/ 382905 w 496253"/>
              <a:gd name="connsiteY116" fmla="*/ 433388 h 452438"/>
              <a:gd name="connsiteX117" fmla="*/ 496253 w 496253"/>
              <a:gd name="connsiteY117" fmla="*/ 433388 h 452438"/>
              <a:gd name="connsiteX118" fmla="*/ 496253 w 496253"/>
              <a:gd name="connsiteY118" fmla="*/ 452438 h 452438"/>
              <a:gd name="connsiteX119" fmla="*/ 0 w 496253"/>
              <a:gd name="connsiteY119" fmla="*/ 452438 h 452438"/>
              <a:gd name="connsiteX120" fmla="*/ 0 w 496253"/>
              <a:gd name="connsiteY120" fmla="*/ 433388 h 452438"/>
              <a:gd name="connsiteX121" fmla="*/ 97155 w 496253"/>
              <a:gd name="connsiteY121" fmla="*/ 433388 h 452438"/>
              <a:gd name="connsiteX122" fmla="*/ 97155 w 496253"/>
              <a:gd name="connsiteY122" fmla="*/ 76200 h 452438"/>
              <a:gd name="connsiteX123" fmla="*/ 129540 w 496253"/>
              <a:gd name="connsiteY123" fmla="*/ 76200 h 452438"/>
              <a:gd name="connsiteX124" fmla="*/ 129540 w 496253"/>
              <a:gd name="connsiteY124" fmla="*/ 34290 h 452438"/>
              <a:gd name="connsiteX125" fmla="*/ 166688 w 496253"/>
              <a:gd name="connsiteY125" fmla="*/ 34290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6253" h="452438">
                <a:moveTo>
                  <a:pt x="325755" y="382905"/>
                </a:moveTo>
                <a:lnTo>
                  <a:pt x="344805" y="382905"/>
                </a:lnTo>
                <a:lnTo>
                  <a:pt x="344805" y="402907"/>
                </a:lnTo>
                <a:lnTo>
                  <a:pt x="325755" y="402907"/>
                </a:lnTo>
                <a:close/>
                <a:moveTo>
                  <a:pt x="279083" y="382905"/>
                </a:moveTo>
                <a:lnTo>
                  <a:pt x="298133" y="382905"/>
                </a:lnTo>
                <a:lnTo>
                  <a:pt x="298133" y="402907"/>
                </a:lnTo>
                <a:lnTo>
                  <a:pt x="279083" y="402907"/>
                </a:lnTo>
                <a:close/>
                <a:moveTo>
                  <a:pt x="230505" y="382905"/>
                </a:moveTo>
                <a:lnTo>
                  <a:pt x="249555" y="382905"/>
                </a:lnTo>
                <a:lnTo>
                  <a:pt x="249555" y="402907"/>
                </a:lnTo>
                <a:lnTo>
                  <a:pt x="230505" y="402907"/>
                </a:lnTo>
                <a:close/>
                <a:moveTo>
                  <a:pt x="186690" y="382905"/>
                </a:moveTo>
                <a:lnTo>
                  <a:pt x="205740" y="382905"/>
                </a:lnTo>
                <a:lnTo>
                  <a:pt x="205740" y="402907"/>
                </a:lnTo>
                <a:lnTo>
                  <a:pt x="186690" y="402907"/>
                </a:lnTo>
                <a:close/>
                <a:moveTo>
                  <a:pt x="140018" y="382905"/>
                </a:moveTo>
                <a:lnTo>
                  <a:pt x="159068" y="382905"/>
                </a:lnTo>
                <a:lnTo>
                  <a:pt x="159068" y="402907"/>
                </a:lnTo>
                <a:lnTo>
                  <a:pt x="140018" y="402907"/>
                </a:lnTo>
                <a:close/>
                <a:moveTo>
                  <a:pt x="325755" y="331470"/>
                </a:moveTo>
                <a:lnTo>
                  <a:pt x="344805" y="331470"/>
                </a:lnTo>
                <a:lnTo>
                  <a:pt x="344805" y="351472"/>
                </a:lnTo>
                <a:lnTo>
                  <a:pt x="325755" y="351472"/>
                </a:lnTo>
                <a:close/>
                <a:moveTo>
                  <a:pt x="279083" y="331470"/>
                </a:moveTo>
                <a:lnTo>
                  <a:pt x="298133" y="331470"/>
                </a:lnTo>
                <a:lnTo>
                  <a:pt x="298133" y="351472"/>
                </a:lnTo>
                <a:lnTo>
                  <a:pt x="279083" y="351472"/>
                </a:lnTo>
                <a:close/>
                <a:moveTo>
                  <a:pt x="230505" y="331470"/>
                </a:moveTo>
                <a:lnTo>
                  <a:pt x="249555" y="331470"/>
                </a:lnTo>
                <a:lnTo>
                  <a:pt x="249555" y="351472"/>
                </a:lnTo>
                <a:lnTo>
                  <a:pt x="230505" y="351472"/>
                </a:lnTo>
                <a:close/>
                <a:moveTo>
                  <a:pt x="186690" y="331470"/>
                </a:moveTo>
                <a:lnTo>
                  <a:pt x="205740" y="331470"/>
                </a:lnTo>
                <a:lnTo>
                  <a:pt x="205740" y="351472"/>
                </a:lnTo>
                <a:lnTo>
                  <a:pt x="186690" y="351472"/>
                </a:lnTo>
                <a:close/>
                <a:moveTo>
                  <a:pt x="140018" y="331470"/>
                </a:moveTo>
                <a:lnTo>
                  <a:pt x="159068" y="331470"/>
                </a:lnTo>
                <a:lnTo>
                  <a:pt x="159068" y="351472"/>
                </a:lnTo>
                <a:lnTo>
                  <a:pt x="140018" y="351472"/>
                </a:lnTo>
                <a:close/>
                <a:moveTo>
                  <a:pt x="325755" y="277178"/>
                </a:moveTo>
                <a:lnTo>
                  <a:pt x="344805" y="277178"/>
                </a:lnTo>
                <a:lnTo>
                  <a:pt x="344805" y="297181"/>
                </a:lnTo>
                <a:lnTo>
                  <a:pt x="325755" y="297181"/>
                </a:lnTo>
                <a:close/>
                <a:moveTo>
                  <a:pt x="279083" y="277178"/>
                </a:moveTo>
                <a:lnTo>
                  <a:pt x="298133" y="277178"/>
                </a:lnTo>
                <a:lnTo>
                  <a:pt x="298133" y="297181"/>
                </a:lnTo>
                <a:lnTo>
                  <a:pt x="279083" y="297181"/>
                </a:lnTo>
                <a:close/>
                <a:moveTo>
                  <a:pt x="230505" y="277178"/>
                </a:moveTo>
                <a:lnTo>
                  <a:pt x="249555" y="277178"/>
                </a:lnTo>
                <a:lnTo>
                  <a:pt x="249555" y="297181"/>
                </a:lnTo>
                <a:lnTo>
                  <a:pt x="230505" y="297181"/>
                </a:lnTo>
                <a:close/>
                <a:moveTo>
                  <a:pt x="186690" y="277178"/>
                </a:moveTo>
                <a:lnTo>
                  <a:pt x="205740" y="277178"/>
                </a:lnTo>
                <a:lnTo>
                  <a:pt x="205740" y="297181"/>
                </a:lnTo>
                <a:lnTo>
                  <a:pt x="186690" y="297181"/>
                </a:lnTo>
                <a:close/>
                <a:moveTo>
                  <a:pt x="140018" y="277178"/>
                </a:moveTo>
                <a:lnTo>
                  <a:pt x="159068" y="277178"/>
                </a:lnTo>
                <a:lnTo>
                  <a:pt x="159068" y="297181"/>
                </a:lnTo>
                <a:lnTo>
                  <a:pt x="140018" y="297181"/>
                </a:lnTo>
                <a:close/>
                <a:moveTo>
                  <a:pt x="325755" y="225743"/>
                </a:moveTo>
                <a:lnTo>
                  <a:pt x="344805" y="225743"/>
                </a:lnTo>
                <a:lnTo>
                  <a:pt x="344805" y="245746"/>
                </a:lnTo>
                <a:lnTo>
                  <a:pt x="325755" y="245746"/>
                </a:lnTo>
                <a:close/>
                <a:moveTo>
                  <a:pt x="279083" y="225743"/>
                </a:moveTo>
                <a:lnTo>
                  <a:pt x="298133" y="225743"/>
                </a:lnTo>
                <a:lnTo>
                  <a:pt x="298133" y="245746"/>
                </a:lnTo>
                <a:lnTo>
                  <a:pt x="279083" y="245746"/>
                </a:lnTo>
                <a:close/>
                <a:moveTo>
                  <a:pt x="230505" y="225743"/>
                </a:moveTo>
                <a:lnTo>
                  <a:pt x="249555" y="225743"/>
                </a:lnTo>
                <a:lnTo>
                  <a:pt x="249555" y="245746"/>
                </a:lnTo>
                <a:lnTo>
                  <a:pt x="230505" y="245746"/>
                </a:lnTo>
                <a:close/>
                <a:moveTo>
                  <a:pt x="325755" y="174308"/>
                </a:moveTo>
                <a:lnTo>
                  <a:pt x="344805" y="174308"/>
                </a:lnTo>
                <a:lnTo>
                  <a:pt x="344805" y="194310"/>
                </a:lnTo>
                <a:lnTo>
                  <a:pt x="325755" y="194310"/>
                </a:lnTo>
                <a:close/>
                <a:moveTo>
                  <a:pt x="279083" y="174308"/>
                </a:moveTo>
                <a:lnTo>
                  <a:pt x="298133" y="174308"/>
                </a:lnTo>
                <a:lnTo>
                  <a:pt x="298133" y="194310"/>
                </a:lnTo>
                <a:lnTo>
                  <a:pt x="279083" y="194310"/>
                </a:lnTo>
                <a:close/>
                <a:moveTo>
                  <a:pt x="230505" y="174308"/>
                </a:moveTo>
                <a:lnTo>
                  <a:pt x="249555" y="174308"/>
                </a:lnTo>
                <a:lnTo>
                  <a:pt x="249555" y="194310"/>
                </a:lnTo>
                <a:lnTo>
                  <a:pt x="230505" y="194310"/>
                </a:lnTo>
                <a:close/>
                <a:moveTo>
                  <a:pt x="325755" y="123825"/>
                </a:moveTo>
                <a:lnTo>
                  <a:pt x="344805" y="123825"/>
                </a:lnTo>
                <a:lnTo>
                  <a:pt x="344805" y="143828"/>
                </a:lnTo>
                <a:lnTo>
                  <a:pt x="325755" y="143828"/>
                </a:lnTo>
                <a:close/>
                <a:moveTo>
                  <a:pt x="279083" y="123825"/>
                </a:moveTo>
                <a:lnTo>
                  <a:pt x="298133" y="123825"/>
                </a:lnTo>
                <a:lnTo>
                  <a:pt x="298133" y="143828"/>
                </a:lnTo>
                <a:lnTo>
                  <a:pt x="279083" y="143828"/>
                </a:lnTo>
                <a:close/>
                <a:moveTo>
                  <a:pt x="230505" y="123825"/>
                </a:moveTo>
                <a:lnTo>
                  <a:pt x="249555" y="123825"/>
                </a:lnTo>
                <a:lnTo>
                  <a:pt x="249555" y="143828"/>
                </a:lnTo>
                <a:lnTo>
                  <a:pt x="230505" y="143828"/>
                </a:lnTo>
                <a:close/>
                <a:moveTo>
                  <a:pt x="116205" y="95250"/>
                </a:moveTo>
                <a:lnTo>
                  <a:pt x="116205" y="433388"/>
                </a:lnTo>
                <a:lnTo>
                  <a:pt x="363855" y="433388"/>
                </a:lnTo>
                <a:lnTo>
                  <a:pt x="363855" y="95250"/>
                </a:lnTo>
                <a:lnTo>
                  <a:pt x="258128" y="95250"/>
                </a:lnTo>
                <a:lnTo>
                  <a:pt x="129540" y="95250"/>
                </a:lnTo>
                <a:close/>
                <a:moveTo>
                  <a:pt x="148590" y="53340"/>
                </a:moveTo>
                <a:lnTo>
                  <a:pt x="148590" y="76200"/>
                </a:lnTo>
                <a:lnTo>
                  <a:pt x="239078" y="76200"/>
                </a:lnTo>
                <a:lnTo>
                  <a:pt x="239078" y="53340"/>
                </a:lnTo>
                <a:close/>
                <a:moveTo>
                  <a:pt x="185738" y="19050"/>
                </a:moveTo>
                <a:lnTo>
                  <a:pt x="185738" y="34290"/>
                </a:lnTo>
                <a:lnTo>
                  <a:pt x="205740" y="34290"/>
                </a:lnTo>
                <a:lnTo>
                  <a:pt x="205740" y="19050"/>
                </a:lnTo>
                <a:close/>
                <a:moveTo>
                  <a:pt x="166688" y="0"/>
                </a:moveTo>
                <a:lnTo>
                  <a:pt x="224790" y="0"/>
                </a:lnTo>
                <a:lnTo>
                  <a:pt x="224790" y="34290"/>
                </a:lnTo>
                <a:lnTo>
                  <a:pt x="258128" y="34290"/>
                </a:lnTo>
                <a:lnTo>
                  <a:pt x="258128" y="76200"/>
                </a:lnTo>
                <a:lnTo>
                  <a:pt x="382905" y="76200"/>
                </a:lnTo>
                <a:lnTo>
                  <a:pt x="382905" y="433388"/>
                </a:lnTo>
                <a:lnTo>
                  <a:pt x="496253" y="433388"/>
                </a:lnTo>
                <a:lnTo>
                  <a:pt x="496253" y="452438"/>
                </a:lnTo>
                <a:lnTo>
                  <a:pt x="0" y="452438"/>
                </a:lnTo>
                <a:lnTo>
                  <a:pt x="0" y="433388"/>
                </a:lnTo>
                <a:lnTo>
                  <a:pt x="97155" y="433388"/>
                </a:lnTo>
                <a:lnTo>
                  <a:pt x="97155" y="76200"/>
                </a:lnTo>
                <a:lnTo>
                  <a:pt x="129540" y="76200"/>
                </a:lnTo>
                <a:lnTo>
                  <a:pt x="129540" y="34290"/>
                </a:lnTo>
                <a:lnTo>
                  <a:pt x="166688" y="34290"/>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lIns="0" tIns="0" rIns="0" bIns="0" rtlCol="0" anchor="ctr"/>
          <a:lstStyle/>
          <a:p>
            <a:endParaRPr lang="de-DE" dirty="0"/>
          </a:p>
        </p:txBody>
      </p:sp>
      <p:sp>
        <p:nvSpPr>
          <p:cNvPr id="39" name="Freihandform: Form 38">
            <a:extLst>
              <a:ext uri="{FF2B5EF4-FFF2-40B4-BE49-F238E27FC236}">
                <a16:creationId xmlns:a16="http://schemas.microsoft.com/office/drawing/2014/main" id="{120C5E87-F5B2-5A8B-BEF9-1C24176C7264}"/>
              </a:ext>
            </a:extLst>
          </p:cNvPr>
          <p:cNvSpPr>
            <a:spLocks noChangeAspect="1"/>
          </p:cNvSpPr>
          <p:nvPr/>
        </p:nvSpPr>
        <p:spPr bwMode="gray">
          <a:xfrm>
            <a:off x="2642400" y="2592000"/>
            <a:ext cx="452439" cy="452438"/>
          </a:xfrm>
          <a:custGeom>
            <a:avLst/>
            <a:gdLst>
              <a:gd name="connsiteX0" fmla="*/ 169464 w 452439"/>
              <a:gd name="connsiteY0" fmla="*/ 312428 h 452438"/>
              <a:gd name="connsiteX1" fmla="*/ 166907 w 452439"/>
              <a:gd name="connsiteY1" fmla="*/ 313012 h 452438"/>
              <a:gd name="connsiteX2" fmla="*/ 146076 w 452439"/>
              <a:gd name="connsiteY2" fmla="*/ 323085 h 452438"/>
              <a:gd name="connsiteX3" fmla="*/ 142757 w 452439"/>
              <a:gd name="connsiteY3" fmla="*/ 328378 h 452438"/>
              <a:gd name="connsiteX4" fmla="*/ 142757 w 452439"/>
              <a:gd name="connsiteY4" fmla="*/ 336750 h 452438"/>
              <a:gd name="connsiteX5" fmla="*/ 148635 w 452439"/>
              <a:gd name="connsiteY5" fmla="*/ 342629 h 452438"/>
              <a:gd name="connsiteX6" fmla="*/ 168498 w 452439"/>
              <a:gd name="connsiteY6" fmla="*/ 342629 h 452438"/>
              <a:gd name="connsiteX7" fmla="*/ 185308 w 452439"/>
              <a:gd name="connsiteY7" fmla="*/ 349686 h 452438"/>
              <a:gd name="connsiteX8" fmla="*/ 189452 w 452439"/>
              <a:gd name="connsiteY8" fmla="*/ 351447 h 452438"/>
              <a:gd name="connsiteX9" fmla="*/ 193627 w 452439"/>
              <a:gd name="connsiteY9" fmla="*/ 349758 h 452438"/>
              <a:gd name="connsiteX10" fmla="*/ 203502 w 452439"/>
              <a:gd name="connsiteY10" fmla="*/ 340038 h 452438"/>
              <a:gd name="connsiteX11" fmla="*/ 205251 w 452439"/>
              <a:gd name="connsiteY11" fmla="*/ 335612 h 452438"/>
              <a:gd name="connsiteX12" fmla="*/ 203151 w 452439"/>
              <a:gd name="connsiteY12" fmla="*/ 331341 h 452438"/>
              <a:gd name="connsiteX13" fmla="*/ 182287 w 452439"/>
              <a:gd name="connsiteY13" fmla="*/ 313878 h 452438"/>
              <a:gd name="connsiteX14" fmla="*/ 178542 w 452439"/>
              <a:gd name="connsiteY14" fmla="*/ 312508 h 452438"/>
              <a:gd name="connsiteX15" fmla="*/ 178540 w 452439"/>
              <a:gd name="connsiteY15" fmla="*/ 312508 h 452438"/>
              <a:gd name="connsiteX16" fmla="*/ 169541 w 452439"/>
              <a:gd name="connsiteY16" fmla="*/ 312428 h 452438"/>
              <a:gd name="connsiteX17" fmla="*/ 169782 w 452439"/>
              <a:gd name="connsiteY17" fmla="*/ 294757 h 452438"/>
              <a:gd name="connsiteX18" fmla="*/ 178573 w 452439"/>
              <a:gd name="connsiteY18" fmla="*/ 294834 h 452438"/>
              <a:gd name="connsiteX19" fmla="*/ 193633 w 452439"/>
              <a:gd name="connsiteY19" fmla="*/ 300326 h 452438"/>
              <a:gd name="connsiteX20" fmla="*/ 214497 w 452439"/>
              <a:gd name="connsiteY20" fmla="*/ 317790 h 452438"/>
              <a:gd name="connsiteX21" fmla="*/ 222912 w 452439"/>
              <a:gd name="connsiteY21" fmla="*/ 334902 h 452438"/>
              <a:gd name="connsiteX22" fmla="*/ 215901 w 452439"/>
              <a:gd name="connsiteY22" fmla="*/ 352634 h 452438"/>
              <a:gd name="connsiteX23" fmla="*/ 206026 w 452439"/>
              <a:gd name="connsiteY23" fmla="*/ 362355 h 452438"/>
              <a:gd name="connsiteX24" fmla="*/ 189511 w 452439"/>
              <a:gd name="connsiteY24" fmla="*/ 369122 h 452438"/>
              <a:gd name="connsiteX25" fmla="*/ 189300 w 452439"/>
              <a:gd name="connsiteY25" fmla="*/ 369121 h 452438"/>
              <a:gd name="connsiteX26" fmla="*/ 172694 w 452439"/>
              <a:gd name="connsiteY26" fmla="*/ 362066 h 452438"/>
              <a:gd name="connsiteX27" fmla="*/ 168499 w 452439"/>
              <a:gd name="connsiteY27" fmla="*/ 360305 h 452438"/>
              <a:gd name="connsiteX28" fmla="*/ 148636 w 452439"/>
              <a:gd name="connsiteY28" fmla="*/ 360305 h 452438"/>
              <a:gd name="connsiteX29" fmla="*/ 125084 w 452439"/>
              <a:gd name="connsiteY29" fmla="*/ 336753 h 452438"/>
              <a:gd name="connsiteX30" fmla="*/ 125084 w 452439"/>
              <a:gd name="connsiteY30" fmla="*/ 328380 h 452438"/>
              <a:gd name="connsiteX31" fmla="*/ 138381 w 452439"/>
              <a:gd name="connsiteY31" fmla="*/ 307178 h 452438"/>
              <a:gd name="connsiteX32" fmla="*/ 159214 w 452439"/>
              <a:gd name="connsiteY32" fmla="*/ 297104 h 452438"/>
              <a:gd name="connsiteX33" fmla="*/ 169782 w 452439"/>
              <a:gd name="connsiteY33" fmla="*/ 294757 h 452438"/>
              <a:gd name="connsiteX34" fmla="*/ 268924 w 452439"/>
              <a:gd name="connsiteY34" fmla="*/ 235055 h 452438"/>
              <a:gd name="connsiteX35" fmla="*/ 266526 w 452439"/>
              <a:gd name="connsiteY35" fmla="*/ 237452 h 452438"/>
              <a:gd name="connsiteX36" fmla="*/ 266526 w 452439"/>
              <a:gd name="connsiteY36" fmla="*/ 279143 h 452438"/>
              <a:gd name="connsiteX37" fmla="*/ 267437 w 452439"/>
              <a:gd name="connsiteY37" fmla="*/ 281023 h 452438"/>
              <a:gd name="connsiteX38" fmla="*/ 283047 w 452439"/>
              <a:gd name="connsiteY38" fmla="*/ 293362 h 452438"/>
              <a:gd name="connsiteX39" fmla="*/ 290530 w 452439"/>
              <a:gd name="connsiteY39" fmla="*/ 306725 h 452438"/>
              <a:gd name="connsiteX40" fmla="*/ 298040 w 452439"/>
              <a:gd name="connsiteY40" fmla="*/ 369513 h 452438"/>
              <a:gd name="connsiteX41" fmla="*/ 298871 w 452439"/>
              <a:gd name="connsiteY41" fmla="*/ 371059 h 452438"/>
              <a:gd name="connsiteX42" fmla="*/ 303441 w 452439"/>
              <a:gd name="connsiteY42" fmla="*/ 374927 h 452438"/>
              <a:gd name="connsiteX43" fmla="*/ 305595 w 452439"/>
              <a:gd name="connsiteY43" fmla="*/ 375218 h 452438"/>
              <a:gd name="connsiteX44" fmla="*/ 306765 w 452439"/>
              <a:gd name="connsiteY44" fmla="*/ 373386 h 452438"/>
              <a:gd name="connsiteX45" fmla="*/ 306765 w 452439"/>
              <a:gd name="connsiteY45" fmla="*/ 372569 h 452438"/>
              <a:gd name="connsiteX46" fmla="*/ 309269 w 452439"/>
              <a:gd name="connsiteY46" fmla="*/ 362863 h 452438"/>
              <a:gd name="connsiteX47" fmla="*/ 330389 w 452439"/>
              <a:gd name="connsiteY47" fmla="*/ 324634 h 452438"/>
              <a:gd name="connsiteX48" fmla="*/ 347957 w 452439"/>
              <a:gd name="connsiteY48" fmla="*/ 314268 h 452438"/>
              <a:gd name="connsiteX49" fmla="*/ 350086 w 452439"/>
              <a:gd name="connsiteY49" fmla="*/ 314268 h 452438"/>
              <a:gd name="connsiteX50" fmla="*/ 352385 w 452439"/>
              <a:gd name="connsiteY50" fmla="*/ 312556 h 452438"/>
              <a:gd name="connsiteX51" fmla="*/ 361589 w 452439"/>
              <a:gd name="connsiteY51" fmla="*/ 281695 h 452438"/>
              <a:gd name="connsiteX52" fmla="*/ 360408 w 452439"/>
              <a:gd name="connsiteY52" fmla="*/ 278887 h 452438"/>
              <a:gd name="connsiteX53" fmla="*/ 344521 w 452439"/>
              <a:gd name="connsiteY53" fmla="*/ 270519 h 452438"/>
              <a:gd name="connsiteX54" fmla="*/ 337086 w 452439"/>
              <a:gd name="connsiteY54" fmla="*/ 263761 h 452438"/>
              <a:gd name="connsiteX55" fmla="*/ 318986 w 452439"/>
              <a:gd name="connsiteY55" fmla="*/ 236140 h 452438"/>
              <a:gd name="connsiteX56" fmla="*/ 316978 w 452439"/>
              <a:gd name="connsiteY56" fmla="*/ 235055 h 452438"/>
              <a:gd name="connsiteX57" fmla="*/ 17856 w 452439"/>
              <a:gd name="connsiteY57" fmla="*/ 235055 h 452438"/>
              <a:gd name="connsiteX58" fmla="*/ 55975 w 452439"/>
              <a:gd name="connsiteY58" fmla="*/ 346742 h 452438"/>
              <a:gd name="connsiteX59" fmla="*/ 71527 w 452439"/>
              <a:gd name="connsiteY59" fmla="*/ 319028 h 452438"/>
              <a:gd name="connsiteX60" fmla="*/ 72591 w 452439"/>
              <a:gd name="connsiteY60" fmla="*/ 314957 h 452438"/>
              <a:gd name="connsiteX61" fmla="*/ 72591 w 452439"/>
              <a:gd name="connsiteY61" fmla="*/ 292231 h 452438"/>
              <a:gd name="connsiteX62" fmla="*/ 80235 w 452439"/>
              <a:gd name="connsiteY62" fmla="*/ 273821 h 452438"/>
              <a:gd name="connsiteX63" fmla="*/ 92146 w 452439"/>
              <a:gd name="connsiteY63" fmla="*/ 261949 h 452438"/>
              <a:gd name="connsiteX64" fmla="*/ 92941 w 452439"/>
              <a:gd name="connsiteY64" fmla="*/ 251083 h 452438"/>
              <a:gd name="connsiteX65" fmla="*/ 80987 w 452439"/>
              <a:gd name="connsiteY65" fmla="*/ 235055 h 452438"/>
              <a:gd name="connsiteX66" fmla="*/ 174003 w 452439"/>
              <a:gd name="connsiteY66" fmla="*/ 217382 h 452438"/>
              <a:gd name="connsiteX67" fmla="*/ 182839 w 452439"/>
              <a:gd name="connsiteY67" fmla="*/ 226219 h 452438"/>
              <a:gd name="connsiteX68" fmla="*/ 174003 w 452439"/>
              <a:gd name="connsiteY68" fmla="*/ 235055 h 452438"/>
              <a:gd name="connsiteX69" fmla="*/ 165166 w 452439"/>
              <a:gd name="connsiteY69" fmla="*/ 226219 h 452438"/>
              <a:gd name="connsiteX70" fmla="*/ 174003 w 452439"/>
              <a:gd name="connsiteY70" fmla="*/ 217382 h 452438"/>
              <a:gd name="connsiteX71" fmla="*/ 8837 w 452439"/>
              <a:gd name="connsiteY71" fmla="*/ 217382 h 452438"/>
              <a:gd name="connsiteX72" fmla="*/ 134242 w 452439"/>
              <a:gd name="connsiteY72" fmla="*/ 217382 h 452438"/>
              <a:gd name="connsiteX73" fmla="*/ 143079 w 452439"/>
              <a:gd name="connsiteY73" fmla="*/ 226219 h 452438"/>
              <a:gd name="connsiteX74" fmla="*/ 134242 w 452439"/>
              <a:gd name="connsiteY74" fmla="*/ 235055 h 452438"/>
              <a:gd name="connsiteX75" fmla="*/ 103036 w 452439"/>
              <a:gd name="connsiteY75" fmla="*/ 235055 h 452438"/>
              <a:gd name="connsiteX76" fmla="*/ 107109 w 452439"/>
              <a:gd name="connsiteY76" fmla="*/ 240516 h 452438"/>
              <a:gd name="connsiteX77" fmla="*/ 104623 w 452439"/>
              <a:gd name="connsiteY77" fmla="*/ 274466 h 452438"/>
              <a:gd name="connsiteX78" fmla="*/ 92711 w 452439"/>
              <a:gd name="connsiteY78" fmla="*/ 286339 h 452438"/>
              <a:gd name="connsiteX79" fmla="*/ 90264 w 452439"/>
              <a:gd name="connsiteY79" fmla="*/ 292231 h 452438"/>
              <a:gd name="connsiteX80" fmla="*/ 90264 w 452439"/>
              <a:gd name="connsiteY80" fmla="*/ 314957 h 452438"/>
              <a:gd name="connsiteX81" fmla="*/ 86939 w 452439"/>
              <a:gd name="connsiteY81" fmla="*/ 327676 h 452438"/>
              <a:gd name="connsiteX82" fmla="*/ 67778 w 452439"/>
              <a:gd name="connsiteY82" fmla="*/ 361824 h 452438"/>
              <a:gd name="connsiteX83" fmla="*/ 78755 w 452439"/>
              <a:gd name="connsiteY83" fmla="*/ 373683 h 452438"/>
              <a:gd name="connsiteX84" fmla="*/ 226220 w 452439"/>
              <a:gd name="connsiteY84" fmla="*/ 434765 h 452438"/>
              <a:gd name="connsiteX85" fmla="*/ 373683 w 452439"/>
              <a:gd name="connsiteY85" fmla="*/ 373683 h 452438"/>
              <a:gd name="connsiteX86" fmla="*/ 434583 w 452439"/>
              <a:gd name="connsiteY86" fmla="*/ 235055 h 452438"/>
              <a:gd name="connsiteX87" fmla="*/ 339406 w 452439"/>
              <a:gd name="connsiteY87" fmla="*/ 235055 h 452438"/>
              <a:gd name="connsiteX88" fmla="*/ 351868 w 452439"/>
              <a:gd name="connsiteY88" fmla="*/ 254075 h 452438"/>
              <a:gd name="connsiteX89" fmla="*/ 352757 w 452439"/>
              <a:gd name="connsiteY89" fmla="*/ 254882 h 452438"/>
              <a:gd name="connsiteX90" fmla="*/ 368643 w 452439"/>
              <a:gd name="connsiteY90" fmla="*/ 263251 h 452438"/>
              <a:gd name="connsiteX91" fmla="*/ 378524 w 452439"/>
              <a:gd name="connsiteY91" fmla="*/ 286746 h 452438"/>
              <a:gd name="connsiteX92" fmla="*/ 369320 w 452439"/>
              <a:gd name="connsiteY92" fmla="*/ 317607 h 452438"/>
              <a:gd name="connsiteX93" fmla="*/ 350085 w 452439"/>
              <a:gd name="connsiteY93" fmla="*/ 331942 h 452438"/>
              <a:gd name="connsiteX94" fmla="*/ 347957 w 452439"/>
              <a:gd name="connsiteY94" fmla="*/ 331942 h 452438"/>
              <a:gd name="connsiteX95" fmla="*/ 345858 w 452439"/>
              <a:gd name="connsiteY95" fmla="*/ 333181 h 452438"/>
              <a:gd name="connsiteX96" fmla="*/ 324737 w 452439"/>
              <a:gd name="connsiteY96" fmla="*/ 371410 h 452438"/>
              <a:gd name="connsiteX97" fmla="*/ 324439 w 452439"/>
              <a:gd name="connsiteY97" fmla="*/ 372569 h 452438"/>
              <a:gd name="connsiteX98" fmla="*/ 324439 w 452439"/>
              <a:gd name="connsiteY98" fmla="*/ 373386 h 452438"/>
              <a:gd name="connsiteX99" fmla="*/ 313030 w 452439"/>
              <a:gd name="connsiteY99" fmla="*/ 391251 h 452438"/>
              <a:gd name="connsiteX100" fmla="*/ 304692 w 452439"/>
              <a:gd name="connsiteY100" fmla="*/ 393110 h 452438"/>
              <a:gd name="connsiteX101" fmla="*/ 292024 w 452439"/>
              <a:gd name="connsiteY101" fmla="*/ 388416 h 452438"/>
              <a:gd name="connsiteX102" fmla="*/ 287454 w 452439"/>
              <a:gd name="connsiteY102" fmla="*/ 384548 h 452438"/>
              <a:gd name="connsiteX103" fmla="*/ 280493 w 452439"/>
              <a:gd name="connsiteY103" fmla="*/ 371611 h 452438"/>
              <a:gd name="connsiteX104" fmla="*/ 272983 w 452439"/>
              <a:gd name="connsiteY104" fmla="*/ 308824 h 452438"/>
              <a:gd name="connsiteX105" fmla="*/ 272089 w 452439"/>
              <a:gd name="connsiteY105" fmla="*/ 307227 h 452438"/>
              <a:gd name="connsiteX106" fmla="*/ 256480 w 452439"/>
              <a:gd name="connsiteY106" fmla="*/ 294890 h 452438"/>
              <a:gd name="connsiteX107" fmla="*/ 248856 w 452439"/>
              <a:gd name="connsiteY107" fmla="*/ 279143 h 452438"/>
              <a:gd name="connsiteX108" fmla="*/ 248856 w 452439"/>
              <a:gd name="connsiteY108" fmla="*/ 237453 h 452438"/>
              <a:gd name="connsiteX109" fmla="*/ 249004 w 452439"/>
              <a:gd name="connsiteY109" fmla="*/ 235055 h 452438"/>
              <a:gd name="connsiteX110" fmla="*/ 213771 w 452439"/>
              <a:gd name="connsiteY110" fmla="*/ 235055 h 452438"/>
              <a:gd name="connsiteX111" fmla="*/ 204935 w 452439"/>
              <a:gd name="connsiteY111" fmla="*/ 226219 h 452438"/>
              <a:gd name="connsiteX112" fmla="*/ 213771 w 452439"/>
              <a:gd name="connsiteY112" fmla="*/ 217382 h 452438"/>
              <a:gd name="connsiteX113" fmla="*/ 443602 w 452439"/>
              <a:gd name="connsiteY113" fmla="*/ 217382 h 452438"/>
              <a:gd name="connsiteX114" fmla="*/ 452439 w 452439"/>
              <a:gd name="connsiteY114" fmla="*/ 226219 h 452438"/>
              <a:gd name="connsiteX115" fmla="*/ 386181 w 452439"/>
              <a:gd name="connsiteY115" fmla="*/ 386180 h 452438"/>
              <a:gd name="connsiteX116" fmla="*/ 226220 w 452439"/>
              <a:gd name="connsiteY116" fmla="*/ 452438 h 452438"/>
              <a:gd name="connsiteX117" fmla="*/ 66258 w 452439"/>
              <a:gd name="connsiteY117" fmla="*/ 386180 h 452438"/>
              <a:gd name="connsiteX118" fmla="*/ 0 w 452439"/>
              <a:gd name="connsiteY118" fmla="*/ 226219 h 452438"/>
              <a:gd name="connsiteX119" fmla="*/ 8837 w 452439"/>
              <a:gd name="connsiteY119" fmla="*/ 217382 h 452438"/>
              <a:gd name="connsiteX120" fmla="*/ 328301 w 452439"/>
              <a:gd name="connsiteY120" fmla="*/ 115496 h 452438"/>
              <a:gd name="connsiteX121" fmla="*/ 295146 w 452439"/>
              <a:gd name="connsiteY121" fmla="*/ 148651 h 452438"/>
              <a:gd name="connsiteX122" fmla="*/ 295146 w 452439"/>
              <a:gd name="connsiteY122" fmla="*/ 180667 h 452438"/>
              <a:gd name="connsiteX123" fmla="*/ 397651 w 452439"/>
              <a:gd name="connsiteY123" fmla="*/ 180667 h 452438"/>
              <a:gd name="connsiteX124" fmla="*/ 397651 w 452439"/>
              <a:gd name="connsiteY124" fmla="*/ 148651 h 452438"/>
              <a:gd name="connsiteX125" fmla="*/ 364497 w 452439"/>
              <a:gd name="connsiteY125" fmla="*/ 115496 h 452438"/>
              <a:gd name="connsiteX126" fmla="*/ 208122 w 452439"/>
              <a:gd name="connsiteY126" fmla="*/ 115496 h 452438"/>
              <a:gd name="connsiteX127" fmla="*/ 174967 w 452439"/>
              <a:gd name="connsiteY127" fmla="*/ 148651 h 452438"/>
              <a:gd name="connsiteX128" fmla="*/ 174967 w 452439"/>
              <a:gd name="connsiteY128" fmla="*/ 180667 h 452438"/>
              <a:gd name="connsiteX129" fmla="*/ 277473 w 452439"/>
              <a:gd name="connsiteY129" fmla="*/ 180667 h 452438"/>
              <a:gd name="connsiteX130" fmla="*/ 277473 w 452439"/>
              <a:gd name="connsiteY130" fmla="*/ 148651 h 452438"/>
              <a:gd name="connsiteX131" fmla="*/ 244318 w 452439"/>
              <a:gd name="connsiteY131" fmla="*/ 115496 h 452438"/>
              <a:gd name="connsiteX132" fmla="*/ 87943 w 452439"/>
              <a:gd name="connsiteY132" fmla="*/ 115496 h 452438"/>
              <a:gd name="connsiteX133" fmla="*/ 54787 w 452439"/>
              <a:gd name="connsiteY133" fmla="*/ 148651 h 452438"/>
              <a:gd name="connsiteX134" fmla="*/ 54787 w 452439"/>
              <a:gd name="connsiteY134" fmla="*/ 180667 h 452438"/>
              <a:gd name="connsiteX135" fmla="*/ 157294 w 452439"/>
              <a:gd name="connsiteY135" fmla="*/ 180667 h 452438"/>
              <a:gd name="connsiteX136" fmla="*/ 157294 w 452439"/>
              <a:gd name="connsiteY136" fmla="*/ 148651 h 452438"/>
              <a:gd name="connsiteX137" fmla="*/ 124139 w 452439"/>
              <a:gd name="connsiteY137" fmla="*/ 115496 h 452438"/>
              <a:gd name="connsiteX138" fmla="*/ 262240 w 452439"/>
              <a:gd name="connsiteY138" fmla="*/ 72160 h 452438"/>
              <a:gd name="connsiteX139" fmla="*/ 262240 w 452439"/>
              <a:gd name="connsiteY139" fmla="*/ 79476 h 452438"/>
              <a:gd name="connsiteX140" fmla="*/ 256296 w 452439"/>
              <a:gd name="connsiteY140" fmla="*/ 99262 h 452438"/>
              <a:gd name="connsiteX141" fmla="*/ 286308 w 452439"/>
              <a:gd name="connsiteY141" fmla="*/ 120049 h 452438"/>
              <a:gd name="connsiteX142" fmla="*/ 316320 w 452439"/>
              <a:gd name="connsiteY142" fmla="*/ 99262 h 452438"/>
              <a:gd name="connsiteX143" fmla="*/ 310378 w 452439"/>
              <a:gd name="connsiteY143" fmla="*/ 79476 h 452438"/>
              <a:gd name="connsiteX144" fmla="*/ 310378 w 452439"/>
              <a:gd name="connsiteY144" fmla="*/ 72160 h 452438"/>
              <a:gd name="connsiteX145" fmla="*/ 286309 w 452439"/>
              <a:gd name="connsiteY145" fmla="*/ 81410 h 452438"/>
              <a:gd name="connsiteX146" fmla="*/ 262240 w 452439"/>
              <a:gd name="connsiteY146" fmla="*/ 72160 h 452438"/>
              <a:gd name="connsiteX147" fmla="*/ 142060 w 452439"/>
              <a:gd name="connsiteY147" fmla="*/ 72160 h 452438"/>
              <a:gd name="connsiteX148" fmla="*/ 142060 w 452439"/>
              <a:gd name="connsiteY148" fmla="*/ 79476 h 452438"/>
              <a:gd name="connsiteX149" fmla="*/ 136118 w 452439"/>
              <a:gd name="connsiteY149" fmla="*/ 99262 h 452438"/>
              <a:gd name="connsiteX150" fmla="*/ 166128 w 452439"/>
              <a:gd name="connsiteY150" fmla="*/ 120049 h 452438"/>
              <a:gd name="connsiteX151" fmla="*/ 196140 w 452439"/>
              <a:gd name="connsiteY151" fmla="*/ 99262 h 452438"/>
              <a:gd name="connsiteX152" fmla="*/ 190198 w 452439"/>
              <a:gd name="connsiteY152" fmla="*/ 79476 h 452438"/>
              <a:gd name="connsiteX153" fmla="*/ 190198 w 452439"/>
              <a:gd name="connsiteY153" fmla="*/ 72160 h 452438"/>
              <a:gd name="connsiteX154" fmla="*/ 166129 w 452439"/>
              <a:gd name="connsiteY154" fmla="*/ 81410 h 452438"/>
              <a:gd name="connsiteX155" fmla="*/ 142060 w 452439"/>
              <a:gd name="connsiteY155" fmla="*/ 72160 h 452438"/>
              <a:gd name="connsiteX156" fmla="*/ 346398 w 452439"/>
              <a:gd name="connsiteY156" fmla="*/ 51759 h 452438"/>
              <a:gd name="connsiteX157" fmla="*/ 328052 w 452439"/>
              <a:gd name="connsiteY157" fmla="*/ 70106 h 452438"/>
              <a:gd name="connsiteX158" fmla="*/ 328052 w 452439"/>
              <a:gd name="connsiteY158" fmla="*/ 79476 h 452438"/>
              <a:gd name="connsiteX159" fmla="*/ 346398 w 452439"/>
              <a:gd name="connsiteY159" fmla="*/ 97823 h 452438"/>
              <a:gd name="connsiteX160" fmla="*/ 364745 w 452439"/>
              <a:gd name="connsiteY160" fmla="*/ 79476 h 452438"/>
              <a:gd name="connsiteX161" fmla="*/ 364745 w 452439"/>
              <a:gd name="connsiteY161" fmla="*/ 70106 h 452438"/>
              <a:gd name="connsiteX162" fmla="*/ 346398 w 452439"/>
              <a:gd name="connsiteY162" fmla="*/ 51759 h 452438"/>
              <a:gd name="connsiteX163" fmla="*/ 226219 w 452439"/>
              <a:gd name="connsiteY163" fmla="*/ 51759 h 452438"/>
              <a:gd name="connsiteX164" fmla="*/ 207873 w 452439"/>
              <a:gd name="connsiteY164" fmla="*/ 70106 h 452438"/>
              <a:gd name="connsiteX165" fmla="*/ 207873 w 452439"/>
              <a:gd name="connsiteY165" fmla="*/ 79476 h 452438"/>
              <a:gd name="connsiteX166" fmla="*/ 226219 w 452439"/>
              <a:gd name="connsiteY166" fmla="*/ 97823 h 452438"/>
              <a:gd name="connsiteX167" fmla="*/ 244566 w 452439"/>
              <a:gd name="connsiteY167" fmla="*/ 79476 h 452438"/>
              <a:gd name="connsiteX168" fmla="*/ 244566 w 452439"/>
              <a:gd name="connsiteY168" fmla="*/ 70106 h 452438"/>
              <a:gd name="connsiteX169" fmla="*/ 226219 w 452439"/>
              <a:gd name="connsiteY169" fmla="*/ 51759 h 452438"/>
              <a:gd name="connsiteX170" fmla="*/ 106040 w 452439"/>
              <a:gd name="connsiteY170" fmla="*/ 51759 h 452438"/>
              <a:gd name="connsiteX171" fmla="*/ 87694 w 452439"/>
              <a:gd name="connsiteY171" fmla="*/ 70106 h 452438"/>
              <a:gd name="connsiteX172" fmla="*/ 87694 w 452439"/>
              <a:gd name="connsiteY172" fmla="*/ 79476 h 452438"/>
              <a:gd name="connsiteX173" fmla="*/ 106040 w 452439"/>
              <a:gd name="connsiteY173" fmla="*/ 97823 h 452438"/>
              <a:gd name="connsiteX174" fmla="*/ 124387 w 452439"/>
              <a:gd name="connsiteY174" fmla="*/ 79476 h 452438"/>
              <a:gd name="connsiteX175" fmla="*/ 124387 w 452439"/>
              <a:gd name="connsiteY175" fmla="*/ 70106 h 452438"/>
              <a:gd name="connsiteX176" fmla="*/ 106040 w 452439"/>
              <a:gd name="connsiteY176" fmla="*/ 51759 h 452438"/>
              <a:gd name="connsiteX177" fmla="*/ 286309 w 452439"/>
              <a:gd name="connsiteY177" fmla="*/ 17673 h 452438"/>
              <a:gd name="connsiteX178" fmla="*/ 267962 w 452439"/>
              <a:gd name="connsiteY178" fmla="*/ 36020 h 452438"/>
              <a:gd name="connsiteX179" fmla="*/ 267962 w 452439"/>
              <a:gd name="connsiteY179" fmla="*/ 45391 h 452438"/>
              <a:gd name="connsiteX180" fmla="*/ 286309 w 452439"/>
              <a:gd name="connsiteY180" fmla="*/ 63737 h 452438"/>
              <a:gd name="connsiteX181" fmla="*/ 304656 w 452439"/>
              <a:gd name="connsiteY181" fmla="*/ 45391 h 452438"/>
              <a:gd name="connsiteX182" fmla="*/ 304656 w 452439"/>
              <a:gd name="connsiteY182" fmla="*/ 36020 h 452438"/>
              <a:gd name="connsiteX183" fmla="*/ 286309 w 452439"/>
              <a:gd name="connsiteY183" fmla="*/ 17673 h 452438"/>
              <a:gd name="connsiteX184" fmla="*/ 166130 w 452439"/>
              <a:gd name="connsiteY184" fmla="*/ 17673 h 452438"/>
              <a:gd name="connsiteX185" fmla="*/ 147783 w 452439"/>
              <a:gd name="connsiteY185" fmla="*/ 36020 h 452438"/>
              <a:gd name="connsiteX186" fmla="*/ 147783 w 452439"/>
              <a:gd name="connsiteY186" fmla="*/ 45391 h 452438"/>
              <a:gd name="connsiteX187" fmla="*/ 166130 w 452439"/>
              <a:gd name="connsiteY187" fmla="*/ 63737 h 452438"/>
              <a:gd name="connsiteX188" fmla="*/ 184477 w 452439"/>
              <a:gd name="connsiteY188" fmla="*/ 45391 h 452438"/>
              <a:gd name="connsiteX189" fmla="*/ 184477 w 452439"/>
              <a:gd name="connsiteY189" fmla="*/ 36020 h 452438"/>
              <a:gd name="connsiteX190" fmla="*/ 166130 w 452439"/>
              <a:gd name="connsiteY190" fmla="*/ 17673 h 452438"/>
              <a:gd name="connsiteX191" fmla="*/ 166130 w 452439"/>
              <a:gd name="connsiteY191" fmla="*/ 0 h 452438"/>
              <a:gd name="connsiteX192" fmla="*/ 202150 w 452439"/>
              <a:gd name="connsiteY192" fmla="*/ 36020 h 452438"/>
              <a:gd name="connsiteX193" fmla="*/ 202150 w 452439"/>
              <a:gd name="connsiteY193" fmla="*/ 43337 h 452438"/>
              <a:gd name="connsiteX194" fmla="*/ 226219 w 452439"/>
              <a:gd name="connsiteY194" fmla="*/ 34087 h 452438"/>
              <a:gd name="connsiteX195" fmla="*/ 250289 w 452439"/>
              <a:gd name="connsiteY195" fmla="*/ 43337 h 452438"/>
              <a:gd name="connsiteX196" fmla="*/ 250289 w 452439"/>
              <a:gd name="connsiteY196" fmla="*/ 36020 h 452438"/>
              <a:gd name="connsiteX197" fmla="*/ 286309 w 452439"/>
              <a:gd name="connsiteY197" fmla="*/ 0 h 452438"/>
              <a:gd name="connsiteX198" fmla="*/ 322328 w 452439"/>
              <a:gd name="connsiteY198" fmla="*/ 36019 h 452438"/>
              <a:gd name="connsiteX199" fmla="*/ 322328 w 452439"/>
              <a:gd name="connsiteY199" fmla="*/ 43335 h 452438"/>
              <a:gd name="connsiteX200" fmla="*/ 346398 w 452439"/>
              <a:gd name="connsiteY200" fmla="*/ 34086 h 452438"/>
              <a:gd name="connsiteX201" fmla="*/ 382418 w 452439"/>
              <a:gd name="connsiteY201" fmla="*/ 70106 h 452438"/>
              <a:gd name="connsiteX202" fmla="*/ 382418 w 452439"/>
              <a:gd name="connsiteY202" fmla="*/ 79476 h 452438"/>
              <a:gd name="connsiteX203" fmla="*/ 376476 w 452439"/>
              <a:gd name="connsiteY203" fmla="*/ 99262 h 452438"/>
              <a:gd name="connsiteX204" fmla="*/ 415325 w 452439"/>
              <a:gd name="connsiteY204" fmla="*/ 148651 h 452438"/>
              <a:gd name="connsiteX205" fmla="*/ 415325 w 452439"/>
              <a:gd name="connsiteY205" fmla="*/ 189505 h 452438"/>
              <a:gd name="connsiteX206" fmla="*/ 406488 w 452439"/>
              <a:gd name="connsiteY206" fmla="*/ 198341 h 452438"/>
              <a:gd name="connsiteX207" fmla="*/ 45951 w 452439"/>
              <a:gd name="connsiteY207" fmla="*/ 198341 h 452438"/>
              <a:gd name="connsiteX208" fmla="*/ 37114 w 452439"/>
              <a:gd name="connsiteY208" fmla="*/ 189504 h 452438"/>
              <a:gd name="connsiteX209" fmla="*/ 37114 w 452439"/>
              <a:gd name="connsiteY209" fmla="*/ 148651 h 452438"/>
              <a:gd name="connsiteX210" fmla="*/ 75962 w 452439"/>
              <a:gd name="connsiteY210" fmla="*/ 99263 h 452438"/>
              <a:gd name="connsiteX211" fmla="*/ 70020 w 452439"/>
              <a:gd name="connsiteY211" fmla="*/ 79477 h 452438"/>
              <a:gd name="connsiteX212" fmla="*/ 70020 w 452439"/>
              <a:gd name="connsiteY212" fmla="*/ 70107 h 452438"/>
              <a:gd name="connsiteX213" fmla="*/ 106040 w 452439"/>
              <a:gd name="connsiteY213" fmla="*/ 34087 h 452438"/>
              <a:gd name="connsiteX214" fmla="*/ 130110 w 452439"/>
              <a:gd name="connsiteY214" fmla="*/ 43337 h 452438"/>
              <a:gd name="connsiteX215" fmla="*/ 130110 w 452439"/>
              <a:gd name="connsiteY215" fmla="*/ 36020 h 452438"/>
              <a:gd name="connsiteX216" fmla="*/ 166130 w 452439"/>
              <a:gd name="connsiteY216" fmla="*/ 0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52439" h="452438">
                <a:moveTo>
                  <a:pt x="169464" y="312428"/>
                </a:moveTo>
                <a:cubicBezTo>
                  <a:pt x="168583" y="312428"/>
                  <a:pt x="167702" y="312630"/>
                  <a:pt x="166907" y="313012"/>
                </a:cubicBezTo>
                <a:lnTo>
                  <a:pt x="146076" y="323085"/>
                </a:lnTo>
                <a:cubicBezTo>
                  <a:pt x="144060" y="324061"/>
                  <a:pt x="142757" y="326138"/>
                  <a:pt x="142757" y="328378"/>
                </a:cubicBezTo>
                <a:lnTo>
                  <a:pt x="142757" y="336750"/>
                </a:lnTo>
                <a:cubicBezTo>
                  <a:pt x="142757" y="339992"/>
                  <a:pt x="145393" y="342629"/>
                  <a:pt x="148635" y="342629"/>
                </a:cubicBezTo>
                <a:lnTo>
                  <a:pt x="168498" y="342629"/>
                </a:lnTo>
                <a:cubicBezTo>
                  <a:pt x="174781" y="342629"/>
                  <a:pt x="180908" y="345201"/>
                  <a:pt x="185308" y="349686"/>
                </a:cubicBezTo>
                <a:cubicBezTo>
                  <a:pt x="186409" y="350808"/>
                  <a:pt x="187881" y="351433"/>
                  <a:pt x="189452" y="351447"/>
                </a:cubicBezTo>
                <a:cubicBezTo>
                  <a:pt x="191004" y="351436"/>
                  <a:pt x="192506" y="350861"/>
                  <a:pt x="193627" y="349758"/>
                </a:cubicBezTo>
                <a:lnTo>
                  <a:pt x="203502" y="340038"/>
                </a:lnTo>
                <a:cubicBezTo>
                  <a:pt x="205115" y="338450"/>
                  <a:pt x="205290" y="336583"/>
                  <a:pt x="205251" y="335612"/>
                </a:cubicBezTo>
                <a:cubicBezTo>
                  <a:pt x="205213" y="334641"/>
                  <a:pt x="204887" y="332795"/>
                  <a:pt x="203151" y="331341"/>
                </a:cubicBezTo>
                <a:lnTo>
                  <a:pt x="182287" y="313878"/>
                </a:lnTo>
                <a:cubicBezTo>
                  <a:pt x="181234" y="312996"/>
                  <a:pt x="179904" y="312510"/>
                  <a:pt x="178542" y="312508"/>
                </a:cubicBezTo>
                <a:lnTo>
                  <a:pt x="178540" y="312508"/>
                </a:lnTo>
                <a:cubicBezTo>
                  <a:pt x="175641" y="312503"/>
                  <a:pt x="172110" y="312463"/>
                  <a:pt x="169541" y="312428"/>
                </a:cubicBezTo>
                <a:close/>
                <a:moveTo>
                  <a:pt x="169782" y="294757"/>
                </a:moveTo>
                <a:cubicBezTo>
                  <a:pt x="172291" y="294790"/>
                  <a:pt x="175740" y="294829"/>
                  <a:pt x="178573" y="294834"/>
                </a:cubicBezTo>
                <a:cubicBezTo>
                  <a:pt x="184065" y="294844"/>
                  <a:pt x="189413" y="296794"/>
                  <a:pt x="193633" y="300326"/>
                </a:cubicBezTo>
                <a:lnTo>
                  <a:pt x="214497" y="317790"/>
                </a:lnTo>
                <a:cubicBezTo>
                  <a:pt x="219578" y="322044"/>
                  <a:pt x="222646" y="328280"/>
                  <a:pt x="222912" y="334902"/>
                </a:cubicBezTo>
                <a:cubicBezTo>
                  <a:pt x="223179" y="341522"/>
                  <a:pt x="220624" y="347985"/>
                  <a:pt x="215901" y="352634"/>
                </a:cubicBezTo>
                <a:lnTo>
                  <a:pt x="206026" y="362355"/>
                </a:lnTo>
                <a:cubicBezTo>
                  <a:pt x="201588" y="366724"/>
                  <a:pt x="195730" y="369122"/>
                  <a:pt x="189511" y="369122"/>
                </a:cubicBezTo>
                <a:cubicBezTo>
                  <a:pt x="189440" y="369122"/>
                  <a:pt x="189371" y="369122"/>
                  <a:pt x="189300" y="369121"/>
                </a:cubicBezTo>
                <a:cubicBezTo>
                  <a:pt x="183002" y="369067"/>
                  <a:pt x="177105" y="366561"/>
                  <a:pt x="172694" y="362066"/>
                </a:cubicBezTo>
                <a:cubicBezTo>
                  <a:pt x="171596" y="360947"/>
                  <a:pt x="170067" y="360305"/>
                  <a:pt x="168499" y="360305"/>
                </a:cubicBezTo>
                <a:lnTo>
                  <a:pt x="148636" y="360305"/>
                </a:lnTo>
                <a:cubicBezTo>
                  <a:pt x="135649" y="360305"/>
                  <a:pt x="125084" y="349739"/>
                  <a:pt x="125084" y="336753"/>
                </a:cubicBezTo>
                <a:lnTo>
                  <a:pt x="125084" y="328380"/>
                </a:lnTo>
                <a:cubicBezTo>
                  <a:pt x="125084" y="319407"/>
                  <a:pt x="130303" y="311084"/>
                  <a:pt x="138381" y="307178"/>
                </a:cubicBezTo>
                <a:lnTo>
                  <a:pt x="159214" y="297104"/>
                </a:lnTo>
                <a:cubicBezTo>
                  <a:pt x="162491" y="295518"/>
                  <a:pt x="166148" y="294713"/>
                  <a:pt x="169782" y="294757"/>
                </a:cubicBezTo>
                <a:close/>
                <a:moveTo>
                  <a:pt x="268924" y="235055"/>
                </a:moveTo>
                <a:cubicBezTo>
                  <a:pt x="267602" y="235055"/>
                  <a:pt x="266526" y="236130"/>
                  <a:pt x="266526" y="237452"/>
                </a:cubicBezTo>
                <a:lnTo>
                  <a:pt x="266526" y="279143"/>
                </a:lnTo>
                <a:cubicBezTo>
                  <a:pt x="266526" y="279880"/>
                  <a:pt x="266859" y="280565"/>
                  <a:pt x="267437" y="281023"/>
                </a:cubicBezTo>
                <a:lnTo>
                  <a:pt x="283047" y="293362"/>
                </a:lnTo>
                <a:cubicBezTo>
                  <a:pt x="287239" y="296675"/>
                  <a:pt x="289897" y="301422"/>
                  <a:pt x="290530" y="306725"/>
                </a:cubicBezTo>
                <a:lnTo>
                  <a:pt x="298040" y="369513"/>
                </a:lnTo>
                <a:cubicBezTo>
                  <a:pt x="298111" y="370117"/>
                  <a:pt x="298407" y="370666"/>
                  <a:pt x="298871" y="371059"/>
                </a:cubicBezTo>
                <a:lnTo>
                  <a:pt x="303441" y="374927"/>
                </a:lnTo>
                <a:cubicBezTo>
                  <a:pt x="304094" y="375479"/>
                  <a:pt x="304818" y="375577"/>
                  <a:pt x="305595" y="375218"/>
                </a:cubicBezTo>
                <a:cubicBezTo>
                  <a:pt x="306372" y="374858"/>
                  <a:pt x="306765" y="374241"/>
                  <a:pt x="306765" y="373386"/>
                </a:cubicBezTo>
                <a:lnTo>
                  <a:pt x="306765" y="372569"/>
                </a:lnTo>
                <a:cubicBezTo>
                  <a:pt x="306765" y="369183"/>
                  <a:pt x="307631" y="365827"/>
                  <a:pt x="309269" y="362863"/>
                </a:cubicBezTo>
                <a:lnTo>
                  <a:pt x="330389" y="324634"/>
                </a:lnTo>
                <a:cubicBezTo>
                  <a:pt x="333922" y="318241"/>
                  <a:pt x="340654" y="314268"/>
                  <a:pt x="347957" y="314268"/>
                </a:cubicBezTo>
                <a:lnTo>
                  <a:pt x="350086" y="314268"/>
                </a:lnTo>
                <a:cubicBezTo>
                  <a:pt x="351139" y="314268"/>
                  <a:pt x="352083" y="313564"/>
                  <a:pt x="352385" y="312556"/>
                </a:cubicBezTo>
                <a:lnTo>
                  <a:pt x="361589" y="281695"/>
                </a:lnTo>
                <a:cubicBezTo>
                  <a:pt x="361916" y="280600"/>
                  <a:pt x="361419" y="279420"/>
                  <a:pt x="360408" y="278887"/>
                </a:cubicBezTo>
                <a:lnTo>
                  <a:pt x="344521" y="270519"/>
                </a:lnTo>
                <a:cubicBezTo>
                  <a:pt x="341516" y="268936"/>
                  <a:pt x="338945" y="266600"/>
                  <a:pt x="337086" y="263761"/>
                </a:cubicBezTo>
                <a:lnTo>
                  <a:pt x="318986" y="236140"/>
                </a:lnTo>
                <a:cubicBezTo>
                  <a:pt x="318542" y="235460"/>
                  <a:pt x="317792" y="235055"/>
                  <a:pt x="316978" y="235055"/>
                </a:cubicBezTo>
                <a:close/>
                <a:moveTo>
                  <a:pt x="17856" y="235055"/>
                </a:moveTo>
                <a:cubicBezTo>
                  <a:pt x="19535" y="275622"/>
                  <a:pt x="32773" y="314116"/>
                  <a:pt x="55975" y="346742"/>
                </a:cubicBezTo>
                <a:lnTo>
                  <a:pt x="71527" y="319028"/>
                </a:lnTo>
                <a:cubicBezTo>
                  <a:pt x="72222" y="317787"/>
                  <a:pt x="72591" y="316380"/>
                  <a:pt x="72591" y="314957"/>
                </a:cubicBezTo>
                <a:lnTo>
                  <a:pt x="72591" y="292231"/>
                </a:lnTo>
                <a:cubicBezTo>
                  <a:pt x="72591" y="285372"/>
                  <a:pt x="75377" y="278663"/>
                  <a:pt x="80235" y="273821"/>
                </a:cubicBezTo>
                <a:lnTo>
                  <a:pt x="92146" y="261949"/>
                </a:lnTo>
                <a:cubicBezTo>
                  <a:pt x="95055" y="259048"/>
                  <a:pt x="95397" y="254377"/>
                  <a:pt x="92941" y="251083"/>
                </a:cubicBezTo>
                <a:lnTo>
                  <a:pt x="80987" y="235055"/>
                </a:lnTo>
                <a:close/>
                <a:moveTo>
                  <a:pt x="174003" y="217382"/>
                </a:moveTo>
                <a:cubicBezTo>
                  <a:pt x="178883" y="217382"/>
                  <a:pt x="182839" y="221338"/>
                  <a:pt x="182839" y="226219"/>
                </a:cubicBezTo>
                <a:cubicBezTo>
                  <a:pt x="182839" y="231099"/>
                  <a:pt x="178883" y="235055"/>
                  <a:pt x="174003" y="235055"/>
                </a:cubicBezTo>
                <a:cubicBezTo>
                  <a:pt x="169122" y="235055"/>
                  <a:pt x="165166" y="231099"/>
                  <a:pt x="165166" y="226219"/>
                </a:cubicBezTo>
                <a:cubicBezTo>
                  <a:pt x="165166" y="221338"/>
                  <a:pt x="169122" y="217382"/>
                  <a:pt x="174003" y="217382"/>
                </a:cubicBezTo>
                <a:close/>
                <a:moveTo>
                  <a:pt x="8837" y="217382"/>
                </a:moveTo>
                <a:lnTo>
                  <a:pt x="134242" y="217382"/>
                </a:lnTo>
                <a:cubicBezTo>
                  <a:pt x="139122" y="217382"/>
                  <a:pt x="143079" y="221338"/>
                  <a:pt x="143079" y="226219"/>
                </a:cubicBezTo>
                <a:cubicBezTo>
                  <a:pt x="143079" y="231099"/>
                  <a:pt x="139122" y="235055"/>
                  <a:pt x="134242" y="235055"/>
                </a:cubicBezTo>
                <a:lnTo>
                  <a:pt x="103036" y="235055"/>
                </a:lnTo>
                <a:lnTo>
                  <a:pt x="107109" y="240516"/>
                </a:lnTo>
                <a:cubicBezTo>
                  <a:pt x="114784" y="250808"/>
                  <a:pt x="113716" y="265402"/>
                  <a:pt x="104623" y="274466"/>
                </a:cubicBezTo>
                <a:lnTo>
                  <a:pt x="92711" y="286339"/>
                </a:lnTo>
                <a:cubicBezTo>
                  <a:pt x="91156" y="287888"/>
                  <a:pt x="90264" y="290036"/>
                  <a:pt x="90264" y="292231"/>
                </a:cubicBezTo>
                <a:lnTo>
                  <a:pt x="90264" y="314957"/>
                </a:lnTo>
                <a:cubicBezTo>
                  <a:pt x="90264" y="319402"/>
                  <a:pt x="89114" y="323801"/>
                  <a:pt x="86939" y="327676"/>
                </a:cubicBezTo>
                <a:lnTo>
                  <a:pt x="67778" y="361824"/>
                </a:lnTo>
                <a:cubicBezTo>
                  <a:pt x="71271" y="365892"/>
                  <a:pt x="74925" y="369852"/>
                  <a:pt x="78755" y="373683"/>
                </a:cubicBezTo>
                <a:cubicBezTo>
                  <a:pt x="118144" y="413072"/>
                  <a:pt x="170515" y="434765"/>
                  <a:pt x="226220" y="434765"/>
                </a:cubicBezTo>
                <a:cubicBezTo>
                  <a:pt x="281924" y="434765"/>
                  <a:pt x="334295" y="413072"/>
                  <a:pt x="373683" y="373683"/>
                </a:cubicBezTo>
                <a:cubicBezTo>
                  <a:pt x="410983" y="336383"/>
                  <a:pt x="432414" y="287445"/>
                  <a:pt x="434583" y="235055"/>
                </a:cubicBezTo>
                <a:lnTo>
                  <a:pt x="339406" y="235055"/>
                </a:lnTo>
                <a:lnTo>
                  <a:pt x="351868" y="254075"/>
                </a:lnTo>
                <a:cubicBezTo>
                  <a:pt x="352089" y="254414"/>
                  <a:pt x="352397" y="254693"/>
                  <a:pt x="352757" y="254882"/>
                </a:cubicBezTo>
                <a:lnTo>
                  <a:pt x="368643" y="263251"/>
                </a:lnTo>
                <a:cubicBezTo>
                  <a:pt x="377101" y="267705"/>
                  <a:pt x="381256" y="277586"/>
                  <a:pt x="378524" y="286746"/>
                </a:cubicBezTo>
                <a:lnTo>
                  <a:pt x="369320" y="317607"/>
                </a:lnTo>
                <a:cubicBezTo>
                  <a:pt x="366802" y="326048"/>
                  <a:pt x="358893" y="331942"/>
                  <a:pt x="350085" y="331942"/>
                </a:cubicBezTo>
                <a:lnTo>
                  <a:pt x="347957" y="331942"/>
                </a:lnTo>
                <a:cubicBezTo>
                  <a:pt x="347084" y="331942"/>
                  <a:pt x="346280" y="332416"/>
                  <a:pt x="345858" y="333181"/>
                </a:cubicBezTo>
                <a:lnTo>
                  <a:pt x="324737" y="371410"/>
                </a:lnTo>
                <a:cubicBezTo>
                  <a:pt x="324542" y="371764"/>
                  <a:pt x="324439" y="372165"/>
                  <a:pt x="324439" y="372569"/>
                </a:cubicBezTo>
                <a:lnTo>
                  <a:pt x="324439" y="373386"/>
                </a:lnTo>
                <a:cubicBezTo>
                  <a:pt x="324439" y="381143"/>
                  <a:pt x="320067" y="387988"/>
                  <a:pt x="313030" y="391251"/>
                </a:cubicBezTo>
                <a:cubicBezTo>
                  <a:pt x="310340" y="392498"/>
                  <a:pt x="307502" y="393110"/>
                  <a:pt x="304692" y="393110"/>
                </a:cubicBezTo>
                <a:cubicBezTo>
                  <a:pt x="300150" y="393110"/>
                  <a:pt x="295681" y="391512"/>
                  <a:pt x="292024" y="388416"/>
                </a:cubicBezTo>
                <a:lnTo>
                  <a:pt x="287454" y="384548"/>
                </a:lnTo>
                <a:cubicBezTo>
                  <a:pt x="283569" y="381259"/>
                  <a:pt x="281096" y="376664"/>
                  <a:pt x="280493" y="371611"/>
                </a:cubicBezTo>
                <a:lnTo>
                  <a:pt x="272983" y="308824"/>
                </a:lnTo>
                <a:cubicBezTo>
                  <a:pt x="272907" y="308191"/>
                  <a:pt x="272590" y="307623"/>
                  <a:pt x="272089" y="307227"/>
                </a:cubicBezTo>
                <a:lnTo>
                  <a:pt x="256480" y="294890"/>
                </a:lnTo>
                <a:cubicBezTo>
                  <a:pt x="251635" y="291059"/>
                  <a:pt x="248856" y="285320"/>
                  <a:pt x="248856" y="279143"/>
                </a:cubicBezTo>
                <a:lnTo>
                  <a:pt x="248856" y="237453"/>
                </a:lnTo>
                <a:cubicBezTo>
                  <a:pt x="248856" y="236642"/>
                  <a:pt x="248910" y="235843"/>
                  <a:pt x="249004" y="235055"/>
                </a:cubicBezTo>
                <a:lnTo>
                  <a:pt x="213771" y="235055"/>
                </a:lnTo>
                <a:cubicBezTo>
                  <a:pt x="208891" y="235055"/>
                  <a:pt x="204935" y="231099"/>
                  <a:pt x="204935" y="226219"/>
                </a:cubicBezTo>
                <a:cubicBezTo>
                  <a:pt x="204935" y="221338"/>
                  <a:pt x="208891" y="217382"/>
                  <a:pt x="213771" y="217382"/>
                </a:cubicBezTo>
                <a:lnTo>
                  <a:pt x="443602" y="217382"/>
                </a:lnTo>
                <a:cubicBezTo>
                  <a:pt x="448483" y="217382"/>
                  <a:pt x="452439" y="221338"/>
                  <a:pt x="452439" y="226219"/>
                </a:cubicBezTo>
                <a:cubicBezTo>
                  <a:pt x="452439" y="286644"/>
                  <a:pt x="428909" y="343453"/>
                  <a:pt x="386181" y="386180"/>
                </a:cubicBezTo>
                <a:cubicBezTo>
                  <a:pt x="343453" y="428908"/>
                  <a:pt x="286645" y="452438"/>
                  <a:pt x="226220" y="452438"/>
                </a:cubicBezTo>
                <a:cubicBezTo>
                  <a:pt x="165794" y="452438"/>
                  <a:pt x="108986" y="428908"/>
                  <a:pt x="66258" y="386180"/>
                </a:cubicBezTo>
                <a:cubicBezTo>
                  <a:pt x="23530" y="343453"/>
                  <a:pt x="0" y="286644"/>
                  <a:pt x="0" y="226219"/>
                </a:cubicBezTo>
                <a:cubicBezTo>
                  <a:pt x="0" y="221338"/>
                  <a:pt x="3956" y="217382"/>
                  <a:pt x="8837" y="217382"/>
                </a:cubicBezTo>
                <a:close/>
                <a:moveTo>
                  <a:pt x="328301" y="115496"/>
                </a:moveTo>
                <a:cubicBezTo>
                  <a:pt x="310019" y="115496"/>
                  <a:pt x="295146" y="130370"/>
                  <a:pt x="295146" y="148651"/>
                </a:cubicBezTo>
                <a:lnTo>
                  <a:pt x="295146" y="180667"/>
                </a:lnTo>
                <a:lnTo>
                  <a:pt x="397651" y="180667"/>
                </a:lnTo>
                <a:lnTo>
                  <a:pt x="397651" y="148651"/>
                </a:lnTo>
                <a:cubicBezTo>
                  <a:pt x="397651" y="130370"/>
                  <a:pt x="382778" y="115497"/>
                  <a:pt x="364497" y="115496"/>
                </a:cubicBezTo>
                <a:close/>
                <a:moveTo>
                  <a:pt x="208122" y="115496"/>
                </a:moveTo>
                <a:cubicBezTo>
                  <a:pt x="189840" y="115496"/>
                  <a:pt x="174967" y="130370"/>
                  <a:pt x="174967" y="148651"/>
                </a:cubicBezTo>
                <a:lnTo>
                  <a:pt x="174967" y="180667"/>
                </a:lnTo>
                <a:lnTo>
                  <a:pt x="277473" y="180667"/>
                </a:lnTo>
                <a:lnTo>
                  <a:pt x="277473" y="148651"/>
                </a:lnTo>
                <a:cubicBezTo>
                  <a:pt x="277473" y="130369"/>
                  <a:pt x="262599" y="115496"/>
                  <a:pt x="244318" y="115496"/>
                </a:cubicBezTo>
                <a:close/>
                <a:moveTo>
                  <a:pt x="87943" y="115496"/>
                </a:moveTo>
                <a:cubicBezTo>
                  <a:pt x="69660" y="115496"/>
                  <a:pt x="54787" y="130370"/>
                  <a:pt x="54787" y="148651"/>
                </a:cubicBezTo>
                <a:lnTo>
                  <a:pt x="54787" y="180667"/>
                </a:lnTo>
                <a:lnTo>
                  <a:pt x="157294" y="180667"/>
                </a:lnTo>
                <a:lnTo>
                  <a:pt x="157294" y="148651"/>
                </a:lnTo>
                <a:cubicBezTo>
                  <a:pt x="157294" y="130369"/>
                  <a:pt x="142420" y="115496"/>
                  <a:pt x="124139" y="115496"/>
                </a:cubicBezTo>
                <a:close/>
                <a:moveTo>
                  <a:pt x="262240" y="72160"/>
                </a:moveTo>
                <a:lnTo>
                  <a:pt x="262240" y="79476"/>
                </a:lnTo>
                <a:cubicBezTo>
                  <a:pt x="262240" y="86780"/>
                  <a:pt x="260048" y="93579"/>
                  <a:pt x="256296" y="99262"/>
                </a:cubicBezTo>
                <a:cubicBezTo>
                  <a:pt x="268686" y="102267"/>
                  <a:pt x="279316" y="109817"/>
                  <a:pt x="286308" y="120049"/>
                </a:cubicBezTo>
                <a:cubicBezTo>
                  <a:pt x="293300" y="109817"/>
                  <a:pt x="303930" y="102268"/>
                  <a:pt x="316320" y="99262"/>
                </a:cubicBezTo>
                <a:cubicBezTo>
                  <a:pt x="312570" y="93579"/>
                  <a:pt x="310378" y="86780"/>
                  <a:pt x="310378" y="79476"/>
                </a:cubicBezTo>
                <a:lnTo>
                  <a:pt x="310378" y="72160"/>
                </a:lnTo>
                <a:cubicBezTo>
                  <a:pt x="303995" y="77906"/>
                  <a:pt x="295554" y="81410"/>
                  <a:pt x="286309" y="81410"/>
                </a:cubicBezTo>
                <a:cubicBezTo>
                  <a:pt x="277064" y="81410"/>
                  <a:pt x="268624" y="77905"/>
                  <a:pt x="262240" y="72160"/>
                </a:cubicBezTo>
                <a:close/>
                <a:moveTo>
                  <a:pt x="142060" y="72160"/>
                </a:moveTo>
                <a:lnTo>
                  <a:pt x="142060" y="79476"/>
                </a:lnTo>
                <a:cubicBezTo>
                  <a:pt x="142060" y="86780"/>
                  <a:pt x="139869" y="93579"/>
                  <a:pt x="136118" y="99262"/>
                </a:cubicBezTo>
                <a:cubicBezTo>
                  <a:pt x="148508" y="102268"/>
                  <a:pt x="159138" y="109817"/>
                  <a:pt x="166128" y="120049"/>
                </a:cubicBezTo>
                <a:cubicBezTo>
                  <a:pt x="173120" y="109817"/>
                  <a:pt x="183750" y="102268"/>
                  <a:pt x="196140" y="99262"/>
                </a:cubicBezTo>
                <a:cubicBezTo>
                  <a:pt x="192390" y="93579"/>
                  <a:pt x="190198" y="86780"/>
                  <a:pt x="190198" y="79476"/>
                </a:cubicBezTo>
                <a:lnTo>
                  <a:pt x="190198" y="72160"/>
                </a:lnTo>
                <a:cubicBezTo>
                  <a:pt x="183815" y="77906"/>
                  <a:pt x="175374" y="81410"/>
                  <a:pt x="166129" y="81410"/>
                </a:cubicBezTo>
                <a:cubicBezTo>
                  <a:pt x="156884" y="81410"/>
                  <a:pt x="148444" y="77905"/>
                  <a:pt x="142060" y="72160"/>
                </a:cubicBezTo>
                <a:close/>
                <a:moveTo>
                  <a:pt x="346398" y="51759"/>
                </a:moveTo>
                <a:cubicBezTo>
                  <a:pt x="336281" y="51759"/>
                  <a:pt x="328052" y="59990"/>
                  <a:pt x="328052" y="70106"/>
                </a:cubicBezTo>
                <a:lnTo>
                  <a:pt x="328052" y="79476"/>
                </a:lnTo>
                <a:cubicBezTo>
                  <a:pt x="328052" y="89594"/>
                  <a:pt x="336281" y="97823"/>
                  <a:pt x="346398" y="97823"/>
                </a:cubicBezTo>
                <a:cubicBezTo>
                  <a:pt x="356516" y="97823"/>
                  <a:pt x="364745" y="89593"/>
                  <a:pt x="364745" y="79476"/>
                </a:cubicBezTo>
                <a:lnTo>
                  <a:pt x="364745" y="70106"/>
                </a:lnTo>
                <a:cubicBezTo>
                  <a:pt x="364745" y="59989"/>
                  <a:pt x="356516" y="51759"/>
                  <a:pt x="346398" y="51759"/>
                </a:cubicBezTo>
                <a:close/>
                <a:moveTo>
                  <a:pt x="226219" y="51759"/>
                </a:moveTo>
                <a:cubicBezTo>
                  <a:pt x="216102" y="51759"/>
                  <a:pt x="207873" y="59990"/>
                  <a:pt x="207873" y="70106"/>
                </a:cubicBezTo>
                <a:lnTo>
                  <a:pt x="207873" y="79476"/>
                </a:lnTo>
                <a:cubicBezTo>
                  <a:pt x="207873" y="89594"/>
                  <a:pt x="216102" y="97823"/>
                  <a:pt x="226219" y="97823"/>
                </a:cubicBezTo>
                <a:cubicBezTo>
                  <a:pt x="236337" y="97823"/>
                  <a:pt x="244566" y="89593"/>
                  <a:pt x="244566" y="79476"/>
                </a:cubicBezTo>
                <a:lnTo>
                  <a:pt x="244566" y="70106"/>
                </a:lnTo>
                <a:cubicBezTo>
                  <a:pt x="244566" y="59989"/>
                  <a:pt x="236337" y="51759"/>
                  <a:pt x="226219" y="51759"/>
                </a:cubicBezTo>
                <a:close/>
                <a:moveTo>
                  <a:pt x="106040" y="51759"/>
                </a:moveTo>
                <a:cubicBezTo>
                  <a:pt x="95923" y="51759"/>
                  <a:pt x="87694" y="59990"/>
                  <a:pt x="87694" y="70106"/>
                </a:cubicBezTo>
                <a:lnTo>
                  <a:pt x="87694" y="79476"/>
                </a:lnTo>
                <a:cubicBezTo>
                  <a:pt x="87694" y="89594"/>
                  <a:pt x="95923" y="97823"/>
                  <a:pt x="106040" y="97823"/>
                </a:cubicBezTo>
                <a:cubicBezTo>
                  <a:pt x="116157" y="97823"/>
                  <a:pt x="124387" y="89593"/>
                  <a:pt x="124387" y="79476"/>
                </a:cubicBezTo>
                <a:lnTo>
                  <a:pt x="124387" y="70106"/>
                </a:lnTo>
                <a:cubicBezTo>
                  <a:pt x="124387" y="59989"/>
                  <a:pt x="116157" y="51759"/>
                  <a:pt x="106040" y="51759"/>
                </a:cubicBezTo>
                <a:close/>
                <a:moveTo>
                  <a:pt x="286309" y="17673"/>
                </a:moveTo>
                <a:cubicBezTo>
                  <a:pt x="276193" y="17673"/>
                  <a:pt x="267962" y="25903"/>
                  <a:pt x="267962" y="36020"/>
                </a:cubicBezTo>
                <a:lnTo>
                  <a:pt x="267962" y="45391"/>
                </a:lnTo>
                <a:cubicBezTo>
                  <a:pt x="267962" y="55508"/>
                  <a:pt x="276193" y="63737"/>
                  <a:pt x="286309" y="63737"/>
                </a:cubicBezTo>
                <a:cubicBezTo>
                  <a:pt x="296425" y="63737"/>
                  <a:pt x="304656" y="55507"/>
                  <a:pt x="304656" y="45391"/>
                </a:cubicBezTo>
                <a:lnTo>
                  <a:pt x="304656" y="36020"/>
                </a:lnTo>
                <a:cubicBezTo>
                  <a:pt x="304656" y="25903"/>
                  <a:pt x="296425" y="17673"/>
                  <a:pt x="286309" y="17673"/>
                </a:cubicBezTo>
                <a:close/>
                <a:moveTo>
                  <a:pt x="166130" y="17673"/>
                </a:moveTo>
                <a:cubicBezTo>
                  <a:pt x="156014" y="17673"/>
                  <a:pt x="147783" y="25903"/>
                  <a:pt x="147783" y="36020"/>
                </a:cubicBezTo>
                <a:lnTo>
                  <a:pt x="147783" y="45391"/>
                </a:lnTo>
                <a:cubicBezTo>
                  <a:pt x="147783" y="55508"/>
                  <a:pt x="156013" y="63737"/>
                  <a:pt x="166130" y="63737"/>
                </a:cubicBezTo>
                <a:cubicBezTo>
                  <a:pt x="176247" y="63737"/>
                  <a:pt x="184477" y="55507"/>
                  <a:pt x="184477" y="45391"/>
                </a:cubicBezTo>
                <a:lnTo>
                  <a:pt x="184477" y="36020"/>
                </a:lnTo>
                <a:cubicBezTo>
                  <a:pt x="184477" y="25903"/>
                  <a:pt x="176246" y="17673"/>
                  <a:pt x="166130" y="17673"/>
                </a:cubicBezTo>
                <a:close/>
                <a:moveTo>
                  <a:pt x="166130" y="0"/>
                </a:moveTo>
                <a:cubicBezTo>
                  <a:pt x="185991" y="0"/>
                  <a:pt x="202150" y="16159"/>
                  <a:pt x="202150" y="36020"/>
                </a:cubicBezTo>
                <a:lnTo>
                  <a:pt x="202150" y="43337"/>
                </a:lnTo>
                <a:cubicBezTo>
                  <a:pt x="208534" y="37590"/>
                  <a:pt x="216974" y="34087"/>
                  <a:pt x="226219" y="34087"/>
                </a:cubicBezTo>
                <a:cubicBezTo>
                  <a:pt x="235464" y="34087"/>
                  <a:pt x="243904" y="37591"/>
                  <a:pt x="250289" y="43337"/>
                </a:cubicBezTo>
                <a:lnTo>
                  <a:pt x="250289" y="36020"/>
                </a:lnTo>
                <a:cubicBezTo>
                  <a:pt x="250289" y="16159"/>
                  <a:pt x="266448" y="0"/>
                  <a:pt x="286309" y="0"/>
                </a:cubicBezTo>
                <a:cubicBezTo>
                  <a:pt x="306171" y="0"/>
                  <a:pt x="322329" y="16159"/>
                  <a:pt x="322328" y="36019"/>
                </a:cubicBezTo>
                <a:lnTo>
                  <a:pt x="322328" y="43335"/>
                </a:lnTo>
                <a:cubicBezTo>
                  <a:pt x="328713" y="37590"/>
                  <a:pt x="337153" y="34086"/>
                  <a:pt x="346398" y="34086"/>
                </a:cubicBezTo>
                <a:cubicBezTo>
                  <a:pt x="366259" y="34086"/>
                  <a:pt x="382418" y="50245"/>
                  <a:pt x="382418" y="70106"/>
                </a:cubicBezTo>
                <a:lnTo>
                  <a:pt x="382418" y="79476"/>
                </a:lnTo>
                <a:cubicBezTo>
                  <a:pt x="382418" y="86780"/>
                  <a:pt x="380227" y="93579"/>
                  <a:pt x="376476" y="99262"/>
                </a:cubicBezTo>
                <a:cubicBezTo>
                  <a:pt x="398739" y="104663"/>
                  <a:pt x="415325" y="124751"/>
                  <a:pt x="415325" y="148651"/>
                </a:cubicBezTo>
                <a:lnTo>
                  <a:pt x="415325" y="189505"/>
                </a:lnTo>
                <a:cubicBezTo>
                  <a:pt x="415325" y="194385"/>
                  <a:pt x="411369" y="198341"/>
                  <a:pt x="406488" y="198341"/>
                </a:cubicBezTo>
                <a:lnTo>
                  <a:pt x="45951" y="198341"/>
                </a:lnTo>
                <a:cubicBezTo>
                  <a:pt x="41070" y="198341"/>
                  <a:pt x="37114" y="194385"/>
                  <a:pt x="37114" y="189504"/>
                </a:cubicBezTo>
                <a:lnTo>
                  <a:pt x="37114" y="148651"/>
                </a:lnTo>
                <a:cubicBezTo>
                  <a:pt x="37114" y="124751"/>
                  <a:pt x="53700" y="104663"/>
                  <a:pt x="75962" y="99263"/>
                </a:cubicBezTo>
                <a:cubicBezTo>
                  <a:pt x="72212" y="93580"/>
                  <a:pt x="70020" y="86781"/>
                  <a:pt x="70020" y="79477"/>
                </a:cubicBezTo>
                <a:lnTo>
                  <a:pt x="70020" y="70107"/>
                </a:lnTo>
                <a:cubicBezTo>
                  <a:pt x="70020" y="50245"/>
                  <a:pt x="86179" y="34087"/>
                  <a:pt x="106040" y="34087"/>
                </a:cubicBezTo>
                <a:cubicBezTo>
                  <a:pt x="115285" y="34087"/>
                  <a:pt x="123725" y="37591"/>
                  <a:pt x="130110" y="43337"/>
                </a:cubicBezTo>
                <a:lnTo>
                  <a:pt x="130110" y="36020"/>
                </a:lnTo>
                <a:cubicBezTo>
                  <a:pt x="130110" y="16159"/>
                  <a:pt x="146268" y="0"/>
                  <a:pt x="16613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wrap="square" lIns="0" tIns="0" rIns="0" bIns="0" rtlCol="0" anchor="ctr">
            <a:noAutofit/>
          </a:bodyPr>
          <a:lstStyle/>
          <a:p>
            <a:endParaRPr lang="de-DE" dirty="0"/>
          </a:p>
        </p:txBody>
      </p:sp>
      <p:sp>
        <p:nvSpPr>
          <p:cNvPr id="28" name="ICON">
            <a:extLst>
              <a:ext uri="{FF2B5EF4-FFF2-40B4-BE49-F238E27FC236}">
                <a16:creationId xmlns:a16="http://schemas.microsoft.com/office/drawing/2014/main" id="{17D35429-D9FA-2243-44F1-6DE8EA0D1F6E}"/>
              </a:ext>
            </a:extLst>
          </p:cNvPr>
          <p:cNvSpPr>
            <a:spLocks noChangeAspect="1"/>
          </p:cNvSpPr>
          <p:nvPr/>
        </p:nvSpPr>
        <p:spPr bwMode="gray">
          <a:xfrm>
            <a:off x="4566427" y="2592000"/>
            <a:ext cx="378150" cy="452438"/>
          </a:xfrm>
          <a:custGeom>
            <a:avLst/>
            <a:gdLst>
              <a:gd name="connsiteX0" fmla="*/ 115253 w 455503"/>
              <a:gd name="connsiteY0" fmla="*/ 420174 h 544987"/>
              <a:gd name="connsiteX1" fmla="*/ 95250 w 455503"/>
              <a:gd name="connsiteY1" fmla="*/ 440176 h 544987"/>
              <a:gd name="connsiteX2" fmla="*/ 115253 w 455503"/>
              <a:gd name="connsiteY2" fmla="*/ 460179 h 544987"/>
              <a:gd name="connsiteX3" fmla="*/ 135255 w 455503"/>
              <a:gd name="connsiteY3" fmla="*/ 440176 h 544987"/>
              <a:gd name="connsiteX4" fmla="*/ 115253 w 455503"/>
              <a:gd name="connsiteY4" fmla="*/ 420174 h 544987"/>
              <a:gd name="connsiteX5" fmla="*/ 115253 w 455503"/>
              <a:gd name="connsiteY5" fmla="*/ 402076 h 544987"/>
              <a:gd name="connsiteX6" fmla="*/ 154305 w 455503"/>
              <a:gd name="connsiteY6" fmla="*/ 441129 h 544987"/>
              <a:gd name="connsiteX7" fmla="*/ 115253 w 455503"/>
              <a:gd name="connsiteY7" fmla="*/ 480181 h 544987"/>
              <a:gd name="connsiteX8" fmla="*/ 76200 w 455503"/>
              <a:gd name="connsiteY8" fmla="*/ 441129 h 544987"/>
              <a:gd name="connsiteX9" fmla="*/ 115253 w 455503"/>
              <a:gd name="connsiteY9" fmla="*/ 402076 h 544987"/>
              <a:gd name="connsiteX10" fmla="*/ 76200 w 455503"/>
              <a:gd name="connsiteY10" fmla="*/ 354451 h 544987"/>
              <a:gd name="connsiteX11" fmla="*/ 60008 w 455503"/>
              <a:gd name="connsiteY11" fmla="*/ 363976 h 544987"/>
              <a:gd name="connsiteX12" fmla="*/ 59055 w 455503"/>
              <a:gd name="connsiteY12" fmla="*/ 364929 h 544987"/>
              <a:gd name="connsiteX13" fmla="*/ 71438 w 455503"/>
              <a:gd name="connsiteY13" fmla="*/ 386836 h 544987"/>
              <a:gd name="connsiteX14" fmla="*/ 65723 w 455503"/>
              <a:gd name="connsiteY14" fmla="*/ 392551 h 544987"/>
              <a:gd name="connsiteX15" fmla="*/ 47625 w 455503"/>
              <a:gd name="connsiteY15" fmla="*/ 423031 h 544987"/>
              <a:gd name="connsiteX16" fmla="*/ 44768 w 455503"/>
              <a:gd name="connsiteY16" fmla="*/ 429699 h 544987"/>
              <a:gd name="connsiteX17" fmla="*/ 20955 w 455503"/>
              <a:gd name="connsiteY17" fmla="*/ 429699 h 544987"/>
              <a:gd name="connsiteX18" fmla="*/ 19050 w 455503"/>
              <a:gd name="connsiteY18" fmla="*/ 431604 h 544987"/>
              <a:gd name="connsiteX19" fmla="*/ 19050 w 455503"/>
              <a:gd name="connsiteY19" fmla="*/ 449701 h 544987"/>
              <a:gd name="connsiteX20" fmla="*/ 20955 w 455503"/>
              <a:gd name="connsiteY20" fmla="*/ 451606 h 544987"/>
              <a:gd name="connsiteX21" fmla="*/ 44768 w 455503"/>
              <a:gd name="connsiteY21" fmla="*/ 451606 h 544987"/>
              <a:gd name="connsiteX22" fmla="*/ 46673 w 455503"/>
              <a:gd name="connsiteY22" fmla="*/ 458274 h 544987"/>
              <a:gd name="connsiteX23" fmla="*/ 64770 w 455503"/>
              <a:gd name="connsiteY23" fmla="*/ 488754 h 544987"/>
              <a:gd name="connsiteX24" fmla="*/ 70485 w 455503"/>
              <a:gd name="connsiteY24" fmla="*/ 494469 h 544987"/>
              <a:gd name="connsiteX25" fmla="*/ 59055 w 455503"/>
              <a:gd name="connsiteY25" fmla="*/ 515424 h 544987"/>
              <a:gd name="connsiteX26" fmla="*/ 60008 w 455503"/>
              <a:gd name="connsiteY26" fmla="*/ 517329 h 544987"/>
              <a:gd name="connsiteX27" fmla="*/ 76200 w 455503"/>
              <a:gd name="connsiteY27" fmla="*/ 525901 h 544987"/>
              <a:gd name="connsiteX28" fmla="*/ 79058 w 455503"/>
              <a:gd name="connsiteY28" fmla="*/ 524949 h 544987"/>
              <a:gd name="connsiteX29" fmla="*/ 90488 w 455503"/>
              <a:gd name="connsiteY29" fmla="*/ 504946 h 544987"/>
              <a:gd name="connsiteX30" fmla="*/ 97155 w 455503"/>
              <a:gd name="connsiteY30" fmla="*/ 506851 h 544987"/>
              <a:gd name="connsiteX31" fmla="*/ 133350 w 455503"/>
              <a:gd name="connsiteY31" fmla="*/ 506851 h 544987"/>
              <a:gd name="connsiteX32" fmla="*/ 139065 w 455503"/>
              <a:gd name="connsiteY32" fmla="*/ 504946 h 544987"/>
              <a:gd name="connsiteX33" fmla="*/ 151448 w 455503"/>
              <a:gd name="connsiteY33" fmla="*/ 524949 h 544987"/>
              <a:gd name="connsiteX34" fmla="*/ 154305 w 455503"/>
              <a:gd name="connsiteY34" fmla="*/ 525901 h 544987"/>
              <a:gd name="connsiteX35" fmla="*/ 170498 w 455503"/>
              <a:gd name="connsiteY35" fmla="*/ 516376 h 544987"/>
              <a:gd name="connsiteX36" fmla="*/ 171450 w 455503"/>
              <a:gd name="connsiteY36" fmla="*/ 515424 h 544987"/>
              <a:gd name="connsiteX37" fmla="*/ 171450 w 455503"/>
              <a:gd name="connsiteY37" fmla="*/ 514471 h 544987"/>
              <a:gd name="connsiteX38" fmla="*/ 159068 w 455503"/>
              <a:gd name="connsiteY38" fmla="*/ 494469 h 544987"/>
              <a:gd name="connsiteX39" fmla="*/ 164783 w 455503"/>
              <a:gd name="connsiteY39" fmla="*/ 488754 h 544987"/>
              <a:gd name="connsiteX40" fmla="*/ 182880 w 455503"/>
              <a:gd name="connsiteY40" fmla="*/ 458274 h 544987"/>
              <a:gd name="connsiteX41" fmla="*/ 184785 w 455503"/>
              <a:gd name="connsiteY41" fmla="*/ 451606 h 544987"/>
              <a:gd name="connsiteX42" fmla="*/ 208598 w 455503"/>
              <a:gd name="connsiteY42" fmla="*/ 451606 h 544987"/>
              <a:gd name="connsiteX43" fmla="*/ 210503 w 455503"/>
              <a:gd name="connsiteY43" fmla="*/ 449701 h 544987"/>
              <a:gd name="connsiteX44" fmla="*/ 211455 w 455503"/>
              <a:gd name="connsiteY44" fmla="*/ 449701 h 544987"/>
              <a:gd name="connsiteX45" fmla="*/ 211455 w 455503"/>
              <a:gd name="connsiteY45" fmla="*/ 431604 h 544987"/>
              <a:gd name="connsiteX46" fmla="*/ 209550 w 455503"/>
              <a:gd name="connsiteY46" fmla="*/ 429699 h 544987"/>
              <a:gd name="connsiteX47" fmla="*/ 185738 w 455503"/>
              <a:gd name="connsiteY47" fmla="*/ 429699 h 544987"/>
              <a:gd name="connsiteX48" fmla="*/ 183833 w 455503"/>
              <a:gd name="connsiteY48" fmla="*/ 423031 h 544987"/>
              <a:gd name="connsiteX49" fmla="*/ 165735 w 455503"/>
              <a:gd name="connsiteY49" fmla="*/ 392551 h 544987"/>
              <a:gd name="connsiteX50" fmla="*/ 160020 w 455503"/>
              <a:gd name="connsiteY50" fmla="*/ 386836 h 544987"/>
              <a:gd name="connsiteX51" fmla="*/ 172403 w 455503"/>
              <a:gd name="connsiteY51" fmla="*/ 364929 h 544987"/>
              <a:gd name="connsiteX52" fmla="*/ 171450 w 455503"/>
              <a:gd name="connsiteY52" fmla="*/ 363024 h 544987"/>
              <a:gd name="connsiteX53" fmla="*/ 155258 w 455503"/>
              <a:gd name="connsiteY53" fmla="*/ 354451 h 544987"/>
              <a:gd name="connsiteX54" fmla="*/ 152400 w 455503"/>
              <a:gd name="connsiteY54" fmla="*/ 355404 h 544987"/>
              <a:gd name="connsiteX55" fmla="*/ 140970 w 455503"/>
              <a:gd name="connsiteY55" fmla="*/ 375406 h 544987"/>
              <a:gd name="connsiteX56" fmla="*/ 134303 w 455503"/>
              <a:gd name="connsiteY56" fmla="*/ 373501 h 544987"/>
              <a:gd name="connsiteX57" fmla="*/ 98108 w 455503"/>
              <a:gd name="connsiteY57" fmla="*/ 373501 h 544987"/>
              <a:gd name="connsiteX58" fmla="*/ 91440 w 455503"/>
              <a:gd name="connsiteY58" fmla="*/ 375406 h 544987"/>
              <a:gd name="connsiteX59" fmla="*/ 79058 w 455503"/>
              <a:gd name="connsiteY59" fmla="*/ 355404 h 544987"/>
              <a:gd name="connsiteX60" fmla="*/ 76200 w 455503"/>
              <a:gd name="connsiteY60" fmla="*/ 354451 h 544987"/>
              <a:gd name="connsiteX61" fmla="*/ 148947 w 455503"/>
              <a:gd name="connsiteY61" fmla="*/ 337902 h 544987"/>
              <a:gd name="connsiteX62" fmla="*/ 164783 w 455503"/>
              <a:gd name="connsiteY62" fmla="*/ 340164 h 544987"/>
              <a:gd name="connsiteX63" fmla="*/ 180975 w 455503"/>
              <a:gd name="connsiteY63" fmla="*/ 348736 h 544987"/>
              <a:gd name="connsiteX64" fmla="*/ 191453 w 455503"/>
              <a:gd name="connsiteY64" fmla="*/ 362071 h 544987"/>
              <a:gd name="connsiteX65" fmla="*/ 188595 w 455503"/>
              <a:gd name="connsiteY65" fmla="*/ 377311 h 544987"/>
              <a:gd name="connsiteX66" fmla="*/ 183833 w 455503"/>
              <a:gd name="connsiteY66" fmla="*/ 384931 h 544987"/>
              <a:gd name="connsiteX67" fmla="*/ 199073 w 455503"/>
              <a:gd name="connsiteY67" fmla="*/ 410649 h 544987"/>
              <a:gd name="connsiteX68" fmla="*/ 208598 w 455503"/>
              <a:gd name="connsiteY68" fmla="*/ 410649 h 544987"/>
              <a:gd name="connsiteX69" fmla="*/ 227648 w 455503"/>
              <a:gd name="connsiteY69" fmla="*/ 431604 h 544987"/>
              <a:gd name="connsiteX70" fmla="*/ 227648 w 455503"/>
              <a:gd name="connsiteY70" fmla="*/ 449701 h 544987"/>
              <a:gd name="connsiteX71" fmla="*/ 206693 w 455503"/>
              <a:gd name="connsiteY71" fmla="*/ 470656 h 544987"/>
              <a:gd name="connsiteX72" fmla="*/ 197168 w 455503"/>
              <a:gd name="connsiteY72" fmla="*/ 470656 h 544987"/>
              <a:gd name="connsiteX73" fmla="*/ 181928 w 455503"/>
              <a:gd name="connsiteY73" fmla="*/ 496374 h 544987"/>
              <a:gd name="connsiteX74" fmla="*/ 186690 w 455503"/>
              <a:gd name="connsiteY74" fmla="*/ 503994 h 544987"/>
              <a:gd name="connsiteX75" fmla="*/ 189548 w 455503"/>
              <a:gd name="connsiteY75" fmla="*/ 519234 h 544987"/>
              <a:gd name="connsiteX76" fmla="*/ 180023 w 455503"/>
              <a:gd name="connsiteY76" fmla="*/ 532569 h 544987"/>
              <a:gd name="connsiteX77" fmla="*/ 163830 w 455503"/>
              <a:gd name="connsiteY77" fmla="*/ 542094 h 544987"/>
              <a:gd name="connsiteX78" fmla="*/ 153353 w 455503"/>
              <a:gd name="connsiteY78" fmla="*/ 544951 h 544987"/>
              <a:gd name="connsiteX79" fmla="*/ 135255 w 455503"/>
              <a:gd name="connsiteY79" fmla="*/ 534474 h 544987"/>
              <a:gd name="connsiteX80" fmla="*/ 130493 w 455503"/>
              <a:gd name="connsiteY80" fmla="*/ 525901 h 544987"/>
              <a:gd name="connsiteX81" fmla="*/ 99060 w 455503"/>
              <a:gd name="connsiteY81" fmla="*/ 525901 h 544987"/>
              <a:gd name="connsiteX82" fmla="*/ 94298 w 455503"/>
              <a:gd name="connsiteY82" fmla="*/ 534474 h 544987"/>
              <a:gd name="connsiteX83" fmla="*/ 64770 w 455503"/>
              <a:gd name="connsiteY83" fmla="*/ 542094 h 544987"/>
              <a:gd name="connsiteX84" fmla="*/ 50483 w 455503"/>
              <a:gd name="connsiteY84" fmla="*/ 533521 h 544987"/>
              <a:gd name="connsiteX85" fmla="*/ 40005 w 455503"/>
              <a:gd name="connsiteY85" fmla="*/ 520186 h 544987"/>
              <a:gd name="connsiteX86" fmla="*/ 42863 w 455503"/>
              <a:gd name="connsiteY86" fmla="*/ 504946 h 544987"/>
              <a:gd name="connsiteX87" fmla="*/ 47625 w 455503"/>
              <a:gd name="connsiteY87" fmla="*/ 497326 h 544987"/>
              <a:gd name="connsiteX88" fmla="*/ 32385 w 455503"/>
              <a:gd name="connsiteY88" fmla="*/ 471609 h 544987"/>
              <a:gd name="connsiteX89" fmla="*/ 22860 w 455503"/>
              <a:gd name="connsiteY89" fmla="*/ 471609 h 544987"/>
              <a:gd name="connsiteX90" fmla="*/ 1905 w 455503"/>
              <a:gd name="connsiteY90" fmla="*/ 450654 h 544987"/>
              <a:gd name="connsiteX91" fmla="*/ 1905 w 455503"/>
              <a:gd name="connsiteY91" fmla="*/ 432556 h 544987"/>
              <a:gd name="connsiteX92" fmla="*/ 22860 w 455503"/>
              <a:gd name="connsiteY92" fmla="*/ 411601 h 544987"/>
              <a:gd name="connsiteX93" fmla="*/ 32385 w 455503"/>
              <a:gd name="connsiteY93" fmla="*/ 411601 h 544987"/>
              <a:gd name="connsiteX94" fmla="*/ 47625 w 455503"/>
              <a:gd name="connsiteY94" fmla="*/ 385884 h 544987"/>
              <a:gd name="connsiteX95" fmla="*/ 42863 w 455503"/>
              <a:gd name="connsiteY95" fmla="*/ 378264 h 544987"/>
              <a:gd name="connsiteX96" fmla="*/ 40005 w 455503"/>
              <a:gd name="connsiteY96" fmla="*/ 363024 h 544987"/>
              <a:gd name="connsiteX97" fmla="*/ 49530 w 455503"/>
              <a:gd name="connsiteY97" fmla="*/ 349689 h 544987"/>
              <a:gd name="connsiteX98" fmla="*/ 65723 w 455503"/>
              <a:gd name="connsiteY98" fmla="*/ 340164 h 544987"/>
              <a:gd name="connsiteX99" fmla="*/ 94298 w 455503"/>
              <a:gd name="connsiteY99" fmla="*/ 347784 h 544987"/>
              <a:gd name="connsiteX100" fmla="*/ 99060 w 455503"/>
              <a:gd name="connsiteY100" fmla="*/ 356356 h 544987"/>
              <a:gd name="connsiteX101" fmla="*/ 130493 w 455503"/>
              <a:gd name="connsiteY101" fmla="*/ 356356 h 544987"/>
              <a:gd name="connsiteX102" fmla="*/ 135255 w 455503"/>
              <a:gd name="connsiteY102" fmla="*/ 347784 h 544987"/>
              <a:gd name="connsiteX103" fmla="*/ 148947 w 455503"/>
              <a:gd name="connsiteY103" fmla="*/ 337902 h 544987"/>
              <a:gd name="connsiteX104" fmla="*/ 308610 w 455503"/>
              <a:gd name="connsiteY104" fmla="*/ 251581 h 544987"/>
              <a:gd name="connsiteX105" fmla="*/ 295275 w 455503"/>
              <a:gd name="connsiteY105" fmla="*/ 257296 h 544987"/>
              <a:gd name="connsiteX106" fmla="*/ 289560 w 455503"/>
              <a:gd name="connsiteY106" fmla="*/ 270631 h 544987"/>
              <a:gd name="connsiteX107" fmla="*/ 295275 w 455503"/>
              <a:gd name="connsiteY107" fmla="*/ 283966 h 544987"/>
              <a:gd name="connsiteX108" fmla="*/ 320993 w 455503"/>
              <a:gd name="connsiteY108" fmla="*/ 283966 h 544987"/>
              <a:gd name="connsiteX109" fmla="*/ 321945 w 455503"/>
              <a:gd name="connsiteY109" fmla="*/ 257296 h 544987"/>
              <a:gd name="connsiteX110" fmla="*/ 308610 w 455503"/>
              <a:gd name="connsiteY110" fmla="*/ 251581 h 544987"/>
              <a:gd name="connsiteX111" fmla="*/ 309086 w 455503"/>
              <a:gd name="connsiteY111" fmla="*/ 234198 h 544987"/>
              <a:gd name="connsiteX112" fmla="*/ 335280 w 455503"/>
              <a:gd name="connsiteY112" fmla="*/ 244914 h 544987"/>
              <a:gd name="connsiteX113" fmla="*/ 336232 w 455503"/>
              <a:gd name="connsiteY113" fmla="*/ 298254 h 544987"/>
              <a:gd name="connsiteX114" fmla="*/ 309562 w 455503"/>
              <a:gd name="connsiteY114" fmla="*/ 308731 h 544987"/>
              <a:gd name="connsiteX115" fmla="*/ 282893 w 455503"/>
              <a:gd name="connsiteY115" fmla="*/ 298254 h 544987"/>
              <a:gd name="connsiteX116" fmla="*/ 272415 w 455503"/>
              <a:gd name="connsiteY116" fmla="*/ 271584 h 544987"/>
              <a:gd name="connsiteX117" fmla="*/ 282893 w 455503"/>
              <a:gd name="connsiteY117" fmla="*/ 244914 h 544987"/>
              <a:gd name="connsiteX118" fmla="*/ 309086 w 455503"/>
              <a:gd name="connsiteY118" fmla="*/ 234198 h 544987"/>
              <a:gd name="connsiteX119" fmla="*/ 360997 w 455503"/>
              <a:gd name="connsiteY119" fmla="*/ 221101 h 544987"/>
              <a:gd name="connsiteX120" fmla="*/ 383857 w 455503"/>
              <a:gd name="connsiteY120" fmla="*/ 270631 h 544987"/>
              <a:gd name="connsiteX121" fmla="*/ 360997 w 455503"/>
              <a:gd name="connsiteY121" fmla="*/ 321114 h 544987"/>
              <a:gd name="connsiteX122" fmla="*/ 354330 w 455503"/>
              <a:gd name="connsiteY122" fmla="*/ 323971 h 544987"/>
              <a:gd name="connsiteX123" fmla="*/ 347662 w 455503"/>
              <a:gd name="connsiteY123" fmla="*/ 321114 h 544987"/>
              <a:gd name="connsiteX124" fmla="*/ 348615 w 455503"/>
              <a:gd name="connsiteY124" fmla="*/ 307779 h 544987"/>
              <a:gd name="connsiteX125" fmla="*/ 365760 w 455503"/>
              <a:gd name="connsiteY125" fmla="*/ 271584 h 544987"/>
              <a:gd name="connsiteX126" fmla="*/ 348615 w 455503"/>
              <a:gd name="connsiteY126" fmla="*/ 235389 h 544987"/>
              <a:gd name="connsiteX127" fmla="*/ 347662 w 455503"/>
              <a:gd name="connsiteY127" fmla="*/ 222054 h 544987"/>
              <a:gd name="connsiteX128" fmla="*/ 360997 w 455503"/>
              <a:gd name="connsiteY128" fmla="*/ 221101 h 544987"/>
              <a:gd name="connsiteX129" fmla="*/ 249555 w 455503"/>
              <a:gd name="connsiteY129" fmla="*/ 152522 h 544987"/>
              <a:gd name="connsiteX130" fmla="*/ 227647 w 455503"/>
              <a:gd name="connsiteY130" fmla="*/ 164904 h 544987"/>
              <a:gd name="connsiteX131" fmla="*/ 224790 w 455503"/>
              <a:gd name="connsiteY131" fmla="*/ 168714 h 544987"/>
              <a:gd name="connsiteX132" fmla="*/ 225742 w 455503"/>
              <a:gd name="connsiteY132" fmla="*/ 173477 h 544987"/>
              <a:gd name="connsiteX133" fmla="*/ 240030 w 455503"/>
              <a:gd name="connsiteY133" fmla="*/ 199194 h 544987"/>
              <a:gd name="connsiteX134" fmla="*/ 235267 w 455503"/>
              <a:gd name="connsiteY134" fmla="*/ 203957 h 544987"/>
              <a:gd name="connsiteX135" fmla="*/ 210502 w 455503"/>
              <a:gd name="connsiteY135" fmla="*/ 246819 h 544987"/>
              <a:gd name="connsiteX136" fmla="*/ 208597 w 455503"/>
              <a:gd name="connsiteY136" fmla="*/ 253487 h 544987"/>
              <a:gd name="connsiteX137" fmla="*/ 179070 w 455503"/>
              <a:gd name="connsiteY137" fmla="*/ 253487 h 544987"/>
              <a:gd name="connsiteX138" fmla="*/ 173355 w 455503"/>
              <a:gd name="connsiteY138" fmla="*/ 259202 h 544987"/>
              <a:gd name="connsiteX139" fmla="*/ 173355 w 455503"/>
              <a:gd name="connsiteY139" fmla="*/ 283967 h 544987"/>
              <a:gd name="connsiteX140" fmla="*/ 179070 w 455503"/>
              <a:gd name="connsiteY140" fmla="*/ 289682 h 544987"/>
              <a:gd name="connsiteX141" fmla="*/ 208597 w 455503"/>
              <a:gd name="connsiteY141" fmla="*/ 289682 h 544987"/>
              <a:gd name="connsiteX142" fmla="*/ 210502 w 455503"/>
              <a:gd name="connsiteY142" fmla="*/ 296349 h 544987"/>
              <a:gd name="connsiteX143" fmla="*/ 235267 w 455503"/>
              <a:gd name="connsiteY143" fmla="*/ 339212 h 544987"/>
              <a:gd name="connsiteX144" fmla="*/ 240030 w 455503"/>
              <a:gd name="connsiteY144" fmla="*/ 343974 h 544987"/>
              <a:gd name="connsiteX145" fmla="*/ 225742 w 455503"/>
              <a:gd name="connsiteY145" fmla="*/ 369692 h 544987"/>
              <a:gd name="connsiteX146" fmla="*/ 228600 w 455503"/>
              <a:gd name="connsiteY146" fmla="*/ 378264 h 544987"/>
              <a:gd name="connsiteX147" fmla="*/ 250507 w 455503"/>
              <a:gd name="connsiteY147" fmla="*/ 390647 h 544987"/>
              <a:gd name="connsiteX148" fmla="*/ 259080 w 455503"/>
              <a:gd name="connsiteY148" fmla="*/ 387789 h 544987"/>
              <a:gd name="connsiteX149" fmla="*/ 274320 w 455503"/>
              <a:gd name="connsiteY149" fmla="*/ 362072 h 544987"/>
              <a:gd name="connsiteX150" fmla="*/ 280987 w 455503"/>
              <a:gd name="connsiteY150" fmla="*/ 363977 h 544987"/>
              <a:gd name="connsiteX151" fmla="*/ 330517 w 455503"/>
              <a:gd name="connsiteY151" fmla="*/ 363977 h 544987"/>
              <a:gd name="connsiteX152" fmla="*/ 337185 w 455503"/>
              <a:gd name="connsiteY152" fmla="*/ 362072 h 544987"/>
              <a:gd name="connsiteX153" fmla="*/ 352425 w 455503"/>
              <a:gd name="connsiteY153" fmla="*/ 387789 h 544987"/>
              <a:gd name="connsiteX154" fmla="*/ 360997 w 455503"/>
              <a:gd name="connsiteY154" fmla="*/ 390647 h 544987"/>
              <a:gd name="connsiteX155" fmla="*/ 382905 w 455503"/>
              <a:gd name="connsiteY155" fmla="*/ 378264 h 544987"/>
              <a:gd name="connsiteX156" fmla="*/ 385762 w 455503"/>
              <a:gd name="connsiteY156" fmla="*/ 374454 h 544987"/>
              <a:gd name="connsiteX157" fmla="*/ 384810 w 455503"/>
              <a:gd name="connsiteY157" fmla="*/ 369692 h 544987"/>
              <a:gd name="connsiteX158" fmla="*/ 370522 w 455503"/>
              <a:gd name="connsiteY158" fmla="*/ 343974 h 544987"/>
              <a:gd name="connsiteX159" fmla="*/ 375285 w 455503"/>
              <a:gd name="connsiteY159" fmla="*/ 339212 h 544987"/>
              <a:gd name="connsiteX160" fmla="*/ 400050 w 455503"/>
              <a:gd name="connsiteY160" fmla="*/ 296349 h 544987"/>
              <a:gd name="connsiteX161" fmla="*/ 402907 w 455503"/>
              <a:gd name="connsiteY161" fmla="*/ 288729 h 544987"/>
              <a:gd name="connsiteX162" fmla="*/ 432435 w 455503"/>
              <a:gd name="connsiteY162" fmla="*/ 288729 h 544987"/>
              <a:gd name="connsiteX163" fmla="*/ 438150 w 455503"/>
              <a:gd name="connsiteY163" fmla="*/ 283014 h 544987"/>
              <a:gd name="connsiteX164" fmla="*/ 436245 w 455503"/>
              <a:gd name="connsiteY164" fmla="*/ 283014 h 544987"/>
              <a:gd name="connsiteX165" fmla="*/ 436245 w 455503"/>
              <a:gd name="connsiteY165" fmla="*/ 259202 h 544987"/>
              <a:gd name="connsiteX166" fmla="*/ 430530 w 455503"/>
              <a:gd name="connsiteY166" fmla="*/ 253487 h 544987"/>
              <a:gd name="connsiteX167" fmla="*/ 401002 w 455503"/>
              <a:gd name="connsiteY167" fmla="*/ 253487 h 544987"/>
              <a:gd name="connsiteX168" fmla="*/ 399097 w 455503"/>
              <a:gd name="connsiteY168" fmla="*/ 246819 h 544987"/>
              <a:gd name="connsiteX169" fmla="*/ 374332 w 455503"/>
              <a:gd name="connsiteY169" fmla="*/ 203957 h 544987"/>
              <a:gd name="connsiteX170" fmla="*/ 369570 w 455503"/>
              <a:gd name="connsiteY170" fmla="*/ 199194 h 544987"/>
              <a:gd name="connsiteX171" fmla="*/ 383857 w 455503"/>
              <a:gd name="connsiteY171" fmla="*/ 173477 h 544987"/>
              <a:gd name="connsiteX172" fmla="*/ 381000 w 455503"/>
              <a:gd name="connsiteY172" fmla="*/ 164904 h 544987"/>
              <a:gd name="connsiteX173" fmla="*/ 360045 w 455503"/>
              <a:gd name="connsiteY173" fmla="*/ 152522 h 544987"/>
              <a:gd name="connsiteX174" fmla="*/ 351472 w 455503"/>
              <a:gd name="connsiteY174" fmla="*/ 155379 h 544987"/>
              <a:gd name="connsiteX175" fmla="*/ 336232 w 455503"/>
              <a:gd name="connsiteY175" fmla="*/ 181097 h 544987"/>
              <a:gd name="connsiteX176" fmla="*/ 329565 w 455503"/>
              <a:gd name="connsiteY176" fmla="*/ 179192 h 544987"/>
              <a:gd name="connsiteX177" fmla="*/ 280035 w 455503"/>
              <a:gd name="connsiteY177" fmla="*/ 179192 h 544987"/>
              <a:gd name="connsiteX178" fmla="*/ 273367 w 455503"/>
              <a:gd name="connsiteY178" fmla="*/ 181097 h 544987"/>
              <a:gd name="connsiteX179" fmla="*/ 258127 w 455503"/>
              <a:gd name="connsiteY179" fmla="*/ 155379 h 544987"/>
              <a:gd name="connsiteX180" fmla="*/ 249555 w 455503"/>
              <a:gd name="connsiteY180" fmla="*/ 152522 h 544987"/>
              <a:gd name="connsiteX181" fmla="*/ 260270 w 455503"/>
              <a:gd name="connsiteY181" fmla="*/ 132043 h 544987"/>
              <a:gd name="connsiteX182" fmla="*/ 275272 w 455503"/>
              <a:gd name="connsiteY182" fmla="*/ 143949 h 544987"/>
              <a:gd name="connsiteX183" fmla="*/ 282892 w 455503"/>
              <a:gd name="connsiteY183" fmla="*/ 157284 h 544987"/>
              <a:gd name="connsiteX184" fmla="*/ 327660 w 455503"/>
              <a:gd name="connsiteY184" fmla="*/ 157284 h 544987"/>
              <a:gd name="connsiteX185" fmla="*/ 335280 w 455503"/>
              <a:gd name="connsiteY185" fmla="*/ 143949 h 544987"/>
              <a:gd name="connsiteX186" fmla="*/ 350639 w 455503"/>
              <a:gd name="connsiteY186" fmla="*/ 132043 h 544987"/>
              <a:gd name="connsiteX187" fmla="*/ 369570 w 455503"/>
              <a:gd name="connsiteY187" fmla="*/ 134424 h 544987"/>
              <a:gd name="connsiteX188" fmla="*/ 391477 w 455503"/>
              <a:gd name="connsiteY188" fmla="*/ 146807 h 544987"/>
              <a:gd name="connsiteX189" fmla="*/ 401002 w 455503"/>
              <a:gd name="connsiteY189" fmla="*/ 181097 h 544987"/>
              <a:gd name="connsiteX190" fmla="*/ 393382 w 455503"/>
              <a:gd name="connsiteY190" fmla="*/ 194432 h 544987"/>
              <a:gd name="connsiteX191" fmla="*/ 416242 w 455503"/>
              <a:gd name="connsiteY191" fmla="*/ 233484 h 544987"/>
              <a:gd name="connsiteX192" fmla="*/ 431482 w 455503"/>
              <a:gd name="connsiteY192" fmla="*/ 233484 h 544987"/>
              <a:gd name="connsiteX193" fmla="*/ 455295 w 455503"/>
              <a:gd name="connsiteY193" fmla="*/ 257297 h 544987"/>
              <a:gd name="connsiteX194" fmla="*/ 455295 w 455503"/>
              <a:gd name="connsiteY194" fmla="*/ 282062 h 544987"/>
              <a:gd name="connsiteX195" fmla="*/ 430530 w 455503"/>
              <a:gd name="connsiteY195" fmla="*/ 306827 h 544987"/>
              <a:gd name="connsiteX196" fmla="*/ 415290 w 455503"/>
              <a:gd name="connsiteY196" fmla="*/ 306827 h 544987"/>
              <a:gd name="connsiteX197" fmla="*/ 393382 w 455503"/>
              <a:gd name="connsiteY197" fmla="*/ 345879 h 544987"/>
              <a:gd name="connsiteX198" fmla="*/ 401002 w 455503"/>
              <a:gd name="connsiteY198" fmla="*/ 359214 h 544987"/>
              <a:gd name="connsiteX199" fmla="*/ 402907 w 455503"/>
              <a:gd name="connsiteY199" fmla="*/ 379217 h 544987"/>
              <a:gd name="connsiteX200" fmla="*/ 391477 w 455503"/>
              <a:gd name="connsiteY200" fmla="*/ 394457 h 544987"/>
              <a:gd name="connsiteX201" fmla="*/ 369570 w 455503"/>
              <a:gd name="connsiteY201" fmla="*/ 406839 h 544987"/>
              <a:gd name="connsiteX202" fmla="*/ 335280 w 455503"/>
              <a:gd name="connsiteY202" fmla="*/ 397314 h 544987"/>
              <a:gd name="connsiteX203" fmla="*/ 327660 w 455503"/>
              <a:gd name="connsiteY203" fmla="*/ 383979 h 544987"/>
              <a:gd name="connsiteX204" fmla="*/ 282892 w 455503"/>
              <a:gd name="connsiteY204" fmla="*/ 383979 h 544987"/>
              <a:gd name="connsiteX205" fmla="*/ 275272 w 455503"/>
              <a:gd name="connsiteY205" fmla="*/ 397314 h 544987"/>
              <a:gd name="connsiteX206" fmla="*/ 253365 w 455503"/>
              <a:gd name="connsiteY206" fmla="*/ 409697 h 544987"/>
              <a:gd name="connsiteX207" fmla="*/ 240982 w 455503"/>
              <a:gd name="connsiteY207" fmla="*/ 406839 h 544987"/>
              <a:gd name="connsiteX208" fmla="*/ 219075 w 455503"/>
              <a:gd name="connsiteY208" fmla="*/ 394457 h 544987"/>
              <a:gd name="connsiteX209" fmla="*/ 209550 w 455503"/>
              <a:gd name="connsiteY209" fmla="*/ 360167 h 544987"/>
              <a:gd name="connsiteX210" fmla="*/ 218122 w 455503"/>
              <a:gd name="connsiteY210" fmla="*/ 347784 h 544987"/>
              <a:gd name="connsiteX211" fmla="*/ 195262 w 455503"/>
              <a:gd name="connsiteY211" fmla="*/ 308732 h 544987"/>
              <a:gd name="connsiteX212" fmla="*/ 180022 w 455503"/>
              <a:gd name="connsiteY212" fmla="*/ 308732 h 544987"/>
              <a:gd name="connsiteX213" fmla="*/ 155257 w 455503"/>
              <a:gd name="connsiteY213" fmla="*/ 283967 h 544987"/>
              <a:gd name="connsiteX214" fmla="*/ 155257 w 455503"/>
              <a:gd name="connsiteY214" fmla="*/ 259202 h 544987"/>
              <a:gd name="connsiteX215" fmla="*/ 180022 w 455503"/>
              <a:gd name="connsiteY215" fmla="*/ 234437 h 544987"/>
              <a:gd name="connsiteX216" fmla="*/ 195262 w 455503"/>
              <a:gd name="connsiteY216" fmla="*/ 234437 h 544987"/>
              <a:gd name="connsiteX217" fmla="*/ 217170 w 455503"/>
              <a:gd name="connsiteY217" fmla="*/ 195384 h 544987"/>
              <a:gd name="connsiteX218" fmla="*/ 209550 w 455503"/>
              <a:gd name="connsiteY218" fmla="*/ 182049 h 544987"/>
              <a:gd name="connsiteX219" fmla="*/ 207645 w 455503"/>
              <a:gd name="connsiteY219" fmla="*/ 162047 h 544987"/>
              <a:gd name="connsiteX220" fmla="*/ 219075 w 455503"/>
              <a:gd name="connsiteY220" fmla="*/ 146807 h 544987"/>
              <a:gd name="connsiteX221" fmla="*/ 240982 w 455503"/>
              <a:gd name="connsiteY221" fmla="*/ 134424 h 544987"/>
              <a:gd name="connsiteX222" fmla="*/ 260270 w 455503"/>
              <a:gd name="connsiteY222" fmla="*/ 132043 h 544987"/>
              <a:gd name="connsiteX223" fmla="*/ 115253 w 455503"/>
              <a:gd name="connsiteY223" fmla="*/ 86799 h 544987"/>
              <a:gd name="connsiteX224" fmla="*/ 95250 w 455503"/>
              <a:gd name="connsiteY224" fmla="*/ 106801 h 544987"/>
              <a:gd name="connsiteX225" fmla="*/ 115253 w 455503"/>
              <a:gd name="connsiteY225" fmla="*/ 126803 h 544987"/>
              <a:gd name="connsiteX226" fmla="*/ 135255 w 455503"/>
              <a:gd name="connsiteY226" fmla="*/ 106801 h 544987"/>
              <a:gd name="connsiteX227" fmla="*/ 115253 w 455503"/>
              <a:gd name="connsiteY227" fmla="*/ 86799 h 544987"/>
              <a:gd name="connsiteX228" fmla="*/ 115253 w 455503"/>
              <a:gd name="connsiteY228" fmla="*/ 66796 h 544987"/>
              <a:gd name="connsiteX229" fmla="*/ 154306 w 455503"/>
              <a:gd name="connsiteY229" fmla="*/ 105849 h 544987"/>
              <a:gd name="connsiteX230" fmla="*/ 115253 w 455503"/>
              <a:gd name="connsiteY230" fmla="*/ 144901 h 544987"/>
              <a:gd name="connsiteX231" fmla="*/ 77153 w 455503"/>
              <a:gd name="connsiteY231" fmla="*/ 105849 h 544987"/>
              <a:gd name="connsiteX232" fmla="*/ 115253 w 455503"/>
              <a:gd name="connsiteY232" fmla="*/ 66796 h 544987"/>
              <a:gd name="connsiteX233" fmla="*/ 148590 w 455503"/>
              <a:gd name="connsiteY233" fmla="*/ 18219 h 544987"/>
              <a:gd name="connsiteX234" fmla="*/ 146685 w 455503"/>
              <a:gd name="connsiteY234" fmla="*/ 20124 h 544987"/>
              <a:gd name="connsiteX235" fmla="*/ 136208 w 455503"/>
              <a:gd name="connsiteY235" fmla="*/ 41079 h 544987"/>
              <a:gd name="connsiteX236" fmla="*/ 128588 w 455503"/>
              <a:gd name="connsiteY236" fmla="*/ 40126 h 544987"/>
              <a:gd name="connsiteX237" fmla="*/ 93345 w 455503"/>
              <a:gd name="connsiteY237" fmla="*/ 42984 h 544987"/>
              <a:gd name="connsiteX238" fmla="*/ 86678 w 455503"/>
              <a:gd name="connsiteY238" fmla="*/ 44889 h 544987"/>
              <a:gd name="connsiteX239" fmla="*/ 73343 w 455503"/>
              <a:gd name="connsiteY239" fmla="*/ 25839 h 544987"/>
              <a:gd name="connsiteX240" fmla="*/ 69533 w 455503"/>
              <a:gd name="connsiteY240" fmla="*/ 24886 h 544987"/>
              <a:gd name="connsiteX241" fmla="*/ 54293 w 455503"/>
              <a:gd name="connsiteY241" fmla="*/ 35364 h 544987"/>
              <a:gd name="connsiteX242" fmla="*/ 53340 w 455503"/>
              <a:gd name="connsiteY242" fmla="*/ 36316 h 544987"/>
              <a:gd name="connsiteX243" fmla="*/ 53340 w 455503"/>
              <a:gd name="connsiteY243" fmla="*/ 37269 h 544987"/>
              <a:gd name="connsiteX244" fmla="*/ 66675 w 455503"/>
              <a:gd name="connsiteY244" fmla="*/ 56319 h 544987"/>
              <a:gd name="connsiteX245" fmla="*/ 62865 w 455503"/>
              <a:gd name="connsiteY245" fmla="*/ 62034 h 544987"/>
              <a:gd name="connsiteX246" fmla="*/ 47625 w 455503"/>
              <a:gd name="connsiteY246" fmla="*/ 93466 h 544987"/>
              <a:gd name="connsiteX247" fmla="*/ 45720 w 455503"/>
              <a:gd name="connsiteY247" fmla="*/ 100134 h 544987"/>
              <a:gd name="connsiteX248" fmla="*/ 21908 w 455503"/>
              <a:gd name="connsiteY248" fmla="*/ 102039 h 544987"/>
              <a:gd name="connsiteX249" fmla="*/ 20003 w 455503"/>
              <a:gd name="connsiteY249" fmla="*/ 102991 h 544987"/>
              <a:gd name="connsiteX250" fmla="*/ 19050 w 455503"/>
              <a:gd name="connsiteY250" fmla="*/ 104896 h 544987"/>
              <a:gd name="connsiteX251" fmla="*/ 20955 w 455503"/>
              <a:gd name="connsiteY251" fmla="*/ 122994 h 544987"/>
              <a:gd name="connsiteX252" fmla="*/ 23813 w 455503"/>
              <a:gd name="connsiteY252" fmla="*/ 124899 h 544987"/>
              <a:gd name="connsiteX253" fmla="*/ 47625 w 455503"/>
              <a:gd name="connsiteY253" fmla="*/ 122994 h 544987"/>
              <a:gd name="connsiteX254" fmla="*/ 50483 w 455503"/>
              <a:gd name="connsiteY254" fmla="*/ 129661 h 544987"/>
              <a:gd name="connsiteX255" fmla="*/ 70485 w 455503"/>
              <a:gd name="connsiteY255" fmla="*/ 158236 h 544987"/>
              <a:gd name="connsiteX256" fmla="*/ 76200 w 455503"/>
              <a:gd name="connsiteY256" fmla="*/ 162999 h 544987"/>
              <a:gd name="connsiteX257" fmla="*/ 65723 w 455503"/>
              <a:gd name="connsiteY257" fmla="*/ 185859 h 544987"/>
              <a:gd name="connsiteX258" fmla="*/ 66675 w 455503"/>
              <a:gd name="connsiteY258" fmla="*/ 186811 h 544987"/>
              <a:gd name="connsiteX259" fmla="*/ 82868 w 455503"/>
              <a:gd name="connsiteY259" fmla="*/ 194431 h 544987"/>
              <a:gd name="connsiteX260" fmla="*/ 85725 w 455503"/>
              <a:gd name="connsiteY260" fmla="*/ 193479 h 544987"/>
              <a:gd name="connsiteX261" fmla="*/ 96203 w 455503"/>
              <a:gd name="connsiteY261" fmla="*/ 172524 h 544987"/>
              <a:gd name="connsiteX262" fmla="*/ 103823 w 455503"/>
              <a:gd name="connsiteY262" fmla="*/ 173476 h 544987"/>
              <a:gd name="connsiteX263" fmla="*/ 139065 w 455503"/>
              <a:gd name="connsiteY263" fmla="*/ 170619 h 544987"/>
              <a:gd name="connsiteX264" fmla="*/ 144780 w 455503"/>
              <a:gd name="connsiteY264" fmla="*/ 168714 h 544987"/>
              <a:gd name="connsiteX265" fmla="*/ 158115 w 455503"/>
              <a:gd name="connsiteY265" fmla="*/ 187764 h 544987"/>
              <a:gd name="connsiteX266" fmla="*/ 161925 w 455503"/>
              <a:gd name="connsiteY266" fmla="*/ 188716 h 544987"/>
              <a:gd name="connsiteX267" fmla="*/ 178118 w 455503"/>
              <a:gd name="connsiteY267" fmla="*/ 178239 h 544987"/>
              <a:gd name="connsiteX268" fmla="*/ 179070 w 455503"/>
              <a:gd name="connsiteY268" fmla="*/ 177286 h 544987"/>
              <a:gd name="connsiteX269" fmla="*/ 179070 w 455503"/>
              <a:gd name="connsiteY269" fmla="*/ 176334 h 544987"/>
              <a:gd name="connsiteX270" fmla="*/ 164783 w 455503"/>
              <a:gd name="connsiteY270" fmla="*/ 156331 h 544987"/>
              <a:gd name="connsiteX271" fmla="*/ 169545 w 455503"/>
              <a:gd name="connsiteY271" fmla="*/ 150616 h 544987"/>
              <a:gd name="connsiteX272" fmla="*/ 184785 w 455503"/>
              <a:gd name="connsiteY272" fmla="*/ 119184 h 544987"/>
              <a:gd name="connsiteX273" fmla="*/ 185738 w 455503"/>
              <a:gd name="connsiteY273" fmla="*/ 111564 h 544987"/>
              <a:gd name="connsiteX274" fmla="*/ 209550 w 455503"/>
              <a:gd name="connsiteY274" fmla="*/ 109659 h 544987"/>
              <a:gd name="connsiteX275" fmla="*/ 211455 w 455503"/>
              <a:gd name="connsiteY275" fmla="*/ 108706 h 544987"/>
              <a:gd name="connsiteX276" fmla="*/ 212408 w 455503"/>
              <a:gd name="connsiteY276" fmla="*/ 107754 h 544987"/>
              <a:gd name="connsiteX277" fmla="*/ 211455 w 455503"/>
              <a:gd name="connsiteY277" fmla="*/ 89656 h 544987"/>
              <a:gd name="connsiteX278" fmla="*/ 208598 w 455503"/>
              <a:gd name="connsiteY278" fmla="*/ 87751 h 544987"/>
              <a:gd name="connsiteX279" fmla="*/ 184785 w 455503"/>
              <a:gd name="connsiteY279" fmla="*/ 89656 h 544987"/>
              <a:gd name="connsiteX280" fmla="*/ 181928 w 455503"/>
              <a:gd name="connsiteY280" fmla="*/ 82989 h 544987"/>
              <a:gd name="connsiteX281" fmla="*/ 161925 w 455503"/>
              <a:gd name="connsiteY281" fmla="*/ 54414 h 544987"/>
              <a:gd name="connsiteX282" fmla="*/ 155258 w 455503"/>
              <a:gd name="connsiteY282" fmla="*/ 49651 h 544987"/>
              <a:gd name="connsiteX283" fmla="*/ 165735 w 455503"/>
              <a:gd name="connsiteY283" fmla="*/ 26791 h 544987"/>
              <a:gd name="connsiteX284" fmla="*/ 164783 w 455503"/>
              <a:gd name="connsiteY284" fmla="*/ 25839 h 544987"/>
              <a:gd name="connsiteX285" fmla="*/ 140137 w 455503"/>
              <a:gd name="connsiteY285" fmla="*/ 1074 h 544987"/>
              <a:gd name="connsiteX286" fmla="*/ 156210 w 455503"/>
              <a:gd name="connsiteY286" fmla="*/ 2026 h 544987"/>
              <a:gd name="connsiteX287" fmla="*/ 172403 w 455503"/>
              <a:gd name="connsiteY287" fmla="*/ 9646 h 544987"/>
              <a:gd name="connsiteX288" fmla="*/ 183833 w 455503"/>
              <a:gd name="connsiteY288" fmla="*/ 22029 h 544987"/>
              <a:gd name="connsiteX289" fmla="*/ 182880 w 455503"/>
              <a:gd name="connsiteY289" fmla="*/ 37269 h 544987"/>
              <a:gd name="connsiteX290" fmla="*/ 178118 w 455503"/>
              <a:gd name="connsiteY290" fmla="*/ 43936 h 544987"/>
              <a:gd name="connsiteX291" fmla="*/ 196215 w 455503"/>
              <a:gd name="connsiteY291" fmla="*/ 68701 h 544987"/>
              <a:gd name="connsiteX292" fmla="*/ 205740 w 455503"/>
              <a:gd name="connsiteY292" fmla="*/ 67749 h 544987"/>
              <a:gd name="connsiteX293" fmla="*/ 228600 w 455503"/>
              <a:gd name="connsiteY293" fmla="*/ 86799 h 544987"/>
              <a:gd name="connsiteX294" fmla="*/ 229553 w 455503"/>
              <a:gd name="connsiteY294" fmla="*/ 104896 h 544987"/>
              <a:gd name="connsiteX295" fmla="*/ 224790 w 455503"/>
              <a:gd name="connsiteY295" fmla="*/ 120136 h 544987"/>
              <a:gd name="connsiteX296" fmla="*/ 210503 w 455503"/>
              <a:gd name="connsiteY296" fmla="*/ 127756 h 544987"/>
              <a:gd name="connsiteX297" fmla="*/ 200978 w 455503"/>
              <a:gd name="connsiteY297" fmla="*/ 128709 h 544987"/>
              <a:gd name="connsiteX298" fmla="*/ 187643 w 455503"/>
              <a:gd name="connsiteY298" fmla="*/ 155379 h 544987"/>
              <a:gd name="connsiteX299" fmla="*/ 193358 w 455503"/>
              <a:gd name="connsiteY299" fmla="*/ 162999 h 544987"/>
              <a:gd name="connsiteX300" fmla="*/ 197168 w 455503"/>
              <a:gd name="connsiteY300" fmla="*/ 179191 h 544987"/>
              <a:gd name="connsiteX301" fmla="*/ 188595 w 455503"/>
              <a:gd name="connsiteY301" fmla="*/ 192526 h 544987"/>
              <a:gd name="connsiteX302" fmla="*/ 173355 w 455503"/>
              <a:gd name="connsiteY302" fmla="*/ 203004 h 544987"/>
              <a:gd name="connsiteX303" fmla="*/ 143828 w 455503"/>
              <a:gd name="connsiteY303" fmla="*/ 198241 h 544987"/>
              <a:gd name="connsiteX304" fmla="*/ 138113 w 455503"/>
              <a:gd name="connsiteY304" fmla="*/ 190621 h 544987"/>
              <a:gd name="connsiteX305" fmla="*/ 106680 w 455503"/>
              <a:gd name="connsiteY305" fmla="*/ 192526 h 544987"/>
              <a:gd name="connsiteX306" fmla="*/ 102870 w 455503"/>
              <a:gd name="connsiteY306" fmla="*/ 201099 h 544987"/>
              <a:gd name="connsiteX307" fmla="*/ 83820 w 455503"/>
              <a:gd name="connsiteY307" fmla="*/ 212529 h 544987"/>
              <a:gd name="connsiteX308" fmla="*/ 74295 w 455503"/>
              <a:gd name="connsiteY308" fmla="*/ 210624 h 544987"/>
              <a:gd name="connsiteX309" fmla="*/ 58103 w 455503"/>
              <a:gd name="connsiteY309" fmla="*/ 203004 h 544987"/>
              <a:gd name="connsiteX310" fmla="*/ 46673 w 455503"/>
              <a:gd name="connsiteY310" fmla="*/ 190621 h 544987"/>
              <a:gd name="connsiteX311" fmla="*/ 47625 w 455503"/>
              <a:gd name="connsiteY311" fmla="*/ 175381 h 544987"/>
              <a:gd name="connsiteX312" fmla="*/ 51435 w 455503"/>
              <a:gd name="connsiteY312" fmla="*/ 167761 h 544987"/>
              <a:gd name="connsiteX313" fmla="*/ 33338 w 455503"/>
              <a:gd name="connsiteY313" fmla="*/ 142044 h 544987"/>
              <a:gd name="connsiteX314" fmla="*/ 23813 w 455503"/>
              <a:gd name="connsiteY314" fmla="*/ 142996 h 544987"/>
              <a:gd name="connsiteX315" fmla="*/ 953 w 455503"/>
              <a:gd name="connsiteY315" fmla="*/ 123946 h 544987"/>
              <a:gd name="connsiteX316" fmla="*/ 0 w 455503"/>
              <a:gd name="connsiteY316" fmla="*/ 105849 h 544987"/>
              <a:gd name="connsiteX317" fmla="*/ 5715 w 455503"/>
              <a:gd name="connsiteY317" fmla="*/ 91561 h 544987"/>
              <a:gd name="connsiteX318" fmla="*/ 20003 w 455503"/>
              <a:gd name="connsiteY318" fmla="*/ 83941 h 544987"/>
              <a:gd name="connsiteX319" fmla="*/ 29528 w 455503"/>
              <a:gd name="connsiteY319" fmla="*/ 82989 h 544987"/>
              <a:gd name="connsiteX320" fmla="*/ 43815 w 455503"/>
              <a:gd name="connsiteY320" fmla="*/ 56319 h 544987"/>
              <a:gd name="connsiteX321" fmla="*/ 38100 w 455503"/>
              <a:gd name="connsiteY321" fmla="*/ 48699 h 544987"/>
              <a:gd name="connsiteX322" fmla="*/ 34290 w 455503"/>
              <a:gd name="connsiteY322" fmla="*/ 32506 h 544987"/>
              <a:gd name="connsiteX323" fmla="*/ 42863 w 455503"/>
              <a:gd name="connsiteY323" fmla="*/ 19171 h 544987"/>
              <a:gd name="connsiteX324" fmla="*/ 58103 w 455503"/>
              <a:gd name="connsiteY324" fmla="*/ 8694 h 544987"/>
              <a:gd name="connsiteX325" fmla="*/ 87630 w 455503"/>
              <a:gd name="connsiteY325" fmla="*/ 13456 h 544987"/>
              <a:gd name="connsiteX326" fmla="*/ 93345 w 455503"/>
              <a:gd name="connsiteY326" fmla="*/ 22029 h 544987"/>
              <a:gd name="connsiteX327" fmla="*/ 123825 w 455503"/>
              <a:gd name="connsiteY327" fmla="*/ 20124 h 544987"/>
              <a:gd name="connsiteX328" fmla="*/ 127635 w 455503"/>
              <a:gd name="connsiteY328" fmla="*/ 11551 h 544987"/>
              <a:gd name="connsiteX329" fmla="*/ 140137 w 455503"/>
              <a:gd name="connsiteY329" fmla="*/ 1074 h 5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455503" h="544987">
                <a:moveTo>
                  <a:pt x="115253" y="420174"/>
                </a:moveTo>
                <a:cubicBezTo>
                  <a:pt x="103822" y="420174"/>
                  <a:pt x="95250" y="428746"/>
                  <a:pt x="95250" y="440176"/>
                </a:cubicBezTo>
                <a:cubicBezTo>
                  <a:pt x="95250" y="451606"/>
                  <a:pt x="104775" y="460179"/>
                  <a:pt x="115253" y="460179"/>
                </a:cubicBezTo>
                <a:cubicBezTo>
                  <a:pt x="125730" y="460179"/>
                  <a:pt x="135255" y="451606"/>
                  <a:pt x="135255" y="440176"/>
                </a:cubicBezTo>
                <a:cubicBezTo>
                  <a:pt x="135255" y="428746"/>
                  <a:pt x="126683" y="420174"/>
                  <a:pt x="115253" y="420174"/>
                </a:cubicBezTo>
                <a:close/>
                <a:moveTo>
                  <a:pt x="115253" y="402076"/>
                </a:moveTo>
                <a:cubicBezTo>
                  <a:pt x="136208" y="402076"/>
                  <a:pt x="154305" y="419221"/>
                  <a:pt x="154305" y="441129"/>
                </a:cubicBezTo>
                <a:cubicBezTo>
                  <a:pt x="154305" y="463036"/>
                  <a:pt x="137160" y="480181"/>
                  <a:pt x="115253" y="480181"/>
                </a:cubicBezTo>
                <a:cubicBezTo>
                  <a:pt x="93345" y="480181"/>
                  <a:pt x="76200" y="463036"/>
                  <a:pt x="76200" y="441129"/>
                </a:cubicBezTo>
                <a:cubicBezTo>
                  <a:pt x="76200" y="419221"/>
                  <a:pt x="94297" y="402076"/>
                  <a:pt x="115253" y="402076"/>
                </a:cubicBezTo>
                <a:close/>
                <a:moveTo>
                  <a:pt x="76200" y="354451"/>
                </a:moveTo>
                <a:lnTo>
                  <a:pt x="60008" y="363976"/>
                </a:lnTo>
                <a:cubicBezTo>
                  <a:pt x="60008" y="363976"/>
                  <a:pt x="59055" y="363976"/>
                  <a:pt x="59055" y="364929"/>
                </a:cubicBezTo>
                <a:lnTo>
                  <a:pt x="71438" y="386836"/>
                </a:lnTo>
                <a:lnTo>
                  <a:pt x="65723" y="392551"/>
                </a:lnTo>
                <a:cubicBezTo>
                  <a:pt x="57150" y="401124"/>
                  <a:pt x="50483" y="411601"/>
                  <a:pt x="47625" y="423031"/>
                </a:cubicBezTo>
                <a:lnTo>
                  <a:pt x="44768" y="429699"/>
                </a:lnTo>
                <a:lnTo>
                  <a:pt x="20955" y="429699"/>
                </a:lnTo>
                <a:cubicBezTo>
                  <a:pt x="20003" y="429699"/>
                  <a:pt x="19050" y="430651"/>
                  <a:pt x="19050" y="431604"/>
                </a:cubicBezTo>
                <a:lnTo>
                  <a:pt x="19050" y="449701"/>
                </a:lnTo>
                <a:cubicBezTo>
                  <a:pt x="19050" y="450654"/>
                  <a:pt x="19050" y="451606"/>
                  <a:pt x="20955" y="451606"/>
                </a:cubicBezTo>
                <a:lnTo>
                  <a:pt x="44768" y="451606"/>
                </a:lnTo>
                <a:lnTo>
                  <a:pt x="46673" y="458274"/>
                </a:lnTo>
                <a:cubicBezTo>
                  <a:pt x="50483" y="469704"/>
                  <a:pt x="56198" y="480181"/>
                  <a:pt x="64770" y="488754"/>
                </a:cubicBezTo>
                <a:lnTo>
                  <a:pt x="70485" y="494469"/>
                </a:lnTo>
                <a:lnTo>
                  <a:pt x="59055" y="515424"/>
                </a:lnTo>
                <a:cubicBezTo>
                  <a:pt x="59055" y="516376"/>
                  <a:pt x="59055" y="517329"/>
                  <a:pt x="60008" y="517329"/>
                </a:cubicBezTo>
                <a:lnTo>
                  <a:pt x="76200" y="525901"/>
                </a:lnTo>
                <a:cubicBezTo>
                  <a:pt x="77153" y="526854"/>
                  <a:pt x="78105" y="525901"/>
                  <a:pt x="79058" y="524949"/>
                </a:cubicBezTo>
                <a:lnTo>
                  <a:pt x="90488" y="504946"/>
                </a:lnTo>
                <a:lnTo>
                  <a:pt x="97155" y="506851"/>
                </a:lnTo>
                <a:cubicBezTo>
                  <a:pt x="109538" y="509709"/>
                  <a:pt x="120968" y="509709"/>
                  <a:pt x="133350" y="506851"/>
                </a:cubicBezTo>
                <a:lnTo>
                  <a:pt x="139065" y="504946"/>
                </a:lnTo>
                <a:lnTo>
                  <a:pt x="151448" y="524949"/>
                </a:lnTo>
                <a:cubicBezTo>
                  <a:pt x="152400" y="525901"/>
                  <a:pt x="153353" y="526854"/>
                  <a:pt x="154305" y="525901"/>
                </a:cubicBezTo>
                <a:lnTo>
                  <a:pt x="170498" y="516376"/>
                </a:lnTo>
                <a:cubicBezTo>
                  <a:pt x="170498" y="516376"/>
                  <a:pt x="171450" y="516376"/>
                  <a:pt x="171450" y="515424"/>
                </a:cubicBezTo>
                <a:lnTo>
                  <a:pt x="171450" y="514471"/>
                </a:lnTo>
                <a:lnTo>
                  <a:pt x="159068" y="494469"/>
                </a:lnTo>
                <a:lnTo>
                  <a:pt x="164783" y="488754"/>
                </a:lnTo>
                <a:cubicBezTo>
                  <a:pt x="173355" y="480181"/>
                  <a:pt x="180023" y="469704"/>
                  <a:pt x="182880" y="458274"/>
                </a:cubicBezTo>
                <a:lnTo>
                  <a:pt x="184785" y="451606"/>
                </a:lnTo>
                <a:lnTo>
                  <a:pt x="208598" y="451606"/>
                </a:lnTo>
                <a:cubicBezTo>
                  <a:pt x="209550" y="451606"/>
                  <a:pt x="210503" y="450654"/>
                  <a:pt x="210503" y="449701"/>
                </a:cubicBezTo>
                <a:lnTo>
                  <a:pt x="211455" y="449701"/>
                </a:lnTo>
                <a:lnTo>
                  <a:pt x="211455" y="431604"/>
                </a:lnTo>
                <a:cubicBezTo>
                  <a:pt x="211455" y="430651"/>
                  <a:pt x="211455" y="429699"/>
                  <a:pt x="209550" y="429699"/>
                </a:cubicBezTo>
                <a:lnTo>
                  <a:pt x="185738" y="429699"/>
                </a:lnTo>
                <a:lnTo>
                  <a:pt x="183833" y="423031"/>
                </a:lnTo>
                <a:cubicBezTo>
                  <a:pt x="180023" y="411601"/>
                  <a:pt x="174308" y="401124"/>
                  <a:pt x="165735" y="392551"/>
                </a:cubicBezTo>
                <a:lnTo>
                  <a:pt x="160020" y="386836"/>
                </a:lnTo>
                <a:lnTo>
                  <a:pt x="172403" y="364929"/>
                </a:lnTo>
                <a:cubicBezTo>
                  <a:pt x="172403" y="363976"/>
                  <a:pt x="172403" y="363024"/>
                  <a:pt x="171450" y="363024"/>
                </a:cubicBezTo>
                <a:lnTo>
                  <a:pt x="155258" y="354451"/>
                </a:lnTo>
                <a:cubicBezTo>
                  <a:pt x="154305" y="353499"/>
                  <a:pt x="153353" y="354451"/>
                  <a:pt x="152400" y="355404"/>
                </a:cubicBezTo>
                <a:lnTo>
                  <a:pt x="140970" y="375406"/>
                </a:lnTo>
                <a:lnTo>
                  <a:pt x="134303" y="373501"/>
                </a:lnTo>
                <a:cubicBezTo>
                  <a:pt x="121920" y="370644"/>
                  <a:pt x="110490" y="370644"/>
                  <a:pt x="98108" y="373501"/>
                </a:cubicBezTo>
                <a:lnTo>
                  <a:pt x="91440" y="375406"/>
                </a:lnTo>
                <a:lnTo>
                  <a:pt x="79058" y="355404"/>
                </a:lnTo>
                <a:cubicBezTo>
                  <a:pt x="78105" y="354451"/>
                  <a:pt x="77153" y="353499"/>
                  <a:pt x="76200" y="354451"/>
                </a:cubicBezTo>
                <a:close/>
                <a:moveTo>
                  <a:pt x="148947" y="337902"/>
                </a:moveTo>
                <a:cubicBezTo>
                  <a:pt x="154305" y="336592"/>
                  <a:pt x="160020" y="337307"/>
                  <a:pt x="164783" y="340164"/>
                </a:cubicBezTo>
                <a:lnTo>
                  <a:pt x="180975" y="348736"/>
                </a:lnTo>
                <a:cubicBezTo>
                  <a:pt x="186690" y="351594"/>
                  <a:pt x="190500" y="356356"/>
                  <a:pt x="191453" y="362071"/>
                </a:cubicBezTo>
                <a:cubicBezTo>
                  <a:pt x="192405" y="366834"/>
                  <a:pt x="191453" y="372549"/>
                  <a:pt x="188595" y="377311"/>
                </a:cubicBezTo>
                <a:lnTo>
                  <a:pt x="183833" y="384931"/>
                </a:lnTo>
                <a:cubicBezTo>
                  <a:pt x="190500" y="392551"/>
                  <a:pt x="195263" y="401124"/>
                  <a:pt x="199073" y="410649"/>
                </a:cubicBezTo>
                <a:lnTo>
                  <a:pt x="208598" y="410649"/>
                </a:lnTo>
                <a:cubicBezTo>
                  <a:pt x="220028" y="410649"/>
                  <a:pt x="229553" y="420174"/>
                  <a:pt x="227648" y="431604"/>
                </a:cubicBezTo>
                <a:lnTo>
                  <a:pt x="227648" y="449701"/>
                </a:lnTo>
                <a:cubicBezTo>
                  <a:pt x="227648" y="461131"/>
                  <a:pt x="218123" y="470656"/>
                  <a:pt x="206693" y="470656"/>
                </a:cubicBezTo>
                <a:lnTo>
                  <a:pt x="197168" y="470656"/>
                </a:lnTo>
                <a:cubicBezTo>
                  <a:pt x="193358" y="480181"/>
                  <a:pt x="188595" y="488754"/>
                  <a:pt x="181928" y="496374"/>
                </a:cubicBezTo>
                <a:lnTo>
                  <a:pt x="186690" y="503994"/>
                </a:lnTo>
                <a:cubicBezTo>
                  <a:pt x="189548" y="508756"/>
                  <a:pt x="190500" y="513519"/>
                  <a:pt x="189548" y="519234"/>
                </a:cubicBezTo>
                <a:cubicBezTo>
                  <a:pt x="188595" y="524949"/>
                  <a:pt x="184785" y="529711"/>
                  <a:pt x="180023" y="532569"/>
                </a:cubicBezTo>
                <a:lnTo>
                  <a:pt x="163830" y="542094"/>
                </a:lnTo>
                <a:cubicBezTo>
                  <a:pt x="160973" y="543999"/>
                  <a:pt x="157163" y="544951"/>
                  <a:pt x="153353" y="544951"/>
                </a:cubicBezTo>
                <a:cubicBezTo>
                  <a:pt x="146685" y="544951"/>
                  <a:pt x="139065" y="541141"/>
                  <a:pt x="135255" y="534474"/>
                </a:cubicBezTo>
                <a:lnTo>
                  <a:pt x="130493" y="525901"/>
                </a:lnTo>
                <a:cubicBezTo>
                  <a:pt x="120015" y="527806"/>
                  <a:pt x="109538" y="527806"/>
                  <a:pt x="99060" y="525901"/>
                </a:cubicBezTo>
                <a:lnTo>
                  <a:pt x="94298" y="534474"/>
                </a:lnTo>
                <a:cubicBezTo>
                  <a:pt x="87630" y="544951"/>
                  <a:pt x="74295" y="547809"/>
                  <a:pt x="64770" y="542094"/>
                </a:cubicBezTo>
                <a:lnTo>
                  <a:pt x="50483" y="533521"/>
                </a:lnTo>
                <a:cubicBezTo>
                  <a:pt x="44768" y="530664"/>
                  <a:pt x="40958" y="525901"/>
                  <a:pt x="40005" y="520186"/>
                </a:cubicBezTo>
                <a:cubicBezTo>
                  <a:pt x="39053" y="515424"/>
                  <a:pt x="40005" y="509709"/>
                  <a:pt x="42863" y="504946"/>
                </a:cubicBezTo>
                <a:lnTo>
                  <a:pt x="47625" y="497326"/>
                </a:lnTo>
                <a:cubicBezTo>
                  <a:pt x="40958" y="489706"/>
                  <a:pt x="36195" y="481134"/>
                  <a:pt x="32385" y="471609"/>
                </a:cubicBezTo>
                <a:lnTo>
                  <a:pt x="22860" y="471609"/>
                </a:lnTo>
                <a:cubicBezTo>
                  <a:pt x="11430" y="471609"/>
                  <a:pt x="1905" y="462084"/>
                  <a:pt x="1905" y="450654"/>
                </a:cubicBezTo>
                <a:lnTo>
                  <a:pt x="1905" y="432556"/>
                </a:lnTo>
                <a:cubicBezTo>
                  <a:pt x="1905" y="421126"/>
                  <a:pt x="11430" y="411601"/>
                  <a:pt x="22860" y="411601"/>
                </a:cubicBezTo>
                <a:lnTo>
                  <a:pt x="32385" y="411601"/>
                </a:lnTo>
                <a:cubicBezTo>
                  <a:pt x="36195" y="402076"/>
                  <a:pt x="40958" y="393504"/>
                  <a:pt x="47625" y="385884"/>
                </a:cubicBezTo>
                <a:lnTo>
                  <a:pt x="42863" y="378264"/>
                </a:lnTo>
                <a:cubicBezTo>
                  <a:pt x="40005" y="373501"/>
                  <a:pt x="39053" y="368739"/>
                  <a:pt x="40005" y="363024"/>
                </a:cubicBezTo>
                <a:cubicBezTo>
                  <a:pt x="40958" y="357309"/>
                  <a:pt x="44768" y="352546"/>
                  <a:pt x="49530" y="349689"/>
                </a:cubicBezTo>
                <a:lnTo>
                  <a:pt x="65723" y="340164"/>
                </a:lnTo>
                <a:cubicBezTo>
                  <a:pt x="75248" y="334449"/>
                  <a:pt x="87630" y="338259"/>
                  <a:pt x="94298" y="347784"/>
                </a:cubicBezTo>
                <a:lnTo>
                  <a:pt x="99060" y="356356"/>
                </a:lnTo>
                <a:cubicBezTo>
                  <a:pt x="109538" y="354451"/>
                  <a:pt x="120015" y="354451"/>
                  <a:pt x="130493" y="356356"/>
                </a:cubicBezTo>
                <a:lnTo>
                  <a:pt x="135255" y="347784"/>
                </a:lnTo>
                <a:cubicBezTo>
                  <a:pt x="138589" y="342545"/>
                  <a:pt x="143590" y="339211"/>
                  <a:pt x="148947" y="337902"/>
                </a:cubicBezTo>
                <a:close/>
                <a:moveTo>
                  <a:pt x="308610" y="251581"/>
                </a:moveTo>
                <a:cubicBezTo>
                  <a:pt x="303847" y="251581"/>
                  <a:pt x="299085" y="253486"/>
                  <a:pt x="295275" y="257296"/>
                </a:cubicBezTo>
                <a:cubicBezTo>
                  <a:pt x="291465" y="261106"/>
                  <a:pt x="289560" y="265869"/>
                  <a:pt x="289560" y="270631"/>
                </a:cubicBezTo>
                <a:cubicBezTo>
                  <a:pt x="289560" y="276346"/>
                  <a:pt x="291465" y="280156"/>
                  <a:pt x="295275" y="283966"/>
                </a:cubicBezTo>
                <a:cubicBezTo>
                  <a:pt x="301943" y="290634"/>
                  <a:pt x="314325" y="290634"/>
                  <a:pt x="320993" y="283966"/>
                </a:cubicBezTo>
                <a:cubicBezTo>
                  <a:pt x="328612" y="277299"/>
                  <a:pt x="328612" y="265869"/>
                  <a:pt x="321945" y="257296"/>
                </a:cubicBezTo>
                <a:cubicBezTo>
                  <a:pt x="318135" y="253486"/>
                  <a:pt x="313373" y="251581"/>
                  <a:pt x="308610" y="251581"/>
                </a:cubicBezTo>
                <a:close/>
                <a:moveTo>
                  <a:pt x="309086" y="234198"/>
                </a:moveTo>
                <a:cubicBezTo>
                  <a:pt x="318611" y="234198"/>
                  <a:pt x="328136" y="237770"/>
                  <a:pt x="335280" y="244914"/>
                </a:cubicBezTo>
                <a:cubicBezTo>
                  <a:pt x="349568" y="259201"/>
                  <a:pt x="349568" y="283014"/>
                  <a:pt x="336232" y="298254"/>
                </a:cubicBezTo>
                <a:cubicBezTo>
                  <a:pt x="328612" y="304921"/>
                  <a:pt x="319087" y="308731"/>
                  <a:pt x="309562" y="308731"/>
                </a:cubicBezTo>
                <a:cubicBezTo>
                  <a:pt x="300037" y="308731"/>
                  <a:pt x="290512" y="305874"/>
                  <a:pt x="282893" y="298254"/>
                </a:cubicBezTo>
                <a:cubicBezTo>
                  <a:pt x="276225" y="290634"/>
                  <a:pt x="272415" y="281109"/>
                  <a:pt x="272415" y="271584"/>
                </a:cubicBezTo>
                <a:cubicBezTo>
                  <a:pt x="272415" y="261106"/>
                  <a:pt x="276225" y="251581"/>
                  <a:pt x="282893" y="244914"/>
                </a:cubicBezTo>
                <a:cubicBezTo>
                  <a:pt x="290036" y="237770"/>
                  <a:pt x="299561" y="234198"/>
                  <a:pt x="309086" y="234198"/>
                </a:cubicBezTo>
                <a:close/>
                <a:moveTo>
                  <a:pt x="360997" y="221101"/>
                </a:moveTo>
                <a:cubicBezTo>
                  <a:pt x="376237" y="234436"/>
                  <a:pt x="383857" y="252534"/>
                  <a:pt x="383857" y="270631"/>
                </a:cubicBezTo>
                <a:cubicBezTo>
                  <a:pt x="383857" y="289681"/>
                  <a:pt x="376237" y="307779"/>
                  <a:pt x="360997" y="321114"/>
                </a:cubicBezTo>
                <a:cubicBezTo>
                  <a:pt x="359092" y="323019"/>
                  <a:pt x="356235" y="323971"/>
                  <a:pt x="354330" y="323971"/>
                </a:cubicBezTo>
                <a:cubicBezTo>
                  <a:pt x="352425" y="323971"/>
                  <a:pt x="349567" y="323019"/>
                  <a:pt x="347662" y="321114"/>
                </a:cubicBezTo>
                <a:cubicBezTo>
                  <a:pt x="344805" y="317304"/>
                  <a:pt x="344805" y="311589"/>
                  <a:pt x="348615" y="307779"/>
                </a:cubicBezTo>
                <a:cubicBezTo>
                  <a:pt x="360045" y="298254"/>
                  <a:pt x="365760" y="284919"/>
                  <a:pt x="365760" y="271584"/>
                </a:cubicBezTo>
                <a:cubicBezTo>
                  <a:pt x="365760" y="258249"/>
                  <a:pt x="359092" y="244914"/>
                  <a:pt x="348615" y="235389"/>
                </a:cubicBezTo>
                <a:cubicBezTo>
                  <a:pt x="344805" y="231579"/>
                  <a:pt x="343852" y="225864"/>
                  <a:pt x="347662" y="222054"/>
                </a:cubicBezTo>
                <a:cubicBezTo>
                  <a:pt x="351472" y="218244"/>
                  <a:pt x="357187" y="217291"/>
                  <a:pt x="360997" y="221101"/>
                </a:cubicBezTo>
                <a:close/>
                <a:moveTo>
                  <a:pt x="249555" y="152522"/>
                </a:moveTo>
                <a:lnTo>
                  <a:pt x="227647" y="164904"/>
                </a:lnTo>
                <a:cubicBezTo>
                  <a:pt x="226695" y="165857"/>
                  <a:pt x="224790" y="166809"/>
                  <a:pt x="224790" y="168714"/>
                </a:cubicBezTo>
                <a:cubicBezTo>
                  <a:pt x="224790" y="170619"/>
                  <a:pt x="224790" y="171572"/>
                  <a:pt x="225742" y="173477"/>
                </a:cubicBezTo>
                <a:lnTo>
                  <a:pt x="240030" y="199194"/>
                </a:lnTo>
                <a:lnTo>
                  <a:pt x="235267" y="203957"/>
                </a:lnTo>
                <a:cubicBezTo>
                  <a:pt x="223837" y="215387"/>
                  <a:pt x="215265" y="230627"/>
                  <a:pt x="210502" y="246819"/>
                </a:cubicBezTo>
                <a:lnTo>
                  <a:pt x="208597" y="253487"/>
                </a:lnTo>
                <a:lnTo>
                  <a:pt x="179070" y="253487"/>
                </a:lnTo>
                <a:cubicBezTo>
                  <a:pt x="176212" y="253487"/>
                  <a:pt x="173355" y="256344"/>
                  <a:pt x="173355" y="259202"/>
                </a:cubicBezTo>
                <a:lnTo>
                  <a:pt x="173355" y="283967"/>
                </a:lnTo>
                <a:cubicBezTo>
                  <a:pt x="173355" y="286824"/>
                  <a:pt x="176212" y="289682"/>
                  <a:pt x="179070" y="289682"/>
                </a:cubicBezTo>
                <a:lnTo>
                  <a:pt x="208597" y="289682"/>
                </a:lnTo>
                <a:lnTo>
                  <a:pt x="210502" y="296349"/>
                </a:lnTo>
                <a:cubicBezTo>
                  <a:pt x="215265" y="312542"/>
                  <a:pt x="222885" y="327782"/>
                  <a:pt x="235267" y="339212"/>
                </a:cubicBezTo>
                <a:lnTo>
                  <a:pt x="240030" y="343974"/>
                </a:lnTo>
                <a:lnTo>
                  <a:pt x="225742" y="369692"/>
                </a:lnTo>
                <a:cubicBezTo>
                  <a:pt x="223837" y="372549"/>
                  <a:pt x="225742" y="376359"/>
                  <a:pt x="228600" y="378264"/>
                </a:cubicBezTo>
                <a:lnTo>
                  <a:pt x="250507" y="390647"/>
                </a:lnTo>
                <a:cubicBezTo>
                  <a:pt x="253365" y="392552"/>
                  <a:pt x="257175" y="390647"/>
                  <a:pt x="259080" y="387789"/>
                </a:cubicBezTo>
                <a:lnTo>
                  <a:pt x="274320" y="362072"/>
                </a:lnTo>
                <a:lnTo>
                  <a:pt x="280987" y="363977"/>
                </a:lnTo>
                <a:cubicBezTo>
                  <a:pt x="297180" y="367787"/>
                  <a:pt x="314325" y="367787"/>
                  <a:pt x="330517" y="363977"/>
                </a:cubicBezTo>
                <a:lnTo>
                  <a:pt x="337185" y="362072"/>
                </a:lnTo>
                <a:lnTo>
                  <a:pt x="352425" y="387789"/>
                </a:lnTo>
                <a:cubicBezTo>
                  <a:pt x="354330" y="391599"/>
                  <a:pt x="358140" y="392552"/>
                  <a:pt x="360997" y="390647"/>
                </a:cubicBezTo>
                <a:lnTo>
                  <a:pt x="382905" y="378264"/>
                </a:lnTo>
                <a:cubicBezTo>
                  <a:pt x="383857" y="377312"/>
                  <a:pt x="385762" y="376359"/>
                  <a:pt x="385762" y="374454"/>
                </a:cubicBezTo>
                <a:cubicBezTo>
                  <a:pt x="385762" y="372549"/>
                  <a:pt x="385762" y="371597"/>
                  <a:pt x="384810" y="369692"/>
                </a:cubicBezTo>
                <a:lnTo>
                  <a:pt x="370522" y="343974"/>
                </a:lnTo>
                <a:lnTo>
                  <a:pt x="375285" y="339212"/>
                </a:lnTo>
                <a:cubicBezTo>
                  <a:pt x="386715" y="327782"/>
                  <a:pt x="395287" y="312542"/>
                  <a:pt x="400050" y="296349"/>
                </a:cubicBezTo>
                <a:lnTo>
                  <a:pt x="402907" y="288729"/>
                </a:lnTo>
                <a:lnTo>
                  <a:pt x="432435" y="288729"/>
                </a:lnTo>
                <a:cubicBezTo>
                  <a:pt x="435292" y="288729"/>
                  <a:pt x="438150" y="285872"/>
                  <a:pt x="438150" y="283014"/>
                </a:cubicBezTo>
                <a:lnTo>
                  <a:pt x="436245" y="283014"/>
                </a:lnTo>
                <a:lnTo>
                  <a:pt x="436245" y="259202"/>
                </a:lnTo>
                <a:cubicBezTo>
                  <a:pt x="436245" y="256344"/>
                  <a:pt x="433387" y="253487"/>
                  <a:pt x="430530" y="253487"/>
                </a:cubicBezTo>
                <a:lnTo>
                  <a:pt x="401002" y="253487"/>
                </a:lnTo>
                <a:lnTo>
                  <a:pt x="399097" y="246819"/>
                </a:lnTo>
                <a:cubicBezTo>
                  <a:pt x="394335" y="230627"/>
                  <a:pt x="386715" y="215387"/>
                  <a:pt x="374332" y="203957"/>
                </a:cubicBezTo>
                <a:lnTo>
                  <a:pt x="369570" y="199194"/>
                </a:lnTo>
                <a:lnTo>
                  <a:pt x="383857" y="173477"/>
                </a:lnTo>
                <a:cubicBezTo>
                  <a:pt x="385762" y="170619"/>
                  <a:pt x="383857" y="166809"/>
                  <a:pt x="381000" y="164904"/>
                </a:cubicBezTo>
                <a:lnTo>
                  <a:pt x="360045" y="152522"/>
                </a:lnTo>
                <a:cubicBezTo>
                  <a:pt x="357187" y="150617"/>
                  <a:pt x="353377" y="152522"/>
                  <a:pt x="351472" y="155379"/>
                </a:cubicBezTo>
                <a:lnTo>
                  <a:pt x="336232" y="181097"/>
                </a:lnTo>
                <a:lnTo>
                  <a:pt x="329565" y="179192"/>
                </a:lnTo>
                <a:cubicBezTo>
                  <a:pt x="313372" y="175382"/>
                  <a:pt x="297180" y="175382"/>
                  <a:pt x="280035" y="179192"/>
                </a:cubicBezTo>
                <a:lnTo>
                  <a:pt x="273367" y="181097"/>
                </a:lnTo>
                <a:lnTo>
                  <a:pt x="258127" y="155379"/>
                </a:lnTo>
                <a:cubicBezTo>
                  <a:pt x="256222" y="151569"/>
                  <a:pt x="252412" y="150617"/>
                  <a:pt x="249555" y="152522"/>
                </a:cubicBezTo>
                <a:close/>
                <a:moveTo>
                  <a:pt x="260270" y="132043"/>
                </a:moveTo>
                <a:cubicBezTo>
                  <a:pt x="266461" y="133710"/>
                  <a:pt x="271938" y="137758"/>
                  <a:pt x="275272" y="143949"/>
                </a:cubicBezTo>
                <a:lnTo>
                  <a:pt x="282892" y="157284"/>
                </a:lnTo>
                <a:cubicBezTo>
                  <a:pt x="297180" y="154427"/>
                  <a:pt x="312420" y="154427"/>
                  <a:pt x="327660" y="157284"/>
                </a:cubicBezTo>
                <a:lnTo>
                  <a:pt x="335280" y="143949"/>
                </a:lnTo>
                <a:cubicBezTo>
                  <a:pt x="339090" y="137758"/>
                  <a:pt x="344567" y="133710"/>
                  <a:pt x="350639" y="132043"/>
                </a:cubicBezTo>
                <a:cubicBezTo>
                  <a:pt x="356711" y="130376"/>
                  <a:pt x="363379" y="131090"/>
                  <a:pt x="369570" y="134424"/>
                </a:cubicBezTo>
                <a:lnTo>
                  <a:pt x="391477" y="146807"/>
                </a:lnTo>
                <a:cubicBezTo>
                  <a:pt x="403860" y="154427"/>
                  <a:pt x="407670" y="168714"/>
                  <a:pt x="401002" y="181097"/>
                </a:cubicBezTo>
                <a:lnTo>
                  <a:pt x="393382" y="194432"/>
                </a:lnTo>
                <a:cubicBezTo>
                  <a:pt x="403860" y="205862"/>
                  <a:pt x="411480" y="219197"/>
                  <a:pt x="416242" y="233484"/>
                </a:cubicBezTo>
                <a:lnTo>
                  <a:pt x="431482" y="233484"/>
                </a:lnTo>
                <a:cubicBezTo>
                  <a:pt x="445770" y="233484"/>
                  <a:pt x="457200" y="244914"/>
                  <a:pt x="455295" y="257297"/>
                </a:cubicBezTo>
                <a:lnTo>
                  <a:pt x="455295" y="282062"/>
                </a:lnTo>
                <a:cubicBezTo>
                  <a:pt x="455295" y="295397"/>
                  <a:pt x="443865" y="306827"/>
                  <a:pt x="430530" y="306827"/>
                </a:cubicBezTo>
                <a:lnTo>
                  <a:pt x="415290" y="306827"/>
                </a:lnTo>
                <a:cubicBezTo>
                  <a:pt x="410527" y="321114"/>
                  <a:pt x="402907" y="334449"/>
                  <a:pt x="393382" y="345879"/>
                </a:cubicBezTo>
                <a:lnTo>
                  <a:pt x="401002" y="359214"/>
                </a:lnTo>
                <a:cubicBezTo>
                  <a:pt x="403860" y="365882"/>
                  <a:pt x="404812" y="372549"/>
                  <a:pt x="402907" y="379217"/>
                </a:cubicBezTo>
                <a:cubicBezTo>
                  <a:pt x="401955" y="385884"/>
                  <a:pt x="397192" y="391599"/>
                  <a:pt x="391477" y="394457"/>
                </a:cubicBezTo>
                <a:lnTo>
                  <a:pt x="369570" y="406839"/>
                </a:lnTo>
                <a:cubicBezTo>
                  <a:pt x="357187" y="413507"/>
                  <a:pt x="341947" y="409697"/>
                  <a:pt x="335280" y="397314"/>
                </a:cubicBezTo>
                <a:lnTo>
                  <a:pt x="327660" y="383979"/>
                </a:lnTo>
                <a:cubicBezTo>
                  <a:pt x="313372" y="386837"/>
                  <a:pt x="298132" y="386837"/>
                  <a:pt x="282892" y="383979"/>
                </a:cubicBezTo>
                <a:lnTo>
                  <a:pt x="275272" y="397314"/>
                </a:lnTo>
                <a:cubicBezTo>
                  <a:pt x="270510" y="404934"/>
                  <a:pt x="261937" y="409697"/>
                  <a:pt x="253365" y="409697"/>
                </a:cubicBezTo>
                <a:cubicBezTo>
                  <a:pt x="249555" y="409697"/>
                  <a:pt x="244792" y="408744"/>
                  <a:pt x="240982" y="406839"/>
                </a:cubicBezTo>
                <a:lnTo>
                  <a:pt x="219075" y="394457"/>
                </a:lnTo>
                <a:cubicBezTo>
                  <a:pt x="206692" y="386837"/>
                  <a:pt x="202882" y="372549"/>
                  <a:pt x="209550" y="360167"/>
                </a:cubicBezTo>
                <a:lnTo>
                  <a:pt x="218122" y="347784"/>
                </a:lnTo>
                <a:cubicBezTo>
                  <a:pt x="207645" y="336354"/>
                  <a:pt x="200025" y="323019"/>
                  <a:pt x="195262" y="308732"/>
                </a:cubicBezTo>
                <a:lnTo>
                  <a:pt x="180022" y="308732"/>
                </a:lnTo>
                <a:cubicBezTo>
                  <a:pt x="166687" y="308732"/>
                  <a:pt x="155257" y="297302"/>
                  <a:pt x="155257" y="283967"/>
                </a:cubicBezTo>
                <a:lnTo>
                  <a:pt x="155257" y="259202"/>
                </a:lnTo>
                <a:cubicBezTo>
                  <a:pt x="155257" y="245867"/>
                  <a:pt x="166687" y="234437"/>
                  <a:pt x="180022" y="234437"/>
                </a:cubicBezTo>
                <a:lnTo>
                  <a:pt x="195262" y="234437"/>
                </a:lnTo>
                <a:cubicBezTo>
                  <a:pt x="200025" y="220149"/>
                  <a:pt x="207645" y="206814"/>
                  <a:pt x="217170" y="195384"/>
                </a:cubicBezTo>
                <a:lnTo>
                  <a:pt x="209550" y="182049"/>
                </a:lnTo>
                <a:cubicBezTo>
                  <a:pt x="206692" y="175382"/>
                  <a:pt x="205740" y="168714"/>
                  <a:pt x="207645" y="162047"/>
                </a:cubicBezTo>
                <a:cubicBezTo>
                  <a:pt x="208597" y="155379"/>
                  <a:pt x="213360" y="149664"/>
                  <a:pt x="219075" y="146807"/>
                </a:cubicBezTo>
                <a:lnTo>
                  <a:pt x="240982" y="134424"/>
                </a:lnTo>
                <a:cubicBezTo>
                  <a:pt x="247173" y="131090"/>
                  <a:pt x="254079" y="130376"/>
                  <a:pt x="260270" y="132043"/>
                </a:cubicBezTo>
                <a:close/>
                <a:moveTo>
                  <a:pt x="115253" y="86799"/>
                </a:moveTo>
                <a:cubicBezTo>
                  <a:pt x="104775" y="86799"/>
                  <a:pt x="95250" y="95371"/>
                  <a:pt x="95250" y="106801"/>
                </a:cubicBezTo>
                <a:cubicBezTo>
                  <a:pt x="95250" y="118231"/>
                  <a:pt x="103823" y="126803"/>
                  <a:pt x="115253" y="126803"/>
                </a:cubicBezTo>
                <a:cubicBezTo>
                  <a:pt x="126683" y="126803"/>
                  <a:pt x="135255" y="118231"/>
                  <a:pt x="135255" y="106801"/>
                </a:cubicBezTo>
                <a:cubicBezTo>
                  <a:pt x="135255" y="95371"/>
                  <a:pt x="126683" y="86799"/>
                  <a:pt x="115253" y="86799"/>
                </a:cubicBezTo>
                <a:close/>
                <a:moveTo>
                  <a:pt x="115253" y="66796"/>
                </a:moveTo>
                <a:cubicBezTo>
                  <a:pt x="137160" y="66796"/>
                  <a:pt x="154306" y="83941"/>
                  <a:pt x="154306" y="105849"/>
                </a:cubicBezTo>
                <a:cubicBezTo>
                  <a:pt x="154306" y="127756"/>
                  <a:pt x="136208" y="144901"/>
                  <a:pt x="115253" y="144901"/>
                </a:cubicBezTo>
                <a:cubicBezTo>
                  <a:pt x="94298" y="144901"/>
                  <a:pt x="77153" y="126803"/>
                  <a:pt x="77153" y="105849"/>
                </a:cubicBezTo>
                <a:cubicBezTo>
                  <a:pt x="77153" y="84894"/>
                  <a:pt x="93345" y="66796"/>
                  <a:pt x="115253" y="66796"/>
                </a:cubicBezTo>
                <a:close/>
                <a:moveTo>
                  <a:pt x="148590" y="18219"/>
                </a:moveTo>
                <a:cubicBezTo>
                  <a:pt x="146685" y="18219"/>
                  <a:pt x="145733" y="18219"/>
                  <a:pt x="146685" y="20124"/>
                </a:cubicBezTo>
                <a:lnTo>
                  <a:pt x="136208" y="41079"/>
                </a:lnTo>
                <a:lnTo>
                  <a:pt x="128588" y="40126"/>
                </a:lnTo>
                <a:cubicBezTo>
                  <a:pt x="117158" y="38221"/>
                  <a:pt x="104775" y="39174"/>
                  <a:pt x="93345" y="42984"/>
                </a:cubicBezTo>
                <a:lnTo>
                  <a:pt x="86678" y="44889"/>
                </a:lnTo>
                <a:lnTo>
                  <a:pt x="73343" y="25839"/>
                </a:lnTo>
                <a:cubicBezTo>
                  <a:pt x="72390" y="23934"/>
                  <a:pt x="70485" y="23934"/>
                  <a:pt x="69533" y="24886"/>
                </a:cubicBezTo>
                <a:lnTo>
                  <a:pt x="54293" y="35364"/>
                </a:lnTo>
                <a:cubicBezTo>
                  <a:pt x="54293" y="35364"/>
                  <a:pt x="53340" y="35364"/>
                  <a:pt x="53340" y="36316"/>
                </a:cubicBezTo>
                <a:cubicBezTo>
                  <a:pt x="53340" y="36316"/>
                  <a:pt x="53340" y="37269"/>
                  <a:pt x="53340" y="37269"/>
                </a:cubicBezTo>
                <a:lnTo>
                  <a:pt x="66675" y="56319"/>
                </a:lnTo>
                <a:lnTo>
                  <a:pt x="62865" y="62034"/>
                </a:lnTo>
                <a:cubicBezTo>
                  <a:pt x="55245" y="70606"/>
                  <a:pt x="50483" y="82036"/>
                  <a:pt x="47625" y="93466"/>
                </a:cubicBezTo>
                <a:lnTo>
                  <a:pt x="45720" y="100134"/>
                </a:lnTo>
                <a:lnTo>
                  <a:pt x="21908" y="102039"/>
                </a:lnTo>
                <a:cubicBezTo>
                  <a:pt x="20955" y="102039"/>
                  <a:pt x="20003" y="102039"/>
                  <a:pt x="20003" y="102991"/>
                </a:cubicBezTo>
                <a:cubicBezTo>
                  <a:pt x="19050" y="103944"/>
                  <a:pt x="19050" y="103944"/>
                  <a:pt x="19050" y="104896"/>
                </a:cubicBezTo>
                <a:lnTo>
                  <a:pt x="20955" y="122994"/>
                </a:lnTo>
                <a:cubicBezTo>
                  <a:pt x="20955" y="123946"/>
                  <a:pt x="22860" y="124899"/>
                  <a:pt x="23813" y="124899"/>
                </a:cubicBezTo>
                <a:lnTo>
                  <a:pt x="47625" y="122994"/>
                </a:lnTo>
                <a:lnTo>
                  <a:pt x="50483" y="129661"/>
                </a:lnTo>
                <a:cubicBezTo>
                  <a:pt x="54293" y="140139"/>
                  <a:pt x="60960" y="149664"/>
                  <a:pt x="70485" y="158236"/>
                </a:cubicBezTo>
                <a:lnTo>
                  <a:pt x="76200" y="162999"/>
                </a:lnTo>
                <a:lnTo>
                  <a:pt x="65723" y="185859"/>
                </a:lnTo>
                <a:cubicBezTo>
                  <a:pt x="65723" y="185859"/>
                  <a:pt x="65723" y="186811"/>
                  <a:pt x="66675" y="186811"/>
                </a:cubicBezTo>
                <a:lnTo>
                  <a:pt x="82868" y="194431"/>
                </a:lnTo>
                <a:cubicBezTo>
                  <a:pt x="83820" y="195384"/>
                  <a:pt x="84773" y="194431"/>
                  <a:pt x="85725" y="193479"/>
                </a:cubicBezTo>
                <a:lnTo>
                  <a:pt x="96203" y="172524"/>
                </a:lnTo>
                <a:lnTo>
                  <a:pt x="103823" y="173476"/>
                </a:lnTo>
                <a:cubicBezTo>
                  <a:pt x="115253" y="175381"/>
                  <a:pt x="127635" y="174429"/>
                  <a:pt x="139065" y="170619"/>
                </a:cubicBezTo>
                <a:lnTo>
                  <a:pt x="144780" y="168714"/>
                </a:lnTo>
                <a:lnTo>
                  <a:pt x="158115" y="187764"/>
                </a:lnTo>
                <a:cubicBezTo>
                  <a:pt x="159068" y="189669"/>
                  <a:pt x="160973" y="189669"/>
                  <a:pt x="161925" y="188716"/>
                </a:cubicBezTo>
                <a:lnTo>
                  <a:pt x="178118" y="178239"/>
                </a:lnTo>
                <a:cubicBezTo>
                  <a:pt x="178118" y="178239"/>
                  <a:pt x="179070" y="178239"/>
                  <a:pt x="179070" y="177286"/>
                </a:cubicBezTo>
                <a:cubicBezTo>
                  <a:pt x="179070" y="177286"/>
                  <a:pt x="179070" y="176334"/>
                  <a:pt x="179070" y="176334"/>
                </a:cubicBezTo>
                <a:lnTo>
                  <a:pt x="164783" y="156331"/>
                </a:lnTo>
                <a:lnTo>
                  <a:pt x="169545" y="150616"/>
                </a:lnTo>
                <a:cubicBezTo>
                  <a:pt x="177165" y="141091"/>
                  <a:pt x="182880" y="130614"/>
                  <a:pt x="184785" y="119184"/>
                </a:cubicBezTo>
                <a:lnTo>
                  <a:pt x="185738" y="111564"/>
                </a:lnTo>
                <a:lnTo>
                  <a:pt x="209550" y="109659"/>
                </a:lnTo>
                <a:cubicBezTo>
                  <a:pt x="210503" y="109659"/>
                  <a:pt x="211455" y="109659"/>
                  <a:pt x="211455" y="108706"/>
                </a:cubicBezTo>
                <a:cubicBezTo>
                  <a:pt x="212408" y="108706"/>
                  <a:pt x="212408" y="107754"/>
                  <a:pt x="212408" y="107754"/>
                </a:cubicBezTo>
                <a:lnTo>
                  <a:pt x="211455" y="89656"/>
                </a:lnTo>
                <a:cubicBezTo>
                  <a:pt x="211455" y="88704"/>
                  <a:pt x="209550" y="87751"/>
                  <a:pt x="208598" y="87751"/>
                </a:cubicBezTo>
                <a:lnTo>
                  <a:pt x="184785" y="89656"/>
                </a:lnTo>
                <a:lnTo>
                  <a:pt x="181928" y="82989"/>
                </a:lnTo>
                <a:cubicBezTo>
                  <a:pt x="178118" y="72511"/>
                  <a:pt x="171450" y="62986"/>
                  <a:pt x="161925" y="54414"/>
                </a:cubicBezTo>
                <a:lnTo>
                  <a:pt x="155258" y="49651"/>
                </a:lnTo>
                <a:lnTo>
                  <a:pt x="165735" y="26791"/>
                </a:lnTo>
                <a:cubicBezTo>
                  <a:pt x="165735" y="26791"/>
                  <a:pt x="165735" y="25839"/>
                  <a:pt x="164783" y="25839"/>
                </a:cubicBezTo>
                <a:close/>
                <a:moveTo>
                  <a:pt x="140137" y="1074"/>
                </a:moveTo>
                <a:cubicBezTo>
                  <a:pt x="145256" y="-593"/>
                  <a:pt x="150971" y="-355"/>
                  <a:pt x="156210" y="2026"/>
                </a:cubicBezTo>
                <a:lnTo>
                  <a:pt x="172403" y="9646"/>
                </a:lnTo>
                <a:cubicBezTo>
                  <a:pt x="178118" y="12504"/>
                  <a:pt x="181928" y="16314"/>
                  <a:pt x="183833" y="22029"/>
                </a:cubicBezTo>
                <a:cubicBezTo>
                  <a:pt x="185738" y="26791"/>
                  <a:pt x="185738" y="32506"/>
                  <a:pt x="182880" y="37269"/>
                </a:cubicBezTo>
                <a:lnTo>
                  <a:pt x="178118" y="43936"/>
                </a:lnTo>
                <a:cubicBezTo>
                  <a:pt x="185738" y="51556"/>
                  <a:pt x="192405" y="60129"/>
                  <a:pt x="196215" y="68701"/>
                </a:cubicBezTo>
                <a:lnTo>
                  <a:pt x="205740" y="67749"/>
                </a:lnTo>
                <a:cubicBezTo>
                  <a:pt x="217170" y="66796"/>
                  <a:pt x="227648" y="75369"/>
                  <a:pt x="228600" y="86799"/>
                </a:cubicBezTo>
                <a:lnTo>
                  <a:pt x="229553" y="104896"/>
                </a:lnTo>
                <a:cubicBezTo>
                  <a:pt x="230505" y="110611"/>
                  <a:pt x="228600" y="116326"/>
                  <a:pt x="224790" y="120136"/>
                </a:cubicBezTo>
                <a:cubicBezTo>
                  <a:pt x="220980" y="124899"/>
                  <a:pt x="216218" y="127756"/>
                  <a:pt x="210503" y="127756"/>
                </a:cubicBezTo>
                <a:lnTo>
                  <a:pt x="200978" y="128709"/>
                </a:lnTo>
                <a:cubicBezTo>
                  <a:pt x="198120" y="138234"/>
                  <a:pt x="193358" y="146806"/>
                  <a:pt x="187643" y="155379"/>
                </a:cubicBezTo>
                <a:lnTo>
                  <a:pt x="193358" y="162999"/>
                </a:lnTo>
                <a:cubicBezTo>
                  <a:pt x="197168" y="167761"/>
                  <a:pt x="198120" y="173476"/>
                  <a:pt x="197168" y="179191"/>
                </a:cubicBezTo>
                <a:cubicBezTo>
                  <a:pt x="196215" y="184906"/>
                  <a:pt x="193358" y="189669"/>
                  <a:pt x="188595" y="192526"/>
                </a:cubicBezTo>
                <a:lnTo>
                  <a:pt x="173355" y="203004"/>
                </a:lnTo>
                <a:cubicBezTo>
                  <a:pt x="163830" y="209671"/>
                  <a:pt x="150495" y="207766"/>
                  <a:pt x="143828" y="198241"/>
                </a:cubicBezTo>
                <a:lnTo>
                  <a:pt x="138113" y="190621"/>
                </a:lnTo>
                <a:cubicBezTo>
                  <a:pt x="127635" y="192526"/>
                  <a:pt x="117158" y="193479"/>
                  <a:pt x="106680" y="192526"/>
                </a:cubicBezTo>
                <a:lnTo>
                  <a:pt x="102870" y="201099"/>
                </a:lnTo>
                <a:cubicBezTo>
                  <a:pt x="99060" y="207766"/>
                  <a:pt x="91440" y="212529"/>
                  <a:pt x="83820" y="212529"/>
                </a:cubicBezTo>
                <a:cubicBezTo>
                  <a:pt x="80010" y="212529"/>
                  <a:pt x="77153" y="212529"/>
                  <a:pt x="74295" y="210624"/>
                </a:cubicBezTo>
                <a:lnTo>
                  <a:pt x="58103" y="203004"/>
                </a:lnTo>
                <a:cubicBezTo>
                  <a:pt x="52388" y="200146"/>
                  <a:pt x="48578" y="196336"/>
                  <a:pt x="46673" y="190621"/>
                </a:cubicBezTo>
                <a:cubicBezTo>
                  <a:pt x="44768" y="185859"/>
                  <a:pt x="44768" y="180144"/>
                  <a:pt x="47625" y="175381"/>
                </a:cubicBezTo>
                <a:lnTo>
                  <a:pt x="51435" y="167761"/>
                </a:lnTo>
                <a:cubicBezTo>
                  <a:pt x="43815" y="160141"/>
                  <a:pt x="38100" y="151569"/>
                  <a:pt x="33338" y="142044"/>
                </a:cubicBezTo>
                <a:lnTo>
                  <a:pt x="23813" y="142996"/>
                </a:lnTo>
                <a:cubicBezTo>
                  <a:pt x="12383" y="143949"/>
                  <a:pt x="1905" y="135376"/>
                  <a:pt x="953" y="123946"/>
                </a:cubicBezTo>
                <a:lnTo>
                  <a:pt x="0" y="105849"/>
                </a:lnTo>
                <a:cubicBezTo>
                  <a:pt x="0" y="100134"/>
                  <a:pt x="1905" y="94419"/>
                  <a:pt x="5715" y="91561"/>
                </a:cubicBezTo>
                <a:cubicBezTo>
                  <a:pt x="9525" y="86799"/>
                  <a:pt x="14288" y="83941"/>
                  <a:pt x="20003" y="83941"/>
                </a:cubicBezTo>
                <a:lnTo>
                  <a:pt x="29528" y="82989"/>
                </a:lnTo>
                <a:cubicBezTo>
                  <a:pt x="32385" y="72511"/>
                  <a:pt x="37148" y="63939"/>
                  <a:pt x="43815" y="56319"/>
                </a:cubicBezTo>
                <a:lnTo>
                  <a:pt x="38100" y="48699"/>
                </a:lnTo>
                <a:cubicBezTo>
                  <a:pt x="34290" y="43936"/>
                  <a:pt x="33338" y="38221"/>
                  <a:pt x="34290" y="32506"/>
                </a:cubicBezTo>
                <a:cubicBezTo>
                  <a:pt x="35243" y="26791"/>
                  <a:pt x="38100" y="22029"/>
                  <a:pt x="42863" y="19171"/>
                </a:cubicBezTo>
                <a:lnTo>
                  <a:pt x="58103" y="8694"/>
                </a:lnTo>
                <a:cubicBezTo>
                  <a:pt x="67628" y="2026"/>
                  <a:pt x="80963" y="3931"/>
                  <a:pt x="87630" y="13456"/>
                </a:cubicBezTo>
                <a:lnTo>
                  <a:pt x="93345" y="22029"/>
                </a:lnTo>
                <a:cubicBezTo>
                  <a:pt x="103823" y="19171"/>
                  <a:pt x="114300" y="18219"/>
                  <a:pt x="123825" y="20124"/>
                </a:cubicBezTo>
                <a:lnTo>
                  <a:pt x="127635" y="11551"/>
                </a:lnTo>
                <a:cubicBezTo>
                  <a:pt x="130492" y="6312"/>
                  <a:pt x="135017" y="2741"/>
                  <a:pt x="140137" y="1074"/>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lIns="0" tIns="0" rIns="0" bIns="0" rtlCol="0" anchor="ctr"/>
          <a:lstStyle/>
          <a:p>
            <a:endParaRPr lang="de-DE" dirty="0"/>
          </a:p>
        </p:txBody>
      </p:sp>
      <p:grpSp>
        <p:nvGrpSpPr>
          <p:cNvPr id="19" name="Gruppieren 18">
            <a:extLst>
              <a:ext uri="{FF2B5EF4-FFF2-40B4-BE49-F238E27FC236}">
                <a16:creationId xmlns:a16="http://schemas.microsoft.com/office/drawing/2014/main" id="{92FADDCA-1DF9-168A-17C4-AED63401BB40}"/>
              </a:ext>
            </a:extLst>
          </p:cNvPr>
          <p:cNvGrpSpPr/>
          <p:nvPr/>
        </p:nvGrpSpPr>
        <p:grpSpPr bwMode="gray">
          <a:xfrm>
            <a:off x="5200117" y="6241200"/>
            <a:ext cx="1791767" cy="252000"/>
            <a:chOff x="10011075" y="6241200"/>
            <a:chExt cx="1791767" cy="252000"/>
          </a:xfrm>
        </p:grpSpPr>
        <p:sp>
          <p:nvSpPr>
            <p:cNvPr id="20" name="Fußzeile">
              <a:extLst>
                <a:ext uri="{FF2B5EF4-FFF2-40B4-BE49-F238E27FC236}">
                  <a16:creationId xmlns:a16="http://schemas.microsoft.com/office/drawing/2014/main" id="{1ED60231-5A04-3938-AC0A-79DB69A1DBA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1" name="ICON">
              <a:hlinkClick r:id="rId2" action="ppaction://hlinksldjump"/>
              <a:extLst>
                <a:ext uri="{FF2B5EF4-FFF2-40B4-BE49-F238E27FC236}">
                  <a16:creationId xmlns:a16="http://schemas.microsoft.com/office/drawing/2014/main" id="{62726C16-BF70-CDD4-411F-5DC425642C0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6" name="Gruppieren 15">
            <a:extLst>
              <a:ext uri="{FF2B5EF4-FFF2-40B4-BE49-F238E27FC236}">
                <a16:creationId xmlns:a16="http://schemas.microsoft.com/office/drawing/2014/main" id="{7EF7E904-4A8A-7728-76B3-C9A169712520}"/>
              </a:ext>
            </a:extLst>
          </p:cNvPr>
          <p:cNvGrpSpPr/>
          <p:nvPr/>
        </p:nvGrpSpPr>
        <p:grpSpPr bwMode="gray">
          <a:xfrm>
            <a:off x="540070" y="3661200"/>
            <a:ext cx="1620000" cy="0"/>
            <a:chOff x="540070" y="3661200"/>
            <a:chExt cx="1620000" cy="0"/>
          </a:xfrm>
        </p:grpSpPr>
        <p:cxnSp>
          <p:nvCxnSpPr>
            <p:cNvPr id="29" name="Gerader Verbinder 28">
              <a:extLst>
                <a:ext uri="{FF2B5EF4-FFF2-40B4-BE49-F238E27FC236}">
                  <a16:creationId xmlns:a16="http://schemas.microsoft.com/office/drawing/2014/main" id="{D0D0E988-C65D-B781-14E3-089ABFD01EB2}"/>
                </a:ext>
              </a:extLst>
            </p:cNvPr>
            <p:cNvCxnSpPr>
              <a:cxnSpLocks/>
            </p:cNvCxnSpPr>
            <p:nvPr/>
          </p:nvCxnSpPr>
          <p:spPr bwMode="gray">
            <a:xfrm rot="16200000">
              <a:off x="1350070" y="2851200"/>
              <a:ext cx="0" cy="1620000"/>
            </a:xfrm>
            <a:prstGeom prst="line">
              <a:avLst/>
            </a:prstGeom>
            <a:ln w="12700">
              <a:solidFill>
                <a:schemeClr val="accent6"/>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D8AEDBCB-400C-E3EE-1879-BDA6AA8A3738}"/>
                </a:ext>
              </a:extLst>
            </p:cNvPr>
            <p:cNvCxnSpPr/>
            <p:nvPr/>
          </p:nvCxnSpPr>
          <p:spPr bwMode="gray">
            <a:xfrm>
              <a:off x="720000" y="3661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36" name="Textplatzhalter 1">
            <a:extLst>
              <a:ext uri="{FF2B5EF4-FFF2-40B4-BE49-F238E27FC236}">
                <a16:creationId xmlns:a16="http://schemas.microsoft.com/office/drawing/2014/main" id="{6BC828C3-6EE4-18F6-8482-8EB8188A25FD}"/>
              </a:ext>
            </a:extLst>
          </p:cNvPr>
          <p:cNvSpPr txBox="1">
            <a:spLocks/>
          </p:cNvSpPr>
          <p:nvPr/>
        </p:nvSpPr>
        <p:spPr bwMode="gray">
          <a:xfrm>
            <a:off x="720000" y="3132000"/>
            <a:ext cx="1800000" cy="36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Unternehmen</a:t>
            </a:r>
          </a:p>
        </p:txBody>
      </p:sp>
      <p:sp>
        <p:nvSpPr>
          <p:cNvPr id="37" name="Textplatzhalter 1">
            <a:extLst>
              <a:ext uri="{FF2B5EF4-FFF2-40B4-BE49-F238E27FC236}">
                <a16:creationId xmlns:a16="http://schemas.microsoft.com/office/drawing/2014/main" id="{A3C837DA-F198-490B-24C6-7A504322AA59}"/>
              </a:ext>
            </a:extLst>
          </p:cNvPr>
          <p:cNvSpPr txBox="1">
            <a:spLocks/>
          </p:cNvSpPr>
          <p:nvPr/>
        </p:nvSpPr>
        <p:spPr bwMode="gray">
          <a:xfrm>
            <a:off x="2642400" y="3132000"/>
            <a:ext cx="1800000" cy="36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Crowd</a:t>
            </a:r>
          </a:p>
        </p:txBody>
      </p:sp>
      <p:sp>
        <p:nvSpPr>
          <p:cNvPr id="38" name="Textplatzhalter 1">
            <a:extLst>
              <a:ext uri="{FF2B5EF4-FFF2-40B4-BE49-F238E27FC236}">
                <a16:creationId xmlns:a16="http://schemas.microsoft.com/office/drawing/2014/main" id="{7B238AB0-12E2-9BCD-7484-CB1475CA620A}"/>
              </a:ext>
            </a:extLst>
          </p:cNvPr>
          <p:cNvSpPr txBox="1">
            <a:spLocks/>
          </p:cNvSpPr>
          <p:nvPr/>
        </p:nvSpPr>
        <p:spPr bwMode="gray">
          <a:xfrm>
            <a:off x="4566427" y="3132000"/>
            <a:ext cx="1800000" cy="36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Entwicklung</a:t>
            </a:r>
          </a:p>
        </p:txBody>
      </p:sp>
      <p:grpSp>
        <p:nvGrpSpPr>
          <p:cNvPr id="40" name="Gruppieren 39">
            <a:extLst>
              <a:ext uri="{FF2B5EF4-FFF2-40B4-BE49-F238E27FC236}">
                <a16:creationId xmlns:a16="http://schemas.microsoft.com/office/drawing/2014/main" id="{D1A90307-7263-0D5C-44C1-F9A791B1D21E}"/>
              </a:ext>
            </a:extLst>
          </p:cNvPr>
          <p:cNvGrpSpPr/>
          <p:nvPr/>
        </p:nvGrpSpPr>
        <p:grpSpPr bwMode="gray">
          <a:xfrm>
            <a:off x="2463921" y="3661200"/>
            <a:ext cx="1620000" cy="0"/>
            <a:chOff x="540070" y="3661200"/>
            <a:chExt cx="1620000" cy="0"/>
          </a:xfrm>
        </p:grpSpPr>
        <p:cxnSp>
          <p:nvCxnSpPr>
            <p:cNvPr id="41" name="Gerader Verbinder 40">
              <a:extLst>
                <a:ext uri="{FF2B5EF4-FFF2-40B4-BE49-F238E27FC236}">
                  <a16:creationId xmlns:a16="http://schemas.microsoft.com/office/drawing/2014/main" id="{4A7274FF-0143-BB86-57B6-FB2715A8E64E}"/>
                </a:ext>
              </a:extLst>
            </p:cNvPr>
            <p:cNvCxnSpPr>
              <a:cxnSpLocks/>
            </p:cNvCxnSpPr>
            <p:nvPr/>
          </p:nvCxnSpPr>
          <p:spPr bwMode="gray">
            <a:xfrm rot="16200000">
              <a:off x="1350070" y="2851200"/>
              <a:ext cx="0" cy="1620000"/>
            </a:xfrm>
            <a:prstGeom prst="line">
              <a:avLst/>
            </a:prstGeom>
            <a:ln w="12700">
              <a:solidFill>
                <a:schemeClr val="accent6"/>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E1A2408-94CC-310A-D58A-FB723E592ADA}"/>
                </a:ext>
              </a:extLst>
            </p:cNvPr>
            <p:cNvCxnSpPr/>
            <p:nvPr/>
          </p:nvCxnSpPr>
          <p:spPr bwMode="gray">
            <a:xfrm>
              <a:off x="720000" y="3661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42AEC772-2A73-87FC-64CB-EC24D31C9D1C}"/>
              </a:ext>
            </a:extLst>
          </p:cNvPr>
          <p:cNvGrpSpPr/>
          <p:nvPr/>
        </p:nvGrpSpPr>
        <p:grpSpPr bwMode="gray">
          <a:xfrm>
            <a:off x="4387772" y="3661200"/>
            <a:ext cx="1620000" cy="0"/>
            <a:chOff x="540070" y="3661200"/>
            <a:chExt cx="1620000" cy="0"/>
          </a:xfrm>
        </p:grpSpPr>
        <p:cxnSp>
          <p:nvCxnSpPr>
            <p:cNvPr id="44" name="Gerader Verbinder 43">
              <a:extLst>
                <a:ext uri="{FF2B5EF4-FFF2-40B4-BE49-F238E27FC236}">
                  <a16:creationId xmlns:a16="http://schemas.microsoft.com/office/drawing/2014/main" id="{E6384EC6-BD8C-7030-9CB9-0BA301925643}"/>
                </a:ext>
              </a:extLst>
            </p:cNvPr>
            <p:cNvCxnSpPr>
              <a:cxnSpLocks/>
            </p:cNvCxnSpPr>
            <p:nvPr/>
          </p:nvCxnSpPr>
          <p:spPr bwMode="gray">
            <a:xfrm rot="16200000">
              <a:off x="1350070" y="2851200"/>
              <a:ext cx="0" cy="1620000"/>
            </a:xfrm>
            <a:prstGeom prst="line">
              <a:avLst/>
            </a:prstGeom>
            <a:ln w="12700">
              <a:solidFill>
                <a:schemeClr val="accent6"/>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6965879E-1732-25F5-0A85-844E08795FE7}"/>
                </a:ext>
              </a:extLst>
            </p:cNvPr>
            <p:cNvCxnSpPr/>
            <p:nvPr/>
          </p:nvCxnSpPr>
          <p:spPr bwMode="gray">
            <a:xfrm>
              <a:off x="720000" y="3661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1EA24487-5223-22B1-B645-BAC128FD9567}"/>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4576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a:xfrm>
            <a:off x="540070" y="972000"/>
            <a:ext cx="7265746" cy="540000"/>
          </a:xfrm>
        </p:spPr>
        <p:txBody>
          <a:bodyPr/>
          <a:lstStyle/>
          <a:p>
            <a:r>
              <a:rPr lang="de-DE" dirty="0"/>
              <a:t>50 Geschäftsmodelle</a:t>
            </a:r>
          </a:p>
        </p:txBody>
      </p:sp>
      <p:sp>
        <p:nvSpPr>
          <p:cNvPr id="2" name="Inhaltsplatzhalter 1">
            <a:extLst>
              <a:ext uri="{FF2B5EF4-FFF2-40B4-BE49-F238E27FC236}">
                <a16:creationId xmlns:a16="http://schemas.microsoft.com/office/drawing/2014/main" id="{5588123B-9645-45F2-9518-C80D55146963}"/>
              </a:ext>
            </a:extLst>
          </p:cNvPr>
          <p:cNvSpPr>
            <a:spLocks noGrp="1"/>
          </p:cNvSpPr>
          <p:nvPr>
            <p:ph sz="half" idx="1"/>
          </p:nvPr>
        </p:nvSpPr>
        <p:spPr bwMode="gray"/>
        <p:txBody>
          <a:bodyPr vert="horz" lIns="0" tIns="1980000" rIns="360000" bIns="0" rtlCol="0">
            <a:noAutofit/>
          </a:bodyPr>
          <a:lstStyle/>
          <a:p>
            <a:pPr marL="0" indent="0">
              <a:buNone/>
            </a:pPr>
            <a:r>
              <a:rPr lang="de-DE" sz="1600" dirty="0"/>
              <a:t>Das durch die Pappbecher entstandene Abfallproblem wurde im Jahr 2010 durch einen Crowdsourcing-Aufruf gelöst.</a:t>
            </a:r>
          </a:p>
          <a:p>
            <a:pPr marL="0" indent="0">
              <a:buNone/>
            </a:pPr>
            <a:r>
              <a:rPr lang="de-DE" sz="1600" dirty="0"/>
              <a:t>Unter 400 Lösungsansätzen konnten sich wiederverwendbare Becher und ein Anreizsystem, diese zu nutzen, durchsetzen. Die Ideengeber wurden mit 20.000$ prämiert.</a:t>
            </a:r>
          </a:p>
        </p:txBody>
      </p:sp>
      <p:pic>
        <p:nvPicPr>
          <p:cNvPr id="17" name="Bildplatzhalter 7">
            <a:extLst>
              <a:ext uri="{FF2B5EF4-FFF2-40B4-BE49-F238E27FC236}">
                <a16:creationId xmlns:a16="http://schemas.microsoft.com/office/drawing/2014/main" id="{5CA24F54-76DC-42AE-AA26-FCF2BC3F194A}"/>
              </a:ext>
            </a:extLst>
          </p:cNvPr>
          <p:cNvPicPr>
            <a:picLocks noGrp="1" noChangeAspect="1"/>
          </p:cNvPicPr>
          <p:nvPr>
            <p:ph type="pic" sz="quarter" idx="14"/>
          </p:nvPr>
        </p:nvPicPr>
        <p:blipFill rotWithShape="1">
          <a:blip r:embed="rId2"/>
          <a:srcRect l="30630" r="30630"/>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Crowdsourcing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wir in der Lage, eine bereitwillige und hilfreiche Community aufzubauen?</a:t>
            </a:r>
          </a:p>
          <a:p>
            <a:pPr>
              <a:lnSpc>
                <a:spcPct val="90000"/>
              </a:lnSpc>
              <a:spcAft>
                <a:spcPts val="1000"/>
              </a:spcAft>
            </a:pPr>
            <a:r>
              <a:rPr lang="de-DE" sz="1600" dirty="0">
                <a:solidFill>
                  <a:schemeClr val="bg1"/>
                </a:solidFill>
              </a:rPr>
              <a:t>Können wir unser Problem für die Bearbeiter präzise genug formulieren und können wir die beste Lösung nach transparenten Kriterien auswählen?</a:t>
            </a:r>
          </a:p>
          <a:p>
            <a:pPr>
              <a:lnSpc>
                <a:spcPct val="90000"/>
              </a:lnSpc>
              <a:spcAft>
                <a:spcPts val="1000"/>
              </a:spcAft>
            </a:pPr>
            <a:r>
              <a:rPr lang="de-DE" sz="1600" dirty="0">
                <a:solidFill>
                  <a:schemeClr val="bg1"/>
                </a:solidFill>
              </a:rPr>
              <a:t>Schaffen wir es, das Internet und soziale Medien sinnvoll zu nutzen?</a:t>
            </a:r>
          </a:p>
        </p:txBody>
      </p:sp>
      <p:sp>
        <p:nvSpPr>
          <p:cNvPr id="13" name="Inhaltsplatzhalter 25">
            <a:extLst>
              <a:ext uri="{FF2B5EF4-FFF2-40B4-BE49-F238E27FC236}">
                <a16:creationId xmlns:a16="http://schemas.microsoft.com/office/drawing/2014/main" id="{2E72792B-450B-4691-A1C3-567C618A8715}"/>
              </a:ext>
            </a:extLst>
          </p:cNvPr>
          <p:cNvSpPr txBox="1">
            <a:spLocks/>
          </p:cNvSpPr>
          <p:nvPr/>
        </p:nvSpPr>
        <p:spPr bwMode="gray">
          <a:xfrm>
            <a:off x="540070" y="1872000"/>
            <a:ext cx="7265746"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Das Abfallproblem von Starbucks</a:t>
            </a:r>
          </a:p>
        </p:txBody>
      </p:sp>
      <p:cxnSp>
        <p:nvCxnSpPr>
          <p:cNvPr id="15" name="Gerader Verbinder 14">
            <a:extLst>
              <a:ext uri="{FF2B5EF4-FFF2-40B4-BE49-F238E27FC236}">
                <a16:creationId xmlns:a16="http://schemas.microsoft.com/office/drawing/2014/main" id="{4A93C06E-745A-4F03-A09F-B917AF48CA40}"/>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0" name="Grafik 7">
            <a:extLst>
              <a:ext uri="{FF2B5EF4-FFF2-40B4-BE49-F238E27FC236}">
                <a16:creationId xmlns:a16="http://schemas.microsoft.com/office/drawing/2014/main" id="{7E49B968-000F-4776-9E3F-39BEEA6A86B2}"/>
              </a:ext>
            </a:extLst>
          </p:cNvPr>
          <p:cNvGrpSpPr>
            <a:grpSpLocks noChangeAspect="1"/>
          </p:cNvGrpSpPr>
          <p:nvPr/>
        </p:nvGrpSpPr>
        <p:grpSpPr bwMode="gray">
          <a:xfrm>
            <a:off x="540070" y="1872000"/>
            <a:ext cx="533483" cy="540000"/>
            <a:chOff x="4967287" y="2286000"/>
            <a:chExt cx="2261234" cy="2288857"/>
          </a:xfrm>
        </p:grpSpPr>
        <p:sp>
          <p:nvSpPr>
            <p:cNvPr id="11" name="Freihandform: Form 10">
              <a:extLst>
                <a:ext uri="{FF2B5EF4-FFF2-40B4-BE49-F238E27FC236}">
                  <a16:creationId xmlns:a16="http://schemas.microsoft.com/office/drawing/2014/main" id="{5DD2AE95-8969-4AD9-9AB1-5D7341DAA99E}"/>
                </a:ext>
              </a:extLst>
            </p:cNvPr>
            <p:cNvSpPr/>
            <p:nvPr/>
          </p:nvSpPr>
          <p:spPr bwMode="gray">
            <a:xfrm>
              <a:off x="4967287" y="2286000"/>
              <a:ext cx="2261234" cy="2261234"/>
            </a:xfrm>
            <a:custGeom>
              <a:avLst/>
              <a:gdLst>
                <a:gd name="connsiteX0" fmla="*/ 2261235 w 2261234"/>
                <a:gd name="connsiteY0" fmla="*/ 1130618 h 2261234"/>
                <a:gd name="connsiteX1" fmla="*/ 1130618 w 2261234"/>
                <a:gd name="connsiteY1" fmla="*/ 2261235 h 2261234"/>
                <a:gd name="connsiteX2" fmla="*/ 0 w 2261234"/>
                <a:gd name="connsiteY2" fmla="*/ 1130618 h 2261234"/>
                <a:gd name="connsiteX3" fmla="*/ 1130618 w 2261234"/>
                <a:gd name="connsiteY3" fmla="*/ 0 h 2261234"/>
                <a:gd name="connsiteX4" fmla="*/ 2261235 w 2261234"/>
                <a:gd name="connsiteY4" fmla="*/ 1130618 h 226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234" h="2261234">
                  <a:moveTo>
                    <a:pt x="2261235" y="1130618"/>
                  </a:moveTo>
                  <a:cubicBezTo>
                    <a:pt x="2261235" y="1755458"/>
                    <a:pt x="1754505" y="2261235"/>
                    <a:pt x="1130618" y="2261235"/>
                  </a:cubicBezTo>
                  <a:cubicBezTo>
                    <a:pt x="505778" y="2261235"/>
                    <a:pt x="0" y="1754505"/>
                    <a:pt x="0" y="1130618"/>
                  </a:cubicBezTo>
                  <a:cubicBezTo>
                    <a:pt x="0" y="505778"/>
                    <a:pt x="506730" y="0"/>
                    <a:pt x="1130618" y="0"/>
                  </a:cubicBezTo>
                  <a:cubicBezTo>
                    <a:pt x="1754505" y="0"/>
                    <a:pt x="2261235" y="505778"/>
                    <a:pt x="2261235" y="1130618"/>
                  </a:cubicBezTo>
                </a:path>
              </a:pathLst>
            </a:custGeom>
            <a:solidFill>
              <a:srgbClr val="FFFFFF"/>
            </a:solidFill>
            <a:ln w="9525" cap="flat">
              <a:noFill/>
              <a:prstDash val="solid"/>
              <a:miter/>
            </a:ln>
          </p:spPr>
          <p:txBody>
            <a:bodyPr lIns="0" tIns="0" rIns="0" bIns="0" rtlCol="0" anchor="ctr"/>
            <a:lstStyle/>
            <a:p>
              <a:endParaRPr lang="de-DE" dirty="0"/>
            </a:p>
          </p:txBody>
        </p:sp>
        <p:sp>
          <p:nvSpPr>
            <p:cNvPr id="19" name="Freihandform: Form 18">
              <a:extLst>
                <a:ext uri="{FF2B5EF4-FFF2-40B4-BE49-F238E27FC236}">
                  <a16:creationId xmlns:a16="http://schemas.microsoft.com/office/drawing/2014/main" id="{AB534D3E-9062-4B55-9D45-6CF09A3AF699}"/>
                </a:ext>
              </a:extLst>
            </p:cNvPr>
            <p:cNvSpPr/>
            <p:nvPr/>
          </p:nvSpPr>
          <p:spPr bwMode="gray">
            <a:xfrm>
              <a:off x="4970144" y="2286000"/>
              <a:ext cx="2257425" cy="2245042"/>
            </a:xfrm>
            <a:custGeom>
              <a:avLst/>
              <a:gdLst>
                <a:gd name="connsiteX0" fmla="*/ 1241108 w 2257425"/>
                <a:gd name="connsiteY0" fmla="*/ 488633 h 2245042"/>
                <a:gd name="connsiteX1" fmla="*/ 1127760 w 2257425"/>
                <a:gd name="connsiteY1" fmla="*/ 479108 h 2245042"/>
                <a:gd name="connsiteX2" fmla="*/ 1014413 w 2257425"/>
                <a:gd name="connsiteY2" fmla="*/ 488633 h 2245042"/>
                <a:gd name="connsiteX3" fmla="*/ 1010603 w 2257425"/>
                <a:gd name="connsiteY3" fmla="*/ 481013 h 2245042"/>
                <a:gd name="connsiteX4" fmla="*/ 1127760 w 2257425"/>
                <a:gd name="connsiteY4" fmla="*/ 391478 h 2245042"/>
                <a:gd name="connsiteX5" fmla="*/ 1244918 w 2257425"/>
                <a:gd name="connsiteY5" fmla="*/ 481013 h 2245042"/>
                <a:gd name="connsiteX6" fmla="*/ 1241108 w 2257425"/>
                <a:gd name="connsiteY6" fmla="*/ 488633 h 2245042"/>
                <a:gd name="connsiteX7" fmla="*/ 1044893 w 2257425"/>
                <a:gd name="connsiteY7" fmla="*/ 1048703 h 2245042"/>
                <a:gd name="connsiteX8" fmla="*/ 1037273 w 2257425"/>
                <a:gd name="connsiteY8" fmla="*/ 1056323 h 2245042"/>
                <a:gd name="connsiteX9" fmla="*/ 1126808 w 2257425"/>
                <a:gd name="connsiteY9" fmla="*/ 1116330 h 2245042"/>
                <a:gd name="connsiteX10" fmla="*/ 1216343 w 2257425"/>
                <a:gd name="connsiteY10" fmla="*/ 1056323 h 2245042"/>
                <a:gd name="connsiteX11" fmla="*/ 1208723 w 2257425"/>
                <a:gd name="connsiteY11" fmla="*/ 1048703 h 2245042"/>
                <a:gd name="connsiteX12" fmla="*/ 1126808 w 2257425"/>
                <a:gd name="connsiteY12" fmla="*/ 1056323 h 2245042"/>
                <a:gd name="connsiteX13" fmla="*/ 1044893 w 2257425"/>
                <a:gd name="connsiteY13" fmla="*/ 1048703 h 2245042"/>
                <a:gd name="connsiteX14" fmla="*/ 1126808 w 2257425"/>
                <a:gd name="connsiteY14" fmla="*/ 979170 h 2245042"/>
                <a:gd name="connsiteX15" fmla="*/ 1101090 w 2257425"/>
                <a:gd name="connsiteY15" fmla="*/ 974408 h 2245042"/>
                <a:gd name="connsiteX16" fmla="*/ 1070610 w 2257425"/>
                <a:gd name="connsiteY16" fmla="*/ 987743 h 2245042"/>
                <a:gd name="connsiteX17" fmla="*/ 1074420 w 2257425"/>
                <a:gd name="connsiteY17" fmla="*/ 996315 h 2245042"/>
                <a:gd name="connsiteX18" fmla="*/ 1126808 w 2257425"/>
                <a:gd name="connsiteY18" fmla="*/ 1010603 h 2245042"/>
                <a:gd name="connsiteX19" fmla="*/ 1179195 w 2257425"/>
                <a:gd name="connsiteY19" fmla="*/ 996315 h 2245042"/>
                <a:gd name="connsiteX20" fmla="*/ 1183005 w 2257425"/>
                <a:gd name="connsiteY20" fmla="*/ 987743 h 2245042"/>
                <a:gd name="connsiteX21" fmla="*/ 1152525 w 2257425"/>
                <a:gd name="connsiteY21" fmla="*/ 974408 h 2245042"/>
                <a:gd name="connsiteX22" fmla="*/ 1126808 w 2257425"/>
                <a:gd name="connsiteY22" fmla="*/ 979170 h 2245042"/>
                <a:gd name="connsiteX23" fmla="*/ 2256473 w 2257425"/>
                <a:gd name="connsiteY23" fmla="*/ 1192530 h 2245042"/>
                <a:gd name="connsiteX24" fmla="*/ 2249805 w 2257425"/>
                <a:gd name="connsiteY24" fmla="*/ 1272540 h 2245042"/>
                <a:gd name="connsiteX25" fmla="*/ 1945005 w 2257425"/>
                <a:gd name="connsiteY25" fmla="*/ 1184910 h 2245042"/>
                <a:gd name="connsiteX26" fmla="*/ 1964055 w 2257425"/>
                <a:gd name="connsiteY26" fmla="*/ 1269683 h 2245042"/>
                <a:gd name="connsiteX27" fmla="*/ 2236470 w 2257425"/>
                <a:gd name="connsiteY27" fmla="*/ 1355408 h 2245042"/>
                <a:gd name="connsiteX28" fmla="*/ 2213610 w 2257425"/>
                <a:gd name="connsiteY28" fmla="*/ 1446848 h 2245042"/>
                <a:gd name="connsiteX29" fmla="*/ 1974533 w 2257425"/>
                <a:gd name="connsiteY29" fmla="*/ 1363980 h 2245042"/>
                <a:gd name="connsiteX30" fmla="*/ 1975485 w 2257425"/>
                <a:gd name="connsiteY30" fmla="*/ 1411605 h 2245042"/>
                <a:gd name="connsiteX31" fmla="*/ 1974533 w 2257425"/>
                <a:gd name="connsiteY31" fmla="*/ 1438275 h 2245042"/>
                <a:gd name="connsiteX32" fmla="*/ 2188845 w 2257425"/>
                <a:gd name="connsiteY32" fmla="*/ 1520190 h 2245042"/>
                <a:gd name="connsiteX33" fmla="*/ 2151698 w 2257425"/>
                <a:gd name="connsiteY33" fmla="*/ 1609725 h 2245042"/>
                <a:gd name="connsiteX34" fmla="*/ 1967865 w 2257425"/>
                <a:gd name="connsiteY34" fmla="*/ 1530668 h 2245042"/>
                <a:gd name="connsiteX35" fmla="*/ 1956435 w 2257425"/>
                <a:gd name="connsiteY35" fmla="*/ 1593533 h 2245042"/>
                <a:gd name="connsiteX36" fmla="*/ 2120265 w 2257425"/>
                <a:gd name="connsiteY36" fmla="*/ 1671638 h 2245042"/>
                <a:gd name="connsiteX37" fmla="*/ 2070735 w 2257425"/>
                <a:gd name="connsiteY37" fmla="*/ 1754505 h 2245042"/>
                <a:gd name="connsiteX38" fmla="*/ 1935480 w 2257425"/>
                <a:gd name="connsiteY38" fmla="*/ 1673543 h 2245042"/>
                <a:gd name="connsiteX39" fmla="*/ 1953578 w 2257425"/>
                <a:gd name="connsiteY39" fmla="*/ 1607820 h 2245042"/>
                <a:gd name="connsiteX40" fmla="*/ 1765935 w 2257425"/>
                <a:gd name="connsiteY40" fmla="*/ 1531620 h 2245042"/>
                <a:gd name="connsiteX41" fmla="*/ 1618298 w 2257425"/>
                <a:gd name="connsiteY41" fmla="*/ 1236345 h 2245042"/>
                <a:gd name="connsiteX42" fmla="*/ 1661160 w 2257425"/>
                <a:gd name="connsiteY42" fmla="*/ 988695 h 2245042"/>
                <a:gd name="connsiteX43" fmla="*/ 1557338 w 2257425"/>
                <a:gd name="connsiteY43" fmla="*/ 747713 h 2245042"/>
                <a:gd name="connsiteX44" fmla="*/ 1518285 w 2257425"/>
                <a:gd name="connsiteY44" fmla="*/ 716280 h 2245042"/>
                <a:gd name="connsiteX45" fmla="*/ 1620203 w 2257425"/>
                <a:gd name="connsiteY45" fmla="*/ 969645 h 2245042"/>
                <a:gd name="connsiteX46" fmla="*/ 1569720 w 2257425"/>
                <a:gd name="connsiteY46" fmla="*/ 1235393 h 2245042"/>
                <a:gd name="connsiteX47" fmla="*/ 1716405 w 2257425"/>
                <a:gd name="connsiteY47" fmla="*/ 1524953 h 2245042"/>
                <a:gd name="connsiteX48" fmla="*/ 1661160 w 2257425"/>
                <a:gd name="connsiteY48" fmla="*/ 1683068 h 2245042"/>
                <a:gd name="connsiteX49" fmla="*/ 1867853 w 2257425"/>
                <a:gd name="connsiteY49" fmla="*/ 1784033 h 2245042"/>
                <a:gd name="connsiteX50" fmla="*/ 1902143 w 2257425"/>
                <a:gd name="connsiteY50" fmla="*/ 1764983 h 2245042"/>
                <a:gd name="connsiteX51" fmla="*/ 1917383 w 2257425"/>
                <a:gd name="connsiteY51" fmla="*/ 1727835 h 2245042"/>
                <a:gd name="connsiteX52" fmla="*/ 2036445 w 2257425"/>
                <a:gd name="connsiteY52" fmla="*/ 1805940 h 2245042"/>
                <a:gd name="connsiteX53" fmla="*/ 1979295 w 2257425"/>
                <a:gd name="connsiteY53" fmla="*/ 1876425 h 2245042"/>
                <a:gd name="connsiteX54" fmla="*/ 1884045 w 2257425"/>
                <a:gd name="connsiteY54" fmla="*/ 1799273 h 2245042"/>
                <a:gd name="connsiteX55" fmla="*/ 1859280 w 2257425"/>
                <a:gd name="connsiteY55" fmla="*/ 1844040 h 2245042"/>
                <a:gd name="connsiteX56" fmla="*/ 1942148 w 2257425"/>
                <a:gd name="connsiteY56" fmla="*/ 1916430 h 2245042"/>
                <a:gd name="connsiteX57" fmla="*/ 1875473 w 2257425"/>
                <a:gd name="connsiteY57" fmla="*/ 1980248 h 2245042"/>
                <a:gd name="connsiteX58" fmla="*/ 1813560 w 2257425"/>
                <a:gd name="connsiteY58" fmla="*/ 1913573 h 2245042"/>
                <a:gd name="connsiteX59" fmla="*/ 1784985 w 2257425"/>
                <a:gd name="connsiteY59" fmla="*/ 1950720 h 2245042"/>
                <a:gd name="connsiteX60" fmla="*/ 1837373 w 2257425"/>
                <a:gd name="connsiteY60" fmla="*/ 2012633 h 2245042"/>
                <a:gd name="connsiteX61" fmla="*/ 1754505 w 2257425"/>
                <a:gd name="connsiteY61" fmla="*/ 2073593 h 2245042"/>
                <a:gd name="connsiteX62" fmla="*/ 1625918 w 2257425"/>
                <a:gd name="connsiteY62" fmla="*/ 1746885 h 2245042"/>
                <a:gd name="connsiteX63" fmla="*/ 1595438 w 2257425"/>
                <a:gd name="connsiteY63" fmla="*/ 1835468 h 2245042"/>
                <a:gd name="connsiteX64" fmla="*/ 1705928 w 2257425"/>
                <a:gd name="connsiteY64" fmla="*/ 2104073 h 2245042"/>
                <a:gd name="connsiteX65" fmla="*/ 1640205 w 2257425"/>
                <a:gd name="connsiteY65" fmla="*/ 2140268 h 2245042"/>
                <a:gd name="connsiteX66" fmla="*/ 1527810 w 2257425"/>
                <a:gd name="connsiteY66" fmla="*/ 1833563 h 2245042"/>
                <a:gd name="connsiteX67" fmla="*/ 1654493 w 2257425"/>
                <a:gd name="connsiteY67" fmla="*/ 1525905 h 2245042"/>
                <a:gd name="connsiteX68" fmla="*/ 1508760 w 2257425"/>
                <a:gd name="connsiteY68" fmla="*/ 1232535 h 2245042"/>
                <a:gd name="connsiteX69" fmla="*/ 1570673 w 2257425"/>
                <a:gd name="connsiteY69" fmla="*/ 946785 h 2245042"/>
                <a:gd name="connsiteX70" fmla="*/ 1457325 w 2257425"/>
                <a:gd name="connsiteY70" fmla="*/ 697230 h 2245042"/>
                <a:gd name="connsiteX71" fmla="*/ 1418273 w 2257425"/>
                <a:gd name="connsiteY71" fmla="*/ 670560 h 2245042"/>
                <a:gd name="connsiteX72" fmla="*/ 1521143 w 2257425"/>
                <a:gd name="connsiteY72" fmla="*/ 926783 h 2245042"/>
                <a:gd name="connsiteX73" fmla="*/ 1449705 w 2257425"/>
                <a:gd name="connsiteY73" fmla="*/ 1232535 h 2245042"/>
                <a:gd name="connsiteX74" fmla="*/ 1592580 w 2257425"/>
                <a:gd name="connsiteY74" fmla="*/ 1525905 h 2245042"/>
                <a:gd name="connsiteX75" fmla="*/ 1459230 w 2257425"/>
                <a:gd name="connsiteY75" fmla="*/ 1842135 h 2245042"/>
                <a:gd name="connsiteX76" fmla="*/ 1578293 w 2257425"/>
                <a:gd name="connsiteY76" fmla="*/ 2169795 h 2245042"/>
                <a:gd name="connsiteX77" fmla="*/ 1500188 w 2257425"/>
                <a:gd name="connsiteY77" fmla="*/ 2200275 h 2245042"/>
                <a:gd name="connsiteX78" fmla="*/ 1383030 w 2257425"/>
                <a:gd name="connsiteY78" fmla="*/ 1848803 h 2245042"/>
                <a:gd name="connsiteX79" fmla="*/ 1521143 w 2257425"/>
                <a:gd name="connsiteY79" fmla="*/ 1525905 h 2245042"/>
                <a:gd name="connsiteX80" fmla="*/ 1381125 w 2257425"/>
                <a:gd name="connsiteY80" fmla="*/ 1230630 h 2245042"/>
                <a:gd name="connsiteX81" fmla="*/ 1467803 w 2257425"/>
                <a:gd name="connsiteY81" fmla="*/ 906780 h 2245042"/>
                <a:gd name="connsiteX82" fmla="*/ 1340168 w 2257425"/>
                <a:gd name="connsiteY82" fmla="*/ 649605 h 2245042"/>
                <a:gd name="connsiteX83" fmla="*/ 1335405 w 2257425"/>
                <a:gd name="connsiteY83" fmla="*/ 645795 h 2245042"/>
                <a:gd name="connsiteX84" fmla="*/ 1327785 w 2257425"/>
                <a:gd name="connsiteY84" fmla="*/ 653415 h 2245042"/>
                <a:gd name="connsiteX85" fmla="*/ 1409700 w 2257425"/>
                <a:gd name="connsiteY85" fmla="*/ 887730 h 2245042"/>
                <a:gd name="connsiteX86" fmla="*/ 1310640 w 2257425"/>
                <a:gd name="connsiteY86" fmla="*/ 1229678 h 2245042"/>
                <a:gd name="connsiteX87" fmla="*/ 1443990 w 2257425"/>
                <a:gd name="connsiteY87" fmla="*/ 1525905 h 2245042"/>
                <a:gd name="connsiteX88" fmla="*/ 1301115 w 2257425"/>
                <a:gd name="connsiteY88" fmla="*/ 1856423 h 2245042"/>
                <a:gd name="connsiteX89" fmla="*/ 1412558 w 2257425"/>
                <a:gd name="connsiteY89" fmla="*/ 2226945 h 2245042"/>
                <a:gd name="connsiteX90" fmla="*/ 1330643 w 2257425"/>
                <a:gd name="connsiteY90" fmla="*/ 2245043 h 2245042"/>
                <a:gd name="connsiteX91" fmla="*/ 1223963 w 2257425"/>
                <a:gd name="connsiteY91" fmla="*/ 1857375 h 2245042"/>
                <a:gd name="connsiteX92" fmla="*/ 1371600 w 2257425"/>
                <a:gd name="connsiteY92" fmla="*/ 1525905 h 2245042"/>
                <a:gd name="connsiteX93" fmla="*/ 1251585 w 2257425"/>
                <a:gd name="connsiteY93" fmla="*/ 1275398 h 2245042"/>
                <a:gd name="connsiteX94" fmla="*/ 1221105 w 2257425"/>
                <a:gd name="connsiteY94" fmla="*/ 1252538 h 2245042"/>
                <a:gd name="connsiteX95" fmla="*/ 1128713 w 2257425"/>
                <a:gd name="connsiteY95" fmla="*/ 1270635 h 2245042"/>
                <a:gd name="connsiteX96" fmla="*/ 1036320 w 2257425"/>
                <a:gd name="connsiteY96" fmla="*/ 1252538 h 2245042"/>
                <a:gd name="connsiteX97" fmla="*/ 1005840 w 2257425"/>
                <a:gd name="connsiteY97" fmla="*/ 1275398 h 2245042"/>
                <a:gd name="connsiteX98" fmla="*/ 885825 w 2257425"/>
                <a:gd name="connsiteY98" fmla="*/ 1525905 h 2245042"/>
                <a:gd name="connsiteX99" fmla="*/ 1033463 w 2257425"/>
                <a:gd name="connsiteY99" fmla="*/ 1857375 h 2245042"/>
                <a:gd name="connsiteX100" fmla="*/ 926783 w 2257425"/>
                <a:gd name="connsiteY100" fmla="*/ 2245043 h 2245042"/>
                <a:gd name="connsiteX101" fmla="*/ 844868 w 2257425"/>
                <a:gd name="connsiteY101" fmla="*/ 2226945 h 2245042"/>
                <a:gd name="connsiteX102" fmla="*/ 956310 w 2257425"/>
                <a:gd name="connsiteY102" fmla="*/ 1856423 h 2245042"/>
                <a:gd name="connsiteX103" fmla="*/ 813435 w 2257425"/>
                <a:gd name="connsiteY103" fmla="*/ 1525905 h 2245042"/>
                <a:gd name="connsiteX104" fmla="*/ 946785 w 2257425"/>
                <a:gd name="connsiteY104" fmla="*/ 1229678 h 2245042"/>
                <a:gd name="connsiteX105" fmla="*/ 847725 w 2257425"/>
                <a:gd name="connsiteY105" fmla="*/ 887730 h 2245042"/>
                <a:gd name="connsiteX106" fmla="*/ 929640 w 2257425"/>
                <a:gd name="connsiteY106" fmla="*/ 653415 h 2245042"/>
                <a:gd name="connsiteX107" fmla="*/ 922020 w 2257425"/>
                <a:gd name="connsiteY107" fmla="*/ 645795 h 2245042"/>
                <a:gd name="connsiteX108" fmla="*/ 917258 w 2257425"/>
                <a:gd name="connsiteY108" fmla="*/ 649605 h 2245042"/>
                <a:gd name="connsiteX109" fmla="*/ 789623 w 2257425"/>
                <a:gd name="connsiteY109" fmla="*/ 906780 h 2245042"/>
                <a:gd name="connsiteX110" fmla="*/ 876300 w 2257425"/>
                <a:gd name="connsiteY110" fmla="*/ 1230630 h 2245042"/>
                <a:gd name="connsiteX111" fmla="*/ 736283 w 2257425"/>
                <a:gd name="connsiteY111" fmla="*/ 1525905 h 2245042"/>
                <a:gd name="connsiteX112" fmla="*/ 874395 w 2257425"/>
                <a:gd name="connsiteY112" fmla="*/ 1848803 h 2245042"/>
                <a:gd name="connsiteX113" fmla="*/ 757238 w 2257425"/>
                <a:gd name="connsiteY113" fmla="*/ 2200275 h 2245042"/>
                <a:gd name="connsiteX114" fmla="*/ 679133 w 2257425"/>
                <a:gd name="connsiteY114" fmla="*/ 2169795 h 2245042"/>
                <a:gd name="connsiteX115" fmla="*/ 798195 w 2257425"/>
                <a:gd name="connsiteY115" fmla="*/ 1842135 h 2245042"/>
                <a:gd name="connsiteX116" fmla="*/ 664845 w 2257425"/>
                <a:gd name="connsiteY116" fmla="*/ 1525905 h 2245042"/>
                <a:gd name="connsiteX117" fmla="*/ 807720 w 2257425"/>
                <a:gd name="connsiteY117" fmla="*/ 1232535 h 2245042"/>
                <a:gd name="connsiteX118" fmla="*/ 736283 w 2257425"/>
                <a:gd name="connsiteY118" fmla="*/ 926783 h 2245042"/>
                <a:gd name="connsiteX119" fmla="*/ 839153 w 2257425"/>
                <a:gd name="connsiteY119" fmla="*/ 670560 h 2245042"/>
                <a:gd name="connsiteX120" fmla="*/ 800100 w 2257425"/>
                <a:gd name="connsiteY120" fmla="*/ 697230 h 2245042"/>
                <a:gd name="connsiteX121" fmla="*/ 686753 w 2257425"/>
                <a:gd name="connsiteY121" fmla="*/ 946785 h 2245042"/>
                <a:gd name="connsiteX122" fmla="*/ 748665 w 2257425"/>
                <a:gd name="connsiteY122" fmla="*/ 1232535 h 2245042"/>
                <a:gd name="connsiteX123" fmla="*/ 602933 w 2257425"/>
                <a:gd name="connsiteY123" fmla="*/ 1525905 h 2245042"/>
                <a:gd name="connsiteX124" fmla="*/ 729615 w 2257425"/>
                <a:gd name="connsiteY124" fmla="*/ 1833563 h 2245042"/>
                <a:gd name="connsiteX125" fmla="*/ 617220 w 2257425"/>
                <a:gd name="connsiteY125" fmla="*/ 2140268 h 2245042"/>
                <a:gd name="connsiteX126" fmla="*/ 551498 w 2257425"/>
                <a:gd name="connsiteY126" fmla="*/ 2104073 h 2245042"/>
                <a:gd name="connsiteX127" fmla="*/ 662940 w 2257425"/>
                <a:gd name="connsiteY127" fmla="*/ 1835468 h 2245042"/>
                <a:gd name="connsiteX128" fmla="*/ 632460 w 2257425"/>
                <a:gd name="connsiteY128" fmla="*/ 1746885 h 2245042"/>
                <a:gd name="connsiteX129" fmla="*/ 503873 w 2257425"/>
                <a:gd name="connsiteY129" fmla="*/ 2073593 h 2245042"/>
                <a:gd name="connsiteX130" fmla="*/ 421005 w 2257425"/>
                <a:gd name="connsiteY130" fmla="*/ 2012633 h 2245042"/>
                <a:gd name="connsiteX131" fmla="*/ 473393 w 2257425"/>
                <a:gd name="connsiteY131" fmla="*/ 1950720 h 2245042"/>
                <a:gd name="connsiteX132" fmla="*/ 444818 w 2257425"/>
                <a:gd name="connsiteY132" fmla="*/ 1913573 h 2245042"/>
                <a:gd name="connsiteX133" fmla="*/ 382905 w 2257425"/>
                <a:gd name="connsiteY133" fmla="*/ 1980248 h 2245042"/>
                <a:gd name="connsiteX134" fmla="*/ 316230 w 2257425"/>
                <a:gd name="connsiteY134" fmla="*/ 1916430 h 2245042"/>
                <a:gd name="connsiteX135" fmla="*/ 399098 w 2257425"/>
                <a:gd name="connsiteY135" fmla="*/ 1844040 h 2245042"/>
                <a:gd name="connsiteX136" fmla="*/ 374333 w 2257425"/>
                <a:gd name="connsiteY136" fmla="*/ 1799273 h 2245042"/>
                <a:gd name="connsiteX137" fmla="*/ 279083 w 2257425"/>
                <a:gd name="connsiteY137" fmla="*/ 1876425 h 2245042"/>
                <a:gd name="connsiteX138" fmla="*/ 221933 w 2257425"/>
                <a:gd name="connsiteY138" fmla="*/ 1805940 h 2245042"/>
                <a:gd name="connsiteX139" fmla="*/ 341948 w 2257425"/>
                <a:gd name="connsiteY139" fmla="*/ 1727835 h 2245042"/>
                <a:gd name="connsiteX140" fmla="*/ 357188 w 2257425"/>
                <a:gd name="connsiteY140" fmla="*/ 1764983 h 2245042"/>
                <a:gd name="connsiteX141" fmla="*/ 391478 w 2257425"/>
                <a:gd name="connsiteY141" fmla="*/ 1784033 h 2245042"/>
                <a:gd name="connsiteX142" fmla="*/ 598170 w 2257425"/>
                <a:gd name="connsiteY142" fmla="*/ 1683068 h 2245042"/>
                <a:gd name="connsiteX143" fmla="*/ 542925 w 2257425"/>
                <a:gd name="connsiteY143" fmla="*/ 1524953 h 2245042"/>
                <a:gd name="connsiteX144" fmla="*/ 689610 w 2257425"/>
                <a:gd name="connsiteY144" fmla="*/ 1235393 h 2245042"/>
                <a:gd name="connsiteX145" fmla="*/ 639128 w 2257425"/>
                <a:gd name="connsiteY145" fmla="*/ 969645 h 2245042"/>
                <a:gd name="connsiteX146" fmla="*/ 741045 w 2257425"/>
                <a:gd name="connsiteY146" fmla="*/ 716280 h 2245042"/>
                <a:gd name="connsiteX147" fmla="*/ 701993 w 2257425"/>
                <a:gd name="connsiteY147" fmla="*/ 747713 h 2245042"/>
                <a:gd name="connsiteX148" fmla="*/ 598170 w 2257425"/>
                <a:gd name="connsiteY148" fmla="*/ 988695 h 2245042"/>
                <a:gd name="connsiteX149" fmla="*/ 641033 w 2257425"/>
                <a:gd name="connsiteY149" fmla="*/ 1236345 h 2245042"/>
                <a:gd name="connsiteX150" fmla="*/ 493395 w 2257425"/>
                <a:gd name="connsiteY150" fmla="*/ 1531620 h 2245042"/>
                <a:gd name="connsiteX151" fmla="*/ 304800 w 2257425"/>
                <a:gd name="connsiteY151" fmla="*/ 1607820 h 2245042"/>
                <a:gd name="connsiteX152" fmla="*/ 322898 w 2257425"/>
                <a:gd name="connsiteY152" fmla="*/ 1673543 h 2245042"/>
                <a:gd name="connsiteX153" fmla="*/ 187643 w 2257425"/>
                <a:gd name="connsiteY153" fmla="*/ 1754505 h 2245042"/>
                <a:gd name="connsiteX154" fmla="*/ 138113 w 2257425"/>
                <a:gd name="connsiteY154" fmla="*/ 1671638 h 2245042"/>
                <a:gd name="connsiteX155" fmla="*/ 301943 w 2257425"/>
                <a:gd name="connsiteY155" fmla="*/ 1593533 h 2245042"/>
                <a:gd name="connsiteX156" fmla="*/ 290513 w 2257425"/>
                <a:gd name="connsiteY156" fmla="*/ 1530668 h 2245042"/>
                <a:gd name="connsiteX157" fmla="*/ 106680 w 2257425"/>
                <a:gd name="connsiteY157" fmla="*/ 1609725 h 2245042"/>
                <a:gd name="connsiteX158" fmla="*/ 69533 w 2257425"/>
                <a:gd name="connsiteY158" fmla="*/ 1520190 h 2245042"/>
                <a:gd name="connsiteX159" fmla="*/ 282893 w 2257425"/>
                <a:gd name="connsiteY159" fmla="*/ 1438275 h 2245042"/>
                <a:gd name="connsiteX160" fmla="*/ 282893 w 2257425"/>
                <a:gd name="connsiteY160" fmla="*/ 1411605 h 2245042"/>
                <a:gd name="connsiteX161" fmla="*/ 283845 w 2257425"/>
                <a:gd name="connsiteY161" fmla="*/ 1363980 h 2245042"/>
                <a:gd name="connsiteX162" fmla="*/ 44768 w 2257425"/>
                <a:gd name="connsiteY162" fmla="*/ 1446848 h 2245042"/>
                <a:gd name="connsiteX163" fmla="*/ 21907 w 2257425"/>
                <a:gd name="connsiteY163" fmla="*/ 1355408 h 2245042"/>
                <a:gd name="connsiteX164" fmla="*/ 294323 w 2257425"/>
                <a:gd name="connsiteY164" fmla="*/ 1269683 h 2245042"/>
                <a:gd name="connsiteX165" fmla="*/ 313373 w 2257425"/>
                <a:gd name="connsiteY165" fmla="*/ 1184910 h 2245042"/>
                <a:gd name="connsiteX166" fmla="*/ 8573 w 2257425"/>
                <a:gd name="connsiteY166" fmla="*/ 1272540 h 2245042"/>
                <a:gd name="connsiteX167" fmla="*/ 952 w 2257425"/>
                <a:gd name="connsiteY167" fmla="*/ 1192530 h 2245042"/>
                <a:gd name="connsiteX168" fmla="*/ 340995 w 2257425"/>
                <a:gd name="connsiteY168" fmla="*/ 1102043 h 2245042"/>
                <a:gd name="connsiteX169" fmla="*/ 385763 w 2257425"/>
                <a:gd name="connsiteY169" fmla="*/ 1007745 h 2245042"/>
                <a:gd name="connsiteX170" fmla="*/ 0 w 2257425"/>
                <a:gd name="connsiteY170" fmla="*/ 1098233 h 2245042"/>
                <a:gd name="connsiteX171" fmla="*/ 1126808 w 2257425"/>
                <a:gd name="connsiteY171" fmla="*/ 0 h 2245042"/>
                <a:gd name="connsiteX172" fmla="*/ 2257425 w 2257425"/>
                <a:gd name="connsiteY172" fmla="*/ 1099185 h 2245042"/>
                <a:gd name="connsiteX173" fmla="*/ 1871663 w 2257425"/>
                <a:gd name="connsiteY173" fmla="*/ 1008698 h 2245042"/>
                <a:gd name="connsiteX174" fmla="*/ 1916430 w 2257425"/>
                <a:gd name="connsiteY174" fmla="*/ 1102995 h 2245042"/>
                <a:gd name="connsiteX175" fmla="*/ 2256473 w 2257425"/>
                <a:gd name="connsiteY175" fmla="*/ 1192530 h 2245042"/>
                <a:gd name="connsiteX176" fmla="*/ 641033 w 2257425"/>
                <a:gd name="connsiteY176" fmla="*/ 718185 h 2245042"/>
                <a:gd name="connsiteX177" fmla="*/ 370523 w 2257425"/>
                <a:gd name="connsiteY177" fmla="*/ 747713 h 2245042"/>
                <a:gd name="connsiteX178" fmla="*/ 251460 w 2257425"/>
                <a:gd name="connsiteY178" fmla="*/ 553403 h 2245042"/>
                <a:gd name="connsiteX179" fmla="*/ 234315 w 2257425"/>
                <a:gd name="connsiteY179" fmla="*/ 562928 h 2245042"/>
                <a:gd name="connsiteX180" fmla="*/ 26670 w 2257425"/>
                <a:gd name="connsiteY180" fmla="*/ 1008698 h 2245042"/>
                <a:gd name="connsiteX181" fmla="*/ 421005 w 2257425"/>
                <a:gd name="connsiteY181" fmla="*/ 941070 h 2245042"/>
                <a:gd name="connsiteX182" fmla="*/ 641033 w 2257425"/>
                <a:gd name="connsiteY182" fmla="*/ 718185 h 2245042"/>
                <a:gd name="connsiteX183" fmla="*/ 1126808 w 2257425"/>
                <a:gd name="connsiteY183" fmla="*/ 616268 h 2245042"/>
                <a:gd name="connsiteX184" fmla="*/ 910590 w 2257425"/>
                <a:gd name="connsiteY184" fmla="*/ 752475 h 2245042"/>
                <a:gd name="connsiteX185" fmla="*/ 918210 w 2257425"/>
                <a:gd name="connsiteY185" fmla="*/ 759143 h 2245042"/>
                <a:gd name="connsiteX186" fmla="*/ 982028 w 2257425"/>
                <a:gd name="connsiteY186" fmla="*/ 746760 h 2245042"/>
                <a:gd name="connsiteX187" fmla="*/ 1084898 w 2257425"/>
                <a:gd name="connsiteY187" fmla="*/ 789623 h 2245042"/>
                <a:gd name="connsiteX188" fmla="*/ 1083945 w 2257425"/>
                <a:gd name="connsiteY188" fmla="*/ 896303 h 2245042"/>
                <a:gd name="connsiteX189" fmla="*/ 1042988 w 2257425"/>
                <a:gd name="connsiteY189" fmla="*/ 879158 h 2245042"/>
                <a:gd name="connsiteX190" fmla="*/ 982980 w 2257425"/>
                <a:gd name="connsiteY190" fmla="*/ 891540 h 2245042"/>
                <a:gd name="connsiteX191" fmla="*/ 931545 w 2257425"/>
                <a:gd name="connsiteY191" fmla="*/ 877253 h 2245042"/>
                <a:gd name="connsiteX192" fmla="*/ 904875 w 2257425"/>
                <a:gd name="connsiteY192" fmla="*/ 926783 h 2245042"/>
                <a:gd name="connsiteX193" fmla="*/ 1126808 w 2257425"/>
                <a:gd name="connsiteY193" fmla="*/ 1204913 h 2245042"/>
                <a:gd name="connsiteX194" fmla="*/ 1348740 w 2257425"/>
                <a:gd name="connsiteY194" fmla="*/ 926783 h 2245042"/>
                <a:gd name="connsiteX195" fmla="*/ 1320165 w 2257425"/>
                <a:gd name="connsiteY195" fmla="*/ 875348 h 2245042"/>
                <a:gd name="connsiteX196" fmla="*/ 1270635 w 2257425"/>
                <a:gd name="connsiteY196" fmla="*/ 891540 h 2245042"/>
                <a:gd name="connsiteX197" fmla="*/ 1216343 w 2257425"/>
                <a:gd name="connsiteY197" fmla="*/ 879158 h 2245042"/>
                <a:gd name="connsiteX198" fmla="*/ 1172528 w 2257425"/>
                <a:gd name="connsiteY198" fmla="*/ 925830 h 2245042"/>
                <a:gd name="connsiteX199" fmla="*/ 1168718 w 2257425"/>
                <a:gd name="connsiteY199" fmla="*/ 790575 h 2245042"/>
                <a:gd name="connsiteX200" fmla="*/ 1271588 w 2257425"/>
                <a:gd name="connsiteY200" fmla="*/ 747713 h 2245042"/>
                <a:gd name="connsiteX201" fmla="*/ 1335405 w 2257425"/>
                <a:gd name="connsiteY201" fmla="*/ 760095 h 2245042"/>
                <a:gd name="connsiteX202" fmla="*/ 1343025 w 2257425"/>
                <a:gd name="connsiteY202" fmla="*/ 753428 h 2245042"/>
                <a:gd name="connsiteX203" fmla="*/ 1126808 w 2257425"/>
                <a:gd name="connsiteY203" fmla="*/ 616268 h 2245042"/>
                <a:gd name="connsiteX204" fmla="*/ 1294448 w 2257425"/>
                <a:gd name="connsiteY204" fmla="*/ 783908 h 2245042"/>
                <a:gd name="connsiteX205" fmla="*/ 1221105 w 2257425"/>
                <a:gd name="connsiteY205" fmla="*/ 812483 h 2245042"/>
                <a:gd name="connsiteX206" fmla="*/ 1222058 w 2257425"/>
                <a:gd name="connsiteY206" fmla="*/ 831533 h 2245042"/>
                <a:gd name="connsiteX207" fmla="*/ 1327785 w 2257425"/>
                <a:gd name="connsiteY207" fmla="*/ 837248 h 2245042"/>
                <a:gd name="connsiteX208" fmla="*/ 1341120 w 2257425"/>
                <a:gd name="connsiteY208" fmla="*/ 809625 h 2245042"/>
                <a:gd name="connsiteX209" fmla="*/ 1294448 w 2257425"/>
                <a:gd name="connsiteY209" fmla="*/ 783908 h 2245042"/>
                <a:gd name="connsiteX210" fmla="*/ 926783 w 2257425"/>
                <a:gd name="connsiteY210" fmla="*/ 837248 h 2245042"/>
                <a:gd name="connsiteX211" fmla="*/ 1042988 w 2257425"/>
                <a:gd name="connsiteY211" fmla="*/ 833438 h 2245042"/>
                <a:gd name="connsiteX212" fmla="*/ 959168 w 2257425"/>
                <a:gd name="connsiteY212" fmla="*/ 782955 h 2245042"/>
                <a:gd name="connsiteX213" fmla="*/ 912495 w 2257425"/>
                <a:gd name="connsiteY213" fmla="*/ 808673 h 2245042"/>
                <a:gd name="connsiteX214" fmla="*/ 926783 w 2257425"/>
                <a:gd name="connsiteY214" fmla="*/ 837248 h 2245042"/>
                <a:gd name="connsiteX215" fmla="*/ 1650683 w 2257425"/>
                <a:gd name="connsiteY215" fmla="*/ 441008 h 2245042"/>
                <a:gd name="connsiteX216" fmla="*/ 1437323 w 2257425"/>
                <a:gd name="connsiteY216" fmla="*/ 522923 h 2245042"/>
                <a:gd name="connsiteX217" fmla="*/ 1533525 w 2257425"/>
                <a:gd name="connsiteY217" fmla="*/ 332423 h 2245042"/>
                <a:gd name="connsiteX218" fmla="*/ 1275398 w 2257425"/>
                <a:gd name="connsiteY218" fmla="*/ 448628 h 2245042"/>
                <a:gd name="connsiteX219" fmla="*/ 1224915 w 2257425"/>
                <a:gd name="connsiteY219" fmla="*/ 316230 h 2245042"/>
                <a:gd name="connsiteX220" fmla="*/ 1336358 w 2257425"/>
                <a:gd name="connsiteY220" fmla="*/ 217170 h 2245042"/>
                <a:gd name="connsiteX221" fmla="*/ 1186815 w 2257425"/>
                <a:gd name="connsiteY221" fmla="*/ 206693 h 2245042"/>
                <a:gd name="connsiteX222" fmla="*/ 1126808 w 2257425"/>
                <a:gd name="connsiteY222" fmla="*/ 67628 h 2245042"/>
                <a:gd name="connsiteX223" fmla="*/ 1066800 w 2257425"/>
                <a:gd name="connsiteY223" fmla="*/ 206693 h 2245042"/>
                <a:gd name="connsiteX224" fmla="*/ 917258 w 2257425"/>
                <a:gd name="connsiteY224" fmla="*/ 217170 h 2245042"/>
                <a:gd name="connsiteX225" fmla="*/ 1028700 w 2257425"/>
                <a:gd name="connsiteY225" fmla="*/ 316230 h 2245042"/>
                <a:gd name="connsiteX226" fmla="*/ 978218 w 2257425"/>
                <a:gd name="connsiteY226" fmla="*/ 448628 h 2245042"/>
                <a:gd name="connsiteX227" fmla="*/ 720090 w 2257425"/>
                <a:gd name="connsiteY227" fmla="*/ 332423 h 2245042"/>
                <a:gd name="connsiteX228" fmla="*/ 816293 w 2257425"/>
                <a:gd name="connsiteY228" fmla="*/ 522923 h 2245042"/>
                <a:gd name="connsiteX229" fmla="*/ 602933 w 2257425"/>
                <a:gd name="connsiteY229" fmla="*/ 441008 h 2245042"/>
                <a:gd name="connsiteX230" fmla="*/ 729615 w 2257425"/>
                <a:gd name="connsiteY230" fmla="*/ 646748 h 2245042"/>
                <a:gd name="connsiteX231" fmla="*/ 749618 w 2257425"/>
                <a:gd name="connsiteY231" fmla="*/ 653415 h 2245042"/>
                <a:gd name="connsiteX232" fmla="*/ 1126808 w 2257425"/>
                <a:gd name="connsiteY232" fmla="*/ 564833 h 2245042"/>
                <a:gd name="connsiteX233" fmla="*/ 1503998 w 2257425"/>
                <a:gd name="connsiteY233" fmla="*/ 653415 h 2245042"/>
                <a:gd name="connsiteX234" fmla="*/ 1524000 w 2257425"/>
                <a:gd name="connsiteY234" fmla="*/ 646748 h 2245042"/>
                <a:gd name="connsiteX235" fmla="*/ 1650683 w 2257425"/>
                <a:gd name="connsiteY235" fmla="*/ 441008 h 2245042"/>
                <a:gd name="connsiteX236" fmla="*/ 1831658 w 2257425"/>
                <a:gd name="connsiteY236" fmla="*/ 941070 h 2245042"/>
                <a:gd name="connsiteX237" fmla="*/ 2226945 w 2257425"/>
                <a:gd name="connsiteY237" fmla="*/ 1008698 h 2245042"/>
                <a:gd name="connsiteX238" fmla="*/ 2019300 w 2257425"/>
                <a:gd name="connsiteY238" fmla="*/ 562928 h 2245042"/>
                <a:gd name="connsiteX239" fmla="*/ 2003108 w 2257425"/>
                <a:gd name="connsiteY239" fmla="*/ 553403 h 2245042"/>
                <a:gd name="connsiteX240" fmla="*/ 1884045 w 2257425"/>
                <a:gd name="connsiteY240" fmla="*/ 747713 h 2245042"/>
                <a:gd name="connsiteX241" fmla="*/ 1613535 w 2257425"/>
                <a:gd name="connsiteY241" fmla="*/ 718185 h 2245042"/>
                <a:gd name="connsiteX242" fmla="*/ 1831658 w 2257425"/>
                <a:gd name="connsiteY242" fmla="*/ 941070 h 224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257425" h="2245042">
                  <a:moveTo>
                    <a:pt x="1241108" y="488633"/>
                  </a:moveTo>
                  <a:cubicBezTo>
                    <a:pt x="1231583" y="486728"/>
                    <a:pt x="1183958" y="479108"/>
                    <a:pt x="1127760" y="479108"/>
                  </a:cubicBezTo>
                  <a:cubicBezTo>
                    <a:pt x="1071563" y="479108"/>
                    <a:pt x="1023938" y="486728"/>
                    <a:pt x="1014413" y="488633"/>
                  </a:cubicBezTo>
                  <a:cubicBezTo>
                    <a:pt x="1008698" y="489585"/>
                    <a:pt x="1006793" y="483870"/>
                    <a:pt x="1010603" y="481013"/>
                  </a:cubicBezTo>
                  <a:cubicBezTo>
                    <a:pt x="1014413" y="478155"/>
                    <a:pt x="1127760" y="391478"/>
                    <a:pt x="1127760" y="391478"/>
                  </a:cubicBezTo>
                  <a:cubicBezTo>
                    <a:pt x="1127760" y="391478"/>
                    <a:pt x="1241108" y="478155"/>
                    <a:pt x="1244918" y="481013"/>
                  </a:cubicBezTo>
                  <a:cubicBezTo>
                    <a:pt x="1248728" y="483870"/>
                    <a:pt x="1246823" y="489585"/>
                    <a:pt x="1241108" y="488633"/>
                  </a:cubicBezTo>
                  <a:moveTo>
                    <a:pt x="1044893" y="1048703"/>
                  </a:moveTo>
                  <a:cubicBezTo>
                    <a:pt x="1044893" y="1048703"/>
                    <a:pt x="1039178" y="1050608"/>
                    <a:pt x="1037273" y="1056323"/>
                  </a:cubicBezTo>
                  <a:cubicBezTo>
                    <a:pt x="1061085" y="1074420"/>
                    <a:pt x="1077278" y="1116330"/>
                    <a:pt x="1126808" y="1116330"/>
                  </a:cubicBezTo>
                  <a:cubicBezTo>
                    <a:pt x="1176338" y="1116330"/>
                    <a:pt x="1192530" y="1074420"/>
                    <a:pt x="1216343" y="1056323"/>
                  </a:cubicBezTo>
                  <a:cubicBezTo>
                    <a:pt x="1214438" y="1050608"/>
                    <a:pt x="1208723" y="1048703"/>
                    <a:pt x="1208723" y="1048703"/>
                  </a:cubicBezTo>
                  <a:cubicBezTo>
                    <a:pt x="1208723" y="1048703"/>
                    <a:pt x="1177290" y="1056323"/>
                    <a:pt x="1126808" y="1056323"/>
                  </a:cubicBezTo>
                  <a:cubicBezTo>
                    <a:pt x="1076325" y="1056323"/>
                    <a:pt x="1044893" y="1048703"/>
                    <a:pt x="1044893" y="1048703"/>
                  </a:cubicBezTo>
                  <a:moveTo>
                    <a:pt x="1126808" y="979170"/>
                  </a:moveTo>
                  <a:cubicBezTo>
                    <a:pt x="1113473" y="979170"/>
                    <a:pt x="1109663" y="974408"/>
                    <a:pt x="1101090" y="974408"/>
                  </a:cubicBezTo>
                  <a:cubicBezTo>
                    <a:pt x="1092518" y="974408"/>
                    <a:pt x="1074420" y="982028"/>
                    <a:pt x="1070610" y="987743"/>
                  </a:cubicBezTo>
                  <a:cubicBezTo>
                    <a:pt x="1070610" y="990600"/>
                    <a:pt x="1072515" y="993458"/>
                    <a:pt x="1074420" y="996315"/>
                  </a:cubicBezTo>
                  <a:cubicBezTo>
                    <a:pt x="1094423" y="999173"/>
                    <a:pt x="1103948" y="1010603"/>
                    <a:pt x="1126808" y="1010603"/>
                  </a:cubicBezTo>
                  <a:cubicBezTo>
                    <a:pt x="1149668" y="1010603"/>
                    <a:pt x="1159193" y="999173"/>
                    <a:pt x="1179195" y="996315"/>
                  </a:cubicBezTo>
                  <a:cubicBezTo>
                    <a:pt x="1182053" y="993458"/>
                    <a:pt x="1183005" y="990600"/>
                    <a:pt x="1183005" y="987743"/>
                  </a:cubicBezTo>
                  <a:cubicBezTo>
                    <a:pt x="1179195" y="981075"/>
                    <a:pt x="1162050" y="974408"/>
                    <a:pt x="1152525" y="974408"/>
                  </a:cubicBezTo>
                  <a:cubicBezTo>
                    <a:pt x="1143953" y="973455"/>
                    <a:pt x="1141095" y="979170"/>
                    <a:pt x="1126808" y="979170"/>
                  </a:cubicBezTo>
                  <a:moveTo>
                    <a:pt x="2256473" y="1192530"/>
                  </a:moveTo>
                  <a:cubicBezTo>
                    <a:pt x="2254568" y="1219200"/>
                    <a:pt x="2252663" y="1246823"/>
                    <a:pt x="2249805" y="1272540"/>
                  </a:cubicBezTo>
                  <a:cubicBezTo>
                    <a:pt x="2122170" y="1293495"/>
                    <a:pt x="2076450" y="1180148"/>
                    <a:pt x="1945005" y="1184910"/>
                  </a:cubicBezTo>
                  <a:cubicBezTo>
                    <a:pt x="1952625" y="1212533"/>
                    <a:pt x="1959293" y="1241108"/>
                    <a:pt x="1964055" y="1269683"/>
                  </a:cubicBezTo>
                  <a:cubicBezTo>
                    <a:pt x="2072640" y="1269683"/>
                    <a:pt x="2115503" y="1370648"/>
                    <a:pt x="2236470" y="1355408"/>
                  </a:cubicBezTo>
                  <a:cubicBezTo>
                    <a:pt x="2229803" y="1385888"/>
                    <a:pt x="2222183" y="1416368"/>
                    <a:pt x="2213610" y="1446848"/>
                  </a:cubicBezTo>
                  <a:cubicBezTo>
                    <a:pt x="2118360" y="1456373"/>
                    <a:pt x="2085023" y="1362075"/>
                    <a:pt x="1974533" y="1363980"/>
                  </a:cubicBezTo>
                  <a:cubicBezTo>
                    <a:pt x="1975485" y="1380173"/>
                    <a:pt x="1975485" y="1395413"/>
                    <a:pt x="1975485" y="1411605"/>
                  </a:cubicBezTo>
                  <a:cubicBezTo>
                    <a:pt x="1975485" y="1420178"/>
                    <a:pt x="1975485" y="1429703"/>
                    <a:pt x="1974533" y="1438275"/>
                  </a:cubicBezTo>
                  <a:cubicBezTo>
                    <a:pt x="2068830" y="1437323"/>
                    <a:pt x="2099310" y="1524000"/>
                    <a:pt x="2188845" y="1520190"/>
                  </a:cubicBezTo>
                  <a:cubicBezTo>
                    <a:pt x="2177415" y="1550670"/>
                    <a:pt x="2165033" y="1580198"/>
                    <a:pt x="2151698" y="1609725"/>
                  </a:cubicBezTo>
                  <a:cubicBezTo>
                    <a:pt x="2086928" y="1605915"/>
                    <a:pt x="2065020" y="1524000"/>
                    <a:pt x="1967865" y="1530668"/>
                  </a:cubicBezTo>
                  <a:cubicBezTo>
                    <a:pt x="1965008" y="1551623"/>
                    <a:pt x="1961198" y="1572578"/>
                    <a:pt x="1956435" y="1593533"/>
                  </a:cubicBezTo>
                  <a:cubicBezTo>
                    <a:pt x="2041208" y="1587818"/>
                    <a:pt x="2059305" y="1665923"/>
                    <a:pt x="2120265" y="1671638"/>
                  </a:cubicBezTo>
                  <a:cubicBezTo>
                    <a:pt x="2105025" y="1700213"/>
                    <a:pt x="2087880" y="1727835"/>
                    <a:pt x="2070735" y="1754505"/>
                  </a:cubicBezTo>
                  <a:cubicBezTo>
                    <a:pt x="2034540" y="1735455"/>
                    <a:pt x="2003108" y="1677353"/>
                    <a:pt x="1935480" y="1673543"/>
                  </a:cubicBezTo>
                  <a:cubicBezTo>
                    <a:pt x="1942148" y="1651635"/>
                    <a:pt x="1948815" y="1629728"/>
                    <a:pt x="1953578" y="1607820"/>
                  </a:cubicBezTo>
                  <a:cubicBezTo>
                    <a:pt x="1892618" y="1607820"/>
                    <a:pt x="1824038" y="1584008"/>
                    <a:pt x="1765935" y="1531620"/>
                  </a:cubicBezTo>
                  <a:cubicBezTo>
                    <a:pt x="1784985" y="1423988"/>
                    <a:pt x="1618298" y="1315403"/>
                    <a:pt x="1618298" y="1236345"/>
                  </a:cubicBezTo>
                  <a:cubicBezTo>
                    <a:pt x="1618298" y="1151573"/>
                    <a:pt x="1661160" y="1103948"/>
                    <a:pt x="1661160" y="988695"/>
                  </a:cubicBezTo>
                  <a:cubicBezTo>
                    <a:pt x="1661160" y="902970"/>
                    <a:pt x="1619250" y="810578"/>
                    <a:pt x="1557338" y="747713"/>
                  </a:cubicBezTo>
                  <a:cubicBezTo>
                    <a:pt x="1544955" y="735330"/>
                    <a:pt x="1532573" y="725805"/>
                    <a:pt x="1518285" y="716280"/>
                  </a:cubicBezTo>
                  <a:cubicBezTo>
                    <a:pt x="1575435" y="787718"/>
                    <a:pt x="1620203" y="871538"/>
                    <a:pt x="1620203" y="969645"/>
                  </a:cubicBezTo>
                  <a:cubicBezTo>
                    <a:pt x="1620203" y="1078230"/>
                    <a:pt x="1569720" y="1135380"/>
                    <a:pt x="1569720" y="1235393"/>
                  </a:cubicBezTo>
                  <a:cubicBezTo>
                    <a:pt x="1569720" y="1335405"/>
                    <a:pt x="1716405" y="1422083"/>
                    <a:pt x="1716405" y="1524953"/>
                  </a:cubicBezTo>
                  <a:cubicBezTo>
                    <a:pt x="1716405" y="1565910"/>
                    <a:pt x="1703070" y="1604963"/>
                    <a:pt x="1661160" y="1683068"/>
                  </a:cubicBezTo>
                  <a:cubicBezTo>
                    <a:pt x="1726883" y="1748790"/>
                    <a:pt x="1812608" y="1784033"/>
                    <a:pt x="1867853" y="1784033"/>
                  </a:cubicBezTo>
                  <a:cubicBezTo>
                    <a:pt x="1885950" y="1784033"/>
                    <a:pt x="1895475" y="1778318"/>
                    <a:pt x="1902143" y="1764983"/>
                  </a:cubicBezTo>
                  <a:cubicBezTo>
                    <a:pt x="1907858" y="1752600"/>
                    <a:pt x="1912620" y="1740218"/>
                    <a:pt x="1917383" y="1727835"/>
                  </a:cubicBezTo>
                  <a:cubicBezTo>
                    <a:pt x="1976438" y="1729740"/>
                    <a:pt x="2004060" y="1784033"/>
                    <a:pt x="2036445" y="1805940"/>
                  </a:cubicBezTo>
                  <a:cubicBezTo>
                    <a:pt x="2018348" y="1829753"/>
                    <a:pt x="1999298" y="1853565"/>
                    <a:pt x="1979295" y="1876425"/>
                  </a:cubicBezTo>
                  <a:cubicBezTo>
                    <a:pt x="1957388" y="1851660"/>
                    <a:pt x="1927860" y="1810703"/>
                    <a:pt x="1884045" y="1799273"/>
                  </a:cubicBezTo>
                  <a:cubicBezTo>
                    <a:pt x="1876425" y="1814513"/>
                    <a:pt x="1867853" y="1828800"/>
                    <a:pt x="1859280" y="1844040"/>
                  </a:cubicBezTo>
                  <a:cubicBezTo>
                    <a:pt x="1896428" y="1854518"/>
                    <a:pt x="1922145" y="1891665"/>
                    <a:pt x="1942148" y="1916430"/>
                  </a:cubicBezTo>
                  <a:cubicBezTo>
                    <a:pt x="1921193" y="1938338"/>
                    <a:pt x="1898333" y="1959293"/>
                    <a:pt x="1875473" y="1980248"/>
                  </a:cubicBezTo>
                  <a:cubicBezTo>
                    <a:pt x="1861185" y="1958340"/>
                    <a:pt x="1838325" y="1929765"/>
                    <a:pt x="1813560" y="1913573"/>
                  </a:cubicBezTo>
                  <a:cubicBezTo>
                    <a:pt x="1804035" y="1925955"/>
                    <a:pt x="1794510" y="1938338"/>
                    <a:pt x="1784985" y="1950720"/>
                  </a:cubicBezTo>
                  <a:cubicBezTo>
                    <a:pt x="1806893" y="1965008"/>
                    <a:pt x="1824990" y="1991678"/>
                    <a:pt x="1837373" y="2012633"/>
                  </a:cubicBezTo>
                  <a:cubicBezTo>
                    <a:pt x="1810703" y="2034540"/>
                    <a:pt x="1783080" y="2054543"/>
                    <a:pt x="1754505" y="2073593"/>
                  </a:cubicBezTo>
                  <a:cubicBezTo>
                    <a:pt x="1740218" y="1958340"/>
                    <a:pt x="1584008" y="1880235"/>
                    <a:pt x="1625918" y="1746885"/>
                  </a:cubicBezTo>
                  <a:cubicBezTo>
                    <a:pt x="1611630" y="1770698"/>
                    <a:pt x="1595438" y="1800225"/>
                    <a:pt x="1595438" y="1835468"/>
                  </a:cubicBezTo>
                  <a:cubicBezTo>
                    <a:pt x="1595438" y="1931670"/>
                    <a:pt x="1698308" y="2008823"/>
                    <a:pt x="1705928" y="2104073"/>
                  </a:cubicBezTo>
                  <a:cubicBezTo>
                    <a:pt x="1684973" y="2116455"/>
                    <a:pt x="1663065" y="2128838"/>
                    <a:pt x="1640205" y="2140268"/>
                  </a:cubicBezTo>
                  <a:cubicBezTo>
                    <a:pt x="1636395" y="2034540"/>
                    <a:pt x="1527810" y="1919288"/>
                    <a:pt x="1527810" y="1833563"/>
                  </a:cubicBezTo>
                  <a:cubicBezTo>
                    <a:pt x="1527810" y="1737360"/>
                    <a:pt x="1654493" y="1640205"/>
                    <a:pt x="1654493" y="1525905"/>
                  </a:cubicBezTo>
                  <a:cubicBezTo>
                    <a:pt x="1654493" y="1411605"/>
                    <a:pt x="1508760" y="1332548"/>
                    <a:pt x="1508760" y="1232535"/>
                  </a:cubicBezTo>
                  <a:cubicBezTo>
                    <a:pt x="1508760" y="1132523"/>
                    <a:pt x="1570673" y="1075373"/>
                    <a:pt x="1570673" y="946785"/>
                  </a:cubicBezTo>
                  <a:cubicBezTo>
                    <a:pt x="1570673" y="852488"/>
                    <a:pt x="1525905" y="758190"/>
                    <a:pt x="1457325" y="697230"/>
                  </a:cubicBezTo>
                  <a:cubicBezTo>
                    <a:pt x="1444943" y="686753"/>
                    <a:pt x="1433513" y="678180"/>
                    <a:pt x="1418273" y="670560"/>
                  </a:cubicBezTo>
                  <a:cubicBezTo>
                    <a:pt x="1483043" y="748665"/>
                    <a:pt x="1521143" y="819150"/>
                    <a:pt x="1521143" y="926783"/>
                  </a:cubicBezTo>
                  <a:cubicBezTo>
                    <a:pt x="1521143" y="1047750"/>
                    <a:pt x="1449705" y="1114425"/>
                    <a:pt x="1449705" y="1232535"/>
                  </a:cubicBezTo>
                  <a:cubicBezTo>
                    <a:pt x="1449705" y="1350645"/>
                    <a:pt x="1592580" y="1416368"/>
                    <a:pt x="1592580" y="1525905"/>
                  </a:cubicBezTo>
                  <a:cubicBezTo>
                    <a:pt x="1592580" y="1635443"/>
                    <a:pt x="1459230" y="1728788"/>
                    <a:pt x="1459230" y="1842135"/>
                  </a:cubicBezTo>
                  <a:cubicBezTo>
                    <a:pt x="1459230" y="1945005"/>
                    <a:pt x="1576388" y="2047875"/>
                    <a:pt x="1578293" y="2169795"/>
                  </a:cubicBezTo>
                  <a:cubicBezTo>
                    <a:pt x="1552575" y="2181225"/>
                    <a:pt x="1526858" y="2191703"/>
                    <a:pt x="1500188" y="2200275"/>
                  </a:cubicBezTo>
                  <a:cubicBezTo>
                    <a:pt x="1515428" y="2077403"/>
                    <a:pt x="1383030" y="1949768"/>
                    <a:pt x="1383030" y="1848803"/>
                  </a:cubicBezTo>
                  <a:cubicBezTo>
                    <a:pt x="1383030" y="1739265"/>
                    <a:pt x="1521143" y="1644015"/>
                    <a:pt x="1521143" y="1525905"/>
                  </a:cubicBezTo>
                  <a:cubicBezTo>
                    <a:pt x="1521143" y="1407795"/>
                    <a:pt x="1381125" y="1352550"/>
                    <a:pt x="1381125" y="1230630"/>
                  </a:cubicBezTo>
                  <a:cubicBezTo>
                    <a:pt x="1381125" y="1108710"/>
                    <a:pt x="1467803" y="1041083"/>
                    <a:pt x="1467803" y="906780"/>
                  </a:cubicBezTo>
                  <a:cubicBezTo>
                    <a:pt x="1467803" y="802005"/>
                    <a:pt x="1416368" y="707708"/>
                    <a:pt x="1340168" y="649605"/>
                  </a:cubicBezTo>
                  <a:cubicBezTo>
                    <a:pt x="1338263" y="648653"/>
                    <a:pt x="1337310" y="646748"/>
                    <a:pt x="1335405" y="645795"/>
                  </a:cubicBezTo>
                  <a:cubicBezTo>
                    <a:pt x="1328738" y="640080"/>
                    <a:pt x="1322070" y="646748"/>
                    <a:pt x="1327785" y="653415"/>
                  </a:cubicBezTo>
                  <a:cubicBezTo>
                    <a:pt x="1381125" y="720090"/>
                    <a:pt x="1409700" y="787718"/>
                    <a:pt x="1409700" y="887730"/>
                  </a:cubicBezTo>
                  <a:cubicBezTo>
                    <a:pt x="1409700" y="1010603"/>
                    <a:pt x="1310640" y="1110615"/>
                    <a:pt x="1310640" y="1229678"/>
                  </a:cubicBezTo>
                  <a:cubicBezTo>
                    <a:pt x="1310640" y="1370648"/>
                    <a:pt x="1443990" y="1410653"/>
                    <a:pt x="1443990" y="1525905"/>
                  </a:cubicBezTo>
                  <a:cubicBezTo>
                    <a:pt x="1443990" y="1641158"/>
                    <a:pt x="1301115" y="1733550"/>
                    <a:pt x="1301115" y="1856423"/>
                  </a:cubicBezTo>
                  <a:cubicBezTo>
                    <a:pt x="1301115" y="1969770"/>
                    <a:pt x="1436370" y="2096453"/>
                    <a:pt x="1412558" y="2226945"/>
                  </a:cubicBezTo>
                  <a:cubicBezTo>
                    <a:pt x="1385888" y="2233613"/>
                    <a:pt x="1358265" y="2240280"/>
                    <a:pt x="1330643" y="2245043"/>
                  </a:cubicBezTo>
                  <a:cubicBezTo>
                    <a:pt x="1356360" y="2082165"/>
                    <a:pt x="1223963" y="1964055"/>
                    <a:pt x="1223963" y="1857375"/>
                  </a:cubicBezTo>
                  <a:cubicBezTo>
                    <a:pt x="1223963" y="1742123"/>
                    <a:pt x="1371600" y="1638300"/>
                    <a:pt x="1371600" y="1525905"/>
                  </a:cubicBezTo>
                  <a:cubicBezTo>
                    <a:pt x="1371600" y="1419225"/>
                    <a:pt x="1265873" y="1384935"/>
                    <a:pt x="1251585" y="1275398"/>
                  </a:cubicBezTo>
                  <a:cubicBezTo>
                    <a:pt x="1249680" y="1260158"/>
                    <a:pt x="1237298" y="1249680"/>
                    <a:pt x="1221105" y="1252538"/>
                  </a:cubicBezTo>
                  <a:cubicBezTo>
                    <a:pt x="1199198" y="1256348"/>
                    <a:pt x="1171575" y="1270635"/>
                    <a:pt x="1128713" y="1270635"/>
                  </a:cubicBezTo>
                  <a:cubicBezTo>
                    <a:pt x="1084898" y="1270635"/>
                    <a:pt x="1058228" y="1256348"/>
                    <a:pt x="1036320" y="1252538"/>
                  </a:cubicBezTo>
                  <a:cubicBezTo>
                    <a:pt x="1020128" y="1249680"/>
                    <a:pt x="1007745" y="1261110"/>
                    <a:pt x="1005840" y="1275398"/>
                  </a:cubicBezTo>
                  <a:cubicBezTo>
                    <a:pt x="991553" y="1384935"/>
                    <a:pt x="885825" y="1419225"/>
                    <a:pt x="885825" y="1525905"/>
                  </a:cubicBezTo>
                  <a:cubicBezTo>
                    <a:pt x="885825" y="1639253"/>
                    <a:pt x="1033463" y="1742123"/>
                    <a:pt x="1033463" y="1857375"/>
                  </a:cubicBezTo>
                  <a:cubicBezTo>
                    <a:pt x="1033463" y="1964055"/>
                    <a:pt x="901065" y="2081213"/>
                    <a:pt x="926783" y="2245043"/>
                  </a:cubicBezTo>
                  <a:cubicBezTo>
                    <a:pt x="899160" y="2240280"/>
                    <a:pt x="871538" y="2233613"/>
                    <a:pt x="844868" y="2226945"/>
                  </a:cubicBezTo>
                  <a:cubicBezTo>
                    <a:pt x="822008" y="2095500"/>
                    <a:pt x="956310" y="1969770"/>
                    <a:pt x="956310" y="1856423"/>
                  </a:cubicBezTo>
                  <a:cubicBezTo>
                    <a:pt x="956310" y="1733550"/>
                    <a:pt x="813435" y="1641158"/>
                    <a:pt x="813435" y="1525905"/>
                  </a:cubicBezTo>
                  <a:cubicBezTo>
                    <a:pt x="813435" y="1410653"/>
                    <a:pt x="946785" y="1370648"/>
                    <a:pt x="946785" y="1229678"/>
                  </a:cubicBezTo>
                  <a:cubicBezTo>
                    <a:pt x="946785" y="1110615"/>
                    <a:pt x="847725" y="1010603"/>
                    <a:pt x="847725" y="887730"/>
                  </a:cubicBezTo>
                  <a:cubicBezTo>
                    <a:pt x="847725" y="787718"/>
                    <a:pt x="876300" y="720090"/>
                    <a:pt x="929640" y="653415"/>
                  </a:cubicBezTo>
                  <a:cubicBezTo>
                    <a:pt x="934403" y="646748"/>
                    <a:pt x="928688" y="641033"/>
                    <a:pt x="922020" y="645795"/>
                  </a:cubicBezTo>
                  <a:cubicBezTo>
                    <a:pt x="920115" y="646748"/>
                    <a:pt x="919163" y="648653"/>
                    <a:pt x="917258" y="649605"/>
                  </a:cubicBezTo>
                  <a:cubicBezTo>
                    <a:pt x="842010" y="707708"/>
                    <a:pt x="789623" y="802005"/>
                    <a:pt x="789623" y="906780"/>
                  </a:cubicBezTo>
                  <a:cubicBezTo>
                    <a:pt x="789623" y="1041083"/>
                    <a:pt x="876300" y="1108710"/>
                    <a:pt x="876300" y="1230630"/>
                  </a:cubicBezTo>
                  <a:cubicBezTo>
                    <a:pt x="876300" y="1352550"/>
                    <a:pt x="736283" y="1407795"/>
                    <a:pt x="736283" y="1525905"/>
                  </a:cubicBezTo>
                  <a:cubicBezTo>
                    <a:pt x="736283" y="1644015"/>
                    <a:pt x="874395" y="1739265"/>
                    <a:pt x="874395" y="1848803"/>
                  </a:cubicBezTo>
                  <a:cubicBezTo>
                    <a:pt x="874395" y="1949768"/>
                    <a:pt x="741998" y="2076450"/>
                    <a:pt x="757238" y="2200275"/>
                  </a:cubicBezTo>
                  <a:cubicBezTo>
                    <a:pt x="730568" y="2190750"/>
                    <a:pt x="704850" y="2181225"/>
                    <a:pt x="679133" y="2169795"/>
                  </a:cubicBezTo>
                  <a:cubicBezTo>
                    <a:pt x="681038" y="2047875"/>
                    <a:pt x="798195" y="1945005"/>
                    <a:pt x="798195" y="1842135"/>
                  </a:cubicBezTo>
                  <a:cubicBezTo>
                    <a:pt x="798195" y="1728788"/>
                    <a:pt x="664845" y="1636395"/>
                    <a:pt x="664845" y="1525905"/>
                  </a:cubicBezTo>
                  <a:cubicBezTo>
                    <a:pt x="664845" y="1415415"/>
                    <a:pt x="807720" y="1350645"/>
                    <a:pt x="807720" y="1232535"/>
                  </a:cubicBezTo>
                  <a:cubicBezTo>
                    <a:pt x="807720" y="1114425"/>
                    <a:pt x="736283" y="1047750"/>
                    <a:pt x="736283" y="926783"/>
                  </a:cubicBezTo>
                  <a:cubicBezTo>
                    <a:pt x="736283" y="819150"/>
                    <a:pt x="774383" y="748665"/>
                    <a:pt x="839153" y="670560"/>
                  </a:cubicBezTo>
                  <a:cubicBezTo>
                    <a:pt x="824865" y="678180"/>
                    <a:pt x="812483" y="686753"/>
                    <a:pt x="800100" y="697230"/>
                  </a:cubicBezTo>
                  <a:cubicBezTo>
                    <a:pt x="731520" y="758190"/>
                    <a:pt x="686753" y="853440"/>
                    <a:pt x="686753" y="946785"/>
                  </a:cubicBezTo>
                  <a:cubicBezTo>
                    <a:pt x="686753" y="1075373"/>
                    <a:pt x="748665" y="1132523"/>
                    <a:pt x="748665" y="1232535"/>
                  </a:cubicBezTo>
                  <a:cubicBezTo>
                    <a:pt x="748665" y="1332548"/>
                    <a:pt x="602933" y="1411605"/>
                    <a:pt x="602933" y="1525905"/>
                  </a:cubicBezTo>
                  <a:cubicBezTo>
                    <a:pt x="602933" y="1640205"/>
                    <a:pt x="729615" y="1736408"/>
                    <a:pt x="729615" y="1833563"/>
                  </a:cubicBezTo>
                  <a:cubicBezTo>
                    <a:pt x="729615" y="1920240"/>
                    <a:pt x="621030" y="2035493"/>
                    <a:pt x="617220" y="2140268"/>
                  </a:cubicBezTo>
                  <a:cubicBezTo>
                    <a:pt x="595313" y="2128838"/>
                    <a:pt x="573405" y="2117408"/>
                    <a:pt x="551498" y="2104073"/>
                  </a:cubicBezTo>
                  <a:cubicBezTo>
                    <a:pt x="560070" y="2007870"/>
                    <a:pt x="662940" y="1931670"/>
                    <a:pt x="662940" y="1835468"/>
                  </a:cubicBezTo>
                  <a:cubicBezTo>
                    <a:pt x="662940" y="1800225"/>
                    <a:pt x="646748" y="1770698"/>
                    <a:pt x="632460" y="1746885"/>
                  </a:cubicBezTo>
                  <a:cubicBezTo>
                    <a:pt x="674370" y="1880235"/>
                    <a:pt x="518160" y="1959293"/>
                    <a:pt x="503873" y="2073593"/>
                  </a:cubicBezTo>
                  <a:cubicBezTo>
                    <a:pt x="475298" y="2054543"/>
                    <a:pt x="447675" y="2034540"/>
                    <a:pt x="421005" y="2012633"/>
                  </a:cubicBezTo>
                  <a:cubicBezTo>
                    <a:pt x="433388" y="1991678"/>
                    <a:pt x="452438" y="1965008"/>
                    <a:pt x="473393" y="1950720"/>
                  </a:cubicBezTo>
                  <a:cubicBezTo>
                    <a:pt x="463868" y="1938338"/>
                    <a:pt x="453390" y="1926908"/>
                    <a:pt x="444818" y="1913573"/>
                  </a:cubicBezTo>
                  <a:cubicBezTo>
                    <a:pt x="419100" y="1928813"/>
                    <a:pt x="397193" y="1957388"/>
                    <a:pt x="382905" y="1980248"/>
                  </a:cubicBezTo>
                  <a:cubicBezTo>
                    <a:pt x="360045" y="1960245"/>
                    <a:pt x="337185" y="1938338"/>
                    <a:pt x="316230" y="1916430"/>
                  </a:cubicBezTo>
                  <a:cubicBezTo>
                    <a:pt x="336233" y="1891665"/>
                    <a:pt x="361950" y="1853565"/>
                    <a:pt x="399098" y="1844040"/>
                  </a:cubicBezTo>
                  <a:cubicBezTo>
                    <a:pt x="390525" y="1829753"/>
                    <a:pt x="381953" y="1814513"/>
                    <a:pt x="374333" y="1799273"/>
                  </a:cubicBezTo>
                  <a:cubicBezTo>
                    <a:pt x="330518" y="1810703"/>
                    <a:pt x="300990" y="1851660"/>
                    <a:pt x="279083" y="1876425"/>
                  </a:cubicBezTo>
                  <a:cubicBezTo>
                    <a:pt x="259080" y="1853565"/>
                    <a:pt x="240030" y="1830705"/>
                    <a:pt x="221933" y="1805940"/>
                  </a:cubicBezTo>
                  <a:cubicBezTo>
                    <a:pt x="255270" y="1784033"/>
                    <a:pt x="281940" y="1730693"/>
                    <a:pt x="341948" y="1727835"/>
                  </a:cubicBezTo>
                  <a:cubicBezTo>
                    <a:pt x="346710" y="1740218"/>
                    <a:pt x="352425" y="1752600"/>
                    <a:pt x="357188" y="1764983"/>
                  </a:cubicBezTo>
                  <a:cubicBezTo>
                    <a:pt x="363855" y="1779270"/>
                    <a:pt x="373380" y="1784033"/>
                    <a:pt x="391478" y="1784033"/>
                  </a:cubicBezTo>
                  <a:cubicBezTo>
                    <a:pt x="446723" y="1784033"/>
                    <a:pt x="532448" y="1747838"/>
                    <a:pt x="598170" y="1683068"/>
                  </a:cubicBezTo>
                  <a:cubicBezTo>
                    <a:pt x="555308" y="1604963"/>
                    <a:pt x="542925" y="1565910"/>
                    <a:pt x="542925" y="1524953"/>
                  </a:cubicBezTo>
                  <a:cubicBezTo>
                    <a:pt x="542925" y="1422083"/>
                    <a:pt x="689610" y="1335405"/>
                    <a:pt x="689610" y="1235393"/>
                  </a:cubicBezTo>
                  <a:cubicBezTo>
                    <a:pt x="689610" y="1135380"/>
                    <a:pt x="639128" y="1078230"/>
                    <a:pt x="639128" y="969645"/>
                  </a:cubicBezTo>
                  <a:cubicBezTo>
                    <a:pt x="639128" y="871538"/>
                    <a:pt x="682943" y="787718"/>
                    <a:pt x="741045" y="716280"/>
                  </a:cubicBezTo>
                  <a:cubicBezTo>
                    <a:pt x="726758" y="724853"/>
                    <a:pt x="714375" y="735330"/>
                    <a:pt x="701993" y="747713"/>
                  </a:cubicBezTo>
                  <a:cubicBezTo>
                    <a:pt x="639128" y="810578"/>
                    <a:pt x="598170" y="903923"/>
                    <a:pt x="598170" y="988695"/>
                  </a:cubicBezTo>
                  <a:cubicBezTo>
                    <a:pt x="598170" y="1103948"/>
                    <a:pt x="641033" y="1150620"/>
                    <a:pt x="641033" y="1236345"/>
                  </a:cubicBezTo>
                  <a:cubicBezTo>
                    <a:pt x="641033" y="1315403"/>
                    <a:pt x="474345" y="1423988"/>
                    <a:pt x="493395" y="1531620"/>
                  </a:cubicBezTo>
                  <a:cubicBezTo>
                    <a:pt x="435293" y="1584960"/>
                    <a:pt x="365760" y="1607820"/>
                    <a:pt x="304800" y="1607820"/>
                  </a:cubicBezTo>
                  <a:cubicBezTo>
                    <a:pt x="310515" y="1629728"/>
                    <a:pt x="316230" y="1651635"/>
                    <a:pt x="322898" y="1673543"/>
                  </a:cubicBezTo>
                  <a:cubicBezTo>
                    <a:pt x="254318" y="1677353"/>
                    <a:pt x="222885" y="1735455"/>
                    <a:pt x="187643" y="1754505"/>
                  </a:cubicBezTo>
                  <a:cubicBezTo>
                    <a:pt x="169545" y="1727835"/>
                    <a:pt x="153353" y="1700213"/>
                    <a:pt x="138113" y="1671638"/>
                  </a:cubicBezTo>
                  <a:cubicBezTo>
                    <a:pt x="199073" y="1664970"/>
                    <a:pt x="217170" y="1586865"/>
                    <a:pt x="301943" y="1593533"/>
                  </a:cubicBezTo>
                  <a:cubicBezTo>
                    <a:pt x="297180" y="1572578"/>
                    <a:pt x="293370" y="1551623"/>
                    <a:pt x="290513" y="1530668"/>
                  </a:cubicBezTo>
                  <a:cubicBezTo>
                    <a:pt x="192405" y="1524000"/>
                    <a:pt x="170498" y="1606868"/>
                    <a:pt x="106680" y="1609725"/>
                  </a:cubicBezTo>
                  <a:cubicBezTo>
                    <a:pt x="93345" y="1580198"/>
                    <a:pt x="80963" y="1550670"/>
                    <a:pt x="69533" y="1520190"/>
                  </a:cubicBezTo>
                  <a:cubicBezTo>
                    <a:pt x="159068" y="1524000"/>
                    <a:pt x="189548" y="1437323"/>
                    <a:pt x="282893" y="1438275"/>
                  </a:cubicBezTo>
                  <a:cubicBezTo>
                    <a:pt x="282893" y="1429703"/>
                    <a:pt x="282893" y="1421130"/>
                    <a:pt x="282893" y="1411605"/>
                  </a:cubicBezTo>
                  <a:cubicBezTo>
                    <a:pt x="282893" y="1395413"/>
                    <a:pt x="283845" y="1380173"/>
                    <a:pt x="283845" y="1363980"/>
                  </a:cubicBezTo>
                  <a:cubicBezTo>
                    <a:pt x="173355" y="1361123"/>
                    <a:pt x="140018" y="1456373"/>
                    <a:pt x="44768" y="1446848"/>
                  </a:cubicBezTo>
                  <a:cubicBezTo>
                    <a:pt x="36195" y="1417320"/>
                    <a:pt x="28575" y="1386840"/>
                    <a:pt x="21907" y="1355408"/>
                  </a:cubicBezTo>
                  <a:cubicBezTo>
                    <a:pt x="141923" y="1370648"/>
                    <a:pt x="185738" y="1268730"/>
                    <a:pt x="294323" y="1269683"/>
                  </a:cubicBezTo>
                  <a:cubicBezTo>
                    <a:pt x="299085" y="1241108"/>
                    <a:pt x="305753" y="1212533"/>
                    <a:pt x="313373" y="1184910"/>
                  </a:cubicBezTo>
                  <a:cubicBezTo>
                    <a:pt x="181928" y="1179195"/>
                    <a:pt x="136208" y="1293495"/>
                    <a:pt x="8573" y="1272540"/>
                  </a:cubicBezTo>
                  <a:cubicBezTo>
                    <a:pt x="4763" y="1245870"/>
                    <a:pt x="2858" y="1219200"/>
                    <a:pt x="952" y="1192530"/>
                  </a:cubicBezTo>
                  <a:cubicBezTo>
                    <a:pt x="149543" y="1208723"/>
                    <a:pt x="205740" y="1086803"/>
                    <a:pt x="340995" y="1102043"/>
                  </a:cubicBezTo>
                  <a:cubicBezTo>
                    <a:pt x="353378" y="1069658"/>
                    <a:pt x="368618" y="1038225"/>
                    <a:pt x="385763" y="1007745"/>
                  </a:cubicBezTo>
                  <a:cubicBezTo>
                    <a:pt x="216218" y="978218"/>
                    <a:pt x="158115" y="1120140"/>
                    <a:pt x="0" y="1098233"/>
                  </a:cubicBezTo>
                  <a:cubicBezTo>
                    <a:pt x="13335" y="488633"/>
                    <a:pt x="513398" y="0"/>
                    <a:pt x="1126808" y="0"/>
                  </a:cubicBezTo>
                  <a:cubicBezTo>
                    <a:pt x="1741170" y="0"/>
                    <a:pt x="2240280" y="488633"/>
                    <a:pt x="2257425" y="1099185"/>
                  </a:cubicBezTo>
                  <a:cubicBezTo>
                    <a:pt x="2099310" y="1121093"/>
                    <a:pt x="2041208" y="979170"/>
                    <a:pt x="1871663" y="1008698"/>
                  </a:cubicBezTo>
                  <a:cubicBezTo>
                    <a:pt x="1888808" y="1039178"/>
                    <a:pt x="1903095" y="1070610"/>
                    <a:pt x="1916430" y="1102995"/>
                  </a:cubicBezTo>
                  <a:cubicBezTo>
                    <a:pt x="2051685" y="1086803"/>
                    <a:pt x="2106930" y="1209675"/>
                    <a:pt x="2256473" y="1192530"/>
                  </a:cubicBezTo>
                  <a:moveTo>
                    <a:pt x="641033" y="718185"/>
                  </a:moveTo>
                  <a:cubicBezTo>
                    <a:pt x="558165" y="683895"/>
                    <a:pt x="457200" y="692468"/>
                    <a:pt x="370523" y="747713"/>
                  </a:cubicBezTo>
                  <a:cubicBezTo>
                    <a:pt x="357188" y="667703"/>
                    <a:pt x="313373" y="596265"/>
                    <a:pt x="251460" y="553403"/>
                  </a:cubicBezTo>
                  <a:cubicBezTo>
                    <a:pt x="242888" y="547688"/>
                    <a:pt x="234315" y="553403"/>
                    <a:pt x="234315" y="562928"/>
                  </a:cubicBezTo>
                  <a:cubicBezTo>
                    <a:pt x="247650" y="732473"/>
                    <a:pt x="148590" y="879158"/>
                    <a:pt x="26670" y="1008698"/>
                  </a:cubicBezTo>
                  <a:cubicBezTo>
                    <a:pt x="152400" y="1046798"/>
                    <a:pt x="259080" y="884873"/>
                    <a:pt x="421005" y="941070"/>
                  </a:cubicBezTo>
                  <a:cubicBezTo>
                    <a:pt x="481013" y="854393"/>
                    <a:pt x="555308" y="778193"/>
                    <a:pt x="641033" y="718185"/>
                  </a:cubicBezTo>
                  <a:moveTo>
                    <a:pt x="1126808" y="616268"/>
                  </a:moveTo>
                  <a:cubicBezTo>
                    <a:pt x="1022033" y="616268"/>
                    <a:pt x="933450" y="675323"/>
                    <a:pt x="910590" y="752475"/>
                  </a:cubicBezTo>
                  <a:cubicBezTo>
                    <a:pt x="908685" y="758190"/>
                    <a:pt x="911543" y="762000"/>
                    <a:pt x="918210" y="759143"/>
                  </a:cubicBezTo>
                  <a:cubicBezTo>
                    <a:pt x="937260" y="750570"/>
                    <a:pt x="958215" y="746760"/>
                    <a:pt x="982028" y="746760"/>
                  </a:cubicBezTo>
                  <a:cubicBezTo>
                    <a:pt x="1024890" y="746760"/>
                    <a:pt x="1062990" y="762953"/>
                    <a:pt x="1084898" y="789623"/>
                  </a:cubicBezTo>
                  <a:cubicBezTo>
                    <a:pt x="1094423" y="822008"/>
                    <a:pt x="1095375" y="869633"/>
                    <a:pt x="1083945" y="896303"/>
                  </a:cubicBezTo>
                  <a:cubicBezTo>
                    <a:pt x="1066800" y="892493"/>
                    <a:pt x="1060133" y="879158"/>
                    <a:pt x="1042988" y="879158"/>
                  </a:cubicBezTo>
                  <a:cubicBezTo>
                    <a:pt x="1025843" y="879158"/>
                    <a:pt x="1012508" y="891540"/>
                    <a:pt x="982980" y="891540"/>
                  </a:cubicBezTo>
                  <a:cubicBezTo>
                    <a:pt x="953453" y="891540"/>
                    <a:pt x="950595" y="877253"/>
                    <a:pt x="931545" y="877253"/>
                  </a:cubicBezTo>
                  <a:cubicBezTo>
                    <a:pt x="908685" y="877253"/>
                    <a:pt x="904875" y="900113"/>
                    <a:pt x="904875" y="926783"/>
                  </a:cubicBezTo>
                  <a:cubicBezTo>
                    <a:pt x="904875" y="1043940"/>
                    <a:pt x="1012508" y="1204913"/>
                    <a:pt x="1126808" y="1204913"/>
                  </a:cubicBezTo>
                  <a:cubicBezTo>
                    <a:pt x="1241108" y="1204913"/>
                    <a:pt x="1348740" y="1043940"/>
                    <a:pt x="1348740" y="926783"/>
                  </a:cubicBezTo>
                  <a:cubicBezTo>
                    <a:pt x="1348740" y="900113"/>
                    <a:pt x="1343025" y="878205"/>
                    <a:pt x="1320165" y="875348"/>
                  </a:cubicBezTo>
                  <a:cubicBezTo>
                    <a:pt x="1308735" y="883920"/>
                    <a:pt x="1297305" y="891540"/>
                    <a:pt x="1270635" y="891540"/>
                  </a:cubicBezTo>
                  <a:cubicBezTo>
                    <a:pt x="1241108" y="891540"/>
                    <a:pt x="1233488" y="879158"/>
                    <a:pt x="1216343" y="879158"/>
                  </a:cubicBezTo>
                  <a:cubicBezTo>
                    <a:pt x="1195388" y="879158"/>
                    <a:pt x="1197293" y="922973"/>
                    <a:pt x="1172528" y="925830"/>
                  </a:cubicBezTo>
                  <a:cubicBezTo>
                    <a:pt x="1156335" y="886778"/>
                    <a:pt x="1155383" y="835343"/>
                    <a:pt x="1168718" y="790575"/>
                  </a:cubicBezTo>
                  <a:cubicBezTo>
                    <a:pt x="1190625" y="762953"/>
                    <a:pt x="1228725" y="747713"/>
                    <a:pt x="1271588" y="747713"/>
                  </a:cubicBezTo>
                  <a:cubicBezTo>
                    <a:pt x="1294448" y="747713"/>
                    <a:pt x="1316355" y="751523"/>
                    <a:pt x="1335405" y="760095"/>
                  </a:cubicBezTo>
                  <a:cubicBezTo>
                    <a:pt x="1342073" y="762953"/>
                    <a:pt x="1344930" y="759143"/>
                    <a:pt x="1343025" y="753428"/>
                  </a:cubicBezTo>
                  <a:cubicBezTo>
                    <a:pt x="1320165" y="675323"/>
                    <a:pt x="1231583" y="616268"/>
                    <a:pt x="1126808" y="616268"/>
                  </a:cubicBezTo>
                  <a:moveTo>
                    <a:pt x="1294448" y="783908"/>
                  </a:moveTo>
                  <a:cubicBezTo>
                    <a:pt x="1268730" y="783908"/>
                    <a:pt x="1240155" y="791528"/>
                    <a:pt x="1221105" y="812483"/>
                  </a:cubicBezTo>
                  <a:cubicBezTo>
                    <a:pt x="1219200" y="818198"/>
                    <a:pt x="1219200" y="826770"/>
                    <a:pt x="1222058" y="831533"/>
                  </a:cubicBezTo>
                  <a:cubicBezTo>
                    <a:pt x="1267778" y="816293"/>
                    <a:pt x="1307783" y="815340"/>
                    <a:pt x="1327785" y="837248"/>
                  </a:cubicBezTo>
                  <a:cubicBezTo>
                    <a:pt x="1338263" y="827723"/>
                    <a:pt x="1341120" y="819150"/>
                    <a:pt x="1341120" y="809625"/>
                  </a:cubicBezTo>
                  <a:cubicBezTo>
                    <a:pt x="1341120" y="794385"/>
                    <a:pt x="1324928" y="783908"/>
                    <a:pt x="1294448" y="783908"/>
                  </a:cubicBezTo>
                  <a:moveTo>
                    <a:pt x="926783" y="837248"/>
                  </a:moveTo>
                  <a:cubicBezTo>
                    <a:pt x="948690" y="815340"/>
                    <a:pt x="995363" y="816293"/>
                    <a:pt x="1042988" y="833438"/>
                  </a:cubicBezTo>
                  <a:cubicBezTo>
                    <a:pt x="1044893" y="809625"/>
                    <a:pt x="1002030" y="782955"/>
                    <a:pt x="959168" y="782955"/>
                  </a:cubicBezTo>
                  <a:cubicBezTo>
                    <a:pt x="927735" y="782955"/>
                    <a:pt x="912495" y="793433"/>
                    <a:pt x="912495" y="808673"/>
                  </a:cubicBezTo>
                  <a:cubicBezTo>
                    <a:pt x="913448" y="819150"/>
                    <a:pt x="916305" y="827723"/>
                    <a:pt x="926783" y="837248"/>
                  </a:cubicBezTo>
                  <a:moveTo>
                    <a:pt x="1650683" y="441008"/>
                  </a:moveTo>
                  <a:cubicBezTo>
                    <a:pt x="1567815" y="446723"/>
                    <a:pt x="1495425" y="475298"/>
                    <a:pt x="1437323" y="522923"/>
                  </a:cubicBezTo>
                  <a:cubicBezTo>
                    <a:pt x="1462088" y="452438"/>
                    <a:pt x="1493520" y="391478"/>
                    <a:pt x="1533525" y="332423"/>
                  </a:cubicBezTo>
                  <a:cubicBezTo>
                    <a:pt x="1427798" y="343853"/>
                    <a:pt x="1340168" y="381953"/>
                    <a:pt x="1275398" y="448628"/>
                  </a:cubicBezTo>
                  <a:lnTo>
                    <a:pt x="1224915" y="316230"/>
                  </a:lnTo>
                  <a:lnTo>
                    <a:pt x="1336358" y="217170"/>
                  </a:lnTo>
                  <a:lnTo>
                    <a:pt x="1186815" y="206693"/>
                  </a:lnTo>
                  <a:lnTo>
                    <a:pt x="1126808" y="67628"/>
                  </a:lnTo>
                  <a:lnTo>
                    <a:pt x="1066800" y="206693"/>
                  </a:lnTo>
                  <a:lnTo>
                    <a:pt x="917258" y="217170"/>
                  </a:lnTo>
                  <a:lnTo>
                    <a:pt x="1028700" y="316230"/>
                  </a:lnTo>
                  <a:lnTo>
                    <a:pt x="978218" y="448628"/>
                  </a:lnTo>
                  <a:cubicBezTo>
                    <a:pt x="913448" y="382905"/>
                    <a:pt x="825818" y="343853"/>
                    <a:pt x="720090" y="332423"/>
                  </a:cubicBezTo>
                  <a:cubicBezTo>
                    <a:pt x="760095" y="391478"/>
                    <a:pt x="791528" y="453390"/>
                    <a:pt x="816293" y="522923"/>
                  </a:cubicBezTo>
                  <a:cubicBezTo>
                    <a:pt x="758190" y="475298"/>
                    <a:pt x="685800" y="446723"/>
                    <a:pt x="602933" y="441008"/>
                  </a:cubicBezTo>
                  <a:cubicBezTo>
                    <a:pt x="652463" y="504825"/>
                    <a:pt x="696278" y="573405"/>
                    <a:pt x="729615" y="646748"/>
                  </a:cubicBezTo>
                  <a:cubicBezTo>
                    <a:pt x="733425" y="655320"/>
                    <a:pt x="741045" y="658178"/>
                    <a:pt x="749618" y="653415"/>
                  </a:cubicBezTo>
                  <a:cubicBezTo>
                    <a:pt x="862965" y="597218"/>
                    <a:pt x="990600" y="564833"/>
                    <a:pt x="1126808" y="564833"/>
                  </a:cubicBezTo>
                  <a:cubicBezTo>
                    <a:pt x="1262063" y="564833"/>
                    <a:pt x="1389698" y="596265"/>
                    <a:pt x="1503998" y="653415"/>
                  </a:cubicBezTo>
                  <a:cubicBezTo>
                    <a:pt x="1512570" y="658178"/>
                    <a:pt x="1520190" y="655320"/>
                    <a:pt x="1524000" y="646748"/>
                  </a:cubicBezTo>
                  <a:cubicBezTo>
                    <a:pt x="1556385" y="573405"/>
                    <a:pt x="1601153" y="504825"/>
                    <a:pt x="1650683" y="441008"/>
                  </a:cubicBezTo>
                  <a:moveTo>
                    <a:pt x="1831658" y="941070"/>
                  </a:moveTo>
                  <a:cubicBezTo>
                    <a:pt x="1994535" y="884873"/>
                    <a:pt x="2101215" y="1045845"/>
                    <a:pt x="2226945" y="1008698"/>
                  </a:cubicBezTo>
                  <a:cubicBezTo>
                    <a:pt x="2105025" y="879158"/>
                    <a:pt x="2005965" y="732473"/>
                    <a:pt x="2019300" y="562928"/>
                  </a:cubicBezTo>
                  <a:cubicBezTo>
                    <a:pt x="2020253" y="553403"/>
                    <a:pt x="2010728" y="547688"/>
                    <a:pt x="2003108" y="553403"/>
                  </a:cubicBezTo>
                  <a:cubicBezTo>
                    <a:pt x="1941195" y="596265"/>
                    <a:pt x="1897380" y="667703"/>
                    <a:pt x="1884045" y="747713"/>
                  </a:cubicBezTo>
                  <a:cubicBezTo>
                    <a:pt x="1798320" y="692468"/>
                    <a:pt x="1697355" y="684848"/>
                    <a:pt x="1613535" y="718185"/>
                  </a:cubicBezTo>
                  <a:cubicBezTo>
                    <a:pt x="1699260" y="778193"/>
                    <a:pt x="1772603" y="854393"/>
                    <a:pt x="1831658" y="941070"/>
                  </a:cubicBezTo>
                </a:path>
              </a:pathLst>
            </a:custGeom>
            <a:solidFill>
              <a:srgbClr val="00643C"/>
            </a:solidFill>
            <a:ln w="9525" cap="flat">
              <a:noFill/>
              <a:prstDash val="solid"/>
              <a:miter/>
            </a:ln>
          </p:spPr>
          <p:txBody>
            <a:bodyPr lIns="0" tIns="0" rIns="0" bIns="0" rtlCol="0" anchor="ctr"/>
            <a:lstStyle/>
            <a:p>
              <a:endParaRPr lang="de-DE" dirty="0"/>
            </a:p>
          </p:txBody>
        </p:sp>
        <p:sp>
          <p:nvSpPr>
            <p:cNvPr id="20" name="Freihandform: Form 19">
              <a:extLst>
                <a:ext uri="{FF2B5EF4-FFF2-40B4-BE49-F238E27FC236}">
                  <a16:creationId xmlns:a16="http://schemas.microsoft.com/office/drawing/2014/main" id="{F6074AB0-B7F6-4FB2-94E5-156008B69FDC}"/>
                </a:ext>
              </a:extLst>
            </p:cNvPr>
            <p:cNvSpPr/>
            <p:nvPr/>
          </p:nvSpPr>
          <p:spPr bwMode="gray">
            <a:xfrm>
              <a:off x="6723696" y="4451032"/>
              <a:ext cx="98107" cy="123825"/>
            </a:xfrm>
            <a:custGeom>
              <a:avLst/>
              <a:gdLst>
                <a:gd name="connsiteX0" fmla="*/ 57150 w 98107"/>
                <a:gd name="connsiteY0" fmla="*/ 123825 h 123825"/>
                <a:gd name="connsiteX1" fmla="*/ 40005 w 98107"/>
                <a:gd name="connsiteY1" fmla="*/ 123825 h 123825"/>
                <a:gd name="connsiteX2" fmla="*/ 40005 w 98107"/>
                <a:gd name="connsiteY2" fmla="*/ 15240 h 123825"/>
                <a:gd name="connsiteX3" fmla="*/ 0 w 98107"/>
                <a:gd name="connsiteY3" fmla="*/ 15240 h 123825"/>
                <a:gd name="connsiteX4" fmla="*/ 0 w 98107"/>
                <a:gd name="connsiteY4" fmla="*/ 0 h 123825"/>
                <a:gd name="connsiteX5" fmla="*/ 98108 w 98107"/>
                <a:gd name="connsiteY5" fmla="*/ 0 h 123825"/>
                <a:gd name="connsiteX6" fmla="*/ 98108 w 98107"/>
                <a:gd name="connsiteY6" fmla="*/ 15240 h 123825"/>
                <a:gd name="connsiteX7" fmla="*/ 57150 w 98107"/>
                <a:gd name="connsiteY7" fmla="*/ 1524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07" h="123825">
                  <a:moveTo>
                    <a:pt x="57150" y="123825"/>
                  </a:moveTo>
                  <a:lnTo>
                    <a:pt x="40005" y="123825"/>
                  </a:lnTo>
                  <a:lnTo>
                    <a:pt x="40005" y="15240"/>
                  </a:lnTo>
                  <a:lnTo>
                    <a:pt x="0" y="15240"/>
                  </a:lnTo>
                  <a:lnTo>
                    <a:pt x="0" y="0"/>
                  </a:lnTo>
                  <a:lnTo>
                    <a:pt x="98108" y="0"/>
                  </a:lnTo>
                  <a:lnTo>
                    <a:pt x="98108" y="15240"/>
                  </a:lnTo>
                  <a:lnTo>
                    <a:pt x="57150" y="15240"/>
                  </a:lnTo>
                  <a:close/>
                </a:path>
              </a:pathLst>
            </a:custGeom>
            <a:solidFill>
              <a:srgbClr val="00643C"/>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2A725C13-276A-4BC0-8CC2-AD1B712D92CE}"/>
                </a:ext>
              </a:extLst>
            </p:cNvPr>
            <p:cNvSpPr/>
            <p:nvPr/>
          </p:nvSpPr>
          <p:spPr bwMode="gray">
            <a:xfrm>
              <a:off x="6837996" y="4451032"/>
              <a:ext cx="129540" cy="123825"/>
            </a:xfrm>
            <a:custGeom>
              <a:avLst/>
              <a:gdLst>
                <a:gd name="connsiteX0" fmla="*/ 64770 w 129540"/>
                <a:gd name="connsiteY0" fmla="*/ 95250 h 123825"/>
                <a:gd name="connsiteX1" fmla="*/ 65723 w 129540"/>
                <a:gd name="connsiteY1" fmla="*/ 95250 h 123825"/>
                <a:gd name="connsiteX2" fmla="*/ 102870 w 129540"/>
                <a:gd name="connsiteY2" fmla="*/ 0 h 123825"/>
                <a:gd name="connsiteX3" fmla="*/ 129540 w 129540"/>
                <a:gd name="connsiteY3" fmla="*/ 0 h 123825"/>
                <a:gd name="connsiteX4" fmla="*/ 129540 w 129540"/>
                <a:gd name="connsiteY4" fmla="*/ 123825 h 123825"/>
                <a:gd name="connsiteX5" fmla="*/ 112395 w 129540"/>
                <a:gd name="connsiteY5" fmla="*/ 123825 h 123825"/>
                <a:gd name="connsiteX6" fmla="*/ 112395 w 129540"/>
                <a:gd name="connsiteY6" fmla="*/ 20002 h 123825"/>
                <a:gd name="connsiteX7" fmla="*/ 111443 w 129540"/>
                <a:gd name="connsiteY7" fmla="*/ 20002 h 123825"/>
                <a:gd name="connsiteX8" fmla="*/ 70485 w 129540"/>
                <a:gd name="connsiteY8" fmla="*/ 123825 h 123825"/>
                <a:gd name="connsiteX9" fmla="*/ 59055 w 129540"/>
                <a:gd name="connsiteY9" fmla="*/ 123825 h 123825"/>
                <a:gd name="connsiteX10" fmla="*/ 17145 w 129540"/>
                <a:gd name="connsiteY10" fmla="*/ 20002 h 123825"/>
                <a:gd name="connsiteX11" fmla="*/ 17145 w 129540"/>
                <a:gd name="connsiteY11" fmla="*/ 20002 h 123825"/>
                <a:gd name="connsiteX12" fmla="*/ 17145 w 129540"/>
                <a:gd name="connsiteY12" fmla="*/ 123825 h 123825"/>
                <a:gd name="connsiteX13" fmla="*/ 0 w 129540"/>
                <a:gd name="connsiteY13" fmla="*/ 123825 h 123825"/>
                <a:gd name="connsiteX14" fmla="*/ 0 w 129540"/>
                <a:gd name="connsiteY14" fmla="*/ 0 h 123825"/>
                <a:gd name="connsiteX15" fmla="*/ 27623 w 129540"/>
                <a:gd name="connsiteY1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40" h="123825">
                  <a:moveTo>
                    <a:pt x="64770" y="95250"/>
                  </a:moveTo>
                  <a:lnTo>
                    <a:pt x="65723" y="95250"/>
                  </a:lnTo>
                  <a:lnTo>
                    <a:pt x="102870" y="0"/>
                  </a:lnTo>
                  <a:lnTo>
                    <a:pt x="129540" y="0"/>
                  </a:lnTo>
                  <a:lnTo>
                    <a:pt x="129540" y="123825"/>
                  </a:lnTo>
                  <a:lnTo>
                    <a:pt x="112395" y="123825"/>
                  </a:lnTo>
                  <a:lnTo>
                    <a:pt x="112395" y="20002"/>
                  </a:lnTo>
                  <a:lnTo>
                    <a:pt x="111443" y="20002"/>
                  </a:lnTo>
                  <a:lnTo>
                    <a:pt x="70485" y="123825"/>
                  </a:lnTo>
                  <a:lnTo>
                    <a:pt x="59055" y="123825"/>
                  </a:lnTo>
                  <a:lnTo>
                    <a:pt x="17145" y="20002"/>
                  </a:lnTo>
                  <a:lnTo>
                    <a:pt x="17145" y="20002"/>
                  </a:lnTo>
                  <a:lnTo>
                    <a:pt x="17145" y="123825"/>
                  </a:lnTo>
                  <a:lnTo>
                    <a:pt x="0" y="123825"/>
                  </a:lnTo>
                  <a:lnTo>
                    <a:pt x="0" y="0"/>
                  </a:lnTo>
                  <a:lnTo>
                    <a:pt x="27623" y="0"/>
                  </a:lnTo>
                  <a:close/>
                </a:path>
              </a:pathLst>
            </a:custGeom>
            <a:solidFill>
              <a:srgbClr val="00643C"/>
            </a:solidFill>
            <a:ln w="9525" cap="flat">
              <a:noFill/>
              <a:prstDash val="solid"/>
              <a:miter/>
            </a:ln>
          </p:spPr>
          <p:txBody>
            <a:bodyPr lIns="0" tIns="0" rIns="0" bIns="0" rtlCol="0" anchor="ctr"/>
            <a:lstStyle/>
            <a:p>
              <a:endParaRPr lang="de-DE" dirty="0"/>
            </a:p>
          </p:txBody>
        </p:sp>
      </p:grpSp>
      <p:grpSp>
        <p:nvGrpSpPr>
          <p:cNvPr id="18" name="Gruppieren 17">
            <a:extLst>
              <a:ext uri="{FF2B5EF4-FFF2-40B4-BE49-F238E27FC236}">
                <a16:creationId xmlns:a16="http://schemas.microsoft.com/office/drawing/2014/main" id="{2DEDD9FE-7B21-EA9F-D139-31C3E1765A02}"/>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60BF65A2-0449-901B-ADCB-2C3BA6C84A8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4" name="ICON">
              <a:hlinkClick r:id="rId3" action="ppaction://hlinksldjump"/>
              <a:extLst>
                <a:ext uri="{FF2B5EF4-FFF2-40B4-BE49-F238E27FC236}">
                  <a16:creationId xmlns:a16="http://schemas.microsoft.com/office/drawing/2014/main" id="{3688C42E-51BB-CC04-2757-6831DFA19F4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404360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AB1615F4-1834-E8B0-DD11-2E42EF271AF9}"/>
              </a:ext>
            </a:extLst>
          </p:cNvPr>
          <p:cNvSpPr>
            <a:spLocks noGrp="1"/>
          </p:cNvSpPr>
          <p:nvPr>
            <p:ph sz="half" idx="2"/>
          </p:nvPr>
        </p:nvSpPr>
        <p:spPr bwMode="gray"/>
        <p:txBody>
          <a:bodyPr anchor="ctr" anchorCtr="0"/>
          <a:lstStyle/>
          <a:p>
            <a:pPr marL="0" indent="0">
              <a:buNone/>
            </a:pPr>
            <a:r>
              <a:rPr lang="de-DE" sz="1800" dirty="0"/>
              <a:t>Beim Geschäftsmodell der Customer </a:t>
            </a:r>
            <a:br>
              <a:rPr lang="de-DE" sz="1800" dirty="0"/>
            </a:br>
            <a:r>
              <a:rPr lang="de-DE" sz="1800" dirty="0"/>
              <a:t>Loyalty ist das oberste Ziel die </a:t>
            </a:r>
            <a:r>
              <a:rPr lang="de-DE" sz="1800" b="1" dirty="0">
                <a:solidFill>
                  <a:schemeClr val="accent6"/>
                </a:solidFill>
                <a:latin typeface="+mj-lt"/>
              </a:rPr>
              <a:t>Kundentreue</a:t>
            </a:r>
            <a:r>
              <a:rPr lang="de-DE" sz="1800" dirty="0"/>
              <a:t>.</a:t>
            </a:r>
          </a:p>
          <a:p>
            <a:pPr marL="0" indent="0">
              <a:buNone/>
            </a:pPr>
            <a:r>
              <a:rPr lang="de-DE" sz="1800" dirty="0"/>
              <a:t>In Bonusprogrammen sammeln die Kunden </a:t>
            </a:r>
            <a:br>
              <a:rPr lang="de-DE" sz="1800" dirty="0"/>
            </a:br>
            <a:r>
              <a:rPr lang="de-DE" sz="1800" dirty="0"/>
              <a:t>für jede Transaktion Punkte, die sie für Zusatzleistungen einsetzen können.</a:t>
            </a:r>
          </a:p>
          <a:p>
            <a:pPr marL="0" indent="0">
              <a:buNone/>
            </a:pPr>
            <a:r>
              <a:rPr lang="de-DE" sz="1800" dirty="0"/>
              <a:t>Loyalitätsprogramme tragen zur Markenbindung der Kunden bei.</a:t>
            </a:r>
          </a:p>
          <a:p>
            <a:pPr marL="0" indent="0">
              <a:buNone/>
            </a:pPr>
            <a:r>
              <a:rPr lang="de-DE" sz="1800" dirty="0"/>
              <a:t>Kundenzentrierung ist eine Kerndisziplin jedes Unternehmens, weshalb dieses Modell </a:t>
            </a:r>
            <a:br>
              <a:rPr lang="de-DE" sz="1800" dirty="0"/>
            </a:br>
            <a:r>
              <a:rPr lang="de-DE" sz="1800" dirty="0"/>
              <a:t>für jedes Unternehmen interessant ist.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Customer Loyalty</a:t>
            </a:r>
          </a:p>
        </p:txBody>
      </p:sp>
      <p:grpSp>
        <p:nvGrpSpPr>
          <p:cNvPr id="19" name="Gruppieren 18">
            <a:extLst>
              <a:ext uri="{FF2B5EF4-FFF2-40B4-BE49-F238E27FC236}">
                <a16:creationId xmlns:a16="http://schemas.microsoft.com/office/drawing/2014/main" id="{B8620995-5F9A-345F-698F-5C15FC4E2EFF}"/>
              </a:ext>
            </a:extLst>
          </p:cNvPr>
          <p:cNvGrpSpPr/>
          <p:nvPr/>
        </p:nvGrpSpPr>
        <p:grpSpPr bwMode="gray">
          <a:xfrm>
            <a:off x="5200117" y="6241200"/>
            <a:ext cx="1791767" cy="252000"/>
            <a:chOff x="10011075" y="6241200"/>
            <a:chExt cx="1791767" cy="252000"/>
          </a:xfrm>
        </p:grpSpPr>
        <p:sp>
          <p:nvSpPr>
            <p:cNvPr id="20" name="Fußzeile">
              <a:extLst>
                <a:ext uri="{FF2B5EF4-FFF2-40B4-BE49-F238E27FC236}">
                  <a16:creationId xmlns:a16="http://schemas.microsoft.com/office/drawing/2014/main" id="{244FB61A-421C-1BA3-9A30-3328782E9A9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1" name="ICON">
              <a:hlinkClick r:id="rId2" action="ppaction://hlinksldjump"/>
              <a:extLst>
                <a:ext uri="{FF2B5EF4-FFF2-40B4-BE49-F238E27FC236}">
                  <a16:creationId xmlns:a16="http://schemas.microsoft.com/office/drawing/2014/main" id="{4F49870A-D24A-B9E5-E650-0B467DB0CFD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7" name="Gruppieren 16">
            <a:extLst>
              <a:ext uri="{FF2B5EF4-FFF2-40B4-BE49-F238E27FC236}">
                <a16:creationId xmlns:a16="http://schemas.microsoft.com/office/drawing/2014/main" id="{34D0EB28-6F4A-3031-213E-FB26EA69A54A}"/>
              </a:ext>
            </a:extLst>
          </p:cNvPr>
          <p:cNvGrpSpPr>
            <a:grpSpLocks noChangeAspect="1"/>
          </p:cNvGrpSpPr>
          <p:nvPr/>
        </p:nvGrpSpPr>
        <p:grpSpPr bwMode="gray">
          <a:xfrm>
            <a:off x="868631" y="1969200"/>
            <a:ext cx="4232569" cy="3831417"/>
            <a:chOff x="868631" y="1969200"/>
            <a:chExt cx="4232569" cy="3831417"/>
          </a:xfrm>
        </p:grpSpPr>
        <p:sp>
          <p:nvSpPr>
            <p:cNvPr id="30" name="Textfeld 29">
              <a:extLst>
                <a:ext uri="{FF2B5EF4-FFF2-40B4-BE49-F238E27FC236}">
                  <a16:creationId xmlns:a16="http://schemas.microsoft.com/office/drawing/2014/main" id="{07EE8708-5187-5D73-1F8F-0C40F159F3F1}"/>
                </a:ext>
              </a:extLst>
            </p:cNvPr>
            <p:cNvSpPr txBox="1"/>
            <p:nvPr/>
          </p:nvSpPr>
          <p:spPr bwMode="gray">
            <a:xfrm rot="16200000">
              <a:off x="-25118" y="3568631"/>
              <a:ext cx="1972636" cy="185138"/>
            </a:xfrm>
            <a:prstGeom prst="rect">
              <a:avLst/>
            </a:prstGeom>
            <a:solidFill>
              <a:schemeClr val="bg1"/>
            </a:solidFill>
          </p:spPr>
          <p:txBody>
            <a:bodyPr wrap="square" lIns="0" tIns="0" rIns="0" bIns="36000" rtlCol="0" anchor="b" anchorCtr="0">
              <a:noAutofit/>
            </a:bodyPr>
            <a:lstStyle/>
            <a:p>
              <a:pPr algn="ctr">
                <a:lnSpc>
                  <a:spcPct val="90000"/>
                </a:lnSpc>
                <a:spcAft>
                  <a:spcPts val="1000"/>
                </a:spcAft>
              </a:pPr>
              <a:r>
                <a:rPr lang="de-DE" sz="1200" dirty="0">
                  <a:solidFill>
                    <a:schemeClr val="accent1">
                      <a:lumMod val="50000"/>
                    </a:schemeClr>
                  </a:solidFill>
                </a:rPr>
                <a:t>KUNDENZUFRIEDENHEIT</a:t>
              </a:r>
            </a:p>
          </p:txBody>
        </p:sp>
        <p:sp>
          <p:nvSpPr>
            <p:cNvPr id="31" name="Textfeld 30">
              <a:extLst>
                <a:ext uri="{FF2B5EF4-FFF2-40B4-BE49-F238E27FC236}">
                  <a16:creationId xmlns:a16="http://schemas.microsoft.com/office/drawing/2014/main" id="{6969F4B0-93E3-54C6-0777-3A280B115F75}"/>
                </a:ext>
              </a:extLst>
            </p:cNvPr>
            <p:cNvSpPr txBox="1">
              <a:spLocks/>
            </p:cNvSpPr>
            <p:nvPr/>
          </p:nvSpPr>
          <p:spPr bwMode="gray">
            <a:xfrm rot="16200000">
              <a:off x="871200" y="2419343"/>
              <a:ext cx="720000" cy="180000"/>
            </a:xfrm>
            <a:prstGeom prst="rect">
              <a:avLst/>
            </a:prstGeom>
            <a:solidFill>
              <a:schemeClr val="bg1"/>
            </a:solidFill>
          </p:spPr>
          <p:txBody>
            <a:bodyPr wrap="square" lIns="0" tIns="0" rIns="0" bIns="36000" rtlCol="0" anchor="b" anchorCtr="0">
              <a:noAutofit/>
            </a:bodyPr>
            <a:lstStyle/>
            <a:p>
              <a:pPr algn="r">
                <a:lnSpc>
                  <a:spcPct val="90000"/>
                </a:lnSpc>
                <a:spcAft>
                  <a:spcPts val="1000"/>
                </a:spcAft>
              </a:pPr>
              <a:r>
                <a:rPr lang="de-DE" sz="1000" dirty="0">
                  <a:solidFill>
                    <a:schemeClr val="accent1">
                      <a:lumMod val="50000"/>
                    </a:schemeClr>
                  </a:solidFill>
                </a:rPr>
                <a:t>hoch</a:t>
              </a:r>
            </a:p>
          </p:txBody>
        </p:sp>
        <p:sp>
          <p:nvSpPr>
            <p:cNvPr id="32" name="Textfeld 31">
              <a:extLst>
                <a:ext uri="{FF2B5EF4-FFF2-40B4-BE49-F238E27FC236}">
                  <a16:creationId xmlns:a16="http://schemas.microsoft.com/office/drawing/2014/main" id="{50F0B5B3-6E8B-A9C6-830B-CF46D5435420}"/>
                </a:ext>
              </a:extLst>
            </p:cNvPr>
            <p:cNvSpPr txBox="1"/>
            <p:nvPr/>
          </p:nvSpPr>
          <p:spPr bwMode="gray">
            <a:xfrm rot="16200000">
              <a:off x="871200" y="4741199"/>
              <a:ext cx="720000" cy="180000"/>
            </a:xfrm>
            <a:prstGeom prst="rect">
              <a:avLst/>
            </a:prstGeom>
            <a:solidFill>
              <a:schemeClr val="bg1"/>
            </a:solidFill>
          </p:spPr>
          <p:txBody>
            <a:bodyPr wrap="square" lIns="0" tIns="0" rIns="0" bIns="36000" rtlCol="0" anchor="b" anchorCtr="0">
              <a:noAutofit/>
            </a:bodyPr>
            <a:lstStyle/>
            <a:p>
              <a:pPr>
                <a:lnSpc>
                  <a:spcPct val="90000"/>
                </a:lnSpc>
                <a:spcAft>
                  <a:spcPts val="1000"/>
                </a:spcAft>
              </a:pPr>
              <a:r>
                <a:rPr lang="de-DE" sz="1000" dirty="0">
                  <a:solidFill>
                    <a:schemeClr val="accent1">
                      <a:lumMod val="50000"/>
                    </a:schemeClr>
                  </a:solidFill>
                </a:rPr>
                <a:t>niedrig</a:t>
              </a:r>
            </a:p>
          </p:txBody>
        </p:sp>
        <p:sp>
          <p:nvSpPr>
            <p:cNvPr id="33" name="Textfeld 32">
              <a:extLst>
                <a:ext uri="{FF2B5EF4-FFF2-40B4-BE49-F238E27FC236}">
                  <a16:creationId xmlns:a16="http://schemas.microsoft.com/office/drawing/2014/main" id="{C2191EE7-9598-A6C1-95ED-9002026F98F4}"/>
                </a:ext>
              </a:extLst>
            </p:cNvPr>
            <p:cNvSpPr txBox="1">
              <a:spLocks/>
            </p:cNvSpPr>
            <p:nvPr/>
          </p:nvSpPr>
          <p:spPr bwMode="gray">
            <a:xfrm>
              <a:off x="4199818" y="5353200"/>
              <a:ext cx="720000" cy="180000"/>
            </a:xfrm>
            <a:prstGeom prst="rect">
              <a:avLst/>
            </a:prstGeom>
            <a:solidFill>
              <a:schemeClr val="bg1"/>
            </a:solidFill>
          </p:spPr>
          <p:txBody>
            <a:bodyPr wrap="square" lIns="0" tIns="36000" rIns="0" bIns="0" rtlCol="0">
              <a:noAutofit/>
            </a:bodyPr>
            <a:lstStyle/>
            <a:p>
              <a:pPr algn="r">
                <a:lnSpc>
                  <a:spcPct val="90000"/>
                </a:lnSpc>
                <a:spcAft>
                  <a:spcPts val="1000"/>
                </a:spcAft>
              </a:pPr>
              <a:r>
                <a:rPr lang="de-DE" sz="1000" dirty="0">
                  <a:solidFill>
                    <a:schemeClr val="accent1">
                      <a:lumMod val="50000"/>
                    </a:schemeClr>
                  </a:solidFill>
                </a:rPr>
                <a:t>hoch</a:t>
              </a:r>
            </a:p>
          </p:txBody>
        </p:sp>
        <p:sp>
          <p:nvSpPr>
            <p:cNvPr id="34" name="Textfeld 33">
              <a:extLst>
                <a:ext uri="{FF2B5EF4-FFF2-40B4-BE49-F238E27FC236}">
                  <a16:creationId xmlns:a16="http://schemas.microsoft.com/office/drawing/2014/main" id="{5E1C500D-B658-B027-BF12-56519BB66582}"/>
                </a:ext>
              </a:extLst>
            </p:cNvPr>
            <p:cNvSpPr txBox="1"/>
            <p:nvPr/>
          </p:nvSpPr>
          <p:spPr bwMode="gray">
            <a:xfrm>
              <a:off x="1499818" y="5353200"/>
              <a:ext cx="720000" cy="180000"/>
            </a:xfrm>
            <a:prstGeom prst="rect">
              <a:avLst/>
            </a:prstGeom>
            <a:solidFill>
              <a:schemeClr val="bg1"/>
            </a:solidFill>
          </p:spPr>
          <p:txBody>
            <a:bodyPr wrap="square" lIns="0" tIns="36000" rIns="0" bIns="0" rtlCol="0">
              <a:noAutofit/>
            </a:bodyPr>
            <a:lstStyle/>
            <a:p>
              <a:pPr>
                <a:lnSpc>
                  <a:spcPct val="90000"/>
                </a:lnSpc>
                <a:spcAft>
                  <a:spcPts val="1000"/>
                </a:spcAft>
              </a:pPr>
              <a:r>
                <a:rPr lang="de-DE" sz="1000" dirty="0">
                  <a:solidFill>
                    <a:schemeClr val="accent1">
                      <a:lumMod val="50000"/>
                    </a:schemeClr>
                  </a:solidFill>
                </a:rPr>
                <a:t>niedrig</a:t>
              </a:r>
            </a:p>
          </p:txBody>
        </p:sp>
        <p:sp>
          <p:nvSpPr>
            <p:cNvPr id="35" name="Textfeld 34">
              <a:extLst>
                <a:ext uri="{FF2B5EF4-FFF2-40B4-BE49-F238E27FC236}">
                  <a16:creationId xmlns:a16="http://schemas.microsoft.com/office/drawing/2014/main" id="{64B0213C-8FF4-596F-BE3E-D4927476160B}"/>
                </a:ext>
              </a:extLst>
            </p:cNvPr>
            <p:cNvSpPr txBox="1"/>
            <p:nvPr/>
          </p:nvSpPr>
          <p:spPr bwMode="gray">
            <a:xfrm>
              <a:off x="2461829" y="5623200"/>
              <a:ext cx="1498741" cy="177417"/>
            </a:xfrm>
            <a:prstGeom prst="rect">
              <a:avLst/>
            </a:prstGeom>
            <a:solidFill>
              <a:schemeClr val="bg1"/>
            </a:solidFill>
          </p:spPr>
          <p:txBody>
            <a:bodyPr wrap="square" lIns="0" tIns="0" rIns="0" bIns="0" rtlCol="0">
              <a:noAutofit/>
            </a:bodyPr>
            <a:lstStyle/>
            <a:p>
              <a:pPr algn="ctr">
                <a:lnSpc>
                  <a:spcPct val="90000"/>
                </a:lnSpc>
                <a:spcAft>
                  <a:spcPts val="1000"/>
                </a:spcAft>
              </a:pPr>
              <a:r>
                <a:rPr lang="de-DE" sz="1200" dirty="0">
                  <a:solidFill>
                    <a:schemeClr val="accent1">
                      <a:lumMod val="50000"/>
                    </a:schemeClr>
                  </a:solidFill>
                </a:rPr>
                <a:t>KUNDENBINDUNG</a:t>
              </a:r>
            </a:p>
          </p:txBody>
        </p:sp>
        <p:sp>
          <p:nvSpPr>
            <p:cNvPr id="27" name="Rechteck 26">
              <a:extLst>
                <a:ext uri="{FF2B5EF4-FFF2-40B4-BE49-F238E27FC236}">
                  <a16:creationId xmlns:a16="http://schemas.microsoft.com/office/drawing/2014/main" id="{C6951BDA-0FB7-404D-87F3-31BF24BDA66F}"/>
                </a:ext>
              </a:extLst>
            </p:cNvPr>
            <p:cNvSpPr/>
            <p:nvPr/>
          </p:nvSpPr>
          <p:spPr bwMode="gray">
            <a:xfrm>
              <a:off x="1499818" y="2149343"/>
              <a:ext cx="1620000" cy="1440000"/>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0000"/>
                </a:lnSpc>
                <a:spcAft>
                  <a:spcPts val="1000"/>
                </a:spcAft>
              </a:pPr>
              <a:r>
                <a:rPr lang="de-DE" sz="1600" b="1" dirty="0">
                  <a:solidFill>
                    <a:schemeClr val="accent6"/>
                  </a:solidFill>
                  <a:latin typeface="+mj-lt"/>
                </a:rPr>
                <a:t>Zufriedene Kunden</a:t>
              </a:r>
            </a:p>
          </p:txBody>
        </p:sp>
        <p:sp>
          <p:nvSpPr>
            <p:cNvPr id="28" name="Rechteck 27">
              <a:extLst>
                <a:ext uri="{FF2B5EF4-FFF2-40B4-BE49-F238E27FC236}">
                  <a16:creationId xmlns:a16="http://schemas.microsoft.com/office/drawing/2014/main" id="{8637A142-4AEA-11F8-15BF-FD81EBC6601D}"/>
                </a:ext>
              </a:extLst>
            </p:cNvPr>
            <p:cNvSpPr/>
            <p:nvPr/>
          </p:nvSpPr>
          <p:spPr bwMode="gray">
            <a:xfrm>
              <a:off x="3299818" y="2144101"/>
              <a:ext cx="1620000" cy="1440000"/>
            </a:xfrm>
            <a:prstGeom prst="rect">
              <a:avLst/>
            </a:prstGeom>
            <a:solidFill>
              <a:schemeClr val="accent2">
                <a:alpha val="10000"/>
              </a:schemeClr>
            </a:solid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0000"/>
                </a:lnSpc>
                <a:spcAft>
                  <a:spcPts val="1000"/>
                </a:spcAft>
              </a:pPr>
              <a:r>
                <a:rPr lang="de-DE" sz="1600" b="1" dirty="0">
                  <a:solidFill>
                    <a:schemeClr val="accent2">
                      <a:lumMod val="40000"/>
                      <a:lumOff val="60000"/>
                    </a:schemeClr>
                  </a:solidFill>
                  <a:latin typeface="+mj-lt"/>
                </a:rPr>
                <a:t>Loyale </a:t>
              </a:r>
              <a:br>
                <a:rPr lang="de-DE" sz="1600" b="1" dirty="0">
                  <a:solidFill>
                    <a:schemeClr val="accent2">
                      <a:lumMod val="40000"/>
                      <a:lumOff val="60000"/>
                    </a:schemeClr>
                  </a:solidFill>
                  <a:latin typeface="+mj-lt"/>
                </a:rPr>
              </a:br>
              <a:r>
                <a:rPr lang="de-DE" sz="1600" b="1" dirty="0">
                  <a:solidFill>
                    <a:schemeClr val="accent2">
                      <a:lumMod val="40000"/>
                      <a:lumOff val="60000"/>
                    </a:schemeClr>
                  </a:solidFill>
                  <a:latin typeface="+mj-lt"/>
                </a:rPr>
                <a:t>Kunden</a:t>
              </a:r>
            </a:p>
          </p:txBody>
        </p:sp>
        <p:sp>
          <p:nvSpPr>
            <p:cNvPr id="29" name="Rechteck 28">
              <a:extLst>
                <a:ext uri="{FF2B5EF4-FFF2-40B4-BE49-F238E27FC236}">
                  <a16:creationId xmlns:a16="http://schemas.microsoft.com/office/drawing/2014/main" id="{DF1ABE3C-06E0-5AC3-992C-616FFB22E8EF}"/>
                </a:ext>
              </a:extLst>
            </p:cNvPr>
            <p:cNvSpPr/>
            <p:nvPr/>
          </p:nvSpPr>
          <p:spPr bwMode="gray">
            <a:xfrm>
              <a:off x="3299818" y="3751199"/>
              <a:ext cx="1620000" cy="1440000"/>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0000"/>
                </a:lnSpc>
                <a:spcAft>
                  <a:spcPts val="1000"/>
                </a:spcAft>
              </a:pPr>
              <a:r>
                <a:rPr lang="de-DE" sz="1600" b="1" dirty="0">
                  <a:solidFill>
                    <a:schemeClr val="accent6"/>
                  </a:solidFill>
                  <a:latin typeface="+mj-lt"/>
                </a:rPr>
                <a:t>Treue </a:t>
              </a:r>
              <a:br>
                <a:rPr lang="de-DE" sz="1600" b="1" dirty="0">
                  <a:solidFill>
                    <a:schemeClr val="accent6"/>
                  </a:solidFill>
                  <a:latin typeface="+mj-lt"/>
                </a:rPr>
              </a:br>
              <a:r>
                <a:rPr lang="de-DE" sz="1600" b="1" dirty="0">
                  <a:solidFill>
                    <a:schemeClr val="accent6"/>
                  </a:solidFill>
                  <a:latin typeface="+mj-lt"/>
                </a:rPr>
                <a:t>Kunden</a:t>
              </a:r>
            </a:p>
          </p:txBody>
        </p:sp>
        <p:sp>
          <p:nvSpPr>
            <p:cNvPr id="24" name="Rechteck 23">
              <a:extLst>
                <a:ext uri="{FF2B5EF4-FFF2-40B4-BE49-F238E27FC236}">
                  <a16:creationId xmlns:a16="http://schemas.microsoft.com/office/drawing/2014/main" id="{F17FE3A7-7168-693E-8E24-515F6199CBCD}"/>
                </a:ext>
              </a:extLst>
            </p:cNvPr>
            <p:cNvSpPr/>
            <p:nvPr/>
          </p:nvSpPr>
          <p:spPr bwMode="gray">
            <a:xfrm>
              <a:off x="1499818" y="3751199"/>
              <a:ext cx="1620000" cy="1440000"/>
            </a:xfrm>
            <a:prstGeom prst="rect">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90000"/>
                </a:lnSpc>
                <a:spcAft>
                  <a:spcPts val="1000"/>
                </a:spcAft>
              </a:pPr>
              <a:r>
                <a:rPr lang="de-DE" sz="1600" b="1" dirty="0">
                  <a:solidFill>
                    <a:schemeClr val="accent6"/>
                  </a:solidFill>
                  <a:latin typeface="+mj-lt"/>
                </a:rPr>
                <a:t>Abspringende Kunden</a:t>
              </a:r>
            </a:p>
          </p:txBody>
        </p:sp>
        <p:cxnSp>
          <p:nvCxnSpPr>
            <p:cNvPr id="25" name="Gerade Verbindung mit Pfeil 24">
              <a:extLst>
                <a:ext uri="{FF2B5EF4-FFF2-40B4-BE49-F238E27FC236}">
                  <a16:creationId xmlns:a16="http://schemas.microsoft.com/office/drawing/2014/main" id="{FCFAC3B5-DFCF-55C4-2208-01421CCF9CA6}"/>
                </a:ext>
              </a:extLst>
            </p:cNvPr>
            <p:cNvCxnSpPr>
              <a:cxnSpLocks/>
            </p:cNvCxnSpPr>
            <p:nvPr/>
          </p:nvCxnSpPr>
          <p:spPr bwMode="gray">
            <a:xfrm>
              <a:off x="1321200" y="5353200"/>
              <a:ext cx="3780000" cy="0"/>
            </a:xfrm>
            <a:prstGeom prst="straightConnector1">
              <a:avLst/>
            </a:prstGeom>
            <a:ln w="12700" cap="rnd">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01949E0C-F5E8-FF83-E739-5B249A3C6A53}"/>
                </a:ext>
              </a:extLst>
            </p:cNvPr>
            <p:cNvCxnSpPr>
              <a:cxnSpLocks/>
            </p:cNvCxnSpPr>
            <p:nvPr/>
          </p:nvCxnSpPr>
          <p:spPr bwMode="gray">
            <a:xfrm flipV="1">
              <a:off x="1321200" y="1969200"/>
              <a:ext cx="0" cy="3384000"/>
            </a:xfrm>
            <a:prstGeom prst="straightConnector1">
              <a:avLst/>
            </a:prstGeom>
            <a:ln w="12700" cap="rnd">
              <a:solidFill>
                <a:schemeClr val="accent1">
                  <a:lumMod val="50000"/>
                </a:schemeClr>
              </a:solidFill>
              <a:tailEnd type="triangle"/>
            </a:ln>
          </p:spPr>
          <p:style>
            <a:lnRef idx="1">
              <a:schemeClr val="dk1"/>
            </a:lnRef>
            <a:fillRef idx="0">
              <a:schemeClr val="dk1"/>
            </a:fillRef>
            <a:effectRef idx="0">
              <a:schemeClr val="dk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D21AC5E3-66C6-497E-E342-6A80BDD87AAC}"/>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25766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339B6667-0A50-40B9-8F44-4B59AA295130}"/>
              </a:ext>
            </a:extLst>
          </p:cNvPr>
          <p:cNvSpPr>
            <a:spLocks noGrp="1"/>
          </p:cNvSpPr>
          <p:nvPr>
            <p:ph sz="half" idx="1"/>
          </p:nvPr>
        </p:nvSpPr>
        <p:spPr bwMode="gray"/>
        <p:txBody>
          <a:bodyPr vert="horz" lIns="0" tIns="1980000" rIns="360000" bIns="0" rtlCol="0">
            <a:noAutofit/>
          </a:bodyPr>
          <a:lstStyle/>
          <a:p>
            <a:pPr marL="0" indent="0">
              <a:buNone/>
            </a:pPr>
            <a:r>
              <a:rPr lang="de-DE" sz="1600" dirty="0"/>
              <a:t>Bei jedem Einkauf sammeln Kunden mit Kundenkarten Punkte, die sie für Incentives, wie Rabatte oder Geschenke, einsetzen können. Die Sammelpunkte bieten dabei einen Anreiz, wiederholt beim gleichen Anbieter zu kaufen.</a:t>
            </a:r>
          </a:p>
        </p:txBody>
      </p:sp>
      <p:pic>
        <p:nvPicPr>
          <p:cNvPr id="30" name="Bildplatzhalter 29">
            <a:extLst>
              <a:ext uri="{FF2B5EF4-FFF2-40B4-BE49-F238E27FC236}">
                <a16:creationId xmlns:a16="http://schemas.microsoft.com/office/drawing/2014/main" id="{1FCBD1B0-BA11-48D8-8180-7A4A05E9BBF8}"/>
              </a:ext>
            </a:extLst>
          </p:cNvPr>
          <p:cNvPicPr>
            <a:picLocks noGrp="1" noChangeAspect="1"/>
          </p:cNvPicPr>
          <p:nvPr>
            <p:ph type="pic" sz="quarter" idx="14"/>
          </p:nvPr>
        </p:nvPicPr>
        <p:blipFill rotWithShape="1">
          <a:blip r:embed="rId2"/>
          <a:srcRect l="30802" r="30802"/>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Customer Loyalty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Mit welchen Kanälen können wir am besten mit unseren Kunden in Kontakt treten?</a:t>
            </a:r>
          </a:p>
          <a:p>
            <a:pPr>
              <a:lnSpc>
                <a:spcPct val="90000"/>
              </a:lnSpc>
              <a:spcAft>
                <a:spcPts val="1000"/>
              </a:spcAft>
            </a:pPr>
            <a:r>
              <a:rPr lang="de-DE" sz="1600" dirty="0">
                <a:solidFill>
                  <a:schemeClr val="bg1"/>
                </a:solidFill>
              </a:rPr>
              <a:t>Wie sollten wir mit den Kunden umgehen, um ihre Bedürfnisse zu befriedigen?</a:t>
            </a:r>
          </a:p>
          <a:p>
            <a:pPr>
              <a:lnSpc>
                <a:spcPct val="90000"/>
              </a:lnSpc>
              <a:spcAft>
                <a:spcPts val="1000"/>
              </a:spcAft>
            </a:pPr>
            <a:r>
              <a:rPr lang="de-DE" sz="1600" dirty="0">
                <a:solidFill>
                  <a:schemeClr val="bg1"/>
                </a:solidFill>
              </a:rPr>
              <a:t>Wie machen wir unsere Kunden zu unseren Fans und wie können wir sie dafür belohnen?</a:t>
            </a:r>
          </a:p>
        </p:txBody>
      </p:sp>
      <p:sp>
        <p:nvSpPr>
          <p:cNvPr id="15" name="Inhaltsplatzhalter 25">
            <a:extLst>
              <a:ext uri="{FF2B5EF4-FFF2-40B4-BE49-F238E27FC236}">
                <a16:creationId xmlns:a16="http://schemas.microsoft.com/office/drawing/2014/main" id="{38D4216F-4841-4A9F-B8E3-AC7BC02D839B}"/>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Kundenkarten</a:t>
            </a:r>
          </a:p>
        </p:txBody>
      </p:sp>
      <p:cxnSp>
        <p:nvCxnSpPr>
          <p:cNvPr id="16" name="Gerader Verbinder 15">
            <a:extLst>
              <a:ext uri="{FF2B5EF4-FFF2-40B4-BE49-F238E27FC236}">
                <a16:creationId xmlns:a16="http://schemas.microsoft.com/office/drawing/2014/main" id="{328F8BD5-F3BB-43E1-9C8F-4E6308845D09}"/>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6" name="Freihandform: Form 25">
            <a:extLst>
              <a:ext uri="{FF2B5EF4-FFF2-40B4-BE49-F238E27FC236}">
                <a16:creationId xmlns:a16="http://schemas.microsoft.com/office/drawing/2014/main" id="{AA73352A-C830-44AC-9F73-BAA983E8F5DD}"/>
              </a:ext>
            </a:extLst>
          </p:cNvPr>
          <p:cNvSpPr>
            <a:spLocks noChangeAspect="1"/>
          </p:cNvSpPr>
          <p:nvPr/>
        </p:nvSpPr>
        <p:spPr bwMode="gray">
          <a:xfrm>
            <a:off x="540070" y="1872000"/>
            <a:ext cx="539832" cy="540000"/>
          </a:xfrm>
          <a:custGeom>
            <a:avLst/>
            <a:gdLst>
              <a:gd name="connsiteX0" fmla="*/ 671916 w 4875276"/>
              <a:gd name="connsiteY0" fmla="*/ 3289883 h 4876790"/>
              <a:gd name="connsiteX1" fmla="*/ 615543 w 4875276"/>
              <a:gd name="connsiteY1" fmla="*/ 3317233 h 4876790"/>
              <a:gd name="connsiteX2" fmla="*/ 229520 w 4875276"/>
              <a:gd name="connsiteY2" fmla="*/ 3704367 h 4876790"/>
              <a:gd name="connsiteX3" fmla="*/ 1165164 w 4875276"/>
              <a:gd name="connsiteY3" fmla="*/ 4647161 h 4876790"/>
              <a:gd name="connsiteX4" fmla="*/ 1558737 w 4875276"/>
              <a:gd name="connsiteY4" fmla="*/ 4259427 h 4876790"/>
              <a:gd name="connsiteX5" fmla="*/ 1567481 w 4875276"/>
              <a:gd name="connsiteY5" fmla="*/ 4135897 h 4876790"/>
              <a:gd name="connsiteX6" fmla="*/ 733452 w 4875276"/>
              <a:gd name="connsiteY6" fmla="*/ 3303832 h 4876790"/>
              <a:gd name="connsiteX7" fmla="*/ 671916 w 4875276"/>
              <a:gd name="connsiteY7" fmla="*/ 3289883 h 4876790"/>
              <a:gd name="connsiteX8" fmla="*/ 2173808 w 4875276"/>
              <a:gd name="connsiteY8" fmla="*/ 3145093 h 4876790"/>
              <a:gd name="connsiteX9" fmla="*/ 2241155 w 4875276"/>
              <a:gd name="connsiteY9" fmla="*/ 3172939 h 4876790"/>
              <a:gd name="connsiteX10" fmla="*/ 2241155 w 4875276"/>
              <a:gd name="connsiteY10" fmla="*/ 3307709 h 4876790"/>
              <a:gd name="connsiteX11" fmla="*/ 2106424 w 4875276"/>
              <a:gd name="connsiteY11" fmla="*/ 3307709 h 4876790"/>
              <a:gd name="connsiteX12" fmla="*/ 2106424 w 4875276"/>
              <a:gd name="connsiteY12" fmla="*/ 3172939 h 4876790"/>
              <a:gd name="connsiteX13" fmla="*/ 2173808 w 4875276"/>
              <a:gd name="connsiteY13" fmla="*/ 3145093 h 4876790"/>
              <a:gd name="connsiteX14" fmla="*/ 4478609 w 4875276"/>
              <a:gd name="connsiteY14" fmla="*/ 2213319 h 4876790"/>
              <a:gd name="connsiteX15" fmla="*/ 4348972 w 4875276"/>
              <a:gd name="connsiteY15" fmla="*/ 2280046 h 4876790"/>
              <a:gd name="connsiteX16" fmla="*/ 3725494 w 4875276"/>
              <a:gd name="connsiteY16" fmla="*/ 2921203 h 4876790"/>
              <a:gd name="connsiteX17" fmla="*/ 3728837 w 4875276"/>
              <a:gd name="connsiteY17" fmla="*/ 2970980 h 4876790"/>
              <a:gd name="connsiteX18" fmla="*/ 3347951 w 4875276"/>
              <a:gd name="connsiteY18" fmla="*/ 3351866 h 4876790"/>
              <a:gd name="connsiteX19" fmla="*/ 2571035 w 4875276"/>
              <a:gd name="connsiteY19" fmla="*/ 3351866 h 4876790"/>
              <a:gd name="connsiteX20" fmla="*/ 2475823 w 4875276"/>
              <a:gd name="connsiteY20" fmla="*/ 3256654 h 4876790"/>
              <a:gd name="connsiteX21" fmla="*/ 2571035 w 4875276"/>
              <a:gd name="connsiteY21" fmla="*/ 3161442 h 4876790"/>
              <a:gd name="connsiteX22" fmla="*/ 3347951 w 4875276"/>
              <a:gd name="connsiteY22" fmla="*/ 3161442 h 4876790"/>
              <a:gd name="connsiteX23" fmla="*/ 3538413 w 4875276"/>
              <a:gd name="connsiteY23" fmla="*/ 2970980 h 4876790"/>
              <a:gd name="connsiteX24" fmla="*/ 3347951 w 4875276"/>
              <a:gd name="connsiteY24" fmla="*/ 2780557 h 4876790"/>
              <a:gd name="connsiteX25" fmla="*/ 2266606 w 4875276"/>
              <a:gd name="connsiteY25" fmla="*/ 2780557 h 4876790"/>
              <a:gd name="connsiteX26" fmla="*/ 2228430 w 4875276"/>
              <a:gd name="connsiteY26" fmla="*/ 2772556 h 4876790"/>
              <a:gd name="connsiteX27" fmla="*/ 1809216 w 4875276"/>
              <a:gd name="connsiteY27" fmla="*/ 2685307 h 4876790"/>
              <a:gd name="connsiteX28" fmla="*/ 900772 w 4875276"/>
              <a:gd name="connsiteY28" fmla="*/ 3198428 h 4876790"/>
              <a:gd name="connsiteX29" fmla="*/ 1646777 w 4875276"/>
              <a:gd name="connsiteY29" fmla="*/ 3944388 h 4876790"/>
              <a:gd name="connsiteX30" fmla="*/ 1727701 w 4875276"/>
              <a:gd name="connsiteY30" fmla="*/ 3866292 h 4876790"/>
              <a:gd name="connsiteX31" fmla="*/ 2058247 w 4875276"/>
              <a:gd name="connsiteY31" fmla="*/ 3732799 h 4876790"/>
              <a:gd name="connsiteX32" fmla="*/ 3324139 w 4875276"/>
              <a:gd name="connsiteY32" fmla="*/ 3732799 h 4876790"/>
              <a:gd name="connsiteX33" fmla="*/ 3785692 w 4875276"/>
              <a:gd name="connsiteY33" fmla="*/ 3547167 h 4876790"/>
              <a:gd name="connsiteX34" fmla="*/ 4639779 w 4875276"/>
              <a:gd name="connsiteY34" fmla="*/ 2526134 h 4876790"/>
              <a:gd name="connsiteX35" fmla="*/ 4617453 w 4875276"/>
              <a:gd name="connsiteY35" fmla="*/ 2257348 h 4876790"/>
              <a:gd name="connsiteX36" fmla="*/ 4478609 w 4875276"/>
              <a:gd name="connsiteY36" fmla="*/ 2213319 h 4876790"/>
              <a:gd name="connsiteX37" fmla="*/ 4464248 w 4875276"/>
              <a:gd name="connsiteY37" fmla="*/ 2023567 h 4876790"/>
              <a:gd name="connsiteX38" fmla="*/ 4740278 w 4875276"/>
              <a:gd name="connsiteY38" fmla="*/ 2111835 h 4876790"/>
              <a:gd name="connsiteX39" fmla="*/ 4785521 w 4875276"/>
              <a:gd name="connsiteY39" fmla="*/ 2648693 h 4876790"/>
              <a:gd name="connsiteX40" fmla="*/ 3921909 w 4875276"/>
              <a:gd name="connsiteY40" fmla="*/ 3680374 h 4876790"/>
              <a:gd name="connsiteX41" fmla="*/ 3324139 w 4875276"/>
              <a:gd name="connsiteY41" fmla="*/ 3923223 h 4876790"/>
              <a:gd name="connsiteX42" fmla="*/ 2058247 w 4875276"/>
              <a:gd name="connsiteY42" fmla="*/ 3923223 h 4876790"/>
              <a:gd name="connsiteX43" fmla="*/ 1859965 w 4875276"/>
              <a:gd name="connsiteY43" fmla="*/ 4003328 h 4876790"/>
              <a:gd name="connsiteX44" fmla="*/ 1760667 w 4875276"/>
              <a:gd name="connsiteY44" fmla="*/ 4099102 h 4876790"/>
              <a:gd name="connsiteX45" fmla="*/ 1692868 w 4875276"/>
              <a:gd name="connsiteY45" fmla="*/ 4394597 h 4876790"/>
              <a:gd name="connsiteX46" fmla="*/ 1231210 w 4875276"/>
              <a:gd name="connsiteY46" fmla="*/ 4849415 h 4876790"/>
              <a:gd name="connsiteX47" fmla="*/ 1096813 w 4875276"/>
              <a:gd name="connsiteY47" fmla="*/ 4848634 h 4876790"/>
              <a:gd name="connsiteX48" fmla="*/ 27635 w 4875276"/>
              <a:gd name="connsiteY48" fmla="*/ 3771271 h 4876790"/>
              <a:gd name="connsiteX49" fmla="*/ 27783 w 4875276"/>
              <a:gd name="connsiteY49" fmla="*/ 3636987 h 4876790"/>
              <a:gd name="connsiteX50" fmla="*/ 480779 w 4875276"/>
              <a:gd name="connsiteY50" fmla="*/ 3182654 h 4876790"/>
              <a:gd name="connsiteX51" fmla="*/ 735461 w 4875276"/>
              <a:gd name="connsiteY51" fmla="*/ 3103740 h 4876790"/>
              <a:gd name="connsiteX52" fmla="*/ 1809254 w 4875276"/>
              <a:gd name="connsiteY52" fmla="*/ 2494883 h 4876790"/>
              <a:gd name="connsiteX53" fmla="*/ 2286104 w 4875276"/>
              <a:gd name="connsiteY53" fmla="*/ 2590095 h 4876790"/>
              <a:gd name="connsiteX54" fmla="*/ 3347951 w 4875276"/>
              <a:gd name="connsiteY54" fmla="*/ 2590095 h 4876790"/>
              <a:gd name="connsiteX55" fmla="*/ 3644007 w 4875276"/>
              <a:gd name="connsiteY55" fmla="*/ 2731855 h 4876790"/>
              <a:gd name="connsiteX56" fmla="*/ 4205906 w 4875276"/>
              <a:gd name="connsiteY56" fmla="*/ 2154326 h 4876790"/>
              <a:gd name="connsiteX57" fmla="*/ 4464248 w 4875276"/>
              <a:gd name="connsiteY57" fmla="*/ 2023567 h 4876790"/>
              <a:gd name="connsiteX58" fmla="*/ 3199495 w 4875276"/>
              <a:gd name="connsiteY58" fmla="*/ 1447390 h 4876790"/>
              <a:gd name="connsiteX59" fmla="*/ 3580390 w 4875276"/>
              <a:gd name="connsiteY59" fmla="*/ 1447390 h 4876790"/>
              <a:gd name="connsiteX60" fmla="*/ 3675640 w 4875276"/>
              <a:gd name="connsiteY60" fmla="*/ 1542640 h 4876790"/>
              <a:gd name="connsiteX61" fmla="*/ 3580390 w 4875276"/>
              <a:gd name="connsiteY61" fmla="*/ 1637852 h 4876790"/>
              <a:gd name="connsiteX62" fmla="*/ 3199495 w 4875276"/>
              <a:gd name="connsiteY62" fmla="*/ 1637852 h 4876790"/>
              <a:gd name="connsiteX63" fmla="*/ 3104283 w 4875276"/>
              <a:gd name="connsiteY63" fmla="*/ 1542640 h 4876790"/>
              <a:gd name="connsiteX64" fmla="*/ 3199495 w 4875276"/>
              <a:gd name="connsiteY64" fmla="*/ 1447390 h 4876790"/>
              <a:gd name="connsiteX65" fmla="*/ 2818609 w 4875276"/>
              <a:gd name="connsiteY65" fmla="*/ 1447390 h 4876790"/>
              <a:gd name="connsiteX66" fmla="*/ 2913821 w 4875276"/>
              <a:gd name="connsiteY66" fmla="*/ 1542640 h 4876790"/>
              <a:gd name="connsiteX67" fmla="*/ 2818609 w 4875276"/>
              <a:gd name="connsiteY67" fmla="*/ 1637852 h 4876790"/>
              <a:gd name="connsiteX68" fmla="*/ 2723397 w 4875276"/>
              <a:gd name="connsiteY68" fmla="*/ 1542640 h 4876790"/>
              <a:gd name="connsiteX69" fmla="*/ 2818609 w 4875276"/>
              <a:gd name="connsiteY69" fmla="*/ 1447390 h 4876790"/>
              <a:gd name="connsiteX70" fmla="*/ 1390269 w 4875276"/>
              <a:gd name="connsiteY70" fmla="*/ 952240 h 4876790"/>
              <a:gd name="connsiteX71" fmla="*/ 1390269 w 4875276"/>
              <a:gd name="connsiteY71" fmla="*/ 1733064 h 4876790"/>
              <a:gd name="connsiteX72" fmla="*/ 1485481 w 4875276"/>
              <a:gd name="connsiteY72" fmla="*/ 1828314 h 4876790"/>
              <a:gd name="connsiteX73" fmla="*/ 3770852 w 4875276"/>
              <a:gd name="connsiteY73" fmla="*/ 1828314 h 4876790"/>
              <a:gd name="connsiteX74" fmla="*/ 3866064 w 4875276"/>
              <a:gd name="connsiteY74" fmla="*/ 1733064 h 4876790"/>
              <a:gd name="connsiteX75" fmla="*/ 3866064 w 4875276"/>
              <a:gd name="connsiteY75" fmla="*/ 952240 h 4876790"/>
              <a:gd name="connsiteX76" fmla="*/ 1390269 w 4875276"/>
              <a:gd name="connsiteY76" fmla="*/ 571351 h 4876790"/>
              <a:gd name="connsiteX77" fmla="*/ 1390269 w 4875276"/>
              <a:gd name="connsiteY77" fmla="*/ 761777 h 4876790"/>
              <a:gd name="connsiteX78" fmla="*/ 3866064 w 4875276"/>
              <a:gd name="connsiteY78" fmla="*/ 761777 h 4876790"/>
              <a:gd name="connsiteX79" fmla="*/ 3866064 w 4875276"/>
              <a:gd name="connsiteY79" fmla="*/ 571351 h 4876790"/>
              <a:gd name="connsiteX80" fmla="*/ 1485481 w 4875276"/>
              <a:gd name="connsiteY80" fmla="*/ 190463 h 4876790"/>
              <a:gd name="connsiteX81" fmla="*/ 1390269 w 4875276"/>
              <a:gd name="connsiteY81" fmla="*/ 285676 h 4876790"/>
              <a:gd name="connsiteX82" fmla="*/ 1390269 w 4875276"/>
              <a:gd name="connsiteY82" fmla="*/ 380889 h 4876790"/>
              <a:gd name="connsiteX83" fmla="*/ 3866064 w 4875276"/>
              <a:gd name="connsiteY83" fmla="*/ 380889 h 4876790"/>
              <a:gd name="connsiteX84" fmla="*/ 3866064 w 4875276"/>
              <a:gd name="connsiteY84" fmla="*/ 285676 h 4876790"/>
              <a:gd name="connsiteX85" fmla="*/ 3770852 w 4875276"/>
              <a:gd name="connsiteY85" fmla="*/ 190463 h 4876790"/>
              <a:gd name="connsiteX86" fmla="*/ 1485481 w 4875276"/>
              <a:gd name="connsiteY86" fmla="*/ 0 h 4876790"/>
              <a:gd name="connsiteX87" fmla="*/ 3770852 w 4875276"/>
              <a:gd name="connsiteY87" fmla="*/ 0 h 4876790"/>
              <a:gd name="connsiteX88" fmla="*/ 4056526 w 4875276"/>
              <a:gd name="connsiteY88" fmla="*/ 285676 h 4876790"/>
              <a:gd name="connsiteX89" fmla="*/ 4056526 w 4875276"/>
              <a:gd name="connsiteY89" fmla="*/ 1733064 h 4876790"/>
              <a:gd name="connsiteX90" fmla="*/ 3770852 w 4875276"/>
              <a:gd name="connsiteY90" fmla="*/ 2018738 h 4876790"/>
              <a:gd name="connsiteX91" fmla="*/ 1485481 w 4875276"/>
              <a:gd name="connsiteY91" fmla="*/ 2018738 h 4876790"/>
              <a:gd name="connsiteX92" fmla="*/ 1199807 w 4875276"/>
              <a:gd name="connsiteY92" fmla="*/ 1733064 h 4876790"/>
              <a:gd name="connsiteX93" fmla="*/ 1199807 w 4875276"/>
              <a:gd name="connsiteY93" fmla="*/ 285676 h 4876790"/>
              <a:gd name="connsiteX94" fmla="*/ 1485481 w 4875276"/>
              <a:gd name="connsiteY94" fmla="*/ 0 h 487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875276" h="4876790">
                <a:moveTo>
                  <a:pt x="671916" y="3289883"/>
                </a:moveTo>
                <a:cubicBezTo>
                  <a:pt x="651150" y="3292266"/>
                  <a:pt x="631244" y="3301531"/>
                  <a:pt x="615543" y="3317233"/>
                </a:cubicBezTo>
                <a:lnTo>
                  <a:pt x="229520" y="3704367"/>
                </a:lnTo>
                <a:lnTo>
                  <a:pt x="1165164" y="4647161"/>
                </a:lnTo>
                <a:lnTo>
                  <a:pt x="1558737" y="4259427"/>
                </a:lnTo>
                <a:cubicBezTo>
                  <a:pt x="1591370" y="4226756"/>
                  <a:pt x="1595351" y="4173436"/>
                  <a:pt x="1567481" y="4135897"/>
                </a:cubicBezTo>
                <a:cubicBezTo>
                  <a:pt x="1562461" y="4129163"/>
                  <a:pt x="747999" y="3312690"/>
                  <a:pt x="733452" y="3303832"/>
                </a:cubicBezTo>
                <a:cubicBezTo>
                  <a:pt x="714309" y="3292002"/>
                  <a:pt x="692682" y="3287501"/>
                  <a:pt x="671916" y="3289883"/>
                </a:cubicBezTo>
                <a:close/>
                <a:moveTo>
                  <a:pt x="2173808" y="3145093"/>
                </a:moveTo>
                <a:cubicBezTo>
                  <a:pt x="2198183" y="3145093"/>
                  <a:pt x="2222553" y="3154375"/>
                  <a:pt x="2241155" y="3172939"/>
                </a:cubicBezTo>
                <a:cubicBezTo>
                  <a:pt x="2278322" y="3210182"/>
                  <a:pt x="2278322" y="3270456"/>
                  <a:pt x="2241155" y="3307709"/>
                </a:cubicBezTo>
                <a:cubicBezTo>
                  <a:pt x="2203951" y="3344837"/>
                  <a:pt x="2143677" y="3344837"/>
                  <a:pt x="2106424" y="3307709"/>
                </a:cubicBezTo>
                <a:cubicBezTo>
                  <a:pt x="2069296" y="3270456"/>
                  <a:pt x="2069296" y="3210182"/>
                  <a:pt x="2106424" y="3172939"/>
                </a:cubicBezTo>
                <a:cubicBezTo>
                  <a:pt x="2125050" y="3154375"/>
                  <a:pt x="2149432" y="3145093"/>
                  <a:pt x="2173808" y="3145093"/>
                </a:cubicBezTo>
                <a:close/>
                <a:moveTo>
                  <a:pt x="4478609" y="2213319"/>
                </a:moveTo>
                <a:cubicBezTo>
                  <a:pt x="4429989" y="2217427"/>
                  <a:pt x="4382905" y="2239994"/>
                  <a:pt x="4348972" y="2280046"/>
                </a:cubicBezTo>
                <a:cubicBezTo>
                  <a:pt x="4345695" y="2283952"/>
                  <a:pt x="4269047" y="2362457"/>
                  <a:pt x="3725494" y="2921203"/>
                </a:cubicBezTo>
                <a:cubicBezTo>
                  <a:pt x="3727646" y="2937643"/>
                  <a:pt x="3728837" y="2954235"/>
                  <a:pt x="3728837" y="2970980"/>
                </a:cubicBezTo>
                <a:cubicBezTo>
                  <a:pt x="3728837" y="3181016"/>
                  <a:pt x="3557987" y="3351866"/>
                  <a:pt x="3347951" y="3351866"/>
                </a:cubicBezTo>
                <a:lnTo>
                  <a:pt x="2571035" y="3351866"/>
                </a:lnTo>
                <a:cubicBezTo>
                  <a:pt x="2518457" y="3351866"/>
                  <a:pt x="2475823" y="3309270"/>
                  <a:pt x="2475823" y="3256654"/>
                </a:cubicBezTo>
                <a:cubicBezTo>
                  <a:pt x="2475823" y="3204086"/>
                  <a:pt x="2518457" y="3161442"/>
                  <a:pt x="2571035" y="3161442"/>
                </a:cubicBezTo>
                <a:lnTo>
                  <a:pt x="3347951" y="3161442"/>
                </a:lnTo>
                <a:cubicBezTo>
                  <a:pt x="3452993" y="3161442"/>
                  <a:pt x="3538413" y="3076013"/>
                  <a:pt x="3538413" y="2970980"/>
                </a:cubicBezTo>
                <a:cubicBezTo>
                  <a:pt x="3538413" y="2864758"/>
                  <a:pt x="3451202" y="2780557"/>
                  <a:pt x="3347951" y="2780557"/>
                </a:cubicBezTo>
                <a:lnTo>
                  <a:pt x="2266606" y="2780557"/>
                </a:lnTo>
                <a:cubicBezTo>
                  <a:pt x="2253472" y="2780557"/>
                  <a:pt x="2240489" y="2777842"/>
                  <a:pt x="2228430" y="2772556"/>
                </a:cubicBezTo>
                <a:cubicBezTo>
                  <a:pt x="2096080" y="2714663"/>
                  <a:pt x="1955072" y="2685307"/>
                  <a:pt x="1809216" y="2685307"/>
                </a:cubicBezTo>
                <a:cubicBezTo>
                  <a:pt x="1402289" y="2685307"/>
                  <a:pt x="1075124" y="2871339"/>
                  <a:pt x="900772" y="3198428"/>
                </a:cubicBezTo>
                <a:lnTo>
                  <a:pt x="1646777" y="3944388"/>
                </a:lnTo>
                <a:lnTo>
                  <a:pt x="1727701" y="3866292"/>
                </a:lnTo>
                <a:cubicBezTo>
                  <a:pt x="1816769" y="3780234"/>
                  <a:pt x="1934193" y="3732799"/>
                  <a:pt x="2058247" y="3732799"/>
                </a:cubicBezTo>
                <a:lnTo>
                  <a:pt x="3324139" y="3732799"/>
                </a:lnTo>
                <a:cubicBezTo>
                  <a:pt x="3497227" y="3732799"/>
                  <a:pt x="3660971" y="3666905"/>
                  <a:pt x="3785692" y="3547167"/>
                </a:cubicBezTo>
                <a:lnTo>
                  <a:pt x="4639779" y="2526134"/>
                </a:lnTo>
                <a:cubicBezTo>
                  <a:pt x="4707836" y="2445581"/>
                  <a:pt x="4697672" y="2325176"/>
                  <a:pt x="4617453" y="2257348"/>
                </a:cubicBezTo>
                <a:cubicBezTo>
                  <a:pt x="4577382" y="2223563"/>
                  <a:pt x="4527228" y="2209211"/>
                  <a:pt x="4478609" y="2213319"/>
                </a:cubicBezTo>
                <a:close/>
                <a:moveTo>
                  <a:pt x="4464248" y="2023567"/>
                </a:moveTo>
                <a:cubicBezTo>
                  <a:pt x="4560913" y="2015842"/>
                  <a:pt x="4660525" y="2044622"/>
                  <a:pt x="4740278" y="2111835"/>
                </a:cubicBezTo>
                <a:cubicBezTo>
                  <a:pt x="4900793" y="2247528"/>
                  <a:pt x="4921062" y="2488330"/>
                  <a:pt x="4785521" y="2648693"/>
                </a:cubicBezTo>
                <a:cubicBezTo>
                  <a:pt x="3871645" y="3740943"/>
                  <a:pt x="3928529" y="3673935"/>
                  <a:pt x="3921909" y="3680374"/>
                </a:cubicBezTo>
                <a:cubicBezTo>
                  <a:pt x="3760984" y="3836974"/>
                  <a:pt x="3548719" y="3923223"/>
                  <a:pt x="3324139" y="3923223"/>
                </a:cubicBezTo>
                <a:lnTo>
                  <a:pt x="2058247" y="3923223"/>
                </a:lnTo>
                <a:cubicBezTo>
                  <a:pt x="1983828" y="3923223"/>
                  <a:pt x="1913438" y="3951684"/>
                  <a:pt x="1859965" y="4003328"/>
                </a:cubicBezTo>
                <a:lnTo>
                  <a:pt x="1760667" y="4099102"/>
                </a:lnTo>
                <a:cubicBezTo>
                  <a:pt x="1795157" y="4200039"/>
                  <a:pt x="1771306" y="4316168"/>
                  <a:pt x="1692868" y="4394597"/>
                </a:cubicBezTo>
                <a:lnTo>
                  <a:pt x="1231210" y="4849415"/>
                </a:lnTo>
                <a:cubicBezTo>
                  <a:pt x="1193815" y="4886248"/>
                  <a:pt x="1133722" y="4885839"/>
                  <a:pt x="1096813" y="4848634"/>
                </a:cubicBezTo>
                <a:lnTo>
                  <a:pt x="27635" y="3771271"/>
                </a:lnTo>
                <a:cubicBezTo>
                  <a:pt x="-9275" y="3734095"/>
                  <a:pt x="-9200" y="3674078"/>
                  <a:pt x="27783" y="3636987"/>
                </a:cubicBezTo>
                <a:lnTo>
                  <a:pt x="480779" y="3182654"/>
                </a:lnTo>
                <a:cubicBezTo>
                  <a:pt x="549463" y="3113970"/>
                  <a:pt x="644936" y="3086585"/>
                  <a:pt x="735461" y="3103740"/>
                </a:cubicBezTo>
                <a:cubicBezTo>
                  <a:pt x="950404" y="2706509"/>
                  <a:pt x="1350863" y="2494883"/>
                  <a:pt x="1809254" y="2494883"/>
                </a:cubicBezTo>
                <a:cubicBezTo>
                  <a:pt x="1974675" y="2494883"/>
                  <a:pt x="2135000" y="2526877"/>
                  <a:pt x="2286104" y="2590095"/>
                </a:cubicBezTo>
                <a:lnTo>
                  <a:pt x="3347951" y="2590095"/>
                </a:lnTo>
                <a:cubicBezTo>
                  <a:pt x="3464861" y="2590095"/>
                  <a:pt x="3573056" y="2644530"/>
                  <a:pt x="3644007" y="2731855"/>
                </a:cubicBezTo>
                <a:lnTo>
                  <a:pt x="4205906" y="2154326"/>
                </a:lnTo>
                <a:cubicBezTo>
                  <a:pt x="4273867" y="2075521"/>
                  <a:pt x="4367584" y="2031292"/>
                  <a:pt x="4464248" y="2023567"/>
                </a:cubicBezTo>
                <a:close/>
                <a:moveTo>
                  <a:pt x="3199495" y="1447390"/>
                </a:moveTo>
                <a:lnTo>
                  <a:pt x="3580390" y="1447390"/>
                </a:lnTo>
                <a:cubicBezTo>
                  <a:pt x="3632997" y="1447390"/>
                  <a:pt x="3675640" y="1490033"/>
                  <a:pt x="3675640" y="1542640"/>
                </a:cubicBezTo>
                <a:cubicBezTo>
                  <a:pt x="3675640" y="1595218"/>
                  <a:pt x="3632997" y="1637852"/>
                  <a:pt x="3580390" y="1637852"/>
                </a:cubicBezTo>
                <a:lnTo>
                  <a:pt x="3199495" y="1637852"/>
                </a:lnTo>
                <a:cubicBezTo>
                  <a:pt x="3146926" y="1637852"/>
                  <a:pt x="3104283" y="1595218"/>
                  <a:pt x="3104283" y="1542640"/>
                </a:cubicBezTo>
                <a:cubicBezTo>
                  <a:pt x="3104283" y="1490033"/>
                  <a:pt x="3146926" y="1447390"/>
                  <a:pt x="3199495" y="1447390"/>
                </a:cubicBezTo>
                <a:close/>
                <a:moveTo>
                  <a:pt x="2818609" y="1447390"/>
                </a:moveTo>
                <a:cubicBezTo>
                  <a:pt x="2871187" y="1447390"/>
                  <a:pt x="2913821" y="1490072"/>
                  <a:pt x="2913821" y="1542640"/>
                </a:cubicBezTo>
                <a:cubicBezTo>
                  <a:pt x="2913821" y="1595180"/>
                  <a:pt x="2871187" y="1637852"/>
                  <a:pt x="2818609" y="1637852"/>
                </a:cubicBezTo>
                <a:cubicBezTo>
                  <a:pt x="2766031" y="1637852"/>
                  <a:pt x="2723397" y="1595180"/>
                  <a:pt x="2723397" y="1542640"/>
                </a:cubicBezTo>
                <a:cubicBezTo>
                  <a:pt x="2723397" y="1490072"/>
                  <a:pt x="2766031" y="1447390"/>
                  <a:pt x="2818609" y="1447390"/>
                </a:cubicBezTo>
                <a:close/>
                <a:moveTo>
                  <a:pt x="1390269" y="952240"/>
                </a:moveTo>
                <a:lnTo>
                  <a:pt x="1390269" y="1733064"/>
                </a:lnTo>
                <a:cubicBezTo>
                  <a:pt x="1390269" y="1785566"/>
                  <a:pt x="1432979" y="1828314"/>
                  <a:pt x="1485481" y="1828314"/>
                </a:cubicBezTo>
                <a:lnTo>
                  <a:pt x="3770852" y="1828314"/>
                </a:lnTo>
                <a:cubicBezTo>
                  <a:pt x="3823345" y="1828314"/>
                  <a:pt x="3866064" y="1785566"/>
                  <a:pt x="3866064" y="1733064"/>
                </a:cubicBezTo>
                <a:lnTo>
                  <a:pt x="3866064" y="952240"/>
                </a:lnTo>
                <a:close/>
                <a:moveTo>
                  <a:pt x="1390269" y="571351"/>
                </a:moveTo>
                <a:lnTo>
                  <a:pt x="1390269" y="761777"/>
                </a:lnTo>
                <a:lnTo>
                  <a:pt x="3866064" y="761777"/>
                </a:lnTo>
                <a:lnTo>
                  <a:pt x="3866064" y="571351"/>
                </a:lnTo>
                <a:close/>
                <a:moveTo>
                  <a:pt x="1485481" y="190463"/>
                </a:moveTo>
                <a:cubicBezTo>
                  <a:pt x="1432979" y="190463"/>
                  <a:pt x="1390269" y="233177"/>
                  <a:pt x="1390269" y="285676"/>
                </a:cubicBezTo>
                <a:lnTo>
                  <a:pt x="1390269" y="380889"/>
                </a:lnTo>
                <a:lnTo>
                  <a:pt x="3866064" y="380889"/>
                </a:lnTo>
                <a:lnTo>
                  <a:pt x="3866064" y="285676"/>
                </a:lnTo>
                <a:cubicBezTo>
                  <a:pt x="3866064" y="233177"/>
                  <a:pt x="3823345" y="190463"/>
                  <a:pt x="3770852" y="190463"/>
                </a:cubicBezTo>
                <a:close/>
                <a:moveTo>
                  <a:pt x="1485481" y="0"/>
                </a:moveTo>
                <a:lnTo>
                  <a:pt x="3770852" y="0"/>
                </a:lnTo>
                <a:cubicBezTo>
                  <a:pt x="3928386" y="0"/>
                  <a:pt x="4056526" y="128141"/>
                  <a:pt x="4056526" y="285676"/>
                </a:cubicBezTo>
                <a:cubicBezTo>
                  <a:pt x="4056526" y="458279"/>
                  <a:pt x="4056526" y="1493044"/>
                  <a:pt x="4056526" y="1733064"/>
                </a:cubicBezTo>
                <a:cubicBezTo>
                  <a:pt x="4056526" y="1890598"/>
                  <a:pt x="3928386" y="2018738"/>
                  <a:pt x="3770852" y="2018738"/>
                </a:cubicBezTo>
                <a:lnTo>
                  <a:pt x="1485481" y="2018738"/>
                </a:lnTo>
                <a:cubicBezTo>
                  <a:pt x="1327947" y="2018738"/>
                  <a:pt x="1199807" y="1890598"/>
                  <a:pt x="1199807" y="1733064"/>
                </a:cubicBezTo>
                <a:lnTo>
                  <a:pt x="1199807" y="285676"/>
                </a:lnTo>
                <a:cubicBezTo>
                  <a:pt x="1199807" y="128141"/>
                  <a:pt x="1327947" y="0"/>
                  <a:pt x="148548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3" name="Gruppieren 12">
            <a:extLst>
              <a:ext uri="{FF2B5EF4-FFF2-40B4-BE49-F238E27FC236}">
                <a16:creationId xmlns:a16="http://schemas.microsoft.com/office/drawing/2014/main" id="{CF396358-7F06-BD63-6004-A6DA142DC2CA}"/>
              </a:ext>
            </a:extLst>
          </p:cNvPr>
          <p:cNvGrpSpPr/>
          <p:nvPr/>
        </p:nvGrpSpPr>
        <p:grpSpPr bwMode="gray">
          <a:xfrm>
            <a:off x="5200117" y="6241200"/>
            <a:ext cx="1791767" cy="252000"/>
            <a:chOff x="10011075" y="6241200"/>
            <a:chExt cx="1791767" cy="252000"/>
          </a:xfrm>
        </p:grpSpPr>
        <p:sp>
          <p:nvSpPr>
            <p:cNvPr id="17" name="Fußzeile">
              <a:extLst>
                <a:ext uri="{FF2B5EF4-FFF2-40B4-BE49-F238E27FC236}">
                  <a16:creationId xmlns:a16="http://schemas.microsoft.com/office/drawing/2014/main" id="{C8C15D15-FBD3-57FD-2849-983CE1BEC12C}"/>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8" name="ICON">
              <a:hlinkClick r:id="rId3" action="ppaction://hlinksldjump"/>
              <a:extLst>
                <a:ext uri="{FF2B5EF4-FFF2-40B4-BE49-F238E27FC236}">
                  <a16:creationId xmlns:a16="http://schemas.microsoft.com/office/drawing/2014/main" id="{360D9609-D2FA-B1EB-DBA5-D1D0667FDB61}"/>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26959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A4B8FB43-0C80-4E6D-6E6F-DE41D48BC249}"/>
              </a:ext>
            </a:extLst>
          </p:cNvPr>
          <p:cNvSpPr>
            <a:spLocks noGrp="1"/>
          </p:cNvSpPr>
          <p:nvPr>
            <p:ph sz="half" idx="2"/>
          </p:nvPr>
        </p:nvSpPr>
        <p:spPr bwMode="gray"/>
        <p:txBody>
          <a:bodyPr anchor="ctr" anchorCtr="0"/>
          <a:lstStyle/>
          <a:p>
            <a:pPr marL="0" indent="0">
              <a:buNone/>
            </a:pPr>
            <a:r>
              <a:rPr lang="de-DE" sz="1800" dirty="0"/>
              <a:t>Beim Direct Selling verkauft ein Anbieter seine Angebote direkt an den Kunden und </a:t>
            </a:r>
            <a:r>
              <a:rPr lang="de-DE" sz="1800" b="1" dirty="0">
                <a:solidFill>
                  <a:schemeClr val="accent6"/>
                </a:solidFill>
                <a:latin typeface="+mj-lt"/>
              </a:rPr>
              <a:t>verzichtet auf Zwischenhändler</a:t>
            </a:r>
            <a:r>
              <a:rPr lang="de-DE" sz="1800" dirty="0"/>
              <a:t>.</a:t>
            </a:r>
          </a:p>
          <a:p>
            <a:pPr marL="0" indent="0">
              <a:buNone/>
            </a:pPr>
            <a:r>
              <a:rPr lang="de-DE" sz="1800" dirty="0"/>
              <a:t>Die Händlermarge fällt weg und die Produkte können zu günstigeren Preisen angeboten werden.</a:t>
            </a:r>
          </a:p>
          <a:p>
            <a:pPr marL="0" indent="0">
              <a:buNone/>
            </a:pPr>
            <a:r>
              <a:rPr lang="de-DE" sz="1800" dirty="0"/>
              <a:t>Kunden können Verbesserungsvorschläge direkt an den Anbieter richten.</a:t>
            </a:r>
          </a:p>
          <a:p>
            <a:pPr marL="0" indent="0">
              <a:buNone/>
            </a:pPr>
            <a:r>
              <a:rPr lang="de-DE" sz="1800" dirty="0"/>
              <a:t>Der Anbieter profitiert von dem direkten Kundenfeedback und kann auf Kundenbedürfnisse besser eingehen.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Direct Selling</a:t>
            </a:r>
          </a:p>
        </p:txBody>
      </p:sp>
      <p:grpSp>
        <p:nvGrpSpPr>
          <p:cNvPr id="28" name="Gruppieren 27">
            <a:extLst>
              <a:ext uri="{FF2B5EF4-FFF2-40B4-BE49-F238E27FC236}">
                <a16:creationId xmlns:a16="http://schemas.microsoft.com/office/drawing/2014/main" id="{C385D69E-1660-5225-502C-6510C18A0D51}"/>
              </a:ext>
            </a:extLst>
          </p:cNvPr>
          <p:cNvGrpSpPr/>
          <p:nvPr/>
        </p:nvGrpSpPr>
        <p:grpSpPr bwMode="gray">
          <a:xfrm>
            <a:off x="5200117" y="6241200"/>
            <a:ext cx="1791767" cy="252000"/>
            <a:chOff x="10011075" y="6241200"/>
            <a:chExt cx="1791767" cy="252000"/>
          </a:xfrm>
        </p:grpSpPr>
        <p:sp>
          <p:nvSpPr>
            <p:cNvPr id="30" name="Fußzeile">
              <a:extLst>
                <a:ext uri="{FF2B5EF4-FFF2-40B4-BE49-F238E27FC236}">
                  <a16:creationId xmlns:a16="http://schemas.microsoft.com/office/drawing/2014/main" id="{D68914E3-1C1C-0739-784F-C798860C49A2}"/>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1" name="ICON">
              <a:hlinkClick r:id="rId2" action="ppaction://hlinksldjump"/>
              <a:extLst>
                <a:ext uri="{FF2B5EF4-FFF2-40B4-BE49-F238E27FC236}">
                  <a16:creationId xmlns:a16="http://schemas.microsoft.com/office/drawing/2014/main" id="{E71D5490-3139-1F8D-47EC-2809B69D39A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90" name="Gruppieren 89">
            <a:extLst>
              <a:ext uri="{FF2B5EF4-FFF2-40B4-BE49-F238E27FC236}">
                <a16:creationId xmlns:a16="http://schemas.microsoft.com/office/drawing/2014/main" id="{B34B9BA7-B96F-5486-A3AE-32BD5670E2D0}"/>
              </a:ext>
            </a:extLst>
          </p:cNvPr>
          <p:cNvGrpSpPr>
            <a:grpSpLocks noChangeAspect="1"/>
          </p:cNvGrpSpPr>
          <p:nvPr/>
        </p:nvGrpSpPr>
        <p:grpSpPr bwMode="gray">
          <a:xfrm>
            <a:off x="540070" y="1512000"/>
            <a:ext cx="3010312" cy="1008000"/>
            <a:chOff x="4387171" y="1512000"/>
            <a:chExt cx="3010312" cy="1008000"/>
          </a:xfrm>
        </p:grpSpPr>
        <p:cxnSp>
          <p:nvCxnSpPr>
            <p:cNvPr id="91" name="Gerader Verbinder 90">
              <a:extLst>
                <a:ext uri="{FF2B5EF4-FFF2-40B4-BE49-F238E27FC236}">
                  <a16:creationId xmlns:a16="http://schemas.microsoft.com/office/drawing/2014/main" id="{DABE6595-14C2-C567-C140-46A66500A506}"/>
                </a:ext>
              </a:extLst>
            </p:cNvPr>
            <p:cNvCxnSpPr>
              <a:cxnSpLocks/>
            </p:cNvCxnSpPr>
            <p:nvPr/>
          </p:nvCxnSpPr>
          <p:spPr bwMode="gray">
            <a:xfrm>
              <a:off x="4387171" y="252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2" name="Textplatzhalter 1">
              <a:extLst>
                <a:ext uri="{FF2B5EF4-FFF2-40B4-BE49-F238E27FC236}">
                  <a16:creationId xmlns:a16="http://schemas.microsoft.com/office/drawing/2014/main" id="{D795A7A0-97ED-48EF-732F-BBA21AD314EA}"/>
                </a:ext>
              </a:extLst>
            </p:cNvPr>
            <p:cNvSpPr txBox="1">
              <a:spLocks/>
            </p:cNvSpPr>
            <p:nvPr/>
          </p:nvSpPr>
          <p:spPr bwMode="gray">
            <a:xfrm>
              <a:off x="4387171" y="1512000"/>
              <a:ext cx="3010312" cy="72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1">
                      <a:lumMod val="50000"/>
                    </a:schemeClr>
                  </a:solidFill>
                  <a:latin typeface="Bebas Neue" panose="020B0506020202020201" pitchFamily="34" charset="0"/>
                </a:rPr>
                <a:t>Traditionelles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Modell</a:t>
              </a:r>
            </a:p>
          </p:txBody>
        </p:sp>
      </p:grpSp>
      <p:grpSp>
        <p:nvGrpSpPr>
          <p:cNvPr id="93" name="Gruppieren 92">
            <a:extLst>
              <a:ext uri="{FF2B5EF4-FFF2-40B4-BE49-F238E27FC236}">
                <a16:creationId xmlns:a16="http://schemas.microsoft.com/office/drawing/2014/main" id="{F130AB03-EEA9-B617-BC8A-959EA6B1C65E}"/>
              </a:ext>
            </a:extLst>
          </p:cNvPr>
          <p:cNvGrpSpPr>
            <a:grpSpLocks noChangeAspect="1"/>
          </p:cNvGrpSpPr>
          <p:nvPr/>
        </p:nvGrpSpPr>
        <p:grpSpPr bwMode="gray">
          <a:xfrm>
            <a:off x="4387171" y="1512000"/>
            <a:ext cx="3416844" cy="1008000"/>
            <a:chOff x="900070" y="1152617"/>
            <a:chExt cx="3416844" cy="1008000"/>
          </a:xfrm>
        </p:grpSpPr>
        <p:sp>
          <p:nvSpPr>
            <p:cNvPr id="94" name="Inhaltsplatzhalter 25">
              <a:extLst>
                <a:ext uri="{FF2B5EF4-FFF2-40B4-BE49-F238E27FC236}">
                  <a16:creationId xmlns:a16="http://schemas.microsoft.com/office/drawing/2014/main" id="{360BD99B-8ECA-8EF8-9DCA-6D4F6F671EA3}"/>
                </a:ext>
              </a:extLst>
            </p:cNvPr>
            <p:cNvSpPr txBox="1">
              <a:spLocks/>
            </p:cNvSpPr>
            <p:nvPr/>
          </p:nvSpPr>
          <p:spPr bwMode="gray">
            <a:xfrm>
              <a:off x="900070" y="1152617"/>
              <a:ext cx="3416844" cy="72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Direct-</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Selling</a:t>
              </a:r>
            </a:p>
          </p:txBody>
        </p:sp>
        <p:cxnSp>
          <p:nvCxnSpPr>
            <p:cNvPr id="95" name="Gerader Verbinder 94">
              <a:extLst>
                <a:ext uri="{FF2B5EF4-FFF2-40B4-BE49-F238E27FC236}">
                  <a16:creationId xmlns:a16="http://schemas.microsoft.com/office/drawing/2014/main" id="{B0519A51-1700-35B5-2D41-0945EE913C52}"/>
                </a:ext>
              </a:extLst>
            </p:cNvPr>
            <p:cNvCxnSpPr/>
            <p:nvPr/>
          </p:nvCxnSpPr>
          <p:spPr bwMode="gray">
            <a:xfrm>
              <a:off x="900070" y="2160617"/>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16" name="Gruppieren 15">
            <a:extLst>
              <a:ext uri="{FF2B5EF4-FFF2-40B4-BE49-F238E27FC236}">
                <a16:creationId xmlns:a16="http://schemas.microsoft.com/office/drawing/2014/main" id="{3E156E97-838D-B239-FB16-1C2AB15643DC}"/>
              </a:ext>
            </a:extLst>
          </p:cNvPr>
          <p:cNvGrpSpPr>
            <a:grpSpLocks noChangeAspect="1"/>
          </p:cNvGrpSpPr>
          <p:nvPr/>
        </p:nvGrpSpPr>
        <p:grpSpPr bwMode="gray">
          <a:xfrm>
            <a:off x="810000" y="2725038"/>
            <a:ext cx="2160000" cy="3085362"/>
            <a:chOff x="1168493" y="2725038"/>
            <a:chExt cx="2160000" cy="3085362"/>
          </a:xfrm>
        </p:grpSpPr>
        <p:grpSp>
          <p:nvGrpSpPr>
            <p:cNvPr id="36" name="Gruppieren 35">
              <a:extLst>
                <a:ext uri="{FF2B5EF4-FFF2-40B4-BE49-F238E27FC236}">
                  <a16:creationId xmlns:a16="http://schemas.microsoft.com/office/drawing/2014/main" id="{2C4D0FB0-79E3-F570-2570-43CF937E6D14}"/>
                </a:ext>
              </a:extLst>
            </p:cNvPr>
            <p:cNvGrpSpPr>
              <a:grpSpLocks noChangeAspect="1"/>
            </p:cNvGrpSpPr>
            <p:nvPr/>
          </p:nvGrpSpPr>
          <p:grpSpPr bwMode="gray">
            <a:xfrm>
              <a:off x="1168493" y="2725038"/>
              <a:ext cx="2160000" cy="503303"/>
              <a:chOff x="5015594" y="2400427"/>
              <a:chExt cx="2160000" cy="503303"/>
            </a:xfrm>
          </p:grpSpPr>
          <p:grpSp>
            <p:nvGrpSpPr>
              <p:cNvPr id="37" name="Gruppieren 36">
                <a:extLst>
                  <a:ext uri="{FF2B5EF4-FFF2-40B4-BE49-F238E27FC236}">
                    <a16:creationId xmlns:a16="http://schemas.microsoft.com/office/drawing/2014/main" id="{ADB26B0B-BCBC-3F18-A8F6-F1C8D4235F31}"/>
                  </a:ext>
                </a:extLst>
              </p:cNvPr>
              <p:cNvGrpSpPr>
                <a:grpSpLocks noChangeAspect="1"/>
              </p:cNvGrpSpPr>
              <p:nvPr/>
            </p:nvGrpSpPr>
            <p:grpSpPr bwMode="gray">
              <a:xfrm>
                <a:off x="5915594" y="2723730"/>
                <a:ext cx="360000" cy="180000"/>
                <a:chOff x="5915594" y="2723730"/>
                <a:chExt cx="360000" cy="180000"/>
              </a:xfrm>
            </p:grpSpPr>
            <p:cxnSp>
              <p:nvCxnSpPr>
                <p:cNvPr id="39" name="Gerader Verbinder 38">
                  <a:extLst>
                    <a:ext uri="{FF2B5EF4-FFF2-40B4-BE49-F238E27FC236}">
                      <a16:creationId xmlns:a16="http://schemas.microsoft.com/office/drawing/2014/main" id="{F0BA6212-3320-9E4A-FFA1-3FFBD1267DC3}"/>
                    </a:ext>
                  </a:extLst>
                </p:cNvPr>
                <p:cNvCxnSpPr/>
                <p:nvPr/>
              </p:nvCxnSpPr>
              <p:spPr bwMode="gray">
                <a:xfrm>
                  <a:off x="5915594" y="272373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587B926F-94CF-AB8B-382A-E96BDB9A4363}"/>
                    </a:ext>
                  </a:extLst>
                </p:cNvPr>
                <p:cNvCxnSpPr>
                  <a:cxnSpLocks/>
                </p:cNvCxnSpPr>
                <p:nvPr/>
              </p:nvCxnSpPr>
              <p:spPr bwMode="gray">
                <a:xfrm>
                  <a:off x="6096000" y="272373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38" name="Textfeld 37">
                <a:extLst>
                  <a:ext uri="{FF2B5EF4-FFF2-40B4-BE49-F238E27FC236}">
                    <a16:creationId xmlns:a16="http://schemas.microsoft.com/office/drawing/2014/main" id="{7509A72D-E781-F9AA-DCC9-B78DCC8C97AB}"/>
                  </a:ext>
                </a:extLst>
              </p:cNvPr>
              <p:cNvSpPr txBox="1"/>
              <p:nvPr/>
            </p:nvSpPr>
            <p:spPr bwMode="gray">
              <a:xfrm>
                <a:off x="5015594" y="2400427"/>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Produktionsunternehmen</a:t>
                </a:r>
              </a:p>
            </p:txBody>
          </p:sp>
        </p:grpSp>
        <p:grpSp>
          <p:nvGrpSpPr>
            <p:cNvPr id="46" name="Gruppieren 45">
              <a:extLst>
                <a:ext uri="{FF2B5EF4-FFF2-40B4-BE49-F238E27FC236}">
                  <a16:creationId xmlns:a16="http://schemas.microsoft.com/office/drawing/2014/main" id="{FDFD24AB-8D6A-2847-6FF4-082F07ABFF55}"/>
                </a:ext>
              </a:extLst>
            </p:cNvPr>
            <p:cNvGrpSpPr>
              <a:grpSpLocks noChangeAspect="1"/>
            </p:cNvGrpSpPr>
            <p:nvPr/>
          </p:nvGrpSpPr>
          <p:grpSpPr bwMode="gray">
            <a:xfrm>
              <a:off x="1168493" y="3433379"/>
              <a:ext cx="2160000" cy="503303"/>
              <a:chOff x="5015594" y="2400427"/>
              <a:chExt cx="2160000" cy="503303"/>
            </a:xfrm>
          </p:grpSpPr>
          <p:grpSp>
            <p:nvGrpSpPr>
              <p:cNvPr id="52" name="Gruppieren 51">
                <a:extLst>
                  <a:ext uri="{FF2B5EF4-FFF2-40B4-BE49-F238E27FC236}">
                    <a16:creationId xmlns:a16="http://schemas.microsoft.com/office/drawing/2014/main" id="{A4245FF3-382C-C488-A4F0-455FF42C8884}"/>
                  </a:ext>
                </a:extLst>
              </p:cNvPr>
              <p:cNvGrpSpPr>
                <a:grpSpLocks noChangeAspect="1"/>
              </p:cNvGrpSpPr>
              <p:nvPr/>
            </p:nvGrpSpPr>
            <p:grpSpPr bwMode="gray">
              <a:xfrm>
                <a:off x="5915594" y="2723730"/>
                <a:ext cx="360000" cy="180000"/>
                <a:chOff x="5915594" y="2723730"/>
                <a:chExt cx="360000" cy="180000"/>
              </a:xfrm>
            </p:grpSpPr>
            <p:cxnSp>
              <p:nvCxnSpPr>
                <p:cNvPr id="54" name="Gerader Verbinder 53">
                  <a:extLst>
                    <a:ext uri="{FF2B5EF4-FFF2-40B4-BE49-F238E27FC236}">
                      <a16:creationId xmlns:a16="http://schemas.microsoft.com/office/drawing/2014/main" id="{A8281C08-1C7F-5C04-A4A9-4D82BB85D86E}"/>
                    </a:ext>
                  </a:extLst>
                </p:cNvPr>
                <p:cNvCxnSpPr/>
                <p:nvPr/>
              </p:nvCxnSpPr>
              <p:spPr bwMode="gray">
                <a:xfrm>
                  <a:off x="5915594" y="272373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44407BC4-7481-C1A8-36A5-F049AED8745F}"/>
                    </a:ext>
                  </a:extLst>
                </p:cNvPr>
                <p:cNvCxnSpPr>
                  <a:cxnSpLocks/>
                </p:cNvCxnSpPr>
                <p:nvPr/>
              </p:nvCxnSpPr>
              <p:spPr bwMode="gray">
                <a:xfrm>
                  <a:off x="6096000" y="272373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53" name="Textfeld 52">
                <a:extLst>
                  <a:ext uri="{FF2B5EF4-FFF2-40B4-BE49-F238E27FC236}">
                    <a16:creationId xmlns:a16="http://schemas.microsoft.com/office/drawing/2014/main" id="{C4949F27-E16B-D44F-8F16-759C394CC042}"/>
                  </a:ext>
                </a:extLst>
              </p:cNvPr>
              <p:cNvSpPr txBox="1"/>
              <p:nvPr/>
            </p:nvSpPr>
            <p:spPr bwMode="gray">
              <a:xfrm>
                <a:off x="5015594" y="2400427"/>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Internationale Händler</a:t>
                </a:r>
              </a:p>
            </p:txBody>
          </p:sp>
        </p:grpSp>
        <p:grpSp>
          <p:nvGrpSpPr>
            <p:cNvPr id="61" name="Gruppieren 60">
              <a:extLst>
                <a:ext uri="{FF2B5EF4-FFF2-40B4-BE49-F238E27FC236}">
                  <a16:creationId xmlns:a16="http://schemas.microsoft.com/office/drawing/2014/main" id="{5AFEF60D-590D-7303-912B-E85B435D6018}"/>
                </a:ext>
              </a:extLst>
            </p:cNvPr>
            <p:cNvGrpSpPr>
              <a:grpSpLocks noChangeAspect="1"/>
            </p:cNvGrpSpPr>
            <p:nvPr/>
          </p:nvGrpSpPr>
          <p:grpSpPr bwMode="gray">
            <a:xfrm>
              <a:off x="1168493" y="4141720"/>
              <a:ext cx="2160000" cy="503303"/>
              <a:chOff x="5015594" y="2400427"/>
              <a:chExt cx="2160000" cy="503303"/>
            </a:xfrm>
          </p:grpSpPr>
          <p:grpSp>
            <p:nvGrpSpPr>
              <p:cNvPr id="62" name="Gruppieren 61">
                <a:extLst>
                  <a:ext uri="{FF2B5EF4-FFF2-40B4-BE49-F238E27FC236}">
                    <a16:creationId xmlns:a16="http://schemas.microsoft.com/office/drawing/2014/main" id="{F1CE6A44-6D4A-0006-E203-D91078F210DB}"/>
                  </a:ext>
                </a:extLst>
              </p:cNvPr>
              <p:cNvGrpSpPr>
                <a:grpSpLocks noChangeAspect="1"/>
              </p:cNvGrpSpPr>
              <p:nvPr/>
            </p:nvGrpSpPr>
            <p:grpSpPr bwMode="gray">
              <a:xfrm>
                <a:off x="5915594" y="2723730"/>
                <a:ext cx="360000" cy="180000"/>
                <a:chOff x="5915594" y="2723730"/>
                <a:chExt cx="360000" cy="180000"/>
              </a:xfrm>
            </p:grpSpPr>
            <p:cxnSp>
              <p:nvCxnSpPr>
                <p:cNvPr id="64" name="Gerader Verbinder 63">
                  <a:extLst>
                    <a:ext uri="{FF2B5EF4-FFF2-40B4-BE49-F238E27FC236}">
                      <a16:creationId xmlns:a16="http://schemas.microsoft.com/office/drawing/2014/main" id="{527B2804-DD69-FB1E-10E5-D2596284B94F}"/>
                    </a:ext>
                  </a:extLst>
                </p:cNvPr>
                <p:cNvCxnSpPr/>
                <p:nvPr/>
              </p:nvCxnSpPr>
              <p:spPr bwMode="gray">
                <a:xfrm>
                  <a:off x="5915594" y="272373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D0D02288-BB92-EEEB-8621-433AAC7544A7}"/>
                    </a:ext>
                  </a:extLst>
                </p:cNvPr>
                <p:cNvCxnSpPr>
                  <a:cxnSpLocks/>
                </p:cNvCxnSpPr>
                <p:nvPr/>
              </p:nvCxnSpPr>
              <p:spPr bwMode="gray">
                <a:xfrm>
                  <a:off x="6096000" y="272373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63" name="Textfeld 62">
                <a:extLst>
                  <a:ext uri="{FF2B5EF4-FFF2-40B4-BE49-F238E27FC236}">
                    <a16:creationId xmlns:a16="http://schemas.microsoft.com/office/drawing/2014/main" id="{31472914-697F-0CE3-5E1D-D74ABD089960}"/>
                  </a:ext>
                </a:extLst>
              </p:cNvPr>
              <p:cNvSpPr txBox="1"/>
              <p:nvPr/>
            </p:nvSpPr>
            <p:spPr bwMode="gray">
              <a:xfrm>
                <a:off x="5015594" y="2400427"/>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Lokale Händler</a:t>
                </a:r>
              </a:p>
            </p:txBody>
          </p:sp>
        </p:grpSp>
        <p:grpSp>
          <p:nvGrpSpPr>
            <p:cNvPr id="73" name="Gruppieren 72">
              <a:extLst>
                <a:ext uri="{FF2B5EF4-FFF2-40B4-BE49-F238E27FC236}">
                  <a16:creationId xmlns:a16="http://schemas.microsoft.com/office/drawing/2014/main" id="{5B82388C-3CF7-17D0-9DFE-306E61B1600A}"/>
                </a:ext>
              </a:extLst>
            </p:cNvPr>
            <p:cNvGrpSpPr>
              <a:grpSpLocks noChangeAspect="1"/>
            </p:cNvGrpSpPr>
            <p:nvPr/>
          </p:nvGrpSpPr>
          <p:grpSpPr bwMode="gray">
            <a:xfrm>
              <a:off x="1168493" y="4850061"/>
              <a:ext cx="2160000" cy="503303"/>
              <a:chOff x="5015594" y="2400427"/>
              <a:chExt cx="2160000" cy="503303"/>
            </a:xfrm>
          </p:grpSpPr>
          <p:grpSp>
            <p:nvGrpSpPr>
              <p:cNvPr id="74" name="Gruppieren 73">
                <a:extLst>
                  <a:ext uri="{FF2B5EF4-FFF2-40B4-BE49-F238E27FC236}">
                    <a16:creationId xmlns:a16="http://schemas.microsoft.com/office/drawing/2014/main" id="{1323F3FB-9CA4-DE0C-4DF5-3BBCFEA66F2A}"/>
                  </a:ext>
                </a:extLst>
              </p:cNvPr>
              <p:cNvGrpSpPr>
                <a:grpSpLocks noChangeAspect="1"/>
              </p:cNvGrpSpPr>
              <p:nvPr/>
            </p:nvGrpSpPr>
            <p:grpSpPr bwMode="gray">
              <a:xfrm>
                <a:off x="5915594" y="2723730"/>
                <a:ext cx="360000" cy="180000"/>
                <a:chOff x="5915594" y="2723730"/>
                <a:chExt cx="360000" cy="180000"/>
              </a:xfrm>
            </p:grpSpPr>
            <p:cxnSp>
              <p:nvCxnSpPr>
                <p:cNvPr id="76" name="Gerader Verbinder 75">
                  <a:extLst>
                    <a:ext uri="{FF2B5EF4-FFF2-40B4-BE49-F238E27FC236}">
                      <a16:creationId xmlns:a16="http://schemas.microsoft.com/office/drawing/2014/main" id="{E5E859DA-679F-F565-78CB-FECBE6C21833}"/>
                    </a:ext>
                  </a:extLst>
                </p:cNvPr>
                <p:cNvCxnSpPr/>
                <p:nvPr/>
              </p:nvCxnSpPr>
              <p:spPr bwMode="gray">
                <a:xfrm>
                  <a:off x="5915594" y="272373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06DBCA53-9555-0A2F-C00A-A3379D2A75CE}"/>
                    </a:ext>
                  </a:extLst>
                </p:cNvPr>
                <p:cNvCxnSpPr>
                  <a:cxnSpLocks/>
                </p:cNvCxnSpPr>
                <p:nvPr/>
              </p:nvCxnSpPr>
              <p:spPr bwMode="gray">
                <a:xfrm>
                  <a:off x="6096000" y="272373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75" name="Textfeld 74">
                <a:extLst>
                  <a:ext uri="{FF2B5EF4-FFF2-40B4-BE49-F238E27FC236}">
                    <a16:creationId xmlns:a16="http://schemas.microsoft.com/office/drawing/2014/main" id="{E7A46767-EE77-7D51-7B02-1536F17FFCDB}"/>
                  </a:ext>
                </a:extLst>
              </p:cNvPr>
              <p:cNvSpPr txBox="1"/>
              <p:nvPr/>
            </p:nvSpPr>
            <p:spPr bwMode="gray">
              <a:xfrm>
                <a:off x="5015594" y="2400427"/>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Verkauf</a:t>
                </a:r>
              </a:p>
            </p:txBody>
          </p:sp>
        </p:grpSp>
        <p:sp>
          <p:nvSpPr>
            <p:cNvPr id="80" name="Textfeld 79">
              <a:extLst>
                <a:ext uri="{FF2B5EF4-FFF2-40B4-BE49-F238E27FC236}">
                  <a16:creationId xmlns:a16="http://schemas.microsoft.com/office/drawing/2014/main" id="{3B87B21C-295E-768C-C970-77384A099AA8}"/>
                </a:ext>
              </a:extLst>
            </p:cNvPr>
            <p:cNvSpPr txBox="1"/>
            <p:nvPr/>
          </p:nvSpPr>
          <p:spPr bwMode="gray">
            <a:xfrm>
              <a:off x="1168493" y="5558400"/>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Kunden</a:t>
              </a:r>
            </a:p>
          </p:txBody>
        </p:sp>
      </p:grpSp>
      <p:grpSp>
        <p:nvGrpSpPr>
          <p:cNvPr id="14" name="Gruppieren 13">
            <a:extLst>
              <a:ext uri="{FF2B5EF4-FFF2-40B4-BE49-F238E27FC236}">
                <a16:creationId xmlns:a16="http://schemas.microsoft.com/office/drawing/2014/main" id="{49BB3394-01C9-DC7B-75B4-364253FBF9B7}"/>
              </a:ext>
            </a:extLst>
          </p:cNvPr>
          <p:cNvGrpSpPr>
            <a:grpSpLocks noChangeAspect="1"/>
          </p:cNvGrpSpPr>
          <p:nvPr/>
        </p:nvGrpSpPr>
        <p:grpSpPr bwMode="gray">
          <a:xfrm>
            <a:off x="4657100" y="2980941"/>
            <a:ext cx="2519207" cy="2829459"/>
            <a:chOff x="5015593" y="2980941"/>
            <a:chExt cx="2519207" cy="2829459"/>
          </a:xfrm>
        </p:grpSpPr>
        <p:sp>
          <p:nvSpPr>
            <p:cNvPr id="65" name="ICON">
              <a:extLst>
                <a:ext uri="{FF2B5EF4-FFF2-40B4-BE49-F238E27FC236}">
                  <a16:creationId xmlns:a16="http://schemas.microsoft.com/office/drawing/2014/main" id="{99E48606-C7F6-AF9E-2B8B-7E72655AE5C6}"/>
                </a:ext>
              </a:extLst>
            </p:cNvPr>
            <p:cNvSpPr>
              <a:spLocks noChangeAspect="1"/>
            </p:cNvSpPr>
            <p:nvPr/>
          </p:nvSpPr>
          <p:spPr bwMode="gray">
            <a:xfrm>
              <a:off x="5859793" y="4944936"/>
              <a:ext cx="471600" cy="613464"/>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85" name="ICON">
              <a:extLst>
                <a:ext uri="{FF2B5EF4-FFF2-40B4-BE49-F238E27FC236}">
                  <a16:creationId xmlns:a16="http://schemas.microsoft.com/office/drawing/2014/main" id="{EDCE55AF-B4B9-D3C8-A31F-05445DC6D936}"/>
                </a:ext>
              </a:extLst>
            </p:cNvPr>
            <p:cNvSpPr>
              <a:spLocks noChangeAspect="1"/>
            </p:cNvSpPr>
            <p:nvPr/>
          </p:nvSpPr>
          <p:spPr bwMode="gray">
            <a:xfrm>
              <a:off x="5847467" y="2980941"/>
              <a:ext cx="496253" cy="452438"/>
            </a:xfrm>
            <a:custGeom>
              <a:avLst/>
              <a:gdLst>
                <a:gd name="connsiteX0" fmla="*/ 325755 w 496253"/>
                <a:gd name="connsiteY0" fmla="*/ 382905 h 452438"/>
                <a:gd name="connsiteX1" fmla="*/ 344805 w 496253"/>
                <a:gd name="connsiteY1" fmla="*/ 382905 h 452438"/>
                <a:gd name="connsiteX2" fmla="*/ 344805 w 496253"/>
                <a:gd name="connsiteY2" fmla="*/ 402907 h 452438"/>
                <a:gd name="connsiteX3" fmla="*/ 325755 w 496253"/>
                <a:gd name="connsiteY3" fmla="*/ 402907 h 452438"/>
                <a:gd name="connsiteX4" fmla="*/ 279083 w 496253"/>
                <a:gd name="connsiteY4" fmla="*/ 382905 h 452438"/>
                <a:gd name="connsiteX5" fmla="*/ 298133 w 496253"/>
                <a:gd name="connsiteY5" fmla="*/ 382905 h 452438"/>
                <a:gd name="connsiteX6" fmla="*/ 298133 w 496253"/>
                <a:gd name="connsiteY6" fmla="*/ 402907 h 452438"/>
                <a:gd name="connsiteX7" fmla="*/ 279083 w 496253"/>
                <a:gd name="connsiteY7" fmla="*/ 402907 h 452438"/>
                <a:gd name="connsiteX8" fmla="*/ 230505 w 496253"/>
                <a:gd name="connsiteY8" fmla="*/ 382905 h 452438"/>
                <a:gd name="connsiteX9" fmla="*/ 249555 w 496253"/>
                <a:gd name="connsiteY9" fmla="*/ 382905 h 452438"/>
                <a:gd name="connsiteX10" fmla="*/ 249555 w 496253"/>
                <a:gd name="connsiteY10" fmla="*/ 402907 h 452438"/>
                <a:gd name="connsiteX11" fmla="*/ 230505 w 496253"/>
                <a:gd name="connsiteY11" fmla="*/ 402907 h 452438"/>
                <a:gd name="connsiteX12" fmla="*/ 186690 w 496253"/>
                <a:gd name="connsiteY12" fmla="*/ 382905 h 452438"/>
                <a:gd name="connsiteX13" fmla="*/ 205740 w 496253"/>
                <a:gd name="connsiteY13" fmla="*/ 382905 h 452438"/>
                <a:gd name="connsiteX14" fmla="*/ 205740 w 496253"/>
                <a:gd name="connsiteY14" fmla="*/ 402907 h 452438"/>
                <a:gd name="connsiteX15" fmla="*/ 186690 w 496253"/>
                <a:gd name="connsiteY15" fmla="*/ 402907 h 452438"/>
                <a:gd name="connsiteX16" fmla="*/ 140018 w 496253"/>
                <a:gd name="connsiteY16" fmla="*/ 382905 h 452438"/>
                <a:gd name="connsiteX17" fmla="*/ 159068 w 496253"/>
                <a:gd name="connsiteY17" fmla="*/ 382905 h 452438"/>
                <a:gd name="connsiteX18" fmla="*/ 159068 w 496253"/>
                <a:gd name="connsiteY18" fmla="*/ 402907 h 452438"/>
                <a:gd name="connsiteX19" fmla="*/ 140018 w 496253"/>
                <a:gd name="connsiteY19" fmla="*/ 402907 h 452438"/>
                <a:gd name="connsiteX20" fmla="*/ 325755 w 496253"/>
                <a:gd name="connsiteY20" fmla="*/ 331470 h 452438"/>
                <a:gd name="connsiteX21" fmla="*/ 344805 w 496253"/>
                <a:gd name="connsiteY21" fmla="*/ 331470 h 452438"/>
                <a:gd name="connsiteX22" fmla="*/ 344805 w 496253"/>
                <a:gd name="connsiteY22" fmla="*/ 351472 h 452438"/>
                <a:gd name="connsiteX23" fmla="*/ 325755 w 496253"/>
                <a:gd name="connsiteY23" fmla="*/ 351472 h 452438"/>
                <a:gd name="connsiteX24" fmla="*/ 279083 w 496253"/>
                <a:gd name="connsiteY24" fmla="*/ 331470 h 452438"/>
                <a:gd name="connsiteX25" fmla="*/ 298133 w 496253"/>
                <a:gd name="connsiteY25" fmla="*/ 331470 h 452438"/>
                <a:gd name="connsiteX26" fmla="*/ 298133 w 496253"/>
                <a:gd name="connsiteY26" fmla="*/ 351472 h 452438"/>
                <a:gd name="connsiteX27" fmla="*/ 279083 w 496253"/>
                <a:gd name="connsiteY27" fmla="*/ 351472 h 452438"/>
                <a:gd name="connsiteX28" fmla="*/ 230505 w 496253"/>
                <a:gd name="connsiteY28" fmla="*/ 331470 h 452438"/>
                <a:gd name="connsiteX29" fmla="*/ 249555 w 496253"/>
                <a:gd name="connsiteY29" fmla="*/ 331470 h 452438"/>
                <a:gd name="connsiteX30" fmla="*/ 249555 w 496253"/>
                <a:gd name="connsiteY30" fmla="*/ 351472 h 452438"/>
                <a:gd name="connsiteX31" fmla="*/ 230505 w 496253"/>
                <a:gd name="connsiteY31" fmla="*/ 351472 h 452438"/>
                <a:gd name="connsiteX32" fmla="*/ 186690 w 496253"/>
                <a:gd name="connsiteY32" fmla="*/ 331470 h 452438"/>
                <a:gd name="connsiteX33" fmla="*/ 205740 w 496253"/>
                <a:gd name="connsiteY33" fmla="*/ 331470 h 452438"/>
                <a:gd name="connsiteX34" fmla="*/ 205740 w 496253"/>
                <a:gd name="connsiteY34" fmla="*/ 351472 h 452438"/>
                <a:gd name="connsiteX35" fmla="*/ 186690 w 496253"/>
                <a:gd name="connsiteY35" fmla="*/ 351472 h 452438"/>
                <a:gd name="connsiteX36" fmla="*/ 140018 w 496253"/>
                <a:gd name="connsiteY36" fmla="*/ 331470 h 452438"/>
                <a:gd name="connsiteX37" fmla="*/ 159068 w 496253"/>
                <a:gd name="connsiteY37" fmla="*/ 331470 h 452438"/>
                <a:gd name="connsiteX38" fmla="*/ 159068 w 496253"/>
                <a:gd name="connsiteY38" fmla="*/ 351472 h 452438"/>
                <a:gd name="connsiteX39" fmla="*/ 140018 w 496253"/>
                <a:gd name="connsiteY39" fmla="*/ 351472 h 452438"/>
                <a:gd name="connsiteX40" fmla="*/ 325755 w 496253"/>
                <a:gd name="connsiteY40" fmla="*/ 277178 h 452438"/>
                <a:gd name="connsiteX41" fmla="*/ 344805 w 496253"/>
                <a:gd name="connsiteY41" fmla="*/ 277178 h 452438"/>
                <a:gd name="connsiteX42" fmla="*/ 344805 w 496253"/>
                <a:gd name="connsiteY42" fmla="*/ 297181 h 452438"/>
                <a:gd name="connsiteX43" fmla="*/ 325755 w 496253"/>
                <a:gd name="connsiteY43" fmla="*/ 297181 h 452438"/>
                <a:gd name="connsiteX44" fmla="*/ 279083 w 496253"/>
                <a:gd name="connsiteY44" fmla="*/ 277178 h 452438"/>
                <a:gd name="connsiteX45" fmla="*/ 298133 w 496253"/>
                <a:gd name="connsiteY45" fmla="*/ 277178 h 452438"/>
                <a:gd name="connsiteX46" fmla="*/ 298133 w 496253"/>
                <a:gd name="connsiteY46" fmla="*/ 297181 h 452438"/>
                <a:gd name="connsiteX47" fmla="*/ 279083 w 496253"/>
                <a:gd name="connsiteY47" fmla="*/ 297181 h 452438"/>
                <a:gd name="connsiteX48" fmla="*/ 230505 w 496253"/>
                <a:gd name="connsiteY48" fmla="*/ 277178 h 452438"/>
                <a:gd name="connsiteX49" fmla="*/ 249555 w 496253"/>
                <a:gd name="connsiteY49" fmla="*/ 277178 h 452438"/>
                <a:gd name="connsiteX50" fmla="*/ 249555 w 496253"/>
                <a:gd name="connsiteY50" fmla="*/ 297181 h 452438"/>
                <a:gd name="connsiteX51" fmla="*/ 230505 w 496253"/>
                <a:gd name="connsiteY51" fmla="*/ 297181 h 452438"/>
                <a:gd name="connsiteX52" fmla="*/ 186690 w 496253"/>
                <a:gd name="connsiteY52" fmla="*/ 277178 h 452438"/>
                <a:gd name="connsiteX53" fmla="*/ 205740 w 496253"/>
                <a:gd name="connsiteY53" fmla="*/ 277178 h 452438"/>
                <a:gd name="connsiteX54" fmla="*/ 205740 w 496253"/>
                <a:gd name="connsiteY54" fmla="*/ 297181 h 452438"/>
                <a:gd name="connsiteX55" fmla="*/ 186690 w 496253"/>
                <a:gd name="connsiteY55" fmla="*/ 297181 h 452438"/>
                <a:gd name="connsiteX56" fmla="*/ 140018 w 496253"/>
                <a:gd name="connsiteY56" fmla="*/ 277178 h 452438"/>
                <a:gd name="connsiteX57" fmla="*/ 159068 w 496253"/>
                <a:gd name="connsiteY57" fmla="*/ 277178 h 452438"/>
                <a:gd name="connsiteX58" fmla="*/ 159068 w 496253"/>
                <a:gd name="connsiteY58" fmla="*/ 297181 h 452438"/>
                <a:gd name="connsiteX59" fmla="*/ 140018 w 496253"/>
                <a:gd name="connsiteY59" fmla="*/ 297181 h 452438"/>
                <a:gd name="connsiteX60" fmla="*/ 325755 w 496253"/>
                <a:gd name="connsiteY60" fmla="*/ 225743 h 452438"/>
                <a:gd name="connsiteX61" fmla="*/ 344805 w 496253"/>
                <a:gd name="connsiteY61" fmla="*/ 225743 h 452438"/>
                <a:gd name="connsiteX62" fmla="*/ 344805 w 496253"/>
                <a:gd name="connsiteY62" fmla="*/ 245746 h 452438"/>
                <a:gd name="connsiteX63" fmla="*/ 325755 w 496253"/>
                <a:gd name="connsiteY63" fmla="*/ 245746 h 452438"/>
                <a:gd name="connsiteX64" fmla="*/ 279083 w 496253"/>
                <a:gd name="connsiteY64" fmla="*/ 225743 h 452438"/>
                <a:gd name="connsiteX65" fmla="*/ 298133 w 496253"/>
                <a:gd name="connsiteY65" fmla="*/ 225743 h 452438"/>
                <a:gd name="connsiteX66" fmla="*/ 298133 w 496253"/>
                <a:gd name="connsiteY66" fmla="*/ 245746 h 452438"/>
                <a:gd name="connsiteX67" fmla="*/ 279083 w 496253"/>
                <a:gd name="connsiteY67" fmla="*/ 245746 h 452438"/>
                <a:gd name="connsiteX68" fmla="*/ 230505 w 496253"/>
                <a:gd name="connsiteY68" fmla="*/ 225743 h 452438"/>
                <a:gd name="connsiteX69" fmla="*/ 249555 w 496253"/>
                <a:gd name="connsiteY69" fmla="*/ 225743 h 452438"/>
                <a:gd name="connsiteX70" fmla="*/ 249555 w 496253"/>
                <a:gd name="connsiteY70" fmla="*/ 245746 h 452438"/>
                <a:gd name="connsiteX71" fmla="*/ 230505 w 496253"/>
                <a:gd name="connsiteY71" fmla="*/ 245746 h 452438"/>
                <a:gd name="connsiteX72" fmla="*/ 325755 w 496253"/>
                <a:gd name="connsiteY72" fmla="*/ 174308 h 452438"/>
                <a:gd name="connsiteX73" fmla="*/ 344805 w 496253"/>
                <a:gd name="connsiteY73" fmla="*/ 174308 h 452438"/>
                <a:gd name="connsiteX74" fmla="*/ 344805 w 496253"/>
                <a:gd name="connsiteY74" fmla="*/ 194310 h 452438"/>
                <a:gd name="connsiteX75" fmla="*/ 325755 w 496253"/>
                <a:gd name="connsiteY75" fmla="*/ 194310 h 452438"/>
                <a:gd name="connsiteX76" fmla="*/ 279083 w 496253"/>
                <a:gd name="connsiteY76" fmla="*/ 174308 h 452438"/>
                <a:gd name="connsiteX77" fmla="*/ 298133 w 496253"/>
                <a:gd name="connsiteY77" fmla="*/ 174308 h 452438"/>
                <a:gd name="connsiteX78" fmla="*/ 298133 w 496253"/>
                <a:gd name="connsiteY78" fmla="*/ 194310 h 452438"/>
                <a:gd name="connsiteX79" fmla="*/ 279083 w 496253"/>
                <a:gd name="connsiteY79" fmla="*/ 194310 h 452438"/>
                <a:gd name="connsiteX80" fmla="*/ 230505 w 496253"/>
                <a:gd name="connsiteY80" fmla="*/ 174308 h 452438"/>
                <a:gd name="connsiteX81" fmla="*/ 249555 w 496253"/>
                <a:gd name="connsiteY81" fmla="*/ 174308 h 452438"/>
                <a:gd name="connsiteX82" fmla="*/ 249555 w 496253"/>
                <a:gd name="connsiteY82" fmla="*/ 194310 h 452438"/>
                <a:gd name="connsiteX83" fmla="*/ 230505 w 496253"/>
                <a:gd name="connsiteY83" fmla="*/ 194310 h 452438"/>
                <a:gd name="connsiteX84" fmla="*/ 325755 w 496253"/>
                <a:gd name="connsiteY84" fmla="*/ 123825 h 452438"/>
                <a:gd name="connsiteX85" fmla="*/ 344805 w 496253"/>
                <a:gd name="connsiteY85" fmla="*/ 123825 h 452438"/>
                <a:gd name="connsiteX86" fmla="*/ 344805 w 496253"/>
                <a:gd name="connsiteY86" fmla="*/ 143828 h 452438"/>
                <a:gd name="connsiteX87" fmla="*/ 325755 w 496253"/>
                <a:gd name="connsiteY87" fmla="*/ 143828 h 452438"/>
                <a:gd name="connsiteX88" fmla="*/ 279083 w 496253"/>
                <a:gd name="connsiteY88" fmla="*/ 123825 h 452438"/>
                <a:gd name="connsiteX89" fmla="*/ 298133 w 496253"/>
                <a:gd name="connsiteY89" fmla="*/ 123825 h 452438"/>
                <a:gd name="connsiteX90" fmla="*/ 298133 w 496253"/>
                <a:gd name="connsiteY90" fmla="*/ 143828 h 452438"/>
                <a:gd name="connsiteX91" fmla="*/ 279083 w 496253"/>
                <a:gd name="connsiteY91" fmla="*/ 143828 h 452438"/>
                <a:gd name="connsiteX92" fmla="*/ 230505 w 496253"/>
                <a:gd name="connsiteY92" fmla="*/ 123825 h 452438"/>
                <a:gd name="connsiteX93" fmla="*/ 249555 w 496253"/>
                <a:gd name="connsiteY93" fmla="*/ 123825 h 452438"/>
                <a:gd name="connsiteX94" fmla="*/ 249555 w 496253"/>
                <a:gd name="connsiteY94" fmla="*/ 143828 h 452438"/>
                <a:gd name="connsiteX95" fmla="*/ 230505 w 496253"/>
                <a:gd name="connsiteY95" fmla="*/ 143828 h 452438"/>
                <a:gd name="connsiteX96" fmla="*/ 116205 w 496253"/>
                <a:gd name="connsiteY96" fmla="*/ 95250 h 452438"/>
                <a:gd name="connsiteX97" fmla="*/ 116205 w 496253"/>
                <a:gd name="connsiteY97" fmla="*/ 433388 h 452438"/>
                <a:gd name="connsiteX98" fmla="*/ 363855 w 496253"/>
                <a:gd name="connsiteY98" fmla="*/ 433388 h 452438"/>
                <a:gd name="connsiteX99" fmla="*/ 363855 w 496253"/>
                <a:gd name="connsiteY99" fmla="*/ 95250 h 452438"/>
                <a:gd name="connsiteX100" fmla="*/ 258128 w 496253"/>
                <a:gd name="connsiteY100" fmla="*/ 95250 h 452438"/>
                <a:gd name="connsiteX101" fmla="*/ 129540 w 496253"/>
                <a:gd name="connsiteY101" fmla="*/ 95250 h 452438"/>
                <a:gd name="connsiteX102" fmla="*/ 148590 w 496253"/>
                <a:gd name="connsiteY102" fmla="*/ 53340 h 452438"/>
                <a:gd name="connsiteX103" fmla="*/ 148590 w 496253"/>
                <a:gd name="connsiteY103" fmla="*/ 76200 h 452438"/>
                <a:gd name="connsiteX104" fmla="*/ 239078 w 496253"/>
                <a:gd name="connsiteY104" fmla="*/ 76200 h 452438"/>
                <a:gd name="connsiteX105" fmla="*/ 239078 w 496253"/>
                <a:gd name="connsiteY105" fmla="*/ 53340 h 452438"/>
                <a:gd name="connsiteX106" fmla="*/ 185738 w 496253"/>
                <a:gd name="connsiteY106" fmla="*/ 19050 h 452438"/>
                <a:gd name="connsiteX107" fmla="*/ 185738 w 496253"/>
                <a:gd name="connsiteY107" fmla="*/ 34290 h 452438"/>
                <a:gd name="connsiteX108" fmla="*/ 205740 w 496253"/>
                <a:gd name="connsiteY108" fmla="*/ 34290 h 452438"/>
                <a:gd name="connsiteX109" fmla="*/ 205740 w 496253"/>
                <a:gd name="connsiteY109" fmla="*/ 19050 h 452438"/>
                <a:gd name="connsiteX110" fmla="*/ 166688 w 496253"/>
                <a:gd name="connsiteY110" fmla="*/ 0 h 452438"/>
                <a:gd name="connsiteX111" fmla="*/ 224790 w 496253"/>
                <a:gd name="connsiteY111" fmla="*/ 0 h 452438"/>
                <a:gd name="connsiteX112" fmla="*/ 224790 w 496253"/>
                <a:gd name="connsiteY112" fmla="*/ 34290 h 452438"/>
                <a:gd name="connsiteX113" fmla="*/ 258128 w 496253"/>
                <a:gd name="connsiteY113" fmla="*/ 34290 h 452438"/>
                <a:gd name="connsiteX114" fmla="*/ 258128 w 496253"/>
                <a:gd name="connsiteY114" fmla="*/ 76200 h 452438"/>
                <a:gd name="connsiteX115" fmla="*/ 382905 w 496253"/>
                <a:gd name="connsiteY115" fmla="*/ 76200 h 452438"/>
                <a:gd name="connsiteX116" fmla="*/ 382905 w 496253"/>
                <a:gd name="connsiteY116" fmla="*/ 433388 h 452438"/>
                <a:gd name="connsiteX117" fmla="*/ 496253 w 496253"/>
                <a:gd name="connsiteY117" fmla="*/ 433388 h 452438"/>
                <a:gd name="connsiteX118" fmla="*/ 496253 w 496253"/>
                <a:gd name="connsiteY118" fmla="*/ 452438 h 452438"/>
                <a:gd name="connsiteX119" fmla="*/ 0 w 496253"/>
                <a:gd name="connsiteY119" fmla="*/ 452438 h 452438"/>
                <a:gd name="connsiteX120" fmla="*/ 0 w 496253"/>
                <a:gd name="connsiteY120" fmla="*/ 433388 h 452438"/>
                <a:gd name="connsiteX121" fmla="*/ 97155 w 496253"/>
                <a:gd name="connsiteY121" fmla="*/ 433388 h 452438"/>
                <a:gd name="connsiteX122" fmla="*/ 97155 w 496253"/>
                <a:gd name="connsiteY122" fmla="*/ 76200 h 452438"/>
                <a:gd name="connsiteX123" fmla="*/ 129540 w 496253"/>
                <a:gd name="connsiteY123" fmla="*/ 76200 h 452438"/>
                <a:gd name="connsiteX124" fmla="*/ 129540 w 496253"/>
                <a:gd name="connsiteY124" fmla="*/ 34290 h 452438"/>
                <a:gd name="connsiteX125" fmla="*/ 166688 w 496253"/>
                <a:gd name="connsiteY125" fmla="*/ 34290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6253" h="452438">
                  <a:moveTo>
                    <a:pt x="325755" y="382905"/>
                  </a:moveTo>
                  <a:lnTo>
                    <a:pt x="344805" y="382905"/>
                  </a:lnTo>
                  <a:lnTo>
                    <a:pt x="344805" y="402907"/>
                  </a:lnTo>
                  <a:lnTo>
                    <a:pt x="325755" y="402907"/>
                  </a:lnTo>
                  <a:close/>
                  <a:moveTo>
                    <a:pt x="279083" y="382905"/>
                  </a:moveTo>
                  <a:lnTo>
                    <a:pt x="298133" y="382905"/>
                  </a:lnTo>
                  <a:lnTo>
                    <a:pt x="298133" y="402907"/>
                  </a:lnTo>
                  <a:lnTo>
                    <a:pt x="279083" y="402907"/>
                  </a:lnTo>
                  <a:close/>
                  <a:moveTo>
                    <a:pt x="230505" y="382905"/>
                  </a:moveTo>
                  <a:lnTo>
                    <a:pt x="249555" y="382905"/>
                  </a:lnTo>
                  <a:lnTo>
                    <a:pt x="249555" y="402907"/>
                  </a:lnTo>
                  <a:lnTo>
                    <a:pt x="230505" y="402907"/>
                  </a:lnTo>
                  <a:close/>
                  <a:moveTo>
                    <a:pt x="186690" y="382905"/>
                  </a:moveTo>
                  <a:lnTo>
                    <a:pt x="205740" y="382905"/>
                  </a:lnTo>
                  <a:lnTo>
                    <a:pt x="205740" y="402907"/>
                  </a:lnTo>
                  <a:lnTo>
                    <a:pt x="186690" y="402907"/>
                  </a:lnTo>
                  <a:close/>
                  <a:moveTo>
                    <a:pt x="140018" y="382905"/>
                  </a:moveTo>
                  <a:lnTo>
                    <a:pt x="159068" y="382905"/>
                  </a:lnTo>
                  <a:lnTo>
                    <a:pt x="159068" y="402907"/>
                  </a:lnTo>
                  <a:lnTo>
                    <a:pt x="140018" y="402907"/>
                  </a:lnTo>
                  <a:close/>
                  <a:moveTo>
                    <a:pt x="325755" y="331470"/>
                  </a:moveTo>
                  <a:lnTo>
                    <a:pt x="344805" y="331470"/>
                  </a:lnTo>
                  <a:lnTo>
                    <a:pt x="344805" y="351472"/>
                  </a:lnTo>
                  <a:lnTo>
                    <a:pt x="325755" y="351472"/>
                  </a:lnTo>
                  <a:close/>
                  <a:moveTo>
                    <a:pt x="279083" y="331470"/>
                  </a:moveTo>
                  <a:lnTo>
                    <a:pt x="298133" y="331470"/>
                  </a:lnTo>
                  <a:lnTo>
                    <a:pt x="298133" y="351472"/>
                  </a:lnTo>
                  <a:lnTo>
                    <a:pt x="279083" y="351472"/>
                  </a:lnTo>
                  <a:close/>
                  <a:moveTo>
                    <a:pt x="230505" y="331470"/>
                  </a:moveTo>
                  <a:lnTo>
                    <a:pt x="249555" y="331470"/>
                  </a:lnTo>
                  <a:lnTo>
                    <a:pt x="249555" y="351472"/>
                  </a:lnTo>
                  <a:lnTo>
                    <a:pt x="230505" y="351472"/>
                  </a:lnTo>
                  <a:close/>
                  <a:moveTo>
                    <a:pt x="186690" y="331470"/>
                  </a:moveTo>
                  <a:lnTo>
                    <a:pt x="205740" y="331470"/>
                  </a:lnTo>
                  <a:lnTo>
                    <a:pt x="205740" y="351472"/>
                  </a:lnTo>
                  <a:lnTo>
                    <a:pt x="186690" y="351472"/>
                  </a:lnTo>
                  <a:close/>
                  <a:moveTo>
                    <a:pt x="140018" y="331470"/>
                  </a:moveTo>
                  <a:lnTo>
                    <a:pt x="159068" y="331470"/>
                  </a:lnTo>
                  <a:lnTo>
                    <a:pt x="159068" y="351472"/>
                  </a:lnTo>
                  <a:lnTo>
                    <a:pt x="140018" y="351472"/>
                  </a:lnTo>
                  <a:close/>
                  <a:moveTo>
                    <a:pt x="325755" y="277178"/>
                  </a:moveTo>
                  <a:lnTo>
                    <a:pt x="344805" y="277178"/>
                  </a:lnTo>
                  <a:lnTo>
                    <a:pt x="344805" y="297181"/>
                  </a:lnTo>
                  <a:lnTo>
                    <a:pt x="325755" y="297181"/>
                  </a:lnTo>
                  <a:close/>
                  <a:moveTo>
                    <a:pt x="279083" y="277178"/>
                  </a:moveTo>
                  <a:lnTo>
                    <a:pt x="298133" y="277178"/>
                  </a:lnTo>
                  <a:lnTo>
                    <a:pt x="298133" y="297181"/>
                  </a:lnTo>
                  <a:lnTo>
                    <a:pt x="279083" y="297181"/>
                  </a:lnTo>
                  <a:close/>
                  <a:moveTo>
                    <a:pt x="230505" y="277178"/>
                  </a:moveTo>
                  <a:lnTo>
                    <a:pt x="249555" y="277178"/>
                  </a:lnTo>
                  <a:lnTo>
                    <a:pt x="249555" y="297181"/>
                  </a:lnTo>
                  <a:lnTo>
                    <a:pt x="230505" y="297181"/>
                  </a:lnTo>
                  <a:close/>
                  <a:moveTo>
                    <a:pt x="186690" y="277178"/>
                  </a:moveTo>
                  <a:lnTo>
                    <a:pt x="205740" y="277178"/>
                  </a:lnTo>
                  <a:lnTo>
                    <a:pt x="205740" y="297181"/>
                  </a:lnTo>
                  <a:lnTo>
                    <a:pt x="186690" y="297181"/>
                  </a:lnTo>
                  <a:close/>
                  <a:moveTo>
                    <a:pt x="140018" y="277178"/>
                  </a:moveTo>
                  <a:lnTo>
                    <a:pt x="159068" y="277178"/>
                  </a:lnTo>
                  <a:lnTo>
                    <a:pt x="159068" y="297181"/>
                  </a:lnTo>
                  <a:lnTo>
                    <a:pt x="140018" y="297181"/>
                  </a:lnTo>
                  <a:close/>
                  <a:moveTo>
                    <a:pt x="325755" y="225743"/>
                  </a:moveTo>
                  <a:lnTo>
                    <a:pt x="344805" y="225743"/>
                  </a:lnTo>
                  <a:lnTo>
                    <a:pt x="344805" y="245746"/>
                  </a:lnTo>
                  <a:lnTo>
                    <a:pt x="325755" y="245746"/>
                  </a:lnTo>
                  <a:close/>
                  <a:moveTo>
                    <a:pt x="279083" y="225743"/>
                  </a:moveTo>
                  <a:lnTo>
                    <a:pt x="298133" y="225743"/>
                  </a:lnTo>
                  <a:lnTo>
                    <a:pt x="298133" y="245746"/>
                  </a:lnTo>
                  <a:lnTo>
                    <a:pt x="279083" y="245746"/>
                  </a:lnTo>
                  <a:close/>
                  <a:moveTo>
                    <a:pt x="230505" y="225743"/>
                  </a:moveTo>
                  <a:lnTo>
                    <a:pt x="249555" y="225743"/>
                  </a:lnTo>
                  <a:lnTo>
                    <a:pt x="249555" y="245746"/>
                  </a:lnTo>
                  <a:lnTo>
                    <a:pt x="230505" y="245746"/>
                  </a:lnTo>
                  <a:close/>
                  <a:moveTo>
                    <a:pt x="325755" y="174308"/>
                  </a:moveTo>
                  <a:lnTo>
                    <a:pt x="344805" y="174308"/>
                  </a:lnTo>
                  <a:lnTo>
                    <a:pt x="344805" y="194310"/>
                  </a:lnTo>
                  <a:lnTo>
                    <a:pt x="325755" y="194310"/>
                  </a:lnTo>
                  <a:close/>
                  <a:moveTo>
                    <a:pt x="279083" y="174308"/>
                  </a:moveTo>
                  <a:lnTo>
                    <a:pt x="298133" y="174308"/>
                  </a:lnTo>
                  <a:lnTo>
                    <a:pt x="298133" y="194310"/>
                  </a:lnTo>
                  <a:lnTo>
                    <a:pt x="279083" y="194310"/>
                  </a:lnTo>
                  <a:close/>
                  <a:moveTo>
                    <a:pt x="230505" y="174308"/>
                  </a:moveTo>
                  <a:lnTo>
                    <a:pt x="249555" y="174308"/>
                  </a:lnTo>
                  <a:lnTo>
                    <a:pt x="249555" y="194310"/>
                  </a:lnTo>
                  <a:lnTo>
                    <a:pt x="230505" y="194310"/>
                  </a:lnTo>
                  <a:close/>
                  <a:moveTo>
                    <a:pt x="325755" y="123825"/>
                  </a:moveTo>
                  <a:lnTo>
                    <a:pt x="344805" y="123825"/>
                  </a:lnTo>
                  <a:lnTo>
                    <a:pt x="344805" y="143828"/>
                  </a:lnTo>
                  <a:lnTo>
                    <a:pt x="325755" y="143828"/>
                  </a:lnTo>
                  <a:close/>
                  <a:moveTo>
                    <a:pt x="279083" y="123825"/>
                  </a:moveTo>
                  <a:lnTo>
                    <a:pt x="298133" y="123825"/>
                  </a:lnTo>
                  <a:lnTo>
                    <a:pt x="298133" y="143828"/>
                  </a:lnTo>
                  <a:lnTo>
                    <a:pt x="279083" y="143828"/>
                  </a:lnTo>
                  <a:close/>
                  <a:moveTo>
                    <a:pt x="230505" y="123825"/>
                  </a:moveTo>
                  <a:lnTo>
                    <a:pt x="249555" y="123825"/>
                  </a:lnTo>
                  <a:lnTo>
                    <a:pt x="249555" y="143828"/>
                  </a:lnTo>
                  <a:lnTo>
                    <a:pt x="230505" y="143828"/>
                  </a:lnTo>
                  <a:close/>
                  <a:moveTo>
                    <a:pt x="116205" y="95250"/>
                  </a:moveTo>
                  <a:lnTo>
                    <a:pt x="116205" y="433388"/>
                  </a:lnTo>
                  <a:lnTo>
                    <a:pt x="363855" y="433388"/>
                  </a:lnTo>
                  <a:lnTo>
                    <a:pt x="363855" y="95250"/>
                  </a:lnTo>
                  <a:lnTo>
                    <a:pt x="258128" y="95250"/>
                  </a:lnTo>
                  <a:lnTo>
                    <a:pt x="129540" y="95250"/>
                  </a:lnTo>
                  <a:close/>
                  <a:moveTo>
                    <a:pt x="148590" y="53340"/>
                  </a:moveTo>
                  <a:lnTo>
                    <a:pt x="148590" y="76200"/>
                  </a:lnTo>
                  <a:lnTo>
                    <a:pt x="239078" y="76200"/>
                  </a:lnTo>
                  <a:lnTo>
                    <a:pt x="239078" y="53340"/>
                  </a:lnTo>
                  <a:close/>
                  <a:moveTo>
                    <a:pt x="185738" y="19050"/>
                  </a:moveTo>
                  <a:lnTo>
                    <a:pt x="185738" y="34290"/>
                  </a:lnTo>
                  <a:lnTo>
                    <a:pt x="205740" y="34290"/>
                  </a:lnTo>
                  <a:lnTo>
                    <a:pt x="205740" y="19050"/>
                  </a:lnTo>
                  <a:close/>
                  <a:moveTo>
                    <a:pt x="166688" y="0"/>
                  </a:moveTo>
                  <a:lnTo>
                    <a:pt x="224790" y="0"/>
                  </a:lnTo>
                  <a:lnTo>
                    <a:pt x="224790" y="34290"/>
                  </a:lnTo>
                  <a:lnTo>
                    <a:pt x="258128" y="34290"/>
                  </a:lnTo>
                  <a:lnTo>
                    <a:pt x="258128" y="76200"/>
                  </a:lnTo>
                  <a:lnTo>
                    <a:pt x="382905" y="76200"/>
                  </a:lnTo>
                  <a:lnTo>
                    <a:pt x="382905" y="433388"/>
                  </a:lnTo>
                  <a:lnTo>
                    <a:pt x="496253" y="433388"/>
                  </a:lnTo>
                  <a:lnTo>
                    <a:pt x="496253" y="452438"/>
                  </a:lnTo>
                  <a:lnTo>
                    <a:pt x="0" y="452438"/>
                  </a:lnTo>
                  <a:lnTo>
                    <a:pt x="0" y="433388"/>
                  </a:lnTo>
                  <a:lnTo>
                    <a:pt x="97155" y="433388"/>
                  </a:lnTo>
                  <a:lnTo>
                    <a:pt x="97155" y="76200"/>
                  </a:lnTo>
                  <a:lnTo>
                    <a:pt x="129540" y="76200"/>
                  </a:lnTo>
                  <a:lnTo>
                    <a:pt x="129540" y="34290"/>
                  </a:lnTo>
                  <a:lnTo>
                    <a:pt x="166688" y="34290"/>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96" name="Gruppieren 95">
              <a:extLst>
                <a:ext uri="{FF2B5EF4-FFF2-40B4-BE49-F238E27FC236}">
                  <a16:creationId xmlns:a16="http://schemas.microsoft.com/office/drawing/2014/main" id="{2A3C5CC0-BA7D-FA9B-2598-0288AD3CE812}"/>
                </a:ext>
              </a:extLst>
            </p:cNvPr>
            <p:cNvGrpSpPr>
              <a:grpSpLocks noChangeAspect="1"/>
            </p:cNvGrpSpPr>
            <p:nvPr/>
          </p:nvGrpSpPr>
          <p:grpSpPr bwMode="gray">
            <a:xfrm>
              <a:off x="5015593" y="3433380"/>
              <a:ext cx="2160000" cy="1223303"/>
              <a:chOff x="5015594" y="2400427"/>
              <a:chExt cx="2160000" cy="1223303"/>
            </a:xfrm>
          </p:grpSpPr>
          <p:grpSp>
            <p:nvGrpSpPr>
              <p:cNvPr id="97" name="Gruppieren 96">
                <a:extLst>
                  <a:ext uri="{FF2B5EF4-FFF2-40B4-BE49-F238E27FC236}">
                    <a16:creationId xmlns:a16="http://schemas.microsoft.com/office/drawing/2014/main" id="{65A89A11-FF14-6DA6-2659-EA08FC36F6A0}"/>
                  </a:ext>
                </a:extLst>
              </p:cNvPr>
              <p:cNvGrpSpPr>
                <a:grpSpLocks noChangeAspect="1"/>
              </p:cNvGrpSpPr>
              <p:nvPr/>
            </p:nvGrpSpPr>
            <p:grpSpPr bwMode="gray">
              <a:xfrm>
                <a:off x="5915594" y="2723730"/>
                <a:ext cx="360000" cy="900000"/>
                <a:chOff x="5915594" y="2723730"/>
                <a:chExt cx="360000" cy="900000"/>
              </a:xfrm>
            </p:grpSpPr>
            <p:cxnSp>
              <p:nvCxnSpPr>
                <p:cNvPr id="99" name="Gerader Verbinder 98">
                  <a:extLst>
                    <a:ext uri="{FF2B5EF4-FFF2-40B4-BE49-F238E27FC236}">
                      <a16:creationId xmlns:a16="http://schemas.microsoft.com/office/drawing/2014/main" id="{79B36976-C28D-5CD5-2442-AB83404BAD24}"/>
                    </a:ext>
                  </a:extLst>
                </p:cNvPr>
                <p:cNvCxnSpPr/>
                <p:nvPr/>
              </p:nvCxnSpPr>
              <p:spPr bwMode="gray">
                <a:xfrm>
                  <a:off x="5915594" y="272373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28CDD61D-664E-8BED-EF06-1DE1C912B379}"/>
                    </a:ext>
                  </a:extLst>
                </p:cNvPr>
                <p:cNvCxnSpPr>
                  <a:cxnSpLocks/>
                </p:cNvCxnSpPr>
                <p:nvPr/>
              </p:nvCxnSpPr>
              <p:spPr bwMode="gray">
                <a:xfrm>
                  <a:off x="6096000" y="2723730"/>
                  <a:ext cx="0" cy="900000"/>
                </a:xfrm>
                <a:prstGeom prst="line">
                  <a:avLst/>
                </a:prstGeom>
                <a:ln w="12700">
                  <a:solidFill>
                    <a:schemeClr val="accent6"/>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sp>
            <p:nvSpPr>
              <p:cNvPr id="98" name="Textfeld 97">
                <a:extLst>
                  <a:ext uri="{FF2B5EF4-FFF2-40B4-BE49-F238E27FC236}">
                    <a16:creationId xmlns:a16="http://schemas.microsoft.com/office/drawing/2014/main" id="{5902F486-8B6A-2CAC-DB0B-24A66DFD2B50}"/>
                  </a:ext>
                </a:extLst>
              </p:cNvPr>
              <p:cNvSpPr txBox="1"/>
              <p:nvPr/>
            </p:nvSpPr>
            <p:spPr bwMode="gray">
              <a:xfrm>
                <a:off x="5015594" y="2400427"/>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Produktionsunternehmen</a:t>
                </a:r>
              </a:p>
            </p:txBody>
          </p:sp>
        </p:grpSp>
        <p:sp>
          <p:nvSpPr>
            <p:cNvPr id="101" name="Textfeld 100">
              <a:extLst>
                <a:ext uri="{FF2B5EF4-FFF2-40B4-BE49-F238E27FC236}">
                  <a16:creationId xmlns:a16="http://schemas.microsoft.com/office/drawing/2014/main" id="{FA0DAACF-A327-A348-8449-1981F8B90136}"/>
                </a:ext>
              </a:extLst>
            </p:cNvPr>
            <p:cNvSpPr txBox="1"/>
            <p:nvPr/>
          </p:nvSpPr>
          <p:spPr bwMode="gray">
            <a:xfrm>
              <a:off x="5015593" y="5558400"/>
              <a:ext cx="2160000" cy="252000"/>
            </a:xfrm>
            <a:prstGeom prst="rect">
              <a:avLst/>
            </a:prstGeom>
            <a:noFill/>
          </p:spPr>
          <p:txBody>
            <a:bodyPr wrap="square" lIns="0" tIns="0" rIns="0" bIns="0" rtlCol="0" anchor="b" anchorCtr="0">
              <a:noAutofit/>
            </a:bodyPr>
            <a:lstStyle/>
            <a:p>
              <a:pPr algn="ctr">
                <a:lnSpc>
                  <a:spcPct val="90000"/>
                </a:lnSpc>
                <a:spcAft>
                  <a:spcPts val="1000"/>
                </a:spcAft>
              </a:pPr>
              <a:r>
                <a:rPr lang="de-DE" sz="1400" dirty="0"/>
                <a:t>Kunden</a:t>
              </a:r>
            </a:p>
          </p:txBody>
        </p:sp>
        <p:grpSp>
          <p:nvGrpSpPr>
            <p:cNvPr id="13" name="Gruppieren 12">
              <a:extLst>
                <a:ext uri="{FF2B5EF4-FFF2-40B4-BE49-F238E27FC236}">
                  <a16:creationId xmlns:a16="http://schemas.microsoft.com/office/drawing/2014/main" id="{C85420A5-48FC-6ED0-1F82-3E483939638B}"/>
                </a:ext>
              </a:extLst>
            </p:cNvPr>
            <p:cNvGrpSpPr>
              <a:grpSpLocks noChangeAspect="1"/>
            </p:cNvGrpSpPr>
            <p:nvPr/>
          </p:nvGrpSpPr>
          <p:grpSpPr bwMode="gray">
            <a:xfrm>
              <a:off x="6274800" y="3919336"/>
              <a:ext cx="1260000" cy="737347"/>
              <a:chOff x="6274800" y="4032000"/>
              <a:chExt cx="1260000" cy="737347"/>
            </a:xfrm>
          </p:grpSpPr>
          <p:sp>
            <p:nvSpPr>
              <p:cNvPr id="86" name="ICON">
                <a:extLst>
                  <a:ext uri="{FF2B5EF4-FFF2-40B4-BE49-F238E27FC236}">
                    <a16:creationId xmlns:a16="http://schemas.microsoft.com/office/drawing/2014/main" id="{A718CEA7-6393-1DC2-F524-FFA338F33D99}"/>
                  </a:ext>
                </a:extLst>
              </p:cNvPr>
              <p:cNvSpPr>
                <a:spLocks noChangeAspect="1"/>
              </p:cNvSpPr>
              <p:nvPr/>
            </p:nvSpPr>
            <p:spPr bwMode="gray">
              <a:xfrm>
                <a:off x="6274800" y="4032000"/>
                <a:ext cx="280988" cy="285750"/>
              </a:xfrm>
              <a:custGeom>
                <a:avLst/>
                <a:gdLst>
                  <a:gd name="connsiteX0" fmla="*/ 538163 w 561975"/>
                  <a:gd name="connsiteY0" fmla="*/ 0 h 571500"/>
                  <a:gd name="connsiteX1" fmla="*/ 514350 w 561975"/>
                  <a:gd name="connsiteY1" fmla="*/ 0 h 571500"/>
                  <a:gd name="connsiteX2" fmla="*/ 504825 w 561975"/>
                  <a:gd name="connsiteY2" fmla="*/ 9525 h 571500"/>
                  <a:gd name="connsiteX3" fmla="*/ 504825 w 561975"/>
                  <a:gd name="connsiteY3" fmla="*/ 17145 h 571500"/>
                  <a:gd name="connsiteX4" fmla="*/ 292418 w 561975"/>
                  <a:gd name="connsiteY4" fmla="*/ 95250 h 571500"/>
                  <a:gd name="connsiteX5" fmla="*/ 129540 w 561975"/>
                  <a:gd name="connsiteY5" fmla="*/ 100965 h 571500"/>
                  <a:gd name="connsiteX6" fmla="*/ 129540 w 561975"/>
                  <a:gd name="connsiteY6" fmla="*/ 97155 h 571500"/>
                  <a:gd name="connsiteX7" fmla="*/ 120015 w 561975"/>
                  <a:gd name="connsiteY7" fmla="*/ 87630 h 571500"/>
                  <a:gd name="connsiteX8" fmla="*/ 97155 w 561975"/>
                  <a:gd name="connsiteY8" fmla="*/ 87630 h 571500"/>
                  <a:gd name="connsiteX9" fmla="*/ 66675 w 561975"/>
                  <a:gd name="connsiteY9" fmla="*/ 117158 h 571500"/>
                  <a:gd name="connsiteX10" fmla="*/ 66675 w 561975"/>
                  <a:gd name="connsiteY10" fmla="*/ 231458 h 571500"/>
                  <a:gd name="connsiteX11" fmla="*/ 97155 w 561975"/>
                  <a:gd name="connsiteY11" fmla="*/ 260985 h 571500"/>
                  <a:gd name="connsiteX12" fmla="*/ 120015 w 561975"/>
                  <a:gd name="connsiteY12" fmla="*/ 260985 h 571500"/>
                  <a:gd name="connsiteX13" fmla="*/ 129540 w 561975"/>
                  <a:gd name="connsiteY13" fmla="*/ 251460 h 571500"/>
                  <a:gd name="connsiteX14" fmla="*/ 129540 w 561975"/>
                  <a:gd name="connsiteY14" fmla="*/ 241935 h 571500"/>
                  <a:gd name="connsiteX15" fmla="*/ 272415 w 561975"/>
                  <a:gd name="connsiteY15" fmla="*/ 243840 h 571500"/>
                  <a:gd name="connsiteX16" fmla="*/ 272415 w 561975"/>
                  <a:gd name="connsiteY16" fmla="*/ 289560 h 571500"/>
                  <a:gd name="connsiteX17" fmla="*/ 184785 w 561975"/>
                  <a:gd name="connsiteY17" fmla="*/ 360998 h 571500"/>
                  <a:gd name="connsiteX18" fmla="*/ 104775 w 561975"/>
                  <a:gd name="connsiteY18" fmla="*/ 360998 h 571500"/>
                  <a:gd name="connsiteX19" fmla="*/ 84773 w 561975"/>
                  <a:gd name="connsiteY19" fmla="*/ 342900 h 571500"/>
                  <a:gd name="connsiteX20" fmla="*/ 9525 w 561975"/>
                  <a:gd name="connsiteY20" fmla="*/ 342900 h 571500"/>
                  <a:gd name="connsiteX21" fmla="*/ 0 w 561975"/>
                  <a:gd name="connsiteY21" fmla="*/ 352425 h 571500"/>
                  <a:gd name="connsiteX22" fmla="*/ 0 w 561975"/>
                  <a:gd name="connsiteY22" fmla="*/ 560070 h 571500"/>
                  <a:gd name="connsiteX23" fmla="*/ 9525 w 561975"/>
                  <a:gd name="connsiteY23" fmla="*/ 569595 h 571500"/>
                  <a:gd name="connsiteX24" fmla="*/ 84773 w 561975"/>
                  <a:gd name="connsiteY24" fmla="*/ 569595 h 571500"/>
                  <a:gd name="connsiteX25" fmla="*/ 104775 w 561975"/>
                  <a:gd name="connsiteY25" fmla="*/ 549593 h 571500"/>
                  <a:gd name="connsiteX26" fmla="*/ 104775 w 561975"/>
                  <a:gd name="connsiteY26" fmla="*/ 547688 h 571500"/>
                  <a:gd name="connsiteX27" fmla="*/ 128588 w 561975"/>
                  <a:gd name="connsiteY27" fmla="*/ 541973 h 571500"/>
                  <a:gd name="connsiteX28" fmla="*/ 174308 w 561975"/>
                  <a:gd name="connsiteY28" fmla="*/ 546735 h 571500"/>
                  <a:gd name="connsiteX29" fmla="*/ 334328 w 561975"/>
                  <a:gd name="connsiteY29" fmla="*/ 572453 h 571500"/>
                  <a:gd name="connsiteX30" fmla="*/ 369570 w 561975"/>
                  <a:gd name="connsiteY30" fmla="*/ 540068 h 571500"/>
                  <a:gd name="connsiteX31" fmla="*/ 363855 w 561975"/>
                  <a:gd name="connsiteY31" fmla="*/ 521970 h 571500"/>
                  <a:gd name="connsiteX32" fmla="*/ 381000 w 561975"/>
                  <a:gd name="connsiteY32" fmla="*/ 493395 h 571500"/>
                  <a:gd name="connsiteX33" fmla="*/ 374333 w 561975"/>
                  <a:gd name="connsiteY33" fmla="*/ 471488 h 571500"/>
                  <a:gd name="connsiteX34" fmla="*/ 392430 w 561975"/>
                  <a:gd name="connsiteY34" fmla="*/ 442913 h 571500"/>
                  <a:gd name="connsiteX35" fmla="*/ 385763 w 561975"/>
                  <a:gd name="connsiteY35" fmla="*/ 421005 h 571500"/>
                  <a:gd name="connsiteX36" fmla="*/ 403860 w 561975"/>
                  <a:gd name="connsiteY36" fmla="*/ 392430 h 571500"/>
                  <a:gd name="connsiteX37" fmla="*/ 394335 w 561975"/>
                  <a:gd name="connsiteY37" fmla="*/ 366713 h 571500"/>
                  <a:gd name="connsiteX38" fmla="*/ 369570 w 561975"/>
                  <a:gd name="connsiteY38" fmla="*/ 356235 h 571500"/>
                  <a:gd name="connsiteX39" fmla="*/ 352425 w 561975"/>
                  <a:gd name="connsiteY39" fmla="*/ 356235 h 571500"/>
                  <a:gd name="connsiteX40" fmla="*/ 352425 w 561975"/>
                  <a:gd name="connsiteY40" fmla="*/ 260985 h 571500"/>
                  <a:gd name="connsiteX41" fmla="*/ 504825 w 561975"/>
                  <a:gd name="connsiteY41" fmla="*/ 318135 h 571500"/>
                  <a:gd name="connsiteX42" fmla="*/ 504825 w 561975"/>
                  <a:gd name="connsiteY42" fmla="*/ 332423 h 571500"/>
                  <a:gd name="connsiteX43" fmla="*/ 514350 w 561975"/>
                  <a:gd name="connsiteY43" fmla="*/ 341948 h 571500"/>
                  <a:gd name="connsiteX44" fmla="*/ 538163 w 561975"/>
                  <a:gd name="connsiteY44" fmla="*/ 341948 h 571500"/>
                  <a:gd name="connsiteX45" fmla="*/ 565785 w 561975"/>
                  <a:gd name="connsiteY45" fmla="*/ 313373 h 571500"/>
                  <a:gd name="connsiteX46" fmla="*/ 565785 w 561975"/>
                  <a:gd name="connsiteY46" fmla="*/ 28575 h 571500"/>
                  <a:gd name="connsiteX47" fmla="*/ 538163 w 561975"/>
                  <a:gd name="connsiteY47" fmla="*/ 0 h 571500"/>
                  <a:gd name="connsiteX48" fmla="*/ 109538 w 561975"/>
                  <a:gd name="connsiteY48" fmla="*/ 241935 h 571500"/>
                  <a:gd name="connsiteX49" fmla="*/ 96203 w 561975"/>
                  <a:gd name="connsiteY49" fmla="*/ 241935 h 571500"/>
                  <a:gd name="connsiteX50" fmla="*/ 84773 w 561975"/>
                  <a:gd name="connsiteY50" fmla="*/ 231458 h 571500"/>
                  <a:gd name="connsiteX51" fmla="*/ 84773 w 561975"/>
                  <a:gd name="connsiteY51" fmla="*/ 117158 h 571500"/>
                  <a:gd name="connsiteX52" fmla="*/ 96203 w 561975"/>
                  <a:gd name="connsiteY52" fmla="*/ 106680 h 571500"/>
                  <a:gd name="connsiteX53" fmla="*/ 109538 w 561975"/>
                  <a:gd name="connsiteY53" fmla="*/ 106680 h 571500"/>
                  <a:gd name="connsiteX54" fmla="*/ 109538 w 561975"/>
                  <a:gd name="connsiteY54" fmla="*/ 241935 h 571500"/>
                  <a:gd name="connsiteX55" fmla="*/ 85725 w 561975"/>
                  <a:gd name="connsiteY55" fmla="*/ 550545 h 571500"/>
                  <a:gd name="connsiteX56" fmla="*/ 85725 w 561975"/>
                  <a:gd name="connsiteY56" fmla="*/ 550545 h 571500"/>
                  <a:gd name="connsiteX57" fmla="*/ 19050 w 561975"/>
                  <a:gd name="connsiteY57" fmla="*/ 551498 h 571500"/>
                  <a:gd name="connsiteX58" fmla="*/ 19050 w 561975"/>
                  <a:gd name="connsiteY58" fmla="*/ 362903 h 571500"/>
                  <a:gd name="connsiteX59" fmla="*/ 84773 w 561975"/>
                  <a:gd name="connsiteY59" fmla="*/ 362903 h 571500"/>
                  <a:gd name="connsiteX60" fmla="*/ 85725 w 561975"/>
                  <a:gd name="connsiteY60" fmla="*/ 363855 h 571500"/>
                  <a:gd name="connsiteX61" fmla="*/ 85725 w 561975"/>
                  <a:gd name="connsiteY61" fmla="*/ 550545 h 571500"/>
                  <a:gd name="connsiteX62" fmla="*/ 381000 w 561975"/>
                  <a:gd name="connsiteY62" fmla="*/ 382905 h 571500"/>
                  <a:gd name="connsiteX63" fmla="*/ 385763 w 561975"/>
                  <a:gd name="connsiteY63" fmla="*/ 394335 h 571500"/>
                  <a:gd name="connsiteX64" fmla="*/ 369570 w 561975"/>
                  <a:gd name="connsiteY64" fmla="*/ 409575 h 571500"/>
                  <a:gd name="connsiteX65" fmla="*/ 359093 w 561975"/>
                  <a:gd name="connsiteY65" fmla="*/ 409575 h 571500"/>
                  <a:gd name="connsiteX66" fmla="*/ 325755 w 561975"/>
                  <a:gd name="connsiteY66" fmla="*/ 409575 h 571500"/>
                  <a:gd name="connsiteX67" fmla="*/ 316230 w 561975"/>
                  <a:gd name="connsiteY67" fmla="*/ 419100 h 571500"/>
                  <a:gd name="connsiteX68" fmla="*/ 325755 w 561975"/>
                  <a:gd name="connsiteY68" fmla="*/ 428625 h 571500"/>
                  <a:gd name="connsiteX69" fmla="*/ 359093 w 561975"/>
                  <a:gd name="connsiteY69" fmla="*/ 428625 h 571500"/>
                  <a:gd name="connsiteX70" fmla="*/ 370523 w 561975"/>
                  <a:gd name="connsiteY70" fmla="*/ 433388 h 571500"/>
                  <a:gd name="connsiteX71" fmla="*/ 375285 w 561975"/>
                  <a:gd name="connsiteY71" fmla="*/ 444818 h 571500"/>
                  <a:gd name="connsiteX72" fmla="*/ 359093 w 561975"/>
                  <a:gd name="connsiteY72" fmla="*/ 460058 h 571500"/>
                  <a:gd name="connsiteX73" fmla="*/ 348615 w 561975"/>
                  <a:gd name="connsiteY73" fmla="*/ 460058 h 571500"/>
                  <a:gd name="connsiteX74" fmla="*/ 321945 w 561975"/>
                  <a:gd name="connsiteY74" fmla="*/ 460058 h 571500"/>
                  <a:gd name="connsiteX75" fmla="*/ 312420 w 561975"/>
                  <a:gd name="connsiteY75" fmla="*/ 469583 h 571500"/>
                  <a:gd name="connsiteX76" fmla="*/ 321945 w 561975"/>
                  <a:gd name="connsiteY76" fmla="*/ 479108 h 571500"/>
                  <a:gd name="connsiteX77" fmla="*/ 348615 w 561975"/>
                  <a:gd name="connsiteY77" fmla="*/ 479108 h 571500"/>
                  <a:gd name="connsiteX78" fmla="*/ 360045 w 561975"/>
                  <a:gd name="connsiteY78" fmla="*/ 483870 h 571500"/>
                  <a:gd name="connsiteX79" fmla="*/ 364808 w 561975"/>
                  <a:gd name="connsiteY79" fmla="*/ 495300 h 571500"/>
                  <a:gd name="connsiteX80" fmla="*/ 348615 w 561975"/>
                  <a:gd name="connsiteY80" fmla="*/ 510540 h 571500"/>
                  <a:gd name="connsiteX81" fmla="*/ 338138 w 561975"/>
                  <a:gd name="connsiteY81" fmla="*/ 510540 h 571500"/>
                  <a:gd name="connsiteX82" fmla="*/ 320040 w 561975"/>
                  <a:gd name="connsiteY82" fmla="*/ 510540 h 571500"/>
                  <a:gd name="connsiteX83" fmla="*/ 310515 w 561975"/>
                  <a:gd name="connsiteY83" fmla="*/ 520065 h 571500"/>
                  <a:gd name="connsiteX84" fmla="*/ 320040 w 561975"/>
                  <a:gd name="connsiteY84" fmla="*/ 529590 h 571500"/>
                  <a:gd name="connsiteX85" fmla="*/ 338138 w 561975"/>
                  <a:gd name="connsiteY85" fmla="*/ 529590 h 571500"/>
                  <a:gd name="connsiteX86" fmla="*/ 353378 w 561975"/>
                  <a:gd name="connsiteY86" fmla="*/ 542925 h 571500"/>
                  <a:gd name="connsiteX87" fmla="*/ 337185 w 561975"/>
                  <a:gd name="connsiteY87" fmla="*/ 556260 h 571500"/>
                  <a:gd name="connsiteX88" fmla="*/ 184785 w 561975"/>
                  <a:gd name="connsiteY88" fmla="*/ 532448 h 571500"/>
                  <a:gd name="connsiteX89" fmla="*/ 126683 w 561975"/>
                  <a:gd name="connsiteY89" fmla="*/ 526733 h 571500"/>
                  <a:gd name="connsiteX90" fmla="*/ 107633 w 561975"/>
                  <a:gd name="connsiteY90" fmla="*/ 531495 h 571500"/>
                  <a:gd name="connsiteX91" fmla="*/ 107633 w 561975"/>
                  <a:gd name="connsiteY91" fmla="*/ 381953 h 571500"/>
                  <a:gd name="connsiteX92" fmla="*/ 195263 w 561975"/>
                  <a:gd name="connsiteY92" fmla="*/ 381953 h 571500"/>
                  <a:gd name="connsiteX93" fmla="*/ 204788 w 561975"/>
                  <a:gd name="connsiteY93" fmla="*/ 372428 h 571500"/>
                  <a:gd name="connsiteX94" fmla="*/ 275273 w 561975"/>
                  <a:gd name="connsiteY94" fmla="*/ 310515 h 571500"/>
                  <a:gd name="connsiteX95" fmla="*/ 275273 w 561975"/>
                  <a:gd name="connsiteY95" fmla="*/ 359093 h 571500"/>
                  <a:gd name="connsiteX96" fmla="*/ 262890 w 561975"/>
                  <a:gd name="connsiteY96" fmla="*/ 359093 h 571500"/>
                  <a:gd name="connsiteX97" fmla="*/ 253365 w 561975"/>
                  <a:gd name="connsiteY97" fmla="*/ 368618 h 571500"/>
                  <a:gd name="connsiteX98" fmla="*/ 262890 w 561975"/>
                  <a:gd name="connsiteY98" fmla="*/ 378143 h 571500"/>
                  <a:gd name="connsiteX99" fmla="*/ 284798 w 561975"/>
                  <a:gd name="connsiteY99" fmla="*/ 378143 h 571500"/>
                  <a:gd name="connsiteX100" fmla="*/ 342900 w 561975"/>
                  <a:gd name="connsiteY100" fmla="*/ 378143 h 571500"/>
                  <a:gd name="connsiteX101" fmla="*/ 369570 w 561975"/>
                  <a:gd name="connsiteY101" fmla="*/ 378143 h 571500"/>
                  <a:gd name="connsiteX102" fmla="*/ 381000 w 561975"/>
                  <a:gd name="connsiteY102" fmla="*/ 382905 h 571500"/>
                  <a:gd name="connsiteX103" fmla="*/ 333375 w 561975"/>
                  <a:gd name="connsiteY103" fmla="*/ 359093 h 571500"/>
                  <a:gd name="connsiteX104" fmla="*/ 290513 w 561975"/>
                  <a:gd name="connsiteY104" fmla="*/ 359093 h 571500"/>
                  <a:gd name="connsiteX105" fmla="*/ 290513 w 561975"/>
                  <a:gd name="connsiteY105" fmla="*/ 248603 h 571500"/>
                  <a:gd name="connsiteX106" fmla="*/ 296228 w 561975"/>
                  <a:gd name="connsiteY106" fmla="*/ 249555 h 571500"/>
                  <a:gd name="connsiteX107" fmla="*/ 332423 w 561975"/>
                  <a:gd name="connsiteY107" fmla="*/ 259080 h 571500"/>
                  <a:gd name="connsiteX108" fmla="*/ 332423 w 561975"/>
                  <a:gd name="connsiteY108" fmla="*/ 359093 h 571500"/>
                  <a:gd name="connsiteX109" fmla="*/ 300990 w 561975"/>
                  <a:gd name="connsiteY109" fmla="*/ 230505 h 571500"/>
                  <a:gd name="connsiteX110" fmla="*/ 128588 w 561975"/>
                  <a:gd name="connsiteY110" fmla="*/ 222885 h 571500"/>
                  <a:gd name="connsiteX111" fmla="*/ 128588 w 561975"/>
                  <a:gd name="connsiteY111" fmla="*/ 120015 h 571500"/>
                  <a:gd name="connsiteX112" fmla="*/ 195263 w 561975"/>
                  <a:gd name="connsiteY112" fmla="*/ 124778 h 571500"/>
                  <a:gd name="connsiteX113" fmla="*/ 296228 w 561975"/>
                  <a:gd name="connsiteY113" fmla="*/ 113348 h 571500"/>
                  <a:gd name="connsiteX114" fmla="*/ 504825 w 561975"/>
                  <a:gd name="connsiteY114" fmla="*/ 38100 h 571500"/>
                  <a:gd name="connsiteX115" fmla="*/ 504825 w 561975"/>
                  <a:gd name="connsiteY115" fmla="*/ 300038 h 571500"/>
                  <a:gd name="connsiteX116" fmla="*/ 300990 w 561975"/>
                  <a:gd name="connsiteY116" fmla="*/ 230505 h 571500"/>
                  <a:gd name="connsiteX117" fmla="*/ 546735 w 561975"/>
                  <a:gd name="connsiteY117" fmla="*/ 317183 h 571500"/>
                  <a:gd name="connsiteX118" fmla="*/ 538163 w 561975"/>
                  <a:gd name="connsiteY118" fmla="*/ 326708 h 571500"/>
                  <a:gd name="connsiteX119" fmla="*/ 523875 w 561975"/>
                  <a:gd name="connsiteY119" fmla="*/ 326708 h 571500"/>
                  <a:gd name="connsiteX120" fmla="*/ 523875 w 561975"/>
                  <a:gd name="connsiteY120" fmla="*/ 19050 h 571500"/>
                  <a:gd name="connsiteX121" fmla="*/ 538163 w 561975"/>
                  <a:gd name="connsiteY121" fmla="*/ 19050 h 571500"/>
                  <a:gd name="connsiteX122" fmla="*/ 546735 w 561975"/>
                  <a:gd name="connsiteY122" fmla="*/ 28575 h 571500"/>
                  <a:gd name="connsiteX123" fmla="*/ 546735 w 561975"/>
                  <a:gd name="connsiteY123" fmla="*/ 31718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1975" h="571500">
                    <a:moveTo>
                      <a:pt x="538163" y="0"/>
                    </a:moveTo>
                    <a:lnTo>
                      <a:pt x="514350" y="0"/>
                    </a:lnTo>
                    <a:cubicBezTo>
                      <a:pt x="508635" y="0"/>
                      <a:pt x="504825" y="3810"/>
                      <a:pt x="504825" y="9525"/>
                    </a:cubicBezTo>
                    <a:lnTo>
                      <a:pt x="504825" y="17145"/>
                    </a:lnTo>
                    <a:cubicBezTo>
                      <a:pt x="431483" y="53340"/>
                      <a:pt x="360045" y="80010"/>
                      <a:pt x="292418" y="95250"/>
                    </a:cubicBezTo>
                    <a:cubicBezTo>
                      <a:pt x="239078" y="107633"/>
                      <a:pt x="183833" y="109538"/>
                      <a:pt x="129540" y="100965"/>
                    </a:cubicBezTo>
                    <a:lnTo>
                      <a:pt x="129540" y="97155"/>
                    </a:lnTo>
                    <a:cubicBezTo>
                      <a:pt x="129540" y="91440"/>
                      <a:pt x="125730" y="87630"/>
                      <a:pt x="120015" y="87630"/>
                    </a:cubicBezTo>
                    <a:lnTo>
                      <a:pt x="97155" y="87630"/>
                    </a:lnTo>
                    <a:cubicBezTo>
                      <a:pt x="80010" y="87630"/>
                      <a:pt x="66675" y="100965"/>
                      <a:pt x="66675" y="117158"/>
                    </a:cubicBezTo>
                    <a:lnTo>
                      <a:pt x="66675" y="231458"/>
                    </a:lnTo>
                    <a:cubicBezTo>
                      <a:pt x="66675" y="247650"/>
                      <a:pt x="80963" y="260985"/>
                      <a:pt x="97155" y="260985"/>
                    </a:cubicBezTo>
                    <a:lnTo>
                      <a:pt x="120015" y="260985"/>
                    </a:lnTo>
                    <a:cubicBezTo>
                      <a:pt x="125730" y="260985"/>
                      <a:pt x="129540" y="257175"/>
                      <a:pt x="129540" y="251460"/>
                    </a:cubicBezTo>
                    <a:lnTo>
                      <a:pt x="129540" y="241935"/>
                    </a:lnTo>
                    <a:cubicBezTo>
                      <a:pt x="177165" y="235268"/>
                      <a:pt x="224790" y="236220"/>
                      <a:pt x="272415" y="243840"/>
                    </a:cubicBezTo>
                    <a:lnTo>
                      <a:pt x="272415" y="289560"/>
                    </a:lnTo>
                    <a:cubicBezTo>
                      <a:pt x="204788" y="303848"/>
                      <a:pt x="188595" y="342900"/>
                      <a:pt x="184785" y="360998"/>
                    </a:cubicBezTo>
                    <a:lnTo>
                      <a:pt x="104775" y="360998"/>
                    </a:lnTo>
                    <a:cubicBezTo>
                      <a:pt x="103823" y="350520"/>
                      <a:pt x="95250" y="342900"/>
                      <a:pt x="84773" y="342900"/>
                    </a:cubicBezTo>
                    <a:lnTo>
                      <a:pt x="9525" y="342900"/>
                    </a:lnTo>
                    <a:cubicBezTo>
                      <a:pt x="3810" y="342900"/>
                      <a:pt x="0" y="346710"/>
                      <a:pt x="0" y="352425"/>
                    </a:cubicBezTo>
                    <a:lnTo>
                      <a:pt x="0" y="560070"/>
                    </a:lnTo>
                    <a:cubicBezTo>
                      <a:pt x="0" y="565785"/>
                      <a:pt x="3810" y="569595"/>
                      <a:pt x="9525" y="569595"/>
                    </a:cubicBezTo>
                    <a:lnTo>
                      <a:pt x="84773" y="569595"/>
                    </a:lnTo>
                    <a:cubicBezTo>
                      <a:pt x="95250" y="569595"/>
                      <a:pt x="104775" y="561023"/>
                      <a:pt x="104775" y="549593"/>
                    </a:cubicBezTo>
                    <a:lnTo>
                      <a:pt x="104775" y="547688"/>
                    </a:lnTo>
                    <a:lnTo>
                      <a:pt x="128588" y="541973"/>
                    </a:lnTo>
                    <a:cubicBezTo>
                      <a:pt x="143828" y="538163"/>
                      <a:pt x="160020" y="540068"/>
                      <a:pt x="174308" y="546735"/>
                    </a:cubicBezTo>
                    <a:cubicBezTo>
                      <a:pt x="200978" y="558165"/>
                      <a:pt x="250508" y="572453"/>
                      <a:pt x="334328" y="572453"/>
                    </a:cubicBezTo>
                    <a:cubicBezTo>
                      <a:pt x="355283" y="572453"/>
                      <a:pt x="369570" y="559118"/>
                      <a:pt x="369570" y="540068"/>
                    </a:cubicBezTo>
                    <a:cubicBezTo>
                      <a:pt x="369570" y="533400"/>
                      <a:pt x="367665" y="526733"/>
                      <a:pt x="363855" y="521970"/>
                    </a:cubicBezTo>
                    <a:cubicBezTo>
                      <a:pt x="373380" y="516255"/>
                      <a:pt x="381000" y="505778"/>
                      <a:pt x="381000" y="493395"/>
                    </a:cubicBezTo>
                    <a:cubicBezTo>
                      <a:pt x="381000" y="485775"/>
                      <a:pt x="379095" y="478155"/>
                      <a:pt x="374333" y="471488"/>
                    </a:cubicBezTo>
                    <a:cubicBezTo>
                      <a:pt x="384810" y="465773"/>
                      <a:pt x="391478" y="455295"/>
                      <a:pt x="392430" y="442913"/>
                    </a:cubicBezTo>
                    <a:cubicBezTo>
                      <a:pt x="392430" y="435293"/>
                      <a:pt x="390525" y="427673"/>
                      <a:pt x="385763" y="421005"/>
                    </a:cubicBezTo>
                    <a:cubicBezTo>
                      <a:pt x="396240" y="415290"/>
                      <a:pt x="402908" y="404813"/>
                      <a:pt x="403860" y="392430"/>
                    </a:cubicBezTo>
                    <a:cubicBezTo>
                      <a:pt x="403860" y="382905"/>
                      <a:pt x="401003" y="374333"/>
                      <a:pt x="394335" y="366713"/>
                    </a:cubicBezTo>
                    <a:cubicBezTo>
                      <a:pt x="387668" y="360045"/>
                      <a:pt x="379095" y="356235"/>
                      <a:pt x="369570" y="356235"/>
                    </a:cubicBezTo>
                    <a:lnTo>
                      <a:pt x="352425" y="356235"/>
                    </a:lnTo>
                    <a:lnTo>
                      <a:pt x="352425" y="260985"/>
                    </a:lnTo>
                    <a:cubicBezTo>
                      <a:pt x="402908" y="275273"/>
                      <a:pt x="454343" y="295275"/>
                      <a:pt x="504825" y="318135"/>
                    </a:cubicBezTo>
                    <a:lnTo>
                      <a:pt x="504825" y="332423"/>
                    </a:lnTo>
                    <a:cubicBezTo>
                      <a:pt x="504825" y="338138"/>
                      <a:pt x="508635" y="341948"/>
                      <a:pt x="514350" y="341948"/>
                    </a:cubicBezTo>
                    <a:lnTo>
                      <a:pt x="538163" y="341948"/>
                    </a:lnTo>
                    <a:cubicBezTo>
                      <a:pt x="553403" y="341948"/>
                      <a:pt x="565785" y="329565"/>
                      <a:pt x="565785" y="313373"/>
                    </a:cubicBezTo>
                    <a:lnTo>
                      <a:pt x="565785" y="28575"/>
                    </a:lnTo>
                    <a:cubicBezTo>
                      <a:pt x="565785" y="12383"/>
                      <a:pt x="553403" y="0"/>
                      <a:pt x="538163" y="0"/>
                    </a:cubicBezTo>
                    <a:close/>
                    <a:moveTo>
                      <a:pt x="109538" y="241935"/>
                    </a:moveTo>
                    <a:lnTo>
                      <a:pt x="96203" y="241935"/>
                    </a:lnTo>
                    <a:cubicBezTo>
                      <a:pt x="89535" y="241935"/>
                      <a:pt x="84773" y="237173"/>
                      <a:pt x="84773" y="231458"/>
                    </a:cubicBezTo>
                    <a:lnTo>
                      <a:pt x="84773" y="117158"/>
                    </a:lnTo>
                    <a:cubicBezTo>
                      <a:pt x="84773" y="111443"/>
                      <a:pt x="90488" y="106680"/>
                      <a:pt x="96203" y="106680"/>
                    </a:cubicBezTo>
                    <a:lnTo>
                      <a:pt x="109538" y="106680"/>
                    </a:lnTo>
                    <a:lnTo>
                      <a:pt x="109538" y="241935"/>
                    </a:lnTo>
                    <a:close/>
                    <a:moveTo>
                      <a:pt x="85725" y="550545"/>
                    </a:moveTo>
                    <a:cubicBezTo>
                      <a:pt x="85725" y="551498"/>
                      <a:pt x="85725" y="551498"/>
                      <a:pt x="85725" y="550545"/>
                    </a:cubicBezTo>
                    <a:lnTo>
                      <a:pt x="19050" y="551498"/>
                    </a:lnTo>
                    <a:lnTo>
                      <a:pt x="19050" y="362903"/>
                    </a:lnTo>
                    <a:lnTo>
                      <a:pt x="84773" y="362903"/>
                    </a:lnTo>
                    <a:cubicBezTo>
                      <a:pt x="84773" y="362903"/>
                      <a:pt x="85725" y="362903"/>
                      <a:pt x="85725" y="363855"/>
                    </a:cubicBezTo>
                    <a:lnTo>
                      <a:pt x="85725" y="550545"/>
                    </a:lnTo>
                    <a:close/>
                    <a:moveTo>
                      <a:pt x="381000" y="382905"/>
                    </a:moveTo>
                    <a:cubicBezTo>
                      <a:pt x="383858" y="385763"/>
                      <a:pt x="385763" y="390525"/>
                      <a:pt x="385763" y="394335"/>
                    </a:cubicBezTo>
                    <a:cubicBezTo>
                      <a:pt x="385763" y="401955"/>
                      <a:pt x="378143" y="409575"/>
                      <a:pt x="369570" y="409575"/>
                    </a:cubicBezTo>
                    <a:lnTo>
                      <a:pt x="359093" y="409575"/>
                    </a:lnTo>
                    <a:lnTo>
                      <a:pt x="325755" y="409575"/>
                    </a:lnTo>
                    <a:cubicBezTo>
                      <a:pt x="320040" y="409575"/>
                      <a:pt x="316230" y="413385"/>
                      <a:pt x="316230" y="419100"/>
                    </a:cubicBezTo>
                    <a:cubicBezTo>
                      <a:pt x="316230" y="424815"/>
                      <a:pt x="320040" y="428625"/>
                      <a:pt x="325755" y="428625"/>
                    </a:cubicBezTo>
                    <a:lnTo>
                      <a:pt x="359093" y="428625"/>
                    </a:lnTo>
                    <a:cubicBezTo>
                      <a:pt x="362903" y="428625"/>
                      <a:pt x="366713" y="430530"/>
                      <a:pt x="370523" y="433388"/>
                    </a:cubicBezTo>
                    <a:cubicBezTo>
                      <a:pt x="373380" y="436245"/>
                      <a:pt x="375285" y="441008"/>
                      <a:pt x="375285" y="444818"/>
                    </a:cubicBezTo>
                    <a:cubicBezTo>
                      <a:pt x="375285" y="452438"/>
                      <a:pt x="367665" y="460058"/>
                      <a:pt x="359093" y="460058"/>
                    </a:cubicBezTo>
                    <a:lnTo>
                      <a:pt x="348615" y="460058"/>
                    </a:lnTo>
                    <a:lnTo>
                      <a:pt x="321945" y="460058"/>
                    </a:lnTo>
                    <a:cubicBezTo>
                      <a:pt x="316230" y="460058"/>
                      <a:pt x="312420" y="463868"/>
                      <a:pt x="312420" y="469583"/>
                    </a:cubicBezTo>
                    <a:cubicBezTo>
                      <a:pt x="312420" y="475298"/>
                      <a:pt x="316230" y="479108"/>
                      <a:pt x="321945" y="479108"/>
                    </a:cubicBezTo>
                    <a:lnTo>
                      <a:pt x="348615" y="479108"/>
                    </a:lnTo>
                    <a:cubicBezTo>
                      <a:pt x="352425" y="479108"/>
                      <a:pt x="356235" y="481013"/>
                      <a:pt x="360045" y="483870"/>
                    </a:cubicBezTo>
                    <a:cubicBezTo>
                      <a:pt x="362903" y="486728"/>
                      <a:pt x="364808" y="490538"/>
                      <a:pt x="364808" y="495300"/>
                    </a:cubicBezTo>
                    <a:cubicBezTo>
                      <a:pt x="364808" y="502920"/>
                      <a:pt x="357188" y="510540"/>
                      <a:pt x="348615" y="510540"/>
                    </a:cubicBezTo>
                    <a:lnTo>
                      <a:pt x="338138" y="510540"/>
                    </a:lnTo>
                    <a:lnTo>
                      <a:pt x="320040" y="510540"/>
                    </a:lnTo>
                    <a:cubicBezTo>
                      <a:pt x="314325" y="510540"/>
                      <a:pt x="310515" y="514350"/>
                      <a:pt x="310515" y="520065"/>
                    </a:cubicBezTo>
                    <a:cubicBezTo>
                      <a:pt x="310515" y="525780"/>
                      <a:pt x="314325" y="529590"/>
                      <a:pt x="320040" y="529590"/>
                    </a:cubicBezTo>
                    <a:lnTo>
                      <a:pt x="338138" y="529590"/>
                    </a:lnTo>
                    <a:cubicBezTo>
                      <a:pt x="346710" y="529590"/>
                      <a:pt x="353378" y="535305"/>
                      <a:pt x="353378" y="542925"/>
                    </a:cubicBezTo>
                    <a:cubicBezTo>
                      <a:pt x="353378" y="555308"/>
                      <a:pt x="340995" y="556260"/>
                      <a:pt x="337185" y="556260"/>
                    </a:cubicBezTo>
                    <a:cubicBezTo>
                      <a:pt x="256223" y="556260"/>
                      <a:pt x="209550" y="542925"/>
                      <a:pt x="184785" y="532448"/>
                    </a:cubicBezTo>
                    <a:cubicBezTo>
                      <a:pt x="166688" y="523875"/>
                      <a:pt x="145733" y="521970"/>
                      <a:pt x="126683" y="526733"/>
                    </a:cubicBezTo>
                    <a:lnTo>
                      <a:pt x="107633" y="531495"/>
                    </a:lnTo>
                    <a:lnTo>
                      <a:pt x="107633" y="381953"/>
                    </a:lnTo>
                    <a:lnTo>
                      <a:pt x="195263" y="381953"/>
                    </a:lnTo>
                    <a:cubicBezTo>
                      <a:pt x="200025" y="381953"/>
                      <a:pt x="204788" y="378143"/>
                      <a:pt x="204788" y="372428"/>
                    </a:cubicBezTo>
                    <a:cubicBezTo>
                      <a:pt x="204788" y="370523"/>
                      <a:pt x="206693" y="326708"/>
                      <a:pt x="275273" y="310515"/>
                    </a:cubicBezTo>
                    <a:lnTo>
                      <a:pt x="275273" y="359093"/>
                    </a:lnTo>
                    <a:lnTo>
                      <a:pt x="262890" y="359093"/>
                    </a:lnTo>
                    <a:cubicBezTo>
                      <a:pt x="257175" y="359093"/>
                      <a:pt x="253365" y="362903"/>
                      <a:pt x="253365" y="368618"/>
                    </a:cubicBezTo>
                    <a:cubicBezTo>
                      <a:pt x="253365" y="374333"/>
                      <a:pt x="257175" y="378143"/>
                      <a:pt x="262890" y="378143"/>
                    </a:cubicBezTo>
                    <a:lnTo>
                      <a:pt x="284798" y="378143"/>
                    </a:lnTo>
                    <a:lnTo>
                      <a:pt x="342900" y="378143"/>
                    </a:lnTo>
                    <a:lnTo>
                      <a:pt x="369570" y="378143"/>
                    </a:lnTo>
                    <a:cubicBezTo>
                      <a:pt x="374333" y="378143"/>
                      <a:pt x="378143" y="380048"/>
                      <a:pt x="381000" y="382905"/>
                    </a:cubicBezTo>
                    <a:close/>
                    <a:moveTo>
                      <a:pt x="333375" y="359093"/>
                    </a:moveTo>
                    <a:lnTo>
                      <a:pt x="290513" y="359093"/>
                    </a:lnTo>
                    <a:lnTo>
                      <a:pt x="290513" y="248603"/>
                    </a:lnTo>
                    <a:cubicBezTo>
                      <a:pt x="292418" y="248603"/>
                      <a:pt x="294323" y="249555"/>
                      <a:pt x="296228" y="249555"/>
                    </a:cubicBezTo>
                    <a:cubicBezTo>
                      <a:pt x="308610" y="252413"/>
                      <a:pt x="320993" y="255270"/>
                      <a:pt x="332423" y="259080"/>
                    </a:cubicBezTo>
                    <a:lnTo>
                      <a:pt x="332423" y="359093"/>
                    </a:lnTo>
                    <a:close/>
                    <a:moveTo>
                      <a:pt x="300990" y="230505"/>
                    </a:moveTo>
                    <a:cubicBezTo>
                      <a:pt x="243840" y="218123"/>
                      <a:pt x="185738" y="215265"/>
                      <a:pt x="128588" y="222885"/>
                    </a:cubicBezTo>
                    <a:lnTo>
                      <a:pt x="128588" y="120015"/>
                    </a:lnTo>
                    <a:cubicBezTo>
                      <a:pt x="150495" y="122873"/>
                      <a:pt x="173355" y="124778"/>
                      <a:pt x="195263" y="124778"/>
                    </a:cubicBezTo>
                    <a:cubicBezTo>
                      <a:pt x="229553" y="124778"/>
                      <a:pt x="262890" y="120968"/>
                      <a:pt x="296228" y="113348"/>
                    </a:cubicBezTo>
                    <a:cubicBezTo>
                      <a:pt x="362903" y="98108"/>
                      <a:pt x="433388" y="72390"/>
                      <a:pt x="504825" y="38100"/>
                    </a:cubicBezTo>
                    <a:lnTo>
                      <a:pt x="504825" y="300038"/>
                    </a:lnTo>
                    <a:cubicBezTo>
                      <a:pt x="436245" y="269558"/>
                      <a:pt x="367665" y="245745"/>
                      <a:pt x="300990" y="230505"/>
                    </a:cubicBezTo>
                    <a:close/>
                    <a:moveTo>
                      <a:pt x="546735" y="317183"/>
                    </a:moveTo>
                    <a:cubicBezTo>
                      <a:pt x="546735" y="321945"/>
                      <a:pt x="542925" y="326708"/>
                      <a:pt x="538163" y="326708"/>
                    </a:cubicBezTo>
                    <a:lnTo>
                      <a:pt x="523875" y="326708"/>
                    </a:lnTo>
                    <a:lnTo>
                      <a:pt x="523875" y="19050"/>
                    </a:lnTo>
                    <a:lnTo>
                      <a:pt x="538163" y="19050"/>
                    </a:lnTo>
                    <a:cubicBezTo>
                      <a:pt x="542925" y="19050"/>
                      <a:pt x="546735" y="22860"/>
                      <a:pt x="546735" y="28575"/>
                    </a:cubicBezTo>
                    <a:lnTo>
                      <a:pt x="546735" y="317183"/>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102" name="Textfeld 101">
                <a:extLst>
                  <a:ext uri="{FF2B5EF4-FFF2-40B4-BE49-F238E27FC236}">
                    <a16:creationId xmlns:a16="http://schemas.microsoft.com/office/drawing/2014/main" id="{550B95FC-40DF-0C17-2822-1DA2A6EE2B7D}"/>
                  </a:ext>
                </a:extLst>
              </p:cNvPr>
              <p:cNvSpPr txBox="1"/>
              <p:nvPr/>
            </p:nvSpPr>
            <p:spPr bwMode="gray">
              <a:xfrm>
                <a:off x="6274800" y="4409347"/>
                <a:ext cx="1260000" cy="360000"/>
              </a:xfrm>
              <a:prstGeom prst="rect">
                <a:avLst/>
              </a:prstGeom>
              <a:noFill/>
            </p:spPr>
            <p:txBody>
              <a:bodyPr wrap="square" lIns="0" tIns="0" rIns="0" bIns="0" rtlCol="0" anchor="t" anchorCtr="0">
                <a:noAutofit/>
              </a:bodyPr>
              <a:lstStyle/>
              <a:p>
                <a:pPr>
                  <a:lnSpc>
                    <a:spcPct val="90000"/>
                  </a:lnSpc>
                  <a:spcAft>
                    <a:spcPts val="1000"/>
                  </a:spcAft>
                </a:pPr>
                <a:r>
                  <a:rPr lang="de-DE" sz="1200" dirty="0">
                    <a:solidFill>
                      <a:schemeClr val="bg1">
                        <a:lumMod val="65000"/>
                      </a:schemeClr>
                    </a:solidFill>
                  </a:rPr>
                  <a:t>Keine Kosten </a:t>
                </a:r>
                <a:br>
                  <a:rPr lang="de-DE" sz="1200" dirty="0">
                    <a:solidFill>
                      <a:schemeClr val="bg1">
                        <a:lumMod val="65000"/>
                      </a:schemeClr>
                    </a:solidFill>
                  </a:rPr>
                </a:br>
                <a:r>
                  <a:rPr lang="de-DE" sz="1200" dirty="0">
                    <a:solidFill>
                      <a:schemeClr val="bg1">
                        <a:lumMod val="65000"/>
                      </a:schemeClr>
                    </a:solidFill>
                  </a:rPr>
                  <a:t>für Zwischenhändler</a:t>
                </a:r>
              </a:p>
            </p:txBody>
          </p:sp>
        </p:grpSp>
      </p:grpSp>
      <p:cxnSp>
        <p:nvCxnSpPr>
          <p:cNvPr id="19" name="Gerader Verbinder 18">
            <a:extLst>
              <a:ext uri="{FF2B5EF4-FFF2-40B4-BE49-F238E27FC236}">
                <a16:creationId xmlns:a16="http://schemas.microsoft.com/office/drawing/2014/main" id="{E06771B2-EAF1-B155-EC93-85445E7FA2C7}"/>
              </a:ext>
            </a:extLst>
          </p:cNvPr>
          <p:cNvCxnSpPr/>
          <p:nvPr/>
        </p:nvCxnSpPr>
        <p:spPr bwMode="gray">
          <a:xfrm>
            <a:off x="3956915" y="1692000"/>
            <a:ext cx="0" cy="4118400"/>
          </a:xfrm>
          <a:prstGeom prst="line">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pic>
        <p:nvPicPr>
          <p:cNvPr id="3" name="Grafik 2" descr="Ein Bild, das Text enthält.&#10;&#10;Automatisch generierte Beschreibung">
            <a:extLst>
              <a:ext uri="{FF2B5EF4-FFF2-40B4-BE49-F238E27FC236}">
                <a16:creationId xmlns:a16="http://schemas.microsoft.com/office/drawing/2014/main" id="{DA1B533D-2EC8-C348-CE07-A7608EB1A28A}"/>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2818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FB9D4D60-8B6F-41ED-AE13-47A01DABB464}"/>
              </a:ext>
            </a:extLst>
          </p:cNvPr>
          <p:cNvSpPr>
            <a:spLocks noGrp="1"/>
          </p:cNvSpPr>
          <p:nvPr>
            <p:ph sz="half" idx="1"/>
          </p:nvPr>
        </p:nvSpPr>
        <p:spPr bwMode="gray"/>
        <p:txBody>
          <a:bodyPr vert="horz" lIns="0" tIns="1980000" rIns="360000" bIns="0" rtlCol="0">
            <a:noAutofit/>
          </a:bodyPr>
          <a:lstStyle/>
          <a:p>
            <a:pPr marL="0" indent="0">
              <a:buNone/>
            </a:pPr>
            <a:r>
              <a:rPr lang="de-DE" sz="1600" dirty="0"/>
              <a:t>Der Koblenzer Fahrradhersteller Canyon verzichtet auf die Zusammenarbeit mit Zwischenhändlern und bietet seine Produkte online an. Die Fahrräder erreichen den Kunden in einer speziellen Verpackung und werden von Versand-Dienstleistern transportiert. Auf diese Weise kann Canyon sehr hochwertige Fahrräder zu günstigeren Preisen anbieten als die Konkurrenz. Gleichzeitig können mit dem gleichen Verfahren Kunden in der ganzen Welt erreicht werden.</a:t>
            </a:r>
          </a:p>
        </p:txBody>
      </p:sp>
      <p:pic>
        <p:nvPicPr>
          <p:cNvPr id="17" name="Bildplatzhalter 7">
            <a:extLst>
              <a:ext uri="{FF2B5EF4-FFF2-40B4-BE49-F238E27FC236}">
                <a16:creationId xmlns:a16="http://schemas.microsoft.com/office/drawing/2014/main" id="{74B7131F-0DFF-42E5-A18C-803917851771}"/>
              </a:ext>
            </a:extLst>
          </p:cNvPr>
          <p:cNvPicPr>
            <a:picLocks noGrp="1" noChangeAspect="1"/>
          </p:cNvPicPr>
          <p:nvPr>
            <p:ph type="pic" sz="quarter" idx="14"/>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Direct Selling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groß und ausgebildet muss unser Verkaufsteam sein, um einen organisierten Verkaufsprozess zu ermöglichen?</a:t>
            </a:r>
          </a:p>
          <a:p>
            <a:pPr>
              <a:lnSpc>
                <a:spcPct val="90000"/>
              </a:lnSpc>
              <a:spcAft>
                <a:spcPts val="1000"/>
              </a:spcAft>
            </a:pPr>
            <a:r>
              <a:rPr lang="de-DE" sz="1600" dirty="0">
                <a:solidFill>
                  <a:schemeClr val="bg1"/>
                </a:solidFill>
              </a:rPr>
              <a:t>Inwiefern kann die Kundenbeziehung verbessert werden und welche Informationen erhalten wir auf diese Weise?</a:t>
            </a:r>
          </a:p>
        </p:txBody>
      </p:sp>
      <p:sp>
        <p:nvSpPr>
          <p:cNvPr id="15" name="Inhaltsplatzhalter 25">
            <a:extLst>
              <a:ext uri="{FF2B5EF4-FFF2-40B4-BE49-F238E27FC236}">
                <a16:creationId xmlns:a16="http://schemas.microsoft.com/office/drawing/2014/main" id="{96790D99-D476-4E4F-8876-7887CD842F0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Canyon</a:t>
            </a:r>
          </a:p>
        </p:txBody>
      </p:sp>
      <p:cxnSp>
        <p:nvCxnSpPr>
          <p:cNvPr id="16" name="Gerader Verbinder 15">
            <a:extLst>
              <a:ext uri="{FF2B5EF4-FFF2-40B4-BE49-F238E27FC236}">
                <a16:creationId xmlns:a16="http://schemas.microsoft.com/office/drawing/2014/main" id="{25C62535-4658-4A29-846D-76E5D5372DD2}"/>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4" name="Freihandform: Form 23">
            <a:extLst>
              <a:ext uri="{FF2B5EF4-FFF2-40B4-BE49-F238E27FC236}">
                <a16:creationId xmlns:a16="http://schemas.microsoft.com/office/drawing/2014/main" id="{2BB82D02-40BC-4CB2-8F01-1E49B1F1EF76}"/>
              </a:ext>
            </a:extLst>
          </p:cNvPr>
          <p:cNvSpPr>
            <a:spLocks noChangeAspect="1"/>
          </p:cNvSpPr>
          <p:nvPr/>
        </p:nvSpPr>
        <p:spPr bwMode="gray">
          <a:xfrm>
            <a:off x="540070" y="2160000"/>
            <a:ext cx="1800000" cy="251745"/>
          </a:xfrm>
          <a:custGeom>
            <a:avLst/>
            <a:gdLst>
              <a:gd name="connsiteX0" fmla="*/ 1247998 w 9753594"/>
              <a:gd name="connsiteY0" fmla="*/ 1020622 h 1364122"/>
              <a:gd name="connsiteX1" fmla="*/ 1551045 w 9753594"/>
              <a:gd name="connsiteY1" fmla="*/ 1020622 h 1364122"/>
              <a:gd name="connsiteX2" fmla="*/ 1706427 w 9753594"/>
              <a:gd name="connsiteY2" fmla="*/ 1364122 h 1364122"/>
              <a:gd name="connsiteX3" fmla="*/ 1430716 w 9753594"/>
              <a:gd name="connsiteY3" fmla="*/ 1364122 h 1364122"/>
              <a:gd name="connsiteX4" fmla="*/ 1247998 w 9753594"/>
              <a:gd name="connsiteY4" fmla="*/ 1020622 h 1364122"/>
              <a:gd name="connsiteX5" fmla="*/ 7514314 w 9753594"/>
              <a:gd name="connsiteY5" fmla="*/ 29194 h 1364122"/>
              <a:gd name="connsiteX6" fmla="*/ 7833572 w 9753594"/>
              <a:gd name="connsiteY6" fmla="*/ 29194 h 1364122"/>
              <a:gd name="connsiteX7" fmla="*/ 9409294 w 9753594"/>
              <a:gd name="connsiteY7" fmla="*/ 1296591 h 1364122"/>
              <a:gd name="connsiteX8" fmla="*/ 9418342 w 9753594"/>
              <a:gd name="connsiteY8" fmla="*/ 1296724 h 1364122"/>
              <a:gd name="connsiteX9" fmla="*/ 8336541 w 9753594"/>
              <a:gd name="connsiteY9" fmla="*/ 29194 h 1364122"/>
              <a:gd name="connsiteX10" fmla="*/ 8633654 w 9753594"/>
              <a:gd name="connsiteY10" fmla="*/ 29194 h 1364122"/>
              <a:gd name="connsiteX11" fmla="*/ 9753594 w 9753594"/>
              <a:gd name="connsiteY11" fmla="*/ 1363866 h 1364122"/>
              <a:gd name="connsiteX12" fmla="*/ 9202144 w 9753594"/>
              <a:gd name="connsiteY12" fmla="*/ 1363866 h 1364122"/>
              <a:gd name="connsiteX13" fmla="*/ 8311520 w 9753594"/>
              <a:gd name="connsiteY13" fmla="*/ 641313 h 1364122"/>
              <a:gd name="connsiteX14" fmla="*/ 8304451 w 9753594"/>
              <a:gd name="connsiteY14" fmla="*/ 633336 h 1364122"/>
              <a:gd name="connsiteX15" fmla="*/ 8301688 w 9753594"/>
              <a:gd name="connsiteY15" fmla="*/ 633336 h 1364122"/>
              <a:gd name="connsiteX16" fmla="*/ 8311520 w 9753594"/>
              <a:gd name="connsiteY16" fmla="*/ 641313 h 1364122"/>
              <a:gd name="connsiteX17" fmla="*/ 8941844 w 9753594"/>
              <a:gd name="connsiteY17" fmla="*/ 1352569 h 1364122"/>
              <a:gd name="connsiteX18" fmla="*/ 8624910 w 9753594"/>
              <a:gd name="connsiteY18" fmla="*/ 1352569 h 1364122"/>
              <a:gd name="connsiteX19" fmla="*/ 4385837 w 9753594"/>
              <a:gd name="connsiteY19" fmla="*/ 29194 h 1364122"/>
              <a:gd name="connsiteX20" fmla="*/ 4775905 w 9753594"/>
              <a:gd name="connsiteY20" fmla="*/ 29194 h 1364122"/>
              <a:gd name="connsiteX21" fmla="*/ 5656215 w 9753594"/>
              <a:gd name="connsiteY21" fmla="*/ 689781 h 1364122"/>
              <a:gd name="connsiteX22" fmla="*/ 5665187 w 9753594"/>
              <a:gd name="connsiteY22" fmla="*/ 689877 h 1364122"/>
              <a:gd name="connsiteX23" fmla="*/ 5335794 w 9753594"/>
              <a:gd name="connsiteY23" fmla="*/ 29194 h 1364122"/>
              <a:gd name="connsiteX24" fmla="*/ 5610228 w 9753594"/>
              <a:gd name="connsiteY24" fmla="*/ 29194 h 1364122"/>
              <a:gd name="connsiteX25" fmla="*/ 6051998 w 9753594"/>
              <a:gd name="connsiteY25" fmla="*/ 994191 h 1364122"/>
              <a:gd name="connsiteX26" fmla="*/ 6363694 w 9753594"/>
              <a:gd name="connsiteY26" fmla="*/ 1363866 h 1364122"/>
              <a:gd name="connsiteX27" fmla="*/ 6030205 w 9753594"/>
              <a:gd name="connsiteY27" fmla="*/ 1363866 h 1364122"/>
              <a:gd name="connsiteX28" fmla="*/ 5765191 w 9753594"/>
              <a:gd name="connsiteY28" fmla="*/ 1049464 h 1364122"/>
              <a:gd name="connsiteX29" fmla="*/ 2782657 w 9753594"/>
              <a:gd name="connsiteY29" fmla="*/ 29194 h 1364122"/>
              <a:gd name="connsiteX30" fmla="*/ 3101772 w 9753594"/>
              <a:gd name="connsiteY30" fmla="*/ 29194 h 1364122"/>
              <a:gd name="connsiteX31" fmla="*/ 4677388 w 9753594"/>
              <a:gd name="connsiteY31" fmla="*/ 1296591 h 1364122"/>
              <a:gd name="connsiteX32" fmla="*/ 4686437 w 9753594"/>
              <a:gd name="connsiteY32" fmla="*/ 1296724 h 1364122"/>
              <a:gd name="connsiteX33" fmla="*/ 3604673 w 9753594"/>
              <a:gd name="connsiteY33" fmla="*/ 29194 h 1364122"/>
              <a:gd name="connsiteX34" fmla="*/ 3901996 w 9753594"/>
              <a:gd name="connsiteY34" fmla="*/ 29194 h 1364122"/>
              <a:gd name="connsiteX35" fmla="*/ 5021707 w 9753594"/>
              <a:gd name="connsiteY35" fmla="*/ 1363866 h 1364122"/>
              <a:gd name="connsiteX36" fmla="*/ 4470305 w 9753594"/>
              <a:gd name="connsiteY36" fmla="*/ 1363866 h 1364122"/>
              <a:gd name="connsiteX37" fmla="*/ 3569850 w 9753594"/>
              <a:gd name="connsiteY37" fmla="*/ 633336 h 1364122"/>
              <a:gd name="connsiteX38" fmla="*/ 3560858 w 9753594"/>
              <a:gd name="connsiteY38" fmla="*/ 633336 h 1364122"/>
              <a:gd name="connsiteX39" fmla="*/ 4210101 w 9753594"/>
              <a:gd name="connsiteY39" fmla="*/ 1352569 h 1364122"/>
              <a:gd name="connsiteX40" fmla="*/ 3892957 w 9753594"/>
              <a:gd name="connsiteY40" fmla="*/ 1352569 h 1364122"/>
              <a:gd name="connsiteX41" fmla="*/ 1557437 w 9753594"/>
              <a:gd name="connsiteY41" fmla="*/ 29194 h 1364122"/>
              <a:gd name="connsiteX42" fmla="*/ 1976431 w 9753594"/>
              <a:gd name="connsiteY42" fmla="*/ 29194 h 1364122"/>
              <a:gd name="connsiteX43" fmla="*/ 3372453 w 9753594"/>
              <a:gd name="connsiteY43" fmla="*/ 1363866 h 1364122"/>
              <a:gd name="connsiteX44" fmla="*/ 3014285 w 9753594"/>
              <a:gd name="connsiteY44" fmla="*/ 1363866 h 1364122"/>
              <a:gd name="connsiteX45" fmla="*/ 2014646 w 9753594"/>
              <a:gd name="connsiteY45" fmla="*/ 387067 h 1364122"/>
              <a:gd name="connsiteX46" fmla="*/ 2005893 w 9753594"/>
              <a:gd name="connsiteY46" fmla="*/ 387067 h 1364122"/>
              <a:gd name="connsiteX47" fmla="*/ 2523509 w 9753594"/>
              <a:gd name="connsiteY47" fmla="*/ 1352626 h 1364122"/>
              <a:gd name="connsiteX48" fmla="*/ 2239503 w 9753594"/>
              <a:gd name="connsiteY48" fmla="*/ 1352626 h 1364122"/>
              <a:gd name="connsiteX49" fmla="*/ 241882 w 9753594"/>
              <a:gd name="connsiteY49" fmla="*/ 1781 h 1364122"/>
              <a:gd name="connsiteX50" fmla="*/ 1164835 w 9753594"/>
              <a:gd name="connsiteY50" fmla="*/ 501424 h 1364122"/>
              <a:gd name="connsiteX51" fmla="*/ 820078 w 9753594"/>
              <a:gd name="connsiteY51" fmla="*/ 501424 h 1364122"/>
              <a:gd name="connsiteX52" fmla="*/ 443364 w 9753594"/>
              <a:gd name="connsiteY52" fmla="*/ 264919 h 1364122"/>
              <a:gd name="connsiteX53" fmla="*/ 412294 w 9753594"/>
              <a:gd name="connsiteY53" fmla="*/ 427558 h 1364122"/>
              <a:gd name="connsiteX54" fmla="*/ 859426 w 9753594"/>
              <a:gd name="connsiteY54" fmla="*/ 964644 h 1364122"/>
              <a:gd name="connsiteX55" fmla="*/ 1284146 w 9753594"/>
              <a:gd name="connsiteY55" fmla="*/ 1352931 h 1364122"/>
              <a:gd name="connsiteX56" fmla="*/ 883134 w 9753594"/>
              <a:gd name="connsiteY56" fmla="*/ 1352931 h 1364122"/>
              <a:gd name="connsiteX57" fmla="*/ 877590 w 9753594"/>
              <a:gd name="connsiteY57" fmla="*/ 1351216 h 1364122"/>
              <a:gd name="connsiteX58" fmla="*/ 545596 w 9753594"/>
              <a:gd name="connsiteY58" fmla="*/ 997058 h 1364122"/>
              <a:gd name="connsiteX59" fmla="*/ 149861 w 9753594"/>
              <a:gd name="connsiteY59" fmla="*/ 517131 h 1364122"/>
              <a:gd name="connsiteX60" fmla="*/ 241882 w 9753594"/>
              <a:gd name="connsiteY60" fmla="*/ 1781 h 1364122"/>
              <a:gd name="connsiteX61" fmla="*/ 6431883 w 9753594"/>
              <a:gd name="connsiteY61" fmla="*/ 0 h 1364122"/>
              <a:gd name="connsiteX62" fmla="*/ 7417501 w 9753594"/>
              <a:gd name="connsiteY62" fmla="*/ 572233 h 1364122"/>
              <a:gd name="connsiteX63" fmla="*/ 7621803 w 9753594"/>
              <a:gd name="connsiteY63" fmla="*/ 820588 h 1364122"/>
              <a:gd name="connsiteX64" fmla="*/ 7904190 w 9753594"/>
              <a:gd name="connsiteY64" fmla="*/ 1363866 h 1364122"/>
              <a:gd name="connsiteX65" fmla="*/ 7641681 w 9753594"/>
              <a:gd name="connsiteY65" fmla="*/ 1363866 h 1364122"/>
              <a:gd name="connsiteX66" fmla="*/ 7458725 w 9753594"/>
              <a:gd name="connsiteY66" fmla="*/ 1020089 h 1364122"/>
              <a:gd name="connsiteX67" fmla="*/ 7169222 w 9753594"/>
              <a:gd name="connsiteY67" fmla="*/ 667845 h 1364122"/>
              <a:gd name="connsiteX68" fmla="*/ 6633451 w 9753594"/>
              <a:gd name="connsiteY68" fmla="*/ 263519 h 1364122"/>
              <a:gd name="connsiteX69" fmla="*/ 6602456 w 9753594"/>
              <a:gd name="connsiteY69" fmla="*/ 426387 h 1364122"/>
              <a:gd name="connsiteX70" fmla="*/ 7050170 w 9753594"/>
              <a:gd name="connsiteY70" fmla="*/ 963949 h 1364122"/>
              <a:gd name="connsiteX71" fmla="*/ 7475480 w 9753594"/>
              <a:gd name="connsiteY71" fmla="*/ 1352569 h 1364122"/>
              <a:gd name="connsiteX72" fmla="*/ 7074020 w 9753594"/>
              <a:gd name="connsiteY72" fmla="*/ 1352569 h 1364122"/>
              <a:gd name="connsiteX73" fmla="*/ 7068410 w 9753594"/>
              <a:gd name="connsiteY73" fmla="*/ 1351036 h 1364122"/>
              <a:gd name="connsiteX74" fmla="*/ 6735930 w 9753594"/>
              <a:gd name="connsiteY74" fmla="*/ 996477 h 1364122"/>
              <a:gd name="connsiteX75" fmla="*/ 6339814 w 9753594"/>
              <a:gd name="connsiteY75" fmla="*/ 516045 h 1364122"/>
              <a:gd name="connsiteX76" fmla="*/ 6431883 w 9753594"/>
              <a:gd name="connsiteY76" fmla="*/ 0 h 136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753594" h="1364122">
                <a:moveTo>
                  <a:pt x="1247998" y="1020622"/>
                </a:moveTo>
                <a:lnTo>
                  <a:pt x="1551045" y="1020622"/>
                </a:lnTo>
                <a:cubicBezTo>
                  <a:pt x="1646638" y="1135713"/>
                  <a:pt x="1692968" y="1259204"/>
                  <a:pt x="1706427" y="1364122"/>
                </a:cubicBezTo>
                <a:lnTo>
                  <a:pt x="1430716" y="1364122"/>
                </a:lnTo>
                <a:cubicBezTo>
                  <a:pt x="1406170" y="1253223"/>
                  <a:pt x="1356897" y="1152143"/>
                  <a:pt x="1247998" y="1020622"/>
                </a:cubicBezTo>
                <a:close/>
                <a:moveTo>
                  <a:pt x="7514314" y="29194"/>
                </a:moveTo>
                <a:lnTo>
                  <a:pt x="7833572" y="29194"/>
                </a:lnTo>
                <a:lnTo>
                  <a:pt x="9409294" y="1296591"/>
                </a:lnTo>
                <a:lnTo>
                  <a:pt x="9418342" y="1296724"/>
                </a:lnTo>
                <a:lnTo>
                  <a:pt x="8336541" y="29194"/>
                </a:lnTo>
                <a:lnTo>
                  <a:pt x="8633654" y="29194"/>
                </a:lnTo>
                <a:lnTo>
                  <a:pt x="9753594" y="1363866"/>
                </a:lnTo>
                <a:lnTo>
                  <a:pt x="9202144" y="1363866"/>
                </a:lnTo>
                <a:lnTo>
                  <a:pt x="8311520" y="641313"/>
                </a:lnTo>
                <a:lnTo>
                  <a:pt x="8304451" y="633336"/>
                </a:lnTo>
                <a:lnTo>
                  <a:pt x="8301688" y="633336"/>
                </a:lnTo>
                <a:lnTo>
                  <a:pt x="8311520" y="641313"/>
                </a:lnTo>
                <a:lnTo>
                  <a:pt x="8941844" y="1352569"/>
                </a:lnTo>
                <a:lnTo>
                  <a:pt x="8624910" y="1352569"/>
                </a:lnTo>
                <a:close/>
                <a:moveTo>
                  <a:pt x="4385837" y="29194"/>
                </a:moveTo>
                <a:lnTo>
                  <a:pt x="4775905" y="29194"/>
                </a:lnTo>
                <a:lnTo>
                  <a:pt x="5656215" y="689781"/>
                </a:lnTo>
                <a:lnTo>
                  <a:pt x="5665187" y="689877"/>
                </a:lnTo>
                <a:lnTo>
                  <a:pt x="5335794" y="29194"/>
                </a:lnTo>
                <a:lnTo>
                  <a:pt x="5610228" y="29194"/>
                </a:lnTo>
                <a:lnTo>
                  <a:pt x="6051998" y="994191"/>
                </a:lnTo>
                <a:lnTo>
                  <a:pt x="6363694" y="1363866"/>
                </a:lnTo>
                <a:lnTo>
                  <a:pt x="6030205" y="1363866"/>
                </a:lnTo>
                <a:lnTo>
                  <a:pt x="5765191" y="1049464"/>
                </a:lnTo>
                <a:close/>
                <a:moveTo>
                  <a:pt x="2782657" y="29194"/>
                </a:moveTo>
                <a:lnTo>
                  <a:pt x="3101772" y="29194"/>
                </a:lnTo>
                <a:lnTo>
                  <a:pt x="4677388" y="1296591"/>
                </a:lnTo>
                <a:lnTo>
                  <a:pt x="4686437" y="1296724"/>
                </a:lnTo>
                <a:lnTo>
                  <a:pt x="3604673" y="29194"/>
                </a:lnTo>
                <a:lnTo>
                  <a:pt x="3901996" y="29194"/>
                </a:lnTo>
                <a:lnTo>
                  <a:pt x="5021707" y="1363866"/>
                </a:lnTo>
                <a:lnTo>
                  <a:pt x="4470305" y="1363866"/>
                </a:lnTo>
                <a:lnTo>
                  <a:pt x="3569850" y="633336"/>
                </a:lnTo>
                <a:lnTo>
                  <a:pt x="3560858" y="633336"/>
                </a:lnTo>
                <a:lnTo>
                  <a:pt x="4210101" y="1352569"/>
                </a:lnTo>
                <a:lnTo>
                  <a:pt x="3892957" y="1352569"/>
                </a:lnTo>
                <a:close/>
                <a:moveTo>
                  <a:pt x="1557437" y="29194"/>
                </a:moveTo>
                <a:lnTo>
                  <a:pt x="1976431" y="29194"/>
                </a:lnTo>
                <a:lnTo>
                  <a:pt x="3372453" y="1363866"/>
                </a:lnTo>
                <a:lnTo>
                  <a:pt x="3014285" y="1363866"/>
                </a:lnTo>
                <a:lnTo>
                  <a:pt x="2014646" y="387067"/>
                </a:lnTo>
                <a:lnTo>
                  <a:pt x="2005893" y="387067"/>
                </a:lnTo>
                <a:lnTo>
                  <a:pt x="2523509" y="1352626"/>
                </a:lnTo>
                <a:lnTo>
                  <a:pt x="2239503" y="1352626"/>
                </a:lnTo>
                <a:close/>
                <a:moveTo>
                  <a:pt x="241882" y="1781"/>
                </a:moveTo>
                <a:cubicBezTo>
                  <a:pt x="581458" y="1781"/>
                  <a:pt x="895554" y="198444"/>
                  <a:pt x="1164835" y="501424"/>
                </a:cubicBezTo>
                <a:lnTo>
                  <a:pt x="820078" y="501424"/>
                </a:lnTo>
                <a:cubicBezTo>
                  <a:pt x="652009" y="346748"/>
                  <a:pt x="499114" y="272501"/>
                  <a:pt x="443364" y="264919"/>
                </a:cubicBezTo>
                <a:cubicBezTo>
                  <a:pt x="332903" y="249888"/>
                  <a:pt x="317034" y="311629"/>
                  <a:pt x="412294" y="427558"/>
                </a:cubicBezTo>
                <a:lnTo>
                  <a:pt x="859426" y="964644"/>
                </a:lnTo>
                <a:cubicBezTo>
                  <a:pt x="980508" y="1105071"/>
                  <a:pt x="1146823" y="1265177"/>
                  <a:pt x="1284146" y="1352931"/>
                </a:cubicBezTo>
                <a:lnTo>
                  <a:pt x="883134" y="1352931"/>
                </a:lnTo>
                <a:cubicBezTo>
                  <a:pt x="880790" y="1352931"/>
                  <a:pt x="879200" y="1352445"/>
                  <a:pt x="877590" y="1351216"/>
                </a:cubicBezTo>
                <a:cubicBezTo>
                  <a:pt x="819316" y="1305353"/>
                  <a:pt x="688109" y="1170146"/>
                  <a:pt x="545596" y="997058"/>
                </a:cubicBezTo>
                <a:lnTo>
                  <a:pt x="149861" y="517131"/>
                </a:lnTo>
                <a:cubicBezTo>
                  <a:pt x="-83922" y="232534"/>
                  <a:pt x="-37334" y="1781"/>
                  <a:pt x="241882" y="1781"/>
                </a:cubicBezTo>
                <a:close/>
                <a:moveTo>
                  <a:pt x="6431883" y="0"/>
                </a:moveTo>
                <a:cubicBezTo>
                  <a:pt x="6798129" y="0"/>
                  <a:pt x="7134885" y="228505"/>
                  <a:pt x="7417501" y="572233"/>
                </a:cubicBezTo>
                <a:lnTo>
                  <a:pt x="7621803" y="820588"/>
                </a:lnTo>
                <a:cubicBezTo>
                  <a:pt x="7815408" y="1055742"/>
                  <a:pt x="7875158" y="1200893"/>
                  <a:pt x="7904190" y="1363866"/>
                </a:cubicBezTo>
                <a:lnTo>
                  <a:pt x="7641681" y="1363866"/>
                </a:lnTo>
                <a:cubicBezTo>
                  <a:pt x="7616974" y="1252938"/>
                  <a:pt x="7567663" y="1151734"/>
                  <a:pt x="7458725" y="1020089"/>
                </a:cubicBezTo>
                <a:lnTo>
                  <a:pt x="7169222" y="667845"/>
                </a:lnTo>
                <a:cubicBezTo>
                  <a:pt x="6946604" y="397878"/>
                  <a:pt x="6706679" y="273482"/>
                  <a:pt x="6633451" y="263519"/>
                </a:cubicBezTo>
                <a:cubicBezTo>
                  <a:pt x="6523094" y="248545"/>
                  <a:pt x="6507206" y="310325"/>
                  <a:pt x="6602456" y="426387"/>
                </a:cubicBezTo>
                <a:lnTo>
                  <a:pt x="7050170" y="963949"/>
                </a:lnTo>
                <a:cubicBezTo>
                  <a:pt x="7171480" y="1104586"/>
                  <a:pt x="7338101" y="1264891"/>
                  <a:pt x="7475480" y="1352569"/>
                </a:cubicBezTo>
                <a:lnTo>
                  <a:pt x="7074020" y="1352569"/>
                </a:lnTo>
                <a:cubicBezTo>
                  <a:pt x="7071667" y="1352569"/>
                  <a:pt x="7070058" y="1352236"/>
                  <a:pt x="7068410" y="1351036"/>
                </a:cubicBezTo>
                <a:cubicBezTo>
                  <a:pt x="7009983" y="1305020"/>
                  <a:pt x="6878691" y="1169594"/>
                  <a:pt x="6735930" y="996477"/>
                </a:cubicBezTo>
                <a:lnTo>
                  <a:pt x="6339814" y="516045"/>
                </a:lnTo>
                <a:cubicBezTo>
                  <a:pt x="6105680" y="231048"/>
                  <a:pt x="6152372" y="0"/>
                  <a:pt x="6431883" y="0"/>
                </a:cubicBezTo>
                <a:close/>
              </a:path>
            </a:pathLst>
          </a:custGeom>
          <a:solidFill>
            <a:srgbClr val="000000"/>
          </a:solidFill>
          <a:ln w="9525" cap="flat">
            <a:noFill/>
            <a:prstDash val="solid"/>
            <a:miter/>
          </a:ln>
        </p:spPr>
        <p:txBody>
          <a:bodyPr lIns="0" tIns="0" rIns="0" bIns="0" rtlCol="0" anchor="ctr"/>
          <a:lstStyle/>
          <a:p>
            <a:endParaRPr lang="de-DE" dirty="0"/>
          </a:p>
        </p:txBody>
      </p:sp>
      <p:grpSp>
        <p:nvGrpSpPr>
          <p:cNvPr id="13" name="Gruppieren 12">
            <a:extLst>
              <a:ext uri="{FF2B5EF4-FFF2-40B4-BE49-F238E27FC236}">
                <a16:creationId xmlns:a16="http://schemas.microsoft.com/office/drawing/2014/main" id="{2F2E3E6C-62E0-A2EC-0E24-04A02EC9F5E1}"/>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5B304C8B-6630-8F95-DB71-F4E5C77FC2B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9" name="ICON">
              <a:hlinkClick r:id="rId3" action="ppaction://hlinksldjump"/>
              <a:extLst>
                <a:ext uri="{FF2B5EF4-FFF2-40B4-BE49-F238E27FC236}">
                  <a16:creationId xmlns:a16="http://schemas.microsoft.com/office/drawing/2014/main" id="{454C4330-D229-FEB5-4D4C-B089D76EA40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68518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7ECDEB-F39E-D2DE-E645-F522866030EA}"/>
              </a:ext>
            </a:extLst>
          </p:cNvPr>
          <p:cNvSpPr>
            <a:spLocks noGrp="1"/>
          </p:cNvSpPr>
          <p:nvPr>
            <p:ph sz="half" idx="1"/>
          </p:nvPr>
        </p:nvSpPr>
        <p:spPr bwMode="gray">
          <a:solidFill>
            <a:schemeClr val="bg1">
              <a:lumMod val="95000"/>
            </a:schemeClr>
          </a:solidFill>
        </p:spPr>
        <p:txBody>
          <a:bodyPr lIns="288000" tIns="288000" rIns="288000"/>
          <a:lstStyle/>
          <a:p>
            <a:pPr marL="0" indent="0">
              <a:buNone/>
            </a:pPr>
            <a:r>
              <a:rPr lang="de-DE" sz="1600" dirty="0"/>
              <a:t>Beim E-Commerce findet jegliche </a:t>
            </a:r>
            <a:r>
              <a:rPr lang="de-DE" sz="1600" b="1" dirty="0">
                <a:solidFill>
                  <a:schemeClr val="accent6"/>
                </a:solidFill>
                <a:latin typeface="+mj-lt"/>
              </a:rPr>
              <a:t>Interaktion zwischen Kunde und Händler über Online-Kanäle </a:t>
            </a:r>
            <a:r>
              <a:rPr lang="de-DE" sz="1600" dirty="0"/>
              <a:t>statt.</a:t>
            </a:r>
          </a:p>
        </p:txBody>
      </p: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45" name="Inhaltsplatzhalter 44">
            <a:extLst>
              <a:ext uri="{FF2B5EF4-FFF2-40B4-BE49-F238E27FC236}">
                <a16:creationId xmlns:a16="http://schemas.microsoft.com/office/drawing/2014/main" id="{F9F95F49-653E-4A35-E83F-DD4A34FB9C2C}"/>
              </a:ext>
            </a:extLst>
          </p:cNvPr>
          <p:cNvSpPr>
            <a:spLocks noGrp="1"/>
          </p:cNvSpPr>
          <p:nvPr>
            <p:ph sz="half" idx="2"/>
          </p:nvPr>
        </p:nvSpPr>
        <p:spPr bwMode="gray">
          <a:xfrm>
            <a:off x="8234272" y="1512000"/>
            <a:ext cx="3416845" cy="4298400"/>
          </a:xfrm>
        </p:spPr>
        <p:txBody>
          <a:bodyPr/>
          <a:lstStyle/>
          <a:p>
            <a:pPr marL="0" indent="0">
              <a:buNone/>
            </a:pPr>
            <a:endParaRPr lang="de-DE" sz="1800" dirty="0"/>
          </a:p>
          <a:p>
            <a:pPr marL="0" indent="0">
              <a:buNone/>
            </a:pPr>
            <a:endParaRPr lang="de-DE" sz="1800" dirty="0"/>
          </a:p>
          <a:p>
            <a:pPr marL="0" indent="0">
              <a:buNone/>
            </a:pPr>
            <a:endParaRPr lang="de-DE" sz="1800" dirty="0"/>
          </a:p>
          <a:p>
            <a:pPr marL="0" indent="0">
              <a:buNone/>
            </a:pPr>
            <a:endParaRPr lang="de-DE" sz="1800" dirty="0"/>
          </a:p>
          <a:p>
            <a:pPr marL="0" indent="0">
              <a:buNone/>
            </a:pPr>
            <a:r>
              <a:rPr lang="de-DE" sz="1800" dirty="0"/>
              <a:t>Hohe Produktverfügbarkeit, keine zeitliche/lokale Beschränkung, hohe Markttransparenz.</a:t>
            </a:r>
          </a:p>
          <a:p>
            <a:pPr marL="0" indent="0">
              <a:buNone/>
            </a:pPr>
            <a:r>
              <a:rPr lang="de-DE" sz="1800" dirty="0"/>
              <a:t>Informationen aus Big-Data-Analysen helfen den E-Commerce-Unternehmen, ihre Kunden immer relevantere Angebote zu bieten.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E-Commerce</a:t>
            </a:r>
          </a:p>
        </p:txBody>
      </p:sp>
      <p:sp>
        <p:nvSpPr>
          <p:cNvPr id="43" name="Inhaltsplatzhalter 25">
            <a:extLst>
              <a:ext uri="{FF2B5EF4-FFF2-40B4-BE49-F238E27FC236}">
                <a16:creationId xmlns:a16="http://schemas.microsoft.com/office/drawing/2014/main" id="{9D1D2F4B-ACF7-8B78-05D2-F0F3616A32FF}"/>
              </a:ext>
            </a:extLst>
          </p:cNvPr>
          <p:cNvSpPr txBox="1">
            <a:spLocks/>
          </p:cNvSpPr>
          <p:nvPr/>
        </p:nvSpPr>
        <p:spPr bwMode="gray">
          <a:xfrm>
            <a:off x="8234272" y="1740199"/>
            <a:ext cx="3416844" cy="756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1">
                    <a:lumMod val="50000"/>
                  </a:schemeClr>
                </a:solidFill>
                <a:latin typeface="Bebas Neue" panose="020B0506020202020201" pitchFamily="34" charset="0"/>
              </a:rPr>
              <a:t>Vorteile des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Online-Handels</a:t>
            </a:r>
          </a:p>
        </p:txBody>
      </p:sp>
      <p:cxnSp>
        <p:nvCxnSpPr>
          <p:cNvPr id="44" name="Gerader Verbinder 43">
            <a:extLst>
              <a:ext uri="{FF2B5EF4-FFF2-40B4-BE49-F238E27FC236}">
                <a16:creationId xmlns:a16="http://schemas.microsoft.com/office/drawing/2014/main" id="{FAC31638-E73B-1B03-061C-1559AC1AB90C}"/>
              </a:ext>
            </a:extLst>
          </p:cNvPr>
          <p:cNvCxnSpPr>
            <a:cxnSpLocks/>
          </p:cNvCxnSpPr>
          <p:nvPr/>
        </p:nvCxnSpPr>
        <p:spPr bwMode="gray">
          <a:xfrm>
            <a:off x="8256340" y="2784199"/>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50" name="Gruppieren 49">
            <a:extLst>
              <a:ext uri="{FF2B5EF4-FFF2-40B4-BE49-F238E27FC236}">
                <a16:creationId xmlns:a16="http://schemas.microsoft.com/office/drawing/2014/main" id="{94D931E6-7C78-6915-47DA-6341E2E2A63E}"/>
              </a:ext>
            </a:extLst>
          </p:cNvPr>
          <p:cNvGrpSpPr/>
          <p:nvPr/>
        </p:nvGrpSpPr>
        <p:grpSpPr bwMode="gray">
          <a:xfrm>
            <a:off x="5200117" y="6241200"/>
            <a:ext cx="1791767" cy="252000"/>
            <a:chOff x="10011075" y="6241200"/>
            <a:chExt cx="1791767" cy="252000"/>
          </a:xfrm>
        </p:grpSpPr>
        <p:sp>
          <p:nvSpPr>
            <p:cNvPr id="51" name="Fußzeile">
              <a:extLst>
                <a:ext uri="{FF2B5EF4-FFF2-40B4-BE49-F238E27FC236}">
                  <a16:creationId xmlns:a16="http://schemas.microsoft.com/office/drawing/2014/main" id="{E583C3FC-50E0-8CE4-9D5D-B73B35FED4C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2" name="ICON">
              <a:hlinkClick r:id="rId2" action="ppaction://hlinksldjump"/>
              <a:extLst>
                <a:ext uri="{FF2B5EF4-FFF2-40B4-BE49-F238E27FC236}">
                  <a16:creationId xmlns:a16="http://schemas.microsoft.com/office/drawing/2014/main" id="{D2A39ABC-A646-E524-4281-895514681D43}"/>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9" name="Gruppieren 8">
            <a:extLst>
              <a:ext uri="{FF2B5EF4-FFF2-40B4-BE49-F238E27FC236}">
                <a16:creationId xmlns:a16="http://schemas.microsoft.com/office/drawing/2014/main" id="{EBE98DE5-0926-6C6A-0167-8C33AEA29C68}"/>
              </a:ext>
            </a:extLst>
          </p:cNvPr>
          <p:cNvGrpSpPr>
            <a:grpSpLocks noChangeAspect="1"/>
          </p:cNvGrpSpPr>
          <p:nvPr/>
        </p:nvGrpSpPr>
        <p:grpSpPr bwMode="gray">
          <a:xfrm>
            <a:off x="4177892" y="1772904"/>
            <a:ext cx="2823328" cy="2760746"/>
            <a:chOff x="4177892" y="1772904"/>
            <a:chExt cx="2823328" cy="2760746"/>
          </a:xfrm>
        </p:grpSpPr>
        <p:sp>
          <p:nvSpPr>
            <p:cNvPr id="11" name="Bogen 10">
              <a:extLst>
                <a:ext uri="{FF2B5EF4-FFF2-40B4-BE49-F238E27FC236}">
                  <a16:creationId xmlns:a16="http://schemas.microsoft.com/office/drawing/2014/main" id="{B85DBD43-ABD8-F23E-E67A-42B930F8E187}"/>
                </a:ext>
              </a:extLst>
            </p:cNvPr>
            <p:cNvSpPr/>
            <p:nvPr/>
          </p:nvSpPr>
          <p:spPr bwMode="gray">
            <a:xfrm>
              <a:off x="4177892" y="1772904"/>
              <a:ext cx="2760746" cy="2760746"/>
            </a:xfrm>
            <a:prstGeom prst="arc">
              <a:avLst>
                <a:gd name="adj1" fmla="val 3310905"/>
                <a:gd name="adj2" fmla="val 5495302"/>
              </a:avLst>
            </a:prstGeom>
            <a:ln w="12700">
              <a:solidFill>
                <a:schemeClr val="accent6"/>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6" name="Bogen 35">
              <a:extLst>
                <a:ext uri="{FF2B5EF4-FFF2-40B4-BE49-F238E27FC236}">
                  <a16:creationId xmlns:a16="http://schemas.microsoft.com/office/drawing/2014/main" id="{29893243-4658-E978-AE24-80EF82B1E944}"/>
                </a:ext>
              </a:extLst>
            </p:cNvPr>
            <p:cNvSpPr/>
            <p:nvPr/>
          </p:nvSpPr>
          <p:spPr bwMode="gray">
            <a:xfrm>
              <a:off x="4177892" y="1772904"/>
              <a:ext cx="2760746" cy="2760746"/>
            </a:xfrm>
            <a:prstGeom prst="arc">
              <a:avLst>
                <a:gd name="adj1" fmla="val 19900217"/>
                <a:gd name="adj2" fmla="val 454310"/>
              </a:avLst>
            </a:prstGeom>
            <a:ln w="12700">
              <a:solidFill>
                <a:schemeClr val="accent6"/>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8" name="Bogen 37">
              <a:extLst>
                <a:ext uri="{FF2B5EF4-FFF2-40B4-BE49-F238E27FC236}">
                  <a16:creationId xmlns:a16="http://schemas.microsoft.com/office/drawing/2014/main" id="{E4FB40B3-9DBC-7462-F3C4-24749C2E8CB1}"/>
                </a:ext>
              </a:extLst>
            </p:cNvPr>
            <p:cNvSpPr/>
            <p:nvPr/>
          </p:nvSpPr>
          <p:spPr bwMode="gray">
            <a:xfrm>
              <a:off x="4177892" y="1772904"/>
              <a:ext cx="2760746" cy="2760746"/>
            </a:xfrm>
            <a:prstGeom prst="arc">
              <a:avLst>
                <a:gd name="adj1" fmla="val 14619002"/>
                <a:gd name="adj2" fmla="val 17314984"/>
              </a:avLst>
            </a:prstGeom>
            <a:ln w="12700">
              <a:solidFill>
                <a:schemeClr val="accent6"/>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56" name="ICON">
              <a:extLst>
                <a:ext uri="{FF2B5EF4-FFF2-40B4-BE49-F238E27FC236}">
                  <a16:creationId xmlns:a16="http://schemas.microsoft.com/office/drawing/2014/main" id="{50028BFD-BD0C-DC07-CAB4-27E6B4F151D4}"/>
                </a:ext>
              </a:extLst>
            </p:cNvPr>
            <p:cNvSpPr>
              <a:spLocks noChangeAspect="1"/>
            </p:cNvSpPr>
            <p:nvPr/>
          </p:nvSpPr>
          <p:spPr bwMode="gray">
            <a:xfrm>
              <a:off x="6165159" y="1839766"/>
              <a:ext cx="566447" cy="470629"/>
            </a:xfrm>
            <a:custGeom>
              <a:avLst/>
              <a:gdLst>
                <a:gd name="connsiteX0" fmla="*/ 102489 w 566447"/>
                <a:gd name="connsiteY0" fmla="*/ 280796 h 470629"/>
                <a:gd name="connsiteX1" fmla="*/ 102489 w 566447"/>
                <a:gd name="connsiteY1" fmla="*/ 412813 h 470629"/>
                <a:gd name="connsiteX2" fmla="*/ 141732 w 566447"/>
                <a:gd name="connsiteY2" fmla="*/ 412813 h 470629"/>
                <a:gd name="connsiteX3" fmla="*/ 141732 w 566447"/>
                <a:gd name="connsiteY3" fmla="*/ 280796 h 470629"/>
                <a:gd name="connsiteX4" fmla="*/ 534162 w 566447"/>
                <a:gd name="connsiteY4" fmla="*/ 265390 h 470629"/>
                <a:gd name="connsiteX5" fmla="*/ 513779 w 566447"/>
                <a:gd name="connsiteY5" fmla="*/ 266604 h 470629"/>
                <a:gd name="connsiteX6" fmla="*/ 506730 w 566447"/>
                <a:gd name="connsiteY6" fmla="*/ 269080 h 470629"/>
                <a:gd name="connsiteX7" fmla="*/ 437674 w 566447"/>
                <a:gd name="connsiteY7" fmla="*/ 298417 h 470629"/>
                <a:gd name="connsiteX8" fmla="*/ 431292 w 566447"/>
                <a:gd name="connsiteY8" fmla="*/ 317182 h 470629"/>
                <a:gd name="connsiteX9" fmla="*/ 411956 w 566447"/>
                <a:gd name="connsiteY9" fmla="*/ 330517 h 470629"/>
                <a:gd name="connsiteX10" fmla="*/ 336328 w 566447"/>
                <a:gd name="connsiteY10" fmla="*/ 354043 h 470629"/>
                <a:gd name="connsiteX11" fmla="*/ 309944 w 566447"/>
                <a:gd name="connsiteY11" fmla="*/ 354043 h 470629"/>
                <a:gd name="connsiteX12" fmla="*/ 300419 w 566447"/>
                <a:gd name="connsiteY12" fmla="*/ 344518 h 470629"/>
                <a:gd name="connsiteX13" fmla="*/ 309944 w 566447"/>
                <a:gd name="connsiteY13" fmla="*/ 334993 h 470629"/>
                <a:gd name="connsiteX14" fmla="*/ 336328 w 566447"/>
                <a:gd name="connsiteY14" fmla="*/ 334993 h 470629"/>
                <a:gd name="connsiteX15" fmla="*/ 401193 w 566447"/>
                <a:gd name="connsiteY15" fmla="*/ 314800 h 470629"/>
                <a:gd name="connsiteX16" fmla="*/ 418433 w 566447"/>
                <a:gd name="connsiteY16" fmla="*/ 302894 h 470629"/>
                <a:gd name="connsiteX17" fmla="*/ 412433 w 566447"/>
                <a:gd name="connsiteY17" fmla="*/ 297941 h 470629"/>
                <a:gd name="connsiteX18" fmla="*/ 390144 w 566447"/>
                <a:gd name="connsiteY18" fmla="*/ 297560 h 470629"/>
                <a:gd name="connsiteX19" fmla="*/ 314706 w 566447"/>
                <a:gd name="connsiteY19" fmla="*/ 300132 h 470629"/>
                <a:gd name="connsiteX20" fmla="*/ 313658 w 566447"/>
                <a:gd name="connsiteY20" fmla="*/ 299560 h 470629"/>
                <a:gd name="connsiteX21" fmla="*/ 282321 w 566447"/>
                <a:gd name="connsiteY21" fmla="*/ 283177 h 470629"/>
                <a:gd name="connsiteX22" fmla="*/ 160782 w 566447"/>
                <a:gd name="connsiteY22" fmla="*/ 297370 h 470629"/>
                <a:gd name="connsiteX23" fmla="*/ 160782 w 566447"/>
                <a:gd name="connsiteY23" fmla="*/ 372903 h 470629"/>
                <a:gd name="connsiteX24" fmla="*/ 317183 w 566447"/>
                <a:gd name="connsiteY24" fmla="*/ 368617 h 470629"/>
                <a:gd name="connsiteX25" fmla="*/ 391192 w 566447"/>
                <a:gd name="connsiteY25" fmla="*/ 352234 h 470629"/>
                <a:gd name="connsiteX26" fmla="*/ 545687 w 566447"/>
                <a:gd name="connsiteY26" fmla="*/ 270890 h 470629"/>
                <a:gd name="connsiteX27" fmla="*/ 534162 w 566447"/>
                <a:gd name="connsiteY27" fmla="*/ 265390 h 470629"/>
                <a:gd name="connsiteX28" fmla="*/ 19050 w 566447"/>
                <a:gd name="connsiteY28" fmla="*/ 236219 h 470629"/>
                <a:gd name="connsiteX29" fmla="*/ 19050 w 566447"/>
                <a:gd name="connsiteY29" fmla="*/ 451579 h 470629"/>
                <a:gd name="connsiteX30" fmla="*/ 83534 w 566447"/>
                <a:gd name="connsiteY30" fmla="*/ 451579 h 470629"/>
                <a:gd name="connsiteX31" fmla="*/ 83534 w 566447"/>
                <a:gd name="connsiteY31" fmla="*/ 236219 h 470629"/>
                <a:gd name="connsiteX32" fmla="*/ 0 w 566447"/>
                <a:gd name="connsiteY32" fmla="*/ 217169 h 470629"/>
                <a:gd name="connsiteX33" fmla="*/ 102584 w 566447"/>
                <a:gd name="connsiteY33" fmla="*/ 217169 h 470629"/>
                <a:gd name="connsiteX34" fmla="*/ 102584 w 566447"/>
                <a:gd name="connsiteY34" fmla="*/ 261746 h 470629"/>
                <a:gd name="connsiteX35" fmla="*/ 160877 w 566447"/>
                <a:gd name="connsiteY35" fmla="*/ 261746 h 470629"/>
                <a:gd name="connsiteX36" fmla="*/ 160877 w 566447"/>
                <a:gd name="connsiteY36" fmla="*/ 274795 h 470629"/>
                <a:gd name="connsiteX37" fmla="*/ 289655 w 566447"/>
                <a:gd name="connsiteY37" fmla="*/ 265556 h 470629"/>
                <a:gd name="connsiteX38" fmla="*/ 323279 w 566447"/>
                <a:gd name="connsiteY38" fmla="*/ 282987 h 470629"/>
                <a:gd name="connsiteX39" fmla="*/ 381857 w 566447"/>
                <a:gd name="connsiteY39" fmla="*/ 280320 h 470629"/>
                <a:gd name="connsiteX40" fmla="*/ 421576 w 566447"/>
                <a:gd name="connsiteY40" fmla="*/ 281082 h 470629"/>
                <a:gd name="connsiteX41" fmla="*/ 424815 w 566447"/>
                <a:gd name="connsiteY41" fmla="*/ 283082 h 470629"/>
                <a:gd name="connsiteX42" fmla="*/ 499110 w 566447"/>
                <a:gd name="connsiteY42" fmla="*/ 251554 h 470629"/>
                <a:gd name="connsiteX43" fmla="*/ 508730 w 566447"/>
                <a:gd name="connsiteY43" fmla="*/ 248221 h 470629"/>
                <a:gd name="connsiteX44" fmla="*/ 563309 w 566447"/>
                <a:gd name="connsiteY44" fmla="*/ 262222 h 470629"/>
                <a:gd name="connsiteX45" fmla="*/ 565976 w 566447"/>
                <a:gd name="connsiteY45" fmla="*/ 275748 h 470629"/>
                <a:gd name="connsiteX46" fmla="*/ 557879 w 566447"/>
                <a:gd name="connsiteY46" fmla="*/ 285940 h 470629"/>
                <a:gd name="connsiteX47" fmla="*/ 400145 w 566447"/>
                <a:gd name="connsiteY47" fmla="*/ 369093 h 470629"/>
                <a:gd name="connsiteX48" fmla="*/ 316135 w 566447"/>
                <a:gd name="connsiteY48" fmla="*/ 387667 h 470629"/>
                <a:gd name="connsiteX49" fmla="*/ 160877 w 566447"/>
                <a:gd name="connsiteY49" fmla="*/ 392143 h 470629"/>
                <a:gd name="connsiteX50" fmla="*/ 160877 w 566447"/>
                <a:gd name="connsiteY50" fmla="*/ 431863 h 470629"/>
                <a:gd name="connsiteX51" fmla="*/ 102584 w 566447"/>
                <a:gd name="connsiteY51" fmla="*/ 431863 h 470629"/>
                <a:gd name="connsiteX52" fmla="*/ 102584 w 566447"/>
                <a:gd name="connsiteY52" fmla="*/ 470629 h 470629"/>
                <a:gd name="connsiteX53" fmla="*/ 0 w 566447"/>
                <a:gd name="connsiteY53" fmla="*/ 470629 h 470629"/>
                <a:gd name="connsiteX54" fmla="*/ 424434 w 566447"/>
                <a:gd name="connsiteY54" fmla="*/ 121158 h 470629"/>
                <a:gd name="connsiteX55" fmla="*/ 460343 w 566447"/>
                <a:gd name="connsiteY55" fmla="*/ 121158 h 470629"/>
                <a:gd name="connsiteX56" fmla="*/ 460343 w 566447"/>
                <a:gd name="connsiteY56" fmla="*/ 140208 h 470629"/>
                <a:gd name="connsiteX57" fmla="*/ 424434 w 566447"/>
                <a:gd name="connsiteY57" fmla="*/ 140208 h 470629"/>
                <a:gd name="connsiteX58" fmla="*/ 356044 w 566447"/>
                <a:gd name="connsiteY58" fmla="*/ 121158 h 470629"/>
                <a:gd name="connsiteX59" fmla="*/ 392620 w 566447"/>
                <a:gd name="connsiteY59" fmla="*/ 121158 h 470629"/>
                <a:gd name="connsiteX60" fmla="*/ 392620 w 566447"/>
                <a:gd name="connsiteY60" fmla="*/ 140208 h 470629"/>
                <a:gd name="connsiteX61" fmla="*/ 356044 w 566447"/>
                <a:gd name="connsiteY61" fmla="*/ 140208 h 470629"/>
                <a:gd name="connsiteX62" fmla="*/ 287464 w 566447"/>
                <a:gd name="connsiteY62" fmla="*/ 121158 h 470629"/>
                <a:gd name="connsiteX63" fmla="*/ 324040 w 566447"/>
                <a:gd name="connsiteY63" fmla="*/ 121158 h 470629"/>
                <a:gd name="connsiteX64" fmla="*/ 324040 w 566447"/>
                <a:gd name="connsiteY64" fmla="*/ 140208 h 470629"/>
                <a:gd name="connsiteX65" fmla="*/ 287464 w 566447"/>
                <a:gd name="connsiteY65" fmla="*/ 140208 h 470629"/>
                <a:gd name="connsiteX66" fmla="*/ 219837 w 566447"/>
                <a:gd name="connsiteY66" fmla="*/ 121158 h 470629"/>
                <a:gd name="connsiteX67" fmla="*/ 255746 w 566447"/>
                <a:gd name="connsiteY67" fmla="*/ 121158 h 470629"/>
                <a:gd name="connsiteX68" fmla="*/ 255746 w 566447"/>
                <a:gd name="connsiteY68" fmla="*/ 140208 h 470629"/>
                <a:gd name="connsiteX69" fmla="*/ 219837 w 566447"/>
                <a:gd name="connsiteY69" fmla="*/ 140208 h 470629"/>
                <a:gd name="connsiteX70" fmla="*/ 240506 w 566447"/>
                <a:gd name="connsiteY70" fmla="*/ 50958 h 470629"/>
                <a:gd name="connsiteX71" fmla="*/ 229552 w 566447"/>
                <a:gd name="connsiteY71" fmla="*/ 60864 h 470629"/>
                <a:gd name="connsiteX72" fmla="*/ 239744 w 566447"/>
                <a:gd name="connsiteY72" fmla="*/ 70770 h 470629"/>
                <a:gd name="connsiteX73" fmla="*/ 250031 w 566447"/>
                <a:gd name="connsiteY73" fmla="*/ 60864 h 470629"/>
                <a:gd name="connsiteX74" fmla="*/ 246983 w 566447"/>
                <a:gd name="connsiteY74" fmla="*/ 53625 h 470629"/>
                <a:gd name="connsiteX75" fmla="*/ 240506 w 566447"/>
                <a:gd name="connsiteY75" fmla="*/ 50958 h 470629"/>
                <a:gd name="connsiteX76" fmla="*/ 416147 w 566447"/>
                <a:gd name="connsiteY76" fmla="*/ 50006 h 470629"/>
                <a:gd name="connsiteX77" fmla="*/ 415766 w 566447"/>
                <a:gd name="connsiteY77" fmla="*/ 70675 h 470629"/>
                <a:gd name="connsiteX78" fmla="*/ 450532 w 566447"/>
                <a:gd name="connsiteY78" fmla="*/ 71056 h 470629"/>
                <a:gd name="connsiteX79" fmla="*/ 450913 w 566447"/>
                <a:gd name="connsiteY79" fmla="*/ 70675 h 470629"/>
                <a:gd name="connsiteX80" fmla="*/ 450913 w 566447"/>
                <a:gd name="connsiteY80" fmla="*/ 50387 h 470629"/>
                <a:gd name="connsiteX81" fmla="*/ 287845 w 566447"/>
                <a:gd name="connsiteY81" fmla="*/ 31813 h 470629"/>
                <a:gd name="connsiteX82" fmla="*/ 316991 w 566447"/>
                <a:gd name="connsiteY82" fmla="*/ 60769 h 470629"/>
                <a:gd name="connsiteX83" fmla="*/ 287845 w 566447"/>
                <a:gd name="connsiteY83" fmla="*/ 89725 h 470629"/>
                <a:gd name="connsiteX84" fmla="*/ 275081 w 566447"/>
                <a:gd name="connsiteY84" fmla="*/ 86582 h 470629"/>
                <a:gd name="connsiteX85" fmla="*/ 270795 w 566447"/>
                <a:gd name="connsiteY85" fmla="*/ 73818 h 470629"/>
                <a:gd name="connsiteX86" fmla="*/ 283559 w 566447"/>
                <a:gd name="connsiteY86" fmla="*/ 69532 h 470629"/>
                <a:gd name="connsiteX87" fmla="*/ 287845 w 566447"/>
                <a:gd name="connsiteY87" fmla="*/ 70675 h 470629"/>
                <a:gd name="connsiteX88" fmla="*/ 297941 w 566447"/>
                <a:gd name="connsiteY88" fmla="*/ 60674 h 470629"/>
                <a:gd name="connsiteX89" fmla="*/ 287845 w 566447"/>
                <a:gd name="connsiteY89" fmla="*/ 50768 h 470629"/>
                <a:gd name="connsiteX90" fmla="*/ 283559 w 566447"/>
                <a:gd name="connsiteY90" fmla="*/ 51911 h 470629"/>
                <a:gd name="connsiteX91" fmla="*/ 270795 w 566447"/>
                <a:gd name="connsiteY91" fmla="*/ 47625 h 470629"/>
                <a:gd name="connsiteX92" fmla="*/ 275081 w 566447"/>
                <a:gd name="connsiteY92" fmla="*/ 34861 h 470629"/>
                <a:gd name="connsiteX93" fmla="*/ 287845 w 566447"/>
                <a:gd name="connsiteY93" fmla="*/ 31813 h 470629"/>
                <a:gd name="connsiteX94" fmla="*/ 239839 w 566447"/>
                <a:gd name="connsiteY94" fmla="*/ 31813 h 470629"/>
                <a:gd name="connsiteX95" fmla="*/ 260222 w 566447"/>
                <a:gd name="connsiteY95" fmla="*/ 39814 h 470629"/>
                <a:gd name="connsiteX96" fmla="*/ 269176 w 566447"/>
                <a:gd name="connsiteY96" fmla="*/ 60769 h 470629"/>
                <a:gd name="connsiteX97" fmla="*/ 239839 w 566447"/>
                <a:gd name="connsiteY97" fmla="*/ 89725 h 470629"/>
                <a:gd name="connsiteX98" fmla="*/ 210502 w 566447"/>
                <a:gd name="connsiteY98" fmla="*/ 60769 h 470629"/>
                <a:gd name="connsiteX99" fmla="*/ 239839 w 566447"/>
                <a:gd name="connsiteY99" fmla="*/ 31813 h 470629"/>
                <a:gd name="connsiteX100" fmla="*/ 416147 w 566447"/>
                <a:gd name="connsiteY100" fmla="*/ 30956 h 470629"/>
                <a:gd name="connsiteX101" fmla="*/ 450532 w 566447"/>
                <a:gd name="connsiteY101" fmla="*/ 30956 h 470629"/>
                <a:gd name="connsiteX102" fmla="*/ 469963 w 566447"/>
                <a:gd name="connsiteY102" fmla="*/ 50387 h 470629"/>
                <a:gd name="connsiteX103" fmla="*/ 469963 w 566447"/>
                <a:gd name="connsiteY103" fmla="*/ 70580 h 470629"/>
                <a:gd name="connsiteX104" fmla="*/ 450532 w 566447"/>
                <a:gd name="connsiteY104" fmla="*/ 90011 h 470629"/>
                <a:gd name="connsiteX105" fmla="*/ 416147 w 566447"/>
                <a:gd name="connsiteY105" fmla="*/ 90011 h 470629"/>
                <a:gd name="connsiteX106" fmla="*/ 396716 w 566447"/>
                <a:gd name="connsiteY106" fmla="*/ 70675 h 470629"/>
                <a:gd name="connsiteX107" fmla="*/ 396716 w 566447"/>
                <a:gd name="connsiteY107" fmla="*/ 50387 h 470629"/>
                <a:gd name="connsiteX108" fmla="*/ 416147 w 566447"/>
                <a:gd name="connsiteY108" fmla="*/ 30956 h 470629"/>
                <a:gd name="connsiteX109" fmla="*/ 206406 w 566447"/>
                <a:gd name="connsiteY109" fmla="*/ 19050 h 470629"/>
                <a:gd name="connsiteX110" fmla="*/ 192880 w 566447"/>
                <a:gd name="connsiteY110" fmla="*/ 32576 h 470629"/>
                <a:gd name="connsiteX111" fmla="*/ 192785 w 566447"/>
                <a:gd name="connsiteY111" fmla="*/ 32576 h 470629"/>
                <a:gd name="connsiteX112" fmla="*/ 192785 w 566447"/>
                <a:gd name="connsiteY112" fmla="*/ 182213 h 470629"/>
                <a:gd name="connsiteX113" fmla="*/ 206311 w 566447"/>
                <a:gd name="connsiteY113" fmla="*/ 195739 h 470629"/>
                <a:gd name="connsiteX114" fmla="*/ 473773 w 566447"/>
                <a:gd name="connsiteY114" fmla="*/ 195739 h 470629"/>
                <a:gd name="connsiteX115" fmla="*/ 487298 w 566447"/>
                <a:gd name="connsiteY115" fmla="*/ 182213 h 470629"/>
                <a:gd name="connsiteX116" fmla="*/ 487298 w 566447"/>
                <a:gd name="connsiteY116" fmla="*/ 32576 h 470629"/>
                <a:gd name="connsiteX117" fmla="*/ 473773 w 566447"/>
                <a:gd name="connsiteY117" fmla="*/ 19050 h 470629"/>
                <a:gd name="connsiteX118" fmla="*/ 206311 w 566447"/>
                <a:gd name="connsiteY118" fmla="*/ 0 h 470629"/>
                <a:gd name="connsiteX119" fmla="*/ 473677 w 566447"/>
                <a:gd name="connsiteY119" fmla="*/ 0 h 470629"/>
                <a:gd name="connsiteX120" fmla="*/ 506253 w 566447"/>
                <a:gd name="connsiteY120" fmla="*/ 32576 h 470629"/>
                <a:gd name="connsiteX121" fmla="*/ 506253 w 566447"/>
                <a:gd name="connsiteY121" fmla="*/ 182213 h 470629"/>
                <a:gd name="connsiteX122" fmla="*/ 473677 w 566447"/>
                <a:gd name="connsiteY122" fmla="*/ 214789 h 470629"/>
                <a:gd name="connsiteX123" fmla="*/ 206311 w 566447"/>
                <a:gd name="connsiteY123" fmla="*/ 214789 h 470629"/>
                <a:gd name="connsiteX124" fmla="*/ 173735 w 566447"/>
                <a:gd name="connsiteY124" fmla="*/ 182213 h 470629"/>
                <a:gd name="connsiteX125" fmla="*/ 173735 w 566447"/>
                <a:gd name="connsiteY125" fmla="*/ 32576 h 470629"/>
                <a:gd name="connsiteX126" fmla="*/ 206311 w 566447"/>
                <a:gd name="connsiteY126" fmla="*/ 0 h 4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66447" h="470629">
                  <a:moveTo>
                    <a:pt x="102489" y="280796"/>
                  </a:moveTo>
                  <a:lnTo>
                    <a:pt x="102489" y="412813"/>
                  </a:lnTo>
                  <a:lnTo>
                    <a:pt x="141732" y="412813"/>
                  </a:lnTo>
                  <a:lnTo>
                    <a:pt x="141732" y="280796"/>
                  </a:lnTo>
                  <a:close/>
                  <a:moveTo>
                    <a:pt x="534162" y="265390"/>
                  </a:moveTo>
                  <a:cubicBezTo>
                    <a:pt x="528971" y="264390"/>
                    <a:pt x="522304" y="264509"/>
                    <a:pt x="513779" y="266604"/>
                  </a:cubicBezTo>
                  <a:cubicBezTo>
                    <a:pt x="511493" y="267271"/>
                    <a:pt x="509302" y="267937"/>
                    <a:pt x="506730" y="269080"/>
                  </a:cubicBezTo>
                  <a:lnTo>
                    <a:pt x="437674" y="298417"/>
                  </a:lnTo>
                  <a:cubicBezTo>
                    <a:pt x="439674" y="305180"/>
                    <a:pt x="437388" y="312800"/>
                    <a:pt x="431292" y="317182"/>
                  </a:cubicBezTo>
                  <a:lnTo>
                    <a:pt x="411956" y="330517"/>
                  </a:lnTo>
                  <a:cubicBezTo>
                    <a:pt x="389192" y="345947"/>
                    <a:pt x="363093" y="354043"/>
                    <a:pt x="336328" y="354043"/>
                  </a:cubicBezTo>
                  <a:lnTo>
                    <a:pt x="309944" y="354043"/>
                  </a:lnTo>
                  <a:cubicBezTo>
                    <a:pt x="304705" y="354043"/>
                    <a:pt x="300419" y="349757"/>
                    <a:pt x="300419" y="344518"/>
                  </a:cubicBezTo>
                  <a:cubicBezTo>
                    <a:pt x="300419" y="339280"/>
                    <a:pt x="304705" y="334993"/>
                    <a:pt x="309944" y="334993"/>
                  </a:cubicBezTo>
                  <a:lnTo>
                    <a:pt x="336328" y="334993"/>
                  </a:lnTo>
                  <a:cubicBezTo>
                    <a:pt x="359283" y="334993"/>
                    <a:pt x="381667" y="327945"/>
                    <a:pt x="401193" y="314800"/>
                  </a:cubicBezTo>
                  <a:lnTo>
                    <a:pt x="418433" y="302894"/>
                  </a:lnTo>
                  <a:cubicBezTo>
                    <a:pt x="416719" y="300799"/>
                    <a:pt x="414719" y="299084"/>
                    <a:pt x="412433" y="297941"/>
                  </a:cubicBezTo>
                  <a:cubicBezTo>
                    <a:pt x="405670" y="293941"/>
                    <a:pt x="397574" y="293941"/>
                    <a:pt x="390144" y="297560"/>
                  </a:cubicBezTo>
                  <a:cubicBezTo>
                    <a:pt x="351282" y="316800"/>
                    <a:pt x="316230" y="300799"/>
                    <a:pt x="314706" y="300132"/>
                  </a:cubicBezTo>
                  <a:lnTo>
                    <a:pt x="313658" y="299560"/>
                  </a:lnTo>
                  <a:cubicBezTo>
                    <a:pt x="303657" y="293179"/>
                    <a:pt x="293084" y="287654"/>
                    <a:pt x="282321" y="283177"/>
                  </a:cubicBezTo>
                  <a:cubicBezTo>
                    <a:pt x="242602" y="266985"/>
                    <a:pt x="197358" y="272319"/>
                    <a:pt x="160782" y="297370"/>
                  </a:cubicBezTo>
                  <a:lnTo>
                    <a:pt x="160782" y="372903"/>
                  </a:lnTo>
                  <a:cubicBezTo>
                    <a:pt x="181070" y="369950"/>
                    <a:pt x="235172" y="363854"/>
                    <a:pt x="317183" y="368617"/>
                  </a:cubicBezTo>
                  <a:cubicBezTo>
                    <a:pt x="342233" y="370236"/>
                    <a:pt x="367760" y="364521"/>
                    <a:pt x="391192" y="352234"/>
                  </a:cubicBezTo>
                  <a:lnTo>
                    <a:pt x="545687" y="270890"/>
                  </a:lnTo>
                  <a:cubicBezTo>
                    <a:pt x="543068" y="268509"/>
                    <a:pt x="539354" y="266390"/>
                    <a:pt x="534162" y="265390"/>
                  </a:cubicBezTo>
                  <a:close/>
                  <a:moveTo>
                    <a:pt x="19050" y="236219"/>
                  </a:moveTo>
                  <a:lnTo>
                    <a:pt x="19050" y="451579"/>
                  </a:lnTo>
                  <a:lnTo>
                    <a:pt x="83534" y="451579"/>
                  </a:lnTo>
                  <a:lnTo>
                    <a:pt x="83534" y="236219"/>
                  </a:lnTo>
                  <a:close/>
                  <a:moveTo>
                    <a:pt x="0" y="217169"/>
                  </a:moveTo>
                  <a:lnTo>
                    <a:pt x="102584" y="217169"/>
                  </a:lnTo>
                  <a:lnTo>
                    <a:pt x="102584" y="261746"/>
                  </a:lnTo>
                  <a:lnTo>
                    <a:pt x="160877" y="261746"/>
                  </a:lnTo>
                  <a:lnTo>
                    <a:pt x="160877" y="274795"/>
                  </a:lnTo>
                  <a:cubicBezTo>
                    <a:pt x="200692" y="252031"/>
                    <a:pt x="247841" y="248411"/>
                    <a:pt x="289655" y="265556"/>
                  </a:cubicBezTo>
                  <a:cubicBezTo>
                    <a:pt x="301181" y="270319"/>
                    <a:pt x="312515" y="276224"/>
                    <a:pt x="323279" y="282987"/>
                  </a:cubicBezTo>
                  <a:cubicBezTo>
                    <a:pt x="327184" y="284606"/>
                    <a:pt x="353092" y="294607"/>
                    <a:pt x="381857" y="280320"/>
                  </a:cubicBezTo>
                  <a:cubicBezTo>
                    <a:pt x="395192" y="273938"/>
                    <a:pt x="409956" y="274224"/>
                    <a:pt x="421576" y="281082"/>
                  </a:cubicBezTo>
                  <a:cubicBezTo>
                    <a:pt x="422624" y="281653"/>
                    <a:pt x="423767" y="282320"/>
                    <a:pt x="424815" y="283082"/>
                  </a:cubicBezTo>
                  <a:lnTo>
                    <a:pt x="499110" y="251554"/>
                  </a:lnTo>
                  <a:cubicBezTo>
                    <a:pt x="502063" y="250316"/>
                    <a:pt x="505016" y="249268"/>
                    <a:pt x="508730" y="248221"/>
                  </a:cubicBezTo>
                  <a:cubicBezTo>
                    <a:pt x="540830" y="240220"/>
                    <a:pt x="556736" y="253555"/>
                    <a:pt x="563309" y="262222"/>
                  </a:cubicBezTo>
                  <a:cubicBezTo>
                    <a:pt x="566166" y="266223"/>
                    <a:pt x="567119" y="271081"/>
                    <a:pt x="565976" y="275748"/>
                  </a:cubicBezTo>
                  <a:cubicBezTo>
                    <a:pt x="564833" y="280225"/>
                    <a:pt x="561880" y="283939"/>
                    <a:pt x="557879" y="285940"/>
                  </a:cubicBezTo>
                  <a:lnTo>
                    <a:pt x="400145" y="369093"/>
                  </a:lnTo>
                  <a:cubicBezTo>
                    <a:pt x="373666" y="382999"/>
                    <a:pt x="344615" y="389476"/>
                    <a:pt x="316135" y="387667"/>
                  </a:cubicBezTo>
                  <a:cubicBezTo>
                    <a:pt x="232219" y="382809"/>
                    <a:pt x="177451" y="389667"/>
                    <a:pt x="160877" y="392143"/>
                  </a:cubicBezTo>
                  <a:lnTo>
                    <a:pt x="160877" y="431863"/>
                  </a:lnTo>
                  <a:lnTo>
                    <a:pt x="102584" y="431863"/>
                  </a:lnTo>
                  <a:lnTo>
                    <a:pt x="102584" y="470629"/>
                  </a:lnTo>
                  <a:lnTo>
                    <a:pt x="0" y="470629"/>
                  </a:lnTo>
                  <a:close/>
                  <a:moveTo>
                    <a:pt x="424434" y="121158"/>
                  </a:moveTo>
                  <a:lnTo>
                    <a:pt x="460343" y="121158"/>
                  </a:lnTo>
                  <a:lnTo>
                    <a:pt x="460343" y="140208"/>
                  </a:lnTo>
                  <a:lnTo>
                    <a:pt x="424434" y="140208"/>
                  </a:lnTo>
                  <a:close/>
                  <a:moveTo>
                    <a:pt x="356044" y="121158"/>
                  </a:moveTo>
                  <a:lnTo>
                    <a:pt x="392620" y="121158"/>
                  </a:lnTo>
                  <a:lnTo>
                    <a:pt x="392620" y="140208"/>
                  </a:lnTo>
                  <a:lnTo>
                    <a:pt x="356044" y="140208"/>
                  </a:lnTo>
                  <a:close/>
                  <a:moveTo>
                    <a:pt x="287464" y="121158"/>
                  </a:moveTo>
                  <a:lnTo>
                    <a:pt x="324040" y="121158"/>
                  </a:lnTo>
                  <a:lnTo>
                    <a:pt x="324040" y="140208"/>
                  </a:lnTo>
                  <a:lnTo>
                    <a:pt x="287464" y="140208"/>
                  </a:lnTo>
                  <a:close/>
                  <a:moveTo>
                    <a:pt x="219837" y="121158"/>
                  </a:moveTo>
                  <a:lnTo>
                    <a:pt x="255746" y="121158"/>
                  </a:lnTo>
                  <a:lnTo>
                    <a:pt x="255746" y="140208"/>
                  </a:lnTo>
                  <a:lnTo>
                    <a:pt x="219837" y="140208"/>
                  </a:lnTo>
                  <a:close/>
                  <a:moveTo>
                    <a:pt x="240506" y="50958"/>
                  </a:moveTo>
                  <a:cubicBezTo>
                    <a:pt x="234315" y="50768"/>
                    <a:pt x="229552" y="55149"/>
                    <a:pt x="229552" y="60864"/>
                  </a:cubicBezTo>
                  <a:cubicBezTo>
                    <a:pt x="229552" y="66389"/>
                    <a:pt x="233933" y="70770"/>
                    <a:pt x="239744" y="70770"/>
                  </a:cubicBezTo>
                  <a:cubicBezTo>
                    <a:pt x="245554" y="70770"/>
                    <a:pt x="250031" y="66389"/>
                    <a:pt x="250031" y="60864"/>
                  </a:cubicBezTo>
                  <a:cubicBezTo>
                    <a:pt x="250031" y="58102"/>
                    <a:pt x="248983" y="55530"/>
                    <a:pt x="246983" y="53625"/>
                  </a:cubicBezTo>
                  <a:cubicBezTo>
                    <a:pt x="245173" y="51911"/>
                    <a:pt x="242887" y="50958"/>
                    <a:pt x="240506" y="50958"/>
                  </a:cubicBezTo>
                  <a:close/>
                  <a:moveTo>
                    <a:pt x="416147" y="50006"/>
                  </a:moveTo>
                  <a:lnTo>
                    <a:pt x="415766" y="70675"/>
                  </a:lnTo>
                  <a:lnTo>
                    <a:pt x="450532" y="71056"/>
                  </a:lnTo>
                  <a:cubicBezTo>
                    <a:pt x="450818" y="71056"/>
                    <a:pt x="450913" y="71056"/>
                    <a:pt x="450913" y="70675"/>
                  </a:cubicBezTo>
                  <a:lnTo>
                    <a:pt x="450913" y="50387"/>
                  </a:lnTo>
                  <a:close/>
                  <a:moveTo>
                    <a:pt x="287845" y="31813"/>
                  </a:moveTo>
                  <a:cubicBezTo>
                    <a:pt x="303942" y="31813"/>
                    <a:pt x="316991" y="44767"/>
                    <a:pt x="316991" y="60769"/>
                  </a:cubicBezTo>
                  <a:cubicBezTo>
                    <a:pt x="316991" y="76771"/>
                    <a:pt x="303942" y="89725"/>
                    <a:pt x="287845" y="89725"/>
                  </a:cubicBezTo>
                  <a:cubicBezTo>
                    <a:pt x="283559" y="89725"/>
                    <a:pt x="279177" y="88582"/>
                    <a:pt x="275081" y="86582"/>
                  </a:cubicBezTo>
                  <a:cubicBezTo>
                    <a:pt x="270414" y="84201"/>
                    <a:pt x="268509" y="78581"/>
                    <a:pt x="270795" y="73818"/>
                  </a:cubicBezTo>
                  <a:cubicBezTo>
                    <a:pt x="273081" y="69151"/>
                    <a:pt x="278796" y="67151"/>
                    <a:pt x="283559" y="69532"/>
                  </a:cubicBezTo>
                  <a:cubicBezTo>
                    <a:pt x="284987" y="70294"/>
                    <a:pt x="286511" y="70675"/>
                    <a:pt x="287845" y="70675"/>
                  </a:cubicBezTo>
                  <a:cubicBezTo>
                    <a:pt x="293465" y="70675"/>
                    <a:pt x="297941" y="66198"/>
                    <a:pt x="297941" y="60674"/>
                  </a:cubicBezTo>
                  <a:cubicBezTo>
                    <a:pt x="297941" y="55149"/>
                    <a:pt x="293465" y="50768"/>
                    <a:pt x="287845" y="50768"/>
                  </a:cubicBezTo>
                  <a:cubicBezTo>
                    <a:pt x="286511" y="50768"/>
                    <a:pt x="284987" y="51149"/>
                    <a:pt x="283559" y="51911"/>
                  </a:cubicBezTo>
                  <a:cubicBezTo>
                    <a:pt x="278796" y="54292"/>
                    <a:pt x="273081" y="52292"/>
                    <a:pt x="270795" y="47625"/>
                  </a:cubicBezTo>
                  <a:cubicBezTo>
                    <a:pt x="268414" y="42862"/>
                    <a:pt x="270319" y="37242"/>
                    <a:pt x="275081" y="34861"/>
                  </a:cubicBezTo>
                  <a:cubicBezTo>
                    <a:pt x="279177" y="32861"/>
                    <a:pt x="283559" y="31813"/>
                    <a:pt x="287845" y="31813"/>
                  </a:cubicBezTo>
                  <a:close/>
                  <a:moveTo>
                    <a:pt x="239839" y="31813"/>
                  </a:moveTo>
                  <a:cubicBezTo>
                    <a:pt x="247268" y="31623"/>
                    <a:pt x="254603" y="34385"/>
                    <a:pt x="260222" y="39814"/>
                  </a:cubicBezTo>
                  <a:cubicBezTo>
                    <a:pt x="265937" y="45243"/>
                    <a:pt x="269176" y="52863"/>
                    <a:pt x="269176" y="60769"/>
                  </a:cubicBezTo>
                  <a:cubicBezTo>
                    <a:pt x="269176" y="76771"/>
                    <a:pt x="256031" y="89725"/>
                    <a:pt x="239839" y="89725"/>
                  </a:cubicBezTo>
                  <a:cubicBezTo>
                    <a:pt x="223646" y="89725"/>
                    <a:pt x="210502" y="76771"/>
                    <a:pt x="210502" y="60769"/>
                  </a:cubicBezTo>
                  <a:cubicBezTo>
                    <a:pt x="210502" y="44767"/>
                    <a:pt x="223646" y="31813"/>
                    <a:pt x="239839" y="31813"/>
                  </a:cubicBezTo>
                  <a:close/>
                  <a:moveTo>
                    <a:pt x="416147" y="30956"/>
                  </a:moveTo>
                  <a:lnTo>
                    <a:pt x="450532" y="30956"/>
                  </a:lnTo>
                  <a:cubicBezTo>
                    <a:pt x="461391" y="30956"/>
                    <a:pt x="469963" y="39529"/>
                    <a:pt x="469963" y="50387"/>
                  </a:cubicBezTo>
                  <a:lnTo>
                    <a:pt x="469963" y="70580"/>
                  </a:lnTo>
                  <a:cubicBezTo>
                    <a:pt x="469963" y="81439"/>
                    <a:pt x="461391" y="90011"/>
                    <a:pt x="450532" y="90011"/>
                  </a:cubicBezTo>
                  <a:lnTo>
                    <a:pt x="416147" y="90011"/>
                  </a:lnTo>
                  <a:cubicBezTo>
                    <a:pt x="405288" y="90011"/>
                    <a:pt x="396811" y="81534"/>
                    <a:pt x="396716" y="70675"/>
                  </a:cubicBezTo>
                  <a:lnTo>
                    <a:pt x="396716" y="50387"/>
                  </a:lnTo>
                  <a:cubicBezTo>
                    <a:pt x="396716" y="39529"/>
                    <a:pt x="405288" y="30956"/>
                    <a:pt x="416147" y="30956"/>
                  </a:cubicBezTo>
                  <a:close/>
                  <a:moveTo>
                    <a:pt x="206406" y="19050"/>
                  </a:moveTo>
                  <a:cubicBezTo>
                    <a:pt x="198786" y="19050"/>
                    <a:pt x="192880" y="24955"/>
                    <a:pt x="192880" y="32576"/>
                  </a:cubicBezTo>
                  <a:lnTo>
                    <a:pt x="192785" y="32576"/>
                  </a:lnTo>
                  <a:lnTo>
                    <a:pt x="192785" y="182213"/>
                  </a:lnTo>
                  <a:cubicBezTo>
                    <a:pt x="192785" y="189738"/>
                    <a:pt x="198786" y="195739"/>
                    <a:pt x="206311" y="195739"/>
                  </a:cubicBezTo>
                  <a:lnTo>
                    <a:pt x="473773" y="195739"/>
                  </a:lnTo>
                  <a:cubicBezTo>
                    <a:pt x="481393" y="195739"/>
                    <a:pt x="487298" y="189833"/>
                    <a:pt x="487298" y="182213"/>
                  </a:cubicBezTo>
                  <a:lnTo>
                    <a:pt x="487298" y="32576"/>
                  </a:lnTo>
                  <a:cubicBezTo>
                    <a:pt x="487298" y="25051"/>
                    <a:pt x="481297" y="19050"/>
                    <a:pt x="473773" y="19050"/>
                  </a:cubicBezTo>
                  <a:close/>
                  <a:moveTo>
                    <a:pt x="206311" y="0"/>
                  </a:moveTo>
                  <a:lnTo>
                    <a:pt x="473677" y="0"/>
                  </a:lnTo>
                  <a:cubicBezTo>
                    <a:pt x="491680" y="0"/>
                    <a:pt x="506253" y="14573"/>
                    <a:pt x="506253" y="32576"/>
                  </a:cubicBezTo>
                  <a:lnTo>
                    <a:pt x="506253" y="182213"/>
                  </a:lnTo>
                  <a:cubicBezTo>
                    <a:pt x="506253" y="200120"/>
                    <a:pt x="491584" y="214789"/>
                    <a:pt x="473677" y="214789"/>
                  </a:cubicBezTo>
                  <a:lnTo>
                    <a:pt x="206311" y="214789"/>
                  </a:lnTo>
                  <a:cubicBezTo>
                    <a:pt x="188404" y="214789"/>
                    <a:pt x="173830" y="200216"/>
                    <a:pt x="173735" y="182213"/>
                  </a:cubicBezTo>
                  <a:lnTo>
                    <a:pt x="173735" y="32576"/>
                  </a:lnTo>
                  <a:cubicBezTo>
                    <a:pt x="173735" y="14669"/>
                    <a:pt x="188404" y="0"/>
                    <a:pt x="206311"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57" name="ICON">
              <a:extLst>
                <a:ext uri="{FF2B5EF4-FFF2-40B4-BE49-F238E27FC236}">
                  <a16:creationId xmlns:a16="http://schemas.microsoft.com/office/drawing/2014/main" id="{0D91049B-0E31-7F64-0AC4-97D2C261AA15}"/>
                </a:ext>
              </a:extLst>
            </p:cNvPr>
            <p:cNvSpPr>
              <a:spLocks noChangeAspect="1"/>
            </p:cNvSpPr>
            <p:nvPr/>
          </p:nvSpPr>
          <p:spPr bwMode="gray">
            <a:xfrm>
              <a:off x="6514731" y="3544279"/>
              <a:ext cx="486489" cy="594360"/>
            </a:xfrm>
            <a:custGeom>
              <a:avLst/>
              <a:gdLst>
                <a:gd name="connsiteX0" fmla="*/ 337185 w 486489"/>
                <a:gd name="connsiteY0" fmla="*/ 478155 h 594360"/>
                <a:gd name="connsiteX1" fmla="*/ 356235 w 486489"/>
                <a:gd name="connsiteY1" fmla="*/ 478155 h 594360"/>
                <a:gd name="connsiteX2" fmla="*/ 356235 w 486489"/>
                <a:gd name="connsiteY2" fmla="*/ 562927 h 594360"/>
                <a:gd name="connsiteX3" fmla="*/ 369570 w 486489"/>
                <a:gd name="connsiteY3" fmla="*/ 575310 h 594360"/>
                <a:gd name="connsiteX4" fmla="*/ 382905 w 486489"/>
                <a:gd name="connsiteY4" fmla="*/ 562927 h 594360"/>
                <a:gd name="connsiteX5" fmla="*/ 382905 w 486489"/>
                <a:gd name="connsiteY5" fmla="*/ 478155 h 594360"/>
                <a:gd name="connsiteX6" fmla="*/ 401955 w 486489"/>
                <a:gd name="connsiteY6" fmla="*/ 478155 h 594360"/>
                <a:gd name="connsiteX7" fmla="*/ 401955 w 486489"/>
                <a:gd name="connsiteY7" fmla="*/ 562927 h 594360"/>
                <a:gd name="connsiteX8" fmla="*/ 369570 w 486489"/>
                <a:gd name="connsiteY8" fmla="*/ 594360 h 594360"/>
                <a:gd name="connsiteX9" fmla="*/ 337185 w 486489"/>
                <a:gd name="connsiteY9" fmla="*/ 562927 h 594360"/>
                <a:gd name="connsiteX10" fmla="*/ 53340 w 486489"/>
                <a:gd name="connsiteY10" fmla="*/ 456248 h 594360"/>
                <a:gd name="connsiteX11" fmla="*/ 158115 w 486489"/>
                <a:gd name="connsiteY11" fmla="*/ 456248 h 594360"/>
                <a:gd name="connsiteX12" fmla="*/ 158115 w 486489"/>
                <a:gd name="connsiteY12" fmla="*/ 475298 h 594360"/>
                <a:gd name="connsiteX13" fmla="*/ 53340 w 486489"/>
                <a:gd name="connsiteY13" fmla="*/ 475298 h 594360"/>
                <a:gd name="connsiteX14" fmla="*/ 53340 w 486489"/>
                <a:gd name="connsiteY14" fmla="*/ 415290 h 594360"/>
                <a:gd name="connsiteX15" fmla="*/ 158115 w 486489"/>
                <a:gd name="connsiteY15" fmla="*/ 415290 h 594360"/>
                <a:gd name="connsiteX16" fmla="*/ 158115 w 486489"/>
                <a:gd name="connsiteY16" fmla="*/ 434340 h 594360"/>
                <a:gd name="connsiteX17" fmla="*/ 53340 w 486489"/>
                <a:gd name="connsiteY17" fmla="*/ 434340 h 594360"/>
                <a:gd name="connsiteX18" fmla="*/ 53340 w 486489"/>
                <a:gd name="connsiteY18" fmla="*/ 342900 h 594360"/>
                <a:gd name="connsiteX19" fmla="*/ 224790 w 486489"/>
                <a:gd name="connsiteY19" fmla="*/ 342900 h 594360"/>
                <a:gd name="connsiteX20" fmla="*/ 224790 w 486489"/>
                <a:gd name="connsiteY20" fmla="*/ 361950 h 594360"/>
                <a:gd name="connsiteX21" fmla="*/ 53340 w 486489"/>
                <a:gd name="connsiteY21" fmla="*/ 361950 h 594360"/>
                <a:gd name="connsiteX22" fmla="*/ 53340 w 486489"/>
                <a:gd name="connsiteY22" fmla="*/ 291465 h 594360"/>
                <a:gd name="connsiteX23" fmla="*/ 224790 w 486489"/>
                <a:gd name="connsiteY23" fmla="*/ 291465 h 594360"/>
                <a:gd name="connsiteX24" fmla="*/ 224790 w 486489"/>
                <a:gd name="connsiteY24" fmla="*/ 310515 h 594360"/>
                <a:gd name="connsiteX25" fmla="*/ 53340 w 486489"/>
                <a:gd name="connsiteY25" fmla="*/ 310515 h 594360"/>
                <a:gd name="connsiteX26" fmla="*/ 368618 w 486489"/>
                <a:gd name="connsiteY26" fmla="*/ 271463 h 594360"/>
                <a:gd name="connsiteX27" fmla="*/ 449581 w 486489"/>
                <a:gd name="connsiteY27" fmla="*/ 352426 h 594360"/>
                <a:gd name="connsiteX28" fmla="*/ 440056 w 486489"/>
                <a:gd name="connsiteY28" fmla="*/ 361951 h 594360"/>
                <a:gd name="connsiteX29" fmla="*/ 430531 w 486489"/>
                <a:gd name="connsiteY29" fmla="*/ 352426 h 594360"/>
                <a:gd name="connsiteX30" fmla="*/ 368618 w 486489"/>
                <a:gd name="connsiteY30" fmla="*/ 290513 h 594360"/>
                <a:gd name="connsiteX31" fmla="*/ 359093 w 486489"/>
                <a:gd name="connsiteY31" fmla="*/ 280988 h 594360"/>
                <a:gd name="connsiteX32" fmla="*/ 368618 w 486489"/>
                <a:gd name="connsiteY32" fmla="*/ 271463 h 594360"/>
                <a:gd name="connsiteX33" fmla="*/ 371475 w 486489"/>
                <a:gd name="connsiteY33" fmla="*/ 260033 h 594360"/>
                <a:gd name="connsiteX34" fmla="*/ 334327 w 486489"/>
                <a:gd name="connsiteY34" fmla="*/ 267653 h 594360"/>
                <a:gd name="connsiteX35" fmla="*/ 281940 w 486489"/>
                <a:gd name="connsiteY35" fmla="*/ 320040 h 594360"/>
                <a:gd name="connsiteX36" fmla="*/ 281940 w 486489"/>
                <a:gd name="connsiteY36" fmla="*/ 393383 h 594360"/>
                <a:gd name="connsiteX37" fmla="*/ 407670 w 486489"/>
                <a:gd name="connsiteY37" fmla="*/ 445770 h 594360"/>
                <a:gd name="connsiteX38" fmla="*/ 460057 w 486489"/>
                <a:gd name="connsiteY38" fmla="*/ 393383 h 594360"/>
                <a:gd name="connsiteX39" fmla="*/ 461010 w 486489"/>
                <a:gd name="connsiteY39" fmla="*/ 319088 h 594360"/>
                <a:gd name="connsiteX40" fmla="*/ 371475 w 486489"/>
                <a:gd name="connsiteY40" fmla="*/ 260033 h 594360"/>
                <a:gd name="connsiteX41" fmla="*/ 371252 w 486489"/>
                <a:gd name="connsiteY41" fmla="*/ 240075 h 594360"/>
                <a:gd name="connsiteX42" fmla="*/ 477202 w 486489"/>
                <a:gd name="connsiteY42" fmla="*/ 311468 h 594360"/>
                <a:gd name="connsiteX43" fmla="*/ 477202 w 486489"/>
                <a:gd name="connsiteY43" fmla="*/ 400050 h 594360"/>
                <a:gd name="connsiteX44" fmla="*/ 414338 w 486489"/>
                <a:gd name="connsiteY44" fmla="*/ 462915 h 594360"/>
                <a:gd name="connsiteX45" fmla="*/ 370523 w 486489"/>
                <a:gd name="connsiteY45" fmla="*/ 471488 h 594360"/>
                <a:gd name="connsiteX46" fmla="*/ 263843 w 486489"/>
                <a:gd name="connsiteY46" fmla="*/ 400050 h 594360"/>
                <a:gd name="connsiteX47" fmla="*/ 263843 w 486489"/>
                <a:gd name="connsiteY47" fmla="*/ 311468 h 594360"/>
                <a:gd name="connsiteX48" fmla="*/ 326707 w 486489"/>
                <a:gd name="connsiteY48" fmla="*/ 248603 h 594360"/>
                <a:gd name="connsiteX49" fmla="*/ 371252 w 486489"/>
                <a:gd name="connsiteY49" fmla="*/ 240075 h 594360"/>
                <a:gd name="connsiteX50" fmla="*/ 190501 w 486489"/>
                <a:gd name="connsiteY50" fmla="*/ 117158 h 594360"/>
                <a:gd name="connsiteX51" fmla="*/ 200026 w 486489"/>
                <a:gd name="connsiteY51" fmla="*/ 126683 h 594360"/>
                <a:gd name="connsiteX52" fmla="*/ 200026 w 486489"/>
                <a:gd name="connsiteY52" fmla="*/ 200026 h 594360"/>
                <a:gd name="connsiteX53" fmla="*/ 126683 w 486489"/>
                <a:gd name="connsiteY53" fmla="*/ 200026 h 594360"/>
                <a:gd name="connsiteX54" fmla="*/ 117158 w 486489"/>
                <a:gd name="connsiteY54" fmla="*/ 190501 h 594360"/>
                <a:gd name="connsiteX55" fmla="*/ 126683 w 486489"/>
                <a:gd name="connsiteY55" fmla="*/ 180976 h 594360"/>
                <a:gd name="connsiteX56" fmla="*/ 180976 w 486489"/>
                <a:gd name="connsiteY56" fmla="*/ 180976 h 594360"/>
                <a:gd name="connsiteX57" fmla="*/ 180976 w 486489"/>
                <a:gd name="connsiteY57" fmla="*/ 126683 h 594360"/>
                <a:gd name="connsiteX58" fmla="*/ 190501 w 486489"/>
                <a:gd name="connsiteY58" fmla="*/ 117158 h 594360"/>
                <a:gd name="connsiteX59" fmla="*/ 62865 w 486489"/>
                <a:gd name="connsiteY59" fmla="*/ 70485 h 594360"/>
                <a:gd name="connsiteX60" fmla="*/ 62865 w 486489"/>
                <a:gd name="connsiteY60" fmla="*/ 215265 h 594360"/>
                <a:gd name="connsiteX61" fmla="*/ 215265 w 486489"/>
                <a:gd name="connsiteY61" fmla="*/ 215265 h 594360"/>
                <a:gd name="connsiteX62" fmla="*/ 215265 w 486489"/>
                <a:gd name="connsiteY62" fmla="*/ 70485 h 594360"/>
                <a:gd name="connsiteX63" fmla="*/ 43815 w 486489"/>
                <a:gd name="connsiteY63" fmla="*/ 51435 h 594360"/>
                <a:gd name="connsiteX64" fmla="*/ 234315 w 486489"/>
                <a:gd name="connsiteY64" fmla="*/ 51435 h 594360"/>
                <a:gd name="connsiteX65" fmla="*/ 234315 w 486489"/>
                <a:gd name="connsiteY65" fmla="*/ 235268 h 594360"/>
                <a:gd name="connsiteX66" fmla="*/ 43815 w 486489"/>
                <a:gd name="connsiteY66" fmla="*/ 235268 h 594360"/>
                <a:gd name="connsiteX67" fmla="*/ 0 w 486489"/>
                <a:gd name="connsiteY67" fmla="*/ 0 h 594360"/>
                <a:gd name="connsiteX68" fmla="*/ 383858 w 486489"/>
                <a:gd name="connsiteY68" fmla="*/ 0 h 594360"/>
                <a:gd name="connsiteX69" fmla="*/ 383858 w 486489"/>
                <a:gd name="connsiteY69" fmla="*/ 227648 h 594360"/>
                <a:gd name="connsiteX70" fmla="*/ 364808 w 486489"/>
                <a:gd name="connsiteY70" fmla="*/ 227648 h 594360"/>
                <a:gd name="connsiteX71" fmla="*/ 364808 w 486489"/>
                <a:gd name="connsiteY71" fmla="*/ 19050 h 594360"/>
                <a:gd name="connsiteX72" fmla="*/ 19050 w 486489"/>
                <a:gd name="connsiteY72" fmla="*/ 19050 h 594360"/>
                <a:gd name="connsiteX73" fmla="*/ 19050 w 486489"/>
                <a:gd name="connsiteY73" fmla="*/ 501015 h 594360"/>
                <a:gd name="connsiteX74" fmla="*/ 281940 w 486489"/>
                <a:gd name="connsiteY74" fmla="*/ 501015 h 594360"/>
                <a:gd name="connsiteX75" fmla="*/ 281940 w 486489"/>
                <a:gd name="connsiteY75" fmla="*/ 520065 h 594360"/>
                <a:gd name="connsiteX76" fmla="*/ 0 w 486489"/>
                <a:gd name="connsiteY76" fmla="*/ 520065 h 5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86489" h="594360">
                  <a:moveTo>
                    <a:pt x="337185" y="478155"/>
                  </a:moveTo>
                  <a:lnTo>
                    <a:pt x="356235" y="478155"/>
                  </a:lnTo>
                  <a:lnTo>
                    <a:pt x="356235" y="562927"/>
                  </a:lnTo>
                  <a:cubicBezTo>
                    <a:pt x="356235" y="569595"/>
                    <a:pt x="361950" y="575310"/>
                    <a:pt x="369570" y="575310"/>
                  </a:cubicBezTo>
                  <a:cubicBezTo>
                    <a:pt x="377190" y="575310"/>
                    <a:pt x="382905" y="569595"/>
                    <a:pt x="382905" y="562927"/>
                  </a:cubicBezTo>
                  <a:lnTo>
                    <a:pt x="382905" y="478155"/>
                  </a:lnTo>
                  <a:lnTo>
                    <a:pt x="401955" y="478155"/>
                  </a:lnTo>
                  <a:lnTo>
                    <a:pt x="401955" y="562927"/>
                  </a:lnTo>
                  <a:cubicBezTo>
                    <a:pt x="401955" y="580073"/>
                    <a:pt x="387667" y="594360"/>
                    <a:pt x="369570" y="594360"/>
                  </a:cubicBezTo>
                  <a:cubicBezTo>
                    <a:pt x="351473" y="594360"/>
                    <a:pt x="337185" y="580073"/>
                    <a:pt x="337185" y="562927"/>
                  </a:cubicBezTo>
                  <a:close/>
                  <a:moveTo>
                    <a:pt x="53340" y="456248"/>
                  </a:moveTo>
                  <a:lnTo>
                    <a:pt x="158115" y="456248"/>
                  </a:lnTo>
                  <a:lnTo>
                    <a:pt x="158115" y="475298"/>
                  </a:lnTo>
                  <a:lnTo>
                    <a:pt x="53340" y="475298"/>
                  </a:lnTo>
                  <a:close/>
                  <a:moveTo>
                    <a:pt x="53340" y="415290"/>
                  </a:moveTo>
                  <a:lnTo>
                    <a:pt x="158115" y="415290"/>
                  </a:lnTo>
                  <a:lnTo>
                    <a:pt x="158115" y="434340"/>
                  </a:lnTo>
                  <a:lnTo>
                    <a:pt x="53340" y="434340"/>
                  </a:lnTo>
                  <a:close/>
                  <a:moveTo>
                    <a:pt x="53340" y="342900"/>
                  </a:moveTo>
                  <a:lnTo>
                    <a:pt x="224790" y="342900"/>
                  </a:lnTo>
                  <a:lnTo>
                    <a:pt x="224790" y="361950"/>
                  </a:lnTo>
                  <a:lnTo>
                    <a:pt x="53340" y="361950"/>
                  </a:lnTo>
                  <a:close/>
                  <a:moveTo>
                    <a:pt x="53340" y="291465"/>
                  </a:moveTo>
                  <a:lnTo>
                    <a:pt x="224790" y="291465"/>
                  </a:lnTo>
                  <a:lnTo>
                    <a:pt x="224790" y="310515"/>
                  </a:lnTo>
                  <a:lnTo>
                    <a:pt x="53340" y="310515"/>
                  </a:lnTo>
                  <a:close/>
                  <a:moveTo>
                    <a:pt x="368618" y="271463"/>
                  </a:moveTo>
                  <a:cubicBezTo>
                    <a:pt x="413386" y="271463"/>
                    <a:pt x="449581" y="307658"/>
                    <a:pt x="449581" y="352426"/>
                  </a:cubicBezTo>
                  <a:cubicBezTo>
                    <a:pt x="449581" y="358140"/>
                    <a:pt x="445770" y="361951"/>
                    <a:pt x="440056" y="361951"/>
                  </a:cubicBezTo>
                  <a:cubicBezTo>
                    <a:pt x="434340" y="361951"/>
                    <a:pt x="430531" y="358140"/>
                    <a:pt x="430531" y="352426"/>
                  </a:cubicBezTo>
                  <a:cubicBezTo>
                    <a:pt x="430531" y="318136"/>
                    <a:pt x="402908" y="290513"/>
                    <a:pt x="368618" y="290513"/>
                  </a:cubicBezTo>
                  <a:cubicBezTo>
                    <a:pt x="362903" y="290513"/>
                    <a:pt x="359093" y="286703"/>
                    <a:pt x="359093" y="280988"/>
                  </a:cubicBezTo>
                  <a:cubicBezTo>
                    <a:pt x="359093" y="275273"/>
                    <a:pt x="362903" y="271463"/>
                    <a:pt x="368618" y="271463"/>
                  </a:cubicBezTo>
                  <a:close/>
                  <a:moveTo>
                    <a:pt x="371475" y="260033"/>
                  </a:moveTo>
                  <a:cubicBezTo>
                    <a:pt x="359093" y="260033"/>
                    <a:pt x="346710" y="262890"/>
                    <a:pt x="334327" y="267653"/>
                  </a:cubicBezTo>
                  <a:cubicBezTo>
                    <a:pt x="310515" y="278130"/>
                    <a:pt x="291465" y="296228"/>
                    <a:pt x="281940" y="320040"/>
                  </a:cubicBezTo>
                  <a:cubicBezTo>
                    <a:pt x="272415" y="343853"/>
                    <a:pt x="272415" y="369570"/>
                    <a:pt x="281940" y="393383"/>
                  </a:cubicBezTo>
                  <a:cubicBezTo>
                    <a:pt x="301943" y="442913"/>
                    <a:pt x="358140" y="465773"/>
                    <a:pt x="407670" y="445770"/>
                  </a:cubicBezTo>
                  <a:cubicBezTo>
                    <a:pt x="431482" y="435293"/>
                    <a:pt x="450532" y="417195"/>
                    <a:pt x="460057" y="393383"/>
                  </a:cubicBezTo>
                  <a:cubicBezTo>
                    <a:pt x="469582" y="369570"/>
                    <a:pt x="469582" y="342900"/>
                    <a:pt x="461010" y="319088"/>
                  </a:cubicBezTo>
                  <a:cubicBezTo>
                    <a:pt x="444818" y="282893"/>
                    <a:pt x="409575" y="260033"/>
                    <a:pt x="371475" y="260033"/>
                  </a:cubicBezTo>
                  <a:close/>
                  <a:moveTo>
                    <a:pt x="371252" y="240075"/>
                  </a:moveTo>
                  <a:cubicBezTo>
                    <a:pt x="415945" y="240566"/>
                    <a:pt x="458629" y="267177"/>
                    <a:pt x="477202" y="311468"/>
                  </a:cubicBezTo>
                  <a:cubicBezTo>
                    <a:pt x="489585" y="340043"/>
                    <a:pt x="489585" y="371475"/>
                    <a:pt x="477202" y="400050"/>
                  </a:cubicBezTo>
                  <a:cubicBezTo>
                    <a:pt x="464820" y="428625"/>
                    <a:pt x="442913" y="451485"/>
                    <a:pt x="414338" y="462915"/>
                  </a:cubicBezTo>
                  <a:cubicBezTo>
                    <a:pt x="400050" y="468630"/>
                    <a:pt x="384810" y="471488"/>
                    <a:pt x="370523" y="471488"/>
                  </a:cubicBezTo>
                  <a:cubicBezTo>
                    <a:pt x="325755" y="471488"/>
                    <a:pt x="281940" y="444818"/>
                    <a:pt x="263843" y="400050"/>
                  </a:cubicBezTo>
                  <a:cubicBezTo>
                    <a:pt x="252412" y="371475"/>
                    <a:pt x="252412" y="340043"/>
                    <a:pt x="263843" y="311468"/>
                  </a:cubicBezTo>
                  <a:cubicBezTo>
                    <a:pt x="276225" y="282893"/>
                    <a:pt x="298132" y="260033"/>
                    <a:pt x="326707" y="248603"/>
                  </a:cubicBezTo>
                  <a:cubicBezTo>
                    <a:pt x="341233" y="242650"/>
                    <a:pt x="356354" y="239911"/>
                    <a:pt x="371252" y="240075"/>
                  </a:cubicBezTo>
                  <a:close/>
                  <a:moveTo>
                    <a:pt x="190501" y="117158"/>
                  </a:moveTo>
                  <a:cubicBezTo>
                    <a:pt x="196216" y="117158"/>
                    <a:pt x="200026" y="120968"/>
                    <a:pt x="200026" y="126683"/>
                  </a:cubicBezTo>
                  <a:lnTo>
                    <a:pt x="200026" y="200026"/>
                  </a:lnTo>
                  <a:lnTo>
                    <a:pt x="126683" y="200026"/>
                  </a:lnTo>
                  <a:cubicBezTo>
                    <a:pt x="121921" y="200026"/>
                    <a:pt x="117158" y="196216"/>
                    <a:pt x="117158" y="190501"/>
                  </a:cubicBezTo>
                  <a:cubicBezTo>
                    <a:pt x="117158" y="184785"/>
                    <a:pt x="120968" y="180976"/>
                    <a:pt x="126683" y="180976"/>
                  </a:cubicBezTo>
                  <a:lnTo>
                    <a:pt x="180976" y="180976"/>
                  </a:lnTo>
                  <a:lnTo>
                    <a:pt x="180976" y="126683"/>
                  </a:lnTo>
                  <a:cubicBezTo>
                    <a:pt x="180976" y="120968"/>
                    <a:pt x="184785" y="117158"/>
                    <a:pt x="190501" y="117158"/>
                  </a:cubicBezTo>
                  <a:close/>
                  <a:moveTo>
                    <a:pt x="62865" y="70485"/>
                  </a:moveTo>
                  <a:lnTo>
                    <a:pt x="62865" y="215265"/>
                  </a:lnTo>
                  <a:lnTo>
                    <a:pt x="215265" y="215265"/>
                  </a:lnTo>
                  <a:lnTo>
                    <a:pt x="215265" y="70485"/>
                  </a:lnTo>
                  <a:close/>
                  <a:moveTo>
                    <a:pt x="43815" y="51435"/>
                  </a:moveTo>
                  <a:lnTo>
                    <a:pt x="234315" y="51435"/>
                  </a:lnTo>
                  <a:lnTo>
                    <a:pt x="234315" y="235268"/>
                  </a:lnTo>
                  <a:lnTo>
                    <a:pt x="43815" y="235268"/>
                  </a:lnTo>
                  <a:close/>
                  <a:moveTo>
                    <a:pt x="0" y="0"/>
                  </a:moveTo>
                  <a:lnTo>
                    <a:pt x="383858" y="0"/>
                  </a:lnTo>
                  <a:lnTo>
                    <a:pt x="383858" y="227648"/>
                  </a:lnTo>
                  <a:lnTo>
                    <a:pt x="364808" y="227648"/>
                  </a:lnTo>
                  <a:lnTo>
                    <a:pt x="364808" y="19050"/>
                  </a:lnTo>
                  <a:lnTo>
                    <a:pt x="19050" y="19050"/>
                  </a:lnTo>
                  <a:lnTo>
                    <a:pt x="19050" y="501015"/>
                  </a:lnTo>
                  <a:lnTo>
                    <a:pt x="281940" y="501015"/>
                  </a:lnTo>
                  <a:lnTo>
                    <a:pt x="281940" y="520065"/>
                  </a:lnTo>
                  <a:lnTo>
                    <a:pt x="0" y="520065"/>
                  </a:lnTo>
                  <a:close/>
                </a:path>
              </a:pathLst>
            </a:custGeom>
            <a:solidFill>
              <a:schemeClr val="accent6"/>
            </a:solidFill>
            <a:ln w="9525" cap="flat">
              <a:noFill/>
              <a:prstDash val="solid"/>
              <a:miter/>
            </a:ln>
          </p:spPr>
          <p:txBody>
            <a:bodyPr lIns="0" tIns="0" rIns="0" bIns="0" rtlCol="0" anchor="ctr"/>
            <a:lstStyle/>
            <a:p>
              <a:endParaRPr lang="de-DE" dirty="0"/>
            </a:p>
          </p:txBody>
        </p:sp>
        <p:sp>
          <p:nvSpPr>
            <p:cNvPr id="58" name="ICON">
              <a:extLst>
                <a:ext uri="{FF2B5EF4-FFF2-40B4-BE49-F238E27FC236}">
                  <a16:creationId xmlns:a16="http://schemas.microsoft.com/office/drawing/2014/main" id="{08D2EE4B-D53C-82DD-07EB-72E430822146}"/>
                </a:ext>
              </a:extLst>
            </p:cNvPr>
            <p:cNvSpPr>
              <a:spLocks noChangeAspect="1"/>
            </p:cNvSpPr>
            <p:nvPr/>
          </p:nvSpPr>
          <p:spPr bwMode="gray">
            <a:xfrm>
              <a:off x="4301026" y="1976910"/>
              <a:ext cx="518350" cy="534066"/>
            </a:xfrm>
            <a:custGeom>
              <a:avLst/>
              <a:gdLst>
                <a:gd name="connsiteX0" fmla="*/ 206312 w 518350"/>
                <a:gd name="connsiteY0" fmla="*/ 458152 h 534066"/>
                <a:gd name="connsiteX1" fmla="*/ 204026 w 518350"/>
                <a:gd name="connsiteY1" fmla="*/ 485965 h 534066"/>
                <a:gd name="connsiteX2" fmla="*/ 187357 w 518350"/>
                <a:gd name="connsiteY2" fmla="*/ 515111 h 534066"/>
                <a:gd name="connsiteX3" fmla="*/ 347282 w 518350"/>
                <a:gd name="connsiteY3" fmla="*/ 515111 h 534066"/>
                <a:gd name="connsiteX4" fmla="*/ 330327 w 518350"/>
                <a:gd name="connsiteY4" fmla="*/ 485965 h 534066"/>
                <a:gd name="connsiteX5" fmla="*/ 327946 w 518350"/>
                <a:gd name="connsiteY5" fmla="*/ 458152 h 534066"/>
                <a:gd name="connsiteX6" fmla="*/ 267080 w 518350"/>
                <a:gd name="connsiteY6" fmla="*/ 410241 h 534066"/>
                <a:gd name="connsiteX7" fmla="*/ 276129 w 518350"/>
                <a:gd name="connsiteY7" fmla="*/ 412813 h 534066"/>
                <a:gd name="connsiteX8" fmla="*/ 281463 w 518350"/>
                <a:gd name="connsiteY8" fmla="*/ 423481 h 534066"/>
                <a:gd name="connsiteX9" fmla="*/ 268128 w 518350"/>
                <a:gd name="connsiteY9" fmla="*/ 436816 h 534066"/>
                <a:gd name="connsiteX10" fmla="*/ 254793 w 518350"/>
                <a:gd name="connsiteY10" fmla="*/ 423481 h 534066"/>
                <a:gd name="connsiteX11" fmla="*/ 267080 w 518350"/>
                <a:gd name="connsiteY11" fmla="*/ 410241 h 534066"/>
                <a:gd name="connsiteX12" fmla="*/ 72104 w 518350"/>
                <a:gd name="connsiteY12" fmla="*/ 379571 h 534066"/>
                <a:gd name="connsiteX13" fmla="*/ 72104 w 518350"/>
                <a:gd name="connsiteY13" fmla="*/ 388810 h 534066"/>
                <a:gd name="connsiteX14" fmla="*/ 463867 w 518350"/>
                <a:gd name="connsiteY14" fmla="*/ 388810 h 534066"/>
                <a:gd name="connsiteX15" fmla="*/ 463867 w 518350"/>
                <a:gd name="connsiteY15" fmla="*/ 379571 h 534066"/>
                <a:gd name="connsiteX16" fmla="*/ 53054 w 518350"/>
                <a:gd name="connsiteY16" fmla="*/ 360521 h 534066"/>
                <a:gd name="connsiteX17" fmla="*/ 482917 w 518350"/>
                <a:gd name="connsiteY17" fmla="*/ 360521 h 534066"/>
                <a:gd name="connsiteX18" fmla="*/ 482917 w 518350"/>
                <a:gd name="connsiteY18" fmla="*/ 407860 h 534066"/>
                <a:gd name="connsiteX19" fmla="*/ 53054 w 518350"/>
                <a:gd name="connsiteY19" fmla="*/ 407860 h 534066"/>
                <a:gd name="connsiteX20" fmla="*/ 264223 w 518350"/>
                <a:gd name="connsiteY20" fmla="*/ 130302 h 534066"/>
                <a:gd name="connsiteX21" fmla="*/ 273748 w 518350"/>
                <a:gd name="connsiteY21" fmla="*/ 139827 h 534066"/>
                <a:gd name="connsiteX22" fmla="*/ 273748 w 518350"/>
                <a:gd name="connsiteY22" fmla="*/ 143447 h 534066"/>
                <a:gd name="connsiteX23" fmla="*/ 294132 w 518350"/>
                <a:gd name="connsiteY23" fmla="*/ 171736 h 534066"/>
                <a:gd name="connsiteX24" fmla="*/ 284607 w 518350"/>
                <a:gd name="connsiteY24" fmla="*/ 181261 h 534066"/>
                <a:gd name="connsiteX25" fmla="*/ 275082 w 518350"/>
                <a:gd name="connsiteY25" fmla="*/ 171736 h 534066"/>
                <a:gd name="connsiteX26" fmla="*/ 264223 w 518350"/>
                <a:gd name="connsiteY26" fmla="*/ 160782 h 534066"/>
                <a:gd name="connsiteX27" fmla="*/ 253365 w 518350"/>
                <a:gd name="connsiteY27" fmla="*/ 171736 h 534066"/>
                <a:gd name="connsiteX28" fmla="*/ 267176 w 518350"/>
                <a:gd name="connsiteY28" fmla="*/ 183166 h 534066"/>
                <a:gd name="connsiteX29" fmla="*/ 294132 w 518350"/>
                <a:gd name="connsiteY29" fmla="*/ 212789 h 534066"/>
                <a:gd name="connsiteX30" fmla="*/ 273748 w 518350"/>
                <a:gd name="connsiteY30" fmla="*/ 241078 h 534066"/>
                <a:gd name="connsiteX31" fmla="*/ 273748 w 518350"/>
                <a:gd name="connsiteY31" fmla="*/ 244697 h 534066"/>
                <a:gd name="connsiteX32" fmla="*/ 264223 w 518350"/>
                <a:gd name="connsiteY32" fmla="*/ 254222 h 534066"/>
                <a:gd name="connsiteX33" fmla="*/ 254698 w 518350"/>
                <a:gd name="connsiteY33" fmla="*/ 244697 h 534066"/>
                <a:gd name="connsiteX34" fmla="*/ 254698 w 518350"/>
                <a:gd name="connsiteY34" fmla="*/ 241078 h 534066"/>
                <a:gd name="connsiteX35" fmla="*/ 234315 w 518350"/>
                <a:gd name="connsiteY35" fmla="*/ 212789 h 534066"/>
                <a:gd name="connsiteX36" fmla="*/ 243840 w 518350"/>
                <a:gd name="connsiteY36" fmla="*/ 203264 h 534066"/>
                <a:gd name="connsiteX37" fmla="*/ 253365 w 518350"/>
                <a:gd name="connsiteY37" fmla="*/ 212789 h 534066"/>
                <a:gd name="connsiteX38" fmla="*/ 264223 w 518350"/>
                <a:gd name="connsiteY38" fmla="*/ 223742 h 534066"/>
                <a:gd name="connsiteX39" fmla="*/ 275082 w 518350"/>
                <a:gd name="connsiteY39" fmla="*/ 212789 h 534066"/>
                <a:gd name="connsiteX40" fmla="*/ 261080 w 518350"/>
                <a:gd name="connsiteY40" fmla="*/ 201263 h 534066"/>
                <a:gd name="connsiteX41" fmla="*/ 234315 w 518350"/>
                <a:gd name="connsiteY41" fmla="*/ 171736 h 534066"/>
                <a:gd name="connsiteX42" fmla="*/ 254698 w 518350"/>
                <a:gd name="connsiteY42" fmla="*/ 143447 h 534066"/>
                <a:gd name="connsiteX43" fmla="*/ 254698 w 518350"/>
                <a:gd name="connsiteY43" fmla="*/ 139827 h 534066"/>
                <a:gd name="connsiteX44" fmla="*/ 264223 w 518350"/>
                <a:gd name="connsiteY44" fmla="*/ 130302 h 534066"/>
                <a:gd name="connsiteX45" fmla="*/ 32099 w 518350"/>
                <a:gd name="connsiteY45" fmla="*/ 121062 h 534066"/>
                <a:gd name="connsiteX46" fmla="*/ 143732 w 518350"/>
                <a:gd name="connsiteY46" fmla="*/ 121062 h 534066"/>
                <a:gd name="connsiteX47" fmla="*/ 153257 w 518350"/>
                <a:gd name="connsiteY47" fmla="*/ 130587 h 534066"/>
                <a:gd name="connsiteX48" fmla="*/ 143732 w 518350"/>
                <a:gd name="connsiteY48" fmla="*/ 140112 h 534066"/>
                <a:gd name="connsiteX49" fmla="*/ 32099 w 518350"/>
                <a:gd name="connsiteY49" fmla="*/ 140112 h 534066"/>
                <a:gd name="connsiteX50" fmla="*/ 19050 w 518350"/>
                <a:gd name="connsiteY50" fmla="*/ 153257 h 534066"/>
                <a:gd name="connsiteX51" fmla="*/ 19050 w 518350"/>
                <a:gd name="connsiteY51" fmla="*/ 426053 h 534066"/>
                <a:gd name="connsiteX52" fmla="*/ 32099 w 518350"/>
                <a:gd name="connsiteY52" fmla="*/ 439102 h 534066"/>
                <a:gd name="connsiteX53" fmla="*/ 196406 w 518350"/>
                <a:gd name="connsiteY53" fmla="*/ 439102 h 534066"/>
                <a:gd name="connsiteX54" fmla="*/ 337947 w 518350"/>
                <a:gd name="connsiteY54" fmla="*/ 439102 h 534066"/>
                <a:gd name="connsiteX55" fmla="*/ 486251 w 518350"/>
                <a:gd name="connsiteY55" fmla="*/ 439102 h 534066"/>
                <a:gd name="connsiteX56" fmla="*/ 499300 w 518350"/>
                <a:gd name="connsiteY56" fmla="*/ 426053 h 534066"/>
                <a:gd name="connsiteX57" fmla="*/ 499300 w 518350"/>
                <a:gd name="connsiteY57" fmla="*/ 153352 h 534066"/>
                <a:gd name="connsiteX58" fmla="*/ 486251 w 518350"/>
                <a:gd name="connsiteY58" fmla="*/ 140207 h 534066"/>
                <a:gd name="connsiteX59" fmla="*/ 396335 w 518350"/>
                <a:gd name="connsiteY59" fmla="*/ 140207 h 534066"/>
                <a:gd name="connsiteX60" fmla="*/ 386810 w 518350"/>
                <a:gd name="connsiteY60" fmla="*/ 130682 h 534066"/>
                <a:gd name="connsiteX61" fmla="*/ 396335 w 518350"/>
                <a:gd name="connsiteY61" fmla="*/ 121157 h 534066"/>
                <a:gd name="connsiteX62" fmla="*/ 486251 w 518350"/>
                <a:gd name="connsiteY62" fmla="*/ 121157 h 534066"/>
                <a:gd name="connsiteX63" fmla="*/ 518350 w 518350"/>
                <a:gd name="connsiteY63" fmla="*/ 153257 h 534066"/>
                <a:gd name="connsiteX64" fmla="*/ 518350 w 518350"/>
                <a:gd name="connsiteY64" fmla="*/ 426053 h 534066"/>
                <a:gd name="connsiteX65" fmla="*/ 486251 w 518350"/>
                <a:gd name="connsiteY65" fmla="*/ 458152 h 534066"/>
                <a:gd name="connsiteX66" fmla="*/ 347091 w 518350"/>
                <a:gd name="connsiteY66" fmla="*/ 458152 h 534066"/>
                <a:gd name="connsiteX67" fmla="*/ 348996 w 518350"/>
                <a:gd name="connsiteY67" fmla="*/ 482345 h 534066"/>
                <a:gd name="connsiteX68" fmla="*/ 371380 w 518350"/>
                <a:gd name="connsiteY68" fmla="*/ 508920 h 534066"/>
                <a:gd name="connsiteX69" fmla="*/ 378428 w 518350"/>
                <a:gd name="connsiteY69" fmla="*/ 523493 h 534066"/>
                <a:gd name="connsiteX70" fmla="*/ 364426 w 518350"/>
                <a:gd name="connsiteY70" fmla="*/ 534066 h 534066"/>
                <a:gd name="connsiteX71" fmla="*/ 170021 w 518350"/>
                <a:gd name="connsiteY71" fmla="*/ 534066 h 534066"/>
                <a:gd name="connsiteX72" fmla="*/ 155829 w 518350"/>
                <a:gd name="connsiteY72" fmla="*/ 523589 h 534066"/>
                <a:gd name="connsiteX73" fmla="*/ 163163 w 518350"/>
                <a:gd name="connsiteY73" fmla="*/ 508825 h 534066"/>
                <a:gd name="connsiteX74" fmla="*/ 185356 w 518350"/>
                <a:gd name="connsiteY74" fmla="*/ 482345 h 534066"/>
                <a:gd name="connsiteX75" fmla="*/ 187262 w 518350"/>
                <a:gd name="connsiteY75" fmla="*/ 458057 h 534066"/>
                <a:gd name="connsiteX76" fmla="*/ 32099 w 518350"/>
                <a:gd name="connsiteY76" fmla="*/ 458057 h 534066"/>
                <a:gd name="connsiteX77" fmla="*/ 0 w 518350"/>
                <a:gd name="connsiteY77" fmla="*/ 425957 h 534066"/>
                <a:gd name="connsiteX78" fmla="*/ 0 w 518350"/>
                <a:gd name="connsiteY78" fmla="*/ 153257 h 534066"/>
                <a:gd name="connsiteX79" fmla="*/ 32099 w 518350"/>
                <a:gd name="connsiteY79" fmla="*/ 121062 h 534066"/>
                <a:gd name="connsiteX80" fmla="*/ 199263 w 518350"/>
                <a:gd name="connsiteY80" fmla="*/ 87439 h 534066"/>
                <a:gd name="connsiteX81" fmla="*/ 314801 w 518350"/>
                <a:gd name="connsiteY81" fmla="*/ 87439 h 534066"/>
                <a:gd name="connsiteX82" fmla="*/ 324326 w 518350"/>
                <a:gd name="connsiteY82" fmla="*/ 96964 h 534066"/>
                <a:gd name="connsiteX83" fmla="*/ 314706 w 518350"/>
                <a:gd name="connsiteY83" fmla="*/ 106489 h 534066"/>
                <a:gd name="connsiteX84" fmla="*/ 199263 w 518350"/>
                <a:gd name="connsiteY84" fmla="*/ 106489 h 534066"/>
                <a:gd name="connsiteX85" fmla="*/ 189738 w 518350"/>
                <a:gd name="connsiteY85" fmla="*/ 96964 h 534066"/>
                <a:gd name="connsiteX86" fmla="*/ 199263 w 518350"/>
                <a:gd name="connsiteY86" fmla="*/ 87439 h 534066"/>
                <a:gd name="connsiteX87" fmla="*/ 169545 w 518350"/>
                <a:gd name="connsiteY87" fmla="*/ 0 h 534066"/>
                <a:gd name="connsiteX88" fmla="*/ 327089 w 518350"/>
                <a:gd name="connsiteY88" fmla="*/ 0 h 534066"/>
                <a:gd name="connsiteX89" fmla="*/ 380048 w 518350"/>
                <a:gd name="connsiteY89" fmla="*/ 53054 h 534066"/>
                <a:gd name="connsiteX90" fmla="*/ 380048 w 518350"/>
                <a:gd name="connsiteY90" fmla="*/ 273272 h 534066"/>
                <a:gd name="connsiteX91" fmla="*/ 419195 w 518350"/>
                <a:gd name="connsiteY91" fmla="*/ 273272 h 534066"/>
                <a:gd name="connsiteX92" fmla="*/ 428720 w 518350"/>
                <a:gd name="connsiteY92" fmla="*/ 282797 h 534066"/>
                <a:gd name="connsiteX93" fmla="*/ 419195 w 518350"/>
                <a:gd name="connsiteY93" fmla="*/ 292322 h 534066"/>
                <a:gd name="connsiteX94" fmla="*/ 370618 w 518350"/>
                <a:gd name="connsiteY94" fmla="*/ 292322 h 534066"/>
                <a:gd name="connsiteX95" fmla="*/ 370523 w 518350"/>
                <a:gd name="connsiteY95" fmla="*/ 292322 h 534066"/>
                <a:gd name="connsiteX96" fmla="*/ 370427 w 518350"/>
                <a:gd name="connsiteY96" fmla="*/ 292322 h 534066"/>
                <a:gd name="connsiteX97" fmla="*/ 120396 w 518350"/>
                <a:gd name="connsiteY97" fmla="*/ 292322 h 534066"/>
                <a:gd name="connsiteX98" fmla="*/ 110871 w 518350"/>
                <a:gd name="connsiteY98" fmla="*/ 282797 h 534066"/>
                <a:gd name="connsiteX99" fmla="*/ 120396 w 518350"/>
                <a:gd name="connsiteY99" fmla="*/ 273272 h 534066"/>
                <a:gd name="connsiteX100" fmla="*/ 160115 w 518350"/>
                <a:gd name="connsiteY100" fmla="*/ 273272 h 534066"/>
                <a:gd name="connsiteX101" fmla="*/ 160115 w 518350"/>
                <a:gd name="connsiteY101" fmla="*/ 97536 h 534066"/>
                <a:gd name="connsiteX102" fmla="*/ 169640 w 518350"/>
                <a:gd name="connsiteY102" fmla="*/ 88011 h 534066"/>
                <a:gd name="connsiteX103" fmla="*/ 179165 w 518350"/>
                <a:gd name="connsiteY103" fmla="*/ 97536 h 534066"/>
                <a:gd name="connsiteX104" fmla="*/ 179165 w 518350"/>
                <a:gd name="connsiteY104" fmla="*/ 273177 h 534066"/>
                <a:gd name="connsiteX105" fmla="*/ 360998 w 518350"/>
                <a:gd name="connsiteY105" fmla="*/ 273177 h 534066"/>
                <a:gd name="connsiteX106" fmla="*/ 360998 w 518350"/>
                <a:gd name="connsiteY106" fmla="*/ 53054 h 534066"/>
                <a:gd name="connsiteX107" fmla="*/ 327089 w 518350"/>
                <a:gd name="connsiteY107" fmla="*/ 19050 h 534066"/>
                <a:gd name="connsiteX108" fmla="*/ 169545 w 518350"/>
                <a:gd name="connsiteY108" fmla="*/ 19050 h 534066"/>
                <a:gd name="connsiteX109" fmla="*/ 168973 w 518350"/>
                <a:gd name="connsiteY109" fmla="*/ 19050 h 534066"/>
                <a:gd name="connsiteX110" fmla="*/ 142494 w 518350"/>
                <a:gd name="connsiteY110" fmla="*/ 45815 h 534066"/>
                <a:gd name="connsiteX111" fmla="*/ 147637 w 518350"/>
                <a:gd name="connsiteY111" fmla="*/ 61722 h 534066"/>
                <a:gd name="connsiteX112" fmla="*/ 315468 w 518350"/>
                <a:gd name="connsiteY112" fmla="*/ 61722 h 534066"/>
                <a:gd name="connsiteX113" fmla="*/ 312706 w 518350"/>
                <a:gd name="connsiteY113" fmla="*/ 45815 h 534066"/>
                <a:gd name="connsiteX114" fmla="*/ 313658 w 518350"/>
                <a:gd name="connsiteY114" fmla="*/ 35624 h 534066"/>
                <a:gd name="connsiteX115" fmla="*/ 324612 w 518350"/>
                <a:gd name="connsiteY115" fmla="*/ 27813 h 534066"/>
                <a:gd name="connsiteX116" fmla="*/ 332423 w 518350"/>
                <a:gd name="connsiteY116" fmla="*/ 38767 h 534066"/>
                <a:gd name="connsiteX117" fmla="*/ 331661 w 518350"/>
                <a:gd name="connsiteY117" fmla="*/ 45815 h 534066"/>
                <a:gd name="connsiteX118" fmla="*/ 339185 w 518350"/>
                <a:gd name="connsiteY118" fmla="*/ 64580 h 534066"/>
                <a:gd name="connsiteX119" fmla="*/ 341186 w 518350"/>
                <a:gd name="connsiteY119" fmla="*/ 74962 h 534066"/>
                <a:gd name="connsiteX120" fmla="*/ 332423 w 518350"/>
                <a:gd name="connsiteY120" fmla="*/ 80867 h 534066"/>
                <a:gd name="connsiteX121" fmla="*/ 143256 w 518350"/>
                <a:gd name="connsiteY121" fmla="*/ 80867 h 534066"/>
                <a:gd name="connsiteX122" fmla="*/ 136493 w 518350"/>
                <a:gd name="connsiteY122" fmla="*/ 78105 h 534066"/>
                <a:gd name="connsiteX123" fmla="*/ 123444 w 518350"/>
                <a:gd name="connsiteY123" fmla="*/ 45911 h 534066"/>
                <a:gd name="connsiteX124" fmla="*/ 168973 w 518350"/>
                <a:gd name="connsiteY124" fmla="*/ 95 h 534066"/>
                <a:gd name="connsiteX125" fmla="*/ 169545 w 518350"/>
                <a:gd name="connsiteY125" fmla="*/ 0 h 5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18350" h="534066">
                  <a:moveTo>
                    <a:pt x="206312" y="458152"/>
                  </a:moveTo>
                  <a:cubicBezTo>
                    <a:pt x="206407" y="465391"/>
                    <a:pt x="206026" y="475583"/>
                    <a:pt x="204026" y="485965"/>
                  </a:cubicBezTo>
                  <a:cubicBezTo>
                    <a:pt x="201930" y="497014"/>
                    <a:pt x="196215" y="507015"/>
                    <a:pt x="187357" y="515111"/>
                  </a:cubicBezTo>
                  <a:lnTo>
                    <a:pt x="347282" y="515111"/>
                  </a:lnTo>
                  <a:cubicBezTo>
                    <a:pt x="338328" y="506825"/>
                    <a:pt x="332327" y="496728"/>
                    <a:pt x="330327" y="485965"/>
                  </a:cubicBezTo>
                  <a:cubicBezTo>
                    <a:pt x="328327" y="475583"/>
                    <a:pt x="327946" y="465391"/>
                    <a:pt x="327946" y="458152"/>
                  </a:cubicBezTo>
                  <a:close/>
                  <a:moveTo>
                    <a:pt x="267080" y="410241"/>
                  </a:moveTo>
                  <a:cubicBezTo>
                    <a:pt x="270128" y="409860"/>
                    <a:pt x="273367" y="410813"/>
                    <a:pt x="276129" y="412813"/>
                  </a:cubicBezTo>
                  <a:cubicBezTo>
                    <a:pt x="279463" y="415385"/>
                    <a:pt x="281463" y="419385"/>
                    <a:pt x="281463" y="423481"/>
                  </a:cubicBezTo>
                  <a:cubicBezTo>
                    <a:pt x="281463" y="430815"/>
                    <a:pt x="275462" y="436816"/>
                    <a:pt x="268128" y="436816"/>
                  </a:cubicBezTo>
                  <a:cubicBezTo>
                    <a:pt x="260794" y="436816"/>
                    <a:pt x="254793" y="430815"/>
                    <a:pt x="254793" y="423481"/>
                  </a:cubicBezTo>
                  <a:cubicBezTo>
                    <a:pt x="254793" y="416528"/>
                    <a:pt x="260222" y="410718"/>
                    <a:pt x="267080" y="410241"/>
                  </a:cubicBezTo>
                  <a:close/>
                  <a:moveTo>
                    <a:pt x="72104" y="379571"/>
                  </a:moveTo>
                  <a:lnTo>
                    <a:pt x="72104" y="388810"/>
                  </a:lnTo>
                  <a:lnTo>
                    <a:pt x="463867" y="388810"/>
                  </a:lnTo>
                  <a:lnTo>
                    <a:pt x="463867" y="379571"/>
                  </a:lnTo>
                  <a:close/>
                  <a:moveTo>
                    <a:pt x="53054" y="360521"/>
                  </a:moveTo>
                  <a:lnTo>
                    <a:pt x="482917" y="360521"/>
                  </a:lnTo>
                  <a:lnTo>
                    <a:pt x="482917" y="407860"/>
                  </a:lnTo>
                  <a:lnTo>
                    <a:pt x="53054" y="407860"/>
                  </a:lnTo>
                  <a:close/>
                  <a:moveTo>
                    <a:pt x="264223" y="130302"/>
                  </a:moveTo>
                  <a:cubicBezTo>
                    <a:pt x="269462" y="130302"/>
                    <a:pt x="273748" y="134588"/>
                    <a:pt x="273748" y="139827"/>
                  </a:cubicBezTo>
                  <a:lnTo>
                    <a:pt x="273748" y="143447"/>
                  </a:lnTo>
                  <a:cubicBezTo>
                    <a:pt x="285559" y="147447"/>
                    <a:pt x="294132" y="158496"/>
                    <a:pt x="294132" y="171736"/>
                  </a:cubicBezTo>
                  <a:cubicBezTo>
                    <a:pt x="294132" y="176974"/>
                    <a:pt x="289846" y="181261"/>
                    <a:pt x="284607" y="181261"/>
                  </a:cubicBezTo>
                  <a:cubicBezTo>
                    <a:pt x="279368" y="181261"/>
                    <a:pt x="275082" y="176974"/>
                    <a:pt x="275082" y="171736"/>
                  </a:cubicBezTo>
                  <a:cubicBezTo>
                    <a:pt x="275082" y="165735"/>
                    <a:pt x="270224" y="160782"/>
                    <a:pt x="264223" y="160782"/>
                  </a:cubicBezTo>
                  <a:cubicBezTo>
                    <a:pt x="258223" y="160782"/>
                    <a:pt x="253365" y="165735"/>
                    <a:pt x="253365" y="171736"/>
                  </a:cubicBezTo>
                  <a:cubicBezTo>
                    <a:pt x="253365" y="174022"/>
                    <a:pt x="253365" y="178689"/>
                    <a:pt x="267176" y="183166"/>
                  </a:cubicBezTo>
                  <a:cubicBezTo>
                    <a:pt x="275368" y="186023"/>
                    <a:pt x="294132" y="192595"/>
                    <a:pt x="294132" y="212789"/>
                  </a:cubicBezTo>
                  <a:cubicBezTo>
                    <a:pt x="294132" y="225933"/>
                    <a:pt x="285559" y="237077"/>
                    <a:pt x="273748" y="241078"/>
                  </a:cubicBezTo>
                  <a:lnTo>
                    <a:pt x="273748" y="244697"/>
                  </a:lnTo>
                  <a:cubicBezTo>
                    <a:pt x="273748" y="249936"/>
                    <a:pt x="269462" y="254222"/>
                    <a:pt x="264223" y="254222"/>
                  </a:cubicBezTo>
                  <a:cubicBezTo>
                    <a:pt x="258985" y="254222"/>
                    <a:pt x="254698" y="249936"/>
                    <a:pt x="254698" y="244697"/>
                  </a:cubicBezTo>
                  <a:lnTo>
                    <a:pt x="254698" y="241078"/>
                  </a:lnTo>
                  <a:cubicBezTo>
                    <a:pt x="242887" y="237077"/>
                    <a:pt x="234315" y="226028"/>
                    <a:pt x="234315" y="212789"/>
                  </a:cubicBezTo>
                  <a:cubicBezTo>
                    <a:pt x="234315" y="207550"/>
                    <a:pt x="238601" y="203264"/>
                    <a:pt x="243840" y="203264"/>
                  </a:cubicBezTo>
                  <a:cubicBezTo>
                    <a:pt x="249079" y="203264"/>
                    <a:pt x="253365" y="207550"/>
                    <a:pt x="253365" y="212789"/>
                  </a:cubicBezTo>
                  <a:cubicBezTo>
                    <a:pt x="253365" y="218789"/>
                    <a:pt x="258223" y="223742"/>
                    <a:pt x="264223" y="223742"/>
                  </a:cubicBezTo>
                  <a:cubicBezTo>
                    <a:pt x="270224" y="223742"/>
                    <a:pt x="275082" y="218884"/>
                    <a:pt x="275082" y="212789"/>
                  </a:cubicBezTo>
                  <a:cubicBezTo>
                    <a:pt x="275082" y="208979"/>
                    <a:pt x="274034" y="205740"/>
                    <a:pt x="261080" y="201263"/>
                  </a:cubicBezTo>
                  <a:cubicBezTo>
                    <a:pt x="243364" y="195548"/>
                    <a:pt x="234315" y="185642"/>
                    <a:pt x="234315" y="171736"/>
                  </a:cubicBezTo>
                  <a:cubicBezTo>
                    <a:pt x="234315" y="158591"/>
                    <a:pt x="242887" y="147447"/>
                    <a:pt x="254698" y="143447"/>
                  </a:cubicBezTo>
                  <a:lnTo>
                    <a:pt x="254698" y="139827"/>
                  </a:lnTo>
                  <a:cubicBezTo>
                    <a:pt x="254698" y="134588"/>
                    <a:pt x="258985" y="130302"/>
                    <a:pt x="264223" y="130302"/>
                  </a:cubicBezTo>
                  <a:close/>
                  <a:moveTo>
                    <a:pt x="32099" y="121062"/>
                  </a:moveTo>
                  <a:lnTo>
                    <a:pt x="143732" y="121062"/>
                  </a:lnTo>
                  <a:cubicBezTo>
                    <a:pt x="148971" y="121062"/>
                    <a:pt x="153257" y="125348"/>
                    <a:pt x="153257" y="130587"/>
                  </a:cubicBezTo>
                  <a:cubicBezTo>
                    <a:pt x="153257" y="135826"/>
                    <a:pt x="148971" y="140112"/>
                    <a:pt x="143732" y="140112"/>
                  </a:cubicBezTo>
                  <a:lnTo>
                    <a:pt x="32099" y="140112"/>
                  </a:lnTo>
                  <a:cubicBezTo>
                    <a:pt x="25051" y="140112"/>
                    <a:pt x="19050" y="146113"/>
                    <a:pt x="19050" y="153257"/>
                  </a:cubicBezTo>
                  <a:lnTo>
                    <a:pt x="19050" y="426053"/>
                  </a:lnTo>
                  <a:cubicBezTo>
                    <a:pt x="19050" y="433101"/>
                    <a:pt x="25051" y="439102"/>
                    <a:pt x="32099" y="439102"/>
                  </a:cubicBezTo>
                  <a:lnTo>
                    <a:pt x="196406" y="439102"/>
                  </a:lnTo>
                  <a:lnTo>
                    <a:pt x="337947" y="439102"/>
                  </a:lnTo>
                  <a:lnTo>
                    <a:pt x="486251" y="439102"/>
                  </a:lnTo>
                  <a:cubicBezTo>
                    <a:pt x="493300" y="439102"/>
                    <a:pt x="499300" y="433196"/>
                    <a:pt x="499300" y="426053"/>
                  </a:cubicBezTo>
                  <a:lnTo>
                    <a:pt x="499300" y="153352"/>
                  </a:lnTo>
                  <a:cubicBezTo>
                    <a:pt x="499300" y="146208"/>
                    <a:pt x="493300" y="140207"/>
                    <a:pt x="486251" y="140207"/>
                  </a:cubicBezTo>
                  <a:lnTo>
                    <a:pt x="396335" y="140207"/>
                  </a:lnTo>
                  <a:cubicBezTo>
                    <a:pt x="391097" y="140207"/>
                    <a:pt x="386810" y="135921"/>
                    <a:pt x="386810" y="130682"/>
                  </a:cubicBezTo>
                  <a:cubicBezTo>
                    <a:pt x="386810" y="125444"/>
                    <a:pt x="391097" y="121157"/>
                    <a:pt x="396335" y="121157"/>
                  </a:cubicBezTo>
                  <a:lnTo>
                    <a:pt x="486251" y="121157"/>
                  </a:lnTo>
                  <a:cubicBezTo>
                    <a:pt x="503968" y="121157"/>
                    <a:pt x="518350" y="135540"/>
                    <a:pt x="518350" y="153257"/>
                  </a:cubicBezTo>
                  <a:lnTo>
                    <a:pt x="518350" y="426053"/>
                  </a:lnTo>
                  <a:cubicBezTo>
                    <a:pt x="518350" y="443769"/>
                    <a:pt x="503968" y="458152"/>
                    <a:pt x="486251" y="458152"/>
                  </a:cubicBezTo>
                  <a:lnTo>
                    <a:pt x="347091" y="458152"/>
                  </a:lnTo>
                  <a:cubicBezTo>
                    <a:pt x="346996" y="464438"/>
                    <a:pt x="347282" y="473392"/>
                    <a:pt x="348996" y="482345"/>
                  </a:cubicBezTo>
                  <a:cubicBezTo>
                    <a:pt x="350901" y="492728"/>
                    <a:pt x="359093" y="502443"/>
                    <a:pt x="371380" y="508920"/>
                  </a:cubicBezTo>
                  <a:cubicBezTo>
                    <a:pt x="376904" y="511682"/>
                    <a:pt x="379857" y="517588"/>
                    <a:pt x="378428" y="523493"/>
                  </a:cubicBezTo>
                  <a:cubicBezTo>
                    <a:pt x="377000" y="529685"/>
                    <a:pt x="371189" y="534066"/>
                    <a:pt x="364426" y="534066"/>
                  </a:cubicBezTo>
                  <a:lnTo>
                    <a:pt x="170021" y="534066"/>
                  </a:lnTo>
                  <a:cubicBezTo>
                    <a:pt x="163068" y="534066"/>
                    <a:pt x="157258" y="529780"/>
                    <a:pt x="155829" y="523589"/>
                  </a:cubicBezTo>
                  <a:cubicBezTo>
                    <a:pt x="154400" y="517683"/>
                    <a:pt x="157353" y="511682"/>
                    <a:pt x="163163" y="508825"/>
                  </a:cubicBezTo>
                  <a:cubicBezTo>
                    <a:pt x="175451" y="502538"/>
                    <a:pt x="183356" y="493109"/>
                    <a:pt x="185356" y="482345"/>
                  </a:cubicBezTo>
                  <a:cubicBezTo>
                    <a:pt x="187071" y="473297"/>
                    <a:pt x="187357" y="464343"/>
                    <a:pt x="187262" y="458057"/>
                  </a:cubicBezTo>
                  <a:lnTo>
                    <a:pt x="32099" y="458057"/>
                  </a:lnTo>
                  <a:cubicBezTo>
                    <a:pt x="14383" y="458057"/>
                    <a:pt x="0" y="443674"/>
                    <a:pt x="0" y="425957"/>
                  </a:cubicBezTo>
                  <a:lnTo>
                    <a:pt x="0" y="153257"/>
                  </a:lnTo>
                  <a:cubicBezTo>
                    <a:pt x="0" y="135540"/>
                    <a:pt x="14383" y="121157"/>
                    <a:pt x="32099" y="121062"/>
                  </a:cubicBezTo>
                  <a:close/>
                  <a:moveTo>
                    <a:pt x="199263" y="87439"/>
                  </a:moveTo>
                  <a:lnTo>
                    <a:pt x="314801" y="87439"/>
                  </a:lnTo>
                  <a:cubicBezTo>
                    <a:pt x="320040" y="87439"/>
                    <a:pt x="324326" y="91725"/>
                    <a:pt x="324326" y="96964"/>
                  </a:cubicBezTo>
                  <a:cubicBezTo>
                    <a:pt x="324326" y="102203"/>
                    <a:pt x="320040" y="106489"/>
                    <a:pt x="314706" y="106489"/>
                  </a:cubicBezTo>
                  <a:lnTo>
                    <a:pt x="199263" y="106489"/>
                  </a:lnTo>
                  <a:cubicBezTo>
                    <a:pt x="194024" y="106489"/>
                    <a:pt x="189738" y="102203"/>
                    <a:pt x="189738" y="96964"/>
                  </a:cubicBezTo>
                  <a:cubicBezTo>
                    <a:pt x="189738" y="91725"/>
                    <a:pt x="194024" y="87439"/>
                    <a:pt x="199263" y="87439"/>
                  </a:cubicBezTo>
                  <a:close/>
                  <a:moveTo>
                    <a:pt x="169545" y="0"/>
                  </a:moveTo>
                  <a:lnTo>
                    <a:pt x="327089" y="0"/>
                  </a:lnTo>
                  <a:cubicBezTo>
                    <a:pt x="356330" y="0"/>
                    <a:pt x="380048" y="23813"/>
                    <a:pt x="380048" y="53054"/>
                  </a:cubicBezTo>
                  <a:lnTo>
                    <a:pt x="380048" y="273272"/>
                  </a:lnTo>
                  <a:lnTo>
                    <a:pt x="419195" y="273272"/>
                  </a:lnTo>
                  <a:cubicBezTo>
                    <a:pt x="424434" y="273272"/>
                    <a:pt x="428720" y="277559"/>
                    <a:pt x="428720" y="282797"/>
                  </a:cubicBezTo>
                  <a:cubicBezTo>
                    <a:pt x="428720" y="288036"/>
                    <a:pt x="424434" y="292322"/>
                    <a:pt x="419195" y="292322"/>
                  </a:cubicBezTo>
                  <a:lnTo>
                    <a:pt x="370618" y="292322"/>
                  </a:lnTo>
                  <a:cubicBezTo>
                    <a:pt x="370618" y="292322"/>
                    <a:pt x="370523" y="292322"/>
                    <a:pt x="370523" y="292322"/>
                  </a:cubicBezTo>
                  <a:cubicBezTo>
                    <a:pt x="370523" y="292322"/>
                    <a:pt x="370523" y="292322"/>
                    <a:pt x="370427" y="292322"/>
                  </a:cubicBezTo>
                  <a:lnTo>
                    <a:pt x="120396" y="292322"/>
                  </a:lnTo>
                  <a:cubicBezTo>
                    <a:pt x="115157" y="292322"/>
                    <a:pt x="110871" y="288036"/>
                    <a:pt x="110871" y="282797"/>
                  </a:cubicBezTo>
                  <a:cubicBezTo>
                    <a:pt x="110871" y="277559"/>
                    <a:pt x="115157" y="273272"/>
                    <a:pt x="120396" y="273272"/>
                  </a:cubicBezTo>
                  <a:lnTo>
                    <a:pt x="160115" y="273272"/>
                  </a:lnTo>
                  <a:lnTo>
                    <a:pt x="160115" y="97536"/>
                  </a:lnTo>
                  <a:cubicBezTo>
                    <a:pt x="160115" y="92297"/>
                    <a:pt x="164402" y="88011"/>
                    <a:pt x="169640" y="88011"/>
                  </a:cubicBezTo>
                  <a:cubicBezTo>
                    <a:pt x="174879" y="88011"/>
                    <a:pt x="179165" y="92297"/>
                    <a:pt x="179165" y="97536"/>
                  </a:cubicBezTo>
                  <a:lnTo>
                    <a:pt x="179165" y="273177"/>
                  </a:lnTo>
                  <a:lnTo>
                    <a:pt x="360998" y="273177"/>
                  </a:lnTo>
                  <a:lnTo>
                    <a:pt x="360998" y="53054"/>
                  </a:lnTo>
                  <a:cubicBezTo>
                    <a:pt x="360998" y="34290"/>
                    <a:pt x="345757" y="19050"/>
                    <a:pt x="327089" y="19050"/>
                  </a:cubicBezTo>
                  <a:lnTo>
                    <a:pt x="169545" y="19050"/>
                  </a:lnTo>
                  <a:cubicBezTo>
                    <a:pt x="169355" y="19050"/>
                    <a:pt x="169164" y="19145"/>
                    <a:pt x="168973" y="19050"/>
                  </a:cubicBezTo>
                  <a:cubicBezTo>
                    <a:pt x="154591" y="19050"/>
                    <a:pt x="142494" y="31337"/>
                    <a:pt x="142494" y="45815"/>
                  </a:cubicBezTo>
                  <a:cubicBezTo>
                    <a:pt x="142494" y="51721"/>
                    <a:pt x="144304" y="57245"/>
                    <a:pt x="147637" y="61722"/>
                  </a:cubicBezTo>
                  <a:lnTo>
                    <a:pt x="315468" y="61722"/>
                  </a:lnTo>
                  <a:cubicBezTo>
                    <a:pt x="313658" y="56769"/>
                    <a:pt x="312706" y="51340"/>
                    <a:pt x="312706" y="45815"/>
                  </a:cubicBezTo>
                  <a:cubicBezTo>
                    <a:pt x="312706" y="42101"/>
                    <a:pt x="313182" y="38576"/>
                    <a:pt x="313658" y="35624"/>
                  </a:cubicBezTo>
                  <a:cubicBezTo>
                    <a:pt x="314516" y="30480"/>
                    <a:pt x="319469" y="26956"/>
                    <a:pt x="324612" y="27813"/>
                  </a:cubicBezTo>
                  <a:cubicBezTo>
                    <a:pt x="329755" y="28670"/>
                    <a:pt x="333280" y="33623"/>
                    <a:pt x="332423" y="38767"/>
                  </a:cubicBezTo>
                  <a:cubicBezTo>
                    <a:pt x="332042" y="40958"/>
                    <a:pt x="331661" y="43434"/>
                    <a:pt x="331661" y="45815"/>
                  </a:cubicBezTo>
                  <a:cubicBezTo>
                    <a:pt x="331661" y="53054"/>
                    <a:pt x="334327" y="59722"/>
                    <a:pt x="339185" y="64580"/>
                  </a:cubicBezTo>
                  <a:cubicBezTo>
                    <a:pt x="341852" y="67342"/>
                    <a:pt x="342614" y="71342"/>
                    <a:pt x="341186" y="74962"/>
                  </a:cubicBezTo>
                  <a:cubicBezTo>
                    <a:pt x="339757" y="78581"/>
                    <a:pt x="336232" y="80867"/>
                    <a:pt x="332423" y="80867"/>
                  </a:cubicBezTo>
                  <a:lnTo>
                    <a:pt x="143256" y="80867"/>
                  </a:lnTo>
                  <a:cubicBezTo>
                    <a:pt x="140779" y="80867"/>
                    <a:pt x="138303" y="79915"/>
                    <a:pt x="136493" y="78105"/>
                  </a:cubicBezTo>
                  <a:cubicBezTo>
                    <a:pt x="128111" y="69628"/>
                    <a:pt x="123444" y="58198"/>
                    <a:pt x="123444" y="45911"/>
                  </a:cubicBezTo>
                  <a:cubicBezTo>
                    <a:pt x="123444" y="20669"/>
                    <a:pt x="143923" y="95"/>
                    <a:pt x="168973" y="95"/>
                  </a:cubicBezTo>
                  <a:cubicBezTo>
                    <a:pt x="169164" y="95"/>
                    <a:pt x="169355" y="0"/>
                    <a:pt x="16954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6" name="Gruppieren 5">
            <a:extLst>
              <a:ext uri="{FF2B5EF4-FFF2-40B4-BE49-F238E27FC236}">
                <a16:creationId xmlns:a16="http://schemas.microsoft.com/office/drawing/2014/main" id="{71CA8862-F350-7BCF-B28C-545D50983439}"/>
              </a:ext>
            </a:extLst>
          </p:cNvPr>
          <p:cNvGrpSpPr/>
          <p:nvPr/>
        </p:nvGrpSpPr>
        <p:grpSpPr bwMode="gray">
          <a:xfrm>
            <a:off x="1870779" y="2887174"/>
            <a:ext cx="4404171" cy="2520000"/>
            <a:chOff x="6319472" y="2887174"/>
            <a:chExt cx="4404171" cy="2520000"/>
          </a:xfrm>
        </p:grpSpPr>
        <p:grpSp>
          <p:nvGrpSpPr>
            <p:cNvPr id="22" name="MacBookAir">
              <a:extLst>
                <a:ext uri="{FF2B5EF4-FFF2-40B4-BE49-F238E27FC236}">
                  <a16:creationId xmlns:a16="http://schemas.microsoft.com/office/drawing/2014/main" id="{ECBB3F5C-3E2A-E208-E8FC-C2DAB2B69E0B}"/>
                </a:ext>
              </a:extLst>
            </p:cNvPr>
            <p:cNvGrpSpPr>
              <a:grpSpLocks noChangeAspect="1"/>
            </p:cNvGrpSpPr>
            <p:nvPr/>
          </p:nvGrpSpPr>
          <p:grpSpPr bwMode="gray">
            <a:xfrm>
              <a:off x="6319472" y="2887174"/>
              <a:ext cx="4404171" cy="2520000"/>
              <a:chOff x="2339871" y="1512000"/>
              <a:chExt cx="7512258" cy="4298400"/>
            </a:xfrm>
          </p:grpSpPr>
          <p:sp>
            <p:nvSpPr>
              <p:cNvPr id="23" name="Form">
                <a:extLst>
                  <a:ext uri="{FF2B5EF4-FFF2-40B4-BE49-F238E27FC236}">
                    <a16:creationId xmlns:a16="http://schemas.microsoft.com/office/drawing/2014/main" id="{3AE819D3-C6AF-8D37-F63C-C43DA7D2F0BB}"/>
                  </a:ext>
                </a:extLst>
              </p:cNvPr>
              <p:cNvSpPr>
                <a:spLocks noChangeAspect="1"/>
              </p:cNvSpPr>
              <p:nvPr/>
            </p:nvSpPr>
            <p:spPr bwMode="gray">
              <a:xfrm>
                <a:off x="3036691" y="1512000"/>
                <a:ext cx="6135492" cy="4248707"/>
              </a:xfrm>
              <a:custGeom>
                <a:avLst/>
                <a:gdLst>
                  <a:gd name="connsiteX0" fmla="*/ 123952 w 4409245"/>
                  <a:gd name="connsiteY0" fmla="*/ 3053318 h 3053317"/>
                  <a:gd name="connsiteX1" fmla="*/ 0 w 4409245"/>
                  <a:gd name="connsiteY1" fmla="*/ 2929365 h 3053317"/>
                  <a:gd name="connsiteX2" fmla="*/ 0 w 4409245"/>
                  <a:gd name="connsiteY2" fmla="*/ 123952 h 3053317"/>
                  <a:gd name="connsiteX3" fmla="*/ 123952 w 4409245"/>
                  <a:gd name="connsiteY3" fmla="*/ 0 h 3053317"/>
                  <a:gd name="connsiteX4" fmla="*/ 4285294 w 4409245"/>
                  <a:gd name="connsiteY4" fmla="*/ 0 h 3053317"/>
                  <a:gd name="connsiteX5" fmla="*/ 4409246 w 4409245"/>
                  <a:gd name="connsiteY5" fmla="*/ 123952 h 3053317"/>
                  <a:gd name="connsiteX6" fmla="*/ 4409246 w 4409245"/>
                  <a:gd name="connsiteY6" fmla="*/ 2929365 h 3053317"/>
                  <a:gd name="connsiteX7" fmla="*/ 4285294 w 4409245"/>
                  <a:gd name="connsiteY7" fmla="*/ 3053318 h 3053317"/>
                  <a:gd name="connsiteX8" fmla="*/ 123952 w 4409245"/>
                  <a:gd name="connsiteY8" fmla="*/ 3053318 h 305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245" h="3053317">
                    <a:moveTo>
                      <a:pt x="123952" y="3053318"/>
                    </a:moveTo>
                    <a:cubicBezTo>
                      <a:pt x="55617" y="3053318"/>
                      <a:pt x="0" y="2997701"/>
                      <a:pt x="0" y="2929365"/>
                    </a:cubicBezTo>
                    <a:lnTo>
                      <a:pt x="0" y="123952"/>
                    </a:lnTo>
                    <a:cubicBezTo>
                      <a:pt x="0" y="55617"/>
                      <a:pt x="55617" y="0"/>
                      <a:pt x="123952" y="0"/>
                    </a:cubicBezTo>
                    <a:lnTo>
                      <a:pt x="4285294" y="0"/>
                    </a:lnTo>
                    <a:cubicBezTo>
                      <a:pt x="4353629" y="0"/>
                      <a:pt x="4409246" y="55617"/>
                      <a:pt x="4409246" y="123952"/>
                    </a:cubicBezTo>
                    <a:lnTo>
                      <a:pt x="4409246" y="2929365"/>
                    </a:lnTo>
                    <a:cubicBezTo>
                      <a:pt x="4409246" y="2997701"/>
                      <a:pt x="4353629" y="3053318"/>
                      <a:pt x="4285294" y="3053318"/>
                    </a:cubicBezTo>
                    <a:lnTo>
                      <a:pt x="123952" y="3053318"/>
                    </a:lnTo>
                    <a:close/>
                  </a:path>
                </a:pathLst>
              </a:custGeom>
              <a:solidFill>
                <a:schemeClr val="bg1">
                  <a:lumMod val="50000"/>
                </a:schemeClr>
              </a:solidFill>
              <a:ln w="5380" cap="flat">
                <a:noFill/>
                <a:prstDash val="solid"/>
                <a:miter/>
              </a:ln>
            </p:spPr>
            <p:txBody>
              <a:bodyPr lIns="0" tIns="0" rIns="0" bIns="0" rtlCol="0" anchor="ctr"/>
              <a:lstStyle/>
              <a:p>
                <a:endParaRPr lang="de-DE" noProof="0" dirty="0"/>
              </a:p>
            </p:txBody>
          </p:sp>
          <p:sp>
            <p:nvSpPr>
              <p:cNvPr id="24" name="Form">
                <a:extLst>
                  <a:ext uri="{FF2B5EF4-FFF2-40B4-BE49-F238E27FC236}">
                    <a16:creationId xmlns:a16="http://schemas.microsoft.com/office/drawing/2014/main" id="{74F51949-501E-B95F-20E6-6A335A2ABA68}"/>
                  </a:ext>
                </a:extLst>
              </p:cNvPr>
              <p:cNvSpPr>
                <a:spLocks noChangeAspect="1"/>
              </p:cNvSpPr>
              <p:nvPr/>
            </p:nvSpPr>
            <p:spPr bwMode="gray">
              <a:xfrm>
                <a:off x="3051690" y="1526998"/>
                <a:ext cx="6105571" cy="4218712"/>
              </a:xfrm>
              <a:custGeom>
                <a:avLst/>
                <a:gdLst>
                  <a:gd name="connsiteX0" fmla="*/ 4387743 w 4387742"/>
                  <a:gd name="connsiteY0" fmla="*/ 2918587 h 3031760"/>
                  <a:gd name="connsiteX1" fmla="*/ 4274569 w 4387742"/>
                  <a:gd name="connsiteY1" fmla="*/ 3031761 h 3031760"/>
                  <a:gd name="connsiteX2" fmla="*/ 113174 w 4387742"/>
                  <a:gd name="connsiteY2" fmla="*/ 3031761 h 3031760"/>
                  <a:gd name="connsiteX3" fmla="*/ 0 w 4387742"/>
                  <a:gd name="connsiteY3" fmla="*/ 2918587 h 3031760"/>
                  <a:gd name="connsiteX4" fmla="*/ 0 w 4387742"/>
                  <a:gd name="connsiteY4" fmla="*/ 113174 h 3031760"/>
                  <a:gd name="connsiteX5" fmla="*/ 113174 w 4387742"/>
                  <a:gd name="connsiteY5" fmla="*/ 0 h 3031760"/>
                  <a:gd name="connsiteX6" fmla="*/ 4274515 w 4387742"/>
                  <a:gd name="connsiteY6" fmla="*/ 0 h 3031760"/>
                  <a:gd name="connsiteX7" fmla="*/ 4387689 w 4387742"/>
                  <a:gd name="connsiteY7" fmla="*/ 113174 h 3031760"/>
                  <a:gd name="connsiteX8" fmla="*/ 4387689 w 4387742"/>
                  <a:gd name="connsiteY8" fmla="*/ 2918587 h 303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7742" h="3031760">
                    <a:moveTo>
                      <a:pt x="4387743" y="2918587"/>
                    </a:moveTo>
                    <a:cubicBezTo>
                      <a:pt x="4387743" y="2981102"/>
                      <a:pt x="4337084" y="3031761"/>
                      <a:pt x="4274569" y="3031761"/>
                    </a:cubicBezTo>
                    <a:lnTo>
                      <a:pt x="113174" y="3031761"/>
                    </a:lnTo>
                    <a:cubicBezTo>
                      <a:pt x="50659" y="3031761"/>
                      <a:pt x="0" y="2981102"/>
                      <a:pt x="0" y="2918587"/>
                    </a:cubicBezTo>
                    <a:lnTo>
                      <a:pt x="0" y="113174"/>
                    </a:lnTo>
                    <a:cubicBezTo>
                      <a:pt x="0" y="50659"/>
                      <a:pt x="50659" y="0"/>
                      <a:pt x="113174" y="0"/>
                    </a:cubicBezTo>
                    <a:lnTo>
                      <a:pt x="4274515" y="0"/>
                    </a:lnTo>
                    <a:cubicBezTo>
                      <a:pt x="4337030" y="0"/>
                      <a:pt x="4387689" y="50659"/>
                      <a:pt x="4387689" y="113174"/>
                    </a:cubicBezTo>
                    <a:lnTo>
                      <a:pt x="4387689" y="2918587"/>
                    </a:lnTo>
                    <a:close/>
                  </a:path>
                </a:pathLst>
              </a:custGeom>
              <a:solidFill>
                <a:srgbClr val="000000"/>
              </a:solidFill>
              <a:ln w="5380" cap="flat">
                <a:noFill/>
                <a:prstDash val="solid"/>
                <a:miter/>
              </a:ln>
            </p:spPr>
            <p:txBody>
              <a:bodyPr lIns="0" tIns="0" rIns="0" bIns="0" rtlCol="0" anchor="ctr"/>
              <a:lstStyle/>
              <a:p>
                <a:endParaRPr lang="de-DE" noProof="0" dirty="0"/>
              </a:p>
            </p:txBody>
          </p:sp>
          <p:sp>
            <p:nvSpPr>
              <p:cNvPr id="25" name="Form">
                <a:extLst>
                  <a:ext uri="{FF2B5EF4-FFF2-40B4-BE49-F238E27FC236}">
                    <a16:creationId xmlns:a16="http://schemas.microsoft.com/office/drawing/2014/main" id="{E064E634-CFEB-A5BF-62BE-8D4793E15F4D}"/>
                  </a:ext>
                </a:extLst>
              </p:cNvPr>
              <p:cNvSpPr>
                <a:spLocks noChangeAspect="1"/>
              </p:cNvSpPr>
              <p:nvPr/>
            </p:nvSpPr>
            <p:spPr bwMode="gray">
              <a:xfrm>
                <a:off x="3051690" y="5518120"/>
                <a:ext cx="6105495" cy="138133"/>
              </a:xfrm>
              <a:custGeom>
                <a:avLst/>
                <a:gdLst>
                  <a:gd name="connsiteX0" fmla="*/ 0 w 4387688"/>
                  <a:gd name="connsiteY0" fmla="*/ 50389 h 99269"/>
                  <a:gd name="connsiteX1" fmla="*/ 11210 w 4387688"/>
                  <a:gd name="connsiteY1" fmla="*/ 99269 h 99269"/>
                  <a:gd name="connsiteX2" fmla="*/ 4376479 w 4387688"/>
                  <a:gd name="connsiteY2" fmla="*/ 99269 h 99269"/>
                  <a:gd name="connsiteX3" fmla="*/ 4387689 w 4387688"/>
                  <a:gd name="connsiteY3" fmla="*/ 50389 h 99269"/>
                  <a:gd name="connsiteX4" fmla="*/ 4387689 w 4387688"/>
                  <a:gd name="connsiteY4" fmla="*/ 0 h 99269"/>
                  <a:gd name="connsiteX5" fmla="*/ 0 w 4387688"/>
                  <a:gd name="connsiteY5" fmla="*/ 0 h 99269"/>
                  <a:gd name="connsiteX6" fmla="*/ 0 w 4387688"/>
                  <a:gd name="connsiteY6" fmla="*/ 50389 h 9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88" h="99269">
                    <a:moveTo>
                      <a:pt x="0" y="50389"/>
                    </a:moveTo>
                    <a:cubicBezTo>
                      <a:pt x="0" y="67904"/>
                      <a:pt x="4096" y="84449"/>
                      <a:pt x="11210" y="99269"/>
                    </a:cubicBezTo>
                    <a:lnTo>
                      <a:pt x="4376479" y="99269"/>
                    </a:lnTo>
                    <a:cubicBezTo>
                      <a:pt x="4383593" y="84449"/>
                      <a:pt x="4387689" y="67958"/>
                      <a:pt x="4387689" y="50389"/>
                    </a:cubicBezTo>
                    <a:lnTo>
                      <a:pt x="4387689" y="0"/>
                    </a:lnTo>
                    <a:lnTo>
                      <a:pt x="0" y="0"/>
                    </a:lnTo>
                    <a:lnTo>
                      <a:pt x="0" y="50389"/>
                    </a:lnTo>
                    <a:close/>
                  </a:path>
                </a:pathLst>
              </a:custGeom>
              <a:solidFill>
                <a:srgbClr val="1B1B1B"/>
              </a:solidFill>
              <a:ln w="5380" cap="flat">
                <a:noFill/>
                <a:prstDash val="solid"/>
                <a:miter/>
              </a:ln>
            </p:spPr>
            <p:txBody>
              <a:bodyPr lIns="0" tIns="0" rIns="0" bIns="0" rtlCol="0" anchor="ctr"/>
              <a:lstStyle/>
              <a:p>
                <a:endParaRPr lang="de-DE" noProof="0" dirty="0"/>
              </a:p>
            </p:txBody>
          </p:sp>
          <p:sp>
            <p:nvSpPr>
              <p:cNvPr id="26" name="Form">
                <a:extLst>
                  <a:ext uri="{FF2B5EF4-FFF2-40B4-BE49-F238E27FC236}">
                    <a16:creationId xmlns:a16="http://schemas.microsoft.com/office/drawing/2014/main" id="{AEBE5A72-FFEE-D901-3EA1-7DD632857A4A}"/>
                  </a:ext>
                </a:extLst>
              </p:cNvPr>
              <p:cNvSpPr>
                <a:spLocks noChangeAspect="1"/>
              </p:cNvSpPr>
              <p:nvPr/>
            </p:nvSpPr>
            <p:spPr bwMode="gray">
              <a:xfrm>
                <a:off x="2339873" y="5677887"/>
                <a:ext cx="7512182" cy="132513"/>
              </a:xfrm>
              <a:custGeom>
                <a:avLst/>
                <a:gdLst>
                  <a:gd name="connsiteX0" fmla="*/ 0 w 5398598"/>
                  <a:gd name="connsiteY0" fmla="*/ 15523 h 95229"/>
                  <a:gd name="connsiteX1" fmla="*/ 342647 w 5398598"/>
                  <a:gd name="connsiteY1" fmla="*/ 86661 h 95229"/>
                  <a:gd name="connsiteX2" fmla="*/ 628222 w 5398598"/>
                  <a:gd name="connsiteY2" fmla="*/ 95229 h 95229"/>
                  <a:gd name="connsiteX3" fmla="*/ 2730288 w 5398598"/>
                  <a:gd name="connsiteY3" fmla="*/ 95229 h 95229"/>
                  <a:gd name="connsiteX4" fmla="*/ 4833809 w 5398598"/>
                  <a:gd name="connsiteY4" fmla="*/ 95229 h 95229"/>
                  <a:gd name="connsiteX5" fmla="*/ 5398599 w 5398598"/>
                  <a:gd name="connsiteY5" fmla="*/ 15577 h 95229"/>
                  <a:gd name="connsiteX6" fmla="*/ 5378497 w 5398598"/>
                  <a:gd name="connsiteY6" fmla="*/ 56 h 95229"/>
                  <a:gd name="connsiteX7" fmla="*/ 7545 w 5398598"/>
                  <a:gd name="connsiteY7" fmla="*/ 56 h 95229"/>
                  <a:gd name="connsiteX8" fmla="*/ 0 w 5398598"/>
                  <a:gd name="connsiteY8" fmla="*/ 15523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8598" h="95229">
                    <a:moveTo>
                      <a:pt x="0" y="15523"/>
                    </a:moveTo>
                    <a:cubicBezTo>
                      <a:pt x="0" y="15523"/>
                      <a:pt x="122335" y="66128"/>
                      <a:pt x="342647" y="86661"/>
                    </a:cubicBezTo>
                    <a:cubicBezTo>
                      <a:pt x="406186" y="92912"/>
                      <a:pt x="430060" y="95229"/>
                      <a:pt x="628222" y="95229"/>
                    </a:cubicBezTo>
                    <a:cubicBezTo>
                      <a:pt x="826383" y="95229"/>
                      <a:pt x="2730288" y="95229"/>
                      <a:pt x="2730288" y="95229"/>
                    </a:cubicBezTo>
                    <a:lnTo>
                      <a:pt x="4833809" y="95229"/>
                    </a:lnTo>
                    <a:cubicBezTo>
                      <a:pt x="4833809" y="95229"/>
                      <a:pt x="5310324" y="80193"/>
                      <a:pt x="5398599" y="15577"/>
                    </a:cubicBezTo>
                    <a:cubicBezTo>
                      <a:pt x="5398599" y="-1777"/>
                      <a:pt x="5378497" y="56"/>
                      <a:pt x="5378497" y="56"/>
                    </a:cubicBezTo>
                    <a:lnTo>
                      <a:pt x="7545" y="56"/>
                    </a:lnTo>
                    <a:cubicBezTo>
                      <a:pt x="7545" y="56"/>
                      <a:pt x="0" y="5768"/>
                      <a:pt x="0" y="15523"/>
                    </a:cubicBezTo>
                    <a:close/>
                  </a:path>
                </a:pathLst>
              </a:custGeom>
              <a:gradFill>
                <a:gsLst>
                  <a:gs pos="0">
                    <a:schemeClr val="bg1">
                      <a:lumMod val="50000"/>
                    </a:schemeClr>
                  </a:gs>
                  <a:gs pos="70000">
                    <a:schemeClr val="bg1">
                      <a:lumMod val="75000"/>
                    </a:schemeClr>
                  </a:gs>
                </a:gsLst>
                <a:lin ang="5400000" scaled="0"/>
              </a:gradFill>
              <a:ln w="538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noProof="0" dirty="0"/>
              </a:p>
            </p:txBody>
          </p:sp>
          <p:sp>
            <p:nvSpPr>
              <p:cNvPr id="27" name="Form">
                <a:extLst>
                  <a:ext uri="{FF2B5EF4-FFF2-40B4-BE49-F238E27FC236}">
                    <a16:creationId xmlns:a16="http://schemas.microsoft.com/office/drawing/2014/main" id="{9E31A0F9-DDB3-B580-17FA-BD281FC8C9B8}"/>
                  </a:ext>
                </a:extLst>
              </p:cNvPr>
              <p:cNvSpPr>
                <a:spLocks noChangeAspect="1"/>
              </p:cNvSpPr>
              <p:nvPr/>
            </p:nvSpPr>
            <p:spPr bwMode="gray">
              <a:xfrm>
                <a:off x="2339871" y="5656291"/>
                <a:ext cx="7512258" cy="43121"/>
              </a:xfrm>
              <a:custGeom>
                <a:avLst/>
                <a:gdLst>
                  <a:gd name="connsiteX0" fmla="*/ 0 w 5398652"/>
                  <a:gd name="connsiteY0" fmla="*/ 0 h 30988"/>
                  <a:gd name="connsiteX1" fmla="*/ 5398653 w 5398652"/>
                  <a:gd name="connsiteY1" fmla="*/ 0 h 30988"/>
                  <a:gd name="connsiteX2" fmla="*/ 5398653 w 5398652"/>
                  <a:gd name="connsiteY2" fmla="*/ 30988 h 30988"/>
                  <a:gd name="connsiteX3" fmla="*/ 0 w 5398652"/>
                  <a:gd name="connsiteY3" fmla="*/ 30988 h 30988"/>
                </a:gdLst>
                <a:ahLst/>
                <a:cxnLst>
                  <a:cxn ang="0">
                    <a:pos x="connsiteX0" y="connsiteY0"/>
                  </a:cxn>
                  <a:cxn ang="0">
                    <a:pos x="connsiteX1" y="connsiteY1"/>
                  </a:cxn>
                  <a:cxn ang="0">
                    <a:pos x="connsiteX2" y="connsiteY2"/>
                  </a:cxn>
                  <a:cxn ang="0">
                    <a:pos x="connsiteX3" y="connsiteY3"/>
                  </a:cxn>
                </a:cxnLst>
                <a:rect l="l" t="t" r="r" b="b"/>
                <a:pathLst>
                  <a:path w="5398652" h="30988">
                    <a:moveTo>
                      <a:pt x="0" y="0"/>
                    </a:moveTo>
                    <a:lnTo>
                      <a:pt x="5398653" y="0"/>
                    </a:lnTo>
                    <a:lnTo>
                      <a:pt x="5398653" y="30988"/>
                    </a:lnTo>
                    <a:lnTo>
                      <a:pt x="0" y="30988"/>
                    </a:lnTo>
                    <a:close/>
                  </a:path>
                </a:pathLst>
              </a:custGeom>
              <a:gradFill>
                <a:gsLst>
                  <a:gs pos="42000">
                    <a:schemeClr val="tx1">
                      <a:lumMod val="65000"/>
                      <a:lumOff val="35000"/>
                    </a:schemeClr>
                  </a:gs>
                  <a:gs pos="59000">
                    <a:schemeClr val="bg1">
                      <a:lumMod val="85000"/>
                    </a:schemeClr>
                  </a:gs>
                  <a:gs pos="58000">
                    <a:schemeClr val="tx1">
                      <a:lumMod val="65000"/>
                      <a:lumOff val="35000"/>
                    </a:schemeClr>
                  </a:gs>
                  <a:gs pos="41000">
                    <a:schemeClr val="bg1">
                      <a:lumMod val="85000"/>
                    </a:schemeClr>
                  </a:gs>
                  <a:gs pos="4000">
                    <a:schemeClr val="bg1">
                      <a:lumMod val="85000"/>
                    </a:schemeClr>
                  </a:gs>
                  <a:gs pos="1000">
                    <a:schemeClr val="tx1">
                      <a:lumMod val="65000"/>
                      <a:lumOff val="35000"/>
                    </a:schemeClr>
                  </a:gs>
                  <a:gs pos="0">
                    <a:schemeClr val="bg1">
                      <a:lumMod val="85000"/>
                    </a:schemeClr>
                  </a:gs>
                  <a:gs pos="96000">
                    <a:schemeClr val="bg1">
                      <a:lumMod val="75000"/>
                    </a:schemeClr>
                  </a:gs>
                  <a:gs pos="99000">
                    <a:schemeClr val="tx1">
                      <a:lumMod val="65000"/>
                      <a:lumOff val="35000"/>
                    </a:schemeClr>
                  </a:gs>
                  <a:gs pos="100000">
                    <a:schemeClr val="bg1">
                      <a:lumMod val="75000"/>
                    </a:schemeClr>
                  </a:gs>
                </a:gsLst>
                <a:lin ang="0" scaled="0"/>
              </a:gradFill>
              <a:ln w="5380"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noProof="0" dirty="0"/>
              </a:p>
            </p:txBody>
          </p:sp>
          <p:sp>
            <p:nvSpPr>
              <p:cNvPr id="28" name="Form">
                <a:extLst>
                  <a:ext uri="{FF2B5EF4-FFF2-40B4-BE49-F238E27FC236}">
                    <a16:creationId xmlns:a16="http://schemas.microsoft.com/office/drawing/2014/main" id="{CC5DC57A-DD6A-35A8-E19A-0B028AE20668}"/>
                  </a:ext>
                </a:extLst>
              </p:cNvPr>
              <p:cNvSpPr>
                <a:spLocks noChangeAspect="1"/>
              </p:cNvSpPr>
              <p:nvPr/>
            </p:nvSpPr>
            <p:spPr bwMode="gray">
              <a:xfrm>
                <a:off x="5464386" y="5656211"/>
                <a:ext cx="1268928" cy="59694"/>
              </a:xfrm>
              <a:custGeom>
                <a:avLst/>
                <a:gdLst>
                  <a:gd name="connsiteX0" fmla="*/ 0 w 911910"/>
                  <a:gd name="connsiteY0" fmla="*/ 0 h 42898"/>
                  <a:gd name="connsiteX1" fmla="*/ 0 w 911910"/>
                  <a:gd name="connsiteY1" fmla="*/ 30988 h 42898"/>
                  <a:gd name="connsiteX2" fmla="*/ 25653 w 911910"/>
                  <a:gd name="connsiteY2" fmla="*/ 33521 h 42898"/>
                  <a:gd name="connsiteX3" fmla="*/ 53030 w 911910"/>
                  <a:gd name="connsiteY3" fmla="*/ 41820 h 42898"/>
                  <a:gd name="connsiteX4" fmla="*/ 70383 w 911910"/>
                  <a:gd name="connsiteY4" fmla="*/ 42898 h 42898"/>
                  <a:gd name="connsiteX5" fmla="*/ 841527 w 911910"/>
                  <a:gd name="connsiteY5" fmla="*/ 42898 h 42898"/>
                  <a:gd name="connsiteX6" fmla="*/ 858880 w 911910"/>
                  <a:gd name="connsiteY6" fmla="*/ 41820 h 42898"/>
                  <a:gd name="connsiteX7" fmla="*/ 886257 w 911910"/>
                  <a:gd name="connsiteY7" fmla="*/ 33521 h 42898"/>
                  <a:gd name="connsiteX8" fmla="*/ 911910 w 911910"/>
                  <a:gd name="connsiteY8" fmla="*/ 30988 h 42898"/>
                  <a:gd name="connsiteX9" fmla="*/ 911910 w 911910"/>
                  <a:gd name="connsiteY9" fmla="*/ 0 h 42898"/>
                  <a:gd name="connsiteX10" fmla="*/ 0 w 911910"/>
                  <a:gd name="connsiteY10" fmla="*/ 0 h 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1910" h="42898">
                    <a:moveTo>
                      <a:pt x="0" y="0"/>
                    </a:moveTo>
                    <a:lnTo>
                      <a:pt x="0" y="30988"/>
                    </a:lnTo>
                    <a:cubicBezTo>
                      <a:pt x="0" y="30988"/>
                      <a:pt x="16761" y="30826"/>
                      <a:pt x="25653" y="33521"/>
                    </a:cubicBezTo>
                    <a:cubicBezTo>
                      <a:pt x="36539" y="36755"/>
                      <a:pt x="45970" y="40689"/>
                      <a:pt x="53030" y="41820"/>
                    </a:cubicBezTo>
                    <a:cubicBezTo>
                      <a:pt x="56802" y="42413"/>
                      <a:pt x="70383" y="42898"/>
                      <a:pt x="70383" y="42898"/>
                    </a:cubicBezTo>
                    <a:lnTo>
                      <a:pt x="841527" y="42898"/>
                    </a:lnTo>
                    <a:cubicBezTo>
                      <a:pt x="841527" y="42898"/>
                      <a:pt x="855108" y="42413"/>
                      <a:pt x="858880" y="41820"/>
                    </a:cubicBezTo>
                    <a:cubicBezTo>
                      <a:pt x="865940" y="40689"/>
                      <a:pt x="875371" y="36808"/>
                      <a:pt x="886257" y="33521"/>
                    </a:cubicBezTo>
                    <a:cubicBezTo>
                      <a:pt x="895150" y="30880"/>
                      <a:pt x="911910" y="30988"/>
                      <a:pt x="911910" y="30988"/>
                    </a:cubicBezTo>
                    <a:lnTo>
                      <a:pt x="911910" y="0"/>
                    </a:lnTo>
                    <a:lnTo>
                      <a:pt x="0" y="0"/>
                    </a:lnTo>
                    <a:close/>
                  </a:path>
                </a:pathLst>
              </a:custGeom>
              <a:gradFill>
                <a:gsLst>
                  <a:gs pos="6000">
                    <a:schemeClr val="bg1">
                      <a:lumMod val="85000"/>
                    </a:schemeClr>
                  </a:gs>
                  <a:gs pos="2000">
                    <a:schemeClr val="tx1">
                      <a:lumMod val="65000"/>
                      <a:lumOff val="35000"/>
                    </a:schemeClr>
                  </a:gs>
                  <a:gs pos="0">
                    <a:schemeClr val="bg1">
                      <a:lumMod val="50000"/>
                    </a:schemeClr>
                  </a:gs>
                  <a:gs pos="94000">
                    <a:schemeClr val="bg1">
                      <a:lumMod val="75000"/>
                    </a:schemeClr>
                  </a:gs>
                  <a:gs pos="100000">
                    <a:schemeClr val="bg1">
                      <a:lumMod val="50000"/>
                    </a:schemeClr>
                  </a:gs>
                  <a:gs pos="98000">
                    <a:schemeClr val="tx1">
                      <a:lumMod val="65000"/>
                      <a:lumOff val="35000"/>
                    </a:schemeClr>
                  </a:gs>
                </a:gsLst>
                <a:lin ang="0" scaled="0"/>
              </a:gradFill>
              <a:ln w="5380" cap="flat">
                <a:noFill/>
                <a:prstDash val="solid"/>
                <a:miter/>
              </a:ln>
            </p:spPr>
            <p:txBody>
              <a:bodyPr lIns="0" tIns="0" rIns="0" bIns="0" rtlCol="0" anchor="ctr"/>
              <a:lstStyle/>
              <a:p>
                <a:endParaRPr lang="de-DE" noProof="0" dirty="0"/>
              </a:p>
            </p:txBody>
          </p:sp>
          <p:grpSp>
            <p:nvGrpSpPr>
              <p:cNvPr id="29" name="MacBookAir">
                <a:extLst>
                  <a:ext uri="{FF2B5EF4-FFF2-40B4-BE49-F238E27FC236}">
                    <a16:creationId xmlns:a16="http://schemas.microsoft.com/office/drawing/2014/main" id="{23BD3EAC-9B75-3369-A4E9-12635DAAA2C9}"/>
                  </a:ext>
                </a:extLst>
              </p:cNvPr>
              <p:cNvGrpSpPr>
                <a:grpSpLocks noChangeAspect="1"/>
              </p:cNvGrpSpPr>
              <p:nvPr/>
            </p:nvGrpSpPr>
            <p:grpSpPr bwMode="gray">
              <a:xfrm>
                <a:off x="5828327" y="5548807"/>
                <a:ext cx="533855" cy="73316"/>
                <a:chOff x="5755853" y="5792901"/>
                <a:chExt cx="678376" cy="93164"/>
              </a:xfrm>
              <a:solidFill>
                <a:srgbClr val="BCBCBE"/>
              </a:solidFill>
            </p:grpSpPr>
            <p:sp>
              <p:nvSpPr>
                <p:cNvPr id="30" name="Form">
                  <a:extLst>
                    <a:ext uri="{FF2B5EF4-FFF2-40B4-BE49-F238E27FC236}">
                      <a16:creationId xmlns:a16="http://schemas.microsoft.com/office/drawing/2014/main" id="{0B92EE4B-5C04-8D69-0184-FB4135A12078}"/>
                    </a:ext>
                  </a:extLst>
                </p:cNvPr>
                <p:cNvSpPr/>
                <p:nvPr/>
              </p:nvSpPr>
              <p:spPr bwMode="gray">
                <a:xfrm>
                  <a:off x="5755853" y="5796718"/>
                  <a:ext cx="87438" cy="88678"/>
                </a:xfrm>
                <a:custGeom>
                  <a:avLst/>
                  <a:gdLst>
                    <a:gd name="connsiteX0" fmla="*/ 87439 w 87439"/>
                    <a:gd name="connsiteY0" fmla="*/ 88678 h 88678"/>
                    <a:gd name="connsiteX1" fmla="*/ 77153 w 87439"/>
                    <a:gd name="connsiteY1" fmla="*/ 88678 h 88678"/>
                    <a:gd name="connsiteX2" fmla="*/ 77153 w 87439"/>
                    <a:gd name="connsiteY2" fmla="*/ 20288 h 88678"/>
                    <a:gd name="connsiteX3" fmla="*/ 76676 w 87439"/>
                    <a:gd name="connsiteY3" fmla="*/ 20288 h 88678"/>
                    <a:gd name="connsiteX4" fmla="*/ 48387 w 87439"/>
                    <a:gd name="connsiteY4" fmla="*/ 88011 h 88678"/>
                    <a:gd name="connsiteX5" fmla="*/ 39053 w 87439"/>
                    <a:gd name="connsiteY5" fmla="*/ 88011 h 88678"/>
                    <a:gd name="connsiteX6" fmla="*/ 10763 w 87439"/>
                    <a:gd name="connsiteY6" fmla="*/ 20288 h 88678"/>
                    <a:gd name="connsiteX7" fmla="*/ 10287 w 87439"/>
                    <a:gd name="connsiteY7" fmla="*/ 20288 h 88678"/>
                    <a:gd name="connsiteX8" fmla="*/ 10287 w 87439"/>
                    <a:gd name="connsiteY8" fmla="*/ 88678 h 88678"/>
                    <a:gd name="connsiteX9" fmla="*/ 0 w 87439"/>
                    <a:gd name="connsiteY9" fmla="*/ 88678 h 88678"/>
                    <a:gd name="connsiteX10" fmla="*/ 0 w 87439"/>
                    <a:gd name="connsiteY10" fmla="*/ 0 h 88678"/>
                    <a:gd name="connsiteX11" fmla="*/ 12859 w 87439"/>
                    <a:gd name="connsiteY11" fmla="*/ 0 h 88678"/>
                    <a:gd name="connsiteX12" fmla="*/ 43434 w 87439"/>
                    <a:gd name="connsiteY12" fmla="*/ 74009 h 88678"/>
                    <a:gd name="connsiteX13" fmla="*/ 43910 w 87439"/>
                    <a:gd name="connsiteY13" fmla="*/ 74009 h 88678"/>
                    <a:gd name="connsiteX14" fmla="*/ 74485 w 87439"/>
                    <a:gd name="connsiteY14" fmla="*/ 0 h 88678"/>
                    <a:gd name="connsiteX15" fmla="*/ 87344 w 87439"/>
                    <a:gd name="connsiteY15" fmla="*/ 0 h 88678"/>
                    <a:gd name="connsiteX16" fmla="*/ 87344 w 87439"/>
                    <a:gd name="connsiteY16" fmla="*/ 88678 h 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439" h="88678">
                      <a:moveTo>
                        <a:pt x="87439" y="88678"/>
                      </a:moveTo>
                      <a:lnTo>
                        <a:pt x="77153" y="88678"/>
                      </a:lnTo>
                      <a:lnTo>
                        <a:pt x="77153" y="20288"/>
                      </a:lnTo>
                      <a:lnTo>
                        <a:pt x="76676" y="20288"/>
                      </a:lnTo>
                      <a:lnTo>
                        <a:pt x="48387" y="88011"/>
                      </a:lnTo>
                      <a:lnTo>
                        <a:pt x="39053" y="88011"/>
                      </a:lnTo>
                      <a:lnTo>
                        <a:pt x="10763" y="20288"/>
                      </a:lnTo>
                      <a:lnTo>
                        <a:pt x="10287" y="20288"/>
                      </a:lnTo>
                      <a:lnTo>
                        <a:pt x="10287" y="88678"/>
                      </a:lnTo>
                      <a:lnTo>
                        <a:pt x="0" y="88678"/>
                      </a:lnTo>
                      <a:lnTo>
                        <a:pt x="0" y="0"/>
                      </a:lnTo>
                      <a:lnTo>
                        <a:pt x="12859" y="0"/>
                      </a:lnTo>
                      <a:lnTo>
                        <a:pt x="43434" y="74009"/>
                      </a:lnTo>
                      <a:lnTo>
                        <a:pt x="43910" y="74009"/>
                      </a:lnTo>
                      <a:lnTo>
                        <a:pt x="74485" y="0"/>
                      </a:lnTo>
                      <a:lnTo>
                        <a:pt x="87344" y="0"/>
                      </a:lnTo>
                      <a:lnTo>
                        <a:pt x="87344" y="88678"/>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1" name="Form">
                  <a:extLst>
                    <a:ext uri="{FF2B5EF4-FFF2-40B4-BE49-F238E27FC236}">
                      <a16:creationId xmlns:a16="http://schemas.microsoft.com/office/drawing/2014/main" id="{A053DC9D-E495-68F3-D744-FE0819FEE363}"/>
                    </a:ext>
                  </a:extLst>
                </p:cNvPr>
                <p:cNvSpPr/>
                <p:nvPr/>
              </p:nvSpPr>
              <p:spPr bwMode="gray">
                <a:xfrm>
                  <a:off x="5855956" y="5818530"/>
                  <a:ext cx="54102" cy="67533"/>
                </a:xfrm>
                <a:custGeom>
                  <a:avLst/>
                  <a:gdLst>
                    <a:gd name="connsiteX0" fmla="*/ 0 w 54102"/>
                    <a:gd name="connsiteY0" fmla="*/ 48006 h 67532"/>
                    <a:gd name="connsiteX1" fmla="*/ 24860 w 54102"/>
                    <a:gd name="connsiteY1" fmla="*/ 28956 h 67532"/>
                    <a:gd name="connsiteX2" fmla="*/ 43434 w 54102"/>
                    <a:gd name="connsiteY2" fmla="*/ 27813 h 67532"/>
                    <a:gd name="connsiteX3" fmla="*/ 43434 w 54102"/>
                    <a:gd name="connsiteY3" fmla="*/ 22288 h 67532"/>
                    <a:gd name="connsiteX4" fmla="*/ 28289 w 54102"/>
                    <a:gd name="connsiteY4" fmla="*/ 9525 h 67532"/>
                    <a:gd name="connsiteX5" fmla="*/ 13621 w 54102"/>
                    <a:gd name="connsiteY5" fmla="*/ 19717 h 67532"/>
                    <a:gd name="connsiteX6" fmla="*/ 3334 w 54102"/>
                    <a:gd name="connsiteY6" fmla="*/ 19717 h 67532"/>
                    <a:gd name="connsiteX7" fmla="*/ 28385 w 54102"/>
                    <a:gd name="connsiteY7" fmla="*/ 0 h 67532"/>
                    <a:gd name="connsiteX8" fmla="*/ 54102 w 54102"/>
                    <a:gd name="connsiteY8" fmla="*/ 21431 h 67532"/>
                    <a:gd name="connsiteX9" fmla="*/ 54102 w 54102"/>
                    <a:gd name="connsiteY9" fmla="*/ 66961 h 67532"/>
                    <a:gd name="connsiteX10" fmla="*/ 44006 w 54102"/>
                    <a:gd name="connsiteY10" fmla="*/ 66961 h 67532"/>
                    <a:gd name="connsiteX11" fmla="*/ 44006 w 54102"/>
                    <a:gd name="connsiteY11" fmla="*/ 55436 h 67532"/>
                    <a:gd name="connsiteX12" fmla="*/ 43720 w 54102"/>
                    <a:gd name="connsiteY12" fmla="*/ 55436 h 67532"/>
                    <a:gd name="connsiteX13" fmla="*/ 22384 w 54102"/>
                    <a:gd name="connsiteY13" fmla="*/ 67533 h 67532"/>
                    <a:gd name="connsiteX14" fmla="*/ 0 w 54102"/>
                    <a:gd name="connsiteY14" fmla="*/ 48006 h 67532"/>
                    <a:gd name="connsiteX15" fmla="*/ 43434 w 54102"/>
                    <a:gd name="connsiteY15" fmla="*/ 41720 h 67532"/>
                    <a:gd name="connsiteX16" fmla="*/ 43434 w 54102"/>
                    <a:gd name="connsiteY16" fmla="*/ 36386 h 67532"/>
                    <a:gd name="connsiteX17" fmla="*/ 26099 w 54102"/>
                    <a:gd name="connsiteY17" fmla="*/ 37529 h 67532"/>
                    <a:gd name="connsiteX18" fmla="*/ 10954 w 54102"/>
                    <a:gd name="connsiteY18" fmla="*/ 48196 h 67532"/>
                    <a:gd name="connsiteX19" fmla="*/ 24670 w 54102"/>
                    <a:gd name="connsiteY19" fmla="*/ 58293 h 67532"/>
                    <a:gd name="connsiteX20" fmla="*/ 43434 w 54102"/>
                    <a:gd name="connsiteY20" fmla="*/ 41720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02" h="67532">
                      <a:moveTo>
                        <a:pt x="0" y="48006"/>
                      </a:moveTo>
                      <a:cubicBezTo>
                        <a:pt x="0" y="36671"/>
                        <a:pt x="8763" y="29909"/>
                        <a:pt x="24860" y="28956"/>
                      </a:cubicBezTo>
                      <a:lnTo>
                        <a:pt x="43434" y="27813"/>
                      </a:lnTo>
                      <a:lnTo>
                        <a:pt x="43434" y="22288"/>
                      </a:lnTo>
                      <a:cubicBezTo>
                        <a:pt x="43434" y="14097"/>
                        <a:pt x="38005" y="9525"/>
                        <a:pt x="28289" y="9525"/>
                      </a:cubicBezTo>
                      <a:cubicBezTo>
                        <a:pt x="20574" y="9525"/>
                        <a:pt x="14859" y="13430"/>
                        <a:pt x="13621" y="19717"/>
                      </a:cubicBezTo>
                      <a:lnTo>
                        <a:pt x="3334" y="19717"/>
                      </a:lnTo>
                      <a:cubicBezTo>
                        <a:pt x="3620" y="8572"/>
                        <a:pt x="14478" y="0"/>
                        <a:pt x="28385" y="0"/>
                      </a:cubicBezTo>
                      <a:cubicBezTo>
                        <a:pt x="44101" y="0"/>
                        <a:pt x="54102" y="8382"/>
                        <a:pt x="54102" y="21431"/>
                      </a:cubicBezTo>
                      <a:lnTo>
                        <a:pt x="54102" y="66961"/>
                      </a:lnTo>
                      <a:lnTo>
                        <a:pt x="44006" y="66961"/>
                      </a:lnTo>
                      <a:lnTo>
                        <a:pt x="44006" y="55436"/>
                      </a:lnTo>
                      <a:lnTo>
                        <a:pt x="43720" y="55436"/>
                      </a:lnTo>
                      <a:cubicBezTo>
                        <a:pt x="40005" y="62770"/>
                        <a:pt x="31623" y="67533"/>
                        <a:pt x="22384" y="67533"/>
                      </a:cubicBezTo>
                      <a:cubicBezTo>
                        <a:pt x="8954" y="67533"/>
                        <a:pt x="0" y="59817"/>
                        <a:pt x="0" y="48006"/>
                      </a:cubicBezTo>
                      <a:close/>
                      <a:moveTo>
                        <a:pt x="43434" y="41720"/>
                      </a:moveTo>
                      <a:lnTo>
                        <a:pt x="43434" y="36386"/>
                      </a:lnTo>
                      <a:lnTo>
                        <a:pt x="26099" y="37529"/>
                      </a:lnTo>
                      <a:cubicBezTo>
                        <a:pt x="16097" y="38100"/>
                        <a:pt x="10954" y="41815"/>
                        <a:pt x="10954" y="48196"/>
                      </a:cubicBezTo>
                      <a:cubicBezTo>
                        <a:pt x="10954" y="54293"/>
                        <a:pt x="16288" y="58293"/>
                        <a:pt x="24670" y="58293"/>
                      </a:cubicBezTo>
                      <a:cubicBezTo>
                        <a:pt x="35528" y="58198"/>
                        <a:pt x="43434" y="51245"/>
                        <a:pt x="43434" y="41720"/>
                      </a:cubicBez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2" name="Form">
                  <a:extLst>
                    <a:ext uri="{FF2B5EF4-FFF2-40B4-BE49-F238E27FC236}">
                      <a16:creationId xmlns:a16="http://schemas.microsoft.com/office/drawing/2014/main" id="{6B2DE968-4780-A399-BF70-ED509100EA0E}"/>
                    </a:ext>
                  </a:extLst>
                </p:cNvPr>
                <p:cNvSpPr/>
                <p:nvPr/>
              </p:nvSpPr>
              <p:spPr bwMode="gray">
                <a:xfrm>
                  <a:off x="5920920" y="5818530"/>
                  <a:ext cx="58197" cy="67437"/>
                </a:xfrm>
                <a:custGeom>
                  <a:avLst/>
                  <a:gdLst>
                    <a:gd name="connsiteX0" fmla="*/ 47625 w 58197"/>
                    <a:gd name="connsiteY0" fmla="*/ 22193 h 67437"/>
                    <a:gd name="connsiteX1" fmla="*/ 30385 w 58197"/>
                    <a:gd name="connsiteY1" fmla="*/ 9525 h 67437"/>
                    <a:gd name="connsiteX2" fmla="*/ 10954 w 58197"/>
                    <a:gd name="connsiteY2" fmla="*/ 33718 h 67437"/>
                    <a:gd name="connsiteX3" fmla="*/ 30480 w 58197"/>
                    <a:gd name="connsiteY3" fmla="*/ 57912 h 67437"/>
                    <a:gd name="connsiteX4" fmla="*/ 47720 w 58197"/>
                    <a:gd name="connsiteY4" fmla="*/ 45625 h 67437"/>
                    <a:gd name="connsiteX5" fmla="*/ 58198 w 58197"/>
                    <a:gd name="connsiteY5" fmla="*/ 45625 h 67437"/>
                    <a:gd name="connsiteX6" fmla="*/ 30385 w 58197"/>
                    <a:gd name="connsiteY6" fmla="*/ 67437 h 67437"/>
                    <a:gd name="connsiteX7" fmla="*/ 0 w 58197"/>
                    <a:gd name="connsiteY7" fmla="*/ 33718 h 67437"/>
                    <a:gd name="connsiteX8" fmla="*/ 30289 w 58197"/>
                    <a:gd name="connsiteY8" fmla="*/ 0 h 67437"/>
                    <a:gd name="connsiteX9" fmla="*/ 58103 w 58197"/>
                    <a:gd name="connsiteY9" fmla="*/ 22193 h 67437"/>
                    <a:gd name="connsiteX10" fmla="*/ 47625 w 58197"/>
                    <a:gd name="connsiteY10" fmla="*/ 22193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7" h="67437">
                      <a:moveTo>
                        <a:pt x="47625" y="22193"/>
                      </a:moveTo>
                      <a:cubicBezTo>
                        <a:pt x="46292" y="15145"/>
                        <a:pt x="40386" y="9525"/>
                        <a:pt x="30385" y="9525"/>
                      </a:cubicBezTo>
                      <a:cubicBezTo>
                        <a:pt x="18860" y="9525"/>
                        <a:pt x="10954" y="19145"/>
                        <a:pt x="10954" y="33718"/>
                      </a:cubicBezTo>
                      <a:cubicBezTo>
                        <a:pt x="10954" y="48768"/>
                        <a:pt x="18955" y="57912"/>
                        <a:pt x="30480" y="57912"/>
                      </a:cubicBezTo>
                      <a:cubicBezTo>
                        <a:pt x="39719" y="57912"/>
                        <a:pt x="45815" y="53626"/>
                        <a:pt x="47720" y="45625"/>
                      </a:cubicBezTo>
                      <a:lnTo>
                        <a:pt x="58198" y="45625"/>
                      </a:lnTo>
                      <a:cubicBezTo>
                        <a:pt x="56388" y="58579"/>
                        <a:pt x="45529" y="67437"/>
                        <a:pt x="30385" y="67437"/>
                      </a:cubicBezTo>
                      <a:cubicBezTo>
                        <a:pt x="12192" y="67437"/>
                        <a:pt x="0" y="54483"/>
                        <a:pt x="0" y="33718"/>
                      </a:cubicBezTo>
                      <a:cubicBezTo>
                        <a:pt x="0" y="13335"/>
                        <a:pt x="12097" y="0"/>
                        <a:pt x="30289" y="0"/>
                      </a:cubicBezTo>
                      <a:cubicBezTo>
                        <a:pt x="46672" y="0"/>
                        <a:pt x="56769" y="10573"/>
                        <a:pt x="58103" y="22193"/>
                      </a:cubicBezTo>
                      <a:lnTo>
                        <a:pt x="47625" y="22193"/>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3" name="Form">
                  <a:extLst>
                    <a:ext uri="{FF2B5EF4-FFF2-40B4-BE49-F238E27FC236}">
                      <a16:creationId xmlns:a16="http://schemas.microsoft.com/office/drawing/2014/main" id="{F054C8E3-2A3B-1A56-566F-FFA3959B0957}"/>
                    </a:ext>
                  </a:extLst>
                </p:cNvPr>
                <p:cNvSpPr/>
                <p:nvPr/>
              </p:nvSpPr>
              <p:spPr bwMode="gray">
                <a:xfrm>
                  <a:off x="5990731" y="5796718"/>
                  <a:ext cx="64673" cy="88678"/>
                </a:xfrm>
                <a:custGeom>
                  <a:avLst/>
                  <a:gdLst>
                    <a:gd name="connsiteX0" fmla="*/ 0 w 64674"/>
                    <a:gd name="connsiteY0" fmla="*/ 88678 h 88678"/>
                    <a:gd name="connsiteX1" fmla="*/ 0 w 64674"/>
                    <a:gd name="connsiteY1" fmla="*/ 0 h 88678"/>
                    <a:gd name="connsiteX2" fmla="*/ 34766 w 64674"/>
                    <a:gd name="connsiteY2" fmla="*/ 0 h 88678"/>
                    <a:gd name="connsiteX3" fmla="*/ 60198 w 64674"/>
                    <a:gd name="connsiteY3" fmla="*/ 22098 h 88678"/>
                    <a:gd name="connsiteX4" fmla="*/ 44863 w 64674"/>
                    <a:gd name="connsiteY4" fmla="*/ 41434 h 88678"/>
                    <a:gd name="connsiteX5" fmla="*/ 44863 w 64674"/>
                    <a:gd name="connsiteY5" fmla="*/ 41910 h 88678"/>
                    <a:gd name="connsiteX6" fmla="*/ 64675 w 64674"/>
                    <a:gd name="connsiteY6" fmla="*/ 63723 h 88678"/>
                    <a:gd name="connsiteX7" fmla="*/ 34576 w 64674"/>
                    <a:gd name="connsiteY7" fmla="*/ 88583 h 88678"/>
                    <a:gd name="connsiteX8" fmla="*/ 0 w 64674"/>
                    <a:gd name="connsiteY8" fmla="*/ 88583 h 88678"/>
                    <a:gd name="connsiteX9" fmla="*/ 11049 w 64674"/>
                    <a:gd name="connsiteY9" fmla="*/ 38291 h 88678"/>
                    <a:gd name="connsiteX10" fmla="*/ 28765 w 64674"/>
                    <a:gd name="connsiteY10" fmla="*/ 38291 h 88678"/>
                    <a:gd name="connsiteX11" fmla="*/ 48958 w 64674"/>
                    <a:gd name="connsiteY11" fmla="*/ 23432 h 88678"/>
                    <a:gd name="connsiteX12" fmla="*/ 32194 w 64674"/>
                    <a:gd name="connsiteY12" fmla="*/ 9811 h 88678"/>
                    <a:gd name="connsiteX13" fmla="*/ 11049 w 64674"/>
                    <a:gd name="connsiteY13" fmla="*/ 9811 h 88678"/>
                    <a:gd name="connsiteX14" fmla="*/ 11049 w 64674"/>
                    <a:gd name="connsiteY14" fmla="*/ 38291 h 88678"/>
                    <a:gd name="connsiteX15" fmla="*/ 32956 w 64674"/>
                    <a:gd name="connsiteY15" fmla="*/ 78962 h 88678"/>
                    <a:gd name="connsiteX16" fmla="*/ 53340 w 64674"/>
                    <a:gd name="connsiteY16" fmla="*/ 63246 h 88678"/>
                    <a:gd name="connsiteX17" fmla="*/ 31909 w 64674"/>
                    <a:gd name="connsiteY17" fmla="*/ 47720 h 88678"/>
                    <a:gd name="connsiteX18" fmla="*/ 11049 w 64674"/>
                    <a:gd name="connsiteY18" fmla="*/ 47720 h 88678"/>
                    <a:gd name="connsiteX19" fmla="*/ 11049 w 64674"/>
                    <a:gd name="connsiteY19" fmla="*/ 78867 h 88678"/>
                    <a:gd name="connsiteX20" fmla="*/ 32956 w 64674"/>
                    <a:gd name="connsiteY20" fmla="*/ 78867 h 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74" h="88678">
                      <a:moveTo>
                        <a:pt x="0" y="88678"/>
                      </a:moveTo>
                      <a:lnTo>
                        <a:pt x="0" y="0"/>
                      </a:lnTo>
                      <a:lnTo>
                        <a:pt x="34766" y="0"/>
                      </a:lnTo>
                      <a:cubicBezTo>
                        <a:pt x="49911" y="0"/>
                        <a:pt x="60198" y="8858"/>
                        <a:pt x="60198" y="22098"/>
                      </a:cubicBezTo>
                      <a:cubicBezTo>
                        <a:pt x="60198" y="31337"/>
                        <a:pt x="53435" y="39910"/>
                        <a:pt x="44863" y="41434"/>
                      </a:cubicBezTo>
                      <a:lnTo>
                        <a:pt x="44863" y="41910"/>
                      </a:lnTo>
                      <a:cubicBezTo>
                        <a:pt x="56959" y="43434"/>
                        <a:pt x="64675" y="51912"/>
                        <a:pt x="64675" y="63723"/>
                      </a:cubicBezTo>
                      <a:cubicBezTo>
                        <a:pt x="64675" y="79343"/>
                        <a:pt x="53530" y="88583"/>
                        <a:pt x="34576" y="88583"/>
                      </a:cubicBezTo>
                      <a:lnTo>
                        <a:pt x="0" y="88583"/>
                      </a:lnTo>
                      <a:close/>
                      <a:moveTo>
                        <a:pt x="11049" y="38291"/>
                      </a:moveTo>
                      <a:lnTo>
                        <a:pt x="28765" y="38291"/>
                      </a:lnTo>
                      <a:cubicBezTo>
                        <a:pt x="41910" y="38291"/>
                        <a:pt x="48958" y="33052"/>
                        <a:pt x="48958" y="23432"/>
                      </a:cubicBezTo>
                      <a:cubicBezTo>
                        <a:pt x="48958" y="14669"/>
                        <a:pt x="42958" y="9811"/>
                        <a:pt x="32194" y="9811"/>
                      </a:cubicBezTo>
                      <a:lnTo>
                        <a:pt x="11049" y="9811"/>
                      </a:lnTo>
                      <a:lnTo>
                        <a:pt x="11049" y="38291"/>
                      </a:lnTo>
                      <a:close/>
                      <a:moveTo>
                        <a:pt x="32956" y="78962"/>
                      </a:moveTo>
                      <a:cubicBezTo>
                        <a:pt x="46291" y="78962"/>
                        <a:pt x="53340" y="73533"/>
                        <a:pt x="53340" y="63246"/>
                      </a:cubicBezTo>
                      <a:cubicBezTo>
                        <a:pt x="53340" y="52959"/>
                        <a:pt x="46101" y="47720"/>
                        <a:pt x="31909" y="47720"/>
                      </a:cubicBezTo>
                      <a:lnTo>
                        <a:pt x="11049" y="47720"/>
                      </a:lnTo>
                      <a:lnTo>
                        <a:pt x="11049" y="78867"/>
                      </a:lnTo>
                      <a:lnTo>
                        <a:pt x="32956" y="78867"/>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4" name="Form">
                  <a:extLst>
                    <a:ext uri="{FF2B5EF4-FFF2-40B4-BE49-F238E27FC236}">
                      <a16:creationId xmlns:a16="http://schemas.microsoft.com/office/drawing/2014/main" id="{9ED4BE8A-B2BE-41DA-9790-50A129958358}"/>
                    </a:ext>
                  </a:extLst>
                </p:cNvPr>
                <p:cNvSpPr/>
                <p:nvPr/>
              </p:nvSpPr>
              <p:spPr bwMode="gray">
                <a:xfrm>
                  <a:off x="6063210" y="5818626"/>
                  <a:ext cx="61149" cy="67437"/>
                </a:xfrm>
                <a:custGeom>
                  <a:avLst/>
                  <a:gdLst>
                    <a:gd name="connsiteX0" fmla="*/ 0 w 61150"/>
                    <a:gd name="connsiteY0" fmla="*/ 33718 h 67437"/>
                    <a:gd name="connsiteX1" fmla="*/ 30575 w 61150"/>
                    <a:gd name="connsiteY1" fmla="*/ 0 h 67437"/>
                    <a:gd name="connsiteX2" fmla="*/ 61151 w 61150"/>
                    <a:gd name="connsiteY2" fmla="*/ 33718 h 67437"/>
                    <a:gd name="connsiteX3" fmla="*/ 30575 w 61150"/>
                    <a:gd name="connsiteY3" fmla="*/ 67437 h 67437"/>
                    <a:gd name="connsiteX4" fmla="*/ 0 w 61150"/>
                    <a:gd name="connsiteY4" fmla="*/ 33718 h 67437"/>
                    <a:gd name="connsiteX5" fmla="*/ 50197 w 61150"/>
                    <a:gd name="connsiteY5" fmla="*/ 33718 h 67437"/>
                    <a:gd name="connsiteX6" fmla="*/ 30575 w 61150"/>
                    <a:gd name="connsiteY6" fmla="*/ 9525 h 67437"/>
                    <a:gd name="connsiteX7" fmla="*/ 10859 w 61150"/>
                    <a:gd name="connsiteY7" fmla="*/ 33718 h 67437"/>
                    <a:gd name="connsiteX8" fmla="*/ 30575 w 61150"/>
                    <a:gd name="connsiteY8" fmla="*/ 57912 h 67437"/>
                    <a:gd name="connsiteX9" fmla="*/ 50197 w 61150"/>
                    <a:gd name="connsiteY9" fmla="*/ 33718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 h="67437">
                      <a:moveTo>
                        <a:pt x="0" y="33718"/>
                      </a:moveTo>
                      <a:cubicBezTo>
                        <a:pt x="0" y="13145"/>
                        <a:pt x="11906" y="0"/>
                        <a:pt x="30575" y="0"/>
                      </a:cubicBezTo>
                      <a:cubicBezTo>
                        <a:pt x="49244" y="0"/>
                        <a:pt x="61151" y="13145"/>
                        <a:pt x="61151" y="33718"/>
                      </a:cubicBezTo>
                      <a:cubicBezTo>
                        <a:pt x="61151" y="54293"/>
                        <a:pt x="49244" y="67437"/>
                        <a:pt x="30575" y="67437"/>
                      </a:cubicBezTo>
                      <a:cubicBezTo>
                        <a:pt x="11906" y="67437"/>
                        <a:pt x="0" y="54197"/>
                        <a:pt x="0" y="33718"/>
                      </a:cubicBezTo>
                      <a:close/>
                      <a:moveTo>
                        <a:pt x="50197" y="33718"/>
                      </a:moveTo>
                      <a:cubicBezTo>
                        <a:pt x="50197" y="18479"/>
                        <a:pt x="42863" y="9525"/>
                        <a:pt x="30575" y="9525"/>
                      </a:cubicBezTo>
                      <a:cubicBezTo>
                        <a:pt x="18193" y="9525"/>
                        <a:pt x="10859" y="18574"/>
                        <a:pt x="10859" y="33718"/>
                      </a:cubicBezTo>
                      <a:cubicBezTo>
                        <a:pt x="10859" y="48863"/>
                        <a:pt x="18193" y="57912"/>
                        <a:pt x="30575" y="57912"/>
                      </a:cubicBezTo>
                      <a:cubicBezTo>
                        <a:pt x="42958" y="57912"/>
                        <a:pt x="50197" y="48863"/>
                        <a:pt x="50197" y="33718"/>
                      </a:cubicBez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5" name="Form">
                  <a:extLst>
                    <a:ext uri="{FF2B5EF4-FFF2-40B4-BE49-F238E27FC236}">
                      <a16:creationId xmlns:a16="http://schemas.microsoft.com/office/drawing/2014/main" id="{B259894E-91B9-F6B0-7DBD-1A2B3B6BD815}"/>
                    </a:ext>
                  </a:extLst>
                </p:cNvPr>
                <p:cNvSpPr/>
                <p:nvPr/>
              </p:nvSpPr>
              <p:spPr bwMode="gray">
                <a:xfrm>
                  <a:off x="6132266" y="5818628"/>
                  <a:ext cx="61149" cy="67437"/>
                </a:xfrm>
                <a:custGeom>
                  <a:avLst/>
                  <a:gdLst>
                    <a:gd name="connsiteX0" fmla="*/ 0 w 61150"/>
                    <a:gd name="connsiteY0" fmla="*/ 33718 h 67437"/>
                    <a:gd name="connsiteX1" fmla="*/ 30575 w 61150"/>
                    <a:gd name="connsiteY1" fmla="*/ 0 h 67437"/>
                    <a:gd name="connsiteX2" fmla="*/ 61151 w 61150"/>
                    <a:gd name="connsiteY2" fmla="*/ 33718 h 67437"/>
                    <a:gd name="connsiteX3" fmla="*/ 30575 w 61150"/>
                    <a:gd name="connsiteY3" fmla="*/ 67437 h 67437"/>
                    <a:gd name="connsiteX4" fmla="*/ 0 w 61150"/>
                    <a:gd name="connsiteY4" fmla="*/ 33718 h 67437"/>
                    <a:gd name="connsiteX5" fmla="*/ 50197 w 61150"/>
                    <a:gd name="connsiteY5" fmla="*/ 33718 h 67437"/>
                    <a:gd name="connsiteX6" fmla="*/ 30575 w 61150"/>
                    <a:gd name="connsiteY6" fmla="*/ 9525 h 67437"/>
                    <a:gd name="connsiteX7" fmla="*/ 10859 w 61150"/>
                    <a:gd name="connsiteY7" fmla="*/ 33718 h 67437"/>
                    <a:gd name="connsiteX8" fmla="*/ 30575 w 61150"/>
                    <a:gd name="connsiteY8" fmla="*/ 57912 h 67437"/>
                    <a:gd name="connsiteX9" fmla="*/ 50197 w 61150"/>
                    <a:gd name="connsiteY9" fmla="*/ 33718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 h="67437">
                      <a:moveTo>
                        <a:pt x="0" y="33718"/>
                      </a:moveTo>
                      <a:cubicBezTo>
                        <a:pt x="0" y="13145"/>
                        <a:pt x="11906" y="0"/>
                        <a:pt x="30575" y="0"/>
                      </a:cubicBezTo>
                      <a:cubicBezTo>
                        <a:pt x="49244" y="0"/>
                        <a:pt x="61151" y="13145"/>
                        <a:pt x="61151" y="33718"/>
                      </a:cubicBezTo>
                      <a:cubicBezTo>
                        <a:pt x="61151" y="54293"/>
                        <a:pt x="49244" y="67437"/>
                        <a:pt x="30575" y="67437"/>
                      </a:cubicBezTo>
                      <a:cubicBezTo>
                        <a:pt x="11906" y="67437"/>
                        <a:pt x="0" y="54197"/>
                        <a:pt x="0" y="33718"/>
                      </a:cubicBezTo>
                      <a:close/>
                      <a:moveTo>
                        <a:pt x="50197" y="33718"/>
                      </a:moveTo>
                      <a:cubicBezTo>
                        <a:pt x="50197" y="18479"/>
                        <a:pt x="42863" y="9525"/>
                        <a:pt x="30575" y="9525"/>
                      </a:cubicBezTo>
                      <a:cubicBezTo>
                        <a:pt x="18288" y="9525"/>
                        <a:pt x="10859" y="18574"/>
                        <a:pt x="10859" y="33718"/>
                      </a:cubicBezTo>
                      <a:cubicBezTo>
                        <a:pt x="10859" y="48863"/>
                        <a:pt x="18288" y="57912"/>
                        <a:pt x="30575" y="57912"/>
                      </a:cubicBezTo>
                      <a:cubicBezTo>
                        <a:pt x="42958" y="57912"/>
                        <a:pt x="50197" y="48863"/>
                        <a:pt x="50197" y="33718"/>
                      </a:cubicBez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37" name="Form">
                  <a:extLst>
                    <a:ext uri="{FF2B5EF4-FFF2-40B4-BE49-F238E27FC236}">
                      <a16:creationId xmlns:a16="http://schemas.microsoft.com/office/drawing/2014/main" id="{94CD6107-0538-98F8-EC68-02665E35C447}"/>
                    </a:ext>
                  </a:extLst>
                </p:cNvPr>
                <p:cNvSpPr/>
                <p:nvPr/>
              </p:nvSpPr>
              <p:spPr bwMode="gray">
                <a:xfrm>
                  <a:off x="6205323" y="5792901"/>
                  <a:ext cx="54198" cy="92583"/>
                </a:xfrm>
                <a:custGeom>
                  <a:avLst/>
                  <a:gdLst>
                    <a:gd name="connsiteX0" fmla="*/ 40291 w 54197"/>
                    <a:gd name="connsiteY0" fmla="*/ 26289 h 92583"/>
                    <a:gd name="connsiteX1" fmla="*/ 53340 w 54197"/>
                    <a:gd name="connsiteY1" fmla="*/ 26289 h 92583"/>
                    <a:gd name="connsiteX2" fmla="*/ 24384 w 54197"/>
                    <a:gd name="connsiteY2" fmla="*/ 54959 h 92583"/>
                    <a:gd name="connsiteX3" fmla="*/ 54197 w 54197"/>
                    <a:gd name="connsiteY3" fmla="*/ 92583 h 92583"/>
                    <a:gd name="connsiteX4" fmla="*/ 41815 w 54197"/>
                    <a:gd name="connsiteY4" fmla="*/ 92583 h 92583"/>
                    <a:gd name="connsiteX5" fmla="*/ 16954 w 54197"/>
                    <a:gd name="connsiteY5" fmla="*/ 61532 h 92583"/>
                    <a:gd name="connsiteX6" fmla="*/ 10668 w 54197"/>
                    <a:gd name="connsiteY6" fmla="*/ 67437 h 92583"/>
                    <a:gd name="connsiteX7" fmla="*/ 10668 w 54197"/>
                    <a:gd name="connsiteY7" fmla="*/ 92583 h 92583"/>
                    <a:gd name="connsiteX8" fmla="*/ 0 w 54197"/>
                    <a:gd name="connsiteY8" fmla="*/ 92583 h 92583"/>
                    <a:gd name="connsiteX9" fmla="*/ 0 w 54197"/>
                    <a:gd name="connsiteY9" fmla="*/ 0 h 92583"/>
                    <a:gd name="connsiteX10" fmla="*/ 10668 w 54197"/>
                    <a:gd name="connsiteY10" fmla="*/ 0 h 92583"/>
                    <a:gd name="connsiteX11" fmla="*/ 10668 w 54197"/>
                    <a:gd name="connsiteY11" fmla="*/ 55912 h 92583"/>
                    <a:gd name="connsiteX12" fmla="*/ 40291 w 54197"/>
                    <a:gd name="connsiteY12" fmla="*/ 26289 h 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97" h="92583">
                      <a:moveTo>
                        <a:pt x="40291" y="26289"/>
                      </a:moveTo>
                      <a:lnTo>
                        <a:pt x="53340" y="26289"/>
                      </a:lnTo>
                      <a:lnTo>
                        <a:pt x="24384" y="54959"/>
                      </a:lnTo>
                      <a:lnTo>
                        <a:pt x="54197" y="92583"/>
                      </a:lnTo>
                      <a:lnTo>
                        <a:pt x="41815" y="92583"/>
                      </a:lnTo>
                      <a:lnTo>
                        <a:pt x="16954" y="61532"/>
                      </a:lnTo>
                      <a:lnTo>
                        <a:pt x="10668" y="67437"/>
                      </a:lnTo>
                      <a:lnTo>
                        <a:pt x="10668" y="92583"/>
                      </a:lnTo>
                      <a:lnTo>
                        <a:pt x="0" y="92583"/>
                      </a:lnTo>
                      <a:lnTo>
                        <a:pt x="0" y="0"/>
                      </a:lnTo>
                      <a:lnTo>
                        <a:pt x="10668" y="0"/>
                      </a:lnTo>
                      <a:lnTo>
                        <a:pt x="10668" y="55912"/>
                      </a:lnTo>
                      <a:lnTo>
                        <a:pt x="40291" y="26289"/>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42" name="Form">
                  <a:extLst>
                    <a:ext uri="{FF2B5EF4-FFF2-40B4-BE49-F238E27FC236}">
                      <a16:creationId xmlns:a16="http://schemas.microsoft.com/office/drawing/2014/main" id="{BC2C045F-B0D2-F989-6F8A-FF1AC8D5B179}"/>
                    </a:ext>
                  </a:extLst>
                </p:cNvPr>
                <p:cNvSpPr/>
                <p:nvPr/>
              </p:nvSpPr>
              <p:spPr bwMode="gray">
                <a:xfrm>
                  <a:off x="6291990" y="5796849"/>
                  <a:ext cx="76295" cy="88678"/>
                </a:xfrm>
                <a:custGeom>
                  <a:avLst/>
                  <a:gdLst>
                    <a:gd name="connsiteX0" fmla="*/ 55817 w 76295"/>
                    <a:gd name="connsiteY0" fmla="*/ 63246 h 88678"/>
                    <a:gd name="connsiteX1" fmla="*/ 20574 w 76295"/>
                    <a:gd name="connsiteY1" fmla="*/ 63246 h 88678"/>
                    <a:gd name="connsiteX2" fmla="*/ 11621 w 76295"/>
                    <a:gd name="connsiteY2" fmla="*/ 88678 h 88678"/>
                    <a:gd name="connsiteX3" fmla="*/ 0 w 76295"/>
                    <a:gd name="connsiteY3" fmla="*/ 88678 h 88678"/>
                    <a:gd name="connsiteX4" fmla="*/ 32671 w 76295"/>
                    <a:gd name="connsiteY4" fmla="*/ 0 h 88678"/>
                    <a:gd name="connsiteX5" fmla="*/ 43625 w 76295"/>
                    <a:gd name="connsiteY5" fmla="*/ 0 h 88678"/>
                    <a:gd name="connsiteX6" fmla="*/ 76295 w 76295"/>
                    <a:gd name="connsiteY6" fmla="*/ 88678 h 88678"/>
                    <a:gd name="connsiteX7" fmla="*/ 64675 w 76295"/>
                    <a:gd name="connsiteY7" fmla="*/ 88678 h 88678"/>
                    <a:gd name="connsiteX8" fmla="*/ 55817 w 76295"/>
                    <a:gd name="connsiteY8" fmla="*/ 63246 h 88678"/>
                    <a:gd name="connsiteX9" fmla="*/ 23813 w 76295"/>
                    <a:gd name="connsiteY9" fmla="*/ 53816 h 88678"/>
                    <a:gd name="connsiteX10" fmla="*/ 52578 w 76295"/>
                    <a:gd name="connsiteY10" fmla="*/ 53816 h 88678"/>
                    <a:gd name="connsiteX11" fmla="*/ 38386 w 76295"/>
                    <a:gd name="connsiteY11" fmla="*/ 13335 h 88678"/>
                    <a:gd name="connsiteX12" fmla="*/ 38005 w 76295"/>
                    <a:gd name="connsiteY12" fmla="*/ 13335 h 88678"/>
                    <a:gd name="connsiteX13" fmla="*/ 23813 w 76295"/>
                    <a:gd name="connsiteY13" fmla="*/ 53816 h 8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95" h="88678">
                      <a:moveTo>
                        <a:pt x="55817" y="63246"/>
                      </a:moveTo>
                      <a:lnTo>
                        <a:pt x="20574" y="63246"/>
                      </a:lnTo>
                      <a:lnTo>
                        <a:pt x="11621" y="88678"/>
                      </a:lnTo>
                      <a:lnTo>
                        <a:pt x="0" y="88678"/>
                      </a:lnTo>
                      <a:lnTo>
                        <a:pt x="32671" y="0"/>
                      </a:lnTo>
                      <a:lnTo>
                        <a:pt x="43625" y="0"/>
                      </a:lnTo>
                      <a:lnTo>
                        <a:pt x="76295" y="88678"/>
                      </a:lnTo>
                      <a:lnTo>
                        <a:pt x="64675" y="88678"/>
                      </a:lnTo>
                      <a:lnTo>
                        <a:pt x="55817" y="63246"/>
                      </a:lnTo>
                      <a:close/>
                      <a:moveTo>
                        <a:pt x="23813" y="53816"/>
                      </a:moveTo>
                      <a:lnTo>
                        <a:pt x="52578" y="53816"/>
                      </a:lnTo>
                      <a:lnTo>
                        <a:pt x="38386" y="13335"/>
                      </a:lnTo>
                      <a:lnTo>
                        <a:pt x="38005" y="13335"/>
                      </a:lnTo>
                      <a:lnTo>
                        <a:pt x="23813" y="53816"/>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46" name="Form">
                  <a:extLst>
                    <a:ext uri="{FF2B5EF4-FFF2-40B4-BE49-F238E27FC236}">
                      <a16:creationId xmlns:a16="http://schemas.microsoft.com/office/drawing/2014/main" id="{E1ADC28D-5A6A-E3A9-5807-25065ACA0575}"/>
                    </a:ext>
                  </a:extLst>
                </p:cNvPr>
                <p:cNvSpPr/>
                <p:nvPr/>
              </p:nvSpPr>
              <p:spPr bwMode="gray">
                <a:xfrm>
                  <a:off x="6376169" y="5794927"/>
                  <a:ext cx="13524" cy="90583"/>
                </a:xfrm>
                <a:custGeom>
                  <a:avLst/>
                  <a:gdLst>
                    <a:gd name="connsiteX0" fmla="*/ 0 w 13525"/>
                    <a:gd name="connsiteY0" fmla="*/ 6763 h 90582"/>
                    <a:gd name="connsiteX1" fmla="*/ 6763 w 13525"/>
                    <a:gd name="connsiteY1" fmla="*/ 0 h 90582"/>
                    <a:gd name="connsiteX2" fmla="*/ 13525 w 13525"/>
                    <a:gd name="connsiteY2" fmla="*/ 6763 h 90582"/>
                    <a:gd name="connsiteX3" fmla="*/ 6763 w 13525"/>
                    <a:gd name="connsiteY3" fmla="*/ 13525 h 90582"/>
                    <a:gd name="connsiteX4" fmla="*/ 0 w 13525"/>
                    <a:gd name="connsiteY4" fmla="*/ 6763 h 90582"/>
                    <a:gd name="connsiteX5" fmla="*/ 1429 w 13525"/>
                    <a:gd name="connsiteY5" fmla="*/ 24289 h 90582"/>
                    <a:gd name="connsiteX6" fmla="*/ 12097 w 13525"/>
                    <a:gd name="connsiteY6" fmla="*/ 24289 h 90582"/>
                    <a:gd name="connsiteX7" fmla="*/ 12097 w 13525"/>
                    <a:gd name="connsiteY7" fmla="*/ 90583 h 90582"/>
                    <a:gd name="connsiteX8" fmla="*/ 1429 w 13525"/>
                    <a:gd name="connsiteY8" fmla="*/ 90583 h 90582"/>
                    <a:gd name="connsiteX9" fmla="*/ 1429 w 13525"/>
                    <a:gd name="connsiteY9" fmla="*/ 2428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25" h="90582">
                      <a:moveTo>
                        <a:pt x="0" y="6763"/>
                      </a:moveTo>
                      <a:cubicBezTo>
                        <a:pt x="0" y="3048"/>
                        <a:pt x="3048" y="0"/>
                        <a:pt x="6763" y="0"/>
                      </a:cubicBezTo>
                      <a:cubicBezTo>
                        <a:pt x="10477" y="0"/>
                        <a:pt x="13525" y="3048"/>
                        <a:pt x="13525" y="6763"/>
                      </a:cubicBezTo>
                      <a:cubicBezTo>
                        <a:pt x="13525" y="10477"/>
                        <a:pt x="10477" y="13525"/>
                        <a:pt x="6763" y="13525"/>
                      </a:cubicBezTo>
                      <a:cubicBezTo>
                        <a:pt x="3143" y="13525"/>
                        <a:pt x="0" y="10477"/>
                        <a:pt x="0" y="6763"/>
                      </a:cubicBezTo>
                      <a:close/>
                      <a:moveTo>
                        <a:pt x="1429" y="24289"/>
                      </a:moveTo>
                      <a:lnTo>
                        <a:pt x="12097" y="24289"/>
                      </a:lnTo>
                      <a:lnTo>
                        <a:pt x="12097" y="90583"/>
                      </a:lnTo>
                      <a:lnTo>
                        <a:pt x="1429" y="90583"/>
                      </a:lnTo>
                      <a:lnTo>
                        <a:pt x="1429" y="24289"/>
                      </a:lnTo>
                      <a:close/>
                    </a:path>
                  </a:pathLst>
                </a:custGeom>
                <a:solidFill>
                  <a:srgbClr val="BCBCBE"/>
                </a:solidFill>
                <a:ln w="9525" cap="flat">
                  <a:noFill/>
                  <a:prstDash val="solid"/>
                  <a:miter/>
                </a:ln>
              </p:spPr>
              <p:txBody>
                <a:bodyPr lIns="0" tIns="0" rIns="0" bIns="0" rtlCol="0" anchor="ctr"/>
                <a:lstStyle/>
                <a:p>
                  <a:endParaRPr lang="de-DE" noProof="0" dirty="0"/>
                </a:p>
              </p:txBody>
            </p:sp>
            <p:sp>
              <p:nvSpPr>
                <p:cNvPr id="47" name="Form">
                  <a:extLst>
                    <a:ext uri="{FF2B5EF4-FFF2-40B4-BE49-F238E27FC236}">
                      <a16:creationId xmlns:a16="http://schemas.microsoft.com/office/drawing/2014/main" id="{CB2D441A-1334-D54A-EC16-4BC0C73DC58E}"/>
                    </a:ext>
                  </a:extLst>
                </p:cNvPr>
                <p:cNvSpPr/>
                <p:nvPr/>
              </p:nvSpPr>
              <p:spPr bwMode="gray">
                <a:xfrm>
                  <a:off x="6403465" y="5818631"/>
                  <a:ext cx="30764" cy="66866"/>
                </a:xfrm>
                <a:custGeom>
                  <a:avLst/>
                  <a:gdLst>
                    <a:gd name="connsiteX0" fmla="*/ 0 w 30765"/>
                    <a:gd name="connsiteY0" fmla="*/ 571 h 66865"/>
                    <a:gd name="connsiteX1" fmla="*/ 10096 w 30765"/>
                    <a:gd name="connsiteY1" fmla="*/ 571 h 66865"/>
                    <a:gd name="connsiteX2" fmla="*/ 10096 w 30765"/>
                    <a:gd name="connsiteY2" fmla="*/ 11335 h 66865"/>
                    <a:gd name="connsiteX3" fmla="*/ 10382 w 30765"/>
                    <a:gd name="connsiteY3" fmla="*/ 11335 h 66865"/>
                    <a:gd name="connsiteX4" fmla="*/ 26384 w 30765"/>
                    <a:gd name="connsiteY4" fmla="*/ 0 h 66865"/>
                    <a:gd name="connsiteX5" fmla="*/ 30766 w 30765"/>
                    <a:gd name="connsiteY5" fmla="*/ 381 h 66865"/>
                    <a:gd name="connsiteX6" fmla="*/ 30766 w 30765"/>
                    <a:gd name="connsiteY6" fmla="*/ 10858 h 66865"/>
                    <a:gd name="connsiteX7" fmla="*/ 24955 w 30765"/>
                    <a:gd name="connsiteY7" fmla="*/ 10287 h 66865"/>
                    <a:gd name="connsiteX8" fmla="*/ 10668 w 30765"/>
                    <a:gd name="connsiteY8" fmla="*/ 25908 h 66865"/>
                    <a:gd name="connsiteX9" fmla="*/ 10668 w 30765"/>
                    <a:gd name="connsiteY9" fmla="*/ 66866 h 66865"/>
                    <a:gd name="connsiteX10" fmla="*/ 0 w 30765"/>
                    <a:gd name="connsiteY10" fmla="*/ 66866 h 66865"/>
                    <a:gd name="connsiteX11" fmla="*/ 0 w 30765"/>
                    <a:gd name="connsiteY11" fmla="*/ 571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765" h="66865">
                      <a:moveTo>
                        <a:pt x="0" y="571"/>
                      </a:moveTo>
                      <a:lnTo>
                        <a:pt x="10096" y="571"/>
                      </a:lnTo>
                      <a:lnTo>
                        <a:pt x="10096" y="11335"/>
                      </a:lnTo>
                      <a:lnTo>
                        <a:pt x="10382" y="11335"/>
                      </a:lnTo>
                      <a:cubicBezTo>
                        <a:pt x="12382" y="4381"/>
                        <a:pt x="18669" y="0"/>
                        <a:pt x="26384" y="0"/>
                      </a:cubicBezTo>
                      <a:cubicBezTo>
                        <a:pt x="28289" y="0"/>
                        <a:pt x="29909" y="190"/>
                        <a:pt x="30766" y="381"/>
                      </a:cubicBezTo>
                      <a:lnTo>
                        <a:pt x="30766" y="10858"/>
                      </a:lnTo>
                      <a:cubicBezTo>
                        <a:pt x="29909" y="10573"/>
                        <a:pt x="27622" y="10287"/>
                        <a:pt x="24955" y="10287"/>
                      </a:cubicBezTo>
                      <a:cubicBezTo>
                        <a:pt x="16383" y="10287"/>
                        <a:pt x="10668" y="16573"/>
                        <a:pt x="10668" y="25908"/>
                      </a:cubicBezTo>
                      <a:lnTo>
                        <a:pt x="10668" y="66866"/>
                      </a:lnTo>
                      <a:lnTo>
                        <a:pt x="0" y="66866"/>
                      </a:lnTo>
                      <a:lnTo>
                        <a:pt x="0" y="571"/>
                      </a:lnTo>
                      <a:close/>
                    </a:path>
                  </a:pathLst>
                </a:custGeom>
                <a:solidFill>
                  <a:srgbClr val="BCBCBE"/>
                </a:solidFill>
                <a:ln w="9525" cap="flat">
                  <a:noFill/>
                  <a:prstDash val="solid"/>
                  <a:miter/>
                </a:ln>
              </p:spPr>
              <p:txBody>
                <a:bodyPr lIns="0" tIns="0" rIns="0" bIns="0" rtlCol="0" anchor="ctr"/>
                <a:lstStyle/>
                <a:p>
                  <a:endParaRPr lang="de-DE" noProof="0" dirty="0"/>
                </a:p>
              </p:txBody>
            </p:sp>
          </p:grpSp>
        </p:grpSp>
        <p:pic>
          <p:nvPicPr>
            <p:cNvPr id="49" name="Grafik 48">
              <a:extLst>
                <a:ext uri="{FF2B5EF4-FFF2-40B4-BE49-F238E27FC236}">
                  <a16:creationId xmlns:a16="http://schemas.microsoft.com/office/drawing/2014/main" id="{5197A6C2-BFFC-3F0A-FD35-B43A7744AB0B}"/>
                </a:ext>
              </a:extLst>
            </p:cNvPr>
            <p:cNvPicPr>
              <a:picLocks noChangeAspect="1"/>
            </p:cNvPicPr>
            <p:nvPr/>
          </p:nvPicPr>
          <p:blipFill rotWithShape="1">
            <a:blip r:embed="rId3"/>
            <a:srcRect t="2967" b="2967"/>
            <a:stretch/>
          </p:blipFill>
          <p:spPr bwMode="gray">
            <a:xfrm>
              <a:off x="6807957" y="3030129"/>
              <a:ext cx="3427200" cy="2149200"/>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BC4CB06C-F68D-36E8-82D4-AEB738AD6586}"/>
              </a:ext>
            </a:extLst>
          </p:cNvPr>
          <p:cNvPicPr>
            <a:picLocks noChangeAspect="1"/>
          </p:cNvPicPr>
          <p:nvPr/>
        </p:nvPicPr>
        <p:blipFill rotWithShape="1">
          <a:blip r:embed="rId4">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69598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03A0548B-A599-4EC3-B81E-E324AA1DD5D0}"/>
              </a:ext>
            </a:extLst>
          </p:cNvPr>
          <p:cNvSpPr>
            <a:spLocks noGrp="1"/>
          </p:cNvSpPr>
          <p:nvPr>
            <p:ph sz="half" idx="1"/>
          </p:nvPr>
        </p:nvSpPr>
        <p:spPr bwMode="gray"/>
        <p:txBody>
          <a:bodyPr vert="horz" lIns="0" tIns="1980000" rIns="360000" bIns="0" rtlCol="0">
            <a:noAutofit/>
          </a:bodyPr>
          <a:lstStyle/>
          <a:p>
            <a:pPr marL="0" indent="0">
              <a:buNone/>
            </a:pPr>
            <a:r>
              <a:rPr lang="de-DE" sz="1600" dirty="0"/>
              <a:t>Als reine Online-Plattform war es Amazon möglich, ein breites Angebot ohne zeitliche und lokale Restriktionen bereitzustellen. Die Produkte liegen dabei bis zum Versand bei Produzenten und Zulieferern. Mit der Nutzung des Internets sind die Produkte auf globaler Ebene verfügbar.</a:t>
            </a:r>
          </a:p>
        </p:txBody>
      </p:sp>
      <p:pic>
        <p:nvPicPr>
          <p:cNvPr id="17" name="Bildplatzhalter 7">
            <a:extLst>
              <a:ext uri="{FF2B5EF4-FFF2-40B4-BE49-F238E27FC236}">
                <a16:creationId xmlns:a16="http://schemas.microsoft.com/office/drawing/2014/main" id="{A3EFEDD5-F598-40A8-A572-8C7E6A836631}"/>
              </a:ext>
            </a:extLst>
          </p:cNvPr>
          <p:cNvPicPr>
            <a:picLocks noGrp="1" noChangeAspect="1"/>
          </p:cNvPicPr>
          <p:nvPr>
            <p:ph type="pic" sz="quarter" idx="14"/>
          </p:nvPr>
        </p:nvPicPr>
        <p:blipFill rotWithShape="1">
          <a:blip r:embed="rId2"/>
          <a:srcRect t="1514" b="1514"/>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E-Commerce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Bringt der Einsatz des E-Commerce-Modells einen Mehrwert für unsere Kunden?</a:t>
            </a:r>
          </a:p>
          <a:p>
            <a:pPr>
              <a:lnSpc>
                <a:spcPct val="90000"/>
              </a:lnSpc>
              <a:spcAft>
                <a:spcPts val="1000"/>
              </a:spcAft>
            </a:pPr>
            <a:r>
              <a:rPr lang="de-DE" sz="1600" dirty="0">
                <a:solidFill>
                  <a:schemeClr val="bg1"/>
                </a:solidFill>
              </a:rPr>
              <a:t>Haben wir die Kenntnisse dafür, dem Kunden relevante Informationen im Internet bereitzustellen?</a:t>
            </a:r>
          </a:p>
          <a:p>
            <a:pPr>
              <a:lnSpc>
                <a:spcPct val="90000"/>
              </a:lnSpc>
              <a:spcAft>
                <a:spcPts val="1000"/>
              </a:spcAft>
            </a:pPr>
            <a:r>
              <a:rPr lang="de-DE" sz="1600" dirty="0">
                <a:solidFill>
                  <a:schemeClr val="bg1"/>
                </a:solidFill>
              </a:rPr>
              <a:t>Unterstützt ein Online-Angebot unser Alleinstellungsmerkmal oder zerstört es unsere Wettbewerbsfähigkeit?</a:t>
            </a:r>
          </a:p>
        </p:txBody>
      </p:sp>
      <p:sp>
        <p:nvSpPr>
          <p:cNvPr id="15" name="Inhaltsplatzhalter 25">
            <a:extLst>
              <a:ext uri="{FF2B5EF4-FFF2-40B4-BE49-F238E27FC236}">
                <a16:creationId xmlns:a16="http://schemas.microsoft.com/office/drawing/2014/main" id="{9C9AF55E-F94C-4B49-B212-27749FFE9144}"/>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Amazon</a:t>
            </a:r>
          </a:p>
        </p:txBody>
      </p:sp>
      <p:cxnSp>
        <p:nvCxnSpPr>
          <p:cNvPr id="16" name="Gerader Verbinder 15">
            <a:extLst>
              <a:ext uri="{FF2B5EF4-FFF2-40B4-BE49-F238E27FC236}">
                <a16:creationId xmlns:a16="http://schemas.microsoft.com/office/drawing/2014/main" id="{0FC97CB0-514E-4BAA-85F5-11F4B7115CC0}"/>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3C402799-2334-49EC-8F1B-3EB3C165ECC5}"/>
              </a:ext>
            </a:extLst>
          </p:cNvPr>
          <p:cNvGrpSpPr>
            <a:grpSpLocks noChangeAspect="1"/>
          </p:cNvGrpSpPr>
          <p:nvPr/>
        </p:nvGrpSpPr>
        <p:grpSpPr bwMode="gray">
          <a:xfrm>
            <a:off x="540071" y="2088000"/>
            <a:ext cx="1075149" cy="324000"/>
            <a:chOff x="1236636" y="1047602"/>
            <a:chExt cx="9525000" cy="2870394"/>
          </a:xfrm>
        </p:grpSpPr>
        <p:sp>
          <p:nvSpPr>
            <p:cNvPr id="23" name="Freihandform: Form 22">
              <a:extLst>
                <a:ext uri="{FF2B5EF4-FFF2-40B4-BE49-F238E27FC236}">
                  <a16:creationId xmlns:a16="http://schemas.microsoft.com/office/drawing/2014/main" id="{7522B154-50EC-4D9C-97D1-1ACCB91C63F9}"/>
                </a:ext>
              </a:extLst>
            </p:cNvPr>
            <p:cNvSpPr/>
            <p:nvPr/>
          </p:nvSpPr>
          <p:spPr bwMode="gray">
            <a:xfrm>
              <a:off x="2576725" y="2878946"/>
              <a:ext cx="4609853" cy="1039050"/>
            </a:xfrm>
            <a:custGeom>
              <a:avLst/>
              <a:gdLst>
                <a:gd name="connsiteX0" fmla="*/ 4569032 w 4609853"/>
                <a:gd name="connsiteY0" fmla="*/ 413392 h 1039050"/>
                <a:gd name="connsiteX1" fmla="*/ 2522490 w 4609853"/>
                <a:gd name="connsiteY1" fmla="*/ 1039051 h 1039050"/>
                <a:gd name="connsiteX2" fmla="*/ 22339 w 4609853"/>
                <a:gd name="connsiteY2" fmla="*/ 85017 h 1039050"/>
                <a:gd name="connsiteX3" fmla="*/ 79146 w 4609853"/>
                <a:gd name="connsiteY3" fmla="*/ 10798 h 1039050"/>
                <a:gd name="connsiteX4" fmla="*/ 2580535 w 4609853"/>
                <a:gd name="connsiteY4" fmla="*/ 674186 h 1039050"/>
                <a:gd name="connsiteX5" fmla="*/ 4488602 w 4609853"/>
                <a:gd name="connsiteY5" fmla="*/ 284033 h 1039050"/>
                <a:gd name="connsiteX6" fmla="*/ 4569032 w 4609853"/>
                <a:gd name="connsiteY6" fmla="*/ 413392 h 103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853" h="1039050">
                  <a:moveTo>
                    <a:pt x="4569032" y="413392"/>
                  </a:moveTo>
                  <a:cubicBezTo>
                    <a:pt x="4015524" y="821376"/>
                    <a:pt x="3213233" y="1039051"/>
                    <a:pt x="2522490" y="1039051"/>
                  </a:cubicBezTo>
                  <a:cubicBezTo>
                    <a:pt x="1553940" y="1039051"/>
                    <a:pt x="682003" y="680825"/>
                    <a:pt x="22339" y="85017"/>
                  </a:cubicBezTo>
                  <a:cubicBezTo>
                    <a:pt x="-29486" y="38164"/>
                    <a:pt x="16958" y="-25682"/>
                    <a:pt x="79146" y="10798"/>
                  </a:cubicBezTo>
                  <a:cubicBezTo>
                    <a:pt x="791045" y="425003"/>
                    <a:pt x="1671279" y="674186"/>
                    <a:pt x="2580535" y="674186"/>
                  </a:cubicBezTo>
                  <a:cubicBezTo>
                    <a:pt x="3193755" y="674186"/>
                    <a:pt x="3868334" y="547313"/>
                    <a:pt x="4488602" y="284033"/>
                  </a:cubicBezTo>
                  <a:cubicBezTo>
                    <a:pt x="4582300" y="244228"/>
                    <a:pt x="4660662" y="345393"/>
                    <a:pt x="4569032" y="413392"/>
                  </a:cubicBezTo>
                </a:path>
              </a:pathLst>
            </a:custGeom>
            <a:solidFill>
              <a:srgbClr val="FF9900"/>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6ED6A348-75DC-4EFA-B874-82B1DF56B2AD}"/>
                </a:ext>
              </a:extLst>
            </p:cNvPr>
            <p:cNvSpPr/>
            <p:nvPr/>
          </p:nvSpPr>
          <p:spPr bwMode="gray">
            <a:xfrm>
              <a:off x="6683908" y="2779388"/>
              <a:ext cx="947553" cy="933254"/>
            </a:xfrm>
            <a:custGeom>
              <a:avLst/>
              <a:gdLst>
                <a:gd name="connsiteX0" fmla="*/ 691963 w 947553"/>
                <a:gd name="connsiteY0" fmla="*/ 249669 h 933254"/>
                <a:gd name="connsiteX1" fmla="*/ 45996 w 947553"/>
                <a:gd name="connsiteY1" fmla="*/ 228114 h 933254"/>
                <a:gd name="connsiteX2" fmla="*/ 32309 w 947553"/>
                <a:gd name="connsiteY2" fmla="*/ 153476 h 933254"/>
                <a:gd name="connsiteX3" fmla="*/ 928297 w 947553"/>
                <a:gd name="connsiteY3" fmla="*/ 69723 h 933254"/>
                <a:gd name="connsiteX4" fmla="*/ 615258 w 947553"/>
                <a:gd name="connsiteY4" fmla="*/ 913476 h 933254"/>
                <a:gd name="connsiteX5" fmla="*/ 546430 w 947553"/>
                <a:gd name="connsiteY5" fmla="*/ 880719 h 933254"/>
                <a:gd name="connsiteX6" fmla="*/ 691963 w 947553"/>
                <a:gd name="connsiteY6" fmla="*/ 249669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53" h="933254">
                  <a:moveTo>
                    <a:pt x="691963" y="249669"/>
                  </a:moveTo>
                  <a:cubicBezTo>
                    <a:pt x="621477" y="159286"/>
                    <a:pt x="224275" y="206968"/>
                    <a:pt x="45996" y="228114"/>
                  </a:cubicBezTo>
                  <a:cubicBezTo>
                    <a:pt x="-8325" y="234743"/>
                    <a:pt x="-16612" y="187480"/>
                    <a:pt x="32309" y="153476"/>
                  </a:cubicBezTo>
                  <a:cubicBezTo>
                    <a:pt x="348663" y="-69171"/>
                    <a:pt x="867765" y="-4906"/>
                    <a:pt x="928297" y="69723"/>
                  </a:cubicBezTo>
                  <a:cubicBezTo>
                    <a:pt x="988828" y="144770"/>
                    <a:pt x="912543" y="665111"/>
                    <a:pt x="615258" y="913476"/>
                  </a:cubicBezTo>
                  <a:cubicBezTo>
                    <a:pt x="569652" y="951614"/>
                    <a:pt x="526123" y="931297"/>
                    <a:pt x="546430" y="880719"/>
                  </a:cubicBezTo>
                  <a:cubicBezTo>
                    <a:pt x="613191" y="714041"/>
                    <a:pt x="762866" y="340471"/>
                    <a:pt x="691963" y="249669"/>
                  </a:cubicBezTo>
                </a:path>
              </a:pathLst>
            </a:custGeom>
            <a:solidFill>
              <a:srgbClr val="FF9900"/>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48889145-D111-4B53-9799-CA3C93A538CF}"/>
                </a:ext>
              </a:extLst>
            </p:cNvPr>
            <p:cNvSpPr/>
            <p:nvPr/>
          </p:nvSpPr>
          <p:spPr bwMode="gray">
            <a:xfrm>
              <a:off x="6687194" y="1089893"/>
              <a:ext cx="1163831" cy="1582500"/>
            </a:xfrm>
            <a:custGeom>
              <a:avLst/>
              <a:gdLst>
                <a:gd name="connsiteX0" fmla="*/ 55140 w 1163831"/>
                <a:gd name="connsiteY0" fmla="*/ 271159 h 1582500"/>
                <a:gd name="connsiteX1" fmla="*/ 55140 w 1163831"/>
                <a:gd name="connsiteY1" fmla="*/ 54730 h 1582500"/>
                <a:gd name="connsiteX2" fmla="*/ 109871 w 1163831"/>
                <a:gd name="connsiteY2" fmla="*/ 0 h 1582500"/>
                <a:gd name="connsiteX3" fmla="*/ 1078830 w 1163831"/>
                <a:gd name="connsiteY3" fmla="*/ 0 h 1582500"/>
                <a:gd name="connsiteX4" fmla="*/ 1134809 w 1163831"/>
                <a:gd name="connsiteY4" fmla="*/ 54730 h 1582500"/>
                <a:gd name="connsiteX5" fmla="*/ 1134809 w 1163831"/>
                <a:gd name="connsiteY5" fmla="*/ 240063 h 1582500"/>
                <a:gd name="connsiteX6" fmla="*/ 1061838 w 1163831"/>
                <a:gd name="connsiteY6" fmla="*/ 376057 h 1582500"/>
                <a:gd name="connsiteX7" fmla="*/ 559737 w 1163831"/>
                <a:gd name="connsiteY7" fmla="*/ 1092935 h 1582500"/>
                <a:gd name="connsiteX8" fmla="*/ 1112415 w 1163831"/>
                <a:gd name="connsiteY8" fmla="*/ 1211511 h 1582500"/>
                <a:gd name="connsiteX9" fmla="*/ 1163831 w 1163831"/>
                <a:gd name="connsiteY9" fmla="*/ 1295674 h 1582500"/>
                <a:gd name="connsiteX10" fmla="*/ 1163831 w 1163831"/>
                <a:gd name="connsiteY10" fmla="*/ 1526617 h 1582500"/>
                <a:gd name="connsiteX11" fmla="*/ 1092518 w 1163831"/>
                <a:gd name="connsiteY11" fmla="*/ 1575957 h 1582500"/>
                <a:gd name="connsiteX12" fmla="*/ 68828 w 1163831"/>
                <a:gd name="connsiteY12" fmla="*/ 1577614 h 1582500"/>
                <a:gd name="connsiteX13" fmla="*/ 0 w 1163831"/>
                <a:gd name="connsiteY13" fmla="*/ 1527865 h 1582500"/>
                <a:gd name="connsiteX14" fmla="*/ 0 w 1163831"/>
                <a:gd name="connsiteY14" fmla="*/ 1308533 h 1582500"/>
                <a:gd name="connsiteX15" fmla="*/ 35652 w 1163831"/>
                <a:gd name="connsiteY15" fmla="*/ 1159686 h 1582500"/>
                <a:gd name="connsiteX16" fmla="*/ 617363 w 1163831"/>
                <a:gd name="connsiteY16" fmla="*/ 325475 h 1582500"/>
                <a:gd name="connsiteX17" fmla="*/ 111119 w 1163831"/>
                <a:gd name="connsiteY17" fmla="*/ 325475 h 1582500"/>
                <a:gd name="connsiteX18" fmla="*/ 55140 w 1163831"/>
                <a:gd name="connsiteY18" fmla="*/ 271159 h 15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3831" h="1582500">
                  <a:moveTo>
                    <a:pt x="55140" y="271159"/>
                  </a:moveTo>
                  <a:lnTo>
                    <a:pt x="55140" y="54730"/>
                  </a:lnTo>
                  <a:cubicBezTo>
                    <a:pt x="55140" y="21975"/>
                    <a:pt x="80020" y="0"/>
                    <a:pt x="109871" y="0"/>
                  </a:cubicBezTo>
                  <a:lnTo>
                    <a:pt x="1078830" y="0"/>
                  </a:lnTo>
                  <a:cubicBezTo>
                    <a:pt x="1109929" y="0"/>
                    <a:pt x="1134809" y="22389"/>
                    <a:pt x="1134809" y="54730"/>
                  </a:cubicBezTo>
                  <a:lnTo>
                    <a:pt x="1134809" y="240063"/>
                  </a:lnTo>
                  <a:cubicBezTo>
                    <a:pt x="1134390" y="271159"/>
                    <a:pt x="1108272" y="311792"/>
                    <a:pt x="1061838" y="376057"/>
                  </a:cubicBezTo>
                  <a:lnTo>
                    <a:pt x="559737" y="1092935"/>
                  </a:lnTo>
                  <a:cubicBezTo>
                    <a:pt x="746313" y="1088372"/>
                    <a:pt x="943251" y="1116147"/>
                    <a:pt x="1112415" y="1211511"/>
                  </a:cubicBezTo>
                  <a:cubicBezTo>
                    <a:pt x="1150563" y="1233076"/>
                    <a:pt x="1160926" y="1264585"/>
                    <a:pt x="1163831" y="1295674"/>
                  </a:cubicBezTo>
                  <a:lnTo>
                    <a:pt x="1163831" y="1526617"/>
                  </a:lnTo>
                  <a:cubicBezTo>
                    <a:pt x="1163831" y="1558136"/>
                    <a:pt x="1128999" y="1595035"/>
                    <a:pt x="1092518" y="1575957"/>
                  </a:cubicBezTo>
                  <a:cubicBezTo>
                    <a:pt x="794404" y="1419652"/>
                    <a:pt x="398450" y="1402649"/>
                    <a:pt x="68828" y="1577614"/>
                  </a:cubicBezTo>
                  <a:cubicBezTo>
                    <a:pt x="35243" y="1595864"/>
                    <a:pt x="0" y="1559374"/>
                    <a:pt x="0" y="1527865"/>
                  </a:cubicBezTo>
                  <a:lnTo>
                    <a:pt x="0" y="1308533"/>
                  </a:lnTo>
                  <a:cubicBezTo>
                    <a:pt x="0" y="1273290"/>
                    <a:pt x="410" y="1213169"/>
                    <a:pt x="35652" y="1159686"/>
                  </a:cubicBezTo>
                  <a:lnTo>
                    <a:pt x="617363" y="325475"/>
                  </a:lnTo>
                  <a:lnTo>
                    <a:pt x="111119" y="325475"/>
                  </a:lnTo>
                  <a:cubicBezTo>
                    <a:pt x="80020" y="325475"/>
                    <a:pt x="55140" y="303500"/>
                    <a:pt x="55140" y="271159"/>
                  </a:cubicBezTo>
                </a:path>
              </a:pathLst>
            </a:custGeom>
            <a:solidFill>
              <a:srgbClr val="000000"/>
            </a:solidFill>
            <a:ln w="9525" cap="flat">
              <a:noFill/>
              <a:prstDash val="solid"/>
              <a:miter/>
            </a:ln>
          </p:spPr>
          <p:txBody>
            <a:bodyPr lIns="0" tIns="0" rIns="0" bIns="0" rtlCol="0" anchor="ctr"/>
            <a:lstStyle/>
            <a:p>
              <a:endParaRPr lang="de-DE" dirty="0"/>
            </a:p>
          </p:txBody>
        </p:sp>
        <p:sp>
          <p:nvSpPr>
            <p:cNvPr id="26" name="Freihandform: Form 25">
              <a:extLst>
                <a:ext uri="{FF2B5EF4-FFF2-40B4-BE49-F238E27FC236}">
                  <a16:creationId xmlns:a16="http://schemas.microsoft.com/office/drawing/2014/main" id="{9995E0C1-A070-4934-9E20-CAAC123886D8}"/>
                </a:ext>
              </a:extLst>
            </p:cNvPr>
            <p:cNvSpPr/>
            <p:nvPr/>
          </p:nvSpPr>
          <p:spPr bwMode="gray">
            <a:xfrm>
              <a:off x="2860278" y="1062113"/>
              <a:ext cx="1985548" cy="1649351"/>
            </a:xfrm>
            <a:custGeom>
              <a:avLst/>
              <a:gdLst>
                <a:gd name="connsiteX0" fmla="*/ 347453 w 1985548"/>
                <a:gd name="connsiteY0" fmla="*/ 1649351 h 1649351"/>
                <a:gd name="connsiteX1" fmla="*/ 52654 w 1985548"/>
                <a:gd name="connsiteY1" fmla="*/ 1649351 h 1649351"/>
                <a:gd name="connsiteX2" fmla="*/ 0 w 1985548"/>
                <a:gd name="connsiteY2" fmla="*/ 1599174 h 1649351"/>
                <a:gd name="connsiteX3" fmla="*/ 0 w 1985548"/>
                <a:gd name="connsiteY3" fmla="*/ 86241 h 1649351"/>
                <a:gd name="connsiteX4" fmla="*/ 56798 w 1985548"/>
                <a:gd name="connsiteY4" fmla="*/ 31926 h 1649351"/>
                <a:gd name="connsiteX5" fmla="*/ 331689 w 1985548"/>
                <a:gd name="connsiteY5" fmla="*/ 31926 h 1649351"/>
                <a:gd name="connsiteX6" fmla="*/ 385181 w 1985548"/>
                <a:gd name="connsiteY6" fmla="*/ 82509 h 1649351"/>
                <a:gd name="connsiteX7" fmla="*/ 385181 w 1985548"/>
                <a:gd name="connsiteY7" fmla="*/ 280281 h 1649351"/>
                <a:gd name="connsiteX8" fmla="*/ 390573 w 1985548"/>
                <a:gd name="connsiteY8" fmla="*/ 280281 h 1649351"/>
                <a:gd name="connsiteX9" fmla="*/ 778650 w 1985548"/>
                <a:gd name="connsiteY9" fmla="*/ 0 h 1649351"/>
                <a:gd name="connsiteX10" fmla="*/ 1161345 w 1985548"/>
                <a:gd name="connsiteY10" fmla="*/ 280281 h 1649351"/>
                <a:gd name="connsiteX11" fmla="*/ 1568501 w 1985548"/>
                <a:gd name="connsiteY11" fmla="*/ 0 h 1649351"/>
                <a:gd name="connsiteX12" fmla="*/ 1909724 w 1985548"/>
                <a:gd name="connsiteY12" fmla="*/ 165433 h 1649351"/>
                <a:gd name="connsiteX13" fmla="*/ 1983943 w 1985548"/>
                <a:gd name="connsiteY13" fmla="*/ 639755 h 1649351"/>
                <a:gd name="connsiteX14" fmla="*/ 1983524 w 1985548"/>
                <a:gd name="connsiteY14" fmla="*/ 1594621 h 1649351"/>
                <a:gd name="connsiteX15" fmla="*/ 1926727 w 1985548"/>
                <a:gd name="connsiteY15" fmla="*/ 1649351 h 1649351"/>
                <a:gd name="connsiteX16" fmla="*/ 1632347 w 1985548"/>
                <a:gd name="connsiteY16" fmla="*/ 1649351 h 1649351"/>
                <a:gd name="connsiteX17" fmla="*/ 1579274 w 1985548"/>
                <a:gd name="connsiteY17" fmla="*/ 1594621 h 1649351"/>
                <a:gd name="connsiteX18" fmla="*/ 1579274 w 1985548"/>
                <a:gd name="connsiteY18" fmla="*/ 792748 h 1649351"/>
                <a:gd name="connsiteX19" fmla="*/ 1570987 w 1985548"/>
                <a:gd name="connsiteY19" fmla="*/ 509150 h 1649351"/>
                <a:gd name="connsiteX20" fmla="*/ 1397670 w 1985548"/>
                <a:gd name="connsiteY20" fmla="*/ 378960 h 1649351"/>
                <a:gd name="connsiteX21" fmla="*/ 1221457 w 1985548"/>
                <a:gd name="connsiteY21" fmla="*/ 502931 h 1649351"/>
                <a:gd name="connsiteX22" fmla="*/ 1194102 w 1985548"/>
                <a:gd name="connsiteY22" fmla="*/ 792748 h 1649351"/>
                <a:gd name="connsiteX23" fmla="*/ 1194102 w 1985548"/>
                <a:gd name="connsiteY23" fmla="*/ 1594621 h 1649351"/>
                <a:gd name="connsiteX24" fmla="*/ 1137295 w 1985548"/>
                <a:gd name="connsiteY24" fmla="*/ 1649351 h 1649351"/>
                <a:gd name="connsiteX25" fmla="*/ 842915 w 1985548"/>
                <a:gd name="connsiteY25" fmla="*/ 1649351 h 1649351"/>
                <a:gd name="connsiteX26" fmla="*/ 789842 w 1985548"/>
                <a:gd name="connsiteY26" fmla="*/ 1594621 h 1649351"/>
                <a:gd name="connsiteX27" fmla="*/ 789432 w 1985548"/>
                <a:gd name="connsiteY27" fmla="*/ 792748 h 1649351"/>
                <a:gd name="connsiteX28" fmla="*/ 607828 w 1985548"/>
                <a:gd name="connsiteY28" fmla="*/ 375643 h 1649351"/>
                <a:gd name="connsiteX29" fmla="*/ 404250 w 1985548"/>
                <a:gd name="connsiteY29" fmla="*/ 792748 h 1649351"/>
                <a:gd name="connsiteX30" fmla="*/ 404250 w 1985548"/>
                <a:gd name="connsiteY30" fmla="*/ 1594621 h 1649351"/>
                <a:gd name="connsiteX31" fmla="*/ 347453 w 1985548"/>
                <a:gd name="connsiteY3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85548" h="1649351">
                  <a:moveTo>
                    <a:pt x="347453" y="1649351"/>
                  </a:moveTo>
                  <a:lnTo>
                    <a:pt x="52654" y="1649351"/>
                  </a:lnTo>
                  <a:cubicBezTo>
                    <a:pt x="24460" y="1647275"/>
                    <a:pt x="2076" y="1626130"/>
                    <a:pt x="0" y="1599174"/>
                  </a:cubicBezTo>
                  <a:lnTo>
                    <a:pt x="0" y="86241"/>
                  </a:lnTo>
                  <a:cubicBezTo>
                    <a:pt x="0" y="55974"/>
                    <a:pt x="25289" y="31926"/>
                    <a:pt x="56798" y="31926"/>
                  </a:cubicBezTo>
                  <a:lnTo>
                    <a:pt x="331689" y="31926"/>
                  </a:lnTo>
                  <a:cubicBezTo>
                    <a:pt x="360302" y="33169"/>
                    <a:pt x="383105" y="55144"/>
                    <a:pt x="385181" y="82509"/>
                  </a:cubicBezTo>
                  <a:lnTo>
                    <a:pt x="385181" y="280281"/>
                  </a:lnTo>
                  <a:lnTo>
                    <a:pt x="390573" y="280281"/>
                  </a:lnTo>
                  <a:cubicBezTo>
                    <a:pt x="462296" y="89143"/>
                    <a:pt x="597046" y="0"/>
                    <a:pt x="778650" y="0"/>
                  </a:cubicBezTo>
                  <a:cubicBezTo>
                    <a:pt x="963158" y="0"/>
                    <a:pt x="1078421" y="89143"/>
                    <a:pt x="1161345" y="280281"/>
                  </a:cubicBezTo>
                  <a:cubicBezTo>
                    <a:pt x="1232659" y="89143"/>
                    <a:pt x="1394775" y="0"/>
                    <a:pt x="1568501" y="0"/>
                  </a:cubicBezTo>
                  <a:cubicBezTo>
                    <a:pt x="1692050" y="0"/>
                    <a:pt x="1827219" y="50998"/>
                    <a:pt x="1909724" y="165433"/>
                  </a:cubicBezTo>
                  <a:cubicBezTo>
                    <a:pt x="2003012" y="292720"/>
                    <a:pt x="1983943" y="477639"/>
                    <a:pt x="1983943" y="639755"/>
                  </a:cubicBezTo>
                  <a:lnTo>
                    <a:pt x="1983524" y="1594621"/>
                  </a:lnTo>
                  <a:cubicBezTo>
                    <a:pt x="1983524" y="1624882"/>
                    <a:pt x="1958235" y="1649351"/>
                    <a:pt x="1926727" y="1649351"/>
                  </a:cubicBezTo>
                  <a:lnTo>
                    <a:pt x="1632347" y="1649351"/>
                  </a:lnTo>
                  <a:cubicBezTo>
                    <a:pt x="1602915" y="1647275"/>
                    <a:pt x="1579274" y="1623643"/>
                    <a:pt x="1579274" y="1594621"/>
                  </a:cubicBezTo>
                  <a:lnTo>
                    <a:pt x="1579274" y="792748"/>
                  </a:lnTo>
                  <a:cubicBezTo>
                    <a:pt x="1579274" y="728897"/>
                    <a:pt x="1585084" y="569684"/>
                    <a:pt x="1570987" y="509150"/>
                  </a:cubicBezTo>
                  <a:cubicBezTo>
                    <a:pt x="1549013" y="407569"/>
                    <a:pt x="1483090" y="378960"/>
                    <a:pt x="1397670" y="378960"/>
                  </a:cubicBezTo>
                  <a:cubicBezTo>
                    <a:pt x="1326356" y="378960"/>
                    <a:pt x="1251728" y="426641"/>
                    <a:pt x="1221457" y="502931"/>
                  </a:cubicBezTo>
                  <a:cubicBezTo>
                    <a:pt x="1191197" y="579221"/>
                    <a:pt x="1194102" y="706922"/>
                    <a:pt x="1194102" y="792748"/>
                  </a:cubicBezTo>
                  <a:lnTo>
                    <a:pt x="1194102" y="1594621"/>
                  </a:lnTo>
                  <a:cubicBezTo>
                    <a:pt x="1194102" y="1624882"/>
                    <a:pt x="1168803" y="1649351"/>
                    <a:pt x="1137295" y="1649351"/>
                  </a:cubicBezTo>
                  <a:lnTo>
                    <a:pt x="842915" y="1649351"/>
                  </a:lnTo>
                  <a:cubicBezTo>
                    <a:pt x="813064" y="1647275"/>
                    <a:pt x="789842" y="1623643"/>
                    <a:pt x="789842" y="1594621"/>
                  </a:cubicBezTo>
                  <a:lnTo>
                    <a:pt x="789432" y="792748"/>
                  </a:lnTo>
                  <a:cubicBezTo>
                    <a:pt x="789432" y="623999"/>
                    <a:pt x="817207" y="375643"/>
                    <a:pt x="607828" y="375643"/>
                  </a:cubicBezTo>
                  <a:cubicBezTo>
                    <a:pt x="395964" y="375643"/>
                    <a:pt x="404250" y="617780"/>
                    <a:pt x="404250" y="792748"/>
                  </a:cubicBezTo>
                  <a:lnTo>
                    <a:pt x="404250" y="1594621"/>
                  </a:lnTo>
                  <a:cubicBezTo>
                    <a:pt x="404250" y="1624882"/>
                    <a:pt x="378962" y="1649351"/>
                    <a:pt x="34745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9FB7551F-4FB6-4400-8933-57566B391507}"/>
                </a:ext>
              </a:extLst>
            </p:cNvPr>
            <p:cNvSpPr/>
            <p:nvPr/>
          </p:nvSpPr>
          <p:spPr bwMode="gray">
            <a:xfrm>
              <a:off x="7992824" y="1062113"/>
              <a:ext cx="1337557" cy="1680860"/>
            </a:xfrm>
            <a:custGeom>
              <a:avLst/>
              <a:gdLst>
                <a:gd name="connsiteX0" fmla="*/ 663388 w 1337557"/>
                <a:gd name="connsiteY0" fmla="*/ 0 h 1680860"/>
                <a:gd name="connsiteX1" fmla="*/ 1337558 w 1337557"/>
                <a:gd name="connsiteY1" fmla="*/ 853282 h 1680860"/>
                <a:gd name="connsiteX2" fmla="*/ 663388 w 1337557"/>
                <a:gd name="connsiteY2" fmla="*/ 1680860 h 1680860"/>
                <a:gd name="connsiteX3" fmla="*/ 0 w 1337557"/>
                <a:gd name="connsiteY3" fmla="*/ 837112 h 1680860"/>
                <a:gd name="connsiteX4" fmla="*/ 663388 w 1337557"/>
                <a:gd name="connsiteY4" fmla="*/ 0 h 1680860"/>
                <a:gd name="connsiteX5" fmla="*/ 665874 w 1337557"/>
                <a:gd name="connsiteY5" fmla="*/ 308890 h 1680860"/>
                <a:gd name="connsiteX6" fmla="*/ 434931 w 1337557"/>
                <a:gd name="connsiteY6" fmla="*/ 789432 h 1680860"/>
                <a:gd name="connsiteX7" fmla="*/ 663388 w 1337557"/>
                <a:gd name="connsiteY7" fmla="*/ 1369069 h 1680860"/>
                <a:gd name="connsiteX8" fmla="*/ 902618 w 1337557"/>
                <a:gd name="connsiteY8" fmla="*/ 856599 h 1680860"/>
                <a:gd name="connsiteX9" fmla="*/ 858670 w 1337557"/>
                <a:gd name="connsiteY9" fmla="*/ 455250 h 1680860"/>
                <a:gd name="connsiteX10" fmla="*/ 665874 w 1337557"/>
                <a:gd name="connsiteY10" fmla="*/ 308890 h 16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57" h="1680860">
                  <a:moveTo>
                    <a:pt x="663388" y="0"/>
                  </a:moveTo>
                  <a:cubicBezTo>
                    <a:pt x="1100804" y="0"/>
                    <a:pt x="1337558" y="375643"/>
                    <a:pt x="1337558" y="853282"/>
                  </a:cubicBezTo>
                  <a:cubicBezTo>
                    <a:pt x="1337558" y="1314748"/>
                    <a:pt x="1075935" y="1680860"/>
                    <a:pt x="663388" y="1680860"/>
                  </a:cubicBezTo>
                  <a:cubicBezTo>
                    <a:pt x="233839" y="1680860"/>
                    <a:pt x="0" y="1305213"/>
                    <a:pt x="0" y="837112"/>
                  </a:cubicBezTo>
                  <a:cubicBezTo>
                    <a:pt x="0" y="366107"/>
                    <a:pt x="236744" y="0"/>
                    <a:pt x="663388" y="0"/>
                  </a:cubicBezTo>
                  <a:moveTo>
                    <a:pt x="665874" y="308890"/>
                  </a:moveTo>
                  <a:cubicBezTo>
                    <a:pt x="448618" y="308890"/>
                    <a:pt x="434931" y="604927"/>
                    <a:pt x="434931" y="789432"/>
                  </a:cubicBezTo>
                  <a:cubicBezTo>
                    <a:pt x="434931" y="974353"/>
                    <a:pt x="432035" y="1369069"/>
                    <a:pt x="663388" y="1369069"/>
                  </a:cubicBezTo>
                  <a:cubicBezTo>
                    <a:pt x="891845" y="1369069"/>
                    <a:pt x="902618" y="1050639"/>
                    <a:pt x="902618" y="856599"/>
                  </a:cubicBezTo>
                  <a:cubicBezTo>
                    <a:pt x="902618" y="728897"/>
                    <a:pt x="897227" y="576318"/>
                    <a:pt x="858670" y="455250"/>
                  </a:cubicBezTo>
                  <a:cubicBezTo>
                    <a:pt x="825504" y="349938"/>
                    <a:pt x="759581" y="308890"/>
                    <a:pt x="665874" y="308890"/>
                  </a:cubicBezTo>
                </a:path>
              </a:pathLst>
            </a:custGeom>
            <a:solidFill>
              <a:srgbClr val="000000"/>
            </a:solid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C96CDFBB-F813-42F2-9AED-4D9EF5C219AC}"/>
                </a:ext>
              </a:extLst>
            </p:cNvPr>
            <p:cNvSpPr/>
            <p:nvPr/>
          </p:nvSpPr>
          <p:spPr bwMode="gray">
            <a:xfrm>
              <a:off x="9550542" y="1062113"/>
              <a:ext cx="1211094" cy="1649351"/>
            </a:xfrm>
            <a:custGeom>
              <a:avLst/>
              <a:gdLst>
                <a:gd name="connsiteX0" fmla="*/ 347033 w 1211094"/>
                <a:gd name="connsiteY0" fmla="*/ 1649351 h 1649351"/>
                <a:gd name="connsiteX1" fmla="*/ 53483 w 1211094"/>
                <a:gd name="connsiteY1" fmla="*/ 1649351 h 1649351"/>
                <a:gd name="connsiteX2" fmla="*/ 409 w 1211094"/>
                <a:gd name="connsiteY2" fmla="*/ 1594621 h 1649351"/>
                <a:gd name="connsiteX3" fmla="*/ 0 w 1211094"/>
                <a:gd name="connsiteY3" fmla="*/ 81265 h 1649351"/>
                <a:gd name="connsiteX4" fmla="*/ 56798 w 1211094"/>
                <a:gd name="connsiteY4" fmla="*/ 31926 h 1649351"/>
                <a:gd name="connsiteX5" fmla="*/ 330032 w 1211094"/>
                <a:gd name="connsiteY5" fmla="*/ 31926 h 1649351"/>
                <a:gd name="connsiteX6" fmla="*/ 382686 w 1211094"/>
                <a:gd name="connsiteY6" fmla="*/ 74217 h 1649351"/>
                <a:gd name="connsiteX7" fmla="*/ 382686 w 1211094"/>
                <a:gd name="connsiteY7" fmla="*/ 305573 h 1649351"/>
                <a:gd name="connsiteX8" fmla="*/ 388077 w 1211094"/>
                <a:gd name="connsiteY8" fmla="*/ 305573 h 1649351"/>
                <a:gd name="connsiteX9" fmla="*/ 789841 w 1211094"/>
                <a:gd name="connsiteY9" fmla="*/ 0 h 1649351"/>
                <a:gd name="connsiteX10" fmla="*/ 1133980 w 1211094"/>
                <a:gd name="connsiteY10" fmla="*/ 178286 h 1649351"/>
                <a:gd name="connsiteX11" fmla="*/ 1211094 w 1211094"/>
                <a:gd name="connsiteY11" fmla="*/ 649290 h 1649351"/>
                <a:gd name="connsiteX12" fmla="*/ 1211094 w 1211094"/>
                <a:gd name="connsiteY12" fmla="*/ 1601669 h 1649351"/>
                <a:gd name="connsiteX13" fmla="*/ 1154287 w 1211094"/>
                <a:gd name="connsiteY13" fmla="*/ 1649351 h 1649351"/>
                <a:gd name="connsiteX14" fmla="*/ 858669 w 1211094"/>
                <a:gd name="connsiteY14" fmla="*/ 1649351 h 1649351"/>
                <a:gd name="connsiteX15" fmla="*/ 806425 w 1211094"/>
                <a:gd name="connsiteY15" fmla="*/ 1601669 h 1649351"/>
                <a:gd name="connsiteX16" fmla="*/ 806425 w 1211094"/>
                <a:gd name="connsiteY16" fmla="*/ 779895 h 1649351"/>
                <a:gd name="connsiteX17" fmla="*/ 621925 w 1211094"/>
                <a:gd name="connsiteY17" fmla="*/ 372326 h 1649351"/>
                <a:gd name="connsiteX18" fmla="*/ 451514 w 1211094"/>
                <a:gd name="connsiteY18" fmla="*/ 493395 h 1649351"/>
                <a:gd name="connsiteX19" fmla="*/ 404660 w 1211094"/>
                <a:gd name="connsiteY19" fmla="*/ 779895 h 1649351"/>
                <a:gd name="connsiteX20" fmla="*/ 404660 w 1211094"/>
                <a:gd name="connsiteY20" fmla="*/ 1594621 h 1649351"/>
                <a:gd name="connsiteX21" fmla="*/ 347033 w 1211094"/>
                <a:gd name="connsiteY2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094" h="1649351">
                  <a:moveTo>
                    <a:pt x="347033" y="1649351"/>
                  </a:moveTo>
                  <a:lnTo>
                    <a:pt x="53483" y="1649351"/>
                  </a:lnTo>
                  <a:cubicBezTo>
                    <a:pt x="24041" y="1647275"/>
                    <a:pt x="409" y="1623643"/>
                    <a:pt x="409" y="1594621"/>
                  </a:cubicBezTo>
                  <a:lnTo>
                    <a:pt x="0" y="81265"/>
                  </a:lnTo>
                  <a:cubicBezTo>
                    <a:pt x="2486" y="53486"/>
                    <a:pt x="26946" y="31926"/>
                    <a:pt x="56798" y="31926"/>
                  </a:cubicBezTo>
                  <a:lnTo>
                    <a:pt x="330032" y="31926"/>
                  </a:lnTo>
                  <a:cubicBezTo>
                    <a:pt x="355739" y="33169"/>
                    <a:pt x="376885" y="50583"/>
                    <a:pt x="382686" y="74217"/>
                  </a:cubicBezTo>
                  <a:lnTo>
                    <a:pt x="382686" y="305573"/>
                  </a:lnTo>
                  <a:lnTo>
                    <a:pt x="388077" y="305573"/>
                  </a:lnTo>
                  <a:cubicBezTo>
                    <a:pt x="470592" y="98679"/>
                    <a:pt x="586264" y="0"/>
                    <a:pt x="789841" y="0"/>
                  </a:cubicBezTo>
                  <a:cubicBezTo>
                    <a:pt x="922105" y="0"/>
                    <a:pt x="1051055" y="47681"/>
                    <a:pt x="1133980" y="178286"/>
                  </a:cubicBezTo>
                  <a:cubicBezTo>
                    <a:pt x="1211094" y="299353"/>
                    <a:pt x="1211094" y="502931"/>
                    <a:pt x="1211094" y="649290"/>
                  </a:cubicBezTo>
                  <a:lnTo>
                    <a:pt x="1211094" y="1601669"/>
                  </a:lnTo>
                  <a:cubicBezTo>
                    <a:pt x="1207779" y="1628206"/>
                    <a:pt x="1183319" y="1649351"/>
                    <a:pt x="1154287" y="1649351"/>
                  </a:cubicBezTo>
                  <a:lnTo>
                    <a:pt x="858669" y="1649351"/>
                  </a:lnTo>
                  <a:cubicBezTo>
                    <a:pt x="831723" y="1647275"/>
                    <a:pt x="809330" y="1627377"/>
                    <a:pt x="806425" y="1601669"/>
                  </a:cubicBezTo>
                  <a:lnTo>
                    <a:pt x="806425" y="779895"/>
                  </a:lnTo>
                  <a:cubicBezTo>
                    <a:pt x="806425" y="614463"/>
                    <a:pt x="825503" y="372326"/>
                    <a:pt x="621925" y="372326"/>
                  </a:cubicBezTo>
                  <a:cubicBezTo>
                    <a:pt x="550193" y="372326"/>
                    <a:pt x="484270" y="420422"/>
                    <a:pt x="451514" y="493395"/>
                  </a:cubicBezTo>
                  <a:cubicBezTo>
                    <a:pt x="410051" y="585855"/>
                    <a:pt x="404660" y="677899"/>
                    <a:pt x="404660" y="779895"/>
                  </a:cubicBezTo>
                  <a:lnTo>
                    <a:pt x="404660" y="1594621"/>
                  </a:lnTo>
                  <a:cubicBezTo>
                    <a:pt x="404250" y="1624882"/>
                    <a:pt x="378543" y="1649351"/>
                    <a:pt x="34703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AB539DF1-1B5B-4982-AA37-204CC6F3DE01}"/>
                </a:ext>
              </a:extLst>
            </p:cNvPr>
            <p:cNvSpPr/>
            <p:nvPr/>
          </p:nvSpPr>
          <p:spPr bwMode="gray">
            <a:xfrm>
              <a:off x="5101281" y="1047602"/>
              <a:ext cx="1408938" cy="1684589"/>
            </a:xfrm>
            <a:custGeom>
              <a:avLst/>
              <a:gdLst>
                <a:gd name="connsiteX0" fmla="*/ 868623 w 1408938"/>
                <a:gd name="connsiteY0" fmla="*/ 941181 h 1684589"/>
                <a:gd name="connsiteX1" fmla="*/ 813483 w 1408938"/>
                <a:gd name="connsiteY1" fmla="*/ 1253802 h 1684589"/>
                <a:gd name="connsiteX2" fmla="*/ 609486 w 1408938"/>
                <a:gd name="connsiteY2" fmla="*/ 1387724 h 1684589"/>
                <a:gd name="connsiteX3" fmla="*/ 429959 w 1408938"/>
                <a:gd name="connsiteY3" fmla="*/ 1174192 h 1684589"/>
                <a:gd name="connsiteX4" fmla="*/ 868623 w 1408938"/>
                <a:gd name="connsiteY4" fmla="*/ 877330 h 1684589"/>
                <a:gd name="connsiteX5" fmla="*/ 868623 w 1408938"/>
                <a:gd name="connsiteY5" fmla="*/ 941181 h 1684589"/>
                <a:gd name="connsiteX6" fmla="*/ 1165908 w 1408938"/>
                <a:gd name="connsiteY6" fmla="*/ 1659710 h 1684589"/>
                <a:gd name="connsiteX7" fmla="*/ 1096251 w 1408938"/>
                <a:gd name="connsiteY7" fmla="*/ 1666759 h 1684589"/>
                <a:gd name="connsiteX8" fmla="*/ 927087 w 1408938"/>
                <a:gd name="connsiteY8" fmla="*/ 1470229 h 1684589"/>
                <a:gd name="connsiteX9" fmla="*/ 441150 w 1408938"/>
                <a:gd name="connsiteY9" fmla="*/ 1684590 h 1684589"/>
                <a:gd name="connsiteX10" fmla="*/ 0 w 1408938"/>
                <a:gd name="connsiteY10" fmla="*/ 1225199 h 1684589"/>
                <a:gd name="connsiteX11" fmla="*/ 314277 w 1408938"/>
                <a:gd name="connsiteY11" fmla="*/ 743409 h 1684589"/>
                <a:gd name="connsiteX12" fmla="*/ 868623 w 1408938"/>
                <a:gd name="connsiteY12" fmla="*/ 640998 h 1684589"/>
                <a:gd name="connsiteX13" fmla="*/ 868623 w 1408938"/>
                <a:gd name="connsiteY13" fmla="*/ 602853 h 1684589"/>
                <a:gd name="connsiteX14" fmla="*/ 832552 w 1408938"/>
                <a:gd name="connsiteY14" fmla="*/ 389326 h 1684589"/>
                <a:gd name="connsiteX15" fmla="*/ 667122 w 1408938"/>
                <a:gd name="connsiteY15" fmla="*/ 312622 h 1684589"/>
                <a:gd name="connsiteX16" fmla="*/ 430378 w 1408938"/>
                <a:gd name="connsiteY16" fmla="*/ 489663 h 1684589"/>
                <a:gd name="connsiteX17" fmla="*/ 378962 w 1408938"/>
                <a:gd name="connsiteY17" fmla="*/ 543563 h 1684589"/>
                <a:gd name="connsiteX18" fmla="*/ 93288 w 1408938"/>
                <a:gd name="connsiteY18" fmla="*/ 512881 h 1684589"/>
                <a:gd name="connsiteX19" fmla="*/ 49339 w 1408938"/>
                <a:gd name="connsiteY19" fmla="*/ 451104 h 1684589"/>
                <a:gd name="connsiteX20" fmla="*/ 708584 w 1408938"/>
                <a:gd name="connsiteY20" fmla="*/ 0 h 1684589"/>
                <a:gd name="connsiteX21" fmla="*/ 1152640 w 1408938"/>
                <a:gd name="connsiteY21" fmla="*/ 146774 h 1684589"/>
                <a:gd name="connsiteX22" fmla="*/ 1282408 w 1408938"/>
                <a:gd name="connsiteY22" fmla="*/ 653851 h 1684589"/>
                <a:gd name="connsiteX23" fmla="*/ 1282408 w 1408938"/>
                <a:gd name="connsiteY23" fmla="*/ 1113251 h 1684589"/>
                <a:gd name="connsiteX24" fmla="*/ 1393527 w 1408938"/>
                <a:gd name="connsiteY24" fmla="*/ 1386476 h 1684589"/>
                <a:gd name="connsiteX25" fmla="*/ 1392288 w 1408938"/>
                <a:gd name="connsiteY25" fmla="*/ 1464838 h 1684589"/>
                <a:gd name="connsiteX26" fmla="*/ 1166317 w 1408938"/>
                <a:gd name="connsiteY26" fmla="*/ 1660539 h 1684589"/>
                <a:gd name="connsiteX27" fmla="*/ 1165908 w 1408938"/>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8938" h="1684589">
                  <a:moveTo>
                    <a:pt x="868623" y="941181"/>
                  </a:moveTo>
                  <a:cubicBezTo>
                    <a:pt x="868623" y="1056025"/>
                    <a:pt x="871528" y="1151809"/>
                    <a:pt x="813483" y="1253802"/>
                  </a:cubicBezTo>
                  <a:cubicBezTo>
                    <a:pt x="766629" y="1336727"/>
                    <a:pt x="692001" y="1387724"/>
                    <a:pt x="609486" y="1387724"/>
                  </a:cubicBezTo>
                  <a:cubicBezTo>
                    <a:pt x="496300" y="1387724"/>
                    <a:pt x="429959" y="1301485"/>
                    <a:pt x="429959" y="1174192"/>
                  </a:cubicBezTo>
                  <a:cubicBezTo>
                    <a:pt x="429959" y="922938"/>
                    <a:pt x="655101" y="877330"/>
                    <a:pt x="868623" y="877330"/>
                  </a:cubicBezTo>
                  <a:lnTo>
                    <a:pt x="868623" y="941181"/>
                  </a:lnTo>
                  <a:moveTo>
                    <a:pt x="1165908" y="1659710"/>
                  </a:moveTo>
                  <a:cubicBezTo>
                    <a:pt x="1146420" y="1677122"/>
                    <a:pt x="1118225" y="1678370"/>
                    <a:pt x="1096251" y="1666759"/>
                  </a:cubicBezTo>
                  <a:cubicBezTo>
                    <a:pt x="998401" y="1585501"/>
                    <a:pt x="980570" y="1547763"/>
                    <a:pt x="927087" y="1470229"/>
                  </a:cubicBezTo>
                  <a:cubicBezTo>
                    <a:pt x="765382" y="1635250"/>
                    <a:pt x="650539" y="1684590"/>
                    <a:pt x="441150" y="1684590"/>
                  </a:cubicBezTo>
                  <a:cubicBezTo>
                    <a:pt x="192796" y="1684590"/>
                    <a:pt x="0" y="1531599"/>
                    <a:pt x="0" y="1225199"/>
                  </a:cubicBezTo>
                  <a:cubicBezTo>
                    <a:pt x="0" y="985959"/>
                    <a:pt x="129359" y="823015"/>
                    <a:pt x="314277" y="743409"/>
                  </a:cubicBezTo>
                  <a:cubicBezTo>
                    <a:pt x="474326" y="672924"/>
                    <a:pt x="697802" y="660485"/>
                    <a:pt x="868623" y="640998"/>
                  </a:cubicBezTo>
                  <a:lnTo>
                    <a:pt x="868623" y="602853"/>
                  </a:lnTo>
                  <a:cubicBezTo>
                    <a:pt x="868623" y="532783"/>
                    <a:pt x="874014" y="449860"/>
                    <a:pt x="832552" y="389326"/>
                  </a:cubicBezTo>
                  <a:cubicBezTo>
                    <a:pt x="796900" y="335010"/>
                    <a:pt x="728072" y="312622"/>
                    <a:pt x="667122" y="312622"/>
                  </a:cubicBezTo>
                  <a:cubicBezTo>
                    <a:pt x="554755" y="312622"/>
                    <a:pt x="454838" y="370253"/>
                    <a:pt x="430378" y="489663"/>
                  </a:cubicBezTo>
                  <a:cubicBezTo>
                    <a:pt x="425396" y="516199"/>
                    <a:pt x="405908" y="542319"/>
                    <a:pt x="378962" y="543563"/>
                  </a:cubicBezTo>
                  <a:lnTo>
                    <a:pt x="93288" y="512881"/>
                  </a:lnTo>
                  <a:cubicBezTo>
                    <a:pt x="69247" y="507492"/>
                    <a:pt x="42291" y="488005"/>
                    <a:pt x="49339" y="451104"/>
                  </a:cubicBezTo>
                  <a:cubicBezTo>
                    <a:pt x="114853" y="104483"/>
                    <a:pt x="428301" y="0"/>
                    <a:pt x="708584" y="0"/>
                  </a:cubicBezTo>
                  <a:cubicBezTo>
                    <a:pt x="852040" y="0"/>
                    <a:pt x="1039444" y="38145"/>
                    <a:pt x="1152640" y="146774"/>
                  </a:cubicBezTo>
                  <a:cubicBezTo>
                    <a:pt x="1296095" y="280696"/>
                    <a:pt x="1282408" y="459395"/>
                    <a:pt x="1282408" y="653851"/>
                  </a:cubicBezTo>
                  <a:lnTo>
                    <a:pt x="1282408" y="1113251"/>
                  </a:lnTo>
                  <a:cubicBezTo>
                    <a:pt x="1282408" y="1251316"/>
                    <a:pt x="1339625" y="1311848"/>
                    <a:pt x="1393527" y="1386476"/>
                  </a:cubicBezTo>
                  <a:cubicBezTo>
                    <a:pt x="1412186" y="1413013"/>
                    <a:pt x="1416329" y="1444940"/>
                    <a:pt x="1392288" y="1464838"/>
                  </a:cubicBezTo>
                  <a:cubicBezTo>
                    <a:pt x="1332166" y="1515016"/>
                    <a:pt x="1225192" y="1608304"/>
                    <a:pt x="1166317"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F7BE0A79-A0F2-40AF-A959-C6918BEE0FB3}"/>
                </a:ext>
              </a:extLst>
            </p:cNvPr>
            <p:cNvSpPr/>
            <p:nvPr/>
          </p:nvSpPr>
          <p:spPr bwMode="gray">
            <a:xfrm>
              <a:off x="1236636" y="1047602"/>
              <a:ext cx="1409309" cy="1684589"/>
            </a:xfrm>
            <a:custGeom>
              <a:avLst/>
              <a:gdLst>
                <a:gd name="connsiteX0" fmla="*/ 868623 w 1409309"/>
                <a:gd name="connsiteY0" fmla="*/ 941181 h 1684589"/>
                <a:gd name="connsiteX1" fmla="*/ 813479 w 1409309"/>
                <a:gd name="connsiteY1" fmla="*/ 1253802 h 1684589"/>
                <a:gd name="connsiteX2" fmla="*/ 609487 w 1409309"/>
                <a:gd name="connsiteY2" fmla="*/ 1387724 h 1684589"/>
                <a:gd name="connsiteX3" fmla="*/ 430373 w 1409309"/>
                <a:gd name="connsiteY3" fmla="*/ 1174192 h 1684589"/>
                <a:gd name="connsiteX4" fmla="*/ 868623 w 1409309"/>
                <a:gd name="connsiteY4" fmla="*/ 877330 h 1684589"/>
                <a:gd name="connsiteX5" fmla="*/ 868623 w 1409309"/>
                <a:gd name="connsiteY5" fmla="*/ 941181 h 1684589"/>
                <a:gd name="connsiteX6" fmla="*/ 1165908 w 1409309"/>
                <a:gd name="connsiteY6" fmla="*/ 1659710 h 1684589"/>
                <a:gd name="connsiteX7" fmla="*/ 1096251 w 1409309"/>
                <a:gd name="connsiteY7" fmla="*/ 1666759 h 1684589"/>
                <a:gd name="connsiteX8" fmla="*/ 927084 w 1409309"/>
                <a:gd name="connsiteY8" fmla="*/ 1470229 h 1684589"/>
                <a:gd name="connsiteX9" fmla="*/ 441152 w 1409309"/>
                <a:gd name="connsiteY9" fmla="*/ 1684590 h 1684589"/>
                <a:gd name="connsiteX10" fmla="*/ 0 w 1409309"/>
                <a:gd name="connsiteY10" fmla="*/ 1225199 h 1684589"/>
                <a:gd name="connsiteX11" fmla="*/ 314279 w 1409309"/>
                <a:gd name="connsiteY11" fmla="*/ 743409 h 1684589"/>
                <a:gd name="connsiteX12" fmla="*/ 868623 w 1409309"/>
                <a:gd name="connsiteY12" fmla="*/ 640998 h 1684589"/>
                <a:gd name="connsiteX13" fmla="*/ 868623 w 1409309"/>
                <a:gd name="connsiteY13" fmla="*/ 602853 h 1684589"/>
                <a:gd name="connsiteX14" fmla="*/ 832966 w 1409309"/>
                <a:gd name="connsiteY14" fmla="*/ 389326 h 1684589"/>
                <a:gd name="connsiteX15" fmla="*/ 667534 w 1409309"/>
                <a:gd name="connsiteY15" fmla="*/ 312622 h 1684589"/>
                <a:gd name="connsiteX16" fmla="*/ 430373 w 1409309"/>
                <a:gd name="connsiteY16" fmla="*/ 489663 h 1684589"/>
                <a:gd name="connsiteX17" fmla="*/ 379375 w 1409309"/>
                <a:gd name="connsiteY17" fmla="*/ 543563 h 1684589"/>
                <a:gd name="connsiteX18" fmla="*/ 93289 w 1409309"/>
                <a:gd name="connsiteY18" fmla="*/ 512881 h 1684589"/>
                <a:gd name="connsiteX19" fmla="*/ 49339 w 1409309"/>
                <a:gd name="connsiteY19" fmla="*/ 451104 h 1684589"/>
                <a:gd name="connsiteX20" fmla="*/ 708581 w 1409309"/>
                <a:gd name="connsiteY20" fmla="*/ 0 h 1684589"/>
                <a:gd name="connsiteX21" fmla="*/ 1152639 w 1409309"/>
                <a:gd name="connsiteY21" fmla="*/ 146774 h 1684589"/>
                <a:gd name="connsiteX22" fmla="*/ 1282408 w 1409309"/>
                <a:gd name="connsiteY22" fmla="*/ 653851 h 1684589"/>
                <a:gd name="connsiteX23" fmla="*/ 1282408 w 1409309"/>
                <a:gd name="connsiteY23" fmla="*/ 1113251 h 1684589"/>
                <a:gd name="connsiteX24" fmla="*/ 1393527 w 1409309"/>
                <a:gd name="connsiteY24" fmla="*/ 1386476 h 1684589"/>
                <a:gd name="connsiteX25" fmla="*/ 1392698 w 1409309"/>
                <a:gd name="connsiteY25" fmla="*/ 1464838 h 1684589"/>
                <a:gd name="connsiteX26" fmla="*/ 1166736 w 1409309"/>
                <a:gd name="connsiteY26" fmla="*/ 1660539 h 1684589"/>
                <a:gd name="connsiteX27" fmla="*/ 1165908 w 1409309"/>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309" h="1684589">
                  <a:moveTo>
                    <a:pt x="868623" y="941181"/>
                  </a:moveTo>
                  <a:cubicBezTo>
                    <a:pt x="868623" y="1056025"/>
                    <a:pt x="871525" y="1151809"/>
                    <a:pt x="813479" y="1253802"/>
                  </a:cubicBezTo>
                  <a:cubicBezTo>
                    <a:pt x="766627" y="1336727"/>
                    <a:pt x="692410" y="1387724"/>
                    <a:pt x="609487" y="1387724"/>
                  </a:cubicBezTo>
                  <a:cubicBezTo>
                    <a:pt x="496296" y="1387724"/>
                    <a:pt x="430373" y="1301485"/>
                    <a:pt x="430373" y="1174192"/>
                  </a:cubicBezTo>
                  <a:cubicBezTo>
                    <a:pt x="430373" y="922938"/>
                    <a:pt x="655510" y="877330"/>
                    <a:pt x="868623" y="877330"/>
                  </a:cubicBezTo>
                  <a:lnTo>
                    <a:pt x="868623" y="941181"/>
                  </a:lnTo>
                  <a:moveTo>
                    <a:pt x="1165908" y="1659710"/>
                  </a:moveTo>
                  <a:cubicBezTo>
                    <a:pt x="1146420" y="1677122"/>
                    <a:pt x="1118226" y="1678370"/>
                    <a:pt x="1096251" y="1666759"/>
                  </a:cubicBezTo>
                  <a:cubicBezTo>
                    <a:pt x="998401" y="1585501"/>
                    <a:pt x="980980" y="1547763"/>
                    <a:pt x="927084" y="1470229"/>
                  </a:cubicBezTo>
                  <a:cubicBezTo>
                    <a:pt x="765383" y="1635250"/>
                    <a:pt x="650949" y="1684590"/>
                    <a:pt x="441152" y="1684590"/>
                  </a:cubicBezTo>
                  <a:cubicBezTo>
                    <a:pt x="193211" y="1684590"/>
                    <a:pt x="0" y="1531599"/>
                    <a:pt x="0" y="1225199"/>
                  </a:cubicBezTo>
                  <a:cubicBezTo>
                    <a:pt x="0" y="985959"/>
                    <a:pt x="129775" y="823015"/>
                    <a:pt x="314279" y="743409"/>
                  </a:cubicBezTo>
                  <a:cubicBezTo>
                    <a:pt x="474322" y="672924"/>
                    <a:pt x="697801" y="660485"/>
                    <a:pt x="868623" y="640998"/>
                  </a:cubicBezTo>
                  <a:lnTo>
                    <a:pt x="868623" y="602853"/>
                  </a:lnTo>
                  <a:cubicBezTo>
                    <a:pt x="868623" y="532783"/>
                    <a:pt x="874013" y="449860"/>
                    <a:pt x="832966" y="389326"/>
                  </a:cubicBezTo>
                  <a:cubicBezTo>
                    <a:pt x="796894" y="335010"/>
                    <a:pt x="728068" y="312622"/>
                    <a:pt x="667534" y="312622"/>
                  </a:cubicBezTo>
                  <a:cubicBezTo>
                    <a:pt x="555172" y="312622"/>
                    <a:pt x="454835" y="370253"/>
                    <a:pt x="430373" y="489663"/>
                  </a:cubicBezTo>
                  <a:cubicBezTo>
                    <a:pt x="425397" y="516199"/>
                    <a:pt x="405910" y="542319"/>
                    <a:pt x="379375" y="543563"/>
                  </a:cubicBezTo>
                  <a:lnTo>
                    <a:pt x="93289" y="512881"/>
                  </a:lnTo>
                  <a:cubicBezTo>
                    <a:pt x="69241" y="507492"/>
                    <a:pt x="42705" y="488005"/>
                    <a:pt x="49339" y="451104"/>
                  </a:cubicBezTo>
                  <a:cubicBezTo>
                    <a:pt x="115264" y="104483"/>
                    <a:pt x="428299" y="0"/>
                    <a:pt x="708581" y="0"/>
                  </a:cubicBezTo>
                  <a:cubicBezTo>
                    <a:pt x="852038" y="0"/>
                    <a:pt x="1039444" y="38145"/>
                    <a:pt x="1152639" y="146774"/>
                  </a:cubicBezTo>
                  <a:cubicBezTo>
                    <a:pt x="1296095" y="280696"/>
                    <a:pt x="1282408" y="459395"/>
                    <a:pt x="1282408" y="653851"/>
                  </a:cubicBezTo>
                  <a:lnTo>
                    <a:pt x="1282408" y="1113251"/>
                  </a:lnTo>
                  <a:cubicBezTo>
                    <a:pt x="1282408" y="1251316"/>
                    <a:pt x="1339625" y="1311848"/>
                    <a:pt x="1393527" y="1386476"/>
                  </a:cubicBezTo>
                  <a:cubicBezTo>
                    <a:pt x="1412605" y="1413013"/>
                    <a:pt x="1416749" y="1444940"/>
                    <a:pt x="1392698" y="1464838"/>
                  </a:cubicBezTo>
                  <a:cubicBezTo>
                    <a:pt x="1332576" y="1515016"/>
                    <a:pt x="1225610" y="1608304"/>
                    <a:pt x="1166736"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grpSp>
      <p:grpSp>
        <p:nvGrpSpPr>
          <p:cNvPr id="22" name="Gruppieren 21">
            <a:extLst>
              <a:ext uri="{FF2B5EF4-FFF2-40B4-BE49-F238E27FC236}">
                <a16:creationId xmlns:a16="http://schemas.microsoft.com/office/drawing/2014/main" id="{6558EBC2-4315-4EB1-8447-31674BABC5B4}"/>
              </a:ext>
            </a:extLst>
          </p:cNvPr>
          <p:cNvGrpSpPr/>
          <p:nvPr/>
        </p:nvGrpSpPr>
        <p:grpSpPr bwMode="gray">
          <a:xfrm>
            <a:off x="5200117" y="6241200"/>
            <a:ext cx="1791767" cy="252000"/>
            <a:chOff x="10011075" y="6241200"/>
            <a:chExt cx="1791767" cy="252000"/>
          </a:xfrm>
        </p:grpSpPr>
        <p:sp>
          <p:nvSpPr>
            <p:cNvPr id="32" name="Fußzeile">
              <a:extLst>
                <a:ext uri="{FF2B5EF4-FFF2-40B4-BE49-F238E27FC236}">
                  <a16:creationId xmlns:a16="http://schemas.microsoft.com/office/drawing/2014/main" id="{2B2CECA0-F6FC-F22F-FF9C-6070720EB51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3" name="ICON">
              <a:hlinkClick r:id="rId3" action="ppaction://hlinksldjump"/>
              <a:extLst>
                <a:ext uri="{FF2B5EF4-FFF2-40B4-BE49-F238E27FC236}">
                  <a16:creationId xmlns:a16="http://schemas.microsoft.com/office/drawing/2014/main" id="{ACECE33E-1402-988C-D234-6B5FB4490FA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01606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a:xfrm>
            <a:off x="540070" y="972000"/>
            <a:ext cx="11113200" cy="540000"/>
          </a:xfrm>
        </p:spPr>
        <p:txBody>
          <a:bodyPr/>
          <a:lstStyle/>
          <a:p>
            <a:r>
              <a:rPr lang="de-DE" dirty="0"/>
              <a:t>50 Geschäftsmodelle</a:t>
            </a:r>
          </a:p>
        </p:txBody>
      </p:sp>
      <p:sp>
        <p:nvSpPr>
          <p:cNvPr id="62" name="Inhaltsplatzhalter 61">
            <a:extLst>
              <a:ext uri="{FF2B5EF4-FFF2-40B4-BE49-F238E27FC236}">
                <a16:creationId xmlns:a16="http://schemas.microsoft.com/office/drawing/2014/main" id="{BA73869C-3510-C74A-6889-14DC7EA218FD}"/>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Das Early-Access-Modell kommt ursprünglich aus der Videospielbranche. </a:t>
            </a:r>
          </a:p>
          <a:p>
            <a:pPr marL="0" indent="0">
              <a:buNone/>
            </a:pPr>
            <a:r>
              <a:rPr lang="de-DE" sz="1800" dirty="0"/>
              <a:t>Das Unternehmen </a:t>
            </a:r>
            <a:r>
              <a:rPr lang="de-DE" sz="1800" b="1" dirty="0">
                <a:solidFill>
                  <a:schemeClr val="accent6"/>
                </a:solidFill>
                <a:latin typeface="+mj-lt"/>
              </a:rPr>
              <a:t>verkauft die unfertige Version des Produktes, um mit den dadurch generierten Erlösen die Fertigstellung zu finanzieren</a:t>
            </a:r>
            <a:r>
              <a:rPr lang="de-DE" sz="1800" dirty="0"/>
              <a:t>.</a:t>
            </a:r>
          </a:p>
          <a:p>
            <a:pPr marL="0" indent="0">
              <a:buNone/>
            </a:pPr>
            <a:r>
              <a:rPr lang="de-DE" sz="1800" dirty="0"/>
              <a:t>Der Kunde profitiert von günstigeren Preisen und einer früheren Verfügbarkeit des Produkts. Mit Rezensionen kann er außerdem Einfluss auf das Endprodukt nehmen.</a:t>
            </a:r>
          </a:p>
          <a:p>
            <a:pPr marL="0" indent="0">
              <a:buNone/>
            </a:pPr>
            <a:r>
              <a:rPr lang="de-DE" sz="1800" dirty="0"/>
              <a:t>Zusätzlich muss das Unternehmen in der Lage sein, die generierten Umsätze zielführend in der Fertigstellung einzusetzen.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Early Access</a:t>
            </a:r>
          </a:p>
        </p:txBody>
      </p:sp>
      <p:grpSp>
        <p:nvGrpSpPr>
          <p:cNvPr id="48" name="Gruppieren 47">
            <a:extLst>
              <a:ext uri="{FF2B5EF4-FFF2-40B4-BE49-F238E27FC236}">
                <a16:creationId xmlns:a16="http://schemas.microsoft.com/office/drawing/2014/main" id="{199AAE25-B91F-0E52-F2CD-AA12C16645AC}"/>
              </a:ext>
            </a:extLst>
          </p:cNvPr>
          <p:cNvGrpSpPr/>
          <p:nvPr/>
        </p:nvGrpSpPr>
        <p:grpSpPr bwMode="gray">
          <a:xfrm>
            <a:off x="5200117" y="6241200"/>
            <a:ext cx="1791767" cy="252000"/>
            <a:chOff x="10011075" y="6241200"/>
            <a:chExt cx="1791767" cy="252000"/>
          </a:xfrm>
        </p:grpSpPr>
        <p:sp>
          <p:nvSpPr>
            <p:cNvPr id="50" name="Fußzeile">
              <a:extLst>
                <a:ext uri="{FF2B5EF4-FFF2-40B4-BE49-F238E27FC236}">
                  <a16:creationId xmlns:a16="http://schemas.microsoft.com/office/drawing/2014/main" id="{113892D9-292D-20D2-E6E2-E800EEC6950A}"/>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1" name="ICON">
              <a:hlinkClick r:id="rId2" action="ppaction://hlinksldjump"/>
              <a:extLst>
                <a:ext uri="{FF2B5EF4-FFF2-40B4-BE49-F238E27FC236}">
                  <a16:creationId xmlns:a16="http://schemas.microsoft.com/office/drawing/2014/main" id="{0AF295F9-9289-F65D-ACD9-BC7F98788D5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4" name="Gruppieren 13">
            <a:extLst>
              <a:ext uri="{FF2B5EF4-FFF2-40B4-BE49-F238E27FC236}">
                <a16:creationId xmlns:a16="http://schemas.microsoft.com/office/drawing/2014/main" id="{8FF81C30-9740-4498-8672-3B5AA292D9D6}"/>
              </a:ext>
            </a:extLst>
          </p:cNvPr>
          <p:cNvGrpSpPr>
            <a:grpSpLocks noChangeAspect="1"/>
          </p:cNvGrpSpPr>
          <p:nvPr/>
        </p:nvGrpSpPr>
        <p:grpSpPr bwMode="gray">
          <a:xfrm>
            <a:off x="540070" y="1735200"/>
            <a:ext cx="5821200" cy="3855600"/>
            <a:chOff x="540070" y="1735200"/>
            <a:chExt cx="5821200" cy="3855600"/>
          </a:xfrm>
        </p:grpSpPr>
        <p:cxnSp>
          <p:nvCxnSpPr>
            <p:cNvPr id="52" name="Verbinder: gewinkelt 51">
              <a:extLst>
                <a:ext uri="{FF2B5EF4-FFF2-40B4-BE49-F238E27FC236}">
                  <a16:creationId xmlns:a16="http://schemas.microsoft.com/office/drawing/2014/main" id="{E55BEE70-2A48-DCAE-A42A-63AFD2C535E1}"/>
                </a:ext>
              </a:extLst>
            </p:cNvPr>
            <p:cNvCxnSpPr>
              <a:cxnSpLocks/>
              <a:stCxn id="59" idx="4"/>
            </p:cNvCxnSpPr>
            <p:nvPr/>
          </p:nvCxnSpPr>
          <p:spPr bwMode="gray">
            <a:xfrm rot="5400000">
              <a:off x="3810670" y="2514600"/>
              <a:ext cx="360000" cy="3697200"/>
            </a:xfrm>
            <a:prstGeom prst="bentConnector2">
              <a:avLst/>
            </a:prstGeom>
            <a:ln w="12700" cap="rnd">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Verbinder: gewinkelt 52">
              <a:extLst>
                <a:ext uri="{FF2B5EF4-FFF2-40B4-BE49-F238E27FC236}">
                  <a16:creationId xmlns:a16="http://schemas.microsoft.com/office/drawing/2014/main" id="{EDB8B07D-F575-3A21-CF3C-B64BA40A06EE}"/>
                </a:ext>
              </a:extLst>
            </p:cNvPr>
            <p:cNvCxnSpPr>
              <a:cxnSpLocks/>
            </p:cNvCxnSpPr>
            <p:nvPr/>
          </p:nvCxnSpPr>
          <p:spPr bwMode="gray">
            <a:xfrm rot="5400000" flipH="1" flipV="1">
              <a:off x="3270670" y="570600"/>
              <a:ext cx="360000" cy="4777200"/>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B4CDFB23-DE22-037F-D834-5F9728F28964}"/>
                </a:ext>
              </a:extLst>
            </p:cNvPr>
            <p:cNvGrpSpPr>
              <a:grpSpLocks noChangeAspect="1"/>
            </p:cNvGrpSpPr>
            <p:nvPr/>
          </p:nvGrpSpPr>
          <p:grpSpPr bwMode="gray">
            <a:xfrm>
              <a:off x="5317270" y="3139200"/>
              <a:ext cx="1044000" cy="1044000"/>
              <a:chOff x="9874066" y="2818808"/>
              <a:chExt cx="1044000" cy="1044000"/>
            </a:xfrm>
          </p:grpSpPr>
          <p:sp>
            <p:nvSpPr>
              <p:cNvPr id="59" name="Ellipse 58">
                <a:extLst>
                  <a:ext uri="{FF2B5EF4-FFF2-40B4-BE49-F238E27FC236}">
                    <a16:creationId xmlns:a16="http://schemas.microsoft.com/office/drawing/2014/main" id="{A91B6D5B-8201-8FA9-C55D-98E8BFEA8F02}"/>
                  </a:ext>
                </a:extLst>
              </p:cNvPr>
              <p:cNvSpPr>
                <a:spLocks noChangeAspect="1"/>
              </p:cNvSpPr>
              <p:nvPr/>
            </p:nvSpPr>
            <p:spPr bwMode="gray">
              <a:xfrm>
                <a:off x="9874066" y="2818808"/>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Kunden</a:t>
                </a:r>
              </a:p>
            </p:txBody>
          </p:sp>
          <p:sp>
            <p:nvSpPr>
              <p:cNvPr id="60" name="ICON">
                <a:extLst>
                  <a:ext uri="{FF2B5EF4-FFF2-40B4-BE49-F238E27FC236}">
                    <a16:creationId xmlns:a16="http://schemas.microsoft.com/office/drawing/2014/main" id="{00599389-3BD2-7F11-3444-B3DA43A66E85}"/>
                  </a:ext>
                </a:extLst>
              </p:cNvPr>
              <p:cNvSpPr>
                <a:spLocks noChangeAspect="1"/>
              </p:cNvSpPr>
              <p:nvPr/>
            </p:nvSpPr>
            <p:spPr bwMode="gray">
              <a:xfrm>
                <a:off x="10208614" y="2944800"/>
                <a:ext cx="374904" cy="48768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9" name="Gruppieren 18">
              <a:extLst>
                <a:ext uri="{FF2B5EF4-FFF2-40B4-BE49-F238E27FC236}">
                  <a16:creationId xmlns:a16="http://schemas.microsoft.com/office/drawing/2014/main" id="{341DC81B-1008-7A97-E277-8059786CF519}"/>
                </a:ext>
              </a:extLst>
            </p:cNvPr>
            <p:cNvGrpSpPr>
              <a:grpSpLocks noChangeAspect="1"/>
            </p:cNvGrpSpPr>
            <p:nvPr/>
          </p:nvGrpSpPr>
          <p:grpSpPr bwMode="gray">
            <a:xfrm>
              <a:off x="2910670" y="4363200"/>
              <a:ext cx="1080000" cy="1227600"/>
              <a:chOff x="2910670" y="4363200"/>
              <a:chExt cx="1080000" cy="1227600"/>
            </a:xfrm>
          </p:grpSpPr>
          <p:sp>
            <p:nvSpPr>
              <p:cNvPr id="54" name="Textfeld 53">
                <a:extLst>
                  <a:ext uri="{FF2B5EF4-FFF2-40B4-BE49-F238E27FC236}">
                    <a16:creationId xmlns:a16="http://schemas.microsoft.com/office/drawing/2014/main" id="{BEB6AC80-24FC-D17B-09BF-86D63A70DE13}"/>
                  </a:ext>
                </a:extLst>
              </p:cNvPr>
              <p:cNvSpPr txBox="1">
                <a:spLocks/>
              </p:cNvSpPr>
              <p:nvPr/>
            </p:nvSpPr>
            <p:spPr bwMode="gray">
              <a:xfrm>
                <a:off x="2910670" y="4870800"/>
                <a:ext cx="1080000" cy="720000"/>
              </a:xfrm>
              <a:prstGeom prst="rect">
                <a:avLst/>
              </a:prstGeom>
              <a:noFill/>
            </p:spPr>
            <p:txBody>
              <a:bodyPr wrap="square" lIns="0" tIns="0" rIns="0" bIns="0" rtlCol="0">
                <a:noAutofit/>
              </a:bodyPr>
              <a:lstStyle/>
              <a:p>
                <a:pPr algn="ctr">
                  <a:lnSpc>
                    <a:spcPct val="90000"/>
                  </a:lnSpc>
                  <a:spcAft>
                    <a:spcPts val="1000"/>
                  </a:spcAft>
                </a:pPr>
                <a:r>
                  <a:rPr lang="de-DE" sz="900" dirty="0">
                    <a:solidFill>
                      <a:schemeClr val="bg1">
                        <a:lumMod val="50000"/>
                      </a:schemeClr>
                    </a:solidFill>
                  </a:rPr>
                  <a:t>Kaufpreis</a:t>
                </a:r>
              </a:p>
            </p:txBody>
          </p:sp>
          <p:grpSp>
            <p:nvGrpSpPr>
              <p:cNvPr id="103" name="Gruppieren 102">
                <a:extLst>
                  <a:ext uri="{FF2B5EF4-FFF2-40B4-BE49-F238E27FC236}">
                    <a16:creationId xmlns:a16="http://schemas.microsoft.com/office/drawing/2014/main" id="{D4672E17-A89D-CE3F-BB62-FFDBF7B09487}"/>
                  </a:ext>
                </a:extLst>
              </p:cNvPr>
              <p:cNvGrpSpPr>
                <a:grpSpLocks noChangeAspect="1"/>
              </p:cNvGrpSpPr>
              <p:nvPr/>
            </p:nvGrpSpPr>
            <p:grpSpPr bwMode="gray">
              <a:xfrm>
                <a:off x="3270670" y="4363200"/>
                <a:ext cx="360000" cy="360000"/>
                <a:chOff x="7836917" y="4363200"/>
                <a:chExt cx="360000" cy="360000"/>
              </a:xfrm>
            </p:grpSpPr>
            <p:sp>
              <p:nvSpPr>
                <p:cNvPr id="104" name="Ellipse 103">
                  <a:extLst>
                    <a:ext uri="{FF2B5EF4-FFF2-40B4-BE49-F238E27FC236}">
                      <a16:creationId xmlns:a16="http://schemas.microsoft.com/office/drawing/2014/main" id="{67726AD8-752E-63B1-215E-38B7540371EF}"/>
                    </a:ext>
                  </a:extLst>
                </p:cNvPr>
                <p:cNvSpPr>
                  <a:spLocks noChangeAspect="1"/>
                </p:cNvSpPr>
                <p:nvPr/>
              </p:nvSpPr>
              <p:spPr bwMode="gray">
                <a:xfrm>
                  <a:off x="7836917"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05" name="Freihandform: Form 104">
                  <a:extLst>
                    <a:ext uri="{FF2B5EF4-FFF2-40B4-BE49-F238E27FC236}">
                      <a16:creationId xmlns:a16="http://schemas.microsoft.com/office/drawing/2014/main" id="{32CAEE6F-C113-356D-04A4-90DA692E1807}"/>
                    </a:ext>
                  </a:extLst>
                </p:cNvPr>
                <p:cNvSpPr>
                  <a:spLocks noChangeAspect="1"/>
                </p:cNvSpPr>
                <p:nvPr/>
              </p:nvSpPr>
              <p:spPr bwMode="gray">
                <a:xfrm>
                  <a:off x="7994641"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grpSp>
          <p:nvGrpSpPr>
            <p:cNvPr id="20" name="Gruppieren 19">
              <a:extLst>
                <a:ext uri="{FF2B5EF4-FFF2-40B4-BE49-F238E27FC236}">
                  <a16:creationId xmlns:a16="http://schemas.microsoft.com/office/drawing/2014/main" id="{48BBB49D-130B-F655-F5CE-ADE5AFC4ACCC}"/>
                </a:ext>
              </a:extLst>
            </p:cNvPr>
            <p:cNvGrpSpPr>
              <a:grpSpLocks noChangeAspect="1"/>
            </p:cNvGrpSpPr>
            <p:nvPr/>
          </p:nvGrpSpPr>
          <p:grpSpPr bwMode="gray">
            <a:xfrm>
              <a:off x="4194970" y="4363200"/>
              <a:ext cx="1080000" cy="1227600"/>
              <a:chOff x="4194970" y="4363200"/>
              <a:chExt cx="1080000" cy="1227600"/>
            </a:xfrm>
          </p:grpSpPr>
          <p:sp>
            <p:nvSpPr>
              <p:cNvPr id="57" name="Textfeld 56">
                <a:extLst>
                  <a:ext uri="{FF2B5EF4-FFF2-40B4-BE49-F238E27FC236}">
                    <a16:creationId xmlns:a16="http://schemas.microsoft.com/office/drawing/2014/main" id="{E28048BC-53CD-C89E-A0FC-E259F945FEDA}"/>
                  </a:ext>
                </a:extLst>
              </p:cNvPr>
              <p:cNvSpPr txBox="1">
                <a:spLocks/>
              </p:cNvSpPr>
              <p:nvPr/>
            </p:nvSpPr>
            <p:spPr bwMode="gray">
              <a:xfrm>
                <a:off x="4194970" y="4870800"/>
                <a:ext cx="1080000" cy="720000"/>
              </a:xfrm>
              <a:prstGeom prst="rect">
                <a:avLst/>
              </a:prstGeom>
              <a:noFill/>
            </p:spPr>
            <p:txBody>
              <a:bodyPr wrap="square" lIns="0" tIns="0" rIns="0" bIns="0" rtlCol="0">
                <a:noAutofit/>
              </a:bodyPr>
              <a:lstStyle/>
              <a:p>
                <a:pPr algn="ctr">
                  <a:lnSpc>
                    <a:spcPct val="90000"/>
                  </a:lnSpc>
                  <a:spcAft>
                    <a:spcPts val="1000"/>
                  </a:spcAft>
                </a:pPr>
                <a:r>
                  <a:rPr lang="de-DE" sz="900" dirty="0">
                    <a:solidFill>
                      <a:schemeClr val="bg1">
                        <a:lumMod val="50000"/>
                      </a:schemeClr>
                    </a:solidFill>
                  </a:rPr>
                  <a:t>Feedback und Vorschläge für Fertigstellung</a:t>
                </a:r>
              </a:p>
            </p:txBody>
          </p:sp>
          <p:grpSp>
            <p:nvGrpSpPr>
              <p:cNvPr id="106" name="Gruppieren 105">
                <a:extLst>
                  <a:ext uri="{FF2B5EF4-FFF2-40B4-BE49-F238E27FC236}">
                    <a16:creationId xmlns:a16="http://schemas.microsoft.com/office/drawing/2014/main" id="{E49397D3-D288-52DB-14C1-6834595FE979}"/>
                  </a:ext>
                </a:extLst>
              </p:cNvPr>
              <p:cNvGrpSpPr>
                <a:grpSpLocks noChangeAspect="1"/>
              </p:cNvGrpSpPr>
              <p:nvPr/>
            </p:nvGrpSpPr>
            <p:grpSpPr bwMode="gray">
              <a:xfrm>
                <a:off x="4554970" y="4363200"/>
                <a:ext cx="360000" cy="360000"/>
                <a:chOff x="8635200" y="4363200"/>
                <a:chExt cx="360000" cy="360000"/>
              </a:xfrm>
            </p:grpSpPr>
            <p:sp>
              <p:nvSpPr>
                <p:cNvPr id="107" name="Ellipse 106">
                  <a:extLst>
                    <a:ext uri="{FF2B5EF4-FFF2-40B4-BE49-F238E27FC236}">
                      <a16:creationId xmlns:a16="http://schemas.microsoft.com/office/drawing/2014/main" id="{05494341-102F-C1B0-E392-344C02537FDC}"/>
                    </a:ext>
                  </a:extLst>
                </p:cNvPr>
                <p:cNvSpPr>
                  <a:spLocks noChangeAspect="1"/>
                </p:cNvSpPr>
                <p:nvPr/>
              </p:nvSpPr>
              <p:spPr bwMode="gray">
                <a:xfrm>
                  <a:off x="8635200"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08" name="Freihandform: Form 107">
                  <a:extLst>
                    <a:ext uri="{FF2B5EF4-FFF2-40B4-BE49-F238E27FC236}">
                      <a16:creationId xmlns:a16="http://schemas.microsoft.com/office/drawing/2014/main" id="{45405C5F-BC28-27E4-8642-0DD32C74B070}"/>
                    </a:ext>
                  </a:extLst>
                </p:cNvPr>
                <p:cNvSpPr>
                  <a:spLocks noChangeAspect="1"/>
                </p:cNvSpPr>
                <p:nvPr/>
              </p:nvSpPr>
              <p:spPr bwMode="gray">
                <a:xfrm>
                  <a:off x="8792924"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sp>
          <p:nvSpPr>
            <p:cNvPr id="123" name="Textfeld 122">
              <a:extLst>
                <a:ext uri="{FF2B5EF4-FFF2-40B4-BE49-F238E27FC236}">
                  <a16:creationId xmlns:a16="http://schemas.microsoft.com/office/drawing/2014/main" id="{7D0C9697-B71B-C73C-F009-20EBCC7CA95E}"/>
                </a:ext>
              </a:extLst>
            </p:cNvPr>
            <p:cNvSpPr txBox="1"/>
            <p:nvPr/>
          </p:nvSpPr>
          <p:spPr bwMode="gray">
            <a:xfrm flipH="1">
              <a:off x="1384425" y="4700299"/>
              <a:ext cx="986982" cy="540000"/>
            </a:xfrm>
            <a:prstGeom prst="rect">
              <a:avLst/>
            </a:prstGeom>
            <a:noFill/>
          </p:spPr>
          <p:txBody>
            <a:bodyPr wrap="square" lIns="0" tIns="0" rIns="0" bIns="0" anchor="t" anchorCtr="0">
              <a:noAutofit/>
            </a:bodyPr>
            <a:lstStyle/>
            <a:p>
              <a:pPr algn="ctr">
                <a:lnSpc>
                  <a:spcPct val="90000"/>
                </a:lnSpc>
              </a:pPr>
              <a:r>
                <a:rPr lang="de-DE" sz="1000" dirty="0">
                  <a:solidFill>
                    <a:schemeClr val="accent1">
                      <a:lumMod val="75000"/>
                    </a:schemeClr>
                  </a:solidFill>
                </a:rPr>
                <a:t>Einnahmen und Feedback fließen direkt in die Fertigstellung des Produktes</a:t>
              </a:r>
            </a:p>
          </p:txBody>
        </p:sp>
        <p:sp>
          <p:nvSpPr>
            <p:cNvPr id="124" name="Bogen 123">
              <a:extLst>
                <a:ext uri="{FF2B5EF4-FFF2-40B4-BE49-F238E27FC236}">
                  <a16:creationId xmlns:a16="http://schemas.microsoft.com/office/drawing/2014/main" id="{1E05944F-C94C-88EE-7B9F-0DCCE78A3500}"/>
                </a:ext>
              </a:extLst>
            </p:cNvPr>
            <p:cNvSpPr>
              <a:spLocks noChangeAspect="1"/>
            </p:cNvSpPr>
            <p:nvPr/>
          </p:nvSpPr>
          <p:spPr bwMode="gray">
            <a:xfrm flipH="1">
              <a:off x="1258716" y="3859200"/>
              <a:ext cx="720000" cy="720000"/>
            </a:xfrm>
            <a:prstGeom prst="arc">
              <a:avLst>
                <a:gd name="adj1" fmla="val 878034"/>
                <a:gd name="adj2" fmla="val 15682632"/>
              </a:avLst>
            </a:prstGeom>
            <a:ln w="12700" cap="rnd">
              <a:solidFill>
                <a:schemeClr val="accent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9B3221B3-803E-1501-5E6D-D8B06CD55736}"/>
                </a:ext>
              </a:extLst>
            </p:cNvPr>
            <p:cNvGrpSpPr>
              <a:grpSpLocks noChangeAspect="1"/>
            </p:cNvGrpSpPr>
            <p:nvPr/>
          </p:nvGrpSpPr>
          <p:grpSpPr bwMode="gray">
            <a:xfrm>
              <a:off x="1697916" y="4291200"/>
              <a:ext cx="360000" cy="360000"/>
              <a:chOff x="1697916" y="4291200"/>
              <a:chExt cx="360000" cy="360000"/>
            </a:xfrm>
          </p:grpSpPr>
          <p:sp>
            <p:nvSpPr>
              <p:cNvPr id="136" name="Ellipse 135">
                <a:extLst>
                  <a:ext uri="{FF2B5EF4-FFF2-40B4-BE49-F238E27FC236}">
                    <a16:creationId xmlns:a16="http://schemas.microsoft.com/office/drawing/2014/main" id="{1CE7073C-4F26-71A9-7218-3B593520201E}"/>
                  </a:ext>
                </a:extLst>
              </p:cNvPr>
              <p:cNvSpPr>
                <a:spLocks noChangeAspect="1"/>
              </p:cNvSpPr>
              <p:nvPr/>
            </p:nvSpPr>
            <p:spPr bwMode="gray">
              <a:xfrm flipH="1">
                <a:off x="1697916" y="4291200"/>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38" name="ICON">
                <a:extLst>
                  <a:ext uri="{FF2B5EF4-FFF2-40B4-BE49-F238E27FC236}">
                    <a16:creationId xmlns:a16="http://schemas.microsoft.com/office/drawing/2014/main" id="{66759C70-79B0-CB12-D5A1-B44A825731AC}"/>
                  </a:ext>
                </a:extLst>
              </p:cNvPr>
              <p:cNvSpPr>
                <a:spLocks noChangeAspect="1"/>
              </p:cNvSpPr>
              <p:nvPr/>
            </p:nvSpPr>
            <p:spPr bwMode="gray">
              <a:xfrm>
                <a:off x="1778903" y="4373687"/>
                <a:ext cx="198025" cy="195025"/>
              </a:xfrm>
              <a:custGeom>
                <a:avLst/>
                <a:gdLst>
                  <a:gd name="connsiteX0" fmla="*/ 311467 w 565785"/>
                  <a:gd name="connsiteY0" fmla="*/ 337185 h 557213"/>
                  <a:gd name="connsiteX1" fmla="*/ 320992 w 565785"/>
                  <a:gd name="connsiteY1" fmla="*/ 346710 h 557213"/>
                  <a:gd name="connsiteX2" fmla="*/ 320992 w 565785"/>
                  <a:gd name="connsiteY2" fmla="*/ 402907 h 557213"/>
                  <a:gd name="connsiteX3" fmla="*/ 278130 w 565785"/>
                  <a:gd name="connsiteY3" fmla="*/ 445770 h 557213"/>
                  <a:gd name="connsiteX4" fmla="*/ 82867 w 565785"/>
                  <a:gd name="connsiteY4" fmla="*/ 445770 h 557213"/>
                  <a:gd name="connsiteX5" fmla="*/ 73342 w 565785"/>
                  <a:gd name="connsiteY5" fmla="*/ 436245 h 557213"/>
                  <a:gd name="connsiteX6" fmla="*/ 82867 w 565785"/>
                  <a:gd name="connsiteY6" fmla="*/ 426720 h 557213"/>
                  <a:gd name="connsiteX7" fmla="*/ 278130 w 565785"/>
                  <a:gd name="connsiteY7" fmla="*/ 426720 h 557213"/>
                  <a:gd name="connsiteX8" fmla="*/ 301942 w 565785"/>
                  <a:gd name="connsiteY8" fmla="*/ 402907 h 557213"/>
                  <a:gd name="connsiteX9" fmla="*/ 301942 w 565785"/>
                  <a:gd name="connsiteY9" fmla="*/ 346710 h 557213"/>
                  <a:gd name="connsiteX10" fmla="*/ 311467 w 565785"/>
                  <a:gd name="connsiteY10" fmla="*/ 337185 h 557213"/>
                  <a:gd name="connsiteX11" fmla="*/ 234315 w 565785"/>
                  <a:gd name="connsiteY11" fmla="*/ 335280 h 557213"/>
                  <a:gd name="connsiteX12" fmla="*/ 244793 w 565785"/>
                  <a:gd name="connsiteY12" fmla="*/ 337185 h 557213"/>
                  <a:gd name="connsiteX13" fmla="*/ 247650 w 565785"/>
                  <a:gd name="connsiteY13" fmla="*/ 343853 h 557213"/>
                  <a:gd name="connsiteX14" fmla="*/ 246697 w 565785"/>
                  <a:gd name="connsiteY14" fmla="*/ 347663 h 557213"/>
                  <a:gd name="connsiteX15" fmla="*/ 244793 w 565785"/>
                  <a:gd name="connsiteY15" fmla="*/ 350520 h 557213"/>
                  <a:gd name="connsiteX16" fmla="*/ 241935 w 565785"/>
                  <a:gd name="connsiteY16" fmla="*/ 352425 h 557213"/>
                  <a:gd name="connsiteX17" fmla="*/ 238125 w 565785"/>
                  <a:gd name="connsiteY17" fmla="*/ 353378 h 557213"/>
                  <a:gd name="connsiteX18" fmla="*/ 234315 w 565785"/>
                  <a:gd name="connsiteY18" fmla="*/ 352425 h 557213"/>
                  <a:gd name="connsiteX19" fmla="*/ 231457 w 565785"/>
                  <a:gd name="connsiteY19" fmla="*/ 350520 h 557213"/>
                  <a:gd name="connsiteX20" fmla="*/ 229553 w 565785"/>
                  <a:gd name="connsiteY20" fmla="*/ 347663 h 557213"/>
                  <a:gd name="connsiteX21" fmla="*/ 228600 w 565785"/>
                  <a:gd name="connsiteY21" fmla="*/ 343853 h 557213"/>
                  <a:gd name="connsiteX22" fmla="*/ 231457 w 565785"/>
                  <a:gd name="connsiteY22" fmla="*/ 337185 h 557213"/>
                  <a:gd name="connsiteX23" fmla="*/ 234315 w 565785"/>
                  <a:gd name="connsiteY23" fmla="*/ 335280 h 557213"/>
                  <a:gd name="connsiteX24" fmla="*/ 144780 w 565785"/>
                  <a:gd name="connsiteY24" fmla="*/ 335280 h 557213"/>
                  <a:gd name="connsiteX25" fmla="*/ 155257 w 565785"/>
                  <a:gd name="connsiteY25" fmla="*/ 337185 h 557213"/>
                  <a:gd name="connsiteX26" fmla="*/ 158115 w 565785"/>
                  <a:gd name="connsiteY26" fmla="*/ 343853 h 557213"/>
                  <a:gd name="connsiteX27" fmla="*/ 157162 w 565785"/>
                  <a:gd name="connsiteY27" fmla="*/ 347663 h 557213"/>
                  <a:gd name="connsiteX28" fmla="*/ 155257 w 565785"/>
                  <a:gd name="connsiteY28" fmla="*/ 350520 h 557213"/>
                  <a:gd name="connsiteX29" fmla="*/ 148590 w 565785"/>
                  <a:gd name="connsiteY29" fmla="*/ 353378 h 557213"/>
                  <a:gd name="connsiteX30" fmla="*/ 144780 w 565785"/>
                  <a:gd name="connsiteY30" fmla="*/ 352425 h 557213"/>
                  <a:gd name="connsiteX31" fmla="*/ 141922 w 565785"/>
                  <a:gd name="connsiteY31" fmla="*/ 350520 h 557213"/>
                  <a:gd name="connsiteX32" fmla="*/ 140017 w 565785"/>
                  <a:gd name="connsiteY32" fmla="*/ 347663 h 557213"/>
                  <a:gd name="connsiteX33" fmla="*/ 139065 w 565785"/>
                  <a:gd name="connsiteY33" fmla="*/ 343853 h 557213"/>
                  <a:gd name="connsiteX34" fmla="*/ 141922 w 565785"/>
                  <a:gd name="connsiteY34" fmla="*/ 337185 h 557213"/>
                  <a:gd name="connsiteX35" fmla="*/ 144780 w 565785"/>
                  <a:gd name="connsiteY35" fmla="*/ 335280 h 557213"/>
                  <a:gd name="connsiteX36" fmla="*/ 117157 w 565785"/>
                  <a:gd name="connsiteY36" fmla="*/ 335280 h 557213"/>
                  <a:gd name="connsiteX37" fmla="*/ 127634 w 565785"/>
                  <a:gd name="connsiteY37" fmla="*/ 337185 h 557213"/>
                  <a:gd name="connsiteX38" fmla="*/ 130492 w 565785"/>
                  <a:gd name="connsiteY38" fmla="*/ 343853 h 557213"/>
                  <a:gd name="connsiteX39" fmla="*/ 129540 w 565785"/>
                  <a:gd name="connsiteY39" fmla="*/ 347663 h 557213"/>
                  <a:gd name="connsiteX40" fmla="*/ 127634 w 565785"/>
                  <a:gd name="connsiteY40" fmla="*/ 350520 h 557213"/>
                  <a:gd name="connsiteX41" fmla="*/ 120967 w 565785"/>
                  <a:gd name="connsiteY41" fmla="*/ 353378 h 557213"/>
                  <a:gd name="connsiteX42" fmla="*/ 117157 w 565785"/>
                  <a:gd name="connsiteY42" fmla="*/ 352425 h 557213"/>
                  <a:gd name="connsiteX43" fmla="*/ 114300 w 565785"/>
                  <a:gd name="connsiteY43" fmla="*/ 350520 h 557213"/>
                  <a:gd name="connsiteX44" fmla="*/ 112395 w 565785"/>
                  <a:gd name="connsiteY44" fmla="*/ 347663 h 557213"/>
                  <a:gd name="connsiteX45" fmla="*/ 111442 w 565785"/>
                  <a:gd name="connsiteY45" fmla="*/ 343853 h 557213"/>
                  <a:gd name="connsiteX46" fmla="*/ 114300 w 565785"/>
                  <a:gd name="connsiteY46" fmla="*/ 337185 h 557213"/>
                  <a:gd name="connsiteX47" fmla="*/ 117157 w 565785"/>
                  <a:gd name="connsiteY47" fmla="*/ 335280 h 557213"/>
                  <a:gd name="connsiteX48" fmla="*/ 72390 w 565785"/>
                  <a:gd name="connsiteY48" fmla="*/ 224790 h 557213"/>
                  <a:gd name="connsiteX49" fmla="*/ 19050 w 565785"/>
                  <a:gd name="connsiteY49" fmla="*/ 278130 h 557213"/>
                  <a:gd name="connsiteX50" fmla="*/ 19050 w 565785"/>
                  <a:gd name="connsiteY50" fmla="*/ 511493 h 557213"/>
                  <a:gd name="connsiteX51" fmla="*/ 65723 w 565785"/>
                  <a:gd name="connsiteY51" fmla="*/ 464820 h 557213"/>
                  <a:gd name="connsiteX52" fmla="*/ 286703 w 565785"/>
                  <a:gd name="connsiteY52" fmla="*/ 464820 h 557213"/>
                  <a:gd name="connsiteX53" fmla="*/ 340043 w 565785"/>
                  <a:gd name="connsiteY53" fmla="*/ 411480 h 557213"/>
                  <a:gd name="connsiteX54" fmla="*/ 340995 w 565785"/>
                  <a:gd name="connsiteY54" fmla="*/ 411480 h 557213"/>
                  <a:gd name="connsiteX55" fmla="*/ 340995 w 565785"/>
                  <a:gd name="connsiteY55" fmla="*/ 280035 h 557213"/>
                  <a:gd name="connsiteX56" fmla="*/ 278130 w 565785"/>
                  <a:gd name="connsiteY56" fmla="*/ 280035 h 557213"/>
                  <a:gd name="connsiteX57" fmla="*/ 207645 w 565785"/>
                  <a:gd name="connsiteY57" fmla="*/ 224790 h 557213"/>
                  <a:gd name="connsiteX58" fmla="*/ 324802 w 565785"/>
                  <a:gd name="connsiteY58" fmla="*/ 177165 h 557213"/>
                  <a:gd name="connsiteX59" fmla="*/ 445770 w 565785"/>
                  <a:gd name="connsiteY59" fmla="*/ 177165 h 557213"/>
                  <a:gd name="connsiteX60" fmla="*/ 455295 w 565785"/>
                  <a:gd name="connsiteY60" fmla="*/ 186690 h 557213"/>
                  <a:gd name="connsiteX61" fmla="*/ 445770 w 565785"/>
                  <a:gd name="connsiteY61" fmla="*/ 196215 h 557213"/>
                  <a:gd name="connsiteX62" fmla="*/ 324802 w 565785"/>
                  <a:gd name="connsiteY62" fmla="*/ 196215 h 557213"/>
                  <a:gd name="connsiteX63" fmla="*/ 315277 w 565785"/>
                  <a:gd name="connsiteY63" fmla="*/ 186690 h 557213"/>
                  <a:gd name="connsiteX64" fmla="*/ 324802 w 565785"/>
                  <a:gd name="connsiteY64" fmla="*/ 177165 h 557213"/>
                  <a:gd name="connsiteX65" fmla="*/ 324802 w 565785"/>
                  <a:gd name="connsiteY65" fmla="*/ 129540 h 557213"/>
                  <a:gd name="connsiteX66" fmla="*/ 445770 w 565785"/>
                  <a:gd name="connsiteY66" fmla="*/ 129540 h 557213"/>
                  <a:gd name="connsiteX67" fmla="*/ 455295 w 565785"/>
                  <a:gd name="connsiteY67" fmla="*/ 139065 h 557213"/>
                  <a:gd name="connsiteX68" fmla="*/ 445770 w 565785"/>
                  <a:gd name="connsiteY68" fmla="*/ 148590 h 557213"/>
                  <a:gd name="connsiteX69" fmla="*/ 324802 w 565785"/>
                  <a:gd name="connsiteY69" fmla="*/ 148590 h 557213"/>
                  <a:gd name="connsiteX70" fmla="*/ 315277 w 565785"/>
                  <a:gd name="connsiteY70" fmla="*/ 139065 h 557213"/>
                  <a:gd name="connsiteX71" fmla="*/ 324802 w 565785"/>
                  <a:gd name="connsiteY71" fmla="*/ 129540 h 557213"/>
                  <a:gd name="connsiteX72" fmla="*/ 324802 w 565785"/>
                  <a:gd name="connsiteY72" fmla="*/ 78105 h 557213"/>
                  <a:gd name="connsiteX73" fmla="*/ 445770 w 565785"/>
                  <a:gd name="connsiteY73" fmla="*/ 78105 h 557213"/>
                  <a:gd name="connsiteX74" fmla="*/ 455295 w 565785"/>
                  <a:gd name="connsiteY74" fmla="*/ 87630 h 557213"/>
                  <a:gd name="connsiteX75" fmla="*/ 445770 w 565785"/>
                  <a:gd name="connsiteY75" fmla="*/ 97155 h 557213"/>
                  <a:gd name="connsiteX76" fmla="*/ 324802 w 565785"/>
                  <a:gd name="connsiteY76" fmla="*/ 97155 h 557213"/>
                  <a:gd name="connsiteX77" fmla="*/ 315277 w 565785"/>
                  <a:gd name="connsiteY77" fmla="*/ 87630 h 557213"/>
                  <a:gd name="connsiteX78" fmla="*/ 324802 w 565785"/>
                  <a:gd name="connsiteY78" fmla="*/ 78105 h 557213"/>
                  <a:gd name="connsiteX79" fmla="*/ 277178 w 565785"/>
                  <a:gd name="connsiteY79" fmla="*/ 19050 h 557213"/>
                  <a:gd name="connsiteX80" fmla="*/ 223838 w 565785"/>
                  <a:gd name="connsiteY80" fmla="*/ 73343 h 557213"/>
                  <a:gd name="connsiteX81" fmla="*/ 223838 w 565785"/>
                  <a:gd name="connsiteY81" fmla="*/ 206693 h 557213"/>
                  <a:gd name="connsiteX82" fmla="*/ 277178 w 565785"/>
                  <a:gd name="connsiteY82" fmla="*/ 260033 h 557213"/>
                  <a:gd name="connsiteX83" fmla="*/ 349568 w 565785"/>
                  <a:gd name="connsiteY83" fmla="*/ 260033 h 557213"/>
                  <a:gd name="connsiteX84" fmla="*/ 498158 w 565785"/>
                  <a:gd name="connsiteY84" fmla="*/ 260033 h 557213"/>
                  <a:gd name="connsiteX85" fmla="*/ 544830 w 565785"/>
                  <a:gd name="connsiteY85" fmla="*/ 305753 h 557213"/>
                  <a:gd name="connsiteX86" fmla="*/ 544830 w 565785"/>
                  <a:gd name="connsiteY86" fmla="*/ 72390 h 557213"/>
                  <a:gd name="connsiteX87" fmla="*/ 491490 w 565785"/>
                  <a:gd name="connsiteY87" fmla="*/ 19050 h 557213"/>
                  <a:gd name="connsiteX88" fmla="*/ 277178 w 565785"/>
                  <a:gd name="connsiteY88" fmla="*/ 0 h 557213"/>
                  <a:gd name="connsiteX89" fmla="*/ 491490 w 565785"/>
                  <a:gd name="connsiteY89" fmla="*/ 0 h 557213"/>
                  <a:gd name="connsiteX90" fmla="*/ 565785 w 565785"/>
                  <a:gd name="connsiteY90" fmla="*/ 72390 h 557213"/>
                  <a:gd name="connsiteX91" fmla="*/ 565785 w 565785"/>
                  <a:gd name="connsiteY91" fmla="*/ 351473 h 557213"/>
                  <a:gd name="connsiteX92" fmla="*/ 491490 w 565785"/>
                  <a:gd name="connsiteY92" fmla="*/ 279083 h 557213"/>
                  <a:gd name="connsiteX93" fmla="*/ 360045 w 565785"/>
                  <a:gd name="connsiteY93" fmla="*/ 279083 h 557213"/>
                  <a:gd name="connsiteX94" fmla="*/ 360045 w 565785"/>
                  <a:gd name="connsiteY94" fmla="*/ 412433 h 557213"/>
                  <a:gd name="connsiteX95" fmla="*/ 287655 w 565785"/>
                  <a:gd name="connsiteY95" fmla="*/ 484823 h 557213"/>
                  <a:gd name="connsiteX96" fmla="*/ 74295 w 565785"/>
                  <a:gd name="connsiteY96" fmla="*/ 484823 h 557213"/>
                  <a:gd name="connsiteX97" fmla="*/ 0 w 565785"/>
                  <a:gd name="connsiteY97" fmla="*/ 557213 h 557213"/>
                  <a:gd name="connsiteX98" fmla="*/ 0 w 565785"/>
                  <a:gd name="connsiteY98" fmla="*/ 278130 h 557213"/>
                  <a:gd name="connsiteX99" fmla="*/ 72390 w 565785"/>
                  <a:gd name="connsiteY99" fmla="*/ 204788 h 557213"/>
                  <a:gd name="connsiteX100" fmla="*/ 204788 w 565785"/>
                  <a:gd name="connsiteY100" fmla="*/ 204788 h 557213"/>
                  <a:gd name="connsiteX101" fmla="*/ 204788 w 565785"/>
                  <a:gd name="connsiteY101" fmla="*/ 72390 h 557213"/>
                  <a:gd name="connsiteX102" fmla="*/ 277178 w 565785"/>
                  <a:gd name="connsiteY102"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5785" h="557213">
                    <a:moveTo>
                      <a:pt x="311467" y="337185"/>
                    </a:moveTo>
                    <a:cubicBezTo>
                      <a:pt x="317182" y="337185"/>
                      <a:pt x="320992" y="340995"/>
                      <a:pt x="320992" y="346710"/>
                    </a:cubicBezTo>
                    <a:lnTo>
                      <a:pt x="320992" y="402907"/>
                    </a:lnTo>
                    <a:cubicBezTo>
                      <a:pt x="320992" y="426720"/>
                      <a:pt x="301942" y="445770"/>
                      <a:pt x="278130" y="445770"/>
                    </a:cubicBezTo>
                    <a:lnTo>
                      <a:pt x="82867" y="445770"/>
                    </a:lnTo>
                    <a:cubicBezTo>
                      <a:pt x="77152" y="445770"/>
                      <a:pt x="73342" y="441960"/>
                      <a:pt x="73342" y="436245"/>
                    </a:cubicBezTo>
                    <a:cubicBezTo>
                      <a:pt x="73342" y="431482"/>
                      <a:pt x="78105" y="426720"/>
                      <a:pt x="82867" y="426720"/>
                    </a:cubicBezTo>
                    <a:lnTo>
                      <a:pt x="278130" y="426720"/>
                    </a:lnTo>
                    <a:cubicBezTo>
                      <a:pt x="291465" y="426720"/>
                      <a:pt x="301942" y="416242"/>
                      <a:pt x="301942" y="402907"/>
                    </a:cubicBezTo>
                    <a:lnTo>
                      <a:pt x="301942" y="346710"/>
                    </a:lnTo>
                    <a:cubicBezTo>
                      <a:pt x="301942" y="340995"/>
                      <a:pt x="305752" y="337185"/>
                      <a:pt x="311467" y="337185"/>
                    </a:cubicBezTo>
                    <a:close/>
                    <a:moveTo>
                      <a:pt x="234315" y="335280"/>
                    </a:moveTo>
                    <a:cubicBezTo>
                      <a:pt x="238125" y="333375"/>
                      <a:pt x="241935" y="334328"/>
                      <a:pt x="244793" y="337185"/>
                    </a:cubicBezTo>
                    <a:cubicBezTo>
                      <a:pt x="246697" y="339090"/>
                      <a:pt x="247650" y="340995"/>
                      <a:pt x="247650" y="343853"/>
                    </a:cubicBezTo>
                    <a:cubicBezTo>
                      <a:pt x="247650" y="344805"/>
                      <a:pt x="246697" y="346710"/>
                      <a:pt x="246697" y="347663"/>
                    </a:cubicBezTo>
                    <a:cubicBezTo>
                      <a:pt x="246697" y="348615"/>
                      <a:pt x="245745" y="349568"/>
                      <a:pt x="244793" y="350520"/>
                    </a:cubicBezTo>
                    <a:cubicBezTo>
                      <a:pt x="243840" y="351473"/>
                      <a:pt x="242888" y="352425"/>
                      <a:pt x="241935" y="352425"/>
                    </a:cubicBezTo>
                    <a:cubicBezTo>
                      <a:pt x="240982" y="353378"/>
                      <a:pt x="239078" y="353378"/>
                      <a:pt x="238125" y="353378"/>
                    </a:cubicBezTo>
                    <a:cubicBezTo>
                      <a:pt x="237172" y="353378"/>
                      <a:pt x="235268" y="353378"/>
                      <a:pt x="234315" y="352425"/>
                    </a:cubicBezTo>
                    <a:cubicBezTo>
                      <a:pt x="233363" y="352425"/>
                      <a:pt x="232410" y="351473"/>
                      <a:pt x="231457" y="350520"/>
                    </a:cubicBezTo>
                    <a:cubicBezTo>
                      <a:pt x="230505" y="349568"/>
                      <a:pt x="229553" y="348615"/>
                      <a:pt x="229553" y="347663"/>
                    </a:cubicBezTo>
                    <a:cubicBezTo>
                      <a:pt x="228600" y="346710"/>
                      <a:pt x="228600" y="344805"/>
                      <a:pt x="228600" y="343853"/>
                    </a:cubicBezTo>
                    <a:cubicBezTo>
                      <a:pt x="228600" y="341948"/>
                      <a:pt x="229553" y="339090"/>
                      <a:pt x="231457" y="337185"/>
                    </a:cubicBezTo>
                    <a:cubicBezTo>
                      <a:pt x="232410" y="336233"/>
                      <a:pt x="233363" y="335280"/>
                      <a:pt x="234315" y="335280"/>
                    </a:cubicBezTo>
                    <a:close/>
                    <a:moveTo>
                      <a:pt x="144780" y="335280"/>
                    </a:moveTo>
                    <a:cubicBezTo>
                      <a:pt x="148590" y="333375"/>
                      <a:pt x="152400" y="334328"/>
                      <a:pt x="155257" y="337185"/>
                    </a:cubicBezTo>
                    <a:cubicBezTo>
                      <a:pt x="157162" y="339090"/>
                      <a:pt x="158115" y="340995"/>
                      <a:pt x="158115" y="343853"/>
                    </a:cubicBezTo>
                    <a:cubicBezTo>
                      <a:pt x="158115" y="344805"/>
                      <a:pt x="158115" y="346710"/>
                      <a:pt x="157162" y="347663"/>
                    </a:cubicBezTo>
                    <a:cubicBezTo>
                      <a:pt x="157162" y="348615"/>
                      <a:pt x="156210" y="349568"/>
                      <a:pt x="155257" y="350520"/>
                    </a:cubicBezTo>
                    <a:cubicBezTo>
                      <a:pt x="153353" y="352425"/>
                      <a:pt x="151447" y="353378"/>
                      <a:pt x="148590" y="353378"/>
                    </a:cubicBezTo>
                    <a:cubicBezTo>
                      <a:pt x="147637" y="353378"/>
                      <a:pt x="145732" y="353378"/>
                      <a:pt x="144780" y="352425"/>
                    </a:cubicBezTo>
                    <a:cubicBezTo>
                      <a:pt x="143828" y="352425"/>
                      <a:pt x="142875" y="351473"/>
                      <a:pt x="141922" y="350520"/>
                    </a:cubicBezTo>
                    <a:cubicBezTo>
                      <a:pt x="140970" y="349568"/>
                      <a:pt x="140970" y="348615"/>
                      <a:pt x="140017" y="347663"/>
                    </a:cubicBezTo>
                    <a:cubicBezTo>
                      <a:pt x="139065" y="346710"/>
                      <a:pt x="139065" y="344805"/>
                      <a:pt x="139065" y="343853"/>
                    </a:cubicBezTo>
                    <a:cubicBezTo>
                      <a:pt x="139065" y="341948"/>
                      <a:pt x="140017" y="339090"/>
                      <a:pt x="141922" y="337185"/>
                    </a:cubicBezTo>
                    <a:cubicBezTo>
                      <a:pt x="142875" y="336233"/>
                      <a:pt x="143828" y="335280"/>
                      <a:pt x="144780" y="335280"/>
                    </a:cubicBezTo>
                    <a:close/>
                    <a:moveTo>
                      <a:pt x="117157" y="335280"/>
                    </a:moveTo>
                    <a:cubicBezTo>
                      <a:pt x="120967" y="333375"/>
                      <a:pt x="124777" y="334328"/>
                      <a:pt x="127634" y="337185"/>
                    </a:cubicBezTo>
                    <a:cubicBezTo>
                      <a:pt x="129540" y="339090"/>
                      <a:pt x="130492" y="340995"/>
                      <a:pt x="130492" y="343853"/>
                    </a:cubicBezTo>
                    <a:cubicBezTo>
                      <a:pt x="130492" y="344805"/>
                      <a:pt x="130492" y="346710"/>
                      <a:pt x="129540" y="347663"/>
                    </a:cubicBezTo>
                    <a:cubicBezTo>
                      <a:pt x="129540" y="348615"/>
                      <a:pt x="128587" y="349568"/>
                      <a:pt x="127634" y="350520"/>
                    </a:cubicBezTo>
                    <a:cubicBezTo>
                      <a:pt x="125730" y="352425"/>
                      <a:pt x="123825" y="353378"/>
                      <a:pt x="120967" y="353378"/>
                    </a:cubicBezTo>
                    <a:cubicBezTo>
                      <a:pt x="120015" y="353378"/>
                      <a:pt x="118109" y="353378"/>
                      <a:pt x="117157" y="352425"/>
                    </a:cubicBezTo>
                    <a:cubicBezTo>
                      <a:pt x="116205" y="352425"/>
                      <a:pt x="115252" y="351473"/>
                      <a:pt x="114300" y="350520"/>
                    </a:cubicBezTo>
                    <a:cubicBezTo>
                      <a:pt x="113347" y="349568"/>
                      <a:pt x="113347" y="348615"/>
                      <a:pt x="112395" y="347663"/>
                    </a:cubicBezTo>
                    <a:cubicBezTo>
                      <a:pt x="111442" y="346710"/>
                      <a:pt x="111442" y="344805"/>
                      <a:pt x="111442" y="343853"/>
                    </a:cubicBezTo>
                    <a:cubicBezTo>
                      <a:pt x="111442" y="341948"/>
                      <a:pt x="112395" y="339090"/>
                      <a:pt x="114300" y="337185"/>
                    </a:cubicBezTo>
                    <a:cubicBezTo>
                      <a:pt x="115252" y="336233"/>
                      <a:pt x="116205" y="335280"/>
                      <a:pt x="117157" y="335280"/>
                    </a:cubicBezTo>
                    <a:close/>
                    <a:moveTo>
                      <a:pt x="72390" y="224790"/>
                    </a:moveTo>
                    <a:cubicBezTo>
                      <a:pt x="42863" y="224790"/>
                      <a:pt x="19050" y="248603"/>
                      <a:pt x="19050" y="278130"/>
                    </a:cubicBezTo>
                    <a:lnTo>
                      <a:pt x="19050" y="511493"/>
                    </a:lnTo>
                    <a:lnTo>
                      <a:pt x="65723" y="464820"/>
                    </a:lnTo>
                    <a:lnTo>
                      <a:pt x="286703" y="464820"/>
                    </a:lnTo>
                    <a:cubicBezTo>
                      <a:pt x="316230" y="464820"/>
                      <a:pt x="340043" y="441008"/>
                      <a:pt x="340043" y="411480"/>
                    </a:cubicBezTo>
                    <a:lnTo>
                      <a:pt x="340995" y="411480"/>
                    </a:lnTo>
                    <a:lnTo>
                      <a:pt x="340995" y="280035"/>
                    </a:lnTo>
                    <a:lnTo>
                      <a:pt x="278130" y="280035"/>
                    </a:lnTo>
                    <a:cubicBezTo>
                      <a:pt x="243840" y="280035"/>
                      <a:pt x="215265" y="256223"/>
                      <a:pt x="207645" y="224790"/>
                    </a:cubicBezTo>
                    <a:close/>
                    <a:moveTo>
                      <a:pt x="324802" y="177165"/>
                    </a:moveTo>
                    <a:lnTo>
                      <a:pt x="445770" y="177165"/>
                    </a:lnTo>
                    <a:cubicBezTo>
                      <a:pt x="451485" y="177165"/>
                      <a:pt x="455295" y="181928"/>
                      <a:pt x="455295" y="186690"/>
                    </a:cubicBezTo>
                    <a:cubicBezTo>
                      <a:pt x="455295" y="192405"/>
                      <a:pt x="451485" y="196215"/>
                      <a:pt x="445770" y="196215"/>
                    </a:cubicBezTo>
                    <a:lnTo>
                      <a:pt x="324802" y="196215"/>
                    </a:lnTo>
                    <a:cubicBezTo>
                      <a:pt x="319087" y="196215"/>
                      <a:pt x="315277" y="192405"/>
                      <a:pt x="315277" y="186690"/>
                    </a:cubicBezTo>
                    <a:cubicBezTo>
                      <a:pt x="315277" y="180975"/>
                      <a:pt x="319087" y="177165"/>
                      <a:pt x="324802" y="177165"/>
                    </a:cubicBezTo>
                    <a:close/>
                    <a:moveTo>
                      <a:pt x="324802" y="129540"/>
                    </a:moveTo>
                    <a:lnTo>
                      <a:pt x="445770" y="129540"/>
                    </a:lnTo>
                    <a:cubicBezTo>
                      <a:pt x="451485" y="129540"/>
                      <a:pt x="455295" y="133350"/>
                      <a:pt x="455295" y="139065"/>
                    </a:cubicBezTo>
                    <a:cubicBezTo>
                      <a:pt x="455295" y="144780"/>
                      <a:pt x="451485" y="148590"/>
                      <a:pt x="445770" y="148590"/>
                    </a:cubicBezTo>
                    <a:lnTo>
                      <a:pt x="324802" y="148590"/>
                    </a:lnTo>
                    <a:cubicBezTo>
                      <a:pt x="319087" y="148590"/>
                      <a:pt x="315277" y="144780"/>
                      <a:pt x="315277" y="139065"/>
                    </a:cubicBezTo>
                    <a:cubicBezTo>
                      <a:pt x="315277" y="133350"/>
                      <a:pt x="319087" y="129540"/>
                      <a:pt x="324802" y="129540"/>
                    </a:cubicBezTo>
                    <a:close/>
                    <a:moveTo>
                      <a:pt x="324802" y="78105"/>
                    </a:moveTo>
                    <a:lnTo>
                      <a:pt x="445770" y="78105"/>
                    </a:lnTo>
                    <a:cubicBezTo>
                      <a:pt x="451485" y="78105"/>
                      <a:pt x="455295" y="81915"/>
                      <a:pt x="455295" y="87630"/>
                    </a:cubicBezTo>
                    <a:cubicBezTo>
                      <a:pt x="455295" y="93345"/>
                      <a:pt x="451485" y="97155"/>
                      <a:pt x="445770" y="97155"/>
                    </a:cubicBezTo>
                    <a:lnTo>
                      <a:pt x="324802" y="97155"/>
                    </a:lnTo>
                    <a:cubicBezTo>
                      <a:pt x="319087" y="97155"/>
                      <a:pt x="315277" y="93345"/>
                      <a:pt x="315277" y="87630"/>
                    </a:cubicBezTo>
                    <a:cubicBezTo>
                      <a:pt x="315277" y="81915"/>
                      <a:pt x="319087" y="78105"/>
                      <a:pt x="324802" y="78105"/>
                    </a:cubicBezTo>
                    <a:close/>
                    <a:moveTo>
                      <a:pt x="277178" y="19050"/>
                    </a:moveTo>
                    <a:cubicBezTo>
                      <a:pt x="247650" y="19050"/>
                      <a:pt x="223838" y="42863"/>
                      <a:pt x="223838" y="73343"/>
                    </a:cubicBezTo>
                    <a:lnTo>
                      <a:pt x="223838" y="206693"/>
                    </a:lnTo>
                    <a:cubicBezTo>
                      <a:pt x="223838" y="236220"/>
                      <a:pt x="247650" y="260033"/>
                      <a:pt x="277178" y="260033"/>
                    </a:cubicBezTo>
                    <a:lnTo>
                      <a:pt x="349568" y="260033"/>
                    </a:lnTo>
                    <a:lnTo>
                      <a:pt x="498158" y="260033"/>
                    </a:lnTo>
                    <a:lnTo>
                      <a:pt x="544830" y="305753"/>
                    </a:lnTo>
                    <a:lnTo>
                      <a:pt x="544830" y="72390"/>
                    </a:lnTo>
                    <a:cubicBezTo>
                      <a:pt x="544830" y="42863"/>
                      <a:pt x="521018" y="19050"/>
                      <a:pt x="491490" y="19050"/>
                    </a:cubicBezTo>
                    <a:close/>
                    <a:moveTo>
                      <a:pt x="277178" y="0"/>
                    </a:moveTo>
                    <a:lnTo>
                      <a:pt x="491490" y="0"/>
                    </a:lnTo>
                    <a:cubicBezTo>
                      <a:pt x="531495" y="0"/>
                      <a:pt x="563880" y="32385"/>
                      <a:pt x="565785" y="72390"/>
                    </a:cubicBezTo>
                    <a:lnTo>
                      <a:pt x="565785" y="351473"/>
                    </a:lnTo>
                    <a:lnTo>
                      <a:pt x="491490" y="279083"/>
                    </a:lnTo>
                    <a:lnTo>
                      <a:pt x="360045" y="279083"/>
                    </a:lnTo>
                    <a:lnTo>
                      <a:pt x="360045" y="412433"/>
                    </a:lnTo>
                    <a:cubicBezTo>
                      <a:pt x="360045" y="452438"/>
                      <a:pt x="327660" y="484823"/>
                      <a:pt x="287655" y="484823"/>
                    </a:cubicBezTo>
                    <a:lnTo>
                      <a:pt x="74295" y="484823"/>
                    </a:lnTo>
                    <a:lnTo>
                      <a:pt x="0" y="557213"/>
                    </a:lnTo>
                    <a:lnTo>
                      <a:pt x="0" y="278130"/>
                    </a:lnTo>
                    <a:cubicBezTo>
                      <a:pt x="0" y="238125"/>
                      <a:pt x="32385" y="204788"/>
                      <a:pt x="72390" y="204788"/>
                    </a:cubicBezTo>
                    <a:lnTo>
                      <a:pt x="204788" y="204788"/>
                    </a:lnTo>
                    <a:lnTo>
                      <a:pt x="204788" y="72390"/>
                    </a:lnTo>
                    <a:cubicBezTo>
                      <a:pt x="204788" y="32385"/>
                      <a:pt x="237173" y="0"/>
                      <a:pt x="277178"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47" name="Gruppieren 46">
              <a:extLst>
                <a:ext uri="{FF2B5EF4-FFF2-40B4-BE49-F238E27FC236}">
                  <a16:creationId xmlns:a16="http://schemas.microsoft.com/office/drawing/2014/main" id="{C577A9FF-3107-B26D-DED4-592BCAB18FF3}"/>
                </a:ext>
              </a:extLst>
            </p:cNvPr>
            <p:cNvGrpSpPr>
              <a:grpSpLocks noChangeAspect="1"/>
            </p:cNvGrpSpPr>
            <p:nvPr/>
          </p:nvGrpSpPr>
          <p:grpSpPr bwMode="gray">
            <a:xfrm>
              <a:off x="540070" y="3139200"/>
              <a:ext cx="1044000" cy="1044000"/>
              <a:chOff x="5108400" y="3139200"/>
              <a:chExt cx="1044000" cy="1044000"/>
            </a:xfrm>
          </p:grpSpPr>
          <p:sp>
            <p:nvSpPr>
              <p:cNvPr id="49" name="Ellipse 48">
                <a:extLst>
                  <a:ext uri="{FF2B5EF4-FFF2-40B4-BE49-F238E27FC236}">
                    <a16:creationId xmlns:a16="http://schemas.microsoft.com/office/drawing/2014/main" id="{1C87D8D2-BE66-86A4-D544-C95560B1DD78}"/>
                  </a:ext>
                </a:extLst>
              </p:cNvPr>
              <p:cNvSpPr>
                <a:spLocks noChangeAspect="1"/>
              </p:cNvSpPr>
              <p:nvPr/>
            </p:nvSpPr>
            <p:spPr bwMode="gray">
              <a:xfrm>
                <a:off x="5108400" y="31392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Unternehmen</a:t>
                </a:r>
              </a:p>
            </p:txBody>
          </p:sp>
          <p:sp>
            <p:nvSpPr>
              <p:cNvPr id="61" name="Freihandform: Form 60">
                <a:extLst>
                  <a:ext uri="{FF2B5EF4-FFF2-40B4-BE49-F238E27FC236}">
                    <a16:creationId xmlns:a16="http://schemas.microsoft.com/office/drawing/2014/main" id="{53A1389D-6C01-1711-61AD-2652F1F27711}"/>
                  </a:ext>
                </a:extLst>
              </p:cNvPr>
              <p:cNvSpPr>
                <a:spLocks noChangeAspect="1"/>
              </p:cNvSpPr>
              <p:nvPr/>
            </p:nvSpPr>
            <p:spPr bwMode="gray">
              <a:xfrm>
                <a:off x="5397972" y="3347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11" name="Gruppieren 10">
              <a:extLst>
                <a:ext uri="{FF2B5EF4-FFF2-40B4-BE49-F238E27FC236}">
                  <a16:creationId xmlns:a16="http://schemas.microsoft.com/office/drawing/2014/main" id="{339CAC68-87F8-6A39-9D84-3190305974B2}"/>
                </a:ext>
              </a:extLst>
            </p:cNvPr>
            <p:cNvGrpSpPr>
              <a:grpSpLocks noChangeAspect="1"/>
            </p:cNvGrpSpPr>
            <p:nvPr/>
          </p:nvGrpSpPr>
          <p:grpSpPr bwMode="gray">
            <a:xfrm>
              <a:off x="1626370" y="1735200"/>
              <a:ext cx="1080000" cy="1224000"/>
              <a:chOff x="1626370" y="1735200"/>
              <a:chExt cx="1080000" cy="1224000"/>
            </a:xfrm>
          </p:grpSpPr>
          <p:sp>
            <p:nvSpPr>
              <p:cNvPr id="55" name="Textfeld 54">
                <a:extLst>
                  <a:ext uri="{FF2B5EF4-FFF2-40B4-BE49-F238E27FC236}">
                    <a16:creationId xmlns:a16="http://schemas.microsoft.com/office/drawing/2014/main" id="{0A61F0AE-D2FC-A7BF-9972-72553C9E7736}"/>
                  </a:ext>
                </a:extLst>
              </p:cNvPr>
              <p:cNvSpPr txBox="1">
                <a:spLocks/>
              </p:cNvSpPr>
              <p:nvPr/>
            </p:nvSpPr>
            <p:spPr bwMode="gray">
              <a:xfrm>
                <a:off x="1626370" y="1735200"/>
                <a:ext cx="1080000" cy="720000"/>
              </a:xfrm>
              <a:prstGeom prst="rect">
                <a:avLst/>
              </a:prstGeom>
              <a:noFill/>
            </p:spPr>
            <p:txBody>
              <a:bodyPr wrap="square" lIns="0" tIns="0" rIns="0" bIns="0" rtlCol="0" anchor="b" anchorCtr="0">
                <a:noAutofit/>
              </a:bodyPr>
              <a:lstStyle/>
              <a:p>
                <a:pPr algn="ctr">
                  <a:lnSpc>
                    <a:spcPct val="90000"/>
                  </a:lnSpc>
                  <a:spcAft>
                    <a:spcPts val="1000"/>
                  </a:spcAft>
                </a:pPr>
                <a:r>
                  <a:rPr lang="de-DE" sz="900" dirty="0">
                    <a:solidFill>
                      <a:schemeClr val="bg1">
                        <a:lumMod val="50000"/>
                      </a:schemeClr>
                    </a:solidFill>
                  </a:rPr>
                  <a:t>Zugang zu noch nicht fertigem Produkt </a:t>
                </a:r>
                <a:br>
                  <a:rPr lang="de-DE" sz="900" dirty="0">
                    <a:solidFill>
                      <a:schemeClr val="bg1">
                        <a:lumMod val="50000"/>
                      </a:schemeClr>
                    </a:solidFill>
                  </a:rPr>
                </a:br>
                <a:r>
                  <a:rPr lang="de-DE" sz="900" dirty="0">
                    <a:solidFill>
                      <a:schemeClr val="bg1">
                        <a:lumMod val="50000"/>
                      </a:schemeClr>
                    </a:solidFill>
                  </a:rPr>
                  <a:t>(meist Software) </a:t>
                </a:r>
                <a:br>
                  <a:rPr lang="de-DE" sz="900" dirty="0">
                    <a:solidFill>
                      <a:schemeClr val="bg1">
                        <a:lumMod val="50000"/>
                      </a:schemeClr>
                    </a:solidFill>
                  </a:rPr>
                </a:br>
                <a:r>
                  <a:rPr lang="de-DE" sz="900" dirty="0">
                    <a:solidFill>
                      <a:schemeClr val="bg1">
                        <a:lumMod val="50000"/>
                      </a:schemeClr>
                    </a:solidFill>
                  </a:rPr>
                  <a:t>vor offizieller Veröffentlichung</a:t>
                </a:r>
              </a:p>
            </p:txBody>
          </p:sp>
          <p:grpSp>
            <p:nvGrpSpPr>
              <p:cNvPr id="70" name="Gruppieren 69">
                <a:extLst>
                  <a:ext uri="{FF2B5EF4-FFF2-40B4-BE49-F238E27FC236}">
                    <a16:creationId xmlns:a16="http://schemas.microsoft.com/office/drawing/2014/main" id="{7C9AF2A0-B19B-BF75-28BE-1AC52A557378}"/>
                  </a:ext>
                </a:extLst>
              </p:cNvPr>
              <p:cNvGrpSpPr>
                <a:grpSpLocks noChangeAspect="1"/>
              </p:cNvGrpSpPr>
              <p:nvPr/>
            </p:nvGrpSpPr>
            <p:grpSpPr bwMode="gray">
              <a:xfrm>
                <a:off x="1986370" y="2599200"/>
                <a:ext cx="360000" cy="360000"/>
                <a:chOff x="7893000" y="2599200"/>
                <a:chExt cx="360000" cy="360000"/>
              </a:xfrm>
            </p:grpSpPr>
            <p:sp>
              <p:nvSpPr>
                <p:cNvPr id="71" name="Ellipse 70">
                  <a:extLst>
                    <a:ext uri="{FF2B5EF4-FFF2-40B4-BE49-F238E27FC236}">
                      <a16:creationId xmlns:a16="http://schemas.microsoft.com/office/drawing/2014/main" id="{233C14C8-34E0-2349-09C1-CB4B8EA85715}"/>
                    </a:ext>
                  </a:extLst>
                </p:cNvPr>
                <p:cNvSpPr>
                  <a:spLocks noChangeAspect="1"/>
                </p:cNvSpPr>
                <p:nvPr/>
              </p:nvSpPr>
              <p:spPr bwMode="gray">
                <a:xfrm>
                  <a:off x="789300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2" name="Freihandform: Form 71">
                  <a:extLst>
                    <a:ext uri="{FF2B5EF4-FFF2-40B4-BE49-F238E27FC236}">
                      <a16:creationId xmlns:a16="http://schemas.microsoft.com/office/drawing/2014/main" id="{3D0E4100-1D12-DC35-A739-9C48AD212E4F}"/>
                    </a:ext>
                  </a:extLst>
                </p:cNvPr>
                <p:cNvSpPr>
                  <a:spLocks noChangeAspect="1"/>
                </p:cNvSpPr>
                <p:nvPr/>
              </p:nvSpPr>
              <p:spPr bwMode="gray">
                <a:xfrm>
                  <a:off x="7960666" y="2700000"/>
                  <a:ext cx="224667" cy="158400"/>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grpSp>
          <p:nvGrpSpPr>
            <p:cNvPr id="12" name="Gruppieren 11">
              <a:extLst>
                <a:ext uri="{FF2B5EF4-FFF2-40B4-BE49-F238E27FC236}">
                  <a16:creationId xmlns:a16="http://schemas.microsoft.com/office/drawing/2014/main" id="{DFADAA77-773C-38DB-952A-5C18FB9384C9}"/>
                </a:ext>
              </a:extLst>
            </p:cNvPr>
            <p:cNvGrpSpPr>
              <a:grpSpLocks noChangeAspect="1"/>
            </p:cNvGrpSpPr>
            <p:nvPr/>
          </p:nvGrpSpPr>
          <p:grpSpPr bwMode="gray">
            <a:xfrm>
              <a:off x="2910670" y="1735200"/>
              <a:ext cx="1080000" cy="1224000"/>
              <a:chOff x="2910670" y="1735200"/>
              <a:chExt cx="1080000" cy="1224000"/>
            </a:xfrm>
          </p:grpSpPr>
          <p:sp>
            <p:nvSpPr>
              <p:cNvPr id="56" name="Textfeld 55">
                <a:extLst>
                  <a:ext uri="{FF2B5EF4-FFF2-40B4-BE49-F238E27FC236}">
                    <a16:creationId xmlns:a16="http://schemas.microsoft.com/office/drawing/2014/main" id="{81F6C611-05F2-99A9-8484-6FA4E04F3AD2}"/>
                  </a:ext>
                </a:extLst>
              </p:cNvPr>
              <p:cNvSpPr txBox="1">
                <a:spLocks/>
              </p:cNvSpPr>
              <p:nvPr/>
            </p:nvSpPr>
            <p:spPr bwMode="gray">
              <a:xfrm>
                <a:off x="2910670" y="1735200"/>
                <a:ext cx="1080000" cy="720000"/>
              </a:xfrm>
              <a:prstGeom prst="rect">
                <a:avLst/>
              </a:prstGeom>
              <a:noFill/>
            </p:spPr>
            <p:txBody>
              <a:bodyPr wrap="square" lIns="0" tIns="0" rIns="0" bIns="0" rtlCol="0" anchor="b" anchorCtr="0">
                <a:noAutofit/>
              </a:bodyPr>
              <a:lstStyle/>
              <a:p>
                <a:pPr algn="ctr">
                  <a:lnSpc>
                    <a:spcPct val="90000"/>
                  </a:lnSpc>
                  <a:spcAft>
                    <a:spcPts val="1000"/>
                  </a:spcAft>
                </a:pPr>
                <a:r>
                  <a:rPr lang="de-DE" sz="900" dirty="0">
                    <a:solidFill>
                      <a:schemeClr val="bg1">
                        <a:lumMod val="50000"/>
                      </a:schemeClr>
                    </a:solidFill>
                  </a:rPr>
                  <a:t>Inkrementelle Weiterentwicklung </a:t>
                </a:r>
                <a:br>
                  <a:rPr lang="de-DE" sz="900" dirty="0">
                    <a:solidFill>
                      <a:schemeClr val="bg1">
                        <a:lumMod val="50000"/>
                      </a:schemeClr>
                    </a:solidFill>
                  </a:rPr>
                </a:br>
                <a:r>
                  <a:rPr lang="de-DE" sz="900" dirty="0">
                    <a:solidFill>
                      <a:schemeClr val="bg1">
                        <a:lumMod val="50000"/>
                      </a:schemeClr>
                    </a:solidFill>
                  </a:rPr>
                  <a:t>des Produkts</a:t>
                </a:r>
              </a:p>
            </p:txBody>
          </p:sp>
          <p:grpSp>
            <p:nvGrpSpPr>
              <p:cNvPr id="73" name="Gruppieren 72">
                <a:extLst>
                  <a:ext uri="{FF2B5EF4-FFF2-40B4-BE49-F238E27FC236}">
                    <a16:creationId xmlns:a16="http://schemas.microsoft.com/office/drawing/2014/main" id="{547807F8-01A5-9F32-F84D-CF5C085E5E20}"/>
                  </a:ext>
                </a:extLst>
              </p:cNvPr>
              <p:cNvGrpSpPr>
                <a:grpSpLocks noChangeAspect="1"/>
              </p:cNvGrpSpPr>
              <p:nvPr/>
            </p:nvGrpSpPr>
            <p:grpSpPr bwMode="gray">
              <a:xfrm>
                <a:off x="3270670" y="2599200"/>
                <a:ext cx="360000" cy="360000"/>
                <a:chOff x="7893000" y="2599200"/>
                <a:chExt cx="360000" cy="360000"/>
              </a:xfrm>
            </p:grpSpPr>
            <p:sp>
              <p:nvSpPr>
                <p:cNvPr id="74" name="Ellipse 73">
                  <a:extLst>
                    <a:ext uri="{FF2B5EF4-FFF2-40B4-BE49-F238E27FC236}">
                      <a16:creationId xmlns:a16="http://schemas.microsoft.com/office/drawing/2014/main" id="{AB663DB0-728C-1C02-D2F9-DD1958D60D4D}"/>
                    </a:ext>
                  </a:extLst>
                </p:cNvPr>
                <p:cNvSpPr>
                  <a:spLocks noChangeAspect="1"/>
                </p:cNvSpPr>
                <p:nvPr/>
              </p:nvSpPr>
              <p:spPr bwMode="gray">
                <a:xfrm>
                  <a:off x="789300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5" name="Freihandform: Form 74">
                  <a:extLst>
                    <a:ext uri="{FF2B5EF4-FFF2-40B4-BE49-F238E27FC236}">
                      <a16:creationId xmlns:a16="http://schemas.microsoft.com/office/drawing/2014/main" id="{F0A6F0B6-3ABC-EA3E-E6A4-C279DB783D1B}"/>
                    </a:ext>
                  </a:extLst>
                </p:cNvPr>
                <p:cNvSpPr>
                  <a:spLocks noChangeAspect="1"/>
                </p:cNvSpPr>
                <p:nvPr/>
              </p:nvSpPr>
              <p:spPr bwMode="gray">
                <a:xfrm>
                  <a:off x="7960666" y="2700000"/>
                  <a:ext cx="224667" cy="158400"/>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grpSp>
          <p:nvGrpSpPr>
            <p:cNvPr id="13" name="Gruppieren 12">
              <a:extLst>
                <a:ext uri="{FF2B5EF4-FFF2-40B4-BE49-F238E27FC236}">
                  <a16:creationId xmlns:a16="http://schemas.microsoft.com/office/drawing/2014/main" id="{BC5F2782-03F0-D864-B6DF-C684281CEF18}"/>
                </a:ext>
              </a:extLst>
            </p:cNvPr>
            <p:cNvGrpSpPr>
              <a:grpSpLocks noChangeAspect="1"/>
            </p:cNvGrpSpPr>
            <p:nvPr/>
          </p:nvGrpSpPr>
          <p:grpSpPr bwMode="gray">
            <a:xfrm>
              <a:off x="4194970" y="1735200"/>
              <a:ext cx="1080000" cy="1224000"/>
              <a:chOff x="4194970" y="1735200"/>
              <a:chExt cx="1080000" cy="1224000"/>
            </a:xfrm>
          </p:grpSpPr>
          <p:sp>
            <p:nvSpPr>
              <p:cNvPr id="149" name="Textfeld 148">
                <a:extLst>
                  <a:ext uri="{FF2B5EF4-FFF2-40B4-BE49-F238E27FC236}">
                    <a16:creationId xmlns:a16="http://schemas.microsoft.com/office/drawing/2014/main" id="{BCB7810D-07E3-B228-62BE-4D56C8141299}"/>
                  </a:ext>
                </a:extLst>
              </p:cNvPr>
              <p:cNvSpPr txBox="1">
                <a:spLocks/>
              </p:cNvSpPr>
              <p:nvPr/>
            </p:nvSpPr>
            <p:spPr bwMode="gray">
              <a:xfrm>
                <a:off x="4194970" y="1735200"/>
                <a:ext cx="1080000" cy="720000"/>
              </a:xfrm>
              <a:prstGeom prst="rect">
                <a:avLst/>
              </a:prstGeom>
              <a:noFill/>
            </p:spPr>
            <p:txBody>
              <a:bodyPr wrap="square" lIns="0" tIns="0" rIns="0" bIns="0" rtlCol="0" anchor="b" anchorCtr="0">
                <a:noAutofit/>
              </a:bodyPr>
              <a:lstStyle/>
              <a:p>
                <a:pPr algn="ctr">
                  <a:lnSpc>
                    <a:spcPct val="90000"/>
                  </a:lnSpc>
                  <a:spcAft>
                    <a:spcPts val="1000"/>
                  </a:spcAft>
                </a:pPr>
                <a:r>
                  <a:rPr lang="de-DE" sz="900" dirty="0">
                    <a:solidFill>
                      <a:schemeClr val="bg1">
                        <a:lumMod val="50000"/>
                      </a:schemeClr>
                    </a:solidFill>
                  </a:rPr>
                  <a:t>Regelmäßige </a:t>
                </a:r>
                <a:br>
                  <a:rPr lang="de-DE" sz="900" dirty="0">
                    <a:solidFill>
                      <a:schemeClr val="bg1">
                        <a:lumMod val="50000"/>
                      </a:schemeClr>
                    </a:solidFill>
                  </a:rPr>
                </a:br>
                <a:r>
                  <a:rPr lang="de-DE" sz="900" dirty="0">
                    <a:solidFill>
                      <a:schemeClr val="bg1">
                        <a:lumMod val="50000"/>
                      </a:schemeClr>
                    </a:solidFill>
                  </a:rPr>
                  <a:t>Updates</a:t>
                </a:r>
              </a:p>
            </p:txBody>
          </p:sp>
          <p:grpSp>
            <p:nvGrpSpPr>
              <p:cNvPr id="76" name="Gruppieren 75">
                <a:extLst>
                  <a:ext uri="{FF2B5EF4-FFF2-40B4-BE49-F238E27FC236}">
                    <a16:creationId xmlns:a16="http://schemas.microsoft.com/office/drawing/2014/main" id="{BE27EC7B-E593-26E6-E5FD-027A69D42BC6}"/>
                  </a:ext>
                </a:extLst>
              </p:cNvPr>
              <p:cNvGrpSpPr>
                <a:grpSpLocks noChangeAspect="1"/>
              </p:cNvGrpSpPr>
              <p:nvPr/>
            </p:nvGrpSpPr>
            <p:grpSpPr bwMode="gray">
              <a:xfrm>
                <a:off x="4554970" y="2599200"/>
                <a:ext cx="360000" cy="360000"/>
                <a:chOff x="7893000" y="2599200"/>
                <a:chExt cx="360000" cy="360000"/>
              </a:xfrm>
            </p:grpSpPr>
            <p:sp>
              <p:nvSpPr>
                <p:cNvPr id="77" name="Ellipse 76">
                  <a:extLst>
                    <a:ext uri="{FF2B5EF4-FFF2-40B4-BE49-F238E27FC236}">
                      <a16:creationId xmlns:a16="http://schemas.microsoft.com/office/drawing/2014/main" id="{F3BE17D3-0598-0D92-0DE5-10ED57833791}"/>
                    </a:ext>
                  </a:extLst>
                </p:cNvPr>
                <p:cNvSpPr>
                  <a:spLocks noChangeAspect="1"/>
                </p:cNvSpPr>
                <p:nvPr/>
              </p:nvSpPr>
              <p:spPr bwMode="gray">
                <a:xfrm>
                  <a:off x="789300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8" name="Freihandform: Form 77">
                  <a:extLst>
                    <a:ext uri="{FF2B5EF4-FFF2-40B4-BE49-F238E27FC236}">
                      <a16:creationId xmlns:a16="http://schemas.microsoft.com/office/drawing/2014/main" id="{F93E8F2D-45E1-3BC6-02A2-E9BA03119902}"/>
                    </a:ext>
                  </a:extLst>
                </p:cNvPr>
                <p:cNvSpPr>
                  <a:spLocks noChangeAspect="1"/>
                </p:cNvSpPr>
                <p:nvPr/>
              </p:nvSpPr>
              <p:spPr bwMode="gray">
                <a:xfrm>
                  <a:off x="7960666" y="2700000"/>
                  <a:ext cx="224667" cy="158400"/>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grpSp>
      <p:pic>
        <p:nvPicPr>
          <p:cNvPr id="3" name="Grafik 2" descr="Ein Bild, das Text enthält.&#10;&#10;Automatisch generierte Beschreibung">
            <a:extLst>
              <a:ext uri="{FF2B5EF4-FFF2-40B4-BE49-F238E27FC236}">
                <a16:creationId xmlns:a16="http://schemas.microsoft.com/office/drawing/2014/main" id="{D1EE2F16-765C-5C3E-5D6B-6AD3860CD702}"/>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82667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89AC4A41-5150-4C35-BBF4-FFE820C0751D}"/>
              </a:ext>
            </a:extLst>
          </p:cNvPr>
          <p:cNvSpPr>
            <a:spLocks noGrp="1"/>
          </p:cNvSpPr>
          <p:nvPr>
            <p:ph sz="half" idx="1"/>
          </p:nvPr>
        </p:nvSpPr>
        <p:spPr bwMode="gray"/>
        <p:txBody>
          <a:bodyPr vert="horz" lIns="0" tIns="1980000" rIns="360000" bIns="0" rtlCol="0">
            <a:noAutofit/>
          </a:bodyPr>
          <a:lstStyle/>
          <a:p>
            <a:pPr marL="0" indent="0">
              <a:buNone/>
            </a:pPr>
            <a:r>
              <a:rPr lang="de-DE" sz="1600" dirty="0"/>
              <a:t>Vor allem kleine Entwicklerteams ohne großes Startkapital können auf diese Weise die Entwicklung ihrer Software finanzieren.</a:t>
            </a:r>
          </a:p>
        </p:txBody>
      </p:sp>
      <p:sp>
        <p:nvSpPr>
          <p:cNvPr id="4" name="Inhaltsplatzhalter 3">
            <a:extLst>
              <a:ext uri="{FF2B5EF4-FFF2-40B4-BE49-F238E27FC236}">
                <a16:creationId xmlns:a16="http://schemas.microsoft.com/office/drawing/2014/main" id="{06755764-7BD0-40D6-9961-D6FD2FF26D3F}"/>
              </a:ext>
            </a:extLst>
          </p:cNvPr>
          <p:cNvSpPr>
            <a:spLocks noGrp="1"/>
          </p:cNvSpPr>
          <p:nvPr>
            <p:ph sz="half" idx="14"/>
          </p:nvPr>
        </p:nvSpPr>
        <p:spPr bwMode="gray"/>
        <p:txBody>
          <a:bodyPr vert="horz" lIns="0" tIns="1980000" rIns="360000" bIns="0" rtlCol="0">
            <a:noAutofit/>
          </a:bodyPr>
          <a:lstStyle/>
          <a:p>
            <a:pPr marL="0" indent="0">
              <a:buNone/>
            </a:pPr>
            <a:r>
              <a:rPr lang="de-DE" sz="1600" dirty="0"/>
              <a:t>Auf eine ähnliche Weise können Patienten Zugang zu noch nicht zugelassenen Arzneimitteln erhalten, bevor diese auf den Markt kommen. Hier steht für das Unternehmen jedoch nicht der Finanzierungsaspekt im Vordergrund. Vielmehr sind hier Erfahrungsberichte der Patienten </a:t>
            </a:r>
            <a:br>
              <a:rPr lang="de-DE" sz="1600" dirty="0"/>
            </a:br>
            <a:r>
              <a:rPr lang="de-DE" sz="1600" dirty="0"/>
              <a:t>von Interesse.</a:t>
            </a:r>
          </a:p>
        </p:txBody>
      </p:sp>
      <p:pic>
        <p:nvPicPr>
          <p:cNvPr id="17" name="Bildplatzhalter 7">
            <a:extLst>
              <a:ext uri="{FF2B5EF4-FFF2-40B4-BE49-F238E27FC236}">
                <a16:creationId xmlns:a16="http://schemas.microsoft.com/office/drawing/2014/main" id="{1E83C973-9580-4F37-AAB8-70A615A092D3}"/>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Early Access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unsere Kunden bereit, für unfertige Produkte Geld auszugeben?</a:t>
            </a:r>
          </a:p>
          <a:p>
            <a:pPr>
              <a:lnSpc>
                <a:spcPct val="90000"/>
              </a:lnSpc>
              <a:spcAft>
                <a:spcPts val="1000"/>
              </a:spcAft>
            </a:pPr>
            <a:r>
              <a:rPr lang="de-DE" sz="1600" dirty="0">
                <a:solidFill>
                  <a:schemeClr val="bg1"/>
                </a:solidFill>
              </a:rPr>
              <a:t>Haben wir eine ausreichend enge Beziehung zu unseren Kunden, sodass diese uns monetär unterstützen wollen?</a:t>
            </a:r>
          </a:p>
          <a:p>
            <a:pPr>
              <a:lnSpc>
                <a:spcPct val="90000"/>
              </a:lnSpc>
              <a:spcAft>
                <a:spcPts val="1000"/>
              </a:spcAft>
            </a:pPr>
            <a:r>
              <a:rPr lang="de-DE" sz="1600" dirty="0">
                <a:solidFill>
                  <a:schemeClr val="bg1"/>
                </a:solidFill>
              </a:rPr>
              <a:t>Schaffen wir es, den Kunden schnell die fertige Version des Produktes nachzuliefern?</a:t>
            </a:r>
          </a:p>
          <a:p>
            <a:pPr>
              <a:lnSpc>
                <a:spcPct val="90000"/>
              </a:lnSpc>
              <a:spcAft>
                <a:spcPts val="1000"/>
              </a:spcAft>
            </a:pPr>
            <a:endParaRPr lang="de-DE" sz="1600" dirty="0">
              <a:solidFill>
                <a:schemeClr val="bg1"/>
              </a:solidFill>
            </a:endParaRPr>
          </a:p>
        </p:txBody>
      </p:sp>
      <p:sp>
        <p:nvSpPr>
          <p:cNvPr id="15" name="Inhaltsplatzhalter 25">
            <a:extLst>
              <a:ext uri="{FF2B5EF4-FFF2-40B4-BE49-F238E27FC236}">
                <a16:creationId xmlns:a16="http://schemas.microsoft.com/office/drawing/2014/main" id="{F42A819B-31F8-4B37-A00C-010D451ADE9C}"/>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Computerspiel-</a:t>
            </a:r>
            <a:br>
              <a:rPr lang="de-DE" dirty="0"/>
            </a:br>
            <a:r>
              <a:rPr lang="de-DE" dirty="0"/>
              <a:t>industrie</a:t>
            </a:r>
          </a:p>
        </p:txBody>
      </p:sp>
      <p:cxnSp>
        <p:nvCxnSpPr>
          <p:cNvPr id="16" name="Gerader Verbinder 15">
            <a:extLst>
              <a:ext uri="{FF2B5EF4-FFF2-40B4-BE49-F238E27FC236}">
                <a16:creationId xmlns:a16="http://schemas.microsoft.com/office/drawing/2014/main" id="{C9214B4F-03D2-4A88-933E-E029842530DB}"/>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2" name="Inhaltsplatzhalter 25">
            <a:extLst>
              <a:ext uri="{FF2B5EF4-FFF2-40B4-BE49-F238E27FC236}">
                <a16:creationId xmlns:a16="http://schemas.microsoft.com/office/drawing/2014/main" id="{0A0CD2B7-AEF2-4FF9-A298-DCACC6E1BC49}"/>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Medizin</a:t>
            </a:r>
          </a:p>
        </p:txBody>
      </p:sp>
      <p:cxnSp>
        <p:nvCxnSpPr>
          <p:cNvPr id="23" name="Gerader Verbinder 22">
            <a:extLst>
              <a:ext uri="{FF2B5EF4-FFF2-40B4-BE49-F238E27FC236}">
                <a16:creationId xmlns:a16="http://schemas.microsoft.com/office/drawing/2014/main" id="{8329A819-2BC6-4D85-B023-7A5B648543FA}"/>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Freihandform: Form 35">
            <a:extLst>
              <a:ext uri="{FF2B5EF4-FFF2-40B4-BE49-F238E27FC236}">
                <a16:creationId xmlns:a16="http://schemas.microsoft.com/office/drawing/2014/main" id="{67668C0B-76BE-4649-B4A2-467C2B741090}"/>
              </a:ext>
            </a:extLst>
          </p:cNvPr>
          <p:cNvSpPr>
            <a:spLocks noChangeAspect="1"/>
          </p:cNvSpPr>
          <p:nvPr/>
        </p:nvSpPr>
        <p:spPr bwMode="gray">
          <a:xfrm>
            <a:off x="540070" y="1696841"/>
            <a:ext cx="501957" cy="540000"/>
          </a:xfrm>
          <a:custGeom>
            <a:avLst/>
            <a:gdLst>
              <a:gd name="connsiteX0" fmla="*/ 2815374 w 4533229"/>
              <a:gd name="connsiteY0" fmla="*/ 3989240 h 4876799"/>
              <a:gd name="connsiteX1" fmla="*/ 2958529 w 4533229"/>
              <a:gd name="connsiteY1" fmla="*/ 3989240 h 4876799"/>
              <a:gd name="connsiteX2" fmla="*/ 2958529 w 4533229"/>
              <a:gd name="connsiteY2" fmla="*/ 4132395 h 4876799"/>
              <a:gd name="connsiteX3" fmla="*/ 2815374 w 4533229"/>
              <a:gd name="connsiteY3" fmla="*/ 4132395 h 4876799"/>
              <a:gd name="connsiteX4" fmla="*/ 3006247 w 4533229"/>
              <a:gd name="connsiteY4" fmla="*/ 3798367 h 4876799"/>
              <a:gd name="connsiteX5" fmla="*/ 3149402 w 4533229"/>
              <a:gd name="connsiteY5" fmla="*/ 3798367 h 4876799"/>
              <a:gd name="connsiteX6" fmla="*/ 3149402 w 4533229"/>
              <a:gd name="connsiteY6" fmla="*/ 3941522 h 4876799"/>
              <a:gd name="connsiteX7" fmla="*/ 3006247 w 4533229"/>
              <a:gd name="connsiteY7" fmla="*/ 3941522 h 4876799"/>
              <a:gd name="connsiteX8" fmla="*/ 2624501 w 4533229"/>
              <a:gd name="connsiteY8" fmla="*/ 3798367 h 4876799"/>
              <a:gd name="connsiteX9" fmla="*/ 2767656 w 4533229"/>
              <a:gd name="connsiteY9" fmla="*/ 3798367 h 4876799"/>
              <a:gd name="connsiteX10" fmla="*/ 2767656 w 4533229"/>
              <a:gd name="connsiteY10" fmla="*/ 3941522 h 4876799"/>
              <a:gd name="connsiteX11" fmla="*/ 2624501 w 4533229"/>
              <a:gd name="connsiteY11" fmla="*/ 3941522 h 4876799"/>
              <a:gd name="connsiteX12" fmla="*/ 1565157 w 4533229"/>
              <a:gd name="connsiteY12" fmla="*/ 3631353 h 4876799"/>
              <a:gd name="connsiteX13" fmla="*/ 1708311 w 4533229"/>
              <a:gd name="connsiteY13" fmla="*/ 3631353 h 4876799"/>
              <a:gd name="connsiteX14" fmla="*/ 1708311 w 4533229"/>
              <a:gd name="connsiteY14" fmla="*/ 3798367 h 4876799"/>
              <a:gd name="connsiteX15" fmla="*/ 1875325 w 4533229"/>
              <a:gd name="connsiteY15" fmla="*/ 3798367 h 4876799"/>
              <a:gd name="connsiteX16" fmla="*/ 1875325 w 4533229"/>
              <a:gd name="connsiteY16" fmla="*/ 3941521 h 4876799"/>
              <a:gd name="connsiteX17" fmla="*/ 1708311 w 4533229"/>
              <a:gd name="connsiteY17" fmla="*/ 3941521 h 4876799"/>
              <a:gd name="connsiteX18" fmla="*/ 1708311 w 4533229"/>
              <a:gd name="connsiteY18" fmla="*/ 4108535 h 4876799"/>
              <a:gd name="connsiteX19" fmla="*/ 1565157 w 4533229"/>
              <a:gd name="connsiteY19" fmla="*/ 4108535 h 4876799"/>
              <a:gd name="connsiteX20" fmla="*/ 1565157 w 4533229"/>
              <a:gd name="connsiteY20" fmla="*/ 3941521 h 4876799"/>
              <a:gd name="connsiteX21" fmla="*/ 1398143 w 4533229"/>
              <a:gd name="connsiteY21" fmla="*/ 3941521 h 4876799"/>
              <a:gd name="connsiteX22" fmla="*/ 1398143 w 4533229"/>
              <a:gd name="connsiteY22" fmla="*/ 3798367 h 4876799"/>
              <a:gd name="connsiteX23" fmla="*/ 1565157 w 4533229"/>
              <a:gd name="connsiteY23" fmla="*/ 3798367 h 4876799"/>
              <a:gd name="connsiteX24" fmla="*/ 2815374 w 4533229"/>
              <a:gd name="connsiteY24" fmla="*/ 3607494 h 4876799"/>
              <a:gd name="connsiteX25" fmla="*/ 2958529 w 4533229"/>
              <a:gd name="connsiteY25" fmla="*/ 3607494 h 4876799"/>
              <a:gd name="connsiteX26" fmla="*/ 2958529 w 4533229"/>
              <a:gd name="connsiteY26" fmla="*/ 3750649 h 4876799"/>
              <a:gd name="connsiteX27" fmla="*/ 2815374 w 4533229"/>
              <a:gd name="connsiteY27" fmla="*/ 3750649 h 4876799"/>
              <a:gd name="connsiteX28" fmla="*/ 2676991 w 4533229"/>
              <a:gd name="connsiteY28" fmla="*/ 2748567 h 4876799"/>
              <a:gd name="connsiteX29" fmla="*/ 2820146 w 4533229"/>
              <a:gd name="connsiteY29" fmla="*/ 2748567 h 4876799"/>
              <a:gd name="connsiteX30" fmla="*/ 2820146 w 4533229"/>
              <a:gd name="connsiteY30" fmla="*/ 2891722 h 4876799"/>
              <a:gd name="connsiteX31" fmla="*/ 2676991 w 4533229"/>
              <a:gd name="connsiteY31" fmla="*/ 2891722 h 4876799"/>
              <a:gd name="connsiteX32" fmla="*/ 1884869 w 4533229"/>
              <a:gd name="connsiteY32" fmla="*/ 2748567 h 4876799"/>
              <a:gd name="connsiteX33" fmla="*/ 2533837 w 4533229"/>
              <a:gd name="connsiteY33" fmla="*/ 2748567 h 4876799"/>
              <a:gd name="connsiteX34" fmla="*/ 2533837 w 4533229"/>
              <a:gd name="connsiteY34" fmla="*/ 2891722 h 4876799"/>
              <a:gd name="connsiteX35" fmla="*/ 1884869 w 4533229"/>
              <a:gd name="connsiteY35" fmla="*/ 2891722 h 4876799"/>
              <a:gd name="connsiteX36" fmla="*/ 1813292 w 4533229"/>
              <a:gd name="connsiteY36" fmla="*/ 2963299 h 4876799"/>
              <a:gd name="connsiteX37" fmla="*/ 1884869 w 4533229"/>
              <a:gd name="connsiteY37" fmla="*/ 3034876 h 4876799"/>
              <a:gd name="connsiteX38" fmla="*/ 2123460 w 4533229"/>
              <a:gd name="connsiteY38" fmla="*/ 3034876 h 4876799"/>
              <a:gd name="connsiteX39" fmla="*/ 2338192 w 4533229"/>
              <a:gd name="connsiteY39" fmla="*/ 3249608 h 4876799"/>
              <a:gd name="connsiteX40" fmla="*/ 2338192 w 4533229"/>
              <a:gd name="connsiteY40" fmla="*/ 3426404 h 4876799"/>
              <a:gd name="connsiteX41" fmla="*/ 2474666 w 4533229"/>
              <a:gd name="connsiteY41" fmla="*/ 3426404 h 4876799"/>
              <a:gd name="connsiteX42" fmla="*/ 2502247 w 4533229"/>
              <a:gd name="connsiteY42" fmla="*/ 3398899 h 4876799"/>
              <a:gd name="connsiteX43" fmla="*/ 2875155 w 4533229"/>
              <a:gd name="connsiteY43" fmla="*/ 3244836 h 4876799"/>
              <a:gd name="connsiteX44" fmla="*/ 3395083 w 4533229"/>
              <a:gd name="connsiteY44" fmla="*/ 3682469 h 4876799"/>
              <a:gd name="connsiteX45" fmla="*/ 3408244 w 4533229"/>
              <a:gd name="connsiteY45" fmla="*/ 3759334 h 4876799"/>
              <a:gd name="connsiteX46" fmla="*/ 3267141 w 4533229"/>
              <a:gd name="connsiteY46" fmla="*/ 3783489 h 4876799"/>
              <a:gd name="connsiteX47" fmla="*/ 3253981 w 4533229"/>
              <a:gd name="connsiteY47" fmla="*/ 3706624 h 4876799"/>
              <a:gd name="connsiteX48" fmla="*/ 2875136 w 4533229"/>
              <a:gd name="connsiteY48" fmla="*/ 3387991 h 4876799"/>
              <a:gd name="connsiteX49" fmla="*/ 2603314 w 4533229"/>
              <a:gd name="connsiteY49" fmla="*/ 3500262 h 4876799"/>
              <a:gd name="connsiteX50" fmla="*/ 2533837 w 4533229"/>
              <a:gd name="connsiteY50" fmla="*/ 3569559 h 4876799"/>
              <a:gd name="connsiteX51" fmla="*/ 1999374 w 4533229"/>
              <a:gd name="connsiteY51" fmla="*/ 3569559 h 4876799"/>
              <a:gd name="connsiteX52" fmla="*/ 1929896 w 4533229"/>
              <a:gd name="connsiteY52" fmla="*/ 3500262 h 4876799"/>
              <a:gd name="connsiteX53" fmla="*/ 1658074 w 4533229"/>
              <a:gd name="connsiteY53" fmla="*/ 3387991 h 4876799"/>
              <a:gd name="connsiteX54" fmla="*/ 1279230 w 4533229"/>
              <a:gd name="connsiteY54" fmla="*/ 3706624 h 4876799"/>
              <a:gd name="connsiteX55" fmla="*/ 1158837 w 4533229"/>
              <a:gd name="connsiteY55" fmla="*/ 4409857 h 4876799"/>
              <a:gd name="connsiteX56" fmla="*/ 1154781 w 4533229"/>
              <a:gd name="connsiteY56" fmla="*/ 4457193 h 4876799"/>
              <a:gd name="connsiteX57" fmla="*/ 1433006 w 4533229"/>
              <a:gd name="connsiteY57" fmla="*/ 4733644 h 4876799"/>
              <a:gd name="connsiteX58" fmla="*/ 1675491 w 4533229"/>
              <a:gd name="connsiteY58" fmla="*/ 4592274 h 4876799"/>
              <a:gd name="connsiteX59" fmla="*/ 1923454 w 4533229"/>
              <a:gd name="connsiteY59" fmla="*/ 4152647 h 4876799"/>
              <a:gd name="connsiteX60" fmla="*/ 2609795 w 4533229"/>
              <a:gd name="connsiteY60" fmla="*/ 4152647 h 4876799"/>
              <a:gd name="connsiteX61" fmla="*/ 2857757 w 4533229"/>
              <a:gd name="connsiteY61" fmla="*/ 4592284 h 4876799"/>
              <a:gd name="connsiteX62" fmla="*/ 3100223 w 4533229"/>
              <a:gd name="connsiteY62" fmla="*/ 4733644 h 4876799"/>
              <a:gd name="connsiteX63" fmla="*/ 3378439 w 4533229"/>
              <a:gd name="connsiteY63" fmla="*/ 4457193 h 4876799"/>
              <a:gd name="connsiteX64" fmla="*/ 3374393 w 4533229"/>
              <a:gd name="connsiteY64" fmla="*/ 4409867 h 4876799"/>
              <a:gd name="connsiteX65" fmla="*/ 3291315 w 4533229"/>
              <a:gd name="connsiteY65" fmla="*/ 3924592 h 4876799"/>
              <a:gd name="connsiteX66" fmla="*/ 3432418 w 4533229"/>
              <a:gd name="connsiteY66" fmla="*/ 3900437 h 4876799"/>
              <a:gd name="connsiteX67" fmla="*/ 3515495 w 4533229"/>
              <a:gd name="connsiteY67" fmla="*/ 4385692 h 4876799"/>
              <a:gd name="connsiteX68" fmla="*/ 3521594 w 4533229"/>
              <a:gd name="connsiteY68" fmla="*/ 4457193 h 4876799"/>
              <a:gd name="connsiteX69" fmla="*/ 3100223 w 4533229"/>
              <a:gd name="connsiteY69" fmla="*/ 4876799 h 4876799"/>
              <a:gd name="connsiteX70" fmla="*/ 2733079 w 4533229"/>
              <a:gd name="connsiteY70" fmla="*/ 4662621 h 4876799"/>
              <a:gd name="connsiteX71" fmla="*/ 2526173 w 4533229"/>
              <a:gd name="connsiteY71" fmla="*/ 4295801 h 4876799"/>
              <a:gd name="connsiteX72" fmla="*/ 2007066 w 4533229"/>
              <a:gd name="connsiteY72" fmla="*/ 4295801 h 4876799"/>
              <a:gd name="connsiteX73" fmla="*/ 1800160 w 4533229"/>
              <a:gd name="connsiteY73" fmla="*/ 4662611 h 4876799"/>
              <a:gd name="connsiteX74" fmla="*/ 1433006 w 4533229"/>
              <a:gd name="connsiteY74" fmla="*/ 4876799 h 4876799"/>
              <a:gd name="connsiteX75" fmla="*/ 1011626 w 4533229"/>
              <a:gd name="connsiteY75" fmla="*/ 4457193 h 4876799"/>
              <a:gd name="connsiteX76" fmla="*/ 1017734 w 4533229"/>
              <a:gd name="connsiteY76" fmla="*/ 4385683 h 4876799"/>
              <a:gd name="connsiteX77" fmla="*/ 1138127 w 4533229"/>
              <a:gd name="connsiteY77" fmla="*/ 3682460 h 4876799"/>
              <a:gd name="connsiteX78" fmla="*/ 1658074 w 4533229"/>
              <a:gd name="connsiteY78" fmla="*/ 3244836 h 4876799"/>
              <a:gd name="connsiteX79" fmla="*/ 2030982 w 4533229"/>
              <a:gd name="connsiteY79" fmla="*/ 3398890 h 4876799"/>
              <a:gd name="connsiteX80" fmla="*/ 2058563 w 4533229"/>
              <a:gd name="connsiteY80" fmla="*/ 3426394 h 4876799"/>
              <a:gd name="connsiteX81" fmla="*/ 2195037 w 4533229"/>
              <a:gd name="connsiteY81" fmla="*/ 3426394 h 4876799"/>
              <a:gd name="connsiteX82" fmla="*/ 2195037 w 4533229"/>
              <a:gd name="connsiteY82" fmla="*/ 3249608 h 4876799"/>
              <a:gd name="connsiteX83" fmla="*/ 2123460 w 4533229"/>
              <a:gd name="connsiteY83" fmla="*/ 3178031 h 4876799"/>
              <a:gd name="connsiteX84" fmla="*/ 1884869 w 4533229"/>
              <a:gd name="connsiteY84" fmla="*/ 3178031 h 4876799"/>
              <a:gd name="connsiteX85" fmla="*/ 1670137 w 4533229"/>
              <a:gd name="connsiteY85" fmla="*/ 2963299 h 4876799"/>
              <a:gd name="connsiteX86" fmla="*/ 1884869 w 4533229"/>
              <a:gd name="connsiteY86" fmla="*/ 2748567 h 4876799"/>
              <a:gd name="connsiteX87" fmla="*/ 978223 w 4533229"/>
              <a:gd name="connsiteY87" fmla="*/ 2338191 h 4876799"/>
              <a:gd name="connsiteX88" fmla="*/ 858928 w 4533229"/>
              <a:gd name="connsiteY88" fmla="*/ 2457486 h 4876799"/>
              <a:gd name="connsiteX89" fmla="*/ 858928 w 4533229"/>
              <a:gd name="connsiteY89" fmla="*/ 2481346 h 4876799"/>
              <a:gd name="connsiteX90" fmla="*/ 2147319 w 4533229"/>
              <a:gd name="connsiteY90" fmla="*/ 2481346 h 4876799"/>
              <a:gd name="connsiteX91" fmla="*/ 2147319 w 4533229"/>
              <a:gd name="connsiteY91" fmla="*/ 2457486 h 4876799"/>
              <a:gd name="connsiteX92" fmla="*/ 2028024 w 4533229"/>
              <a:gd name="connsiteY92" fmla="*/ 2338191 h 4876799"/>
              <a:gd name="connsiteX93" fmla="*/ 3399922 w 4533229"/>
              <a:gd name="connsiteY93" fmla="*/ 2242754 h 4876799"/>
              <a:gd name="connsiteX94" fmla="*/ 3292556 w 4533229"/>
              <a:gd name="connsiteY94" fmla="*/ 2385908 h 4876799"/>
              <a:gd name="connsiteX95" fmla="*/ 3292556 w 4533229"/>
              <a:gd name="connsiteY95" fmla="*/ 2481345 h 4876799"/>
              <a:gd name="connsiteX96" fmla="*/ 4390074 w 4533229"/>
              <a:gd name="connsiteY96" fmla="*/ 2481345 h 4876799"/>
              <a:gd name="connsiteX97" fmla="*/ 4390074 w 4533229"/>
              <a:gd name="connsiteY97" fmla="*/ 2385908 h 4876799"/>
              <a:gd name="connsiteX98" fmla="*/ 4282708 w 4533229"/>
              <a:gd name="connsiteY98" fmla="*/ 2242754 h 4876799"/>
              <a:gd name="connsiteX99" fmla="*/ 1192955 w 4533229"/>
              <a:gd name="connsiteY99" fmla="*/ 2051882 h 4876799"/>
              <a:gd name="connsiteX100" fmla="*/ 1192955 w 4533229"/>
              <a:gd name="connsiteY100" fmla="*/ 2195036 h 4876799"/>
              <a:gd name="connsiteX101" fmla="*/ 1813292 w 4533229"/>
              <a:gd name="connsiteY101" fmla="*/ 2195036 h 4876799"/>
              <a:gd name="connsiteX102" fmla="*/ 1813292 w 4533229"/>
              <a:gd name="connsiteY102" fmla="*/ 2051882 h 4876799"/>
              <a:gd name="connsiteX103" fmla="*/ 3912892 w 4533229"/>
              <a:gd name="connsiteY103" fmla="*/ 1741713 h 4876799"/>
              <a:gd name="connsiteX104" fmla="*/ 4056047 w 4533229"/>
              <a:gd name="connsiteY104" fmla="*/ 1741713 h 4876799"/>
              <a:gd name="connsiteX105" fmla="*/ 4056047 w 4533229"/>
              <a:gd name="connsiteY105" fmla="*/ 1884868 h 4876799"/>
              <a:gd name="connsiteX106" fmla="*/ 3912892 w 4533229"/>
              <a:gd name="connsiteY106" fmla="*/ 1884868 h 4876799"/>
              <a:gd name="connsiteX107" fmla="*/ 3626583 w 4533229"/>
              <a:gd name="connsiteY107" fmla="*/ 1741713 h 4876799"/>
              <a:gd name="connsiteX108" fmla="*/ 3769738 w 4533229"/>
              <a:gd name="connsiteY108" fmla="*/ 1741713 h 4876799"/>
              <a:gd name="connsiteX109" fmla="*/ 3769738 w 4533229"/>
              <a:gd name="connsiteY109" fmla="*/ 1884868 h 4876799"/>
              <a:gd name="connsiteX110" fmla="*/ 3626583 w 4533229"/>
              <a:gd name="connsiteY110" fmla="*/ 1884868 h 4876799"/>
              <a:gd name="connsiteX111" fmla="*/ 1145237 w 4533229"/>
              <a:gd name="connsiteY111" fmla="*/ 954363 h 4876799"/>
              <a:gd name="connsiteX112" fmla="*/ 1288392 w 4533229"/>
              <a:gd name="connsiteY112" fmla="*/ 954363 h 4876799"/>
              <a:gd name="connsiteX113" fmla="*/ 1288392 w 4533229"/>
              <a:gd name="connsiteY113" fmla="*/ 1097518 h 4876799"/>
              <a:gd name="connsiteX114" fmla="*/ 1145237 w 4533229"/>
              <a:gd name="connsiteY114" fmla="*/ 1097518 h 4876799"/>
              <a:gd name="connsiteX115" fmla="*/ 1431546 w 4533229"/>
              <a:gd name="connsiteY115" fmla="*/ 954363 h 4876799"/>
              <a:gd name="connsiteX116" fmla="*/ 1574701 w 4533229"/>
              <a:gd name="connsiteY116" fmla="*/ 954363 h 4876799"/>
              <a:gd name="connsiteX117" fmla="*/ 1574701 w 4533229"/>
              <a:gd name="connsiteY117" fmla="*/ 1097517 h 4876799"/>
              <a:gd name="connsiteX118" fmla="*/ 1431546 w 4533229"/>
              <a:gd name="connsiteY118" fmla="*/ 1097517 h 4876799"/>
              <a:gd name="connsiteX119" fmla="*/ 1717855 w 4533229"/>
              <a:gd name="connsiteY119" fmla="*/ 954362 h 4876799"/>
              <a:gd name="connsiteX120" fmla="*/ 1861010 w 4533229"/>
              <a:gd name="connsiteY120" fmla="*/ 954362 h 4876799"/>
              <a:gd name="connsiteX121" fmla="*/ 1861010 w 4533229"/>
              <a:gd name="connsiteY121" fmla="*/ 1097517 h 4876799"/>
              <a:gd name="connsiteX122" fmla="*/ 1717855 w 4533229"/>
              <a:gd name="connsiteY122" fmla="*/ 1097517 h 4876799"/>
              <a:gd name="connsiteX123" fmla="*/ 429464 w 4533229"/>
              <a:gd name="connsiteY123" fmla="*/ 429465 h 4876799"/>
              <a:gd name="connsiteX124" fmla="*/ 429464 w 4533229"/>
              <a:gd name="connsiteY124" fmla="*/ 1622418 h 4876799"/>
              <a:gd name="connsiteX125" fmla="*/ 2576783 w 4533229"/>
              <a:gd name="connsiteY125" fmla="*/ 1622418 h 4876799"/>
              <a:gd name="connsiteX126" fmla="*/ 2576783 w 4533229"/>
              <a:gd name="connsiteY126" fmla="*/ 429465 h 4876799"/>
              <a:gd name="connsiteX127" fmla="*/ 286309 w 4533229"/>
              <a:gd name="connsiteY127" fmla="*/ 286309 h 4876799"/>
              <a:gd name="connsiteX128" fmla="*/ 2719937 w 4533229"/>
              <a:gd name="connsiteY128" fmla="*/ 286309 h 4876799"/>
              <a:gd name="connsiteX129" fmla="*/ 2719937 w 4533229"/>
              <a:gd name="connsiteY129" fmla="*/ 1765572 h 4876799"/>
              <a:gd name="connsiteX130" fmla="*/ 286309 w 4533229"/>
              <a:gd name="connsiteY130" fmla="*/ 1765572 h 4876799"/>
              <a:gd name="connsiteX131" fmla="*/ 3292556 w 4533229"/>
              <a:gd name="connsiteY131" fmla="*/ 190872 h 4876799"/>
              <a:gd name="connsiteX132" fmla="*/ 4390074 w 4533229"/>
              <a:gd name="connsiteY132" fmla="*/ 190872 h 4876799"/>
              <a:gd name="connsiteX133" fmla="*/ 4390074 w 4533229"/>
              <a:gd name="connsiteY133" fmla="*/ 644196 h 4876799"/>
              <a:gd name="connsiteX134" fmla="*/ 4246920 w 4533229"/>
              <a:gd name="connsiteY134" fmla="*/ 644196 h 4876799"/>
              <a:gd name="connsiteX135" fmla="*/ 4246920 w 4533229"/>
              <a:gd name="connsiteY135" fmla="*/ 334027 h 4876799"/>
              <a:gd name="connsiteX136" fmla="*/ 4056047 w 4533229"/>
              <a:gd name="connsiteY136" fmla="*/ 334027 h 4876799"/>
              <a:gd name="connsiteX137" fmla="*/ 4056047 w 4533229"/>
              <a:gd name="connsiteY137" fmla="*/ 1598558 h 4876799"/>
              <a:gd name="connsiteX138" fmla="*/ 3912892 w 4533229"/>
              <a:gd name="connsiteY138" fmla="*/ 1598558 h 4876799"/>
              <a:gd name="connsiteX139" fmla="*/ 3912892 w 4533229"/>
              <a:gd name="connsiteY139" fmla="*/ 334027 h 4876799"/>
              <a:gd name="connsiteX140" fmla="*/ 3769738 w 4533229"/>
              <a:gd name="connsiteY140" fmla="*/ 334027 h 4876799"/>
              <a:gd name="connsiteX141" fmla="*/ 3769738 w 4533229"/>
              <a:gd name="connsiteY141" fmla="*/ 1598558 h 4876799"/>
              <a:gd name="connsiteX142" fmla="*/ 3626583 w 4533229"/>
              <a:gd name="connsiteY142" fmla="*/ 1598558 h 4876799"/>
              <a:gd name="connsiteX143" fmla="*/ 3626583 w 4533229"/>
              <a:gd name="connsiteY143" fmla="*/ 334027 h 4876799"/>
              <a:gd name="connsiteX144" fmla="*/ 3435710 w 4533229"/>
              <a:gd name="connsiteY144" fmla="*/ 334027 h 4876799"/>
              <a:gd name="connsiteX145" fmla="*/ 3435710 w 4533229"/>
              <a:gd name="connsiteY145" fmla="*/ 2099599 h 4876799"/>
              <a:gd name="connsiteX146" fmla="*/ 4246920 w 4533229"/>
              <a:gd name="connsiteY146" fmla="*/ 2099599 h 4876799"/>
              <a:gd name="connsiteX147" fmla="*/ 4246920 w 4533229"/>
              <a:gd name="connsiteY147" fmla="*/ 787350 h 4876799"/>
              <a:gd name="connsiteX148" fmla="*/ 4390074 w 4533229"/>
              <a:gd name="connsiteY148" fmla="*/ 787350 h 4876799"/>
              <a:gd name="connsiteX149" fmla="*/ 4390074 w 4533229"/>
              <a:gd name="connsiteY149" fmla="*/ 2147317 h 4876799"/>
              <a:gd name="connsiteX150" fmla="*/ 4533229 w 4533229"/>
              <a:gd name="connsiteY150" fmla="*/ 2338190 h 4876799"/>
              <a:gd name="connsiteX151" fmla="*/ 4533229 w 4533229"/>
              <a:gd name="connsiteY151" fmla="*/ 2624499 h 4876799"/>
              <a:gd name="connsiteX152" fmla="*/ 3912892 w 4533229"/>
              <a:gd name="connsiteY152" fmla="*/ 2624499 h 4876799"/>
              <a:gd name="connsiteX153" fmla="*/ 3912892 w 4533229"/>
              <a:gd name="connsiteY153" fmla="*/ 2676989 h 4876799"/>
              <a:gd name="connsiteX154" fmla="*/ 3698160 w 4533229"/>
              <a:gd name="connsiteY154" fmla="*/ 2891721 h 4876799"/>
              <a:gd name="connsiteX155" fmla="*/ 2963300 w 4533229"/>
              <a:gd name="connsiteY155" fmla="*/ 2891721 h 4876799"/>
              <a:gd name="connsiteX156" fmla="*/ 2963300 w 4533229"/>
              <a:gd name="connsiteY156" fmla="*/ 2748567 h 4876799"/>
              <a:gd name="connsiteX157" fmla="*/ 3698160 w 4533229"/>
              <a:gd name="connsiteY157" fmla="*/ 2748567 h 4876799"/>
              <a:gd name="connsiteX158" fmla="*/ 3769738 w 4533229"/>
              <a:gd name="connsiteY158" fmla="*/ 2676989 h 4876799"/>
              <a:gd name="connsiteX159" fmla="*/ 3769738 w 4533229"/>
              <a:gd name="connsiteY159" fmla="*/ 2624499 h 4876799"/>
              <a:gd name="connsiteX160" fmla="*/ 3149401 w 4533229"/>
              <a:gd name="connsiteY160" fmla="*/ 2624499 h 4876799"/>
              <a:gd name="connsiteX161" fmla="*/ 3149401 w 4533229"/>
              <a:gd name="connsiteY161" fmla="*/ 2338190 h 4876799"/>
              <a:gd name="connsiteX162" fmla="*/ 3292556 w 4533229"/>
              <a:gd name="connsiteY162" fmla="*/ 2147317 h 4876799"/>
              <a:gd name="connsiteX163" fmla="*/ 262450 w 4533229"/>
              <a:gd name="connsiteY163" fmla="*/ 0 h 4876799"/>
              <a:gd name="connsiteX164" fmla="*/ 2287067 w 4533229"/>
              <a:gd name="connsiteY164" fmla="*/ 0 h 4876799"/>
              <a:gd name="connsiteX165" fmla="*/ 2287067 w 4533229"/>
              <a:gd name="connsiteY165" fmla="*/ 143155 h 4876799"/>
              <a:gd name="connsiteX166" fmla="*/ 262450 w 4533229"/>
              <a:gd name="connsiteY166" fmla="*/ 143155 h 4876799"/>
              <a:gd name="connsiteX167" fmla="*/ 143155 w 4533229"/>
              <a:gd name="connsiteY167" fmla="*/ 262450 h 4876799"/>
              <a:gd name="connsiteX168" fmla="*/ 143155 w 4533229"/>
              <a:gd name="connsiteY168" fmla="*/ 1182733 h 4876799"/>
              <a:gd name="connsiteX169" fmla="*/ 0 w 4533229"/>
              <a:gd name="connsiteY169" fmla="*/ 1182733 h 4876799"/>
              <a:gd name="connsiteX170" fmla="*/ 0 w 4533229"/>
              <a:gd name="connsiteY170" fmla="*/ 262450 h 4876799"/>
              <a:gd name="connsiteX171" fmla="*/ 262450 w 4533229"/>
              <a:gd name="connsiteY171" fmla="*/ 0 h 4876799"/>
              <a:gd name="connsiteX172" fmla="*/ 2430221 w 4533229"/>
              <a:gd name="connsiteY172" fmla="*/ 0 h 4876799"/>
              <a:gd name="connsiteX173" fmla="*/ 2743797 w 4533229"/>
              <a:gd name="connsiteY173" fmla="*/ 0 h 4876799"/>
              <a:gd name="connsiteX174" fmla="*/ 3006247 w 4533229"/>
              <a:gd name="connsiteY174" fmla="*/ 262450 h 4876799"/>
              <a:gd name="connsiteX175" fmla="*/ 3006247 w 4533229"/>
              <a:gd name="connsiteY175" fmla="*/ 1789432 h 4876799"/>
              <a:gd name="connsiteX176" fmla="*/ 2743797 w 4533229"/>
              <a:gd name="connsiteY176" fmla="*/ 2051882 h 4876799"/>
              <a:gd name="connsiteX177" fmla="*/ 1956446 w 4533229"/>
              <a:gd name="connsiteY177" fmla="*/ 2051882 h 4876799"/>
              <a:gd name="connsiteX178" fmla="*/ 1956446 w 4533229"/>
              <a:gd name="connsiteY178" fmla="*/ 2195036 h 4876799"/>
              <a:gd name="connsiteX179" fmla="*/ 2028024 w 4533229"/>
              <a:gd name="connsiteY179" fmla="*/ 2195036 h 4876799"/>
              <a:gd name="connsiteX180" fmla="*/ 2290474 w 4533229"/>
              <a:gd name="connsiteY180" fmla="*/ 2457486 h 4876799"/>
              <a:gd name="connsiteX181" fmla="*/ 2290474 w 4533229"/>
              <a:gd name="connsiteY181" fmla="*/ 2624500 h 4876799"/>
              <a:gd name="connsiteX182" fmla="*/ 715773 w 4533229"/>
              <a:gd name="connsiteY182" fmla="*/ 2624500 h 4876799"/>
              <a:gd name="connsiteX183" fmla="*/ 715773 w 4533229"/>
              <a:gd name="connsiteY183" fmla="*/ 2457486 h 4876799"/>
              <a:gd name="connsiteX184" fmla="*/ 978223 w 4533229"/>
              <a:gd name="connsiteY184" fmla="*/ 2195036 h 4876799"/>
              <a:gd name="connsiteX185" fmla="*/ 1049800 w 4533229"/>
              <a:gd name="connsiteY185" fmla="*/ 2195036 h 4876799"/>
              <a:gd name="connsiteX186" fmla="*/ 1049800 w 4533229"/>
              <a:gd name="connsiteY186" fmla="*/ 2051882 h 4876799"/>
              <a:gd name="connsiteX187" fmla="*/ 262450 w 4533229"/>
              <a:gd name="connsiteY187" fmla="*/ 2051882 h 4876799"/>
              <a:gd name="connsiteX188" fmla="*/ 0 w 4533229"/>
              <a:gd name="connsiteY188" fmla="*/ 1789432 h 4876799"/>
              <a:gd name="connsiteX189" fmla="*/ 0 w 4533229"/>
              <a:gd name="connsiteY189" fmla="*/ 1325887 h 4876799"/>
              <a:gd name="connsiteX190" fmla="*/ 143155 w 4533229"/>
              <a:gd name="connsiteY190" fmla="*/ 1325887 h 4876799"/>
              <a:gd name="connsiteX191" fmla="*/ 143155 w 4533229"/>
              <a:gd name="connsiteY191" fmla="*/ 1789432 h 4876799"/>
              <a:gd name="connsiteX192" fmla="*/ 262450 w 4533229"/>
              <a:gd name="connsiteY192" fmla="*/ 1908727 h 4876799"/>
              <a:gd name="connsiteX193" fmla="*/ 2743797 w 4533229"/>
              <a:gd name="connsiteY193" fmla="*/ 1908727 h 4876799"/>
              <a:gd name="connsiteX194" fmla="*/ 2863092 w 4533229"/>
              <a:gd name="connsiteY194" fmla="*/ 1789432 h 4876799"/>
              <a:gd name="connsiteX195" fmla="*/ 2863092 w 4533229"/>
              <a:gd name="connsiteY195" fmla="*/ 262450 h 4876799"/>
              <a:gd name="connsiteX196" fmla="*/ 2743797 w 4533229"/>
              <a:gd name="connsiteY196" fmla="*/ 143155 h 4876799"/>
              <a:gd name="connsiteX197" fmla="*/ 2430221 w 4533229"/>
              <a:gd name="connsiteY197" fmla="*/ 143155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4533229" h="4876799">
                <a:moveTo>
                  <a:pt x="2815374" y="3989240"/>
                </a:moveTo>
                <a:lnTo>
                  <a:pt x="2958529" y="3989240"/>
                </a:lnTo>
                <a:lnTo>
                  <a:pt x="2958529" y="4132395"/>
                </a:lnTo>
                <a:lnTo>
                  <a:pt x="2815374" y="4132395"/>
                </a:lnTo>
                <a:close/>
                <a:moveTo>
                  <a:pt x="3006247" y="3798367"/>
                </a:moveTo>
                <a:lnTo>
                  <a:pt x="3149402" y="3798367"/>
                </a:lnTo>
                <a:lnTo>
                  <a:pt x="3149402" y="3941522"/>
                </a:lnTo>
                <a:lnTo>
                  <a:pt x="3006247" y="3941522"/>
                </a:lnTo>
                <a:close/>
                <a:moveTo>
                  <a:pt x="2624501" y="3798367"/>
                </a:moveTo>
                <a:lnTo>
                  <a:pt x="2767656" y="3798367"/>
                </a:lnTo>
                <a:lnTo>
                  <a:pt x="2767656" y="3941522"/>
                </a:lnTo>
                <a:lnTo>
                  <a:pt x="2624501" y="3941522"/>
                </a:lnTo>
                <a:close/>
                <a:moveTo>
                  <a:pt x="1565157" y="3631353"/>
                </a:moveTo>
                <a:lnTo>
                  <a:pt x="1708311" y="3631353"/>
                </a:lnTo>
                <a:lnTo>
                  <a:pt x="1708311" y="3798367"/>
                </a:lnTo>
                <a:lnTo>
                  <a:pt x="1875325" y="3798367"/>
                </a:lnTo>
                <a:lnTo>
                  <a:pt x="1875325" y="3941521"/>
                </a:lnTo>
                <a:lnTo>
                  <a:pt x="1708311" y="3941521"/>
                </a:lnTo>
                <a:lnTo>
                  <a:pt x="1708311" y="4108535"/>
                </a:lnTo>
                <a:lnTo>
                  <a:pt x="1565157" y="4108535"/>
                </a:lnTo>
                <a:lnTo>
                  <a:pt x="1565157" y="3941521"/>
                </a:lnTo>
                <a:lnTo>
                  <a:pt x="1398143" y="3941521"/>
                </a:lnTo>
                <a:lnTo>
                  <a:pt x="1398143" y="3798367"/>
                </a:lnTo>
                <a:lnTo>
                  <a:pt x="1565157" y="3798367"/>
                </a:lnTo>
                <a:close/>
                <a:moveTo>
                  <a:pt x="2815374" y="3607494"/>
                </a:moveTo>
                <a:lnTo>
                  <a:pt x="2958529" y="3607494"/>
                </a:lnTo>
                <a:lnTo>
                  <a:pt x="2958529" y="3750649"/>
                </a:lnTo>
                <a:lnTo>
                  <a:pt x="2815374" y="3750649"/>
                </a:lnTo>
                <a:close/>
                <a:moveTo>
                  <a:pt x="2676991" y="2748567"/>
                </a:moveTo>
                <a:lnTo>
                  <a:pt x="2820146" y="2748567"/>
                </a:lnTo>
                <a:lnTo>
                  <a:pt x="2820146" y="2891722"/>
                </a:lnTo>
                <a:lnTo>
                  <a:pt x="2676991" y="2891722"/>
                </a:lnTo>
                <a:close/>
                <a:moveTo>
                  <a:pt x="1884869" y="2748567"/>
                </a:moveTo>
                <a:lnTo>
                  <a:pt x="2533837" y="2748567"/>
                </a:lnTo>
                <a:lnTo>
                  <a:pt x="2533837" y="2891722"/>
                </a:lnTo>
                <a:lnTo>
                  <a:pt x="1884869" y="2891722"/>
                </a:lnTo>
                <a:cubicBezTo>
                  <a:pt x="1845397" y="2891722"/>
                  <a:pt x="1813292" y="2923827"/>
                  <a:pt x="1813292" y="2963299"/>
                </a:cubicBezTo>
                <a:cubicBezTo>
                  <a:pt x="1813292" y="3002771"/>
                  <a:pt x="1845397" y="3034876"/>
                  <a:pt x="1884869" y="3034876"/>
                </a:cubicBezTo>
                <a:lnTo>
                  <a:pt x="2123460" y="3034876"/>
                </a:lnTo>
                <a:cubicBezTo>
                  <a:pt x="2241859" y="3034876"/>
                  <a:pt x="2338192" y="3131200"/>
                  <a:pt x="2338192" y="3249608"/>
                </a:cubicBezTo>
                <a:lnTo>
                  <a:pt x="2338192" y="3426404"/>
                </a:lnTo>
                <a:lnTo>
                  <a:pt x="2474666" y="3426404"/>
                </a:lnTo>
                <a:lnTo>
                  <a:pt x="2502247" y="3398899"/>
                </a:lnTo>
                <a:cubicBezTo>
                  <a:pt x="2601864" y="3299550"/>
                  <a:pt x="2734301" y="3244836"/>
                  <a:pt x="2875155" y="3244836"/>
                </a:cubicBezTo>
                <a:cubicBezTo>
                  <a:pt x="3133015" y="3244836"/>
                  <a:pt x="3351689" y="3428885"/>
                  <a:pt x="3395083" y="3682469"/>
                </a:cubicBezTo>
                <a:lnTo>
                  <a:pt x="3408244" y="3759334"/>
                </a:lnTo>
                <a:lnTo>
                  <a:pt x="3267141" y="3783489"/>
                </a:lnTo>
                <a:lnTo>
                  <a:pt x="3253981" y="3706624"/>
                </a:lnTo>
                <a:cubicBezTo>
                  <a:pt x="3222382" y="3521993"/>
                  <a:pt x="3063041" y="3387991"/>
                  <a:pt x="2875136" y="3387991"/>
                </a:cubicBezTo>
                <a:cubicBezTo>
                  <a:pt x="2772456" y="3387991"/>
                  <a:pt x="2675913" y="3427864"/>
                  <a:pt x="2603314" y="3500262"/>
                </a:cubicBezTo>
                <a:lnTo>
                  <a:pt x="2533837" y="3569559"/>
                </a:lnTo>
                <a:lnTo>
                  <a:pt x="1999374" y="3569559"/>
                </a:lnTo>
                <a:lnTo>
                  <a:pt x="1929896" y="3500262"/>
                </a:lnTo>
                <a:cubicBezTo>
                  <a:pt x="1857297" y="3427864"/>
                  <a:pt x="1760764" y="3387991"/>
                  <a:pt x="1658074" y="3387991"/>
                </a:cubicBezTo>
                <a:cubicBezTo>
                  <a:pt x="1470169" y="3387991"/>
                  <a:pt x="1310838" y="3521993"/>
                  <a:pt x="1279230" y="3706624"/>
                </a:cubicBezTo>
                <a:lnTo>
                  <a:pt x="1158837" y="4409857"/>
                </a:lnTo>
                <a:cubicBezTo>
                  <a:pt x="1156145" y="4425556"/>
                  <a:pt x="1154781" y="4441485"/>
                  <a:pt x="1154781" y="4457193"/>
                </a:cubicBezTo>
                <a:cubicBezTo>
                  <a:pt x="1154781" y="4609625"/>
                  <a:pt x="1279592" y="4733644"/>
                  <a:pt x="1433006" y="4733644"/>
                </a:cubicBezTo>
                <a:cubicBezTo>
                  <a:pt x="1533377" y="4733644"/>
                  <a:pt x="1626284" y="4679475"/>
                  <a:pt x="1675491" y="4592274"/>
                </a:cubicBezTo>
                <a:lnTo>
                  <a:pt x="1923454" y="4152647"/>
                </a:lnTo>
                <a:lnTo>
                  <a:pt x="2609795" y="4152647"/>
                </a:lnTo>
                <a:lnTo>
                  <a:pt x="2857757" y="4592284"/>
                </a:lnTo>
                <a:cubicBezTo>
                  <a:pt x="2906945" y="4679475"/>
                  <a:pt x="2999852" y="4733644"/>
                  <a:pt x="3100223" y="4733644"/>
                </a:cubicBezTo>
                <a:cubicBezTo>
                  <a:pt x="3253627" y="4733644"/>
                  <a:pt x="3378439" y="4609625"/>
                  <a:pt x="3378439" y="4457193"/>
                </a:cubicBezTo>
                <a:cubicBezTo>
                  <a:pt x="3378439" y="4441447"/>
                  <a:pt x="3377074" y="4425518"/>
                  <a:pt x="3374393" y="4409867"/>
                </a:cubicBezTo>
                <a:lnTo>
                  <a:pt x="3291315" y="3924592"/>
                </a:lnTo>
                <a:lnTo>
                  <a:pt x="3432418" y="3900437"/>
                </a:lnTo>
                <a:lnTo>
                  <a:pt x="3515495" y="4385692"/>
                </a:lnTo>
                <a:cubicBezTo>
                  <a:pt x="3519542" y="4409304"/>
                  <a:pt x="3521594" y="4433363"/>
                  <a:pt x="3521594" y="4457193"/>
                </a:cubicBezTo>
                <a:cubicBezTo>
                  <a:pt x="3521594" y="4688560"/>
                  <a:pt x="3332572" y="4876799"/>
                  <a:pt x="3100223" y="4876799"/>
                </a:cubicBezTo>
                <a:cubicBezTo>
                  <a:pt x="2948279" y="4876799"/>
                  <a:pt x="2807596" y="4794723"/>
                  <a:pt x="2733079" y="4662621"/>
                </a:cubicBezTo>
                <a:lnTo>
                  <a:pt x="2526173" y="4295801"/>
                </a:lnTo>
                <a:lnTo>
                  <a:pt x="2007066" y="4295801"/>
                </a:lnTo>
                <a:lnTo>
                  <a:pt x="1800160" y="4662611"/>
                </a:lnTo>
                <a:cubicBezTo>
                  <a:pt x="1725633" y="4794723"/>
                  <a:pt x="1584951" y="4876799"/>
                  <a:pt x="1433006" y="4876799"/>
                </a:cubicBezTo>
                <a:cubicBezTo>
                  <a:pt x="1200657" y="4876799"/>
                  <a:pt x="1011626" y="4688560"/>
                  <a:pt x="1011626" y="4457193"/>
                </a:cubicBezTo>
                <a:cubicBezTo>
                  <a:pt x="1011626" y="4433401"/>
                  <a:pt x="1013678" y="4409342"/>
                  <a:pt x="1017734" y="4385683"/>
                </a:cubicBezTo>
                <a:lnTo>
                  <a:pt x="1138127" y="3682460"/>
                </a:lnTo>
                <a:cubicBezTo>
                  <a:pt x="1181531" y="3428885"/>
                  <a:pt x="1400205" y="3244836"/>
                  <a:pt x="1658074" y="3244836"/>
                </a:cubicBezTo>
                <a:cubicBezTo>
                  <a:pt x="1798929" y="3244836"/>
                  <a:pt x="1931366" y="3299550"/>
                  <a:pt x="2030982" y="3398890"/>
                </a:cubicBezTo>
                <a:lnTo>
                  <a:pt x="2058563" y="3426394"/>
                </a:lnTo>
                <a:lnTo>
                  <a:pt x="2195037" y="3426394"/>
                </a:lnTo>
                <a:lnTo>
                  <a:pt x="2195037" y="3249608"/>
                </a:lnTo>
                <a:cubicBezTo>
                  <a:pt x="2195037" y="3210136"/>
                  <a:pt x="2162933" y="3178031"/>
                  <a:pt x="2123460" y="3178031"/>
                </a:cubicBezTo>
                <a:lnTo>
                  <a:pt x="1884869" y="3178031"/>
                </a:lnTo>
                <a:cubicBezTo>
                  <a:pt x="1766471" y="3178031"/>
                  <a:pt x="1670137" y="3081707"/>
                  <a:pt x="1670137" y="2963299"/>
                </a:cubicBezTo>
                <a:cubicBezTo>
                  <a:pt x="1670137" y="2844891"/>
                  <a:pt x="1766471" y="2748567"/>
                  <a:pt x="1884869" y="2748567"/>
                </a:cubicBezTo>
                <a:close/>
                <a:moveTo>
                  <a:pt x="978223" y="2338191"/>
                </a:moveTo>
                <a:cubicBezTo>
                  <a:pt x="912439" y="2338191"/>
                  <a:pt x="858928" y="2391702"/>
                  <a:pt x="858928" y="2457486"/>
                </a:cubicBezTo>
                <a:lnTo>
                  <a:pt x="858928" y="2481346"/>
                </a:lnTo>
                <a:lnTo>
                  <a:pt x="2147319" y="2481346"/>
                </a:lnTo>
                <a:lnTo>
                  <a:pt x="2147319" y="2457486"/>
                </a:lnTo>
                <a:cubicBezTo>
                  <a:pt x="2147319" y="2391702"/>
                  <a:pt x="2093808" y="2338191"/>
                  <a:pt x="2028024" y="2338191"/>
                </a:cubicBezTo>
                <a:close/>
                <a:moveTo>
                  <a:pt x="3399922" y="2242754"/>
                </a:moveTo>
                <a:lnTo>
                  <a:pt x="3292556" y="2385908"/>
                </a:lnTo>
                <a:lnTo>
                  <a:pt x="3292556" y="2481345"/>
                </a:lnTo>
                <a:lnTo>
                  <a:pt x="4390074" y="2481345"/>
                </a:lnTo>
                <a:lnTo>
                  <a:pt x="4390074" y="2385908"/>
                </a:lnTo>
                <a:lnTo>
                  <a:pt x="4282708" y="2242754"/>
                </a:lnTo>
                <a:close/>
                <a:moveTo>
                  <a:pt x="1192955" y="2051882"/>
                </a:moveTo>
                <a:lnTo>
                  <a:pt x="1192955" y="2195036"/>
                </a:lnTo>
                <a:lnTo>
                  <a:pt x="1813292" y="2195036"/>
                </a:lnTo>
                <a:lnTo>
                  <a:pt x="1813292" y="2051882"/>
                </a:lnTo>
                <a:close/>
                <a:moveTo>
                  <a:pt x="3912892" y="1741713"/>
                </a:moveTo>
                <a:lnTo>
                  <a:pt x="4056047" y="1741713"/>
                </a:lnTo>
                <a:lnTo>
                  <a:pt x="4056047" y="1884868"/>
                </a:lnTo>
                <a:lnTo>
                  <a:pt x="3912892" y="1884868"/>
                </a:lnTo>
                <a:close/>
                <a:moveTo>
                  <a:pt x="3626583" y="1741713"/>
                </a:moveTo>
                <a:lnTo>
                  <a:pt x="3769738" y="1741713"/>
                </a:lnTo>
                <a:lnTo>
                  <a:pt x="3769738" y="1884868"/>
                </a:lnTo>
                <a:lnTo>
                  <a:pt x="3626583" y="1884868"/>
                </a:lnTo>
                <a:close/>
                <a:moveTo>
                  <a:pt x="1145237" y="954363"/>
                </a:moveTo>
                <a:lnTo>
                  <a:pt x="1288392" y="954363"/>
                </a:lnTo>
                <a:lnTo>
                  <a:pt x="1288392" y="1097518"/>
                </a:lnTo>
                <a:lnTo>
                  <a:pt x="1145237" y="1097518"/>
                </a:lnTo>
                <a:close/>
                <a:moveTo>
                  <a:pt x="1431546" y="954363"/>
                </a:moveTo>
                <a:lnTo>
                  <a:pt x="1574701" y="954363"/>
                </a:lnTo>
                <a:lnTo>
                  <a:pt x="1574701" y="1097517"/>
                </a:lnTo>
                <a:lnTo>
                  <a:pt x="1431546" y="1097517"/>
                </a:lnTo>
                <a:close/>
                <a:moveTo>
                  <a:pt x="1717855" y="954362"/>
                </a:moveTo>
                <a:lnTo>
                  <a:pt x="1861010" y="954362"/>
                </a:lnTo>
                <a:lnTo>
                  <a:pt x="1861010" y="1097517"/>
                </a:lnTo>
                <a:lnTo>
                  <a:pt x="1717855" y="1097517"/>
                </a:lnTo>
                <a:close/>
                <a:moveTo>
                  <a:pt x="429464" y="429465"/>
                </a:moveTo>
                <a:lnTo>
                  <a:pt x="429464" y="1622418"/>
                </a:lnTo>
                <a:lnTo>
                  <a:pt x="2576783" y="1622418"/>
                </a:lnTo>
                <a:lnTo>
                  <a:pt x="2576783" y="429465"/>
                </a:lnTo>
                <a:close/>
                <a:moveTo>
                  <a:pt x="286309" y="286309"/>
                </a:moveTo>
                <a:lnTo>
                  <a:pt x="2719937" y="286309"/>
                </a:lnTo>
                <a:lnTo>
                  <a:pt x="2719937" y="1765572"/>
                </a:lnTo>
                <a:lnTo>
                  <a:pt x="286309" y="1765572"/>
                </a:lnTo>
                <a:close/>
                <a:moveTo>
                  <a:pt x="3292556" y="190872"/>
                </a:moveTo>
                <a:lnTo>
                  <a:pt x="4390074" y="190872"/>
                </a:lnTo>
                <a:lnTo>
                  <a:pt x="4390074" y="644196"/>
                </a:lnTo>
                <a:lnTo>
                  <a:pt x="4246920" y="644196"/>
                </a:lnTo>
                <a:lnTo>
                  <a:pt x="4246920" y="334027"/>
                </a:lnTo>
                <a:lnTo>
                  <a:pt x="4056047" y="334027"/>
                </a:lnTo>
                <a:lnTo>
                  <a:pt x="4056047" y="1598558"/>
                </a:lnTo>
                <a:lnTo>
                  <a:pt x="3912892" y="1598558"/>
                </a:lnTo>
                <a:lnTo>
                  <a:pt x="3912892" y="334027"/>
                </a:lnTo>
                <a:lnTo>
                  <a:pt x="3769738" y="334027"/>
                </a:lnTo>
                <a:lnTo>
                  <a:pt x="3769738" y="1598558"/>
                </a:lnTo>
                <a:lnTo>
                  <a:pt x="3626583" y="1598558"/>
                </a:lnTo>
                <a:lnTo>
                  <a:pt x="3626583" y="334027"/>
                </a:lnTo>
                <a:lnTo>
                  <a:pt x="3435710" y="334027"/>
                </a:lnTo>
                <a:lnTo>
                  <a:pt x="3435710" y="2099599"/>
                </a:lnTo>
                <a:lnTo>
                  <a:pt x="4246920" y="2099599"/>
                </a:lnTo>
                <a:lnTo>
                  <a:pt x="4246920" y="787350"/>
                </a:lnTo>
                <a:lnTo>
                  <a:pt x="4390074" y="787350"/>
                </a:lnTo>
                <a:lnTo>
                  <a:pt x="4390074" y="2147317"/>
                </a:lnTo>
                <a:lnTo>
                  <a:pt x="4533229" y="2338190"/>
                </a:lnTo>
                <a:lnTo>
                  <a:pt x="4533229" y="2624499"/>
                </a:lnTo>
                <a:lnTo>
                  <a:pt x="3912892" y="2624499"/>
                </a:lnTo>
                <a:lnTo>
                  <a:pt x="3912892" y="2676989"/>
                </a:lnTo>
                <a:cubicBezTo>
                  <a:pt x="3912892" y="2795397"/>
                  <a:pt x="3816559" y="2891721"/>
                  <a:pt x="3698160" y="2891721"/>
                </a:cubicBezTo>
                <a:lnTo>
                  <a:pt x="2963300" y="2891721"/>
                </a:lnTo>
                <a:lnTo>
                  <a:pt x="2963300" y="2748567"/>
                </a:lnTo>
                <a:lnTo>
                  <a:pt x="3698160" y="2748567"/>
                </a:lnTo>
                <a:cubicBezTo>
                  <a:pt x="3737633" y="2748567"/>
                  <a:pt x="3769738" y="2716462"/>
                  <a:pt x="3769738" y="2676989"/>
                </a:cubicBezTo>
                <a:lnTo>
                  <a:pt x="3769738" y="2624499"/>
                </a:lnTo>
                <a:lnTo>
                  <a:pt x="3149401" y="2624499"/>
                </a:lnTo>
                <a:lnTo>
                  <a:pt x="3149401" y="2338190"/>
                </a:lnTo>
                <a:lnTo>
                  <a:pt x="3292556" y="2147317"/>
                </a:lnTo>
                <a:close/>
                <a:moveTo>
                  <a:pt x="262450" y="0"/>
                </a:moveTo>
                <a:lnTo>
                  <a:pt x="2287067" y="0"/>
                </a:lnTo>
                <a:lnTo>
                  <a:pt x="2287067" y="143155"/>
                </a:lnTo>
                <a:lnTo>
                  <a:pt x="262450" y="143155"/>
                </a:lnTo>
                <a:cubicBezTo>
                  <a:pt x="196666" y="143155"/>
                  <a:pt x="143155" y="196666"/>
                  <a:pt x="143155" y="262450"/>
                </a:cubicBezTo>
                <a:lnTo>
                  <a:pt x="143155" y="1182733"/>
                </a:lnTo>
                <a:lnTo>
                  <a:pt x="0" y="1182733"/>
                </a:lnTo>
                <a:lnTo>
                  <a:pt x="0" y="262450"/>
                </a:lnTo>
                <a:cubicBezTo>
                  <a:pt x="0" y="117730"/>
                  <a:pt x="117740" y="0"/>
                  <a:pt x="262450" y="0"/>
                </a:cubicBezTo>
                <a:close/>
                <a:moveTo>
                  <a:pt x="2430221" y="0"/>
                </a:moveTo>
                <a:lnTo>
                  <a:pt x="2743797" y="0"/>
                </a:lnTo>
                <a:cubicBezTo>
                  <a:pt x="2888507" y="0"/>
                  <a:pt x="3006247" y="117730"/>
                  <a:pt x="3006247" y="262450"/>
                </a:cubicBezTo>
                <a:lnTo>
                  <a:pt x="3006247" y="1789432"/>
                </a:lnTo>
                <a:cubicBezTo>
                  <a:pt x="3006247" y="1934151"/>
                  <a:pt x="2888507" y="2051882"/>
                  <a:pt x="2743797" y="2051882"/>
                </a:cubicBezTo>
                <a:lnTo>
                  <a:pt x="1956446" y="2051882"/>
                </a:lnTo>
                <a:lnTo>
                  <a:pt x="1956446" y="2195036"/>
                </a:lnTo>
                <a:lnTo>
                  <a:pt x="2028024" y="2195036"/>
                </a:lnTo>
                <a:cubicBezTo>
                  <a:pt x="2172734" y="2195036"/>
                  <a:pt x="2290474" y="2312767"/>
                  <a:pt x="2290474" y="2457486"/>
                </a:cubicBezTo>
                <a:lnTo>
                  <a:pt x="2290474" y="2624500"/>
                </a:lnTo>
                <a:lnTo>
                  <a:pt x="715773" y="2624500"/>
                </a:lnTo>
                <a:lnTo>
                  <a:pt x="715773" y="2457486"/>
                </a:lnTo>
                <a:cubicBezTo>
                  <a:pt x="715773" y="2312767"/>
                  <a:pt x="833513" y="2195036"/>
                  <a:pt x="978223" y="2195036"/>
                </a:cubicBezTo>
                <a:lnTo>
                  <a:pt x="1049800" y="2195036"/>
                </a:lnTo>
                <a:lnTo>
                  <a:pt x="1049800" y="2051882"/>
                </a:lnTo>
                <a:lnTo>
                  <a:pt x="262450" y="2051882"/>
                </a:lnTo>
                <a:cubicBezTo>
                  <a:pt x="117740" y="2051882"/>
                  <a:pt x="0" y="1934151"/>
                  <a:pt x="0" y="1789432"/>
                </a:cubicBezTo>
                <a:lnTo>
                  <a:pt x="0" y="1325887"/>
                </a:lnTo>
                <a:lnTo>
                  <a:pt x="143155" y="1325887"/>
                </a:lnTo>
                <a:lnTo>
                  <a:pt x="143155" y="1789432"/>
                </a:lnTo>
                <a:cubicBezTo>
                  <a:pt x="143155" y="1855216"/>
                  <a:pt x="196666" y="1908727"/>
                  <a:pt x="262450" y="1908727"/>
                </a:cubicBezTo>
                <a:lnTo>
                  <a:pt x="2743797" y="1908727"/>
                </a:lnTo>
                <a:cubicBezTo>
                  <a:pt x="2809581" y="1908727"/>
                  <a:pt x="2863092" y="1855216"/>
                  <a:pt x="2863092" y="1789432"/>
                </a:cubicBezTo>
                <a:lnTo>
                  <a:pt x="2863092" y="262450"/>
                </a:lnTo>
                <a:cubicBezTo>
                  <a:pt x="2863092" y="196666"/>
                  <a:pt x="2809581" y="143155"/>
                  <a:pt x="2743797" y="143155"/>
                </a:cubicBezTo>
                <a:lnTo>
                  <a:pt x="2430221" y="143155"/>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75" name="Freihandform: Form 74">
            <a:extLst>
              <a:ext uri="{FF2B5EF4-FFF2-40B4-BE49-F238E27FC236}">
                <a16:creationId xmlns:a16="http://schemas.microsoft.com/office/drawing/2014/main" id="{5790C848-551B-4407-A7F6-8A2B267919D3}"/>
              </a:ext>
            </a:extLst>
          </p:cNvPr>
          <p:cNvSpPr>
            <a:spLocks noChangeAspect="1"/>
          </p:cNvSpPr>
          <p:nvPr/>
        </p:nvSpPr>
        <p:spPr bwMode="gray">
          <a:xfrm>
            <a:off x="4388971" y="1872000"/>
            <a:ext cx="540000" cy="540000"/>
          </a:xfrm>
          <a:custGeom>
            <a:avLst/>
            <a:gdLst>
              <a:gd name="connsiteX0" fmla="*/ 1066800 w 4571999"/>
              <a:gd name="connsiteY0" fmla="*/ 3809998 h 4571998"/>
              <a:gd name="connsiteX1" fmla="*/ 1066800 w 4571999"/>
              <a:gd name="connsiteY1" fmla="*/ 4419598 h 4571998"/>
              <a:gd name="connsiteX2" fmla="*/ 1524000 w 4571999"/>
              <a:gd name="connsiteY2" fmla="*/ 4419598 h 4571998"/>
              <a:gd name="connsiteX3" fmla="*/ 1828800 w 4571999"/>
              <a:gd name="connsiteY3" fmla="*/ 4114798 h 4571998"/>
              <a:gd name="connsiteX4" fmla="*/ 1524000 w 4571999"/>
              <a:gd name="connsiteY4" fmla="*/ 3809998 h 4571998"/>
              <a:gd name="connsiteX5" fmla="*/ 457200 w 4571999"/>
              <a:gd name="connsiteY5" fmla="*/ 3809998 h 4571998"/>
              <a:gd name="connsiteX6" fmla="*/ 152400 w 4571999"/>
              <a:gd name="connsiteY6" fmla="*/ 4114798 h 4571998"/>
              <a:gd name="connsiteX7" fmla="*/ 457200 w 4571999"/>
              <a:gd name="connsiteY7" fmla="*/ 4419598 h 4571998"/>
              <a:gd name="connsiteX8" fmla="*/ 914400 w 4571999"/>
              <a:gd name="connsiteY8" fmla="*/ 4419598 h 4571998"/>
              <a:gd name="connsiteX9" fmla="*/ 914400 w 4571999"/>
              <a:gd name="connsiteY9" fmla="*/ 3809998 h 4571998"/>
              <a:gd name="connsiteX10" fmla="*/ 2743200 w 4571999"/>
              <a:gd name="connsiteY10" fmla="*/ 3581398 h 4571998"/>
              <a:gd name="connsiteX11" fmla="*/ 2743200 w 4571999"/>
              <a:gd name="connsiteY11" fmla="*/ 3962398 h 4571998"/>
              <a:gd name="connsiteX12" fmla="*/ 4267199 w 4571999"/>
              <a:gd name="connsiteY12" fmla="*/ 3962398 h 4571998"/>
              <a:gd name="connsiteX13" fmla="*/ 4267199 w 4571999"/>
              <a:gd name="connsiteY13" fmla="*/ 4114798 h 4571998"/>
              <a:gd name="connsiteX14" fmla="*/ 2754049 w 4571999"/>
              <a:gd name="connsiteY14" fmla="*/ 4114798 h 4571998"/>
              <a:gd name="connsiteX15" fmla="*/ 2963827 w 4571999"/>
              <a:gd name="connsiteY15" fmla="*/ 4267198 h 4571998"/>
              <a:gd name="connsiteX16" fmla="*/ 4198973 w 4571999"/>
              <a:gd name="connsiteY16" fmla="*/ 4267198 h 4571998"/>
              <a:gd name="connsiteX17" fmla="*/ 4419599 w 4571999"/>
              <a:gd name="connsiteY17" fmla="*/ 4046571 h 4571998"/>
              <a:gd name="connsiteX18" fmla="*/ 4419599 w 4571999"/>
              <a:gd name="connsiteY18" fmla="*/ 3581398 h 4571998"/>
              <a:gd name="connsiteX19" fmla="*/ 1631766 w 4571999"/>
              <a:gd name="connsiteY19" fmla="*/ 3034930 h 4571998"/>
              <a:gd name="connsiteX20" fmla="*/ 1308478 w 4571999"/>
              <a:gd name="connsiteY20" fmla="*/ 3358208 h 4571998"/>
              <a:gd name="connsiteX21" fmla="*/ 1230906 w 4571999"/>
              <a:gd name="connsiteY21" fmla="*/ 3657598 h 4571998"/>
              <a:gd name="connsiteX22" fmla="*/ 1524953 w 4571999"/>
              <a:gd name="connsiteY22" fmla="*/ 3657598 h 4571998"/>
              <a:gd name="connsiteX23" fmla="*/ 1656293 w 4571999"/>
              <a:gd name="connsiteY23" fmla="*/ 3680306 h 4571998"/>
              <a:gd name="connsiteX24" fmla="*/ 1666037 w 4571999"/>
              <a:gd name="connsiteY24" fmla="*/ 3683592 h 4571998"/>
              <a:gd name="connsiteX25" fmla="*/ 1682772 w 4571999"/>
              <a:gd name="connsiteY25" fmla="*/ 3689231 h 4571998"/>
              <a:gd name="connsiteX26" fmla="*/ 1780337 w 4571999"/>
              <a:gd name="connsiteY26" fmla="*/ 3736570 h 4571998"/>
              <a:gd name="connsiteX27" fmla="*/ 1793405 w 4571999"/>
              <a:gd name="connsiteY27" fmla="*/ 3735389 h 4571998"/>
              <a:gd name="connsiteX28" fmla="*/ 2062810 w 4571999"/>
              <a:gd name="connsiteY28" fmla="*/ 3465984 h 4571998"/>
              <a:gd name="connsiteX29" fmla="*/ 2743200 w 4571999"/>
              <a:gd name="connsiteY29" fmla="*/ 2514598 h 4571998"/>
              <a:gd name="connsiteX30" fmla="*/ 2743200 w 4571999"/>
              <a:gd name="connsiteY30" fmla="*/ 3428998 h 4571998"/>
              <a:gd name="connsiteX31" fmla="*/ 4419599 w 4571999"/>
              <a:gd name="connsiteY31" fmla="*/ 3428998 h 4571998"/>
              <a:gd name="connsiteX32" fmla="*/ 4419599 w 4571999"/>
              <a:gd name="connsiteY32" fmla="*/ 2514598 h 4571998"/>
              <a:gd name="connsiteX33" fmla="*/ 2277803 w 4571999"/>
              <a:gd name="connsiteY33" fmla="*/ 2513298 h 4571998"/>
              <a:gd name="connsiteX34" fmla="*/ 2062820 w 4571999"/>
              <a:gd name="connsiteY34" fmla="*/ 2603876 h 4571998"/>
              <a:gd name="connsiteX35" fmla="*/ 1739532 w 4571999"/>
              <a:gd name="connsiteY35" fmla="*/ 2927164 h 4571998"/>
              <a:gd name="connsiteX36" fmla="*/ 2170576 w 4571999"/>
              <a:gd name="connsiteY36" fmla="*/ 3358218 h 4571998"/>
              <a:gd name="connsiteX37" fmla="*/ 2493864 w 4571999"/>
              <a:gd name="connsiteY37" fmla="*/ 3034920 h 4571998"/>
              <a:gd name="connsiteX38" fmla="*/ 2496483 w 4571999"/>
              <a:gd name="connsiteY38" fmla="*/ 3032301 h 4571998"/>
              <a:gd name="connsiteX39" fmla="*/ 2493864 w 4571999"/>
              <a:gd name="connsiteY39" fmla="*/ 2601256 h 4571998"/>
              <a:gd name="connsiteX40" fmla="*/ 2277803 w 4571999"/>
              <a:gd name="connsiteY40" fmla="*/ 2513298 h 4571998"/>
              <a:gd name="connsiteX41" fmla="*/ 2963827 w 4571999"/>
              <a:gd name="connsiteY41" fmla="*/ 1981198 h 4571998"/>
              <a:gd name="connsiteX42" fmla="*/ 2743200 w 4571999"/>
              <a:gd name="connsiteY42" fmla="*/ 2201826 h 4571998"/>
              <a:gd name="connsiteX43" fmla="*/ 2743200 w 4571999"/>
              <a:gd name="connsiteY43" fmla="*/ 2362198 h 4571998"/>
              <a:gd name="connsiteX44" fmla="*/ 4419599 w 4571999"/>
              <a:gd name="connsiteY44" fmla="*/ 2362198 h 4571998"/>
              <a:gd name="connsiteX45" fmla="*/ 4419599 w 4571999"/>
              <a:gd name="connsiteY45" fmla="*/ 2201826 h 4571998"/>
              <a:gd name="connsiteX46" fmla="*/ 4198973 w 4571999"/>
              <a:gd name="connsiteY46" fmla="*/ 1981198 h 4571998"/>
              <a:gd name="connsiteX47" fmla="*/ 3200399 w 4571999"/>
              <a:gd name="connsiteY47" fmla="*/ 1523998 h 4571998"/>
              <a:gd name="connsiteX48" fmla="*/ 3200399 w 4571999"/>
              <a:gd name="connsiteY48" fmla="*/ 1828798 h 4571998"/>
              <a:gd name="connsiteX49" fmla="*/ 3962399 w 4571999"/>
              <a:gd name="connsiteY49" fmla="*/ 1828798 h 4571998"/>
              <a:gd name="connsiteX50" fmla="*/ 3962399 w 4571999"/>
              <a:gd name="connsiteY50" fmla="*/ 1523998 h 4571998"/>
              <a:gd name="connsiteX51" fmla="*/ 3657599 w 4571999"/>
              <a:gd name="connsiteY51" fmla="*/ 1066798 h 4571998"/>
              <a:gd name="connsiteX52" fmla="*/ 3657599 w 4571999"/>
              <a:gd name="connsiteY52" fmla="*/ 1371598 h 4571998"/>
              <a:gd name="connsiteX53" fmla="*/ 3809999 w 4571999"/>
              <a:gd name="connsiteY53" fmla="*/ 1371598 h 4571998"/>
              <a:gd name="connsiteX54" fmla="*/ 3809999 w 4571999"/>
              <a:gd name="connsiteY54" fmla="*/ 1219198 h 4571998"/>
              <a:gd name="connsiteX55" fmla="*/ 3962399 w 4571999"/>
              <a:gd name="connsiteY55" fmla="*/ 1219198 h 4571998"/>
              <a:gd name="connsiteX56" fmla="*/ 3962399 w 4571999"/>
              <a:gd name="connsiteY56" fmla="*/ 1371598 h 4571998"/>
              <a:gd name="connsiteX57" fmla="*/ 4114799 w 4571999"/>
              <a:gd name="connsiteY57" fmla="*/ 1371598 h 4571998"/>
              <a:gd name="connsiteX58" fmla="*/ 4114799 w 4571999"/>
              <a:gd name="connsiteY58" fmla="*/ 1066798 h 4571998"/>
              <a:gd name="connsiteX59" fmla="*/ 3352799 w 4571999"/>
              <a:gd name="connsiteY59" fmla="*/ 1066798 h 4571998"/>
              <a:gd name="connsiteX60" fmla="*/ 3352799 w 4571999"/>
              <a:gd name="connsiteY60" fmla="*/ 1371598 h 4571998"/>
              <a:gd name="connsiteX61" fmla="*/ 3505199 w 4571999"/>
              <a:gd name="connsiteY61" fmla="*/ 1371598 h 4571998"/>
              <a:gd name="connsiteX62" fmla="*/ 3505199 w 4571999"/>
              <a:gd name="connsiteY62" fmla="*/ 1066798 h 4571998"/>
              <a:gd name="connsiteX63" fmla="*/ 3047999 w 4571999"/>
              <a:gd name="connsiteY63" fmla="*/ 1066798 h 4571998"/>
              <a:gd name="connsiteX64" fmla="*/ 3047999 w 4571999"/>
              <a:gd name="connsiteY64" fmla="*/ 1371598 h 4571998"/>
              <a:gd name="connsiteX65" fmla="*/ 3200399 w 4571999"/>
              <a:gd name="connsiteY65" fmla="*/ 1371598 h 4571998"/>
              <a:gd name="connsiteX66" fmla="*/ 3200399 w 4571999"/>
              <a:gd name="connsiteY66" fmla="*/ 1066798 h 4571998"/>
              <a:gd name="connsiteX67" fmla="*/ 2971799 w 4571999"/>
              <a:gd name="connsiteY67" fmla="*/ 914398 h 4571998"/>
              <a:gd name="connsiteX68" fmla="*/ 4190999 w 4571999"/>
              <a:gd name="connsiteY68" fmla="*/ 914398 h 4571998"/>
              <a:gd name="connsiteX69" fmla="*/ 4267199 w 4571999"/>
              <a:gd name="connsiteY69" fmla="*/ 990598 h 4571998"/>
              <a:gd name="connsiteX70" fmla="*/ 4267199 w 4571999"/>
              <a:gd name="connsiteY70" fmla="*/ 1447798 h 4571998"/>
              <a:gd name="connsiteX71" fmla="*/ 4190999 w 4571999"/>
              <a:gd name="connsiteY71" fmla="*/ 1523998 h 4571998"/>
              <a:gd name="connsiteX72" fmla="*/ 4114799 w 4571999"/>
              <a:gd name="connsiteY72" fmla="*/ 1523998 h 4571998"/>
              <a:gd name="connsiteX73" fmla="*/ 4114799 w 4571999"/>
              <a:gd name="connsiteY73" fmla="*/ 1828798 h 4571998"/>
              <a:gd name="connsiteX74" fmla="*/ 4198973 w 4571999"/>
              <a:gd name="connsiteY74" fmla="*/ 1828798 h 4571998"/>
              <a:gd name="connsiteX75" fmla="*/ 4571999 w 4571999"/>
              <a:gd name="connsiteY75" fmla="*/ 2201826 h 4571998"/>
              <a:gd name="connsiteX76" fmla="*/ 4571999 w 4571999"/>
              <a:gd name="connsiteY76" fmla="*/ 4046571 h 4571998"/>
              <a:gd name="connsiteX77" fmla="*/ 4198973 w 4571999"/>
              <a:gd name="connsiteY77" fmla="*/ 4419598 h 4571998"/>
              <a:gd name="connsiteX78" fmla="*/ 2963827 w 4571999"/>
              <a:gd name="connsiteY78" fmla="*/ 4419598 h 4571998"/>
              <a:gd name="connsiteX79" fmla="*/ 2590800 w 4571999"/>
              <a:gd name="connsiteY79" fmla="*/ 4046533 h 4571998"/>
              <a:gd name="connsiteX80" fmla="*/ 2590800 w 4571999"/>
              <a:gd name="connsiteY80" fmla="*/ 3153488 h 4571998"/>
              <a:gd name="connsiteX81" fmla="*/ 1895475 w 4571999"/>
              <a:gd name="connsiteY81" fmla="*/ 3848813 h 4571998"/>
              <a:gd name="connsiteX82" fmla="*/ 1981162 w 4571999"/>
              <a:gd name="connsiteY82" fmla="*/ 4115503 h 4571998"/>
              <a:gd name="connsiteX83" fmla="*/ 1524000 w 4571999"/>
              <a:gd name="connsiteY83" fmla="*/ 4571998 h 4571998"/>
              <a:gd name="connsiteX84" fmla="*/ 457200 w 4571999"/>
              <a:gd name="connsiteY84" fmla="*/ 4571998 h 4571998"/>
              <a:gd name="connsiteX85" fmla="*/ 0 w 4571999"/>
              <a:gd name="connsiteY85" fmla="*/ 4114798 h 4571998"/>
              <a:gd name="connsiteX86" fmla="*/ 457200 w 4571999"/>
              <a:gd name="connsiteY86" fmla="*/ 3657598 h 4571998"/>
              <a:gd name="connsiteX87" fmla="*/ 1074677 w 4571999"/>
              <a:gd name="connsiteY87" fmla="*/ 3657598 h 4571998"/>
              <a:gd name="connsiteX88" fmla="*/ 1200674 w 4571999"/>
              <a:gd name="connsiteY88" fmla="*/ 3250490 h 4571998"/>
              <a:gd name="connsiteX89" fmla="*/ 1955054 w 4571999"/>
              <a:gd name="connsiteY89" fmla="*/ 2496110 h 4571998"/>
              <a:gd name="connsiteX90" fmla="*/ 2590800 w 4571999"/>
              <a:gd name="connsiteY90" fmla="*/ 2485785 h 4571998"/>
              <a:gd name="connsiteX91" fmla="*/ 2590800 w 4571999"/>
              <a:gd name="connsiteY91" fmla="*/ 2201826 h 4571998"/>
              <a:gd name="connsiteX92" fmla="*/ 2963827 w 4571999"/>
              <a:gd name="connsiteY92" fmla="*/ 1828798 h 4571998"/>
              <a:gd name="connsiteX93" fmla="*/ 3047999 w 4571999"/>
              <a:gd name="connsiteY93" fmla="*/ 1828798 h 4571998"/>
              <a:gd name="connsiteX94" fmla="*/ 3047999 w 4571999"/>
              <a:gd name="connsiteY94" fmla="*/ 1523998 h 4571998"/>
              <a:gd name="connsiteX95" fmla="*/ 2971799 w 4571999"/>
              <a:gd name="connsiteY95" fmla="*/ 1523998 h 4571998"/>
              <a:gd name="connsiteX96" fmla="*/ 2895599 w 4571999"/>
              <a:gd name="connsiteY96" fmla="*/ 1447798 h 4571998"/>
              <a:gd name="connsiteX97" fmla="*/ 2895599 w 4571999"/>
              <a:gd name="connsiteY97" fmla="*/ 990598 h 4571998"/>
              <a:gd name="connsiteX98" fmla="*/ 2971799 w 4571999"/>
              <a:gd name="connsiteY98" fmla="*/ 914398 h 4571998"/>
              <a:gd name="connsiteX99" fmla="*/ 1143000 w 4571999"/>
              <a:gd name="connsiteY99" fmla="*/ 609598 h 4571998"/>
              <a:gd name="connsiteX100" fmla="*/ 1143000 w 4571999"/>
              <a:gd name="connsiteY100" fmla="*/ 838198 h 4571998"/>
              <a:gd name="connsiteX101" fmla="*/ 1066800 w 4571999"/>
              <a:gd name="connsiteY101" fmla="*/ 914398 h 4571998"/>
              <a:gd name="connsiteX102" fmla="*/ 838200 w 4571999"/>
              <a:gd name="connsiteY102" fmla="*/ 914398 h 4571998"/>
              <a:gd name="connsiteX103" fmla="*/ 838200 w 4571999"/>
              <a:gd name="connsiteY103" fmla="*/ 1066798 h 4571998"/>
              <a:gd name="connsiteX104" fmla="*/ 1066800 w 4571999"/>
              <a:gd name="connsiteY104" fmla="*/ 1066798 h 4571998"/>
              <a:gd name="connsiteX105" fmla="*/ 1143000 w 4571999"/>
              <a:gd name="connsiteY105" fmla="*/ 1142998 h 4571998"/>
              <a:gd name="connsiteX106" fmla="*/ 1143000 w 4571999"/>
              <a:gd name="connsiteY106" fmla="*/ 1371598 h 4571998"/>
              <a:gd name="connsiteX107" fmla="*/ 1295400 w 4571999"/>
              <a:gd name="connsiteY107" fmla="*/ 1371598 h 4571998"/>
              <a:gd name="connsiteX108" fmla="*/ 1295400 w 4571999"/>
              <a:gd name="connsiteY108" fmla="*/ 1142998 h 4571998"/>
              <a:gd name="connsiteX109" fmla="*/ 1371600 w 4571999"/>
              <a:gd name="connsiteY109" fmla="*/ 1066798 h 4571998"/>
              <a:gd name="connsiteX110" fmla="*/ 1600200 w 4571999"/>
              <a:gd name="connsiteY110" fmla="*/ 1066798 h 4571998"/>
              <a:gd name="connsiteX111" fmla="*/ 1600200 w 4571999"/>
              <a:gd name="connsiteY111" fmla="*/ 914398 h 4571998"/>
              <a:gd name="connsiteX112" fmla="*/ 1371600 w 4571999"/>
              <a:gd name="connsiteY112" fmla="*/ 914398 h 4571998"/>
              <a:gd name="connsiteX113" fmla="*/ 1295400 w 4571999"/>
              <a:gd name="connsiteY113" fmla="*/ 838198 h 4571998"/>
              <a:gd name="connsiteX114" fmla="*/ 1295400 w 4571999"/>
              <a:gd name="connsiteY114" fmla="*/ 609598 h 4571998"/>
              <a:gd name="connsiteX115" fmla="*/ 1066800 w 4571999"/>
              <a:gd name="connsiteY115" fmla="*/ 457198 h 4571998"/>
              <a:gd name="connsiteX116" fmla="*/ 1371600 w 4571999"/>
              <a:gd name="connsiteY116" fmla="*/ 457198 h 4571998"/>
              <a:gd name="connsiteX117" fmla="*/ 1447800 w 4571999"/>
              <a:gd name="connsiteY117" fmla="*/ 533398 h 4571998"/>
              <a:gd name="connsiteX118" fmla="*/ 1447800 w 4571999"/>
              <a:gd name="connsiteY118" fmla="*/ 761998 h 4571998"/>
              <a:gd name="connsiteX119" fmla="*/ 1676400 w 4571999"/>
              <a:gd name="connsiteY119" fmla="*/ 761998 h 4571998"/>
              <a:gd name="connsiteX120" fmla="*/ 1752600 w 4571999"/>
              <a:gd name="connsiteY120" fmla="*/ 838198 h 4571998"/>
              <a:gd name="connsiteX121" fmla="*/ 1752600 w 4571999"/>
              <a:gd name="connsiteY121" fmla="*/ 1142998 h 4571998"/>
              <a:gd name="connsiteX122" fmla="*/ 1676400 w 4571999"/>
              <a:gd name="connsiteY122" fmla="*/ 1219198 h 4571998"/>
              <a:gd name="connsiteX123" fmla="*/ 1447800 w 4571999"/>
              <a:gd name="connsiteY123" fmla="*/ 1219198 h 4571998"/>
              <a:gd name="connsiteX124" fmla="*/ 1447800 w 4571999"/>
              <a:gd name="connsiteY124" fmla="*/ 1447798 h 4571998"/>
              <a:gd name="connsiteX125" fmla="*/ 1371600 w 4571999"/>
              <a:gd name="connsiteY125" fmla="*/ 1523998 h 4571998"/>
              <a:gd name="connsiteX126" fmla="*/ 1066800 w 4571999"/>
              <a:gd name="connsiteY126" fmla="*/ 1523998 h 4571998"/>
              <a:gd name="connsiteX127" fmla="*/ 990600 w 4571999"/>
              <a:gd name="connsiteY127" fmla="*/ 1447798 h 4571998"/>
              <a:gd name="connsiteX128" fmla="*/ 990600 w 4571999"/>
              <a:gd name="connsiteY128" fmla="*/ 1219198 h 4571998"/>
              <a:gd name="connsiteX129" fmla="*/ 762000 w 4571999"/>
              <a:gd name="connsiteY129" fmla="*/ 1219198 h 4571998"/>
              <a:gd name="connsiteX130" fmla="*/ 685800 w 4571999"/>
              <a:gd name="connsiteY130" fmla="*/ 1142998 h 4571998"/>
              <a:gd name="connsiteX131" fmla="*/ 685800 w 4571999"/>
              <a:gd name="connsiteY131" fmla="*/ 838198 h 4571998"/>
              <a:gd name="connsiteX132" fmla="*/ 762000 w 4571999"/>
              <a:gd name="connsiteY132" fmla="*/ 761998 h 4571998"/>
              <a:gd name="connsiteX133" fmla="*/ 990600 w 4571999"/>
              <a:gd name="connsiteY133" fmla="*/ 761998 h 4571998"/>
              <a:gd name="connsiteX134" fmla="*/ 990600 w 4571999"/>
              <a:gd name="connsiteY134" fmla="*/ 533398 h 4571998"/>
              <a:gd name="connsiteX135" fmla="*/ 1066800 w 4571999"/>
              <a:gd name="connsiteY135" fmla="*/ 457198 h 4571998"/>
              <a:gd name="connsiteX136" fmla="*/ 1142999 w 4571999"/>
              <a:gd name="connsiteY136" fmla="*/ 184954 h 4571998"/>
              <a:gd name="connsiteX137" fmla="*/ 457199 w 4571999"/>
              <a:gd name="connsiteY137" fmla="*/ 434338 h 4571998"/>
              <a:gd name="connsiteX138" fmla="*/ 457199 w 4571999"/>
              <a:gd name="connsiteY138" fmla="*/ 860696 h 4571998"/>
              <a:gd name="connsiteX139" fmla="*/ 1142999 w 4571999"/>
              <a:gd name="connsiteY139" fmla="*/ 1942974 h 4571998"/>
              <a:gd name="connsiteX140" fmla="*/ 1142999 w 4571999"/>
              <a:gd name="connsiteY140" fmla="*/ 1676398 h 4571998"/>
              <a:gd name="connsiteX141" fmla="*/ 1295399 w 4571999"/>
              <a:gd name="connsiteY141" fmla="*/ 1676398 h 4571998"/>
              <a:gd name="connsiteX142" fmla="*/ 1295399 w 4571999"/>
              <a:gd name="connsiteY142" fmla="*/ 1942936 h 4571998"/>
              <a:gd name="connsiteX143" fmla="*/ 1981199 w 4571999"/>
              <a:gd name="connsiteY143" fmla="*/ 860658 h 4571998"/>
              <a:gd name="connsiteX144" fmla="*/ 1981199 w 4571999"/>
              <a:gd name="connsiteY144" fmla="*/ 434338 h 4571998"/>
              <a:gd name="connsiteX145" fmla="*/ 1295399 w 4571999"/>
              <a:gd name="connsiteY145" fmla="*/ 184992 h 4571998"/>
              <a:gd name="connsiteX146" fmla="*/ 1295399 w 4571999"/>
              <a:gd name="connsiteY146" fmla="*/ 304798 h 4571998"/>
              <a:gd name="connsiteX147" fmla="*/ 1142999 w 4571999"/>
              <a:gd name="connsiteY147" fmla="*/ 304798 h 4571998"/>
              <a:gd name="connsiteX148" fmla="*/ 1219199 w 4571999"/>
              <a:gd name="connsiteY148" fmla="*/ 0 h 4571998"/>
              <a:gd name="connsiteX149" fmla="*/ 1245240 w 4571999"/>
              <a:gd name="connsiteY149" fmla="*/ 4579 h 4571998"/>
              <a:gd name="connsiteX150" fmla="*/ 2083440 w 4571999"/>
              <a:gd name="connsiteY150" fmla="*/ 309379 h 4571998"/>
              <a:gd name="connsiteX151" fmla="*/ 2133599 w 4571999"/>
              <a:gd name="connsiteY151" fmla="*/ 380998 h 4571998"/>
              <a:gd name="connsiteX152" fmla="*/ 2133599 w 4571999"/>
              <a:gd name="connsiteY152" fmla="*/ 860696 h 4571998"/>
              <a:gd name="connsiteX153" fmla="*/ 1245240 w 4571999"/>
              <a:gd name="connsiteY153" fmla="*/ 2129016 h 4571998"/>
              <a:gd name="connsiteX154" fmla="*/ 1193158 w 4571999"/>
              <a:gd name="connsiteY154" fmla="*/ 2129016 h 4571998"/>
              <a:gd name="connsiteX155" fmla="*/ 304799 w 4571999"/>
              <a:gd name="connsiteY155" fmla="*/ 860696 h 4571998"/>
              <a:gd name="connsiteX156" fmla="*/ 304799 w 4571999"/>
              <a:gd name="connsiteY156" fmla="*/ 380998 h 4571998"/>
              <a:gd name="connsiteX157" fmla="*/ 354958 w 4571999"/>
              <a:gd name="connsiteY157" fmla="*/ 309379 h 4571998"/>
              <a:gd name="connsiteX158" fmla="*/ 1193158 w 4571999"/>
              <a:gd name="connsiteY158" fmla="*/ 4579 h 4571998"/>
              <a:gd name="connsiteX159" fmla="*/ 1219199 w 4571999"/>
              <a:gd name="connsiteY159" fmla="*/ 0 h 4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571999" h="4571998">
                <a:moveTo>
                  <a:pt x="1066800" y="3809998"/>
                </a:moveTo>
                <a:lnTo>
                  <a:pt x="1066800" y="4419598"/>
                </a:lnTo>
                <a:lnTo>
                  <a:pt x="1524000" y="4419598"/>
                </a:lnTo>
                <a:cubicBezTo>
                  <a:pt x="1692335" y="4419598"/>
                  <a:pt x="1828800" y="4283133"/>
                  <a:pt x="1828800" y="4114798"/>
                </a:cubicBezTo>
                <a:cubicBezTo>
                  <a:pt x="1828800" y="3946463"/>
                  <a:pt x="1692335" y="3809998"/>
                  <a:pt x="1524000" y="3809998"/>
                </a:cubicBezTo>
                <a:close/>
                <a:moveTo>
                  <a:pt x="457200" y="3809998"/>
                </a:moveTo>
                <a:cubicBezTo>
                  <a:pt x="288944" y="3810189"/>
                  <a:pt x="152594" y="3946539"/>
                  <a:pt x="152400" y="4114798"/>
                </a:cubicBezTo>
                <a:cubicBezTo>
                  <a:pt x="152594" y="4283057"/>
                  <a:pt x="288944" y="4419408"/>
                  <a:pt x="457200" y="4419598"/>
                </a:cubicBezTo>
                <a:lnTo>
                  <a:pt x="914400" y="4419598"/>
                </a:lnTo>
                <a:lnTo>
                  <a:pt x="914400" y="3809998"/>
                </a:lnTo>
                <a:close/>
                <a:moveTo>
                  <a:pt x="2743200" y="3581398"/>
                </a:moveTo>
                <a:lnTo>
                  <a:pt x="2743200" y="3962398"/>
                </a:lnTo>
                <a:lnTo>
                  <a:pt x="4267199" y="3962398"/>
                </a:lnTo>
                <a:lnTo>
                  <a:pt x="4267199" y="4114798"/>
                </a:lnTo>
                <a:lnTo>
                  <a:pt x="2754049" y="4114798"/>
                </a:lnTo>
                <a:cubicBezTo>
                  <a:pt x="2783691" y="4205600"/>
                  <a:pt x="2868311" y="4267074"/>
                  <a:pt x="2963827" y="4267198"/>
                </a:cubicBezTo>
                <a:lnTo>
                  <a:pt x="4198973" y="4267198"/>
                </a:lnTo>
                <a:cubicBezTo>
                  <a:pt x="4320769" y="4267065"/>
                  <a:pt x="4419467" y="4168367"/>
                  <a:pt x="4419599" y="4046571"/>
                </a:cubicBezTo>
                <a:lnTo>
                  <a:pt x="4419599" y="3581398"/>
                </a:lnTo>
                <a:close/>
                <a:moveTo>
                  <a:pt x="1631766" y="3034930"/>
                </a:moveTo>
                <a:lnTo>
                  <a:pt x="1308478" y="3358208"/>
                </a:lnTo>
                <a:cubicBezTo>
                  <a:pt x="1230420" y="3436656"/>
                  <a:pt x="1200760" y="3551118"/>
                  <a:pt x="1230906" y="3657598"/>
                </a:cubicBezTo>
                <a:lnTo>
                  <a:pt x="1524953" y="3657598"/>
                </a:lnTo>
                <a:cubicBezTo>
                  <a:pt x="1569672" y="3658046"/>
                  <a:pt x="1614021" y="3665713"/>
                  <a:pt x="1656293" y="3680306"/>
                </a:cubicBezTo>
                <a:lnTo>
                  <a:pt x="1666037" y="3683592"/>
                </a:lnTo>
                <a:lnTo>
                  <a:pt x="1682772" y="3689231"/>
                </a:lnTo>
                <a:cubicBezTo>
                  <a:pt x="1717262" y="3700594"/>
                  <a:pt x="1750076" y="3716510"/>
                  <a:pt x="1780337" y="3736570"/>
                </a:cubicBezTo>
                <a:lnTo>
                  <a:pt x="1793405" y="3735389"/>
                </a:lnTo>
                <a:lnTo>
                  <a:pt x="2062810" y="3465984"/>
                </a:lnTo>
                <a:close/>
                <a:moveTo>
                  <a:pt x="2743200" y="2514598"/>
                </a:moveTo>
                <a:lnTo>
                  <a:pt x="2743200" y="3428998"/>
                </a:lnTo>
                <a:lnTo>
                  <a:pt x="4419599" y="3428998"/>
                </a:lnTo>
                <a:lnTo>
                  <a:pt x="4419599" y="2514598"/>
                </a:lnTo>
                <a:close/>
                <a:moveTo>
                  <a:pt x="2277803" y="2513298"/>
                </a:moveTo>
                <a:cubicBezTo>
                  <a:pt x="2199799" y="2513772"/>
                  <a:pt x="2121975" y="2544002"/>
                  <a:pt x="2062820" y="2603876"/>
                </a:cubicBezTo>
                <a:lnTo>
                  <a:pt x="1739532" y="2927164"/>
                </a:lnTo>
                <a:lnTo>
                  <a:pt x="2170576" y="3358218"/>
                </a:lnTo>
                <a:lnTo>
                  <a:pt x="2493864" y="3034920"/>
                </a:lnTo>
                <a:cubicBezTo>
                  <a:pt x="2494741" y="3034054"/>
                  <a:pt x="2495617" y="3033177"/>
                  <a:pt x="2496483" y="3032301"/>
                </a:cubicBezTo>
                <a:cubicBezTo>
                  <a:pt x="2614784" y="2912553"/>
                  <a:pt x="2613612" y="2719567"/>
                  <a:pt x="2493864" y="2601256"/>
                </a:cubicBezTo>
                <a:cubicBezTo>
                  <a:pt x="2433990" y="2542106"/>
                  <a:pt x="2355807" y="2512824"/>
                  <a:pt x="2277803" y="2513298"/>
                </a:cubicBezTo>
                <a:close/>
                <a:moveTo>
                  <a:pt x="2963827" y="1981198"/>
                </a:moveTo>
                <a:cubicBezTo>
                  <a:pt x="2842031" y="1981331"/>
                  <a:pt x="2743334" y="2080030"/>
                  <a:pt x="2743200" y="2201826"/>
                </a:cubicBezTo>
                <a:lnTo>
                  <a:pt x="2743200" y="2362198"/>
                </a:lnTo>
                <a:lnTo>
                  <a:pt x="4419599" y="2362198"/>
                </a:lnTo>
                <a:lnTo>
                  <a:pt x="4419599" y="2201826"/>
                </a:lnTo>
                <a:cubicBezTo>
                  <a:pt x="4419467" y="2080030"/>
                  <a:pt x="4320769" y="1981331"/>
                  <a:pt x="4198973" y="1981198"/>
                </a:cubicBezTo>
                <a:close/>
                <a:moveTo>
                  <a:pt x="3200399" y="1523998"/>
                </a:moveTo>
                <a:lnTo>
                  <a:pt x="3200399" y="1828798"/>
                </a:lnTo>
                <a:lnTo>
                  <a:pt x="3962399" y="1828798"/>
                </a:lnTo>
                <a:lnTo>
                  <a:pt x="3962399" y="1523998"/>
                </a:lnTo>
                <a:close/>
                <a:moveTo>
                  <a:pt x="3657599" y="1066798"/>
                </a:moveTo>
                <a:lnTo>
                  <a:pt x="3657599" y="1371598"/>
                </a:lnTo>
                <a:lnTo>
                  <a:pt x="3809999" y="1371598"/>
                </a:lnTo>
                <a:lnTo>
                  <a:pt x="3809999" y="1219198"/>
                </a:lnTo>
                <a:lnTo>
                  <a:pt x="3962399" y="1219198"/>
                </a:lnTo>
                <a:lnTo>
                  <a:pt x="3962399" y="1371598"/>
                </a:lnTo>
                <a:lnTo>
                  <a:pt x="4114799" y="1371598"/>
                </a:lnTo>
                <a:lnTo>
                  <a:pt x="4114799" y="1066798"/>
                </a:lnTo>
                <a:close/>
                <a:moveTo>
                  <a:pt x="3352799" y="1066798"/>
                </a:moveTo>
                <a:lnTo>
                  <a:pt x="3352799" y="1371598"/>
                </a:lnTo>
                <a:lnTo>
                  <a:pt x="3505199" y="1371598"/>
                </a:lnTo>
                <a:lnTo>
                  <a:pt x="3505199" y="1066798"/>
                </a:lnTo>
                <a:close/>
                <a:moveTo>
                  <a:pt x="3047999" y="1066798"/>
                </a:moveTo>
                <a:lnTo>
                  <a:pt x="3047999" y="1371598"/>
                </a:lnTo>
                <a:lnTo>
                  <a:pt x="3200399" y="1371598"/>
                </a:lnTo>
                <a:lnTo>
                  <a:pt x="3200399" y="1066798"/>
                </a:lnTo>
                <a:close/>
                <a:moveTo>
                  <a:pt x="2971799" y="914398"/>
                </a:moveTo>
                <a:lnTo>
                  <a:pt x="4190999" y="914398"/>
                </a:lnTo>
                <a:cubicBezTo>
                  <a:pt x="4233083" y="914398"/>
                  <a:pt x="4267199" y="948517"/>
                  <a:pt x="4267199" y="990598"/>
                </a:cubicBezTo>
                <a:lnTo>
                  <a:pt x="4267199" y="1447798"/>
                </a:lnTo>
                <a:cubicBezTo>
                  <a:pt x="4267199" y="1489879"/>
                  <a:pt x="4233083" y="1523998"/>
                  <a:pt x="4190999" y="1523998"/>
                </a:cubicBezTo>
                <a:lnTo>
                  <a:pt x="4114799" y="1523998"/>
                </a:lnTo>
                <a:lnTo>
                  <a:pt x="4114799" y="1828798"/>
                </a:lnTo>
                <a:lnTo>
                  <a:pt x="4198973" y="1828798"/>
                </a:lnTo>
                <a:cubicBezTo>
                  <a:pt x="4404895" y="1829027"/>
                  <a:pt x="4571771" y="1995905"/>
                  <a:pt x="4571999" y="2201826"/>
                </a:cubicBezTo>
                <a:lnTo>
                  <a:pt x="4571999" y="4046571"/>
                </a:lnTo>
                <a:cubicBezTo>
                  <a:pt x="4571771" y="4252491"/>
                  <a:pt x="4404895" y="4419370"/>
                  <a:pt x="4198973" y="4419598"/>
                </a:cubicBezTo>
                <a:lnTo>
                  <a:pt x="2963827" y="4419598"/>
                </a:lnTo>
                <a:cubicBezTo>
                  <a:pt x="2757888" y="4419370"/>
                  <a:pt x="2591010" y="4252473"/>
                  <a:pt x="2590800" y="4046533"/>
                </a:cubicBezTo>
                <a:lnTo>
                  <a:pt x="2590800" y="3153488"/>
                </a:lnTo>
                <a:lnTo>
                  <a:pt x="1895475" y="3848813"/>
                </a:lnTo>
                <a:cubicBezTo>
                  <a:pt x="1951263" y="3926546"/>
                  <a:pt x="1981229" y="4019824"/>
                  <a:pt x="1981162" y="4115503"/>
                </a:cubicBezTo>
                <a:cubicBezTo>
                  <a:pt x="1980981" y="4367801"/>
                  <a:pt x="1776298" y="4572179"/>
                  <a:pt x="1524000" y="4571998"/>
                </a:cubicBezTo>
                <a:lnTo>
                  <a:pt x="457200" y="4571998"/>
                </a:lnTo>
                <a:cubicBezTo>
                  <a:pt x="204695" y="4571998"/>
                  <a:pt x="0" y="4367306"/>
                  <a:pt x="0" y="4114798"/>
                </a:cubicBezTo>
                <a:cubicBezTo>
                  <a:pt x="0" y="3862290"/>
                  <a:pt x="204695" y="3657598"/>
                  <a:pt x="457200" y="3657598"/>
                </a:cubicBezTo>
                <a:lnTo>
                  <a:pt x="1074677" y="3657598"/>
                </a:lnTo>
                <a:cubicBezTo>
                  <a:pt x="1047350" y="3509446"/>
                  <a:pt x="1094432" y="3357313"/>
                  <a:pt x="1200674" y="3250490"/>
                </a:cubicBezTo>
                <a:lnTo>
                  <a:pt x="1955054" y="2496110"/>
                </a:lnTo>
                <a:cubicBezTo>
                  <a:pt x="2129447" y="2321650"/>
                  <a:pt x="2410835" y="2317078"/>
                  <a:pt x="2590800" y="2485785"/>
                </a:cubicBezTo>
                <a:lnTo>
                  <a:pt x="2590800" y="2201826"/>
                </a:lnTo>
                <a:cubicBezTo>
                  <a:pt x="2591029" y="1995905"/>
                  <a:pt x="2757907" y="1829027"/>
                  <a:pt x="2963827" y="1828798"/>
                </a:cubicBezTo>
                <a:lnTo>
                  <a:pt x="3047999" y="1828798"/>
                </a:lnTo>
                <a:lnTo>
                  <a:pt x="3047999" y="1523998"/>
                </a:lnTo>
                <a:lnTo>
                  <a:pt x="2971799" y="1523998"/>
                </a:lnTo>
                <a:cubicBezTo>
                  <a:pt x="2929719" y="1523998"/>
                  <a:pt x="2895599" y="1489879"/>
                  <a:pt x="2895599" y="1447798"/>
                </a:cubicBezTo>
                <a:lnTo>
                  <a:pt x="2895599" y="990598"/>
                </a:lnTo>
                <a:cubicBezTo>
                  <a:pt x="2895599" y="948517"/>
                  <a:pt x="2929719" y="914398"/>
                  <a:pt x="2971799" y="914398"/>
                </a:cubicBezTo>
                <a:close/>
                <a:moveTo>
                  <a:pt x="1143000" y="609598"/>
                </a:moveTo>
                <a:lnTo>
                  <a:pt x="1143000" y="838198"/>
                </a:lnTo>
                <a:cubicBezTo>
                  <a:pt x="1143000" y="880279"/>
                  <a:pt x="1108881" y="914398"/>
                  <a:pt x="1066800" y="914398"/>
                </a:cubicBezTo>
                <a:lnTo>
                  <a:pt x="838200" y="914398"/>
                </a:lnTo>
                <a:lnTo>
                  <a:pt x="838200" y="1066798"/>
                </a:lnTo>
                <a:lnTo>
                  <a:pt x="1066800" y="1066798"/>
                </a:lnTo>
                <a:cubicBezTo>
                  <a:pt x="1108881" y="1066798"/>
                  <a:pt x="1143000" y="1100917"/>
                  <a:pt x="1143000" y="1142998"/>
                </a:cubicBezTo>
                <a:lnTo>
                  <a:pt x="1143000" y="1371598"/>
                </a:lnTo>
                <a:lnTo>
                  <a:pt x="1295400" y="1371598"/>
                </a:lnTo>
                <a:lnTo>
                  <a:pt x="1295400" y="1142998"/>
                </a:lnTo>
                <a:cubicBezTo>
                  <a:pt x="1295400" y="1100917"/>
                  <a:pt x="1329519" y="1066798"/>
                  <a:pt x="1371600" y="1066798"/>
                </a:cubicBezTo>
                <a:lnTo>
                  <a:pt x="1600200" y="1066798"/>
                </a:lnTo>
                <a:lnTo>
                  <a:pt x="1600200" y="914398"/>
                </a:lnTo>
                <a:lnTo>
                  <a:pt x="1371600" y="914398"/>
                </a:lnTo>
                <a:cubicBezTo>
                  <a:pt x="1329519" y="914398"/>
                  <a:pt x="1295400" y="880279"/>
                  <a:pt x="1295400" y="838198"/>
                </a:cubicBezTo>
                <a:lnTo>
                  <a:pt x="1295400" y="609598"/>
                </a:lnTo>
                <a:close/>
                <a:moveTo>
                  <a:pt x="1066800" y="457198"/>
                </a:moveTo>
                <a:lnTo>
                  <a:pt x="1371600" y="457198"/>
                </a:lnTo>
                <a:cubicBezTo>
                  <a:pt x="1413681" y="457198"/>
                  <a:pt x="1447800" y="491314"/>
                  <a:pt x="1447800" y="533398"/>
                </a:cubicBezTo>
                <a:lnTo>
                  <a:pt x="1447800" y="761998"/>
                </a:lnTo>
                <a:lnTo>
                  <a:pt x="1676400" y="761998"/>
                </a:lnTo>
                <a:cubicBezTo>
                  <a:pt x="1718481" y="761998"/>
                  <a:pt x="1752600" y="796114"/>
                  <a:pt x="1752600" y="838198"/>
                </a:cubicBezTo>
                <a:lnTo>
                  <a:pt x="1752600" y="1142998"/>
                </a:lnTo>
                <a:cubicBezTo>
                  <a:pt x="1752600" y="1185079"/>
                  <a:pt x="1718481" y="1219198"/>
                  <a:pt x="1676400" y="1219198"/>
                </a:cubicBezTo>
                <a:lnTo>
                  <a:pt x="1447800" y="1219198"/>
                </a:lnTo>
                <a:lnTo>
                  <a:pt x="1447800" y="1447798"/>
                </a:lnTo>
                <a:cubicBezTo>
                  <a:pt x="1447800" y="1489879"/>
                  <a:pt x="1413681" y="1523998"/>
                  <a:pt x="1371600" y="1523998"/>
                </a:cubicBezTo>
                <a:lnTo>
                  <a:pt x="1066800" y="1523998"/>
                </a:lnTo>
                <a:cubicBezTo>
                  <a:pt x="1024719" y="1523998"/>
                  <a:pt x="990600" y="1489879"/>
                  <a:pt x="990600" y="1447798"/>
                </a:cubicBezTo>
                <a:lnTo>
                  <a:pt x="990600" y="1219198"/>
                </a:lnTo>
                <a:lnTo>
                  <a:pt x="762000" y="1219198"/>
                </a:lnTo>
                <a:cubicBezTo>
                  <a:pt x="719916" y="1219198"/>
                  <a:pt x="685800" y="1185079"/>
                  <a:pt x="685800" y="1142998"/>
                </a:cubicBezTo>
                <a:lnTo>
                  <a:pt x="685800" y="838198"/>
                </a:lnTo>
                <a:cubicBezTo>
                  <a:pt x="685800" y="796114"/>
                  <a:pt x="719916" y="761998"/>
                  <a:pt x="762000" y="761998"/>
                </a:cubicBezTo>
                <a:lnTo>
                  <a:pt x="990600" y="761998"/>
                </a:lnTo>
                <a:lnTo>
                  <a:pt x="990600" y="533398"/>
                </a:lnTo>
                <a:cubicBezTo>
                  <a:pt x="990600" y="491314"/>
                  <a:pt x="1024719" y="457198"/>
                  <a:pt x="1066800" y="457198"/>
                </a:cubicBezTo>
                <a:close/>
                <a:moveTo>
                  <a:pt x="1142999" y="184954"/>
                </a:moveTo>
                <a:lnTo>
                  <a:pt x="457199" y="434338"/>
                </a:lnTo>
                <a:lnTo>
                  <a:pt x="457199" y="860696"/>
                </a:lnTo>
                <a:cubicBezTo>
                  <a:pt x="458291" y="1323420"/>
                  <a:pt x="725044" y="1744397"/>
                  <a:pt x="1142999" y="1942974"/>
                </a:cubicBezTo>
                <a:lnTo>
                  <a:pt x="1142999" y="1676398"/>
                </a:lnTo>
                <a:lnTo>
                  <a:pt x="1295399" y="1676398"/>
                </a:lnTo>
                <a:lnTo>
                  <a:pt x="1295399" y="1942936"/>
                </a:lnTo>
                <a:cubicBezTo>
                  <a:pt x="1713356" y="1744359"/>
                  <a:pt x="1980113" y="1323392"/>
                  <a:pt x="1981199" y="860658"/>
                </a:cubicBezTo>
                <a:lnTo>
                  <a:pt x="1981199" y="434338"/>
                </a:lnTo>
                <a:lnTo>
                  <a:pt x="1295399" y="184992"/>
                </a:lnTo>
                <a:lnTo>
                  <a:pt x="1295399" y="304798"/>
                </a:lnTo>
                <a:lnTo>
                  <a:pt x="1142999" y="304798"/>
                </a:lnTo>
                <a:close/>
                <a:moveTo>
                  <a:pt x="1219199" y="0"/>
                </a:moveTo>
                <a:cubicBezTo>
                  <a:pt x="1228014" y="0"/>
                  <a:pt x="1236830" y="1527"/>
                  <a:pt x="1245240" y="4579"/>
                </a:cubicBezTo>
                <a:lnTo>
                  <a:pt x="2083440" y="309379"/>
                </a:lnTo>
                <a:cubicBezTo>
                  <a:pt x="2113558" y="320330"/>
                  <a:pt x="2133599" y="348953"/>
                  <a:pt x="2133599" y="380998"/>
                </a:cubicBezTo>
                <a:lnTo>
                  <a:pt x="2133599" y="860696"/>
                </a:lnTo>
                <a:cubicBezTo>
                  <a:pt x="2132389" y="1427814"/>
                  <a:pt x="1777802" y="1934068"/>
                  <a:pt x="1245240" y="2129016"/>
                </a:cubicBezTo>
                <a:cubicBezTo>
                  <a:pt x="1228419" y="2135122"/>
                  <a:pt x="1209979" y="2135122"/>
                  <a:pt x="1193158" y="2129016"/>
                </a:cubicBezTo>
                <a:cubicBezTo>
                  <a:pt x="660599" y="1934068"/>
                  <a:pt x="306012" y="1427814"/>
                  <a:pt x="304799" y="860696"/>
                </a:cubicBezTo>
                <a:lnTo>
                  <a:pt x="304799" y="380998"/>
                </a:lnTo>
                <a:cubicBezTo>
                  <a:pt x="304796" y="348953"/>
                  <a:pt x="324842" y="320330"/>
                  <a:pt x="354958" y="309379"/>
                </a:cubicBezTo>
                <a:lnTo>
                  <a:pt x="1193158" y="4579"/>
                </a:lnTo>
                <a:cubicBezTo>
                  <a:pt x="1201569" y="1527"/>
                  <a:pt x="1210384" y="0"/>
                  <a:pt x="1219199"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8" name="Gruppieren 17">
            <a:extLst>
              <a:ext uri="{FF2B5EF4-FFF2-40B4-BE49-F238E27FC236}">
                <a16:creationId xmlns:a16="http://schemas.microsoft.com/office/drawing/2014/main" id="{9C0EDA2A-265B-0D7A-43EF-32DC9913CF6D}"/>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A27FC3BA-2FB7-96B7-B77F-F5AF023964C4}"/>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3" action="ppaction://hlinksldjump"/>
              <a:extLst>
                <a:ext uri="{FF2B5EF4-FFF2-40B4-BE49-F238E27FC236}">
                  <a16:creationId xmlns:a16="http://schemas.microsoft.com/office/drawing/2014/main" id="{74102B3D-C057-D672-C92F-96BEB6C4EF0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359054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66FA2-1E45-0BBD-2FDB-FC0AF682E268}"/>
            </a:ext>
          </a:extLst>
        </p:cNvPr>
        <p:cNvGrpSpPr/>
        <p:nvPr/>
      </p:nvGrpSpPr>
      <p:grpSpPr>
        <a:xfrm>
          <a:off x="0" y="0"/>
          <a:ext cx="0" cy="0"/>
          <a:chOff x="0" y="0"/>
          <a:chExt cx="0" cy="0"/>
        </a:xfrm>
      </p:grpSpPr>
      <p:pic>
        <p:nvPicPr>
          <p:cNvPr id="3" name="Grafik 2" descr="Ein Bild, das orange, Farbigkeit, Weinrot, Coquelicot enthält.&#10;&#10;Automatisch generierte Beschreibung">
            <a:extLst>
              <a:ext uri="{FF2B5EF4-FFF2-40B4-BE49-F238E27FC236}">
                <a16:creationId xmlns:a16="http://schemas.microsoft.com/office/drawing/2014/main" id="{6FCAD230-44BD-B569-E7CD-8989FDCAA8DA}"/>
              </a:ext>
            </a:extLst>
          </p:cNvPr>
          <p:cNvPicPr>
            <a:picLocks noChangeAspect="1"/>
          </p:cNvPicPr>
          <p:nvPr/>
        </p:nvPicPr>
        <p:blipFill>
          <a:blip r:embed="rId2"/>
          <a:srcRect l="7797" r="7797"/>
          <a:stretch/>
        </p:blipFill>
        <p:spPr>
          <a:xfrm rot="5400000">
            <a:off x="2578048" y="-2755954"/>
            <a:ext cx="7035910" cy="12192002"/>
          </a:xfrm>
          <a:prstGeom prst="rect">
            <a:avLst/>
          </a:prstGeom>
        </p:spPr>
      </p:pic>
      <p:pic>
        <p:nvPicPr>
          <p:cNvPr id="11" name="Grafik 10" descr="Ein Bild, das Text, Screenshot, Kreis, Schwarz enthält.&#10;&#10;KI-generierte Inhalte können fehlerhaft sein.">
            <a:extLst>
              <a:ext uri="{FF2B5EF4-FFF2-40B4-BE49-F238E27FC236}">
                <a16:creationId xmlns:a16="http://schemas.microsoft.com/office/drawing/2014/main" id="{8AB62CB2-6006-2D63-A21C-A85A5932FE59}"/>
              </a:ext>
            </a:extLst>
          </p:cNvPr>
          <p:cNvPicPr>
            <a:picLocks noChangeAspect="1"/>
          </p:cNvPicPr>
          <p:nvPr/>
        </p:nvPicPr>
        <p:blipFill>
          <a:blip r:embed="rId3"/>
          <a:srcRect l="65732" t="25671" r="13874" b="40067"/>
          <a:stretch/>
        </p:blipFill>
        <p:spPr>
          <a:xfrm>
            <a:off x="9202800" y="3994930"/>
            <a:ext cx="2678024" cy="2586002"/>
          </a:xfrm>
          <a:prstGeom prst="rect">
            <a:avLst/>
          </a:prstGeom>
        </p:spPr>
      </p:pic>
      <p:sp>
        <p:nvSpPr>
          <p:cNvPr id="7" name="Textfeld 6">
            <a:extLst>
              <a:ext uri="{FF2B5EF4-FFF2-40B4-BE49-F238E27FC236}">
                <a16:creationId xmlns:a16="http://schemas.microsoft.com/office/drawing/2014/main" id="{C56A12C1-9B7F-64AF-B444-60B383FEBCF5}"/>
              </a:ext>
            </a:extLst>
          </p:cNvPr>
          <p:cNvSpPr txBox="1"/>
          <p:nvPr/>
        </p:nvSpPr>
        <p:spPr>
          <a:xfrm>
            <a:off x="2346405" y="1362949"/>
            <a:ext cx="9109280" cy="2066051"/>
          </a:xfrm>
          <a:prstGeom prst="rect">
            <a:avLst/>
          </a:prstGeom>
          <a:noFill/>
        </p:spPr>
        <p:txBody>
          <a:bodyPr wrap="square" lIns="0" tIns="0" rIns="0" bIns="0" rtlCol="0">
            <a:noAutofit/>
          </a:bodyPr>
          <a:lstStyle/>
          <a:p>
            <a:pPr>
              <a:lnSpc>
                <a:spcPct val="90000"/>
              </a:lnSpc>
              <a:spcAft>
                <a:spcPts val="1000"/>
              </a:spcAft>
            </a:pPr>
            <a:r>
              <a:rPr lang="de-DE" sz="4800" i="1" dirty="0">
                <a:solidFill>
                  <a:schemeClr val="bg1"/>
                </a:solidFill>
                <a:latin typeface="Apple Braille" pitchFamily="2" charset="0"/>
                <a:cs typeface="APPLE CHANCERY" panose="03020702040506060504" pitchFamily="66" charset="-79"/>
              </a:rPr>
              <a:t>Ein gutes System ist wichtig für die Umsetzung, aber es ersetzt kein schlechtes Geschäftsmodell.</a:t>
            </a:r>
          </a:p>
          <a:p>
            <a:pPr>
              <a:lnSpc>
                <a:spcPct val="90000"/>
              </a:lnSpc>
              <a:spcAft>
                <a:spcPts val="1000"/>
              </a:spcAft>
            </a:pPr>
            <a:r>
              <a:rPr lang="de-DE" sz="2400" i="1" dirty="0">
                <a:solidFill>
                  <a:schemeClr val="bg1"/>
                </a:solidFill>
                <a:latin typeface="Apple Braille" pitchFamily="2" charset="0"/>
                <a:cs typeface="APPLE CHANCERY" panose="03020702040506060504" pitchFamily="66" charset="-79"/>
              </a:rPr>
              <a:t>Cay von Fournier</a:t>
            </a:r>
          </a:p>
        </p:txBody>
      </p:sp>
    </p:spTree>
    <p:extLst>
      <p:ext uri="{BB962C8B-B14F-4D97-AF65-F5344CB8AC3E}">
        <p14:creationId xmlns:p14="http://schemas.microsoft.com/office/powerpoint/2010/main" val="21029551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7000">
        <p159:morph option="byObject"/>
      </p:transition>
    </mc:Choice>
    <mc:Fallback>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uppieren 68">
            <a:extLst>
              <a:ext uri="{FF2B5EF4-FFF2-40B4-BE49-F238E27FC236}">
                <a16:creationId xmlns:a16="http://schemas.microsoft.com/office/drawing/2014/main" id="{DB7C6A71-C0AC-59FC-29AD-9EF5E1702EC8}"/>
              </a:ext>
            </a:extLst>
          </p:cNvPr>
          <p:cNvGrpSpPr>
            <a:grpSpLocks noChangeAspect="1"/>
          </p:cNvGrpSpPr>
          <p:nvPr/>
        </p:nvGrpSpPr>
        <p:grpSpPr bwMode="gray">
          <a:xfrm>
            <a:off x="2121168" y="2570404"/>
            <a:ext cx="3758397" cy="3239996"/>
            <a:chOff x="2121168" y="2570404"/>
            <a:chExt cx="3758397" cy="3239996"/>
          </a:xfrm>
        </p:grpSpPr>
        <p:sp>
          <p:nvSpPr>
            <p:cNvPr id="66" name="Freihandform: Form 65">
              <a:extLst>
                <a:ext uri="{FF2B5EF4-FFF2-40B4-BE49-F238E27FC236}">
                  <a16:creationId xmlns:a16="http://schemas.microsoft.com/office/drawing/2014/main" id="{8377049B-2155-AC55-F9F7-A7BEC8A664DC}"/>
                </a:ext>
              </a:extLst>
            </p:cNvPr>
            <p:cNvSpPr/>
            <p:nvPr/>
          </p:nvSpPr>
          <p:spPr bwMode="gray">
            <a:xfrm rot="10800000">
              <a:off x="2121168" y="2570404"/>
              <a:ext cx="3758397" cy="1025997"/>
            </a:xfrm>
            <a:custGeom>
              <a:avLst/>
              <a:gdLst>
                <a:gd name="connsiteX0" fmla="*/ 3758397 w 3758397"/>
                <a:gd name="connsiteY0" fmla="*/ 1025997 h 1025997"/>
                <a:gd name="connsiteX1" fmla="*/ 0 w 3758397"/>
                <a:gd name="connsiteY1" fmla="*/ 1025997 h 1025997"/>
                <a:gd name="connsiteX2" fmla="*/ 595079 w 3758397"/>
                <a:gd name="connsiteY2" fmla="*/ 0 h 1025997"/>
                <a:gd name="connsiteX3" fmla="*/ 3163319 w 3758397"/>
                <a:gd name="connsiteY3" fmla="*/ 0 h 1025997"/>
                <a:gd name="connsiteX4" fmla="*/ 3758397 w 3758397"/>
                <a:gd name="connsiteY4" fmla="*/ 1025997 h 102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97" h="1025997">
                  <a:moveTo>
                    <a:pt x="3758397" y="1025997"/>
                  </a:moveTo>
                  <a:lnTo>
                    <a:pt x="0" y="1025997"/>
                  </a:lnTo>
                  <a:lnTo>
                    <a:pt x="595079" y="0"/>
                  </a:lnTo>
                  <a:lnTo>
                    <a:pt x="3163319" y="0"/>
                  </a:lnTo>
                  <a:lnTo>
                    <a:pt x="3758397" y="102599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63" name="Freihandform: Form 62">
              <a:extLst>
                <a:ext uri="{FF2B5EF4-FFF2-40B4-BE49-F238E27FC236}">
                  <a16:creationId xmlns:a16="http://schemas.microsoft.com/office/drawing/2014/main" id="{23A26BAD-5D6E-DE5C-FDD4-25C7C02A68A2}"/>
                </a:ext>
              </a:extLst>
            </p:cNvPr>
            <p:cNvSpPr/>
            <p:nvPr/>
          </p:nvSpPr>
          <p:spPr bwMode="gray">
            <a:xfrm rot="10800000">
              <a:off x="2778885" y="3704401"/>
              <a:ext cx="2442960" cy="971999"/>
            </a:xfrm>
            <a:custGeom>
              <a:avLst/>
              <a:gdLst>
                <a:gd name="connsiteX0" fmla="*/ 2442960 w 2442960"/>
                <a:gd name="connsiteY0" fmla="*/ 971999 h 971999"/>
                <a:gd name="connsiteX1" fmla="*/ 0 w 2442960"/>
                <a:gd name="connsiteY1" fmla="*/ 971999 h 971999"/>
                <a:gd name="connsiteX2" fmla="*/ 563760 w 2442960"/>
                <a:gd name="connsiteY2" fmla="*/ 0 h 971999"/>
                <a:gd name="connsiteX3" fmla="*/ 1879200 w 2442960"/>
                <a:gd name="connsiteY3" fmla="*/ 0 h 971999"/>
                <a:gd name="connsiteX4" fmla="*/ 2442960 w 2442960"/>
                <a:gd name="connsiteY4" fmla="*/ 971999 h 9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2960" h="971999">
                  <a:moveTo>
                    <a:pt x="2442960" y="971999"/>
                  </a:moveTo>
                  <a:lnTo>
                    <a:pt x="0" y="971999"/>
                  </a:lnTo>
                  <a:lnTo>
                    <a:pt x="563760" y="0"/>
                  </a:lnTo>
                  <a:lnTo>
                    <a:pt x="1879200" y="0"/>
                  </a:lnTo>
                  <a:lnTo>
                    <a:pt x="2442960" y="97199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58" name="Freihandform: Form 57">
              <a:extLst>
                <a:ext uri="{FF2B5EF4-FFF2-40B4-BE49-F238E27FC236}">
                  <a16:creationId xmlns:a16="http://schemas.microsoft.com/office/drawing/2014/main" id="{485EEE78-8A5F-DEDC-040F-33598BCB990D}"/>
                </a:ext>
              </a:extLst>
            </p:cNvPr>
            <p:cNvSpPr/>
            <p:nvPr/>
          </p:nvSpPr>
          <p:spPr bwMode="gray">
            <a:xfrm rot="10800000">
              <a:off x="3405285" y="4784400"/>
              <a:ext cx="1190160" cy="1026000"/>
            </a:xfrm>
            <a:custGeom>
              <a:avLst/>
              <a:gdLst>
                <a:gd name="connsiteX0" fmla="*/ 1190160 w 1190160"/>
                <a:gd name="connsiteY0" fmla="*/ 1026000 h 1026000"/>
                <a:gd name="connsiteX1" fmla="*/ 0 w 1190160"/>
                <a:gd name="connsiteY1" fmla="*/ 1026000 h 1026000"/>
                <a:gd name="connsiteX2" fmla="*/ 595080 w 1190160"/>
                <a:gd name="connsiteY2" fmla="*/ 0 h 1026000"/>
                <a:gd name="connsiteX3" fmla="*/ 1190160 w 1190160"/>
                <a:gd name="connsiteY3" fmla="*/ 1026000 h 1026000"/>
              </a:gdLst>
              <a:ahLst/>
              <a:cxnLst>
                <a:cxn ang="0">
                  <a:pos x="connsiteX0" y="connsiteY0"/>
                </a:cxn>
                <a:cxn ang="0">
                  <a:pos x="connsiteX1" y="connsiteY1"/>
                </a:cxn>
                <a:cxn ang="0">
                  <a:pos x="connsiteX2" y="connsiteY2"/>
                </a:cxn>
                <a:cxn ang="0">
                  <a:pos x="connsiteX3" y="connsiteY3"/>
                </a:cxn>
              </a:cxnLst>
              <a:rect l="l" t="t" r="r" b="b"/>
              <a:pathLst>
                <a:path w="1190160" h="1026000">
                  <a:moveTo>
                    <a:pt x="1190160" y="1026000"/>
                  </a:moveTo>
                  <a:lnTo>
                    <a:pt x="0" y="1026000"/>
                  </a:lnTo>
                  <a:lnTo>
                    <a:pt x="595080" y="0"/>
                  </a:lnTo>
                  <a:lnTo>
                    <a:pt x="1190160" y="1026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grp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FE0425E4-4C00-79A5-F268-E95903E8BA56}"/>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Neben Produkten und Dienstleistungen geht </a:t>
            </a:r>
            <a:br>
              <a:rPr lang="de-DE" sz="1800" dirty="0"/>
            </a:br>
            <a:r>
              <a:rPr lang="de-DE" sz="1800" dirty="0"/>
              <a:t>es beim Experience Selling vor allem um Marketing. Dabei soll das </a:t>
            </a:r>
            <a:r>
              <a:rPr lang="de-DE" sz="1800" b="1" dirty="0">
                <a:solidFill>
                  <a:schemeClr val="accent6"/>
                </a:solidFill>
                <a:latin typeface="+mj-lt"/>
              </a:rPr>
              <a:t>Kundenerlebnis im Vordergrund stehen</a:t>
            </a:r>
            <a:r>
              <a:rPr lang="de-DE" sz="1800" dirty="0"/>
              <a:t>.</a:t>
            </a:r>
          </a:p>
          <a:p>
            <a:pPr marL="0" indent="0">
              <a:buNone/>
            </a:pPr>
            <a:r>
              <a:rPr lang="de-DE" sz="1800" dirty="0"/>
              <a:t>Die wahrgenommene Umgebung wird angepasst, um Emotionen für eine stärkere Kundenbindung zu nutzen.</a:t>
            </a:r>
          </a:p>
          <a:p>
            <a:pPr marL="0" indent="0">
              <a:buNone/>
            </a:pPr>
            <a:r>
              <a:rPr lang="de-DE" sz="1800" dirty="0"/>
              <a:t>Vor allem interessant für Unternehmen mit undifferenzierten Produkten, die auf gesättigten Märkten agieren.</a:t>
            </a:r>
          </a:p>
          <a:p>
            <a:pPr marL="0" indent="0">
              <a:buNone/>
            </a:pPr>
            <a:r>
              <a:rPr lang="de-DE" sz="1800" dirty="0"/>
              <a:t>Diese Unternehmen müssen sich die Gunst der Kunden auf eine andere Weise als dem reinen Produktverkauf verdienen.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Experience Selling</a:t>
            </a:r>
          </a:p>
        </p:txBody>
      </p:sp>
      <p:sp>
        <p:nvSpPr>
          <p:cNvPr id="12" name="Freihandform: Form 11">
            <a:extLst>
              <a:ext uri="{FF2B5EF4-FFF2-40B4-BE49-F238E27FC236}">
                <a16:creationId xmlns:a16="http://schemas.microsoft.com/office/drawing/2014/main" id="{F335F6A9-4B23-779B-F63C-34453EE13BBE}"/>
              </a:ext>
            </a:extLst>
          </p:cNvPr>
          <p:cNvSpPr>
            <a:spLocks noChangeAspect="1"/>
          </p:cNvSpPr>
          <p:nvPr/>
        </p:nvSpPr>
        <p:spPr bwMode="gray">
          <a:xfrm>
            <a:off x="2403185" y="1870617"/>
            <a:ext cx="3908437" cy="3220918"/>
          </a:xfrm>
          <a:custGeom>
            <a:avLst/>
            <a:gdLst>
              <a:gd name="connsiteX0" fmla="*/ 2631740 w 3080986"/>
              <a:gd name="connsiteY0" fmla="*/ 0 h 2367118"/>
              <a:gd name="connsiteX1" fmla="*/ 2704311 w 3080986"/>
              <a:gd name="connsiteY1" fmla="*/ 957943 h 2367118"/>
              <a:gd name="connsiteX2" fmla="*/ 207854 w 3080986"/>
              <a:gd name="connsiteY2" fmla="*/ 798286 h 2367118"/>
              <a:gd name="connsiteX3" fmla="*/ 440082 w 3080986"/>
              <a:gd name="connsiteY3" fmla="*/ 1538515 h 2367118"/>
              <a:gd name="connsiteX4" fmla="*/ 2834940 w 3080986"/>
              <a:gd name="connsiteY4" fmla="*/ 1741715 h 2367118"/>
              <a:gd name="connsiteX5" fmla="*/ 2863968 w 3080986"/>
              <a:gd name="connsiteY5" fmla="*/ 2293257 h 2367118"/>
              <a:gd name="connsiteX6" fmla="*/ 1601225 w 3080986"/>
              <a:gd name="connsiteY6" fmla="*/ 2365829 h 2367118"/>
              <a:gd name="connsiteX0" fmla="*/ 2631740 w 3080986"/>
              <a:gd name="connsiteY0" fmla="*/ 0 h 2367118"/>
              <a:gd name="connsiteX1" fmla="*/ 2704311 w 3080986"/>
              <a:gd name="connsiteY1" fmla="*/ 957943 h 2367118"/>
              <a:gd name="connsiteX2" fmla="*/ 207854 w 3080986"/>
              <a:gd name="connsiteY2" fmla="*/ 798286 h 2367118"/>
              <a:gd name="connsiteX3" fmla="*/ 440082 w 3080986"/>
              <a:gd name="connsiteY3" fmla="*/ 1538515 h 2367118"/>
              <a:gd name="connsiteX4" fmla="*/ 2834940 w 3080986"/>
              <a:gd name="connsiteY4" fmla="*/ 1741715 h 2367118"/>
              <a:gd name="connsiteX5" fmla="*/ 2863968 w 3080986"/>
              <a:gd name="connsiteY5" fmla="*/ 2293257 h 2367118"/>
              <a:gd name="connsiteX6" fmla="*/ 1601225 w 3080986"/>
              <a:gd name="connsiteY6" fmla="*/ 2365829 h 2367118"/>
              <a:gd name="connsiteX0" fmla="*/ 2634174 w 3083420"/>
              <a:gd name="connsiteY0" fmla="*/ 0 h 2367118"/>
              <a:gd name="connsiteX1" fmla="*/ 2740082 w 3083420"/>
              <a:gd name="connsiteY1" fmla="*/ 853168 h 2367118"/>
              <a:gd name="connsiteX2" fmla="*/ 210288 w 3083420"/>
              <a:gd name="connsiteY2" fmla="*/ 798286 h 2367118"/>
              <a:gd name="connsiteX3" fmla="*/ 442516 w 3083420"/>
              <a:gd name="connsiteY3" fmla="*/ 1538515 h 2367118"/>
              <a:gd name="connsiteX4" fmla="*/ 2837374 w 3083420"/>
              <a:gd name="connsiteY4" fmla="*/ 1741715 h 2367118"/>
              <a:gd name="connsiteX5" fmla="*/ 2866402 w 3083420"/>
              <a:gd name="connsiteY5" fmla="*/ 2293257 h 2367118"/>
              <a:gd name="connsiteX6" fmla="*/ 1603659 w 3083420"/>
              <a:gd name="connsiteY6" fmla="*/ 2365829 h 2367118"/>
              <a:gd name="connsiteX0" fmla="*/ 2672704 w 3121950"/>
              <a:gd name="connsiteY0" fmla="*/ 0 h 2367118"/>
              <a:gd name="connsiteX1" fmla="*/ 2778612 w 3121950"/>
              <a:gd name="connsiteY1" fmla="*/ 853168 h 2367118"/>
              <a:gd name="connsiteX2" fmla="*/ 196430 w 3121950"/>
              <a:gd name="connsiteY2" fmla="*/ 783999 h 2367118"/>
              <a:gd name="connsiteX3" fmla="*/ 481046 w 3121950"/>
              <a:gd name="connsiteY3" fmla="*/ 1538515 h 2367118"/>
              <a:gd name="connsiteX4" fmla="*/ 2875904 w 3121950"/>
              <a:gd name="connsiteY4" fmla="*/ 1741715 h 2367118"/>
              <a:gd name="connsiteX5" fmla="*/ 2904932 w 3121950"/>
              <a:gd name="connsiteY5" fmla="*/ 2293257 h 2367118"/>
              <a:gd name="connsiteX6" fmla="*/ 1642189 w 3121950"/>
              <a:gd name="connsiteY6" fmla="*/ 2365829 h 2367118"/>
              <a:gd name="connsiteX0" fmla="*/ 2609533 w 3058779"/>
              <a:gd name="connsiteY0" fmla="*/ 0 h 2367118"/>
              <a:gd name="connsiteX1" fmla="*/ 2715441 w 3058779"/>
              <a:gd name="connsiteY1" fmla="*/ 853168 h 2367118"/>
              <a:gd name="connsiteX2" fmla="*/ 133259 w 3058779"/>
              <a:gd name="connsiteY2" fmla="*/ 783999 h 2367118"/>
              <a:gd name="connsiteX3" fmla="*/ 417875 w 3058779"/>
              <a:gd name="connsiteY3" fmla="*/ 1538515 h 2367118"/>
              <a:gd name="connsiteX4" fmla="*/ 2812733 w 3058779"/>
              <a:gd name="connsiteY4" fmla="*/ 1741715 h 2367118"/>
              <a:gd name="connsiteX5" fmla="*/ 2841761 w 3058779"/>
              <a:gd name="connsiteY5" fmla="*/ 2293257 h 2367118"/>
              <a:gd name="connsiteX6" fmla="*/ 1579018 w 3058779"/>
              <a:gd name="connsiteY6" fmla="*/ 2365829 h 2367118"/>
              <a:gd name="connsiteX0" fmla="*/ 2623722 w 3072968"/>
              <a:gd name="connsiteY0" fmla="*/ 0 h 2367118"/>
              <a:gd name="connsiteX1" fmla="*/ 2729630 w 3072968"/>
              <a:gd name="connsiteY1" fmla="*/ 853168 h 2367118"/>
              <a:gd name="connsiteX2" fmla="*/ 128398 w 3072968"/>
              <a:gd name="connsiteY2" fmla="*/ 807811 h 2367118"/>
              <a:gd name="connsiteX3" fmla="*/ 432064 w 3072968"/>
              <a:gd name="connsiteY3" fmla="*/ 1538515 h 2367118"/>
              <a:gd name="connsiteX4" fmla="*/ 2826922 w 3072968"/>
              <a:gd name="connsiteY4" fmla="*/ 1741715 h 2367118"/>
              <a:gd name="connsiteX5" fmla="*/ 2855950 w 3072968"/>
              <a:gd name="connsiteY5" fmla="*/ 2293257 h 2367118"/>
              <a:gd name="connsiteX6" fmla="*/ 1593207 w 3072968"/>
              <a:gd name="connsiteY6" fmla="*/ 2365829 h 2367118"/>
              <a:gd name="connsiteX0" fmla="*/ 2616595 w 3065841"/>
              <a:gd name="connsiteY0" fmla="*/ 0 h 2367118"/>
              <a:gd name="connsiteX1" fmla="*/ 2722503 w 3065841"/>
              <a:gd name="connsiteY1" fmla="*/ 853168 h 2367118"/>
              <a:gd name="connsiteX2" fmla="*/ 130796 w 3065841"/>
              <a:gd name="connsiteY2" fmla="*/ 903061 h 2367118"/>
              <a:gd name="connsiteX3" fmla="*/ 424937 w 3065841"/>
              <a:gd name="connsiteY3" fmla="*/ 1538515 h 2367118"/>
              <a:gd name="connsiteX4" fmla="*/ 2819795 w 3065841"/>
              <a:gd name="connsiteY4" fmla="*/ 1741715 h 2367118"/>
              <a:gd name="connsiteX5" fmla="*/ 2848823 w 3065841"/>
              <a:gd name="connsiteY5" fmla="*/ 2293257 h 2367118"/>
              <a:gd name="connsiteX6" fmla="*/ 1586080 w 3065841"/>
              <a:gd name="connsiteY6" fmla="*/ 2365829 h 2367118"/>
              <a:gd name="connsiteX0" fmla="*/ 2608173 w 3057419"/>
              <a:gd name="connsiteY0" fmla="*/ 0 h 2367118"/>
              <a:gd name="connsiteX1" fmla="*/ 2714081 w 3057419"/>
              <a:gd name="connsiteY1" fmla="*/ 853168 h 2367118"/>
              <a:gd name="connsiteX2" fmla="*/ 122374 w 3057419"/>
              <a:gd name="connsiteY2" fmla="*/ 903061 h 2367118"/>
              <a:gd name="connsiteX3" fmla="*/ 416515 w 3057419"/>
              <a:gd name="connsiteY3" fmla="*/ 1538515 h 2367118"/>
              <a:gd name="connsiteX4" fmla="*/ 2811373 w 3057419"/>
              <a:gd name="connsiteY4" fmla="*/ 1741715 h 2367118"/>
              <a:gd name="connsiteX5" fmla="*/ 2840401 w 3057419"/>
              <a:gd name="connsiteY5" fmla="*/ 2293257 h 2367118"/>
              <a:gd name="connsiteX6" fmla="*/ 1577658 w 3057419"/>
              <a:gd name="connsiteY6" fmla="*/ 2365829 h 2367118"/>
              <a:gd name="connsiteX0" fmla="*/ 2681627 w 3130873"/>
              <a:gd name="connsiteY0" fmla="*/ 0 h 2367118"/>
              <a:gd name="connsiteX1" fmla="*/ 2811347 w 3130873"/>
              <a:gd name="connsiteY1" fmla="*/ 900793 h 2367118"/>
              <a:gd name="connsiteX2" fmla="*/ 195828 w 3130873"/>
              <a:gd name="connsiteY2" fmla="*/ 903061 h 2367118"/>
              <a:gd name="connsiteX3" fmla="*/ 489969 w 3130873"/>
              <a:gd name="connsiteY3" fmla="*/ 1538515 h 2367118"/>
              <a:gd name="connsiteX4" fmla="*/ 2884827 w 3130873"/>
              <a:gd name="connsiteY4" fmla="*/ 1741715 h 2367118"/>
              <a:gd name="connsiteX5" fmla="*/ 2913855 w 3130873"/>
              <a:gd name="connsiteY5" fmla="*/ 2293257 h 2367118"/>
              <a:gd name="connsiteX6" fmla="*/ 1651112 w 3130873"/>
              <a:gd name="connsiteY6" fmla="*/ 2365829 h 2367118"/>
              <a:gd name="connsiteX0" fmla="*/ 2622563 w 3071809"/>
              <a:gd name="connsiteY0" fmla="*/ 0 h 2367118"/>
              <a:gd name="connsiteX1" fmla="*/ 2752283 w 3071809"/>
              <a:gd name="connsiteY1" fmla="*/ 900793 h 2367118"/>
              <a:gd name="connsiteX2" fmla="*/ 136764 w 3071809"/>
              <a:gd name="connsiteY2" fmla="*/ 903061 h 2367118"/>
              <a:gd name="connsiteX3" fmla="*/ 430905 w 3071809"/>
              <a:gd name="connsiteY3" fmla="*/ 1538515 h 2367118"/>
              <a:gd name="connsiteX4" fmla="*/ 2825763 w 3071809"/>
              <a:gd name="connsiteY4" fmla="*/ 1741715 h 2367118"/>
              <a:gd name="connsiteX5" fmla="*/ 2854791 w 3071809"/>
              <a:gd name="connsiteY5" fmla="*/ 2293257 h 2367118"/>
              <a:gd name="connsiteX6" fmla="*/ 1592048 w 3071809"/>
              <a:gd name="connsiteY6" fmla="*/ 2365829 h 2367118"/>
              <a:gd name="connsiteX0" fmla="*/ 2640386 w 3084478"/>
              <a:gd name="connsiteY0" fmla="*/ 0 h 2367118"/>
              <a:gd name="connsiteX1" fmla="*/ 2770106 w 3084478"/>
              <a:gd name="connsiteY1" fmla="*/ 900793 h 2367118"/>
              <a:gd name="connsiteX2" fmla="*/ 154587 w 3084478"/>
              <a:gd name="connsiteY2" fmla="*/ 903061 h 2367118"/>
              <a:gd name="connsiteX3" fmla="*/ 577316 w 3084478"/>
              <a:gd name="connsiteY3" fmla="*/ 1448028 h 2367118"/>
              <a:gd name="connsiteX4" fmla="*/ 2843586 w 3084478"/>
              <a:gd name="connsiteY4" fmla="*/ 1741715 h 2367118"/>
              <a:gd name="connsiteX5" fmla="*/ 2872614 w 3084478"/>
              <a:gd name="connsiteY5" fmla="*/ 2293257 h 2367118"/>
              <a:gd name="connsiteX6" fmla="*/ 1609871 w 3084478"/>
              <a:gd name="connsiteY6" fmla="*/ 2365829 h 2367118"/>
              <a:gd name="connsiteX0" fmla="*/ 2640386 w 3084478"/>
              <a:gd name="connsiteY0" fmla="*/ 0 h 2367118"/>
              <a:gd name="connsiteX1" fmla="*/ 2770106 w 3084478"/>
              <a:gd name="connsiteY1" fmla="*/ 900793 h 2367118"/>
              <a:gd name="connsiteX2" fmla="*/ 154587 w 3084478"/>
              <a:gd name="connsiteY2" fmla="*/ 903061 h 2367118"/>
              <a:gd name="connsiteX3" fmla="*/ 577316 w 3084478"/>
              <a:gd name="connsiteY3" fmla="*/ 1448028 h 2367118"/>
              <a:gd name="connsiteX4" fmla="*/ 2843586 w 3084478"/>
              <a:gd name="connsiteY4" fmla="*/ 1741715 h 2367118"/>
              <a:gd name="connsiteX5" fmla="*/ 2872614 w 3084478"/>
              <a:gd name="connsiteY5" fmla="*/ 2293257 h 2367118"/>
              <a:gd name="connsiteX6" fmla="*/ 1609871 w 3084478"/>
              <a:gd name="connsiteY6" fmla="*/ 2365829 h 2367118"/>
              <a:gd name="connsiteX0" fmla="*/ 2648211 w 3092921"/>
              <a:gd name="connsiteY0" fmla="*/ 0 h 2367118"/>
              <a:gd name="connsiteX1" fmla="*/ 2777931 w 3092921"/>
              <a:gd name="connsiteY1" fmla="*/ 900793 h 2367118"/>
              <a:gd name="connsiteX2" fmla="*/ 152887 w 3092921"/>
              <a:gd name="connsiteY2" fmla="*/ 807811 h 2367118"/>
              <a:gd name="connsiteX3" fmla="*/ 585141 w 3092921"/>
              <a:gd name="connsiteY3" fmla="*/ 1448028 h 2367118"/>
              <a:gd name="connsiteX4" fmla="*/ 2851411 w 3092921"/>
              <a:gd name="connsiteY4" fmla="*/ 1741715 h 2367118"/>
              <a:gd name="connsiteX5" fmla="*/ 2880439 w 3092921"/>
              <a:gd name="connsiteY5" fmla="*/ 2293257 h 2367118"/>
              <a:gd name="connsiteX6" fmla="*/ 1617696 w 3092921"/>
              <a:gd name="connsiteY6" fmla="*/ 2365829 h 2367118"/>
              <a:gd name="connsiteX0" fmla="*/ 2567191 w 3011901"/>
              <a:gd name="connsiteY0" fmla="*/ 0 h 2367118"/>
              <a:gd name="connsiteX1" fmla="*/ 2696911 w 3011901"/>
              <a:gd name="connsiteY1" fmla="*/ 900793 h 2367118"/>
              <a:gd name="connsiteX2" fmla="*/ 71867 w 3011901"/>
              <a:gd name="connsiteY2" fmla="*/ 807811 h 2367118"/>
              <a:gd name="connsiteX3" fmla="*/ 504121 w 3011901"/>
              <a:gd name="connsiteY3" fmla="*/ 1448028 h 2367118"/>
              <a:gd name="connsiteX4" fmla="*/ 2770391 w 3011901"/>
              <a:gd name="connsiteY4" fmla="*/ 1741715 h 2367118"/>
              <a:gd name="connsiteX5" fmla="*/ 2799419 w 3011901"/>
              <a:gd name="connsiteY5" fmla="*/ 2293257 h 2367118"/>
              <a:gd name="connsiteX6" fmla="*/ 1536676 w 3011901"/>
              <a:gd name="connsiteY6" fmla="*/ 2365829 h 2367118"/>
              <a:gd name="connsiteX0" fmla="*/ 2625226 w 3069936"/>
              <a:gd name="connsiteY0" fmla="*/ 0 h 2367118"/>
              <a:gd name="connsiteX1" fmla="*/ 2754946 w 3069936"/>
              <a:gd name="connsiteY1" fmla="*/ 900793 h 2367118"/>
              <a:gd name="connsiteX2" fmla="*/ 129902 w 3069936"/>
              <a:gd name="connsiteY2" fmla="*/ 807811 h 2367118"/>
              <a:gd name="connsiteX3" fmla="*/ 562156 w 3069936"/>
              <a:gd name="connsiteY3" fmla="*/ 1448028 h 2367118"/>
              <a:gd name="connsiteX4" fmla="*/ 2828426 w 3069936"/>
              <a:gd name="connsiteY4" fmla="*/ 1741715 h 2367118"/>
              <a:gd name="connsiteX5" fmla="*/ 2857454 w 3069936"/>
              <a:gd name="connsiteY5" fmla="*/ 2293257 h 2367118"/>
              <a:gd name="connsiteX6" fmla="*/ 1594711 w 3069936"/>
              <a:gd name="connsiteY6" fmla="*/ 2365829 h 2367118"/>
              <a:gd name="connsiteX0" fmla="*/ 2625226 w 3123059"/>
              <a:gd name="connsiteY0" fmla="*/ 0 h 2367118"/>
              <a:gd name="connsiteX1" fmla="*/ 2754946 w 3123059"/>
              <a:gd name="connsiteY1" fmla="*/ 900793 h 2367118"/>
              <a:gd name="connsiteX2" fmla="*/ 129902 w 3123059"/>
              <a:gd name="connsiteY2" fmla="*/ 807811 h 2367118"/>
              <a:gd name="connsiteX3" fmla="*/ 562156 w 3123059"/>
              <a:gd name="connsiteY3" fmla="*/ 1448028 h 2367118"/>
              <a:gd name="connsiteX4" fmla="*/ 2828426 w 3123059"/>
              <a:gd name="connsiteY4" fmla="*/ 1741715 h 2367118"/>
              <a:gd name="connsiteX5" fmla="*/ 2857454 w 3123059"/>
              <a:gd name="connsiteY5" fmla="*/ 2293257 h 2367118"/>
              <a:gd name="connsiteX6" fmla="*/ 1594711 w 3123059"/>
              <a:gd name="connsiteY6" fmla="*/ 2365829 h 2367118"/>
              <a:gd name="connsiteX0" fmla="*/ 2612656 w 3110489"/>
              <a:gd name="connsiteY0" fmla="*/ 0 h 2367118"/>
              <a:gd name="connsiteX1" fmla="*/ 2742376 w 3110489"/>
              <a:gd name="connsiteY1" fmla="*/ 900793 h 2367118"/>
              <a:gd name="connsiteX2" fmla="*/ 117332 w 3110489"/>
              <a:gd name="connsiteY2" fmla="*/ 807811 h 2367118"/>
              <a:gd name="connsiteX3" fmla="*/ 549586 w 3110489"/>
              <a:gd name="connsiteY3" fmla="*/ 1448028 h 2367118"/>
              <a:gd name="connsiteX4" fmla="*/ 2815856 w 3110489"/>
              <a:gd name="connsiteY4" fmla="*/ 1741715 h 2367118"/>
              <a:gd name="connsiteX5" fmla="*/ 2844884 w 3110489"/>
              <a:gd name="connsiteY5" fmla="*/ 2293257 h 2367118"/>
              <a:gd name="connsiteX6" fmla="*/ 1582141 w 3110489"/>
              <a:gd name="connsiteY6" fmla="*/ 2365829 h 2367118"/>
              <a:gd name="connsiteX0" fmla="*/ 2566287 w 3064120"/>
              <a:gd name="connsiteY0" fmla="*/ 0 h 2367118"/>
              <a:gd name="connsiteX1" fmla="*/ 2696007 w 3064120"/>
              <a:gd name="connsiteY1" fmla="*/ 900793 h 2367118"/>
              <a:gd name="connsiteX2" fmla="*/ 70963 w 3064120"/>
              <a:gd name="connsiteY2" fmla="*/ 807811 h 2367118"/>
              <a:gd name="connsiteX3" fmla="*/ 503217 w 3064120"/>
              <a:gd name="connsiteY3" fmla="*/ 1448028 h 2367118"/>
              <a:gd name="connsiteX4" fmla="*/ 2769487 w 3064120"/>
              <a:gd name="connsiteY4" fmla="*/ 1741715 h 2367118"/>
              <a:gd name="connsiteX5" fmla="*/ 2798515 w 3064120"/>
              <a:gd name="connsiteY5" fmla="*/ 2293257 h 2367118"/>
              <a:gd name="connsiteX6" fmla="*/ 1535772 w 3064120"/>
              <a:gd name="connsiteY6" fmla="*/ 2365829 h 2367118"/>
              <a:gd name="connsiteX0" fmla="*/ 2566287 w 3036046"/>
              <a:gd name="connsiteY0" fmla="*/ 0 h 2367118"/>
              <a:gd name="connsiteX1" fmla="*/ 2696007 w 3036046"/>
              <a:gd name="connsiteY1" fmla="*/ 900793 h 2367118"/>
              <a:gd name="connsiteX2" fmla="*/ 70963 w 3036046"/>
              <a:gd name="connsiteY2" fmla="*/ 807811 h 2367118"/>
              <a:gd name="connsiteX3" fmla="*/ 503217 w 3036046"/>
              <a:gd name="connsiteY3" fmla="*/ 1448028 h 2367118"/>
              <a:gd name="connsiteX4" fmla="*/ 2769487 w 3036046"/>
              <a:gd name="connsiteY4" fmla="*/ 1741715 h 2367118"/>
              <a:gd name="connsiteX5" fmla="*/ 2798515 w 3036046"/>
              <a:gd name="connsiteY5" fmla="*/ 2293257 h 2367118"/>
              <a:gd name="connsiteX6" fmla="*/ 1535772 w 3036046"/>
              <a:gd name="connsiteY6" fmla="*/ 2365829 h 2367118"/>
              <a:gd name="connsiteX0" fmla="*/ 2554473 w 3024232"/>
              <a:gd name="connsiteY0" fmla="*/ 0 h 2367118"/>
              <a:gd name="connsiteX1" fmla="*/ 2684193 w 3024232"/>
              <a:gd name="connsiteY1" fmla="*/ 900793 h 2367118"/>
              <a:gd name="connsiteX2" fmla="*/ 59149 w 3024232"/>
              <a:gd name="connsiteY2" fmla="*/ 807811 h 2367118"/>
              <a:gd name="connsiteX3" fmla="*/ 491403 w 3024232"/>
              <a:gd name="connsiteY3" fmla="*/ 1448028 h 2367118"/>
              <a:gd name="connsiteX4" fmla="*/ 2757673 w 3024232"/>
              <a:gd name="connsiteY4" fmla="*/ 1741715 h 2367118"/>
              <a:gd name="connsiteX5" fmla="*/ 2786701 w 3024232"/>
              <a:gd name="connsiteY5" fmla="*/ 2293257 h 2367118"/>
              <a:gd name="connsiteX6" fmla="*/ 1523958 w 3024232"/>
              <a:gd name="connsiteY6" fmla="*/ 2365829 h 2367118"/>
              <a:gd name="connsiteX0" fmla="*/ 2556429 w 3026188"/>
              <a:gd name="connsiteY0" fmla="*/ 0 h 2367118"/>
              <a:gd name="connsiteX1" fmla="*/ 2686149 w 3026188"/>
              <a:gd name="connsiteY1" fmla="*/ 900793 h 2367118"/>
              <a:gd name="connsiteX2" fmla="*/ 61105 w 3026188"/>
              <a:gd name="connsiteY2" fmla="*/ 807811 h 2367118"/>
              <a:gd name="connsiteX3" fmla="*/ 493359 w 3026188"/>
              <a:gd name="connsiteY3" fmla="*/ 1448028 h 2367118"/>
              <a:gd name="connsiteX4" fmla="*/ 2759629 w 3026188"/>
              <a:gd name="connsiteY4" fmla="*/ 1741715 h 2367118"/>
              <a:gd name="connsiteX5" fmla="*/ 2788657 w 3026188"/>
              <a:gd name="connsiteY5" fmla="*/ 2293257 h 2367118"/>
              <a:gd name="connsiteX6" fmla="*/ 1525914 w 3026188"/>
              <a:gd name="connsiteY6" fmla="*/ 2365829 h 2367118"/>
              <a:gd name="connsiteX0" fmla="*/ 2608174 w 3048646"/>
              <a:gd name="connsiteY0" fmla="*/ 0 h 2367118"/>
              <a:gd name="connsiteX1" fmla="*/ 2737894 w 3048646"/>
              <a:gd name="connsiteY1" fmla="*/ 900793 h 2367118"/>
              <a:gd name="connsiteX2" fmla="*/ 65225 w 3048646"/>
              <a:gd name="connsiteY2" fmla="*/ 912586 h 2367118"/>
              <a:gd name="connsiteX3" fmla="*/ 545104 w 3048646"/>
              <a:gd name="connsiteY3" fmla="*/ 1448028 h 2367118"/>
              <a:gd name="connsiteX4" fmla="*/ 2811374 w 3048646"/>
              <a:gd name="connsiteY4" fmla="*/ 1741715 h 2367118"/>
              <a:gd name="connsiteX5" fmla="*/ 2840402 w 3048646"/>
              <a:gd name="connsiteY5" fmla="*/ 2293257 h 2367118"/>
              <a:gd name="connsiteX6" fmla="*/ 1577659 w 3048646"/>
              <a:gd name="connsiteY6" fmla="*/ 2365829 h 2367118"/>
              <a:gd name="connsiteX0" fmla="*/ 2543995 w 2984467"/>
              <a:gd name="connsiteY0" fmla="*/ 0 h 2367118"/>
              <a:gd name="connsiteX1" fmla="*/ 2673715 w 2984467"/>
              <a:gd name="connsiteY1" fmla="*/ 900793 h 2367118"/>
              <a:gd name="connsiteX2" fmla="*/ 1046 w 2984467"/>
              <a:gd name="connsiteY2" fmla="*/ 912586 h 2367118"/>
              <a:gd name="connsiteX3" fmla="*/ 480925 w 2984467"/>
              <a:gd name="connsiteY3" fmla="*/ 1448028 h 2367118"/>
              <a:gd name="connsiteX4" fmla="*/ 2747195 w 2984467"/>
              <a:gd name="connsiteY4" fmla="*/ 1741715 h 2367118"/>
              <a:gd name="connsiteX5" fmla="*/ 2776223 w 2984467"/>
              <a:gd name="connsiteY5" fmla="*/ 2293257 h 2367118"/>
              <a:gd name="connsiteX6" fmla="*/ 1513480 w 2984467"/>
              <a:gd name="connsiteY6" fmla="*/ 2365829 h 2367118"/>
              <a:gd name="connsiteX0" fmla="*/ 2632580 w 3055130"/>
              <a:gd name="connsiteY0" fmla="*/ 0 h 2367118"/>
              <a:gd name="connsiteX1" fmla="*/ 2762300 w 3055130"/>
              <a:gd name="connsiteY1" fmla="*/ 900793 h 2367118"/>
              <a:gd name="connsiteX2" fmla="*/ 89631 w 3055130"/>
              <a:gd name="connsiteY2" fmla="*/ 912586 h 2367118"/>
              <a:gd name="connsiteX3" fmla="*/ 836210 w 3055130"/>
              <a:gd name="connsiteY3" fmla="*/ 1495653 h 2367118"/>
              <a:gd name="connsiteX4" fmla="*/ 2835780 w 3055130"/>
              <a:gd name="connsiteY4" fmla="*/ 1741715 h 2367118"/>
              <a:gd name="connsiteX5" fmla="*/ 2864808 w 3055130"/>
              <a:gd name="connsiteY5" fmla="*/ 2293257 h 2367118"/>
              <a:gd name="connsiteX6" fmla="*/ 1602065 w 3055130"/>
              <a:gd name="connsiteY6" fmla="*/ 2365829 h 2367118"/>
              <a:gd name="connsiteX0" fmla="*/ 2625676 w 3048226"/>
              <a:gd name="connsiteY0" fmla="*/ 0 h 2367118"/>
              <a:gd name="connsiteX1" fmla="*/ 2755396 w 3048226"/>
              <a:gd name="connsiteY1" fmla="*/ 900793 h 2367118"/>
              <a:gd name="connsiteX2" fmla="*/ 82727 w 3048226"/>
              <a:gd name="connsiteY2" fmla="*/ 912586 h 2367118"/>
              <a:gd name="connsiteX3" fmla="*/ 829306 w 3048226"/>
              <a:gd name="connsiteY3" fmla="*/ 1495653 h 2367118"/>
              <a:gd name="connsiteX4" fmla="*/ 2828876 w 3048226"/>
              <a:gd name="connsiteY4" fmla="*/ 1741715 h 2367118"/>
              <a:gd name="connsiteX5" fmla="*/ 2857904 w 3048226"/>
              <a:gd name="connsiteY5" fmla="*/ 2293257 h 2367118"/>
              <a:gd name="connsiteX6" fmla="*/ 1595161 w 3048226"/>
              <a:gd name="connsiteY6" fmla="*/ 2365829 h 2367118"/>
              <a:gd name="connsiteX0" fmla="*/ 2591063 w 3013613"/>
              <a:gd name="connsiteY0" fmla="*/ 0 h 2367118"/>
              <a:gd name="connsiteX1" fmla="*/ 2720783 w 3013613"/>
              <a:gd name="connsiteY1" fmla="*/ 900793 h 2367118"/>
              <a:gd name="connsiteX2" fmla="*/ 48114 w 3013613"/>
              <a:gd name="connsiteY2" fmla="*/ 912586 h 2367118"/>
              <a:gd name="connsiteX3" fmla="*/ 794693 w 3013613"/>
              <a:gd name="connsiteY3" fmla="*/ 1495653 h 2367118"/>
              <a:gd name="connsiteX4" fmla="*/ 2794263 w 3013613"/>
              <a:gd name="connsiteY4" fmla="*/ 1741715 h 2367118"/>
              <a:gd name="connsiteX5" fmla="*/ 2823291 w 3013613"/>
              <a:gd name="connsiteY5" fmla="*/ 2293257 h 2367118"/>
              <a:gd name="connsiteX6" fmla="*/ 1560548 w 3013613"/>
              <a:gd name="connsiteY6" fmla="*/ 2365829 h 2367118"/>
              <a:gd name="connsiteX0" fmla="*/ 2594623 w 3012593"/>
              <a:gd name="connsiteY0" fmla="*/ 0 h 2367118"/>
              <a:gd name="connsiteX1" fmla="*/ 2724343 w 3012593"/>
              <a:gd name="connsiteY1" fmla="*/ 900793 h 2367118"/>
              <a:gd name="connsiteX2" fmla="*/ 51674 w 3012593"/>
              <a:gd name="connsiteY2" fmla="*/ 912586 h 2367118"/>
              <a:gd name="connsiteX3" fmla="*/ 798253 w 3012593"/>
              <a:gd name="connsiteY3" fmla="*/ 1495653 h 2367118"/>
              <a:gd name="connsiteX4" fmla="*/ 2659711 w 3012593"/>
              <a:gd name="connsiteY4" fmla="*/ 1765527 h 2367118"/>
              <a:gd name="connsiteX5" fmla="*/ 2826851 w 3012593"/>
              <a:gd name="connsiteY5" fmla="*/ 2293257 h 2367118"/>
              <a:gd name="connsiteX6" fmla="*/ 1564108 w 3012593"/>
              <a:gd name="connsiteY6" fmla="*/ 2365829 h 2367118"/>
              <a:gd name="connsiteX0" fmla="*/ 2594623 w 3012593"/>
              <a:gd name="connsiteY0" fmla="*/ 0 h 2367118"/>
              <a:gd name="connsiteX1" fmla="*/ 2724343 w 3012593"/>
              <a:gd name="connsiteY1" fmla="*/ 900793 h 2367118"/>
              <a:gd name="connsiteX2" fmla="*/ 51674 w 3012593"/>
              <a:gd name="connsiteY2" fmla="*/ 912586 h 2367118"/>
              <a:gd name="connsiteX3" fmla="*/ 798253 w 3012593"/>
              <a:gd name="connsiteY3" fmla="*/ 1495653 h 2367118"/>
              <a:gd name="connsiteX4" fmla="*/ 2659711 w 3012593"/>
              <a:gd name="connsiteY4" fmla="*/ 1765527 h 2367118"/>
              <a:gd name="connsiteX5" fmla="*/ 2826851 w 3012593"/>
              <a:gd name="connsiteY5" fmla="*/ 2293257 h 2367118"/>
              <a:gd name="connsiteX6" fmla="*/ 1564108 w 3012593"/>
              <a:gd name="connsiteY6" fmla="*/ 2365829 h 2367118"/>
              <a:gd name="connsiteX0" fmla="*/ 2466051 w 2879537"/>
              <a:gd name="connsiteY0" fmla="*/ 0 h 2367118"/>
              <a:gd name="connsiteX1" fmla="*/ 2595771 w 2879537"/>
              <a:gd name="connsiteY1" fmla="*/ 900793 h 2367118"/>
              <a:gd name="connsiteX2" fmla="*/ 61215 w 2879537"/>
              <a:gd name="connsiteY2" fmla="*/ 1003073 h 2367118"/>
              <a:gd name="connsiteX3" fmla="*/ 669681 w 2879537"/>
              <a:gd name="connsiteY3" fmla="*/ 1495653 h 2367118"/>
              <a:gd name="connsiteX4" fmla="*/ 2531139 w 2879537"/>
              <a:gd name="connsiteY4" fmla="*/ 1765527 h 2367118"/>
              <a:gd name="connsiteX5" fmla="*/ 2698279 w 2879537"/>
              <a:gd name="connsiteY5" fmla="*/ 2293257 h 2367118"/>
              <a:gd name="connsiteX6" fmla="*/ 1435536 w 2879537"/>
              <a:gd name="connsiteY6" fmla="*/ 2365829 h 2367118"/>
              <a:gd name="connsiteX0" fmla="*/ 2409216 w 2822702"/>
              <a:gd name="connsiteY0" fmla="*/ 0 h 2367118"/>
              <a:gd name="connsiteX1" fmla="*/ 2538936 w 2822702"/>
              <a:gd name="connsiteY1" fmla="*/ 900793 h 2367118"/>
              <a:gd name="connsiteX2" fmla="*/ 4380 w 2822702"/>
              <a:gd name="connsiteY2" fmla="*/ 1003073 h 2367118"/>
              <a:gd name="connsiteX3" fmla="*/ 612846 w 2822702"/>
              <a:gd name="connsiteY3" fmla="*/ 1495653 h 2367118"/>
              <a:gd name="connsiteX4" fmla="*/ 2474304 w 2822702"/>
              <a:gd name="connsiteY4" fmla="*/ 1765527 h 2367118"/>
              <a:gd name="connsiteX5" fmla="*/ 2641444 w 2822702"/>
              <a:gd name="connsiteY5" fmla="*/ 2293257 h 2367118"/>
              <a:gd name="connsiteX6" fmla="*/ 1378701 w 2822702"/>
              <a:gd name="connsiteY6" fmla="*/ 2365829 h 2367118"/>
              <a:gd name="connsiteX0" fmla="*/ 2405768 w 2814419"/>
              <a:gd name="connsiteY0" fmla="*/ 0 h 2367118"/>
              <a:gd name="connsiteX1" fmla="*/ 2535488 w 2814419"/>
              <a:gd name="connsiteY1" fmla="*/ 900793 h 2367118"/>
              <a:gd name="connsiteX2" fmla="*/ 932 w 2814419"/>
              <a:gd name="connsiteY2" fmla="*/ 1003073 h 2367118"/>
              <a:gd name="connsiteX3" fmla="*/ 2242936 w 2814419"/>
              <a:gd name="connsiteY3" fmla="*/ 1667103 h 2367118"/>
              <a:gd name="connsiteX4" fmla="*/ 2470856 w 2814419"/>
              <a:gd name="connsiteY4" fmla="*/ 1765527 h 2367118"/>
              <a:gd name="connsiteX5" fmla="*/ 2637996 w 2814419"/>
              <a:gd name="connsiteY5" fmla="*/ 2293257 h 2367118"/>
              <a:gd name="connsiteX6" fmla="*/ 1375253 w 2814419"/>
              <a:gd name="connsiteY6" fmla="*/ 2365829 h 2367118"/>
              <a:gd name="connsiteX0" fmla="*/ 2405781 w 2814432"/>
              <a:gd name="connsiteY0" fmla="*/ 0 h 2367118"/>
              <a:gd name="connsiteX1" fmla="*/ 2535501 w 2814432"/>
              <a:gd name="connsiteY1" fmla="*/ 900793 h 2367118"/>
              <a:gd name="connsiteX2" fmla="*/ 945 w 2814432"/>
              <a:gd name="connsiteY2" fmla="*/ 1003073 h 2367118"/>
              <a:gd name="connsiteX3" fmla="*/ 2242949 w 2814432"/>
              <a:gd name="connsiteY3" fmla="*/ 1667103 h 2367118"/>
              <a:gd name="connsiteX4" fmla="*/ 2638009 w 2814432"/>
              <a:gd name="connsiteY4" fmla="*/ 2293257 h 2367118"/>
              <a:gd name="connsiteX5" fmla="*/ 1375266 w 2814432"/>
              <a:gd name="connsiteY5" fmla="*/ 2365829 h 2367118"/>
              <a:gd name="connsiteX0" fmla="*/ 2343896 w 2748393"/>
              <a:gd name="connsiteY0" fmla="*/ 0 h 2367118"/>
              <a:gd name="connsiteX1" fmla="*/ 2473616 w 2748393"/>
              <a:gd name="connsiteY1" fmla="*/ 900793 h 2367118"/>
              <a:gd name="connsiteX2" fmla="*/ 973 w 2748393"/>
              <a:gd name="connsiteY2" fmla="*/ 1217386 h 2367118"/>
              <a:gd name="connsiteX3" fmla="*/ 2181064 w 2748393"/>
              <a:gd name="connsiteY3" fmla="*/ 1667103 h 2367118"/>
              <a:gd name="connsiteX4" fmla="*/ 2576124 w 2748393"/>
              <a:gd name="connsiteY4" fmla="*/ 2293257 h 2367118"/>
              <a:gd name="connsiteX5" fmla="*/ 1313381 w 2748393"/>
              <a:gd name="connsiteY5" fmla="*/ 2365829 h 2367118"/>
              <a:gd name="connsiteX0" fmla="*/ 2343105 w 2747602"/>
              <a:gd name="connsiteY0" fmla="*/ 0 h 2367118"/>
              <a:gd name="connsiteX1" fmla="*/ 2472825 w 2747602"/>
              <a:gd name="connsiteY1" fmla="*/ 900793 h 2367118"/>
              <a:gd name="connsiteX2" fmla="*/ 182 w 2747602"/>
              <a:gd name="connsiteY2" fmla="*/ 1217386 h 2367118"/>
              <a:gd name="connsiteX3" fmla="*/ 2180273 w 2747602"/>
              <a:gd name="connsiteY3" fmla="*/ 1667103 h 2367118"/>
              <a:gd name="connsiteX4" fmla="*/ 2575333 w 2747602"/>
              <a:gd name="connsiteY4" fmla="*/ 2293257 h 2367118"/>
              <a:gd name="connsiteX5" fmla="*/ 1312590 w 2747602"/>
              <a:gd name="connsiteY5" fmla="*/ 2365829 h 2367118"/>
              <a:gd name="connsiteX0" fmla="*/ 2343188 w 2747685"/>
              <a:gd name="connsiteY0" fmla="*/ 0 h 2367118"/>
              <a:gd name="connsiteX1" fmla="*/ 2472908 w 2747685"/>
              <a:gd name="connsiteY1" fmla="*/ 900793 h 2367118"/>
              <a:gd name="connsiteX2" fmla="*/ 265 w 2747685"/>
              <a:gd name="connsiteY2" fmla="*/ 1217386 h 2367118"/>
              <a:gd name="connsiteX3" fmla="*/ 2180356 w 2747685"/>
              <a:gd name="connsiteY3" fmla="*/ 1667103 h 2367118"/>
              <a:gd name="connsiteX4" fmla="*/ 2575416 w 2747685"/>
              <a:gd name="connsiteY4" fmla="*/ 2293257 h 2367118"/>
              <a:gd name="connsiteX5" fmla="*/ 1312673 w 2747685"/>
              <a:gd name="connsiteY5" fmla="*/ 2365829 h 2367118"/>
              <a:gd name="connsiteX0" fmla="*/ 2343188 w 2747685"/>
              <a:gd name="connsiteY0" fmla="*/ 0 h 2365829"/>
              <a:gd name="connsiteX1" fmla="*/ 2472908 w 2747685"/>
              <a:gd name="connsiteY1" fmla="*/ 900793 h 2365829"/>
              <a:gd name="connsiteX2" fmla="*/ 265 w 2747685"/>
              <a:gd name="connsiteY2" fmla="*/ 1217386 h 2365829"/>
              <a:gd name="connsiteX3" fmla="*/ 2180356 w 2747685"/>
              <a:gd name="connsiteY3" fmla="*/ 1667103 h 2365829"/>
              <a:gd name="connsiteX4" fmla="*/ 1312673 w 2747685"/>
              <a:gd name="connsiteY4" fmla="*/ 2365829 h 2365829"/>
              <a:gd name="connsiteX0" fmla="*/ 2343141 w 2747638"/>
              <a:gd name="connsiteY0" fmla="*/ 0 h 2365829"/>
              <a:gd name="connsiteX1" fmla="*/ 2472861 w 2747638"/>
              <a:gd name="connsiteY1" fmla="*/ 900793 h 2365829"/>
              <a:gd name="connsiteX2" fmla="*/ 218 w 2747638"/>
              <a:gd name="connsiteY2" fmla="*/ 1217386 h 2365829"/>
              <a:gd name="connsiteX3" fmla="*/ 2323184 w 2747638"/>
              <a:gd name="connsiteY3" fmla="*/ 2000478 h 2365829"/>
              <a:gd name="connsiteX4" fmla="*/ 1312626 w 2747638"/>
              <a:gd name="connsiteY4" fmla="*/ 2365829 h 2365829"/>
              <a:gd name="connsiteX0" fmla="*/ 2343121 w 2747618"/>
              <a:gd name="connsiteY0" fmla="*/ 0 h 2365829"/>
              <a:gd name="connsiteX1" fmla="*/ 2472841 w 2747618"/>
              <a:gd name="connsiteY1" fmla="*/ 900793 h 2365829"/>
              <a:gd name="connsiteX2" fmla="*/ 198 w 2747618"/>
              <a:gd name="connsiteY2" fmla="*/ 1217386 h 2365829"/>
              <a:gd name="connsiteX3" fmla="*/ 2323164 w 2747618"/>
              <a:gd name="connsiteY3" fmla="*/ 2000478 h 2365829"/>
              <a:gd name="connsiteX4" fmla="*/ 1312606 w 2747618"/>
              <a:gd name="connsiteY4" fmla="*/ 2365829 h 2365829"/>
              <a:gd name="connsiteX0" fmla="*/ 2342928 w 2747425"/>
              <a:gd name="connsiteY0" fmla="*/ 0 h 2365829"/>
              <a:gd name="connsiteX1" fmla="*/ 2472648 w 2747425"/>
              <a:gd name="connsiteY1" fmla="*/ 900793 h 2365829"/>
              <a:gd name="connsiteX2" fmla="*/ 5 w 2747425"/>
              <a:gd name="connsiteY2" fmla="*/ 1217386 h 2365829"/>
              <a:gd name="connsiteX3" fmla="*/ 2322971 w 2747425"/>
              <a:gd name="connsiteY3" fmla="*/ 2000478 h 2365829"/>
              <a:gd name="connsiteX4" fmla="*/ 1312413 w 2747425"/>
              <a:gd name="connsiteY4" fmla="*/ 2365829 h 2365829"/>
              <a:gd name="connsiteX0" fmla="*/ 2342928 w 2747425"/>
              <a:gd name="connsiteY0" fmla="*/ 0 h 2365829"/>
              <a:gd name="connsiteX1" fmla="*/ 2472648 w 2747425"/>
              <a:gd name="connsiteY1" fmla="*/ 900793 h 2365829"/>
              <a:gd name="connsiteX2" fmla="*/ 5 w 2747425"/>
              <a:gd name="connsiteY2" fmla="*/ 1217386 h 2365829"/>
              <a:gd name="connsiteX3" fmla="*/ 2322971 w 2747425"/>
              <a:gd name="connsiteY3" fmla="*/ 2000478 h 2365829"/>
              <a:gd name="connsiteX4" fmla="*/ 1312413 w 2747425"/>
              <a:gd name="connsiteY4" fmla="*/ 2365829 h 2365829"/>
              <a:gd name="connsiteX0" fmla="*/ 2342928 w 2747425"/>
              <a:gd name="connsiteY0" fmla="*/ 0 h 2365829"/>
              <a:gd name="connsiteX1" fmla="*/ 2472648 w 2747425"/>
              <a:gd name="connsiteY1" fmla="*/ 900793 h 2365829"/>
              <a:gd name="connsiteX2" fmla="*/ 5 w 2747425"/>
              <a:gd name="connsiteY2" fmla="*/ 1217386 h 2365829"/>
              <a:gd name="connsiteX3" fmla="*/ 2322971 w 2747425"/>
              <a:gd name="connsiteY3" fmla="*/ 2000478 h 2365829"/>
              <a:gd name="connsiteX4" fmla="*/ 1312413 w 2747425"/>
              <a:gd name="connsiteY4" fmla="*/ 2365829 h 2365829"/>
              <a:gd name="connsiteX0" fmla="*/ 2342928 w 2747425"/>
              <a:gd name="connsiteY0" fmla="*/ 0 h 2365829"/>
              <a:gd name="connsiteX1" fmla="*/ 2472648 w 2747425"/>
              <a:gd name="connsiteY1" fmla="*/ 900793 h 2365829"/>
              <a:gd name="connsiteX2" fmla="*/ 5 w 2747425"/>
              <a:gd name="connsiteY2" fmla="*/ 1217386 h 2365829"/>
              <a:gd name="connsiteX3" fmla="*/ 2322971 w 2747425"/>
              <a:gd name="connsiteY3" fmla="*/ 2000478 h 2365829"/>
              <a:gd name="connsiteX4" fmla="*/ 1312413 w 2747425"/>
              <a:gd name="connsiteY4" fmla="*/ 2365829 h 2365829"/>
              <a:gd name="connsiteX0" fmla="*/ 2343119 w 2747616"/>
              <a:gd name="connsiteY0" fmla="*/ 0 h 2365829"/>
              <a:gd name="connsiteX1" fmla="*/ 2472839 w 2747616"/>
              <a:gd name="connsiteY1" fmla="*/ 900793 h 2365829"/>
              <a:gd name="connsiteX2" fmla="*/ 196 w 2747616"/>
              <a:gd name="connsiteY2" fmla="*/ 1217386 h 2365829"/>
              <a:gd name="connsiteX3" fmla="*/ 2323162 w 2747616"/>
              <a:gd name="connsiteY3" fmla="*/ 2086203 h 2365829"/>
              <a:gd name="connsiteX4" fmla="*/ 1312604 w 2747616"/>
              <a:gd name="connsiteY4" fmla="*/ 2365829 h 2365829"/>
              <a:gd name="connsiteX0" fmla="*/ 2343119 w 2747616"/>
              <a:gd name="connsiteY0" fmla="*/ 0 h 2365829"/>
              <a:gd name="connsiteX1" fmla="*/ 2472839 w 2747616"/>
              <a:gd name="connsiteY1" fmla="*/ 900793 h 2365829"/>
              <a:gd name="connsiteX2" fmla="*/ 196 w 2747616"/>
              <a:gd name="connsiteY2" fmla="*/ 1217386 h 2365829"/>
              <a:gd name="connsiteX3" fmla="*/ 2323162 w 2747616"/>
              <a:gd name="connsiteY3" fmla="*/ 2086203 h 2365829"/>
              <a:gd name="connsiteX4" fmla="*/ 1312604 w 2747616"/>
              <a:gd name="connsiteY4" fmla="*/ 2365829 h 2365829"/>
              <a:gd name="connsiteX0" fmla="*/ 2328855 w 2732395"/>
              <a:gd name="connsiteY0" fmla="*/ 0 h 2365829"/>
              <a:gd name="connsiteX1" fmla="*/ 2458575 w 2732395"/>
              <a:gd name="connsiteY1" fmla="*/ 900793 h 2365829"/>
              <a:gd name="connsiteX2" fmla="*/ 219 w 2732395"/>
              <a:gd name="connsiteY2" fmla="*/ 1326924 h 2365829"/>
              <a:gd name="connsiteX3" fmla="*/ 2308898 w 2732395"/>
              <a:gd name="connsiteY3" fmla="*/ 2086203 h 2365829"/>
              <a:gd name="connsiteX4" fmla="*/ 1298340 w 2732395"/>
              <a:gd name="connsiteY4" fmla="*/ 2365829 h 2365829"/>
              <a:gd name="connsiteX0" fmla="*/ 2328637 w 2732177"/>
              <a:gd name="connsiteY0" fmla="*/ 0 h 2365829"/>
              <a:gd name="connsiteX1" fmla="*/ 2458357 w 2732177"/>
              <a:gd name="connsiteY1" fmla="*/ 900793 h 2365829"/>
              <a:gd name="connsiteX2" fmla="*/ 1 w 2732177"/>
              <a:gd name="connsiteY2" fmla="*/ 1326924 h 2365829"/>
              <a:gd name="connsiteX3" fmla="*/ 2308680 w 2732177"/>
              <a:gd name="connsiteY3" fmla="*/ 2086203 h 2365829"/>
              <a:gd name="connsiteX4" fmla="*/ 1298122 w 2732177"/>
              <a:gd name="connsiteY4" fmla="*/ 2365829 h 2365829"/>
              <a:gd name="connsiteX0" fmla="*/ 2328651 w 2732191"/>
              <a:gd name="connsiteY0" fmla="*/ 0 h 2365829"/>
              <a:gd name="connsiteX1" fmla="*/ 2458371 w 2732191"/>
              <a:gd name="connsiteY1" fmla="*/ 900793 h 2365829"/>
              <a:gd name="connsiteX2" fmla="*/ 15 w 2732191"/>
              <a:gd name="connsiteY2" fmla="*/ 1326924 h 2365829"/>
              <a:gd name="connsiteX3" fmla="*/ 2418231 w 2732191"/>
              <a:gd name="connsiteY3" fmla="*/ 1890940 h 2365829"/>
              <a:gd name="connsiteX4" fmla="*/ 1298136 w 2732191"/>
              <a:gd name="connsiteY4" fmla="*/ 2365829 h 2365829"/>
              <a:gd name="connsiteX0" fmla="*/ 2328984 w 2732524"/>
              <a:gd name="connsiteY0" fmla="*/ 0 h 2365829"/>
              <a:gd name="connsiteX1" fmla="*/ 2458704 w 2732524"/>
              <a:gd name="connsiteY1" fmla="*/ 900793 h 2365829"/>
              <a:gd name="connsiteX2" fmla="*/ 348 w 2732524"/>
              <a:gd name="connsiteY2" fmla="*/ 1326924 h 2365829"/>
              <a:gd name="connsiteX3" fmla="*/ 2418564 w 2732524"/>
              <a:gd name="connsiteY3" fmla="*/ 1890940 h 2365829"/>
              <a:gd name="connsiteX4" fmla="*/ 1298469 w 2732524"/>
              <a:gd name="connsiteY4" fmla="*/ 2365829 h 2365829"/>
              <a:gd name="connsiteX0" fmla="*/ 2328984 w 2732524"/>
              <a:gd name="connsiteY0" fmla="*/ 0 h 2365829"/>
              <a:gd name="connsiteX1" fmla="*/ 2458704 w 2732524"/>
              <a:gd name="connsiteY1" fmla="*/ 900793 h 2365829"/>
              <a:gd name="connsiteX2" fmla="*/ 348 w 2732524"/>
              <a:gd name="connsiteY2" fmla="*/ 1326924 h 2365829"/>
              <a:gd name="connsiteX3" fmla="*/ 2418564 w 2732524"/>
              <a:gd name="connsiteY3" fmla="*/ 1890940 h 2365829"/>
              <a:gd name="connsiteX4" fmla="*/ 1298469 w 2732524"/>
              <a:gd name="connsiteY4" fmla="*/ 2365829 h 2365829"/>
              <a:gd name="connsiteX0" fmla="*/ 2328984 w 2732524"/>
              <a:gd name="connsiteY0" fmla="*/ 0 h 2365829"/>
              <a:gd name="connsiteX1" fmla="*/ 2458704 w 2732524"/>
              <a:gd name="connsiteY1" fmla="*/ 900793 h 2365829"/>
              <a:gd name="connsiteX2" fmla="*/ 348 w 2732524"/>
              <a:gd name="connsiteY2" fmla="*/ 1326924 h 2365829"/>
              <a:gd name="connsiteX3" fmla="*/ 2418564 w 2732524"/>
              <a:gd name="connsiteY3" fmla="*/ 1890940 h 2365829"/>
              <a:gd name="connsiteX4" fmla="*/ 1298469 w 2732524"/>
              <a:gd name="connsiteY4" fmla="*/ 2365829 h 2365829"/>
              <a:gd name="connsiteX0" fmla="*/ 2328984 w 2732524"/>
              <a:gd name="connsiteY0" fmla="*/ 0 h 2365829"/>
              <a:gd name="connsiteX1" fmla="*/ 2458704 w 2732524"/>
              <a:gd name="connsiteY1" fmla="*/ 900793 h 2365829"/>
              <a:gd name="connsiteX2" fmla="*/ 348 w 2732524"/>
              <a:gd name="connsiteY2" fmla="*/ 1326924 h 2365829"/>
              <a:gd name="connsiteX3" fmla="*/ 2418564 w 2732524"/>
              <a:gd name="connsiteY3" fmla="*/ 1890940 h 2365829"/>
              <a:gd name="connsiteX4" fmla="*/ 1298469 w 2732524"/>
              <a:gd name="connsiteY4" fmla="*/ 2365829 h 2365829"/>
              <a:gd name="connsiteX0" fmla="*/ 2329569 w 2923399"/>
              <a:gd name="connsiteY0" fmla="*/ 0 h 2365829"/>
              <a:gd name="connsiteX1" fmla="*/ 2745039 w 2923399"/>
              <a:gd name="connsiteY1" fmla="*/ 862693 h 2365829"/>
              <a:gd name="connsiteX2" fmla="*/ 933 w 2923399"/>
              <a:gd name="connsiteY2" fmla="*/ 1326924 h 2365829"/>
              <a:gd name="connsiteX3" fmla="*/ 2419149 w 2923399"/>
              <a:gd name="connsiteY3" fmla="*/ 1890940 h 2365829"/>
              <a:gd name="connsiteX4" fmla="*/ 1299054 w 2923399"/>
              <a:gd name="connsiteY4" fmla="*/ 2365829 h 2365829"/>
              <a:gd name="connsiteX0" fmla="*/ 2329569 w 2992854"/>
              <a:gd name="connsiteY0" fmla="*/ 0 h 2365829"/>
              <a:gd name="connsiteX1" fmla="*/ 2745039 w 2992854"/>
              <a:gd name="connsiteY1" fmla="*/ 862693 h 2365829"/>
              <a:gd name="connsiteX2" fmla="*/ 933 w 2992854"/>
              <a:gd name="connsiteY2" fmla="*/ 1326924 h 2365829"/>
              <a:gd name="connsiteX3" fmla="*/ 2419149 w 2992854"/>
              <a:gd name="connsiteY3" fmla="*/ 1890940 h 2365829"/>
              <a:gd name="connsiteX4" fmla="*/ 1299054 w 2992854"/>
              <a:gd name="connsiteY4" fmla="*/ 2365829 h 2365829"/>
              <a:gd name="connsiteX0" fmla="*/ 2328655 w 2991940"/>
              <a:gd name="connsiteY0" fmla="*/ 0 h 2365829"/>
              <a:gd name="connsiteX1" fmla="*/ 2744125 w 2991940"/>
              <a:gd name="connsiteY1" fmla="*/ 862693 h 2365829"/>
              <a:gd name="connsiteX2" fmla="*/ 19 w 2991940"/>
              <a:gd name="connsiteY2" fmla="*/ 1326924 h 2365829"/>
              <a:gd name="connsiteX3" fmla="*/ 2418235 w 2991940"/>
              <a:gd name="connsiteY3" fmla="*/ 1890940 h 2365829"/>
              <a:gd name="connsiteX4" fmla="*/ 1298140 w 2991940"/>
              <a:gd name="connsiteY4" fmla="*/ 2365829 h 2365829"/>
              <a:gd name="connsiteX0" fmla="*/ 2329331 w 2992616"/>
              <a:gd name="connsiteY0" fmla="*/ 0 h 2365829"/>
              <a:gd name="connsiteX1" fmla="*/ 2744801 w 2992616"/>
              <a:gd name="connsiteY1" fmla="*/ 862693 h 2365829"/>
              <a:gd name="connsiteX2" fmla="*/ 695 w 2992616"/>
              <a:gd name="connsiteY2" fmla="*/ 1326924 h 2365829"/>
              <a:gd name="connsiteX3" fmla="*/ 2461773 w 2992616"/>
              <a:gd name="connsiteY3" fmla="*/ 2043340 h 2365829"/>
              <a:gd name="connsiteX4" fmla="*/ 1298816 w 2992616"/>
              <a:gd name="connsiteY4" fmla="*/ 2365829 h 2365829"/>
              <a:gd name="connsiteX0" fmla="*/ 2329289 w 2992574"/>
              <a:gd name="connsiteY0" fmla="*/ 0 h 2365829"/>
              <a:gd name="connsiteX1" fmla="*/ 2744759 w 2992574"/>
              <a:gd name="connsiteY1" fmla="*/ 862693 h 2365829"/>
              <a:gd name="connsiteX2" fmla="*/ 653 w 2992574"/>
              <a:gd name="connsiteY2" fmla="*/ 1326924 h 2365829"/>
              <a:gd name="connsiteX3" fmla="*/ 2461731 w 2992574"/>
              <a:gd name="connsiteY3" fmla="*/ 2043340 h 2365829"/>
              <a:gd name="connsiteX4" fmla="*/ 1298774 w 2992574"/>
              <a:gd name="connsiteY4" fmla="*/ 2365829 h 2365829"/>
              <a:gd name="connsiteX0" fmla="*/ 2328637 w 2991922"/>
              <a:gd name="connsiteY0" fmla="*/ 0 h 2365829"/>
              <a:gd name="connsiteX1" fmla="*/ 2744107 w 2991922"/>
              <a:gd name="connsiteY1" fmla="*/ 862693 h 2365829"/>
              <a:gd name="connsiteX2" fmla="*/ 1 w 2991922"/>
              <a:gd name="connsiteY2" fmla="*/ 1326924 h 2365829"/>
              <a:gd name="connsiteX3" fmla="*/ 2461079 w 2991922"/>
              <a:gd name="connsiteY3" fmla="*/ 2043340 h 2365829"/>
              <a:gd name="connsiteX4" fmla="*/ 1298122 w 2991922"/>
              <a:gd name="connsiteY4" fmla="*/ 2365829 h 2365829"/>
              <a:gd name="connsiteX0" fmla="*/ 2328637 w 2991922"/>
              <a:gd name="connsiteY0" fmla="*/ 0 h 2370213"/>
              <a:gd name="connsiteX1" fmla="*/ 2744107 w 2991922"/>
              <a:gd name="connsiteY1" fmla="*/ 862693 h 2370213"/>
              <a:gd name="connsiteX2" fmla="*/ 1 w 2991922"/>
              <a:gd name="connsiteY2" fmla="*/ 1326924 h 2370213"/>
              <a:gd name="connsiteX3" fmla="*/ 2461079 w 2991922"/>
              <a:gd name="connsiteY3" fmla="*/ 2043340 h 2370213"/>
              <a:gd name="connsiteX4" fmla="*/ 1298122 w 2991922"/>
              <a:gd name="connsiteY4" fmla="*/ 2365829 h 2370213"/>
              <a:gd name="connsiteX0" fmla="*/ 2328637 w 2991922"/>
              <a:gd name="connsiteY0" fmla="*/ 0 h 2470604"/>
              <a:gd name="connsiteX1" fmla="*/ 2744107 w 2991922"/>
              <a:gd name="connsiteY1" fmla="*/ 862693 h 2470604"/>
              <a:gd name="connsiteX2" fmla="*/ 1 w 2991922"/>
              <a:gd name="connsiteY2" fmla="*/ 1326924 h 2470604"/>
              <a:gd name="connsiteX3" fmla="*/ 2461079 w 2991922"/>
              <a:gd name="connsiteY3" fmla="*/ 2043340 h 2470604"/>
              <a:gd name="connsiteX4" fmla="*/ 1412422 w 2991922"/>
              <a:gd name="connsiteY4" fmla="*/ 2470604 h 2470604"/>
              <a:gd name="connsiteX0" fmla="*/ 2329285 w 2992570"/>
              <a:gd name="connsiteY0" fmla="*/ 0 h 2470604"/>
              <a:gd name="connsiteX1" fmla="*/ 2744755 w 2992570"/>
              <a:gd name="connsiteY1" fmla="*/ 862693 h 2470604"/>
              <a:gd name="connsiteX2" fmla="*/ 649 w 2992570"/>
              <a:gd name="connsiteY2" fmla="*/ 1326924 h 2470604"/>
              <a:gd name="connsiteX3" fmla="*/ 2476015 w 2992570"/>
              <a:gd name="connsiteY3" fmla="*/ 2133827 h 2470604"/>
              <a:gd name="connsiteX4" fmla="*/ 1413070 w 2992570"/>
              <a:gd name="connsiteY4" fmla="*/ 2470604 h 2470604"/>
              <a:gd name="connsiteX0" fmla="*/ 2329243 w 2992528"/>
              <a:gd name="connsiteY0" fmla="*/ 0 h 2480572"/>
              <a:gd name="connsiteX1" fmla="*/ 2744713 w 2992528"/>
              <a:gd name="connsiteY1" fmla="*/ 862693 h 2480572"/>
              <a:gd name="connsiteX2" fmla="*/ 607 w 2992528"/>
              <a:gd name="connsiteY2" fmla="*/ 1326924 h 2480572"/>
              <a:gd name="connsiteX3" fmla="*/ 2475973 w 2992528"/>
              <a:gd name="connsiteY3" fmla="*/ 2133827 h 2480572"/>
              <a:gd name="connsiteX4" fmla="*/ 1413028 w 2992528"/>
              <a:gd name="connsiteY4" fmla="*/ 2470604 h 2480572"/>
              <a:gd name="connsiteX0" fmla="*/ 2329122 w 2992407"/>
              <a:gd name="connsiteY0" fmla="*/ 0 h 2480572"/>
              <a:gd name="connsiteX1" fmla="*/ 2744592 w 2992407"/>
              <a:gd name="connsiteY1" fmla="*/ 862693 h 2480572"/>
              <a:gd name="connsiteX2" fmla="*/ 486 w 2992407"/>
              <a:gd name="connsiteY2" fmla="*/ 1326924 h 2480572"/>
              <a:gd name="connsiteX3" fmla="*/ 2475852 w 2992407"/>
              <a:gd name="connsiteY3" fmla="*/ 2133827 h 2480572"/>
              <a:gd name="connsiteX4" fmla="*/ 1412907 w 2992407"/>
              <a:gd name="connsiteY4" fmla="*/ 2470604 h 2480572"/>
              <a:gd name="connsiteX0" fmla="*/ 2331771 w 2995056"/>
              <a:gd name="connsiteY0" fmla="*/ 0 h 2480572"/>
              <a:gd name="connsiteX1" fmla="*/ 2747241 w 2995056"/>
              <a:gd name="connsiteY1" fmla="*/ 862693 h 2480572"/>
              <a:gd name="connsiteX2" fmla="*/ 3135 w 2995056"/>
              <a:gd name="connsiteY2" fmla="*/ 1326924 h 2480572"/>
              <a:gd name="connsiteX3" fmla="*/ 2478501 w 2995056"/>
              <a:gd name="connsiteY3" fmla="*/ 2133827 h 2480572"/>
              <a:gd name="connsiteX4" fmla="*/ 1415556 w 2995056"/>
              <a:gd name="connsiteY4" fmla="*/ 2470604 h 2480572"/>
              <a:gd name="connsiteX0" fmla="*/ 2331771 w 2995056"/>
              <a:gd name="connsiteY0" fmla="*/ 0 h 2501975"/>
              <a:gd name="connsiteX1" fmla="*/ 2747241 w 2995056"/>
              <a:gd name="connsiteY1" fmla="*/ 862693 h 2501975"/>
              <a:gd name="connsiteX2" fmla="*/ 3135 w 2995056"/>
              <a:gd name="connsiteY2" fmla="*/ 1326924 h 2501975"/>
              <a:gd name="connsiteX3" fmla="*/ 2478501 w 2995056"/>
              <a:gd name="connsiteY3" fmla="*/ 2133827 h 2501975"/>
              <a:gd name="connsiteX4" fmla="*/ 1415556 w 2995056"/>
              <a:gd name="connsiteY4" fmla="*/ 2470604 h 2501975"/>
              <a:gd name="connsiteX0" fmla="*/ 2331771 w 2995056"/>
              <a:gd name="connsiteY0" fmla="*/ 0 h 2472577"/>
              <a:gd name="connsiteX1" fmla="*/ 2747241 w 2995056"/>
              <a:gd name="connsiteY1" fmla="*/ 862693 h 2472577"/>
              <a:gd name="connsiteX2" fmla="*/ 3135 w 2995056"/>
              <a:gd name="connsiteY2" fmla="*/ 1326924 h 2472577"/>
              <a:gd name="connsiteX3" fmla="*/ 2478501 w 2995056"/>
              <a:gd name="connsiteY3" fmla="*/ 2133827 h 2472577"/>
              <a:gd name="connsiteX4" fmla="*/ 1415556 w 2995056"/>
              <a:gd name="connsiteY4" fmla="*/ 2470604 h 2472577"/>
              <a:gd name="connsiteX0" fmla="*/ 2324626 w 2991991"/>
              <a:gd name="connsiteY0" fmla="*/ 0 h 2391614"/>
              <a:gd name="connsiteX1" fmla="*/ 2747240 w 2991991"/>
              <a:gd name="connsiteY1" fmla="*/ 781730 h 2391614"/>
              <a:gd name="connsiteX2" fmla="*/ 3134 w 2991991"/>
              <a:gd name="connsiteY2" fmla="*/ 1245961 h 2391614"/>
              <a:gd name="connsiteX3" fmla="*/ 2478500 w 2991991"/>
              <a:gd name="connsiteY3" fmla="*/ 2052864 h 2391614"/>
              <a:gd name="connsiteX4" fmla="*/ 1415555 w 2991991"/>
              <a:gd name="connsiteY4" fmla="*/ 2389641 h 2391614"/>
              <a:gd name="connsiteX0" fmla="*/ 2324575 w 2973495"/>
              <a:gd name="connsiteY0" fmla="*/ 0 h 2391614"/>
              <a:gd name="connsiteX1" fmla="*/ 2747189 w 2973495"/>
              <a:gd name="connsiteY1" fmla="*/ 781730 h 2391614"/>
              <a:gd name="connsiteX2" fmla="*/ 3083 w 2973495"/>
              <a:gd name="connsiteY2" fmla="*/ 1245961 h 2391614"/>
              <a:gd name="connsiteX3" fmla="*/ 2478449 w 2973495"/>
              <a:gd name="connsiteY3" fmla="*/ 2052864 h 2391614"/>
              <a:gd name="connsiteX4" fmla="*/ 1415504 w 2973495"/>
              <a:gd name="connsiteY4" fmla="*/ 2389641 h 2391614"/>
              <a:gd name="connsiteX0" fmla="*/ 2321506 w 2970426"/>
              <a:gd name="connsiteY0" fmla="*/ 0 h 2391614"/>
              <a:gd name="connsiteX1" fmla="*/ 2744120 w 2970426"/>
              <a:gd name="connsiteY1" fmla="*/ 781730 h 2391614"/>
              <a:gd name="connsiteX2" fmla="*/ 14 w 2970426"/>
              <a:gd name="connsiteY2" fmla="*/ 1245961 h 2391614"/>
              <a:gd name="connsiteX3" fmla="*/ 2475380 w 2970426"/>
              <a:gd name="connsiteY3" fmla="*/ 2052864 h 2391614"/>
              <a:gd name="connsiteX4" fmla="*/ 1412435 w 2970426"/>
              <a:gd name="connsiteY4" fmla="*/ 2389641 h 2391614"/>
              <a:gd name="connsiteX0" fmla="*/ 2322103 w 2971023"/>
              <a:gd name="connsiteY0" fmla="*/ 0 h 2398882"/>
              <a:gd name="connsiteX1" fmla="*/ 2744717 w 2971023"/>
              <a:gd name="connsiteY1" fmla="*/ 781730 h 2398882"/>
              <a:gd name="connsiteX2" fmla="*/ 611 w 2971023"/>
              <a:gd name="connsiteY2" fmla="*/ 1245961 h 2398882"/>
              <a:gd name="connsiteX3" fmla="*/ 2471215 w 2971023"/>
              <a:gd name="connsiteY3" fmla="*/ 2090964 h 2398882"/>
              <a:gd name="connsiteX4" fmla="*/ 1413032 w 2971023"/>
              <a:gd name="connsiteY4" fmla="*/ 2389641 h 2398882"/>
              <a:gd name="connsiteX0" fmla="*/ 2322104 w 2971024"/>
              <a:gd name="connsiteY0" fmla="*/ 0 h 2389641"/>
              <a:gd name="connsiteX1" fmla="*/ 2744718 w 2971024"/>
              <a:gd name="connsiteY1" fmla="*/ 781730 h 2389641"/>
              <a:gd name="connsiteX2" fmla="*/ 612 w 2971024"/>
              <a:gd name="connsiteY2" fmla="*/ 1245961 h 2389641"/>
              <a:gd name="connsiteX3" fmla="*/ 2471216 w 2971024"/>
              <a:gd name="connsiteY3" fmla="*/ 2090964 h 2389641"/>
              <a:gd name="connsiteX4" fmla="*/ 1413033 w 2971024"/>
              <a:gd name="connsiteY4" fmla="*/ 2389641 h 2389641"/>
              <a:gd name="connsiteX0" fmla="*/ 2491391 w 3140311"/>
              <a:gd name="connsiteY0" fmla="*/ 0 h 2389641"/>
              <a:gd name="connsiteX1" fmla="*/ 2914005 w 3140311"/>
              <a:gd name="connsiteY1" fmla="*/ 781730 h 2389641"/>
              <a:gd name="connsiteX2" fmla="*/ 169899 w 3140311"/>
              <a:gd name="connsiteY2" fmla="*/ 1245961 h 2389641"/>
              <a:gd name="connsiteX3" fmla="*/ 548632 w 3140311"/>
              <a:gd name="connsiteY3" fmla="*/ 1417411 h 2389641"/>
              <a:gd name="connsiteX4" fmla="*/ 2640503 w 3140311"/>
              <a:gd name="connsiteY4" fmla="*/ 2090964 h 2389641"/>
              <a:gd name="connsiteX5" fmla="*/ 1582320 w 3140311"/>
              <a:gd name="connsiteY5" fmla="*/ 2389641 h 2389641"/>
              <a:gd name="connsiteX0" fmla="*/ 2523623 w 3172543"/>
              <a:gd name="connsiteY0" fmla="*/ 0 h 2389641"/>
              <a:gd name="connsiteX1" fmla="*/ 2946237 w 3172543"/>
              <a:gd name="connsiteY1" fmla="*/ 781730 h 2389641"/>
              <a:gd name="connsiteX2" fmla="*/ 202131 w 3172543"/>
              <a:gd name="connsiteY2" fmla="*/ 1245961 h 2389641"/>
              <a:gd name="connsiteX3" fmla="*/ 480852 w 3172543"/>
              <a:gd name="connsiteY3" fmla="*/ 1679349 h 2389641"/>
              <a:gd name="connsiteX4" fmla="*/ 2672735 w 3172543"/>
              <a:gd name="connsiteY4" fmla="*/ 2090964 h 2389641"/>
              <a:gd name="connsiteX5" fmla="*/ 1614552 w 3172543"/>
              <a:gd name="connsiteY5" fmla="*/ 2389641 h 2389641"/>
              <a:gd name="connsiteX0" fmla="*/ 2334313 w 2983233"/>
              <a:gd name="connsiteY0" fmla="*/ 0 h 2389641"/>
              <a:gd name="connsiteX1" fmla="*/ 2756927 w 2983233"/>
              <a:gd name="connsiteY1" fmla="*/ 781730 h 2389641"/>
              <a:gd name="connsiteX2" fmla="*/ 12821 w 2983233"/>
              <a:gd name="connsiteY2" fmla="*/ 1245961 h 2389641"/>
              <a:gd name="connsiteX3" fmla="*/ 291542 w 2983233"/>
              <a:gd name="connsiteY3" fmla="*/ 1679349 h 2389641"/>
              <a:gd name="connsiteX4" fmla="*/ 2483425 w 2983233"/>
              <a:gd name="connsiteY4" fmla="*/ 2090964 h 2389641"/>
              <a:gd name="connsiteX5" fmla="*/ 1425242 w 2983233"/>
              <a:gd name="connsiteY5" fmla="*/ 2389641 h 2389641"/>
              <a:gd name="connsiteX0" fmla="*/ 2357568 w 3027330"/>
              <a:gd name="connsiteY0" fmla="*/ 0 h 2389641"/>
              <a:gd name="connsiteX1" fmla="*/ 2780182 w 3027330"/>
              <a:gd name="connsiteY1" fmla="*/ 781730 h 2389641"/>
              <a:gd name="connsiteX2" fmla="*/ 2739 w 3027330"/>
              <a:gd name="connsiteY2" fmla="*/ 1207861 h 2389641"/>
              <a:gd name="connsiteX3" fmla="*/ 314797 w 3027330"/>
              <a:gd name="connsiteY3" fmla="*/ 1679349 h 2389641"/>
              <a:gd name="connsiteX4" fmla="*/ 2506680 w 3027330"/>
              <a:gd name="connsiteY4" fmla="*/ 2090964 h 2389641"/>
              <a:gd name="connsiteX5" fmla="*/ 1448497 w 3027330"/>
              <a:gd name="connsiteY5" fmla="*/ 2389641 h 2389641"/>
              <a:gd name="connsiteX0" fmla="*/ 2500097 w 3169859"/>
              <a:gd name="connsiteY0" fmla="*/ 0 h 2389641"/>
              <a:gd name="connsiteX1" fmla="*/ 2922711 w 3169859"/>
              <a:gd name="connsiteY1" fmla="*/ 781730 h 2389641"/>
              <a:gd name="connsiteX2" fmla="*/ 145268 w 3169859"/>
              <a:gd name="connsiteY2" fmla="*/ 1207861 h 2389641"/>
              <a:gd name="connsiteX3" fmla="*/ 624013 w 3169859"/>
              <a:gd name="connsiteY3" fmla="*/ 1765074 h 2389641"/>
              <a:gd name="connsiteX4" fmla="*/ 2649209 w 3169859"/>
              <a:gd name="connsiteY4" fmla="*/ 2090964 h 2389641"/>
              <a:gd name="connsiteX5" fmla="*/ 1591026 w 3169859"/>
              <a:gd name="connsiteY5" fmla="*/ 2389641 h 2389641"/>
              <a:gd name="connsiteX0" fmla="*/ 2486895 w 3156657"/>
              <a:gd name="connsiteY0" fmla="*/ 0 h 2389641"/>
              <a:gd name="connsiteX1" fmla="*/ 2909509 w 3156657"/>
              <a:gd name="connsiteY1" fmla="*/ 781730 h 2389641"/>
              <a:gd name="connsiteX2" fmla="*/ 132066 w 3156657"/>
              <a:gd name="connsiteY2" fmla="*/ 1207861 h 2389641"/>
              <a:gd name="connsiteX3" fmla="*/ 610811 w 3156657"/>
              <a:gd name="connsiteY3" fmla="*/ 1765074 h 2389641"/>
              <a:gd name="connsiteX4" fmla="*/ 2636007 w 3156657"/>
              <a:gd name="connsiteY4" fmla="*/ 2090964 h 2389641"/>
              <a:gd name="connsiteX5" fmla="*/ 1577824 w 3156657"/>
              <a:gd name="connsiteY5" fmla="*/ 2389641 h 2389641"/>
              <a:gd name="connsiteX0" fmla="*/ 2485616 w 3155378"/>
              <a:gd name="connsiteY0" fmla="*/ 0 h 2389641"/>
              <a:gd name="connsiteX1" fmla="*/ 2908230 w 3155378"/>
              <a:gd name="connsiteY1" fmla="*/ 781730 h 2389641"/>
              <a:gd name="connsiteX2" fmla="*/ 130787 w 3155378"/>
              <a:gd name="connsiteY2" fmla="*/ 1207861 h 2389641"/>
              <a:gd name="connsiteX3" fmla="*/ 609532 w 3155378"/>
              <a:gd name="connsiteY3" fmla="*/ 1765074 h 2389641"/>
              <a:gd name="connsiteX4" fmla="*/ 2634728 w 3155378"/>
              <a:gd name="connsiteY4" fmla="*/ 2090964 h 2389641"/>
              <a:gd name="connsiteX5" fmla="*/ 1576545 w 3155378"/>
              <a:gd name="connsiteY5" fmla="*/ 2389641 h 2389641"/>
              <a:gd name="connsiteX0" fmla="*/ 2427403 w 3097165"/>
              <a:gd name="connsiteY0" fmla="*/ 0 h 2389641"/>
              <a:gd name="connsiteX1" fmla="*/ 2850017 w 3097165"/>
              <a:gd name="connsiteY1" fmla="*/ 781730 h 2389641"/>
              <a:gd name="connsiteX2" fmla="*/ 72574 w 3097165"/>
              <a:gd name="connsiteY2" fmla="*/ 1207861 h 2389641"/>
              <a:gd name="connsiteX3" fmla="*/ 551319 w 3097165"/>
              <a:gd name="connsiteY3" fmla="*/ 1765074 h 2389641"/>
              <a:gd name="connsiteX4" fmla="*/ 2576515 w 3097165"/>
              <a:gd name="connsiteY4" fmla="*/ 2090964 h 2389641"/>
              <a:gd name="connsiteX5" fmla="*/ 1518332 w 3097165"/>
              <a:gd name="connsiteY5" fmla="*/ 2389641 h 2389641"/>
              <a:gd name="connsiteX0" fmla="*/ 2429898 w 3099660"/>
              <a:gd name="connsiteY0" fmla="*/ 0 h 2389641"/>
              <a:gd name="connsiteX1" fmla="*/ 2852512 w 3099660"/>
              <a:gd name="connsiteY1" fmla="*/ 781730 h 2389641"/>
              <a:gd name="connsiteX2" fmla="*/ 75069 w 3099660"/>
              <a:gd name="connsiteY2" fmla="*/ 1207861 h 2389641"/>
              <a:gd name="connsiteX3" fmla="*/ 553814 w 3099660"/>
              <a:gd name="connsiteY3" fmla="*/ 1765074 h 2389641"/>
              <a:gd name="connsiteX4" fmla="*/ 2083710 w 3099660"/>
              <a:gd name="connsiteY4" fmla="*/ 2029052 h 2389641"/>
              <a:gd name="connsiteX5" fmla="*/ 1520827 w 3099660"/>
              <a:gd name="connsiteY5" fmla="*/ 2389641 h 2389641"/>
              <a:gd name="connsiteX0" fmla="*/ 2429898 w 3099660"/>
              <a:gd name="connsiteY0" fmla="*/ 0 h 2389641"/>
              <a:gd name="connsiteX1" fmla="*/ 2852512 w 3099660"/>
              <a:gd name="connsiteY1" fmla="*/ 781730 h 2389641"/>
              <a:gd name="connsiteX2" fmla="*/ 75069 w 3099660"/>
              <a:gd name="connsiteY2" fmla="*/ 1207861 h 2389641"/>
              <a:gd name="connsiteX3" fmla="*/ 553814 w 3099660"/>
              <a:gd name="connsiteY3" fmla="*/ 1765074 h 2389641"/>
              <a:gd name="connsiteX4" fmla="*/ 2083710 w 3099660"/>
              <a:gd name="connsiteY4" fmla="*/ 2029052 h 2389641"/>
              <a:gd name="connsiteX5" fmla="*/ 1520827 w 3099660"/>
              <a:gd name="connsiteY5" fmla="*/ 2389641 h 2389641"/>
              <a:gd name="connsiteX0" fmla="*/ 2432631 w 3102393"/>
              <a:gd name="connsiteY0" fmla="*/ 0 h 2389641"/>
              <a:gd name="connsiteX1" fmla="*/ 2855245 w 3102393"/>
              <a:gd name="connsiteY1" fmla="*/ 781730 h 2389641"/>
              <a:gd name="connsiteX2" fmla="*/ 77802 w 3102393"/>
              <a:gd name="connsiteY2" fmla="*/ 1207861 h 2389641"/>
              <a:gd name="connsiteX3" fmla="*/ 556547 w 3102393"/>
              <a:gd name="connsiteY3" fmla="*/ 1765074 h 2389641"/>
              <a:gd name="connsiteX4" fmla="*/ 2229318 w 3102393"/>
              <a:gd name="connsiteY4" fmla="*/ 1981427 h 2389641"/>
              <a:gd name="connsiteX5" fmla="*/ 1523560 w 3102393"/>
              <a:gd name="connsiteY5" fmla="*/ 2389641 h 2389641"/>
              <a:gd name="connsiteX0" fmla="*/ 2504760 w 3174522"/>
              <a:gd name="connsiteY0" fmla="*/ 0 h 2389641"/>
              <a:gd name="connsiteX1" fmla="*/ 2927374 w 3174522"/>
              <a:gd name="connsiteY1" fmla="*/ 781730 h 2389641"/>
              <a:gd name="connsiteX2" fmla="*/ 149931 w 3174522"/>
              <a:gd name="connsiteY2" fmla="*/ 1207861 h 2389641"/>
              <a:gd name="connsiteX3" fmla="*/ 576288 w 3174522"/>
              <a:gd name="connsiteY3" fmla="*/ 1631724 h 2389641"/>
              <a:gd name="connsiteX4" fmla="*/ 2301447 w 3174522"/>
              <a:gd name="connsiteY4" fmla="*/ 1981427 h 2389641"/>
              <a:gd name="connsiteX5" fmla="*/ 1595689 w 3174522"/>
              <a:gd name="connsiteY5" fmla="*/ 2389641 h 2389641"/>
              <a:gd name="connsiteX0" fmla="*/ 2402431 w 3072193"/>
              <a:gd name="connsiteY0" fmla="*/ 0 h 2389641"/>
              <a:gd name="connsiteX1" fmla="*/ 2825045 w 3072193"/>
              <a:gd name="connsiteY1" fmla="*/ 781730 h 2389641"/>
              <a:gd name="connsiteX2" fmla="*/ 47602 w 3072193"/>
              <a:gd name="connsiteY2" fmla="*/ 1207861 h 2389641"/>
              <a:gd name="connsiteX3" fmla="*/ 473959 w 3072193"/>
              <a:gd name="connsiteY3" fmla="*/ 1631724 h 2389641"/>
              <a:gd name="connsiteX4" fmla="*/ 2199118 w 3072193"/>
              <a:gd name="connsiteY4" fmla="*/ 1981427 h 2389641"/>
              <a:gd name="connsiteX5" fmla="*/ 1493360 w 3072193"/>
              <a:gd name="connsiteY5" fmla="*/ 2389641 h 2389641"/>
              <a:gd name="connsiteX0" fmla="*/ 2441204 w 3114049"/>
              <a:gd name="connsiteY0" fmla="*/ 0 h 2389641"/>
              <a:gd name="connsiteX1" fmla="*/ 2863818 w 3114049"/>
              <a:gd name="connsiteY1" fmla="*/ 781730 h 2389641"/>
              <a:gd name="connsiteX2" fmla="*/ 43512 w 3114049"/>
              <a:gd name="connsiteY2" fmla="*/ 1069749 h 2389641"/>
              <a:gd name="connsiteX3" fmla="*/ 512732 w 3114049"/>
              <a:gd name="connsiteY3" fmla="*/ 1631724 h 2389641"/>
              <a:gd name="connsiteX4" fmla="*/ 2237891 w 3114049"/>
              <a:gd name="connsiteY4" fmla="*/ 1981427 h 2389641"/>
              <a:gd name="connsiteX5" fmla="*/ 1532133 w 3114049"/>
              <a:gd name="connsiteY5" fmla="*/ 2389641 h 2389641"/>
              <a:gd name="connsiteX0" fmla="*/ 2437569 w 3110414"/>
              <a:gd name="connsiteY0" fmla="*/ 0 h 2389641"/>
              <a:gd name="connsiteX1" fmla="*/ 2860183 w 3110414"/>
              <a:gd name="connsiteY1" fmla="*/ 781730 h 2389641"/>
              <a:gd name="connsiteX2" fmla="*/ 39877 w 3110414"/>
              <a:gd name="connsiteY2" fmla="*/ 1069749 h 2389641"/>
              <a:gd name="connsiteX3" fmla="*/ 509097 w 3110414"/>
              <a:gd name="connsiteY3" fmla="*/ 1631724 h 2389641"/>
              <a:gd name="connsiteX4" fmla="*/ 2234256 w 3110414"/>
              <a:gd name="connsiteY4" fmla="*/ 1981427 h 2389641"/>
              <a:gd name="connsiteX5" fmla="*/ 1528498 w 3110414"/>
              <a:gd name="connsiteY5" fmla="*/ 2389641 h 2389641"/>
              <a:gd name="connsiteX0" fmla="*/ 2424444 w 3097289"/>
              <a:gd name="connsiteY0" fmla="*/ 0 h 2389641"/>
              <a:gd name="connsiteX1" fmla="*/ 2847058 w 3097289"/>
              <a:gd name="connsiteY1" fmla="*/ 781730 h 2389641"/>
              <a:gd name="connsiteX2" fmla="*/ 26752 w 3097289"/>
              <a:gd name="connsiteY2" fmla="*/ 1069749 h 2389641"/>
              <a:gd name="connsiteX3" fmla="*/ 495972 w 3097289"/>
              <a:gd name="connsiteY3" fmla="*/ 1631724 h 2389641"/>
              <a:gd name="connsiteX4" fmla="*/ 2221131 w 3097289"/>
              <a:gd name="connsiteY4" fmla="*/ 1981427 h 2389641"/>
              <a:gd name="connsiteX5" fmla="*/ 1515373 w 3097289"/>
              <a:gd name="connsiteY5" fmla="*/ 2389641 h 2389641"/>
              <a:gd name="connsiteX0" fmla="*/ 2459446 w 3132291"/>
              <a:gd name="connsiteY0" fmla="*/ 0 h 2389641"/>
              <a:gd name="connsiteX1" fmla="*/ 2882060 w 3132291"/>
              <a:gd name="connsiteY1" fmla="*/ 781730 h 2389641"/>
              <a:gd name="connsiteX2" fmla="*/ 61754 w 3132291"/>
              <a:gd name="connsiteY2" fmla="*/ 1069749 h 2389641"/>
              <a:gd name="connsiteX3" fmla="*/ 530974 w 3132291"/>
              <a:gd name="connsiteY3" fmla="*/ 1631724 h 2389641"/>
              <a:gd name="connsiteX4" fmla="*/ 2256133 w 3132291"/>
              <a:gd name="connsiteY4" fmla="*/ 1981427 h 2389641"/>
              <a:gd name="connsiteX5" fmla="*/ 1550375 w 3132291"/>
              <a:gd name="connsiteY5" fmla="*/ 2389641 h 2389641"/>
              <a:gd name="connsiteX0" fmla="*/ 2434868 w 3107713"/>
              <a:gd name="connsiteY0" fmla="*/ 0 h 2389641"/>
              <a:gd name="connsiteX1" fmla="*/ 2857482 w 3107713"/>
              <a:gd name="connsiteY1" fmla="*/ 781730 h 2389641"/>
              <a:gd name="connsiteX2" fmla="*/ 37176 w 3107713"/>
              <a:gd name="connsiteY2" fmla="*/ 1069749 h 2389641"/>
              <a:gd name="connsiteX3" fmla="*/ 506396 w 3107713"/>
              <a:gd name="connsiteY3" fmla="*/ 1631724 h 2389641"/>
              <a:gd name="connsiteX4" fmla="*/ 2231555 w 3107713"/>
              <a:gd name="connsiteY4" fmla="*/ 1981427 h 2389641"/>
              <a:gd name="connsiteX5" fmla="*/ 1525797 w 3107713"/>
              <a:gd name="connsiteY5" fmla="*/ 2389641 h 2389641"/>
              <a:gd name="connsiteX0" fmla="*/ 2451989 w 3124834"/>
              <a:gd name="connsiteY0" fmla="*/ 0 h 2389641"/>
              <a:gd name="connsiteX1" fmla="*/ 2874603 w 3124834"/>
              <a:gd name="connsiteY1" fmla="*/ 781730 h 2389641"/>
              <a:gd name="connsiteX2" fmla="*/ 54297 w 3124834"/>
              <a:gd name="connsiteY2" fmla="*/ 1069749 h 2389641"/>
              <a:gd name="connsiteX3" fmla="*/ 523517 w 3124834"/>
              <a:gd name="connsiteY3" fmla="*/ 1631724 h 2389641"/>
              <a:gd name="connsiteX4" fmla="*/ 2334401 w 3124834"/>
              <a:gd name="connsiteY4" fmla="*/ 1767115 h 2389641"/>
              <a:gd name="connsiteX5" fmla="*/ 1542918 w 3124834"/>
              <a:gd name="connsiteY5" fmla="*/ 2389641 h 2389641"/>
              <a:gd name="connsiteX0" fmla="*/ 2553324 w 3321150"/>
              <a:gd name="connsiteY0" fmla="*/ 0 h 2389641"/>
              <a:gd name="connsiteX1" fmla="*/ 3114050 w 3321150"/>
              <a:gd name="connsiteY1" fmla="*/ 534080 h 2389641"/>
              <a:gd name="connsiteX2" fmla="*/ 155632 w 3321150"/>
              <a:gd name="connsiteY2" fmla="*/ 1069749 h 2389641"/>
              <a:gd name="connsiteX3" fmla="*/ 624852 w 3321150"/>
              <a:gd name="connsiteY3" fmla="*/ 1631724 h 2389641"/>
              <a:gd name="connsiteX4" fmla="*/ 2435736 w 3321150"/>
              <a:gd name="connsiteY4" fmla="*/ 1767115 h 2389641"/>
              <a:gd name="connsiteX5" fmla="*/ 1644253 w 3321150"/>
              <a:gd name="connsiteY5" fmla="*/ 2389641 h 2389641"/>
              <a:gd name="connsiteX0" fmla="*/ 2457910 w 3217276"/>
              <a:gd name="connsiteY0" fmla="*/ 0 h 2389641"/>
              <a:gd name="connsiteX1" fmla="*/ 3018636 w 3217276"/>
              <a:gd name="connsiteY1" fmla="*/ 534080 h 2389641"/>
              <a:gd name="connsiteX2" fmla="*/ 174518 w 3217276"/>
              <a:gd name="connsiteY2" fmla="*/ 955449 h 2389641"/>
              <a:gd name="connsiteX3" fmla="*/ 529438 w 3217276"/>
              <a:gd name="connsiteY3" fmla="*/ 1631724 h 2389641"/>
              <a:gd name="connsiteX4" fmla="*/ 2340322 w 3217276"/>
              <a:gd name="connsiteY4" fmla="*/ 1767115 h 2389641"/>
              <a:gd name="connsiteX5" fmla="*/ 1548839 w 3217276"/>
              <a:gd name="connsiteY5" fmla="*/ 2389641 h 2389641"/>
              <a:gd name="connsiteX0" fmla="*/ 2287898 w 3047264"/>
              <a:gd name="connsiteY0" fmla="*/ 0 h 2389641"/>
              <a:gd name="connsiteX1" fmla="*/ 2848624 w 3047264"/>
              <a:gd name="connsiteY1" fmla="*/ 534080 h 2389641"/>
              <a:gd name="connsiteX2" fmla="*/ 4506 w 3047264"/>
              <a:gd name="connsiteY2" fmla="*/ 955449 h 2389641"/>
              <a:gd name="connsiteX3" fmla="*/ 2170310 w 3047264"/>
              <a:gd name="connsiteY3" fmla="*/ 1767115 h 2389641"/>
              <a:gd name="connsiteX4" fmla="*/ 1378827 w 3047264"/>
              <a:gd name="connsiteY4" fmla="*/ 2389641 h 2389641"/>
              <a:gd name="connsiteX0" fmla="*/ 2283458 w 3042824"/>
              <a:gd name="connsiteY0" fmla="*/ 0 h 2389641"/>
              <a:gd name="connsiteX1" fmla="*/ 2844184 w 3042824"/>
              <a:gd name="connsiteY1" fmla="*/ 534080 h 2389641"/>
              <a:gd name="connsiteX2" fmla="*/ 66 w 3042824"/>
              <a:gd name="connsiteY2" fmla="*/ 955449 h 2389641"/>
              <a:gd name="connsiteX3" fmla="*/ 2165870 w 3042824"/>
              <a:gd name="connsiteY3" fmla="*/ 1767115 h 2389641"/>
              <a:gd name="connsiteX4" fmla="*/ 1374387 w 3042824"/>
              <a:gd name="connsiteY4" fmla="*/ 2389641 h 2389641"/>
              <a:gd name="connsiteX0" fmla="*/ 2259646 w 3017250"/>
              <a:gd name="connsiteY0" fmla="*/ 0 h 2389641"/>
              <a:gd name="connsiteX1" fmla="*/ 2820372 w 3017250"/>
              <a:gd name="connsiteY1" fmla="*/ 534080 h 2389641"/>
              <a:gd name="connsiteX2" fmla="*/ 66 w 3017250"/>
              <a:gd name="connsiteY2" fmla="*/ 1169761 h 2389641"/>
              <a:gd name="connsiteX3" fmla="*/ 2142058 w 3017250"/>
              <a:gd name="connsiteY3" fmla="*/ 1767115 h 2389641"/>
              <a:gd name="connsiteX4" fmla="*/ 1350575 w 3017250"/>
              <a:gd name="connsiteY4" fmla="*/ 2389641 h 2389641"/>
              <a:gd name="connsiteX0" fmla="*/ 2263769 w 3000866"/>
              <a:gd name="connsiteY0" fmla="*/ 0 h 2389641"/>
              <a:gd name="connsiteX1" fmla="*/ 2795920 w 3000866"/>
              <a:gd name="connsiteY1" fmla="*/ 629330 h 2389641"/>
              <a:gd name="connsiteX2" fmla="*/ 4189 w 3000866"/>
              <a:gd name="connsiteY2" fmla="*/ 1169761 h 2389641"/>
              <a:gd name="connsiteX3" fmla="*/ 2146181 w 3000866"/>
              <a:gd name="connsiteY3" fmla="*/ 1767115 h 2389641"/>
              <a:gd name="connsiteX4" fmla="*/ 1354698 w 3000866"/>
              <a:gd name="connsiteY4" fmla="*/ 2389641 h 2389641"/>
              <a:gd name="connsiteX0" fmla="*/ 2261643 w 2998740"/>
              <a:gd name="connsiteY0" fmla="*/ 0 h 2389641"/>
              <a:gd name="connsiteX1" fmla="*/ 2793794 w 2998740"/>
              <a:gd name="connsiteY1" fmla="*/ 629330 h 2389641"/>
              <a:gd name="connsiteX2" fmla="*/ 2063 w 2998740"/>
              <a:gd name="connsiteY2" fmla="*/ 1169761 h 2389641"/>
              <a:gd name="connsiteX3" fmla="*/ 2144055 w 2998740"/>
              <a:gd name="connsiteY3" fmla="*/ 1767115 h 2389641"/>
              <a:gd name="connsiteX4" fmla="*/ 1352572 w 2998740"/>
              <a:gd name="connsiteY4" fmla="*/ 2389641 h 2389641"/>
              <a:gd name="connsiteX0" fmla="*/ 2264263 w 3001360"/>
              <a:gd name="connsiteY0" fmla="*/ 0 h 2389641"/>
              <a:gd name="connsiteX1" fmla="*/ 2796414 w 3001360"/>
              <a:gd name="connsiteY1" fmla="*/ 629330 h 2389641"/>
              <a:gd name="connsiteX2" fmla="*/ 4683 w 3001360"/>
              <a:gd name="connsiteY2" fmla="*/ 1169761 h 2389641"/>
              <a:gd name="connsiteX3" fmla="*/ 2113337 w 3001360"/>
              <a:gd name="connsiteY3" fmla="*/ 1933803 h 2389641"/>
              <a:gd name="connsiteX4" fmla="*/ 1355192 w 3001360"/>
              <a:gd name="connsiteY4" fmla="*/ 2389641 h 2389641"/>
              <a:gd name="connsiteX0" fmla="*/ 2259589 w 2996686"/>
              <a:gd name="connsiteY0" fmla="*/ 0 h 2389641"/>
              <a:gd name="connsiteX1" fmla="*/ 2791740 w 2996686"/>
              <a:gd name="connsiteY1" fmla="*/ 629330 h 2389641"/>
              <a:gd name="connsiteX2" fmla="*/ 9 w 2996686"/>
              <a:gd name="connsiteY2" fmla="*/ 1169761 h 2389641"/>
              <a:gd name="connsiteX3" fmla="*/ 2108663 w 2996686"/>
              <a:gd name="connsiteY3" fmla="*/ 1933803 h 2389641"/>
              <a:gd name="connsiteX4" fmla="*/ 1350518 w 2996686"/>
              <a:gd name="connsiteY4" fmla="*/ 2389641 h 2389641"/>
              <a:gd name="connsiteX0" fmla="*/ 2265523 w 3002620"/>
              <a:gd name="connsiteY0" fmla="*/ 0 h 2389641"/>
              <a:gd name="connsiteX1" fmla="*/ 2797674 w 3002620"/>
              <a:gd name="connsiteY1" fmla="*/ 629330 h 2389641"/>
              <a:gd name="connsiteX2" fmla="*/ 5943 w 3002620"/>
              <a:gd name="connsiteY2" fmla="*/ 1169761 h 2389641"/>
              <a:gd name="connsiteX3" fmla="*/ 2038397 w 3002620"/>
              <a:gd name="connsiteY3" fmla="*/ 2043340 h 2389641"/>
              <a:gd name="connsiteX4" fmla="*/ 1356452 w 3002620"/>
              <a:gd name="connsiteY4" fmla="*/ 2389641 h 2389641"/>
              <a:gd name="connsiteX0" fmla="*/ 2259642 w 2996739"/>
              <a:gd name="connsiteY0" fmla="*/ 0 h 2389641"/>
              <a:gd name="connsiteX1" fmla="*/ 2791793 w 2996739"/>
              <a:gd name="connsiteY1" fmla="*/ 629330 h 2389641"/>
              <a:gd name="connsiteX2" fmla="*/ 62 w 2996739"/>
              <a:gd name="connsiteY2" fmla="*/ 1169761 h 2389641"/>
              <a:gd name="connsiteX3" fmla="*/ 2032516 w 2996739"/>
              <a:gd name="connsiteY3" fmla="*/ 2043340 h 2389641"/>
              <a:gd name="connsiteX4" fmla="*/ 1350571 w 2996739"/>
              <a:gd name="connsiteY4" fmla="*/ 2389641 h 2389641"/>
              <a:gd name="connsiteX0" fmla="*/ 2259642 w 2996739"/>
              <a:gd name="connsiteY0" fmla="*/ 0 h 2389641"/>
              <a:gd name="connsiteX1" fmla="*/ 2791793 w 2996739"/>
              <a:gd name="connsiteY1" fmla="*/ 629330 h 2389641"/>
              <a:gd name="connsiteX2" fmla="*/ 62 w 2996739"/>
              <a:gd name="connsiteY2" fmla="*/ 1169761 h 2389641"/>
              <a:gd name="connsiteX3" fmla="*/ 2032516 w 2996739"/>
              <a:gd name="connsiteY3" fmla="*/ 2043340 h 2389641"/>
              <a:gd name="connsiteX4" fmla="*/ 1350571 w 2996739"/>
              <a:gd name="connsiteY4" fmla="*/ 2389641 h 2389641"/>
              <a:gd name="connsiteX0" fmla="*/ 2259635 w 2996732"/>
              <a:gd name="connsiteY0" fmla="*/ 0 h 2389641"/>
              <a:gd name="connsiteX1" fmla="*/ 2791786 w 2996732"/>
              <a:gd name="connsiteY1" fmla="*/ 629330 h 2389641"/>
              <a:gd name="connsiteX2" fmla="*/ 55 w 2996732"/>
              <a:gd name="connsiteY2" fmla="*/ 1169761 h 2389641"/>
              <a:gd name="connsiteX3" fmla="*/ 2032509 w 2996732"/>
              <a:gd name="connsiteY3" fmla="*/ 2043340 h 2389641"/>
              <a:gd name="connsiteX4" fmla="*/ 1350564 w 2996732"/>
              <a:gd name="connsiteY4" fmla="*/ 2389641 h 2389641"/>
              <a:gd name="connsiteX0" fmla="*/ 2259635 w 2996732"/>
              <a:gd name="connsiteY0" fmla="*/ 0 h 2390314"/>
              <a:gd name="connsiteX1" fmla="*/ 2791786 w 2996732"/>
              <a:gd name="connsiteY1" fmla="*/ 629330 h 2390314"/>
              <a:gd name="connsiteX2" fmla="*/ 55 w 2996732"/>
              <a:gd name="connsiteY2" fmla="*/ 1169761 h 2390314"/>
              <a:gd name="connsiteX3" fmla="*/ 2032509 w 2996732"/>
              <a:gd name="connsiteY3" fmla="*/ 2043340 h 2390314"/>
              <a:gd name="connsiteX4" fmla="*/ 1350564 w 2996732"/>
              <a:gd name="connsiteY4" fmla="*/ 2389641 h 2390314"/>
              <a:gd name="connsiteX0" fmla="*/ 2259635 w 2996732"/>
              <a:gd name="connsiteY0" fmla="*/ 0 h 2390221"/>
              <a:gd name="connsiteX1" fmla="*/ 2791786 w 2996732"/>
              <a:gd name="connsiteY1" fmla="*/ 629330 h 2390221"/>
              <a:gd name="connsiteX2" fmla="*/ 55 w 2996732"/>
              <a:gd name="connsiteY2" fmla="*/ 1169761 h 2390221"/>
              <a:gd name="connsiteX3" fmla="*/ 2032509 w 2996732"/>
              <a:gd name="connsiteY3" fmla="*/ 2043340 h 2390221"/>
              <a:gd name="connsiteX4" fmla="*/ 1350564 w 2996732"/>
              <a:gd name="connsiteY4" fmla="*/ 2389641 h 2390221"/>
              <a:gd name="connsiteX0" fmla="*/ 2259935 w 2997032"/>
              <a:gd name="connsiteY0" fmla="*/ 0 h 2390221"/>
              <a:gd name="connsiteX1" fmla="*/ 2792086 w 2997032"/>
              <a:gd name="connsiteY1" fmla="*/ 629330 h 2390221"/>
              <a:gd name="connsiteX2" fmla="*/ 355 w 2997032"/>
              <a:gd name="connsiteY2" fmla="*/ 1169761 h 2390221"/>
              <a:gd name="connsiteX3" fmla="*/ 2032809 w 2997032"/>
              <a:gd name="connsiteY3" fmla="*/ 2043340 h 2390221"/>
              <a:gd name="connsiteX4" fmla="*/ 1350864 w 2997032"/>
              <a:gd name="connsiteY4" fmla="*/ 2389641 h 2390221"/>
              <a:gd name="connsiteX0" fmla="*/ 2259945 w 2997042"/>
              <a:gd name="connsiteY0" fmla="*/ 0 h 2390703"/>
              <a:gd name="connsiteX1" fmla="*/ 2792096 w 2997042"/>
              <a:gd name="connsiteY1" fmla="*/ 629330 h 2390703"/>
              <a:gd name="connsiteX2" fmla="*/ 365 w 2997042"/>
              <a:gd name="connsiteY2" fmla="*/ 1169761 h 2390703"/>
              <a:gd name="connsiteX3" fmla="*/ 2032819 w 2997042"/>
              <a:gd name="connsiteY3" fmla="*/ 2043340 h 2390703"/>
              <a:gd name="connsiteX4" fmla="*/ 1350874 w 2997042"/>
              <a:gd name="connsiteY4" fmla="*/ 2389641 h 2390703"/>
              <a:gd name="connsiteX0" fmla="*/ 1707810 w 2865361"/>
              <a:gd name="connsiteY0" fmla="*/ 0 h 2593153"/>
              <a:gd name="connsiteX1" fmla="*/ 2792096 w 2865361"/>
              <a:gd name="connsiteY1" fmla="*/ 831780 h 2593153"/>
              <a:gd name="connsiteX2" fmla="*/ 365 w 2865361"/>
              <a:gd name="connsiteY2" fmla="*/ 1372211 h 2593153"/>
              <a:gd name="connsiteX3" fmla="*/ 2032819 w 2865361"/>
              <a:gd name="connsiteY3" fmla="*/ 2245790 h 2593153"/>
              <a:gd name="connsiteX4" fmla="*/ 1350874 w 2865361"/>
              <a:gd name="connsiteY4" fmla="*/ 2592091 h 2593153"/>
              <a:gd name="connsiteX0" fmla="*/ 1707810 w 2941171"/>
              <a:gd name="connsiteY0" fmla="*/ 0 h 2593153"/>
              <a:gd name="connsiteX1" fmla="*/ 2792096 w 2941171"/>
              <a:gd name="connsiteY1" fmla="*/ 831780 h 2593153"/>
              <a:gd name="connsiteX2" fmla="*/ 365 w 2941171"/>
              <a:gd name="connsiteY2" fmla="*/ 1372211 h 2593153"/>
              <a:gd name="connsiteX3" fmla="*/ 2032819 w 2941171"/>
              <a:gd name="connsiteY3" fmla="*/ 2245790 h 2593153"/>
              <a:gd name="connsiteX4" fmla="*/ 1350874 w 2941171"/>
              <a:gd name="connsiteY4" fmla="*/ 2592091 h 2593153"/>
              <a:gd name="connsiteX0" fmla="*/ 1891824 w 3138776"/>
              <a:gd name="connsiteY0" fmla="*/ 0 h 2593153"/>
              <a:gd name="connsiteX1" fmla="*/ 2976110 w 3138776"/>
              <a:gd name="connsiteY1" fmla="*/ 831780 h 2593153"/>
              <a:gd name="connsiteX2" fmla="*/ 334 w 3138776"/>
              <a:gd name="connsiteY2" fmla="*/ 1402886 h 2593153"/>
              <a:gd name="connsiteX3" fmla="*/ 2216833 w 3138776"/>
              <a:gd name="connsiteY3" fmla="*/ 2245790 h 2593153"/>
              <a:gd name="connsiteX4" fmla="*/ 1534888 w 3138776"/>
              <a:gd name="connsiteY4" fmla="*/ 2592091 h 2593153"/>
              <a:gd name="connsiteX0" fmla="*/ 1891491 w 3138443"/>
              <a:gd name="connsiteY0" fmla="*/ 0 h 2593153"/>
              <a:gd name="connsiteX1" fmla="*/ 2975777 w 3138443"/>
              <a:gd name="connsiteY1" fmla="*/ 831780 h 2593153"/>
              <a:gd name="connsiteX2" fmla="*/ 1 w 3138443"/>
              <a:gd name="connsiteY2" fmla="*/ 1402886 h 2593153"/>
              <a:gd name="connsiteX3" fmla="*/ 2216500 w 3138443"/>
              <a:gd name="connsiteY3" fmla="*/ 2245790 h 2593153"/>
              <a:gd name="connsiteX4" fmla="*/ 1534555 w 3138443"/>
              <a:gd name="connsiteY4" fmla="*/ 2592091 h 2593153"/>
              <a:gd name="connsiteX0" fmla="*/ 1897625 w 3145030"/>
              <a:gd name="connsiteY0" fmla="*/ 0 h 2593153"/>
              <a:gd name="connsiteX1" fmla="*/ 2981911 w 3145030"/>
              <a:gd name="connsiteY1" fmla="*/ 831780 h 2593153"/>
              <a:gd name="connsiteX2" fmla="*/ 0 w 3145030"/>
              <a:gd name="connsiteY2" fmla="*/ 1372212 h 2593153"/>
              <a:gd name="connsiteX3" fmla="*/ 2222634 w 3145030"/>
              <a:gd name="connsiteY3" fmla="*/ 2245790 h 2593153"/>
              <a:gd name="connsiteX4" fmla="*/ 1540689 w 3145030"/>
              <a:gd name="connsiteY4" fmla="*/ 2592091 h 2593153"/>
              <a:gd name="connsiteX0" fmla="*/ 1902632 w 3145334"/>
              <a:gd name="connsiteY0" fmla="*/ 0 h 2593153"/>
              <a:gd name="connsiteX1" fmla="*/ 2980783 w 3145334"/>
              <a:gd name="connsiteY1" fmla="*/ 709083 h 2593153"/>
              <a:gd name="connsiteX2" fmla="*/ 5007 w 3145334"/>
              <a:gd name="connsiteY2" fmla="*/ 1372212 h 2593153"/>
              <a:gd name="connsiteX3" fmla="*/ 2227641 w 3145334"/>
              <a:gd name="connsiteY3" fmla="*/ 2245790 h 2593153"/>
              <a:gd name="connsiteX4" fmla="*/ 1545696 w 3145334"/>
              <a:gd name="connsiteY4" fmla="*/ 2592091 h 2593153"/>
              <a:gd name="connsiteX0" fmla="*/ 1898994 w 3141696"/>
              <a:gd name="connsiteY0" fmla="*/ 0 h 2593153"/>
              <a:gd name="connsiteX1" fmla="*/ 2977145 w 3141696"/>
              <a:gd name="connsiteY1" fmla="*/ 709083 h 2593153"/>
              <a:gd name="connsiteX2" fmla="*/ 1369 w 3141696"/>
              <a:gd name="connsiteY2" fmla="*/ 1372212 h 2593153"/>
              <a:gd name="connsiteX3" fmla="*/ 2224003 w 3141696"/>
              <a:gd name="connsiteY3" fmla="*/ 2245790 h 2593153"/>
              <a:gd name="connsiteX4" fmla="*/ 1542058 w 3141696"/>
              <a:gd name="connsiteY4" fmla="*/ 2592091 h 2593153"/>
              <a:gd name="connsiteX0" fmla="*/ 1898529 w 3141231"/>
              <a:gd name="connsiteY0" fmla="*/ 0 h 2593153"/>
              <a:gd name="connsiteX1" fmla="*/ 2976680 w 3141231"/>
              <a:gd name="connsiteY1" fmla="*/ 709083 h 2593153"/>
              <a:gd name="connsiteX2" fmla="*/ 904 w 3141231"/>
              <a:gd name="connsiteY2" fmla="*/ 1372212 h 2593153"/>
              <a:gd name="connsiteX3" fmla="*/ 2223538 w 3141231"/>
              <a:gd name="connsiteY3" fmla="*/ 2245790 h 2593153"/>
              <a:gd name="connsiteX4" fmla="*/ 1541593 w 3141231"/>
              <a:gd name="connsiteY4" fmla="*/ 2592091 h 2593153"/>
              <a:gd name="connsiteX0" fmla="*/ 1898529 w 3146671"/>
              <a:gd name="connsiteY0" fmla="*/ 0 h 2593153"/>
              <a:gd name="connsiteX1" fmla="*/ 2976680 w 3146671"/>
              <a:gd name="connsiteY1" fmla="*/ 709083 h 2593153"/>
              <a:gd name="connsiteX2" fmla="*/ 904 w 3146671"/>
              <a:gd name="connsiteY2" fmla="*/ 1372212 h 2593153"/>
              <a:gd name="connsiteX3" fmla="*/ 2223538 w 3146671"/>
              <a:gd name="connsiteY3" fmla="*/ 2245790 h 2593153"/>
              <a:gd name="connsiteX4" fmla="*/ 1541593 w 3146671"/>
              <a:gd name="connsiteY4" fmla="*/ 2592091 h 259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671" h="2593153">
                <a:moveTo>
                  <a:pt x="1898529" y="0"/>
                </a:moveTo>
                <a:cubicBezTo>
                  <a:pt x="3261168" y="194262"/>
                  <a:pt x="3305220" y="535594"/>
                  <a:pt x="2976680" y="709083"/>
                </a:cubicBezTo>
                <a:cubicBezTo>
                  <a:pt x="2648140" y="882572"/>
                  <a:pt x="52811" y="895239"/>
                  <a:pt x="904" y="1372212"/>
                </a:cubicBezTo>
                <a:cubicBezTo>
                  <a:pt x="-51003" y="1849185"/>
                  <a:pt x="2150854" y="1909127"/>
                  <a:pt x="2223538" y="2245790"/>
                </a:cubicBezTo>
                <a:cubicBezTo>
                  <a:pt x="2296222" y="2582453"/>
                  <a:pt x="1622348" y="2598923"/>
                  <a:pt x="1541593" y="2592091"/>
                </a:cubicBezTo>
              </a:path>
            </a:pathLst>
          </a:custGeom>
          <a:noFill/>
          <a:ln w="12700" cap="rnd">
            <a:solidFill>
              <a:schemeClr val="accent6">
                <a:alpha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 name="Gruppieren 8">
            <a:extLst>
              <a:ext uri="{FF2B5EF4-FFF2-40B4-BE49-F238E27FC236}">
                <a16:creationId xmlns:a16="http://schemas.microsoft.com/office/drawing/2014/main" id="{0CBDEA05-2E61-A60F-4E76-DFDB6C71BE6F}"/>
              </a:ext>
            </a:extLst>
          </p:cNvPr>
          <p:cNvGrpSpPr>
            <a:grpSpLocks noChangeAspect="1"/>
          </p:cNvGrpSpPr>
          <p:nvPr/>
        </p:nvGrpSpPr>
        <p:grpSpPr bwMode="gray">
          <a:xfrm>
            <a:off x="3280367" y="1512000"/>
            <a:ext cx="1440000" cy="567472"/>
            <a:chOff x="2705846" y="1512000"/>
            <a:chExt cx="1440000" cy="567472"/>
          </a:xfrm>
        </p:grpSpPr>
        <p:sp>
          <p:nvSpPr>
            <p:cNvPr id="13" name="Inhaltsplatzhalter 25">
              <a:extLst>
                <a:ext uri="{FF2B5EF4-FFF2-40B4-BE49-F238E27FC236}">
                  <a16:creationId xmlns:a16="http://schemas.microsoft.com/office/drawing/2014/main" id="{95BDF1AE-173D-D3DF-A9E3-3E388978F0CF}"/>
                </a:ext>
              </a:extLst>
            </p:cNvPr>
            <p:cNvSpPr txBox="1">
              <a:spLocks/>
            </p:cNvSpPr>
            <p:nvPr/>
          </p:nvSpPr>
          <p:spPr bwMode="gray">
            <a:xfrm>
              <a:off x="2705846" y="1728000"/>
              <a:ext cx="1440000" cy="351472"/>
            </a:xfrm>
            <a:prstGeom prst="rect">
              <a:avLst/>
            </a:prstGeom>
            <a:noFill/>
            <a:ln>
              <a:noFill/>
            </a:ln>
          </p:spPr>
          <p:txBody>
            <a:bodyPr vert="horz" wrap="squar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FLUGREISE</a:t>
              </a:r>
            </a:p>
          </p:txBody>
        </p:sp>
        <p:sp>
          <p:nvSpPr>
            <p:cNvPr id="14" name="Textfeld 13">
              <a:extLst>
                <a:ext uri="{FF2B5EF4-FFF2-40B4-BE49-F238E27FC236}">
                  <a16:creationId xmlns:a16="http://schemas.microsoft.com/office/drawing/2014/main" id="{396DA79A-99CC-792F-08E0-C79469E6DAC0}"/>
                </a:ext>
              </a:extLst>
            </p:cNvPr>
            <p:cNvSpPr txBox="1">
              <a:spLocks noChangeAspect="1"/>
            </p:cNvSpPr>
            <p:nvPr/>
          </p:nvSpPr>
          <p:spPr bwMode="gray">
            <a:xfrm>
              <a:off x="2705846" y="1512000"/>
              <a:ext cx="1440000" cy="215132"/>
            </a:xfrm>
            <a:prstGeom prst="rect">
              <a:avLst/>
            </a:prstGeom>
            <a:noFill/>
          </p:spPr>
          <p:txBody>
            <a:bodyPr wrap="square" lIns="0" tIns="0" rIns="0" bIns="0" rtlCol="0" anchor="b" anchorCtr="0">
              <a:noAutofit/>
            </a:bodyPr>
            <a:lstStyle/>
            <a:p>
              <a:pPr algn="ctr">
                <a:lnSpc>
                  <a:spcPct val="80000"/>
                </a:lnSpc>
                <a:spcAft>
                  <a:spcPts val="1000"/>
                </a:spcAft>
              </a:pPr>
              <a:r>
                <a:rPr lang="de-DE" sz="1400" dirty="0">
                  <a:solidFill>
                    <a:schemeClr val="accent6"/>
                  </a:solidFill>
                  <a:latin typeface="Bebas Neue" panose="020B0506020202020201" pitchFamily="34" charset="0"/>
                </a:rPr>
                <a:t>Reise-Experience:</a:t>
              </a:r>
            </a:p>
          </p:txBody>
        </p:sp>
      </p:grpSp>
      <p:grpSp>
        <p:nvGrpSpPr>
          <p:cNvPr id="34" name="Gruppieren 33">
            <a:extLst>
              <a:ext uri="{FF2B5EF4-FFF2-40B4-BE49-F238E27FC236}">
                <a16:creationId xmlns:a16="http://schemas.microsoft.com/office/drawing/2014/main" id="{6155BEB8-52EC-A518-D22B-F62936FB5D0D}"/>
              </a:ext>
            </a:extLst>
          </p:cNvPr>
          <p:cNvGrpSpPr>
            <a:grpSpLocks noChangeAspect="1"/>
          </p:cNvGrpSpPr>
          <p:nvPr/>
        </p:nvGrpSpPr>
        <p:grpSpPr bwMode="gray">
          <a:xfrm>
            <a:off x="2946057" y="2923837"/>
            <a:ext cx="540000" cy="540000"/>
            <a:chOff x="2946057" y="2693081"/>
            <a:chExt cx="540000" cy="540000"/>
          </a:xfrm>
        </p:grpSpPr>
        <p:sp>
          <p:nvSpPr>
            <p:cNvPr id="35" name="Ellipse 34">
              <a:extLst>
                <a:ext uri="{FF2B5EF4-FFF2-40B4-BE49-F238E27FC236}">
                  <a16:creationId xmlns:a16="http://schemas.microsoft.com/office/drawing/2014/main" id="{76AA8064-E984-220A-99F0-8837AC6B7A0D}"/>
                </a:ext>
              </a:extLst>
            </p:cNvPr>
            <p:cNvSpPr/>
            <p:nvPr/>
          </p:nvSpPr>
          <p:spPr bwMode="gray">
            <a:xfrm>
              <a:off x="2946057" y="2693081"/>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42" name="Freihandform: Form 141">
              <a:extLst>
                <a:ext uri="{FF2B5EF4-FFF2-40B4-BE49-F238E27FC236}">
                  <a16:creationId xmlns:a16="http://schemas.microsoft.com/office/drawing/2014/main" id="{97AE0AB8-D604-F447-BDDB-1D0C766C8FC0}"/>
                </a:ext>
              </a:extLst>
            </p:cNvPr>
            <p:cNvSpPr>
              <a:spLocks noChangeAspect="1"/>
            </p:cNvSpPr>
            <p:nvPr/>
          </p:nvSpPr>
          <p:spPr bwMode="gray">
            <a:xfrm flipH="1">
              <a:off x="3033919" y="2790045"/>
              <a:ext cx="364275" cy="346071"/>
            </a:xfrm>
            <a:custGeom>
              <a:avLst/>
              <a:gdLst>
                <a:gd name="connsiteX0" fmla="*/ 67691 w 451275"/>
                <a:gd name="connsiteY0" fmla="*/ 398638 h 428723"/>
                <a:gd name="connsiteX1" fmla="*/ 75213 w 451275"/>
                <a:gd name="connsiteY1" fmla="*/ 406160 h 428723"/>
                <a:gd name="connsiteX2" fmla="*/ 75213 w 451275"/>
                <a:gd name="connsiteY2" fmla="*/ 413681 h 428723"/>
                <a:gd name="connsiteX3" fmla="*/ 45128 w 451275"/>
                <a:gd name="connsiteY3" fmla="*/ 413681 h 428723"/>
                <a:gd name="connsiteX4" fmla="*/ 45128 w 451275"/>
                <a:gd name="connsiteY4" fmla="*/ 406160 h 428723"/>
                <a:gd name="connsiteX5" fmla="*/ 52649 w 451275"/>
                <a:gd name="connsiteY5" fmla="*/ 398638 h 428723"/>
                <a:gd name="connsiteX6" fmla="*/ 398626 w 451275"/>
                <a:gd name="connsiteY6" fmla="*/ 398638 h 428723"/>
                <a:gd name="connsiteX7" fmla="*/ 406148 w 451275"/>
                <a:gd name="connsiteY7" fmla="*/ 406160 h 428723"/>
                <a:gd name="connsiteX8" fmla="*/ 406148 w 451275"/>
                <a:gd name="connsiteY8" fmla="*/ 413681 h 428723"/>
                <a:gd name="connsiteX9" fmla="*/ 376063 w 451275"/>
                <a:gd name="connsiteY9" fmla="*/ 413681 h 428723"/>
                <a:gd name="connsiteX10" fmla="*/ 376063 w 451275"/>
                <a:gd name="connsiteY10" fmla="*/ 406160 h 428723"/>
                <a:gd name="connsiteX11" fmla="*/ 383584 w 451275"/>
                <a:gd name="connsiteY11" fmla="*/ 398638 h 428723"/>
                <a:gd name="connsiteX12" fmla="*/ 428711 w 451275"/>
                <a:gd name="connsiteY12" fmla="*/ 323426 h 428723"/>
                <a:gd name="connsiteX13" fmla="*/ 436233 w 451275"/>
                <a:gd name="connsiteY13" fmla="*/ 330947 h 428723"/>
                <a:gd name="connsiteX14" fmla="*/ 436233 w 451275"/>
                <a:gd name="connsiteY14" fmla="*/ 338468 h 428723"/>
                <a:gd name="connsiteX15" fmla="*/ 428711 w 451275"/>
                <a:gd name="connsiteY15" fmla="*/ 345990 h 428723"/>
                <a:gd name="connsiteX16" fmla="*/ 22564 w 451275"/>
                <a:gd name="connsiteY16" fmla="*/ 345990 h 428723"/>
                <a:gd name="connsiteX17" fmla="*/ 15043 w 451275"/>
                <a:gd name="connsiteY17" fmla="*/ 338468 h 428723"/>
                <a:gd name="connsiteX18" fmla="*/ 15043 w 451275"/>
                <a:gd name="connsiteY18" fmla="*/ 330947 h 428723"/>
                <a:gd name="connsiteX19" fmla="*/ 22564 w 451275"/>
                <a:gd name="connsiteY19" fmla="*/ 323426 h 428723"/>
                <a:gd name="connsiteX20" fmla="*/ 142904 w 451275"/>
                <a:gd name="connsiteY20" fmla="*/ 293341 h 428723"/>
                <a:gd name="connsiteX21" fmla="*/ 142904 w 451275"/>
                <a:gd name="connsiteY21" fmla="*/ 308383 h 428723"/>
                <a:gd name="connsiteX22" fmla="*/ 67691 w 451275"/>
                <a:gd name="connsiteY22" fmla="*/ 308383 h 428723"/>
                <a:gd name="connsiteX23" fmla="*/ 67691 w 451275"/>
                <a:gd name="connsiteY23" fmla="*/ 293341 h 428723"/>
                <a:gd name="connsiteX24" fmla="*/ 263244 w 451275"/>
                <a:gd name="connsiteY24" fmla="*/ 293341 h 428723"/>
                <a:gd name="connsiteX25" fmla="*/ 263244 w 451275"/>
                <a:gd name="connsiteY25" fmla="*/ 308383 h 428723"/>
                <a:gd name="connsiteX26" fmla="*/ 188031 w 451275"/>
                <a:gd name="connsiteY26" fmla="*/ 308383 h 428723"/>
                <a:gd name="connsiteX27" fmla="*/ 188031 w 451275"/>
                <a:gd name="connsiteY27" fmla="*/ 293341 h 428723"/>
                <a:gd name="connsiteX28" fmla="*/ 383584 w 451275"/>
                <a:gd name="connsiteY28" fmla="*/ 293341 h 428723"/>
                <a:gd name="connsiteX29" fmla="*/ 383584 w 451275"/>
                <a:gd name="connsiteY29" fmla="*/ 308383 h 428723"/>
                <a:gd name="connsiteX30" fmla="*/ 308371 w 451275"/>
                <a:gd name="connsiteY30" fmla="*/ 308383 h 428723"/>
                <a:gd name="connsiteX31" fmla="*/ 308371 w 451275"/>
                <a:gd name="connsiteY31" fmla="*/ 293341 h 428723"/>
                <a:gd name="connsiteX32" fmla="*/ 127861 w 451275"/>
                <a:gd name="connsiteY32" fmla="*/ 195565 h 428723"/>
                <a:gd name="connsiteX33" fmla="*/ 142904 w 451275"/>
                <a:gd name="connsiteY33" fmla="*/ 210607 h 428723"/>
                <a:gd name="connsiteX34" fmla="*/ 142904 w 451275"/>
                <a:gd name="connsiteY34" fmla="*/ 278298 h 428723"/>
                <a:gd name="connsiteX35" fmla="*/ 67691 w 451275"/>
                <a:gd name="connsiteY35" fmla="*/ 278298 h 428723"/>
                <a:gd name="connsiteX36" fmla="*/ 67691 w 451275"/>
                <a:gd name="connsiteY36" fmla="*/ 210607 h 428723"/>
                <a:gd name="connsiteX37" fmla="*/ 82734 w 451275"/>
                <a:gd name="connsiteY37" fmla="*/ 195565 h 428723"/>
                <a:gd name="connsiteX38" fmla="*/ 248201 w 451275"/>
                <a:gd name="connsiteY38" fmla="*/ 195565 h 428723"/>
                <a:gd name="connsiteX39" fmla="*/ 263244 w 451275"/>
                <a:gd name="connsiteY39" fmla="*/ 210607 h 428723"/>
                <a:gd name="connsiteX40" fmla="*/ 263244 w 451275"/>
                <a:gd name="connsiteY40" fmla="*/ 278298 h 428723"/>
                <a:gd name="connsiteX41" fmla="*/ 188031 w 451275"/>
                <a:gd name="connsiteY41" fmla="*/ 278298 h 428723"/>
                <a:gd name="connsiteX42" fmla="*/ 188031 w 451275"/>
                <a:gd name="connsiteY42" fmla="*/ 210607 h 428723"/>
                <a:gd name="connsiteX43" fmla="*/ 203074 w 451275"/>
                <a:gd name="connsiteY43" fmla="*/ 195565 h 428723"/>
                <a:gd name="connsiteX44" fmla="*/ 368541 w 451275"/>
                <a:gd name="connsiteY44" fmla="*/ 195565 h 428723"/>
                <a:gd name="connsiteX45" fmla="*/ 383584 w 451275"/>
                <a:gd name="connsiteY45" fmla="*/ 210607 h 428723"/>
                <a:gd name="connsiteX46" fmla="*/ 383584 w 451275"/>
                <a:gd name="connsiteY46" fmla="*/ 278298 h 428723"/>
                <a:gd name="connsiteX47" fmla="*/ 308371 w 451275"/>
                <a:gd name="connsiteY47" fmla="*/ 278298 h 428723"/>
                <a:gd name="connsiteX48" fmla="*/ 308371 w 451275"/>
                <a:gd name="connsiteY48" fmla="*/ 210607 h 428723"/>
                <a:gd name="connsiteX49" fmla="*/ 323414 w 451275"/>
                <a:gd name="connsiteY49" fmla="*/ 195565 h 428723"/>
                <a:gd name="connsiteX50" fmla="*/ 368541 w 451275"/>
                <a:gd name="connsiteY50" fmla="*/ 180522 h 428723"/>
                <a:gd name="connsiteX51" fmla="*/ 323414 w 451275"/>
                <a:gd name="connsiteY51" fmla="*/ 180522 h 428723"/>
                <a:gd name="connsiteX52" fmla="*/ 293329 w 451275"/>
                <a:gd name="connsiteY52" fmla="*/ 210607 h 428723"/>
                <a:gd name="connsiteX53" fmla="*/ 293329 w 451275"/>
                <a:gd name="connsiteY53" fmla="*/ 308383 h 428723"/>
                <a:gd name="connsiteX54" fmla="*/ 278286 w 451275"/>
                <a:gd name="connsiteY54" fmla="*/ 308383 h 428723"/>
                <a:gd name="connsiteX55" fmla="*/ 278286 w 451275"/>
                <a:gd name="connsiteY55" fmla="*/ 210607 h 428723"/>
                <a:gd name="connsiteX56" fmla="*/ 248201 w 451275"/>
                <a:gd name="connsiteY56" fmla="*/ 180522 h 428723"/>
                <a:gd name="connsiteX57" fmla="*/ 203074 w 451275"/>
                <a:gd name="connsiteY57" fmla="*/ 180522 h 428723"/>
                <a:gd name="connsiteX58" fmla="*/ 172989 w 451275"/>
                <a:gd name="connsiteY58" fmla="*/ 210607 h 428723"/>
                <a:gd name="connsiteX59" fmla="*/ 172989 w 451275"/>
                <a:gd name="connsiteY59" fmla="*/ 308383 h 428723"/>
                <a:gd name="connsiteX60" fmla="*/ 157946 w 451275"/>
                <a:gd name="connsiteY60" fmla="*/ 308383 h 428723"/>
                <a:gd name="connsiteX61" fmla="*/ 157946 w 451275"/>
                <a:gd name="connsiteY61" fmla="*/ 210607 h 428723"/>
                <a:gd name="connsiteX62" fmla="*/ 127861 w 451275"/>
                <a:gd name="connsiteY62" fmla="*/ 180522 h 428723"/>
                <a:gd name="connsiteX63" fmla="*/ 82734 w 451275"/>
                <a:gd name="connsiteY63" fmla="*/ 180522 h 428723"/>
                <a:gd name="connsiteX64" fmla="*/ 52649 w 451275"/>
                <a:gd name="connsiteY64" fmla="*/ 210607 h 428723"/>
                <a:gd name="connsiteX65" fmla="*/ 52649 w 451275"/>
                <a:gd name="connsiteY65" fmla="*/ 308383 h 428723"/>
                <a:gd name="connsiteX66" fmla="*/ 30085 w 451275"/>
                <a:gd name="connsiteY66" fmla="*/ 308383 h 428723"/>
                <a:gd name="connsiteX67" fmla="*/ 30085 w 451275"/>
                <a:gd name="connsiteY67" fmla="*/ 285820 h 428723"/>
                <a:gd name="connsiteX68" fmla="*/ 37606 w 451275"/>
                <a:gd name="connsiteY68" fmla="*/ 278298 h 428723"/>
                <a:gd name="connsiteX69" fmla="*/ 30085 w 451275"/>
                <a:gd name="connsiteY69" fmla="*/ 270777 h 428723"/>
                <a:gd name="connsiteX70" fmla="*/ 7521 w 451275"/>
                <a:gd name="connsiteY70" fmla="*/ 270777 h 428723"/>
                <a:gd name="connsiteX71" fmla="*/ 0 w 451275"/>
                <a:gd name="connsiteY71" fmla="*/ 278298 h 428723"/>
                <a:gd name="connsiteX72" fmla="*/ 7521 w 451275"/>
                <a:gd name="connsiteY72" fmla="*/ 285820 h 428723"/>
                <a:gd name="connsiteX73" fmla="*/ 15043 w 451275"/>
                <a:gd name="connsiteY73" fmla="*/ 285820 h 428723"/>
                <a:gd name="connsiteX74" fmla="*/ 15043 w 451275"/>
                <a:gd name="connsiteY74" fmla="*/ 309767 h 428723"/>
                <a:gd name="connsiteX75" fmla="*/ 0 w 451275"/>
                <a:gd name="connsiteY75" fmla="*/ 330947 h 428723"/>
                <a:gd name="connsiteX76" fmla="*/ 0 w 451275"/>
                <a:gd name="connsiteY76" fmla="*/ 338468 h 428723"/>
                <a:gd name="connsiteX77" fmla="*/ 22564 w 451275"/>
                <a:gd name="connsiteY77" fmla="*/ 361032 h 428723"/>
                <a:gd name="connsiteX78" fmla="*/ 52649 w 451275"/>
                <a:gd name="connsiteY78" fmla="*/ 361032 h 428723"/>
                <a:gd name="connsiteX79" fmla="*/ 52649 w 451275"/>
                <a:gd name="connsiteY79" fmla="*/ 383596 h 428723"/>
                <a:gd name="connsiteX80" fmla="*/ 30085 w 451275"/>
                <a:gd name="connsiteY80" fmla="*/ 406160 h 428723"/>
                <a:gd name="connsiteX81" fmla="*/ 30085 w 451275"/>
                <a:gd name="connsiteY81" fmla="*/ 421202 h 428723"/>
                <a:gd name="connsiteX82" fmla="*/ 37606 w 451275"/>
                <a:gd name="connsiteY82" fmla="*/ 428723 h 428723"/>
                <a:gd name="connsiteX83" fmla="*/ 82734 w 451275"/>
                <a:gd name="connsiteY83" fmla="*/ 428723 h 428723"/>
                <a:gd name="connsiteX84" fmla="*/ 90255 w 451275"/>
                <a:gd name="connsiteY84" fmla="*/ 421202 h 428723"/>
                <a:gd name="connsiteX85" fmla="*/ 90255 w 451275"/>
                <a:gd name="connsiteY85" fmla="*/ 406160 h 428723"/>
                <a:gd name="connsiteX86" fmla="*/ 67691 w 451275"/>
                <a:gd name="connsiteY86" fmla="*/ 383596 h 428723"/>
                <a:gd name="connsiteX87" fmla="*/ 67691 w 451275"/>
                <a:gd name="connsiteY87" fmla="*/ 361032 h 428723"/>
                <a:gd name="connsiteX88" fmla="*/ 383584 w 451275"/>
                <a:gd name="connsiteY88" fmla="*/ 361032 h 428723"/>
                <a:gd name="connsiteX89" fmla="*/ 383584 w 451275"/>
                <a:gd name="connsiteY89" fmla="*/ 383596 h 428723"/>
                <a:gd name="connsiteX90" fmla="*/ 361020 w 451275"/>
                <a:gd name="connsiteY90" fmla="*/ 406160 h 428723"/>
                <a:gd name="connsiteX91" fmla="*/ 361020 w 451275"/>
                <a:gd name="connsiteY91" fmla="*/ 421202 h 428723"/>
                <a:gd name="connsiteX92" fmla="*/ 368541 w 451275"/>
                <a:gd name="connsiteY92" fmla="*/ 428723 h 428723"/>
                <a:gd name="connsiteX93" fmla="*/ 413669 w 451275"/>
                <a:gd name="connsiteY93" fmla="*/ 428723 h 428723"/>
                <a:gd name="connsiteX94" fmla="*/ 421190 w 451275"/>
                <a:gd name="connsiteY94" fmla="*/ 421202 h 428723"/>
                <a:gd name="connsiteX95" fmla="*/ 421190 w 451275"/>
                <a:gd name="connsiteY95" fmla="*/ 406160 h 428723"/>
                <a:gd name="connsiteX96" fmla="*/ 398626 w 451275"/>
                <a:gd name="connsiteY96" fmla="*/ 383596 h 428723"/>
                <a:gd name="connsiteX97" fmla="*/ 398626 w 451275"/>
                <a:gd name="connsiteY97" fmla="*/ 361032 h 428723"/>
                <a:gd name="connsiteX98" fmla="*/ 428711 w 451275"/>
                <a:gd name="connsiteY98" fmla="*/ 361032 h 428723"/>
                <a:gd name="connsiteX99" fmla="*/ 451275 w 451275"/>
                <a:gd name="connsiteY99" fmla="*/ 338468 h 428723"/>
                <a:gd name="connsiteX100" fmla="*/ 451275 w 451275"/>
                <a:gd name="connsiteY100" fmla="*/ 330947 h 428723"/>
                <a:gd name="connsiteX101" fmla="*/ 436233 w 451275"/>
                <a:gd name="connsiteY101" fmla="*/ 309767 h 428723"/>
                <a:gd name="connsiteX102" fmla="*/ 436233 w 451275"/>
                <a:gd name="connsiteY102" fmla="*/ 285820 h 428723"/>
                <a:gd name="connsiteX103" fmla="*/ 443754 w 451275"/>
                <a:gd name="connsiteY103" fmla="*/ 285820 h 428723"/>
                <a:gd name="connsiteX104" fmla="*/ 451275 w 451275"/>
                <a:gd name="connsiteY104" fmla="*/ 278298 h 428723"/>
                <a:gd name="connsiteX105" fmla="*/ 443754 w 451275"/>
                <a:gd name="connsiteY105" fmla="*/ 270777 h 428723"/>
                <a:gd name="connsiteX106" fmla="*/ 421190 w 451275"/>
                <a:gd name="connsiteY106" fmla="*/ 270777 h 428723"/>
                <a:gd name="connsiteX107" fmla="*/ 413669 w 451275"/>
                <a:gd name="connsiteY107" fmla="*/ 278298 h 428723"/>
                <a:gd name="connsiteX108" fmla="*/ 421190 w 451275"/>
                <a:gd name="connsiteY108" fmla="*/ 285820 h 428723"/>
                <a:gd name="connsiteX109" fmla="*/ 421190 w 451275"/>
                <a:gd name="connsiteY109" fmla="*/ 308383 h 428723"/>
                <a:gd name="connsiteX110" fmla="*/ 398626 w 451275"/>
                <a:gd name="connsiteY110" fmla="*/ 308383 h 428723"/>
                <a:gd name="connsiteX111" fmla="*/ 398626 w 451275"/>
                <a:gd name="connsiteY111" fmla="*/ 210607 h 428723"/>
                <a:gd name="connsiteX112" fmla="*/ 368541 w 451275"/>
                <a:gd name="connsiteY112" fmla="*/ 180522 h 428723"/>
                <a:gd name="connsiteX113" fmla="*/ 249321 w 451275"/>
                <a:gd name="connsiteY113" fmla="*/ 66138 h 428723"/>
                <a:gd name="connsiteX114" fmla="*/ 231550 w 451275"/>
                <a:gd name="connsiteY114" fmla="*/ 104791 h 428723"/>
                <a:gd name="connsiteX115" fmla="*/ 214249 w 451275"/>
                <a:gd name="connsiteY115" fmla="*/ 111185 h 428723"/>
                <a:gd name="connsiteX116" fmla="*/ 227330 w 451275"/>
                <a:gd name="connsiteY116" fmla="*/ 74269 h 428723"/>
                <a:gd name="connsiteX117" fmla="*/ 122040 w 451275"/>
                <a:gd name="connsiteY117" fmla="*/ 49057 h 428723"/>
                <a:gd name="connsiteX118" fmla="*/ 137835 w 451275"/>
                <a:gd name="connsiteY118" fmla="*/ 59249 h 428723"/>
                <a:gd name="connsiteX119" fmla="*/ 122183 w 451275"/>
                <a:gd name="connsiteY119" fmla="*/ 65040 h 428723"/>
                <a:gd name="connsiteX120" fmla="*/ 113443 w 451275"/>
                <a:gd name="connsiteY120" fmla="*/ 52256 h 428723"/>
                <a:gd name="connsiteX121" fmla="*/ 299465 w 451275"/>
                <a:gd name="connsiteY121" fmla="*/ 15520 h 428723"/>
                <a:gd name="connsiteX122" fmla="*/ 305213 w 451275"/>
                <a:gd name="connsiteY122" fmla="*/ 15748 h 428723"/>
                <a:gd name="connsiteX123" fmla="*/ 321706 w 451275"/>
                <a:gd name="connsiteY123" fmla="*/ 23328 h 428723"/>
                <a:gd name="connsiteX124" fmla="*/ 161174 w 451275"/>
                <a:gd name="connsiteY124" fmla="*/ 82701 h 428723"/>
                <a:gd name="connsiteX125" fmla="*/ 155419 w 451275"/>
                <a:gd name="connsiteY125" fmla="*/ 82477 h 428723"/>
                <a:gd name="connsiteX126" fmla="*/ 138927 w 451275"/>
                <a:gd name="connsiteY126" fmla="*/ 74886 h 428723"/>
                <a:gd name="connsiteX127" fmla="*/ 294247 w 451275"/>
                <a:gd name="connsiteY127" fmla="*/ 1411 h 428723"/>
                <a:gd name="connsiteX128" fmla="*/ 155470 w 451275"/>
                <a:gd name="connsiteY128" fmla="*/ 52730 h 428723"/>
                <a:gd name="connsiteX129" fmla="*/ 127042 w 451275"/>
                <a:gd name="connsiteY129" fmla="*/ 34378 h 428723"/>
                <a:gd name="connsiteX130" fmla="*/ 120347 w 451275"/>
                <a:gd name="connsiteY130" fmla="*/ 33626 h 428723"/>
                <a:gd name="connsiteX131" fmla="*/ 99182 w 451275"/>
                <a:gd name="connsiteY131" fmla="*/ 41470 h 428723"/>
                <a:gd name="connsiteX132" fmla="*/ 94632 w 451275"/>
                <a:gd name="connsiteY132" fmla="*/ 46233 h 428723"/>
                <a:gd name="connsiteX133" fmla="*/ 95580 w 451275"/>
                <a:gd name="connsiteY133" fmla="*/ 52752 h 428723"/>
                <a:gd name="connsiteX134" fmla="*/ 113075 w 451275"/>
                <a:gd name="connsiteY134" fmla="*/ 78368 h 428723"/>
                <a:gd name="connsiteX135" fmla="*/ 114148 w 451275"/>
                <a:gd name="connsiteY135" fmla="*/ 79594 h 428723"/>
                <a:gd name="connsiteX136" fmla="*/ 114291 w 451275"/>
                <a:gd name="connsiteY136" fmla="*/ 79752 h 428723"/>
                <a:gd name="connsiteX137" fmla="*/ 116006 w 451275"/>
                <a:gd name="connsiteY137" fmla="*/ 80879 h 428723"/>
                <a:gd name="connsiteX138" fmla="*/ 116134 w 451275"/>
                <a:gd name="connsiteY138" fmla="*/ 80964 h 428723"/>
                <a:gd name="connsiteX139" fmla="*/ 149132 w 451275"/>
                <a:gd name="connsiteY139" fmla="*/ 96143 h 428723"/>
                <a:gd name="connsiteX140" fmla="*/ 166429 w 451275"/>
                <a:gd name="connsiteY140" fmla="*/ 96811 h 428723"/>
                <a:gd name="connsiteX141" fmla="*/ 209015 w 451275"/>
                <a:gd name="connsiteY141" fmla="*/ 81063 h 428723"/>
                <a:gd name="connsiteX142" fmla="*/ 194726 w 451275"/>
                <a:gd name="connsiteY142" fmla="*/ 121292 h 428723"/>
                <a:gd name="connsiteX143" fmla="*/ 195673 w 451275"/>
                <a:gd name="connsiteY143" fmla="*/ 128148 h 428723"/>
                <a:gd name="connsiteX144" fmla="*/ 201817 w 451275"/>
                <a:gd name="connsiteY144" fmla="*/ 131325 h 428723"/>
                <a:gd name="connsiteX145" fmla="*/ 204422 w 451275"/>
                <a:gd name="connsiteY145" fmla="*/ 130859 h 428723"/>
                <a:gd name="connsiteX146" fmla="*/ 239695 w 451275"/>
                <a:gd name="connsiteY146" fmla="*/ 117817 h 428723"/>
                <a:gd name="connsiteX147" fmla="*/ 243922 w 451275"/>
                <a:gd name="connsiteY147" fmla="*/ 113906 h 428723"/>
                <a:gd name="connsiteX148" fmla="*/ 269259 w 451275"/>
                <a:gd name="connsiteY148" fmla="*/ 58760 h 428723"/>
                <a:gd name="connsiteX149" fmla="*/ 343931 w 451275"/>
                <a:gd name="connsiteY149" fmla="*/ 31143 h 428723"/>
                <a:gd name="connsiteX150" fmla="*/ 348849 w 451275"/>
                <a:gd name="connsiteY150" fmla="*/ 24378 h 428723"/>
                <a:gd name="connsiteX151" fmla="*/ 344471 w 451275"/>
                <a:gd name="connsiteY151" fmla="*/ 17250 h 428723"/>
                <a:gd name="connsiteX152" fmla="*/ 311500 w 451275"/>
                <a:gd name="connsiteY152" fmla="*/ 2072 h 428723"/>
                <a:gd name="connsiteX153" fmla="*/ 294247 w 451275"/>
                <a:gd name="connsiteY153" fmla="*/ 1411 h 42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51275" h="428723">
                  <a:moveTo>
                    <a:pt x="67691" y="398638"/>
                  </a:moveTo>
                  <a:cubicBezTo>
                    <a:pt x="71845" y="398638"/>
                    <a:pt x="75213" y="402006"/>
                    <a:pt x="75213" y="406160"/>
                  </a:cubicBezTo>
                  <a:lnTo>
                    <a:pt x="75213" y="413681"/>
                  </a:lnTo>
                  <a:lnTo>
                    <a:pt x="45128" y="413681"/>
                  </a:lnTo>
                  <a:lnTo>
                    <a:pt x="45128" y="406160"/>
                  </a:lnTo>
                  <a:cubicBezTo>
                    <a:pt x="45128" y="402006"/>
                    <a:pt x="48495" y="398638"/>
                    <a:pt x="52649" y="398638"/>
                  </a:cubicBezTo>
                  <a:close/>
                  <a:moveTo>
                    <a:pt x="398626" y="398638"/>
                  </a:moveTo>
                  <a:cubicBezTo>
                    <a:pt x="402780" y="398638"/>
                    <a:pt x="406148" y="402006"/>
                    <a:pt x="406148" y="406160"/>
                  </a:cubicBezTo>
                  <a:lnTo>
                    <a:pt x="406148" y="413681"/>
                  </a:lnTo>
                  <a:lnTo>
                    <a:pt x="376063" y="413681"/>
                  </a:lnTo>
                  <a:lnTo>
                    <a:pt x="376063" y="406160"/>
                  </a:lnTo>
                  <a:cubicBezTo>
                    <a:pt x="376063" y="402006"/>
                    <a:pt x="379430" y="398638"/>
                    <a:pt x="383584" y="398638"/>
                  </a:cubicBezTo>
                  <a:close/>
                  <a:moveTo>
                    <a:pt x="428711" y="323426"/>
                  </a:moveTo>
                  <a:cubicBezTo>
                    <a:pt x="432865" y="323426"/>
                    <a:pt x="436233" y="326793"/>
                    <a:pt x="436233" y="330947"/>
                  </a:cubicBezTo>
                  <a:lnTo>
                    <a:pt x="436233" y="338468"/>
                  </a:lnTo>
                  <a:cubicBezTo>
                    <a:pt x="436233" y="342622"/>
                    <a:pt x="432865" y="345990"/>
                    <a:pt x="428711" y="345990"/>
                  </a:cubicBezTo>
                  <a:lnTo>
                    <a:pt x="22564" y="345990"/>
                  </a:lnTo>
                  <a:cubicBezTo>
                    <a:pt x="18410" y="345990"/>
                    <a:pt x="15043" y="342622"/>
                    <a:pt x="15043" y="338468"/>
                  </a:cubicBezTo>
                  <a:lnTo>
                    <a:pt x="15043" y="330947"/>
                  </a:lnTo>
                  <a:cubicBezTo>
                    <a:pt x="15043" y="326793"/>
                    <a:pt x="18410" y="323426"/>
                    <a:pt x="22564" y="323426"/>
                  </a:cubicBezTo>
                  <a:close/>
                  <a:moveTo>
                    <a:pt x="142904" y="293341"/>
                  </a:moveTo>
                  <a:lnTo>
                    <a:pt x="142904" y="308383"/>
                  </a:lnTo>
                  <a:lnTo>
                    <a:pt x="67691" y="308383"/>
                  </a:lnTo>
                  <a:lnTo>
                    <a:pt x="67691" y="293341"/>
                  </a:lnTo>
                  <a:close/>
                  <a:moveTo>
                    <a:pt x="263244" y="293341"/>
                  </a:moveTo>
                  <a:lnTo>
                    <a:pt x="263244" y="308383"/>
                  </a:lnTo>
                  <a:lnTo>
                    <a:pt x="188031" y="308383"/>
                  </a:lnTo>
                  <a:lnTo>
                    <a:pt x="188031" y="293341"/>
                  </a:lnTo>
                  <a:close/>
                  <a:moveTo>
                    <a:pt x="383584" y="293341"/>
                  </a:moveTo>
                  <a:lnTo>
                    <a:pt x="383584" y="308383"/>
                  </a:lnTo>
                  <a:lnTo>
                    <a:pt x="308371" y="308383"/>
                  </a:lnTo>
                  <a:lnTo>
                    <a:pt x="308371" y="293341"/>
                  </a:lnTo>
                  <a:close/>
                  <a:moveTo>
                    <a:pt x="127861" y="195565"/>
                  </a:moveTo>
                  <a:cubicBezTo>
                    <a:pt x="136168" y="195565"/>
                    <a:pt x="142904" y="202300"/>
                    <a:pt x="142904" y="210607"/>
                  </a:cubicBezTo>
                  <a:lnTo>
                    <a:pt x="142904" y="278298"/>
                  </a:lnTo>
                  <a:lnTo>
                    <a:pt x="67691" y="278298"/>
                  </a:lnTo>
                  <a:lnTo>
                    <a:pt x="67691" y="210607"/>
                  </a:lnTo>
                  <a:cubicBezTo>
                    <a:pt x="67691" y="202300"/>
                    <a:pt x="74427" y="195565"/>
                    <a:pt x="82734" y="195565"/>
                  </a:cubicBezTo>
                  <a:close/>
                  <a:moveTo>
                    <a:pt x="248201" y="195565"/>
                  </a:moveTo>
                  <a:cubicBezTo>
                    <a:pt x="256508" y="195565"/>
                    <a:pt x="263244" y="202300"/>
                    <a:pt x="263244" y="210607"/>
                  </a:cubicBezTo>
                  <a:lnTo>
                    <a:pt x="263244" y="278298"/>
                  </a:lnTo>
                  <a:lnTo>
                    <a:pt x="188031" y="278298"/>
                  </a:lnTo>
                  <a:lnTo>
                    <a:pt x="188031" y="210607"/>
                  </a:lnTo>
                  <a:cubicBezTo>
                    <a:pt x="188031" y="202300"/>
                    <a:pt x="194767" y="195565"/>
                    <a:pt x="203074" y="195565"/>
                  </a:cubicBezTo>
                  <a:close/>
                  <a:moveTo>
                    <a:pt x="368541" y="195565"/>
                  </a:moveTo>
                  <a:cubicBezTo>
                    <a:pt x="376848" y="195565"/>
                    <a:pt x="383584" y="202300"/>
                    <a:pt x="383584" y="210607"/>
                  </a:cubicBezTo>
                  <a:lnTo>
                    <a:pt x="383584" y="278298"/>
                  </a:lnTo>
                  <a:lnTo>
                    <a:pt x="308371" y="278298"/>
                  </a:lnTo>
                  <a:lnTo>
                    <a:pt x="308371" y="210607"/>
                  </a:lnTo>
                  <a:cubicBezTo>
                    <a:pt x="308371" y="202300"/>
                    <a:pt x="315107" y="195565"/>
                    <a:pt x="323414" y="195565"/>
                  </a:cubicBezTo>
                  <a:close/>
                  <a:moveTo>
                    <a:pt x="368541" y="180522"/>
                  </a:moveTo>
                  <a:lnTo>
                    <a:pt x="323414" y="180522"/>
                  </a:lnTo>
                  <a:cubicBezTo>
                    <a:pt x="306799" y="180522"/>
                    <a:pt x="293329" y="193993"/>
                    <a:pt x="293329" y="210607"/>
                  </a:cubicBezTo>
                  <a:lnTo>
                    <a:pt x="293329" y="308383"/>
                  </a:lnTo>
                  <a:lnTo>
                    <a:pt x="278286" y="308383"/>
                  </a:lnTo>
                  <a:lnTo>
                    <a:pt x="278286" y="210607"/>
                  </a:lnTo>
                  <a:cubicBezTo>
                    <a:pt x="278286" y="193993"/>
                    <a:pt x="264816" y="180522"/>
                    <a:pt x="248201" y="180522"/>
                  </a:cubicBezTo>
                  <a:lnTo>
                    <a:pt x="203074" y="180522"/>
                  </a:lnTo>
                  <a:cubicBezTo>
                    <a:pt x="186459" y="180522"/>
                    <a:pt x="172989" y="193993"/>
                    <a:pt x="172989" y="210607"/>
                  </a:cubicBezTo>
                  <a:lnTo>
                    <a:pt x="172989" y="308383"/>
                  </a:lnTo>
                  <a:lnTo>
                    <a:pt x="157946" y="308383"/>
                  </a:lnTo>
                  <a:lnTo>
                    <a:pt x="157946" y="210607"/>
                  </a:lnTo>
                  <a:cubicBezTo>
                    <a:pt x="157946" y="193993"/>
                    <a:pt x="144476" y="180522"/>
                    <a:pt x="127861" y="180522"/>
                  </a:cubicBezTo>
                  <a:lnTo>
                    <a:pt x="82734" y="180522"/>
                  </a:lnTo>
                  <a:cubicBezTo>
                    <a:pt x="66119" y="180522"/>
                    <a:pt x="52649" y="193993"/>
                    <a:pt x="52649" y="210607"/>
                  </a:cubicBezTo>
                  <a:lnTo>
                    <a:pt x="52649" y="308383"/>
                  </a:lnTo>
                  <a:lnTo>
                    <a:pt x="30085" y="308383"/>
                  </a:lnTo>
                  <a:lnTo>
                    <a:pt x="30085" y="285820"/>
                  </a:lnTo>
                  <a:cubicBezTo>
                    <a:pt x="34239" y="285820"/>
                    <a:pt x="37606" y="282452"/>
                    <a:pt x="37606" y="278298"/>
                  </a:cubicBezTo>
                  <a:cubicBezTo>
                    <a:pt x="37606" y="274145"/>
                    <a:pt x="34239" y="270777"/>
                    <a:pt x="30085" y="270777"/>
                  </a:cubicBezTo>
                  <a:lnTo>
                    <a:pt x="7521" y="270777"/>
                  </a:lnTo>
                  <a:cubicBezTo>
                    <a:pt x="3368" y="270777"/>
                    <a:pt x="0" y="274145"/>
                    <a:pt x="0" y="278298"/>
                  </a:cubicBezTo>
                  <a:cubicBezTo>
                    <a:pt x="0" y="282452"/>
                    <a:pt x="3368" y="285820"/>
                    <a:pt x="7521" y="285820"/>
                  </a:cubicBezTo>
                  <a:lnTo>
                    <a:pt x="15043" y="285820"/>
                  </a:lnTo>
                  <a:lnTo>
                    <a:pt x="15043" y="309767"/>
                  </a:lnTo>
                  <a:cubicBezTo>
                    <a:pt x="6060" y="312944"/>
                    <a:pt x="40" y="321420"/>
                    <a:pt x="0" y="330947"/>
                  </a:cubicBezTo>
                  <a:lnTo>
                    <a:pt x="0" y="338468"/>
                  </a:lnTo>
                  <a:cubicBezTo>
                    <a:pt x="0" y="350933"/>
                    <a:pt x="10103" y="361032"/>
                    <a:pt x="22564" y="361032"/>
                  </a:cubicBezTo>
                  <a:lnTo>
                    <a:pt x="52649" y="361032"/>
                  </a:lnTo>
                  <a:lnTo>
                    <a:pt x="52649" y="383596"/>
                  </a:lnTo>
                  <a:cubicBezTo>
                    <a:pt x="40188" y="383596"/>
                    <a:pt x="30085" y="393699"/>
                    <a:pt x="30085" y="406160"/>
                  </a:cubicBezTo>
                  <a:lnTo>
                    <a:pt x="30085" y="421202"/>
                  </a:lnTo>
                  <a:cubicBezTo>
                    <a:pt x="30085" y="425356"/>
                    <a:pt x="33453" y="428723"/>
                    <a:pt x="37606" y="428723"/>
                  </a:cubicBezTo>
                  <a:lnTo>
                    <a:pt x="82734" y="428723"/>
                  </a:lnTo>
                  <a:cubicBezTo>
                    <a:pt x="86887" y="428723"/>
                    <a:pt x="90255" y="425356"/>
                    <a:pt x="90255" y="421202"/>
                  </a:cubicBezTo>
                  <a:lnTo>
                    <a:pt x="90255" y="406160"/>
                  </a:lnTo>
                  <a:cubicBezTo>
                    <a:pt x="90255" y="393699"/>
                    <a:pt x="80152" y="383596"/>
                    <a:pt x="67691" y="383596"/>
                  </a:cubicBezTo>
                  <a:lnTo>
                    <a:pt x="67691" y="361032"/>
                  </a:lnTo>
                  <a:lnTo>
                    <a:pt x="383584" y="361032"/>
                  </a:lnTo>
                  <a:lnTo>
                    <a:pt x="383584" y="383596"/>
                  </a:lnTo>
                  <a:cubicBezTo>
                    <a:pt x="371123" y="383596"/>
                    <a:pt x="361020" y="393699"/>
                    <a:pt x="361020" y="406160"/>
                  </a:cubicBezTo>
                  <a:lnTo>
                    <a:pt x="361020" y="421202"/>
                  </a:lnTo>
                  <a:cubicBezTo>
                    <a:pt x="361020" y="425356"/>
                    <a:pt x="364388" y="428723"/>
                    <a:pt x="368541" y="428723"/>
                  </a:cubicBezTo>
                  <a:lnTo>
                    <a:pt x="413669" y="428723"/>
                  </a:lnTo>
                  <a:cubicBezTo>
                    <a:pt x="417822" y="428723"/>
                    <a:pt x="421190" y="425356"/>
                    <a:pt x="421190" y="421202"/>
                  </a:cubicBezTo>
                  <a:lnTo>
                    <a:pt x="421190" y="406160"/>
                  </a:lnTo>
                  <a:cubicBezTo>
                    <a:pt x="421190" y="393699"/>
                    <a:pt x="411087" y="383596"/>
                    <a:pt x="398626" y="383596"/>
                  </a:cubicBezTo>
                  <a:lnTo>
                    <a:pt x="398626" y="361032"/>
                  </a:lnTo>
                  <a:lnTo>
                    <a:pt x="428711" y="361032"/>
                  </a:lnTo>
                  <a:cubicBezTo>
                    <a:pt x="441172" y="361032"/>
                    <a:pt x="451275" y="350933"/>
                    <a:pt x="451275" y="338468"/>
                  </a:cubicBezTo>
                  <a:lnTo>
                    <a:pt x="451275" y="330947"/>
                  </a:lnTo>
                  <a:cubicBezTo>
                    <a:pt x="451235" y="321420"/>
                    <a:pt x="445216" y="312944"/>
                    <a:pt x="436233" y="309767"/>
                  </a:cubicBezTo>
                  <a:lnTo>
                    <a:pt x="436233" y="285820"/>
                  </a:lnTo>
                  <a:lnTo>
                    <a:pt x="443754" y="285820"/>
                  </a:lnTo>
                  <a:cubicBezTo>
                    <a:pt x="447907" y="285820"/>
                    <a:pt x="451275" y="282452"/>
                    <a:pt x="451275" y="278298"/>
                  </a:cubicBezTo>
                  <a:cubicBezTo>
                    <a:pt x="451275" y="274145"/>
                    <a:pt x="447907" y="270777"/>
                    <a:pt x="443754" y="270777"/>
                  </a:cubicBezTo>
                  <a:lnTo>
                    <a:pt x="421190" y="270777"/>
                  </a:lnTo>
                  <a:cubicBezTo>
                    <a:pt x="417036" y="270777"/>
                    <a:pt x="413669" y="274145"/>
                    <a:pt x="413669" y="278298"/>
                  </a:cubicBezTo>
                  <a:cubicBezTo>
                    <a:pt x="413669" y="282452"/>
                    <a:pt x="417036" y="285820"/>
                    <a:pt x="421190" y="285820"/>
                  </a:cubicBezTo>
                  <a:lnTo>
                    <a:pt x="421190" y="308383"/>
                  </a:lnTo>
                  <a:lnTo>
                    <a:pt x="398626" y="308383"/>
                  </a:lnTo>
                  <a:lnTo>
                    <a:pt x="398626" y="210607"/>
                  </a:lnTo>
                  <a:cubicBezTo>
                    <a:pt x="398626" y="193993"/>
                    <a:pt x="385156" y="180522"/>
                    <a:pt x="368541" y="180522"/>
                  </a:cubicBezTo>
                  <a:close/>
                  <a:moveTo>
                    <a:pt x="249321" y="66138"/>
                  </a:moveTo>
                  <a:lnTo>
                    <a:pt x="231550" y="104791"/>
                  </a:lnTo>
                  <a:lnTo>
                    <a:pt x="214249" y="111185"/>
                  </a:lnTo>
                  <a:lnTo>
                    <a:pt x="227330" y="74269"/>
                  </a:lnTo>
                  <a:close/>
                  <a:moveTo>
                    <a:pt x="122040" y="49057"/>
                  </a:moveTo>
                  <a:lnTo>
                    <a:pt x="137835" y="59249"/>
                  </a:lnTo>
                  <a:lnTo>
                    <a:pt x="122183" y="65040"/>
                  </a:lnTo>
                  <a:lnTo>
                    <a:pt x="113443" y="52256"/>
                  </a:lnTo>
                  <a:close/>
                  <a:moveTo>
                    <a:pt x="299465" y="15520"/>
                  </a:moveTo>
                  <a:cubicBezTo>
                    <a:pt x="301335" y="14826"/>
                    <a:pt x="303402" y="14907"/>
                    <a:pt x="305213" y="15748"/>
                  </a:cubicBezTo>
                  <a:lnTo>
                    <a:pt x="321706" y="23328"/>
                  </a:lnTo>
                  <a:lnTo>
                    <a:pt x="161174" y="82701"/>
                  </a:lnTo>
                  <a:cubicBezTo>
                    <a:pt x="159301" y="83399"/>
                    <a:pt x="157229" y="83318"/>
                    <a:pt x="155419" y="82477"/>
                  </a:cubicBezTo>
                  <a:lnTo>
                    <a:pt x="138927" y="74886"/>
                  </a:lnTo>
                  <a:close/>
                  <a:moveTo>
                    <a:pt x="294247" y="1411"/>
                  </a:moveTo>
                  <a:lnTo>
                    <a:pt x="155470" y="52730"/>
                  </a:lnTo>
                  <a:lnTo>
                    <a:pt x="127042" y="34378"/>
                  </a:lnTo>
                  <a:cubicBezTo>
                    <a:pt x="125052" y="33093"/>
                    <a:pt x="122572" y="32818"/>
                    <a:pt x="120347" y="33626"/>
                  </a:cubicBezTo>
                  <a:lnTo>
                    <a:pt x="99182" y="41470"/>
                  </a:lnTo>
                  <a:cubicBezTo>
                    <a:pt x="97015" y="42274"/>
                    <a:pt x="95337" y="44030"/>
                    <a:pt x="94632" y="46233"/>
                  </a:cubicBezTo>
                  <a:cubicBezTo>
                    <a:pt x="93931" y="48437"/>
                    <a:pt x="94279" y="50839"/>
                    <a:pt x="95580" y="52752"/>
                  </a:cubicBezTo>
                  <a:lnTo>
                    <a:pt x="113075" y="78368"/>
                  </a:lnTo>
                  <a:cubicBezTo>
                    <a:pt x="113387" y="78816"/>
                    <a:pt x="113747" y="79227"/>
                    <a:pt x="114148" y="79594"/>
                  </a:cubicBezTo>
                  <a:cubicBezTo>
                    <a:pt x="114203" y="79649"/>
                    <a:pt x="114240" y="79708"/>
                    <a:pt x="114291" y="79752"/>
                  </a:cubicBezTo>
                  <a:cubicBezTo>
                    <a:pt x="114809" y="80207"/>
                    <a:pt x="115385" y="80589"/>
                    <a:pt x="116006" y="80879"/>
                  </a:cubicBezTo>
                  <a:cubicBezTo>
                    <a:pt x="116061" y="80879"/>
                    <a:pt x="116090" y="80942"/>
                    <a:pt x="116134" y="80964"/>
                  </a:cubicBezTo>
                  <a:lnTo>
                    <a:pt x="149132" y="96143"/>
                  </a:lnTo>
                  <a:cubicBezTo>
                    <a:pt x="154578" y="98665"/>
                    <a:pt x="160807" y="98908"/>
                    <a:pt x="166429" y="96811"/>
                  </a:cubicBezTo>
                  <a:lnTo>
                    <a:pt x="209015" y="81063"/>
                  </a:lnTo>
                  <a:lnTo>
                    <a:pt x="194726" y="121292"/>
                  </a:lnTo>
                  <a:cubicBezTo>
                    <a:pt x="193911" y="123594"/>
                    <a:pt x="194263" y="126151"/>
                    <a:pt x="195673" y="128148"/>
                  </a:cubicBezTo>
                  <a:cubicBezTo>
                    <a:pt x="197084" y="130142"/>
                    <a:pt x="199375" y="131329"/>
                    <a:pt x="201817" y="131325"/>
                  </a:cubicBezTo>
                  <a:cubicBezTo>
                    <a:pt x="202706" y="131325"/>
                    <a:pt x="203588" y="131167"/>
                    <a:pt x="204422" y="130859"/>
                  </a:cubicBezTo>
                  <a:lnTo>
                    <a:pt x="239695" y="117817"/>
                  </a:lnTo>
                  <a:cubicBezTo>
                    <a:pt x="241564" y="117127"/>
                    <a:pt x="243088" y="115720"/>
                    <a:pt x="243922" y="113906"/>
                  </a:cubicBezTo>
                  <a:lnTo>
                    <a:pt x="269259" y="58760"/>
                  </a:lnTo>
                  <a:lnTo>
                    <a:pt x="343931" y="31143"/>
                  </a:lnTo>
                  <a:cubicBezTo>
                    <a:pt x="346788" y="30089"/>
                    <a:pt x="348728" y="27419"/>
                    <a:pt x="348849" y="24378"/>
                  </a:cubicBezTo>
                  <a:cubicBezTo>
                    <a:pt x="348967" y="21337"/>
                    <a:pt x="347241" y="18524"/>
                    <a:pt x="344471" y="17250"/>
                  </a:cubicBezTo>
                  <a:lnTo>
                    <a:pt x="311500" y="2072"/>
                  </a:lnTo>
                  <a:cubicBezTo>
                    <a:pt x="306068" y="-440"/>
                    <a:pt x="299854" y="-679"/>
                    <a:pt x="294247" y="1411"/>
                  </a:cubicBezTo>
                  <a:close/>
                </a:path>
              </a:pathLst>
            </a:custGeom>
            <a:solidFill>
              <a:schemeClr val="accent6"/>
            </a:solidFill>
            <a:ln w="0" cap="flat">
              <a:noFill/>
              <a:prstDash val="solid"/>
              <a:miter/>
            </a:ln>
          </p:spPr>
          <p:txBody>
            <a:bodyPr lIns="0" tIns="0" rIns="0" bIns="0" rtlCol="0" anchor="ctr"/>
            <a:lstStyle/>
            <a:p>
              <a:endParaRPr lang="de-DE" dirty="0"/>
            </a:p>
          </p:txBody>
        </p:sp>
      </p:grpSp>
      <p:grpSp>
        <p:nvGrpSpPr>
          <p:cNvPr id="46" name="Gruppieren 45">
            <a:extLst>
              <a:ext uri="{FF2B5EF4-FFF2-40B4-BE49-F238E27FC236}">
                <a16:creationId xmlns:a16="http://schemas.microsoft.com/office/drawing/2014/main" id="{B417E620-CB22-7E9A-040F-C6873BCDA010}"/>
              </a:ext>
            </a:extLst>
          </p:cNvPr>
          <p:cNvGrpSpPr>
            <a:grpSpLocks noChangeAspect="1"/>
          </p:cNvGrpSpPr>
          <p:nvPr/>
        </p:nvGrpSpPr>
        <p:grpSpPr bwMode="gray">
          <a:xfrm>
            <a:off x="4766354" y="2750801"/>
            <a:ext cx="540000" cy="540000"/>
            <a:chOff x="4766354" y="2583559"/>
            <a:chExt cx="540000" cy="540000"/>
          </a:xfrm>
        </p:grpSpPr>
        <p:sp>
          <p:nvSpPr>
            <p:cNvPr id="18" name="Ellipse 17">
              <a:extLst>
                <a:ext uri="{FF2B5EF4-FFF2-40B4-BE49-F238E27FC236}">
                  <a16:creationId xmlns:a16="http://schemas.microsoft.com/office/drawing/2014/main" id="{3315C70D-E9AC-0E94-82AD-A1D3627EE40F}"/>
                </a:ext>
              </a:extLst>
            </p:cNvPr>
            <p:cNvSpPr>
              <a:spLocks/>
            </p:cNvSpPr>
            <p:nvPr/>
          </p:nvSpPr>
          <p:spPr bwMode="gray">
            <a:xfrm>
              <a:off x="4766354" y="2583559"/>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9" name="Freihandform: Form 58">
              <a:extLst>
                <a:ext uri="{FF2B5EF4-FFF2-40B4-BE49-F238E27FC236}">
                  <a16:creationId xmlns:a16="http://schemas.microsoft.com/office/drawing/2014/main" id="{EF85DFE7-EF89-2C17-CE70-04CE01232F59}"/>
                </a:ext>
              </a:extLst>
            </p:cNvPr>
            <p:cNvSpPr>
              <a:spLocks noChangeAspect="1"/>
            </p:cNvSpPr>
            <p:nvPr/>
          </p:nvSpPr>
          <p:spPr bwMode="gray">
            <a:xfrm flipH="1">
              <a:off x="4861134" y="2687974"/>
              <a:ext cx="350441" cy="331169"/>
            </a:xfrm>
            <a:custGeom>
              <a:avLst/>
              <a:gdLst>
                <a:gd name="connsiteX0" fmla="*/ 212748 w 350441"/>
                <a:gd name="connsiteY0" fmla="*/ 287225 h 331169"/>
                <a:gd name="connsiteX1" fmla="*/ 212147 w 350441"/>
                <a:gd name="connsiteY1" fmla="*/ 294348 h 331169"/>
                <a:gd name="connsiteX2" fmla="*/ 198415 w 350441"/>
                <a:gd name="connsiteY2" fmla="*/ 306850 h 331169"/>
                <a:gd name="connsiteX3" fmla="*/ 198501 w 350441"/>
                <a:gd name="connsiteY3" fmla="*/ 306993 h 331169"/>
                <a:gd name="connsiteX4" fmla="*/ 94454 w 350441"/>
                <a:gd name="connsiteY4" fmla="*/ 306993 h 331169"/>
                <a:gd name="connsiteX5" fmla="*/ 80780 w 350441"/>
                <a:gd name="connsiteY5" fmla="*/ 294348 h 331169"/>
                <a:gd name="connsiteX6" fmla="*/ 80179 w 350441"/>
                <a:gd name="connsiteY6" fmla="*/ 287225 h 331169"/>
                <a:gd name="connsiteX7" fmla="*/ 178533 w 350441"/>
                <a:gd name="connsiteY7" fmla="*/ 237333 h 331169"/>
                <a:gd name="connsiteX8" fmla="*/ 174686 w 350441"/>
                <a:gd name="connsiteY8" fmla="*/ 238588 h 331169"/>
                <a:gd name="connsiteX9" fmla="*/ 174671 w 350441"/>
                <a:gd name="connsiteY9" fmla="*/ 238620 h 331169"/>
                <a:gd name="connsiteX10" fmla="*/ 166088 w 350441"/>
                <a:gd name="connsiteY10" fmla="*/ 255785 h 331169"/>
                <a:gd name="connsiteX11" fmla="*/ 167376 w 350441"/>
                <a:gd name="connsiteY11" fmla="*/ 259618 h 331169"/>
                <a:gd name="connsiteX12" fmla="*/ 168634 w 350441"/>
                <a:gd name="connsiteY12" fmla="*/ 259933 h 331169"/>
                <a:gd name="connsiteX13" fmla="*/ 171209 w 350441"/>
                <a:gd name="connsiteY13" fmla="*/ 258331 h 331169"/>
                <a:gd name="connsiteX14" fmla="*/ 179791 w 350441"/>
                <a:gd name="connsiteY14" fmla="*/ 241166 h 331169"/>
                <a:gd name="connsiteX15" fmla="*/ 178533 w 350441"/>
                <a:gd name="connsiteY15" fmla="*/ 237333 h 331169"/>
                <a:gd name="connsiteX16" fmla="*/ 258578 w 350441"/>
                <a:gd name="connsiteY16" fmla="*/ 223687 h 331169"/>
                <a:gd name="connsiteX17" fmla="*/ 255059 w 350441"/>
                <a:gd name="connsiteY17" fmla="*/ 300299 h 331169"/>
                <a:gd name="connsiteX18" fmla="*/ 255145 w 350441"/>
                <a:gd name="connsiteY18" fmla="*/ 300442 h 331169"/>
                <a:gd name="connsiteX19" fmla="*/ 297256 w 350441"/>
                <a:gd name="connsiteY19" fmla="*/ 324873 h 331169"/>
                <a:gd name="connsiteX20" fmla="*/ 299916 w 350441"/>
                <a:gd name="connsiteY20" fmla="*/ 325588 h 331169"/>
                <a:gd name="connsiteX21" fmla="*/ 199130 w 350441"/>
                <a:gd name="connsiteY21" fmla="*/ 325588 h 331169"/>
                <a:gd name="connsiteX22" fmla="*/ 201791 w 350441"/>
                <a:gd name="connsiteY22" fmla="*/ 324873 h 331169"/>
                <a:gd name="connsiteX23" fmla="*/ 243930 w 350441"/>
                <a:gd name="connsiteY23" fmla="*/ 300327 h 331169"/>
                <a:gd name="connsiteX24" fmla="*/ 240383 w 350441"/>
                <a:gd name="connsiteY24" fmla="*/ 223687 h 331169"/>
                <a:gd name="connsiteX25" fmla="*/ 248336 w 350441"/>
                <a:gd name="connsiteY25" fmla="*/ 224402 h 331169"/>
                <a:gd name="connsiteX26" fmla="*/ 248765 w 350441"/>
                <a:gd name="connsiteY26" fmla="*/ 224402 h 331169"/>
                <a:gd name="connsiteX27" fmla="*/ 250196 w 350441"/>
                <a:gd name="connsiteY27" fmla="*/ 224402 h 331169"/>
                <a:gd name="connsiteX28" fmla="*/ 250625 w 350441"/>
                <a:gd name="connsiteY28" fmla="*/ 224402 h 331169"/>
                <a:gd name="connsiteX29" fmla="*/ 258578 w 350441"/>
                <a:gd name="connsiteY29" fmla="*/ 223687 h 331169"/>
                <a:gd name="connsiteX30" fmla="*/ 148895 w 350441"/>
                <a:gd name="connsiteY30" fmla="*/ 222828 h 331169"/>
                <a:gd name="connsiteX31" fmla="*/ 145062 w 350441"/>
                <a:gd name="connsiteY31" fmla="*/ 224116 h 331169"/>
                <a:gd name="connsiteX32" fmla="*/ 136880 w 350441"/>
                <a:gd name="connsiteY32" fmla="*/ 240594 h 331169"/>
                <a:gd name="connsiteX33" fmla="*/ 138168 w 350441"/>
                <a:gd name="connsiteY33" fmla="*/ 244427 h 331169"/>
                <a:gd name="connsiteX34" fmla="*/ 139426 w 350441"/>
                <a:gd name="connsiteY34" fmla="*/ 244713 h 331169"/>
                <a:gd name="connsiteX35" fmla="*/ 142001 w 350441"/>
                <a:gd name="connsiteY35" fmla="*/ 243140 h 331169"/>
                <a:gd name="connsiteX36" fmla="*/ 150183 w 350441"/>
                <a:gd name="connsiteY36" fmla="*/ 226662 h 331169"/>
                <a:gd name="connsiteX37" fmla="*/ 148895 w 350441"/>
                <a:gd name="connsiteY37" fmla="*/ 222828 h 331169"/>
                <a:gd name="connsiteX38" fmla="*/ 156476 w 350441"/>
                <a:gd name="connsiteY38" fmla="*/ 214246 h 331169"/>
                <a:gd name="connsiteX39" fmla="*/ 152428 w 350441"/>
                <a:gd name="connsiteY39" fmla="*/ 214318 h 331169"/>
                <a:gd name="connsiteX40" fmla="*/ 152500 w 350441"/>
                <a:gd name="connsiteY40" fmla="*/ 218366 h 331169"/>
                <a:gd name="connsiteX41" fmla="*/ 177532 w 350441"/>
                <a:gd name="connsiteY41" fmla="*/ 230839 h 331169"/>
                <a:gd name="connsiteX42" fmla="*/ 178132 w 350441"/>
                <a:gd name="connsiteY42" fmla="*/ 230839 h 331169"/>
                <a:gd name="connsiteX43" fmla="*/ 181308 w 350441"/>
                <a:gd name="connsiteY43" fmla="*/ 228293 h 331169"/>
                <a:gd name="connsiteX44" fmla="*/ 178762 w 350441"/>
                <a:gd name="connsiteY44" fmla="*/ 225117 h 331169"/>
                <a:gd name="connsiteX45" fmla="*/ 178762 w 350441"/>
                <a:gd name="connsiteY45" fmla="*/ 225232 h 331169"/>
                <a:gd name="connsiteX46" fmla="*/ 156476 w 350441"/>
                <a:gd name="connsiteY46" fmla="*/ 214246 h 331169"/>
                <a:gd name="connsiteX47" fmla="*/ 155703 w 350441"/>
                <a:gd name="connsiteY47" fmla="*/ 207180 h 331169"/>
                <a:gd name="connsiteX48" fmla="*/ 186628 w 350441"/>
                <a:gd name="connsiteY48" fmla="*/ 222485 h 331169"/>
                <a:gd name="connsiteX49" fmla="*/ 190330 w 350441"/>
                <a:gd name="connsiteY49" fmla="*/ 233448 h 331169"/>
                <a:gd name="connsiteX50" fmla="*/ 190319 w 350441"/>
                <a:gd name="connsiteY50" fmla="*/ 233471 h 331169"/>
                <a:gd name="connsiteX51" fmla="*/ 190233 w 350441"/>
                <a:gd name="connsiteY51" fmla="*/ 233471 h 331169"/>
                <a:gd name="connsiteX52" fmla="*/ 174956 w 350441"/>
                <a:gd name="connsiteY52" fmla="*/ 264253 h 331169"/>
                <a:gd name="connsiteX53" fmla="*/ 163971 w 350441"/>
                <a:gd name="connsiteY53" fmla="*/ 267972 h 331169"/>
                <a:gd name="connsiteX54" fmla="*/ 133160 w 350441"/>
                <a:gd name="connsiteY54" fmla="*/ 252667 h 331169"/>
                <a:gd name="connsiteX55" fmla="*/ 129390 w 350441"/>
                <a:gd name="connsiteY55" fmla="*/ 241727 h 331169"/>
                <a:gd name="connsiteX56" fmla="*/ 129413 w 350441"/>
                <a:gd name="connsiteY56" fmla="*/ 241681 h 331169"/>
                <a:gd name="connsiteX57" fmla="*/ 144718 w 350441"/>
                <a:gd name="connsiteY57" fmla="*/ 210870 h 331169"/>
                <a:gd name="connsiteX58" fmla="*/ 155703 w 350441"/>
                <a:gd name="connsiteY58" fmla="*/ 207180 h 331169"/>
                <a:gd name="connsiteX59" fmla="*/ 147686 w 350441"/>
                <a:gd name="connsiteY59" fmla="*/ 201336 h 331169"/>
                <a:gd name="connsiteX60" fmla="*/ 139655 w 350441"/>
                <a:gd name="connsiteY60" fmla="*/ 208324 h 331169"/>
                <a:gd name="connsiteX61" fmla="*/ 124350 w 350441"/>
                <a:gd name="connsiteY61" fmla="*/ 239135 h 331169"/>
                <a:gd name="connsiteX62" fmla="*/ 123692 w 350441"/>
                <a:gd name="connsiteY62" fmla="*/ 249749 h 331169"/>
                <a:gd name="connsiteX63" fmla="*/ 130672 w 350441"/>
                <a:gd name="connsiteY63" fmla="*/ 257787 h 331169"/>
                <a:gd name="connsiteX64" fmla="*/ 161483 w 350441"/>
                <a:gd name="connsiteY64" fmla="*/ 273093 h 331169"/>
                <a:gd name="connsiteX65" fmla="*/ 180135 w 350441"/>
                <a:gd name="connsiteY65" fmla="*/ 266799 h 331169"/>
                <a:gd name="connsiteX66" fmla="*/ 195440 w 350441"/>
                <a:gd name="connsiteY66" fmla="*/ 236017 h 331169"/>
                <a:gd name="connsiteX67" fmla="*/ 196156 w 350441"/>
                <a:gd name="connsiteY67" fmla="*/ 225403 h 331169"/>
                <a:gd name="connsiteX68" fmla="*/ 189089 w 350441"/>
                <a:gd name="connsiteY68" fmla="*/ 217364 h 331169"/>
                <a:gd name="connsiteX69" fmla="*/ 158307 w 350441"/>
                <a:gd name="connsiteY69" fmla="*/ 202059 h 331169"/>
                <a:gd name="connsiteX70" fmla="*/ 147686 w 350441"/>
                <a:gd name="connsiteY70" fmla="*/ 201336 h 331169"/>
                <a:gd name="connsiteX71" fmla="*/ 280234 w 350441"/>
                <a:gd name="connsiteY71" fmla="*/ 177456 h 331169"/>
                <a:gd name="connsiteX72" fmla="*/ 277374 w 350441"/>
                <a:gd name="connsiteY72" fmla="*/ 180317 h 331169"/>
                <a:gd name="connsiteX73" fmla="*/ 264529 w 350441"/>
                <a:gd name="connsiteY73" fmla="*/ 199627 h 331169"/>
                <a:gd name="connsiteX74" fmla="*/ 261983 w 350441"/>
                <a:gd name="connsiteY74" fmla="*/ 202803 h 331169"/>
                <a:gd name="connsiteX75" fmla="*/ 265158 w 350441"/>
                <a:gd name="connsiteY75" fmla="*/ 205349 h 331169"/>
                <a:gd name="connsiteX76" fmla="*/ 265759 w 350441"/>
                <a:gd name="connsiteY76" fmla="*/ 205349 h 331169"/>
                <a:gd name="connsiteX77" fmla="*/ 283095 w 350441"/>
                <a:gd name="connsiteY77" fmla="*/ 180460 h 331169"/>
                <a:gd name="connsiteX78" fmla="*/ 280381 w 350441"/>
                <a:gd name="connsiteY78" fmla="*/ 177460 h 331169"/>
                <a:gd name="connsiteX79" fmla="*/ 280234 w 350441"/>
                <a:gd name="connsiteY79" fmla="*/ 177456 h 331169"/>
                <a:gd name="connsiteX80" fmla="*/ 93982 w 350441"/>
                <a:gd name="connsiteY80" fmla="*/ 165139 h 331169"/>
                <a:gd name="connsiteX81" fmla="*/ 92165 w 350441"/>
                <a:gd name="connsiteY81" fmla="*/ 168758 h 331169"/>
                <a:gd name="connsiteX82" fmla="*/ 97944 w 350441"/>
                <a:gd name="connsiteY82" fmla="*/ 186209 h 331169"/>
                <a:gd name="connsiteX83" fmla="*/ 100662 w 350441"/>
                <a:gd name="connsiteY83" fmla="*/ 188154 h 331169"/>
                <a:gd name="connsiteX84" fmla="*/ 101549 w 350441"/>
                <a:gd name="connsiteY84" fmla="*/ 188154 h 331169"/>
                <a:gd name="connsiteX85" fmla="*/ 103355 w 350441"/>
                <a:gd name="connsiteY85" fmla="*/ 184535 h 331169"/>
                <a:gd name="connsiteX86" fmla="*/ 103351 w 350441"/>
                <a:gd name="connsiteY86" fmla="*/ 184521 h 331169"/>
                <a:gd name="connsiteX87" fmla="*/ 97601 w 350441"/>
                <a:gd name="connsiteY87" fmla="*/ 166956 h 331169"/>
                <a:gd name="connsiteX88" fmla="*/ 93982 w 350441"/>
                <a:gd name="connsiteY88" fmla="*/ 165139 h 331169"/>
                <a:gd name="connsiteX89" fmla="*/ 125281 w 350441"/>
                <a:gd name="connsiteY89" fmla="*/ 154080 h 331169"/>
                <a:gd name="connsiteX90" fmla="*/ 123161 w 350441"/>
                <a:gd name="connsiteY90" fmla="*/ 157525 h 331169"/>
                <a:gd name="connsiteX91" fmla="*/ 123320 w 350441"/>
                <a:gd name="connsiteY91" fmla="*/ 158002 h 331169"/>
                <a:gd name="connsiteX92" fmla="*/ 129413 w 350441"/>
                <a:gd name="connsiteY92" fmla="*/ 176168 h 331169"/>
                <a:gd name="connsiteX93" fmla="*/ 132274 w 350441"/>
                <a:gd name="connsiteY93" fmla="*/ 178114 h 331169"/>
                <a:gd name="connsiteX94" fmla="*/ 133190 w 350441"/>
                <a:gd name="connsiteY94" fmla="*/ 177942 h 331169"/>
                <a:gd name="connsiteX95" fmla="*/ 134991 w 350441"/>
                <a:gd name="connsiteY95" fmla="*/ 174337 h 331169"/>
                <a:gd name="connsiteX96" fmla="*/ 128726 w 350441"/>
                <a:gd name="connsiteY96" fmla="*/ 156200 h 331169"/>
                <a:gd name="connsiteX97" fmla="*/ 125281 w 350441"/>
                <a:gd name="connsiteY97" fmla="*/ 154080 h 331169"/>
                <a:gd name="connsiteX98" fmla="*/ 117465 w 350441"/>
                <a:gd name="connsiteY98" fmla="*/ 145120 h 331169"/>
                <a:gd name="connsiteX99" fmla="*/ 116711 w 350441"/>
                <a:gd name="connsiteY99" fmla="*/ 145587 h 331169"/>
                <a:gd name="connsiteX100" fmla="*/ 93167 w 350441"/>
                <a:gd name="connsiteY100" fmla="*/ 153540 h 331169"/>
                <a:gd name="connsiteX101" fmla="*/ 90306 w 350441"/>
                <a:gd name="connsiteY101" fmla="*/ 156400 h 331169"/>
                <a:gd name="connsiteX102" fmla="*/ 93167 w 350441"/>
                <a:gd name="connsiteY102" fmla="*/ 159261 h 331169"/>
                <a:gd name="connsiteX103" fmla="*/ 119686 w 350441"/>
                <a:gd name="connsiteY103" fmla="*/ 150393 h 331169"/>
                <a:gd name="connsiteX104" fmla="*/ 121212 w 350441"/>
                <a:gd name="connsiteY104" fmla="*/ 146646 h 331169"/>
                <a:gd name="connsiteX105" fmla="*/ 117465 w 350441"/>
                <a:gd name="connsiteY105" fmla="*/ 145120 h 331169"/>
                <a:gd name="connsiteX106" fmla="*/ 122919 w 350441"/>
                <a:gd name="connsiteY106" fmla="*/ 137777 h 331169"/>
                <a:gd name="connsiteX107" fmla="*/ 126552 w 350441"/>
                <a:gd name="connsiteY107" fmla="*/ 138635 h 331169"/>
                <a:gd name="connsiteX108" fmla="*/ 130671 w 350441"/>
                <a:gd name="connsiteY108" fmla="*/ 143355 h 331169"/>
                <a:gd name="connsiteX109" fmla="*/ 141628 w 350441"/>
                <a:gd name="connsiteY109" fmla="*/ 175968 h 331169"/>
                <a:gd name="connsiteX110" fmla="*/ 136479 w 350441"/>
                <a:gd name="connsiteY110" fmla="*/ 186325 h 331169"/>
                <a:gd name="connsiteX111" fmla="*/ 103866 w 350441"/>
                <a:gd name="connsiteY111" fmla="*/ 197281 h 331169"/>
                <a:gd name="connsiteX112" fmla="*/ 93510 w 350441"/>
                <a:gd name="connsiteY112" fmla="*/ 192132 h 331169"/>
                <a:gd name="connsiteX113" fmla="*/ 82553 w 350441"/>
                <a:gd name="connsiteY113" fmla="*/ 159548 h 331169"/>
                <a:gd name="connsiteX114" fmla="*/ 87675 w 350441"/>
                <a:gd name="connsiteY114" fmla="*/ 149172 h 331169"/>
                <a:gd name="connsiteX115" fmla="*/ 87702 w 350441"/>
                <a:gd name="connsiteY115" fmla="*/ 149163 h 331169"/>
                <a:gd name="connsiteX116" fmla="*/ 120287 w 350441"/>
                <a:gd name="connsiteY116" fmla="*/ 138206 h 331169"/>
                <a:gd name="connsiteX117" fmla="*/ 122919 w 350441"/>
                <a:gd name="connsiteY117" fmla="*/ 137777 h 331169"/>
                <a:gd name="connsiteX118" fmla="*/ 272968 w 350441"/>
                <a:gd name="connsiteY118" fmla="*/ 134602 h 331169"/>
                <a:gd name="connsiteX119" fmla="*/ 230199 w 350441"/>
                <a:gd name="connsiteY119" fmla="*/ 188499 h 331169"/>
                <a:gd name="connsiteX120" fmla="*/ 230641 w 350441"/>
                <a:gd name="connsiteY120" fmla="*/ 192521 h 331169"/>
                <a:gd name="connsiteX121" fmla="*/ 230656 w 350441"/>
                <a:gd name="connsiteY121" fmla="*/ 192533 h 331169"/>
                <a:gd name="connsiteX122" fmla="*/ 232430 w 350441"/>
                <a:gd name="connsiteY122" fmla="*/ 193134 h 331169"/>
                <a:gd name="connsiteX123" fmla="*/ 234690 w 350441"/>
                <a:gd name="connsiteY123" fmla="*/ 192046 h 331169"/>
                <a:gd name="connsiteX124" fmla="*/ 280263 w 350441"/>
                <a:gd name="connsiteY124" fmla="*/ 134659 h 331169"/>
                <a:gd name="connsiteX125" fmla="*/ 336677 w 350441"/>
                <a:gd name="connsiteY125" fmla="*/ 134659 h 331169"/>
                <a:gd name="connsiteX126" fmla="*/ 300145 w 350441"/>
                <a:gd name="connsiteY126" fmla="*/ 162752 h 331169"/>
                <a:gd name="connsiteX127" fmla="*/ 298343 w 350441"/>
                <a:gd name="connsiteY127" fmla="*/ 165298 h 331169"/>
                <a:gd name="connsiteX128" fmla="*/ 291477 w 350441"/>
                <a:gd name="connsiteY128" fmla="*/ 191903 h 331169"/>
                <a:gd name="connsiteX129" fmla="*/ 250138 w 350441"/>
                <a:gd name="connsiteY129" fmla="*/ 218509 h 331169"/>
                <a:gd name="connsiteX130" fmla="*/ 248822 w 350441"/>
                <a:gd name="connsiteY130" fmla="*/ 218509 h 331169"/>
                <a:gd name="connsiteX131" fmla="*/ 207484 w 350441"/>
                <a:gd name="connsiteY131" fmla="*/ 191903 h 331169"/>
                <a:gd name="connsiteX132" fmla="*/ 200618 w 350441"/>
                <a:gd name="connsiteY132" fmla="*/ 165298 h 331169"/>
                <a:gd name="connsiteX133" fmla="*/ 198816 w 350441"/>
                <a:gd name="connsiteY133" fmla="*/ 162752 h 331169"/>
                <a:gd name="connsiteX134" fmla="*/ 162283 w 350441"/>
                <a:gd name="connsiteY134" fmla="*/ 134602 h 331169"/>
                <a:gd name="connsiteX135" fmla="*/ 118487 w 350441"/>
                <a:gd name="connsiteY135" fmla="*/ 132770 h 331169"/>
                <a:gd name="connsiteX136" fmla="*/ 118484 w 350441"/>
                <a:gd name="connsiteY136" fmla="*/ 132771 h 331169"/>
                <a:gd name="connsiteX137" fmla="*/ 85871 w 350441"/>
                <a:gd name="connsiteY137" fmla="*/ 143756 h 331169"/>
                <a:gd name="connsiteX138" fmla="*/ 77117 w 350441"/>
                <a:gd name="connsiteY138" fmla="*/ 161378 h 331169"/>
                <a:gd name="connsiteX139" fmla="*/ 88074 w 350441"/>
                <a:gd name="connsiteY139" fmla="*/ 193963 h 331169"/>
                <a:gd name="connsiteX140" fmla="*/ 95083 w 350441"/>
                <a:gd name="connsiteY140" fmla="*/ 202002 h 331169"/>
                <a:gd name="connsiteX141" fmla="*/ 101262 w 350441"/>
                <a:gd name="connsiteY141" fmla="*/ 203461 h 331169"/>
                <a:gd name="connsiteX142" fmla="*/ 105697 w 350441"/>
                <a:gd name="connsiteY142" fmla="*/ 202803 h 331169"/>
                <a:gd name="connsiteX143" fmla="*/ 138310 w 350441"/>
                <a:gd name="connsiteY143" fmla="*/ 191846 h 331169"/>
                <a:gd name="connsiteX144" fmla="*/ 146320 w 350441"/>
                <a:gd name="connsiteY144" fmla="*/ 184751 h 331169"/>
                <a:gd name="connsiteX145" fmla="*/ 147064 w 350441"/>
                <a:gd name="connsiteY145" fmla="*/ 174195 h 331169"/>
                <a:gd name="connsiteX146" fmla="*/ 136078 w 350441"/>
                <a:gd name="connsiteY146" fmla="*/ 141553 h 331169"/>
                <a:gd name="connsiteX147" fmla="*/ 118487 w 350441"/>
                <a:gd name="connsiteY147" fmla="*/ 132770 h 331169"/>
                <a:gd name="connsiteX148" fmla="*/ 65160 w 350441"/>
                <a:gd name="connsiteY148" fmla="*/ 108912 h 331169"/>
                <a:gd name="connsiteX149" fmla="*/ 106698 w 350441"/>
                <a:gd name="connsiteY149" fmla="*/ 117494 h 331169"/>
                <a:gd name="connsiteX150" fmla="*/ 129585 w 350441"/>
                <a:gd name="connsiteY150" fmla="*/ 121900 h 331169"/>
                <a:gd name="connsiteX151" fmla="*/ 149610 w 350441"/>
                <a:gd name="connsiteY151" fmla="*/ 118524 h 331169"/>
                <a:gd name="connsiteX152" fmla="*/ 151556 w 350441"/>
                <a:gd name="connsiteY152" fmla="*/ 125676 h 331169"/>
                <a:gd name="connsiteX153" fmla="*/ 154416 w 350441"/>
                <a:gd name="connsiteY153" fmla="*/ 132885 h 331169"/>
                <a:gd name="connsiteX154" fmla="*/ 154617 w 350441"/>
                <a:gd name="connsiteY154" fmla="*/ 133286 h 331169"/>
                <a:gd name="connsiteX155" fmla="*/ 195211 w 350441"/>
                <a:gd name="connsiteY155" fmla="*/ 167444 h 331169"/>
                <a:gd name="connsiteX156" fmla="*/ 218956 w 350441"/>
                <a:gd name="connsiteY156" fmla="*/ 214818 h 331169"/>
                <a:gd name="connsiteX157" fmla="*/ 213320 w 350441"/>
                <a:gd name="connsiteY157" fmla="*/ 281532 h 331169"/>
                <a:gd name="connsiteX158" fmla="*/ 79664 w 350441"/>
                <a:gd name="connsiteY158" fmla="*/ 281532 h 331169"/>
                <a:gd name="connsiteX159" fmla="*/ 298371 w 350441"/>
                <a:gd name="connsiteY159" fmla="*/ 102675 h 331169"/>
                <a:gd name="connsiteX160" fmla="*/ 277488 w 350441"/>
                <a:gd name="connsiteY160" fmla="*/ 128995 h 331169"/>
                <a:gd name="connsiteX161" fmla="*/ 159194 w 350441"/>
                <a:gd name="connsiteY161" fmla="*/ 128995 h 331169"/>
                <a:gd name="connsiteX162" fmla="*/ 154416 w 350441"/>
                <a:gd name="connsiteY162" fmla="*/ 102675 h 331169"/>
                <a:gd name="connsiteX163" fmla="*/ 344545 w 350441"/>
                <a:gd name="connsiteY163" fmla="*/ 102675 h 331169"/>
                <a:gd name="connsiteX164" fmla="*/ 339767 w 350441"/>
                <a:gd name="connsiteY164" fmla="*/ 128995 h 331169"/>
                <a:gd name="connsiteX165" fmla="*/ 284811 w 350441"/>
                <a:gd name="connsiteY165" fmla="*/ 128995 h 331169"/>
                <a:gd name="connsiteX166" fmla="*/ 305695 w 350441"/>
                <a:gd name="connsiteY166" fmla="*/ 102675 h 331169"/>
                <a:gd name="connsiteX167" fmla="*/ 56320 w 350441"/>
                <a:gd name="connsiteY167" fmla="*/ 71092 h 331169"/>
                <a:gd name="connsiteX168" fmla="*/ 59181 w 350441"/>
                <a:gd name="connsiteY168" fmla="*/ 104993 h 331169"/>
                <a:gd name="connsiteX169" fmla="*/ 58723 w 350441"/>
                <a:gd name="connsiteY169" fmla="*/ 104993 h 331169"/>
                <a:gd name="connsiteX170" fmla="*/ 32404 w 350441"/>
                <a:gd name="connsiteY170" fmla="*/ 95123 h 331169"/>
                <a:gd name="connsiteX171" fmla="*/ 231143 w 350441"/>
                <a:gd name="connsiteY171" fmla="*/ 68346 h 331169"/>
                <a:gd name="connsiteX172" fmla="*/ 228711 w 350441"/>
                <a:gd name="connsiteY172" fmla="*/ 96954 h 331169"/>
                <a:gd name="connsiteX173" fmla="*/ 151899 w 350441"/>
                <a:gd name="connsiteY173" fmla="*/ 96954 h 331169"/>
                <a:gd name="connsiteX174" fmla="*/ 149038 w 350441"/>
                <a:gd name="connsiteY174" fmla="*/ 99300 h 331169"/>
                <a:gd name="connsiteX175" fmla="*/ 148866 w 350441"/>
                <a:gd name="connsiteY175" fmla="*/ 112717 h 331169"/>
                <a:gd name="connsiteX176" fmla="*/ 108815 w 350441"/>
                <a:gd name="connsiteY176" fmla="*/ 112116 h 331169"/>
                <a:gd name="connsiteX177" fmla="*/ 64616 w 350441"/>
                <a:gd name="connsiteY177" fmla="*/ 103219 h 331169"/>
                <a:gd name="connsiteX178" fmla="*/ 61755 w 350441"/>
                <a:gd name="connsiteY178" fmla="*/ 68346 h 331169"/>
                <a:gd name="connsiteX179" fmla="*/ 129699 w 350441"/>
                <a:gd name="connsiteY179" fmla="*/ 68346 h 331169"/>
                <a:gd name="connsiteX180" fmla="*/ 144003 w 350441"/>
                <a:gd name="connsiteY180" fmla="*/ 84996 h 331169"/>
                <a:gd name="connsiteX181" fmla="*/ 144117 w 350441"/>
                <a:gd name="connsiteY181" fmla="*/ 84996 h 331169"/>
                <a:gd name="connsiteX182" fmla="*/ 174156 w 350441"/>
                <a:gd name="connsiteY182" fmla="*/ 84710 h 331169"/>
                <a:gd name="connsiteX183" fmla="*/ 187802 w 350441"/>
                <a:gd name="connsiteY183" fmla="*/ 68346 h 331169"/>
                <a:gd name="connsiteX184" fmla="*/ 51742 w 350441"/>
                <a:gd name="connsiteY184" fmla="*/ 67373 h 331169"/>
                <a:gd name="connsiteX185" fmla="*/ 28284 w 350441"/>
                <a:gd name="connsiteY185" fmla="*/ 90832 h 331169"/>
                <a:gd name="connsiteX186" fmla="*/ 18529 w 350441"/>
                <a:gd name="connsiteY186" fmla="*/ 67373 h 331169"/>
                <a:gd name="connsiteX187" fmla="*/ 18586 w 350441"/>
                <a:gd name="connsiteY187" fmla="*/ 67373 h 331169"/>
                <a:gd name="connsiteX188" fmla="*/ 183482 w 350441"/>
                <a:gd name="connsiteY188" fmla="*/ 62023 h 331169"/>
                <a:gd name="connsiteX189" fmla="*/ 154566 w 350441"/>
                <a:gd name="connsiteY189" fmla="*/ 82725 h 331169"/>
                <a:gd name="connsiteX190" fmla="*/ 149152 w 350441"/>
                <a:gd name="connsiteY190" fmla="*/ 81191 h 331169"/>
                <a:gd name="connsiteX191" fmla="*/ 154874 w 350441"/>
                <a:gd name="connsiteY191" fmla="*/ 70978 h 331169"/>
                <a:gd name="connsiteX192" fmla="*/ 184512 w 350441"/>
                <a:gd name="connsiteY192" fmla="*/ 40854 h 331169"/>
                <a:gd name="connsiteX193" fmla="*/ 183968 w 350441"/>
                <a:gd name="connsiteY193" fmla="*/ 55901 h 331169"/>
                <a:gd name="connsiteX194" fmla="*/ 158822 w 350441"/>
                <a:gd name="connsiteY194" fmla="*/ 63769 h 331169"/>
                <a:gd name="connsiteX195" fmla="*/ 168663 w 350441"/>
                <a:gd name="connsiteY195" fmla="*/ 45688 h 331169"/>
                <a:gd name="connsiteX196" fmla="*/ 141256 w 350441"/>
                <a:gd name="connsiteY196" fmla="*/ 39881 h 331169"/>
                <a:gd name="connsiteX197" fmla="*/ 149838 w 350441"/>
                <a:gd name="connsiteY197" fmla="*/ 68289 h 331169"/>
                <a:gd name="connsiteX198" fmla="*/ 144317 w 350441"/>
                <a:gd name="connsiteY198" fmla="*/ 78444 h 331169"/>
                <a:gd name="connsiteX199" fmla="*/ 138128 w 350441"/>
                <a:gd name="connsiteY199" fmla="*/ 43548 h 331169"/>
                <a:gd name="connsiteX200" fmla="*/ 141256 w 350441"/>
                <a:gd name="connsiteY200" fmla="*/ 39881 h 331169"/>
                <a:gd name="connsiteX201" fmla="*/ 89019 w 350441"/>
                <a:gd name="connsiteY201" fmla="*/ 38336 h 331169"/>
                <a:gd name="connsiteX202" fmla="*/ 98774 w 350441"/>
                <a:gd name="connsiteY202" fmla="*/ 62624 h 331169"/>
                <a:gd name="connsiteX203" fmla="*/ 64730 w 350441"/>
                <a:gd name="connsiteY203" fmla="*/ 62624 h 331169"/>
                <a:gd name="connsiteX204" fmla="*/ 28284 w 350441"/>
                <a:gd name="connsiteY204" fmla="*/ 38193 h 331169"/>
                <a:gd name="connsiteX205" fmla="*/ 28370 w 350441"/>
                <a:gd name="connsiteY205" fmla="*/ 38336 h 331169"/>
                <a:gd name="connsiteX206" fmla="*/ 51828 w 350441"/>
                <a:gd name="connsiteY206" fmla="*/ 61795 h 331169"/>
                <a:gd name="connsiteX207" fmla="*/ 18529 w 350441"/>
                <a:gd name="connsiteY207" fmla="*/ 61795 h 331169"/>
                <a:gd name="connsiteX208" fmla="*/ 28284 w 350441"/>
                <a:gd name="connsiteY208" fmla="*/ 38193 h 331169"/>
                <a:gd name="connsiteX209" fmla="*/ 159308 w 350441"/>
                <a:gd name="connsiteY209" fmla="*/ 26893 h 331169"/>
                <a:gd name="connsiteX210" fmla="*/ 163742 w 350441"/>
                <a:gd name="connsiteY210" fmla="*/ 42942 h 331169"/>
                <a:gd name="connsiteX211" fmla="*/ 153787 w 350441"/>
                <a:gd name="connsiteY211" fmla="*/ 61222 h 331169"/>
                <a:gd name="connsiteX212" fmla="*/ 146206 w 350441"/>
                <a:gd name="connsiteY212" fmla="*/ 36076 h 331169"/>
                <a:gd name="connsiteX213" fmla="*/ 55862 w 350441"/>
                <a:gd name="connsiteY213" fmla="*/ 24576 h 331169"/>
                <a:gd name="connsiteX214" fmla="*/ 55862 w 350441"/>
                <a:gd name="connsiteY214" fmla="*/ 57761 h 331169"/>
                <a:gd name="connsiteX215" fmla="*/ 32404 w 350441"/>
                <a:gd name="connsiteY215" fmla="*/ 34302 h 331169"/>
                <a:gd name="connsiteX216" fmla="*/ 55862 w 350441"/>
                <a:gd name="connsiteY216" fmla="*/ 24576 h 331169"/>
                <a:gd name="connsiteX217" fmla="*/ 61498 w 350441"/>
                <a:gd name="connsiteY217" fmla="*/ 24433 h 331169"/>
                <a:gd name="connsiteX218" fmla="*/ 84956 w 350441"/>
                <a:gd name="connsiteY218" fmla="*/ 34159 h 331169"/>
                <a:gd name="connsiteX219" fmla="*/ 61498 w 350441"/>
                <a:gd name="connsiteY219" fmla="*/ 57618 h 331169"/>
                <a:gd name="connsiteX220" fmla="*/ 185427 w 350441"/>
                <a:gd name="connsiteY220" fmla="*/ 14935 h 331169"/>
                <a:gd name="connsiteX221" fmla="*/ 184712 w 350441"/>
                <a:gd name="connsiteY221" fmla="*/ 34817 h 331169"/>
                <a:gd name="connsiteX222" fmla="*/ 172554 w 350441"/>
                <a:gd name="connsiteY222" fmla="*/ 38536 h 331169"/>
                <a:gd name="connsiteX223" fmla="*/ 180335 w 350441"/>
                <a:gd name="connsiteY223" fmla="*/ 12188 h 331169"/>
                <a:gd name="connsiteX224" fmla="*/ 167547 w 350441"/>
                <a:gd name="connsiteY224" fmla="*/ 35676 h 331169"/>
                <a:gd name="connsiteX225" fmla="*/ 164229 w 350441"/>
                <a:gd name="connsiteY225" fmla="*/ 23403 h 331169"/>
                <a:gd name="connsiteX226" fmla="*/ 58837 w 350441"/>
                <a:gd name="connsiteY226" fmla="*/ 11416 h 331169"/>
                <a:gd name="connsiteX227" fmla="*/ 58637 w 350441"/>
                <a:gd name="connsiteY227" fmla="*/ 11588 h 331169"/>
                <a:gd name="connsiteX228" fmla="*/ 111476 w 350441"/>
                <a:gd name="connsiteY228" fmla="*/ 62624 h 331169"/>
                <a:gd name="connsiteX229" fmla="*/ 104495 w 350441"/>
                <a:gd name="connsiteY229" fmla="*/ 62624 h 331169"/>
                <a:gd name="connsiteX230" fmla="*/ 91221 w 350441"/>
                <a:gd name="connsiteY230" fmla="*/ 32300 h 331169"/>
                <a:gd name="connsiteX231" fmla="*/ 91221 w 350441"/>
                <a:gd name="connsiteY231" fmla="*/ 32157 h 331169"/>
                <a:gd name="connsiteX232" fmla="*/ 26453 w 350441"/>
                <a:gd name="connsiteY232" fmla="*/ 32157 h 331169"/>
                <a:gd name="connsiteX233" fmla="*/ 26417 w 350441"/>
                <a:gd name="connsiteY233" fmla="*/ 96889 h 331169"/>
                <a:gd name="connsiteX234" fmla="*/ 26453 w 350441"/>
                <a:gd name="connsiteY234" fmla="*/ 96925 h 331169"/>
                <a:gd name="connsiteX235" fmla="*/ 58837 w 350441"/>
                <a:gd name="connsiteY235" fmla="*/ 110314 h 331169"/>
                <a:gd name="connsiteX236" fmla="*/ 59753 w 350441"/>
                <a:gd name="connsiteY236" fmla="*/ 110113 h 331169"/>
                <a:gd name="connsiteX237" fmla="*/ 60382 w 350441"/>
                <a:gd name="connsiteY237" fmla="*/ 117780 h 331169"/>
                <a:gd name="connsiteX238" fmla="*/ 58837 w 350441"/>
                <a:gd name="connsiteY238" fmla="*/ 117265 h 331169"/>
                <a:gd name="connsiteX239" fmla="*/ 5913 w 350441"/>
                <a:gd name="connsiteY239" fmla="*/ 64341 h 331169"/>
                <a:gd name="connsiteX240" fmla="*/ 58837 w 350441"/>
                <a:gd name="connsiteY240" fmla="*/ 11416 h 331169"/>
                <a:gd name="connsiteX241" fmla="*/ 189289 w 350441"/>
                <a:gd name="connsiteY241" fmla="*/ 30 h 331169"/>
                <a:gd name="connsiteX242" fmla="*/ 188975 w 350441"/>
                <a:gd name="connsiteY242" fmla="*/ 30 h 331169"/>
                <a:gd name="connsiteX243" fmla="*/ 188231 w 350441"/>
                <a:gd name="connsiteY243" fmla="*/ 30 h 331169"/>
                <a:gd name="connsiteX244" fmla="*/ 188002 w 350441"/>
                <a:gd name="connsiteY244" fmla="*/ 30 h 331169"/>
                <a:gd name="connsiteX245" fmla="*/ 187230 w 350441"/>
                <a:gd name="connsiteY245" fmla="*/ 402 h 331169"/>
                <a:gd name="connsiteX246" fmla="*/ 141114 w 350441"/>
                <a:gd name="connsiteY246" fmla="*/ 32557 h 331169"/>
                <a:gd name="connsiteX247" fmla="*/ 140942 w 350441"/>
                <a:gd name="connsiteY247" fmla="*/ 32700 h 331169"/>
                <a:gd name="connsiteX248" fmla="*/ 127954 w 350441"/>
                <a:gd name="connsiteY248" fmla="*/ 59563 h 331169"/>
                <a:gd name="connsiteX249" fmla="*/ 128297 w 350441"/>
                <a:gd name="connsiteY249" fmla="*/ 62424 h 331169"/>
                <a:gd name="connsiteX250" fmla="*/ 117197 w 350441"/>
                <a:gd name="connsiteY250" fmla="*/ 62424 h 331169"/>
                <a:gd name="connsiteX251" fmla="*/ 56501 w 350441"/>
                <a:gd name="connsiteY251" fmla="*/ 5962 h 331169"/>
                <a:gd name="connsiteX252" fmla="*/ 38 w 350441"/>
                <a:gd name="connsiteY252" fmla="*/ 66658 h 331169"/>
                <a:gd name="connsiteX253" fmla="*/ 58636 w 350441"/>
                <a:gd name="connsiteY253" fmla="*/ 123159 h 331169"/>
                <a:gd name="connsiteX254" fmla="*/ 60553 w 350441"/>
                <a:gd name="connsiteY254" fmla="*/ 122386 h 331169"/>
                <a:gd name="connsiteX255" fmla="*/ 75057 w 350441"/>
                <a:gd name="connsiteY255" fmla="*/ 294720 h 331169"/>
                <a:gd name="connsiteX256" fmla="*/ 94482 w 350441"/>
                <a:gd name="connsiteY256" fmla="*/ 312572 h 331169"/>
                <a:gd name="connsiteX257" fmla="*/ 198415 w 350441"/>
                <a:gd name="connsiteY257" fmla="*/ 312572 h 331169"/>
                <a:gd name="connsiteX258" fmla="*/ 217839 w 350441"/>
                <a:gd name="connsiteY258" fmla="*/ 294720 h 331169"/>
                <a:gd name="connsiteX259" fmla="*/ 224276 w 350441"/>
                <a:gd name="connsiteY259" fmla="*/ 218251 h 331169"/>
                <a:gd name="connsiteX260" fmla="*/ 230255 w 350441"/>
                <a:gd name="connsiteY260" fmla="*/ 220940 h 331169"/>
                <a:gd name="connsiteX261" fmla="*/ 231371 w 350441"/>
                <a:gd name="connsiteY261" fmla="*/ 221484 h 331169"/>
                <a:gd name="connsiteX262" fmla="*/ 238265 w 350441"/>
                <a:gd name="connsiteY262" fmla="*/ 299355 h 331169"/>
                <a:gd name="connsiteX263" fmla="*/ 201790 w 350441"/>
                <a:gd name="connsiteY263" fmla="*/ 319008 h 331169"/>
                <a:gd name="connsiteX264" fmla="*/ 193094 w 350441"/>
                <a:gd name="connsiteY264" fmla="*/ 325485 h 331169"/>
                <a:gd name="connsiteX265" fmla="*/ 193437 w 350441"/>
                <a:gd name="connsiteY265" fmla="*/ 329107 h 331169"/>
                <a:gd name="connsiteX266" fmla="*/ 196298 w 350441"/>
                <a:gd name="connsiteY266" fmla="*/ 331167 h 331169"/>
                <a:gd name="connsiteX267" fmla="*/ 302776 w 350441"/>
                <a:gd name="connsiteY267" fmla="*/ 331167 h 331169"/>
                <a:gd name="connsiteX268" fmla="*/ 305637 w 350441"/>
                <a:gd name="connsiteY268" fmla="*/ 329107 h 331169"/>
                <a:gd name="connsiteX269" fmla="*/ 300906 w 350441"/>
                <a:gd name="connsiteY269" fmla="*/ 319351 h 331169"/>
                <a:gd name="connsiteX270" fmla="*/ 297284 w 350441"/>
                <a:gd name="connsiteY270" fmla="*/ 319008 h 331169"/>
                <a:gd name="connsiteX271" fmla="*/ 260837 w 350441"/>
                <a:gd name="connsiteY271" fmla="*/ 299469 h 331169"/>
                <a:gd name="connsiteX272" fmla="*/ 267704 w 350441"/>
                <a:gd name="connsiteY272" fmla="*/ 221484 h 331169"/>
                <a:gd name="connsiteX273" fmla="*/ 268819 w 350441"/>
                <a:gd name="connsiteY273" fmla="*/ 220940 h 331169"/>
                <a:gd name="connsiteX274" fmla="*/ 304007 w 350441"/>
                <a:gd name="connsiteY274" fmla="*/ 167444 h 331169"/>
                <a:gd name="connsiteX275" fmla="*/ 349980 w 350441"/>
                <a:gd name="connsiteY275" fmla="*/ 99242 h 331169"/>
                <a:gd name="connsiteX276" fmla="*/ 347119 w 350441"/>
                <a:gd name="connsiteY276" fmla="*/ 96897 h 331169"/>
                <a:gd name="connsiteX277" fmla="*/ 310244 w 350441"/>
                <a:gd name="connsiteY277" fmla="*/ 96897 h 331169"/>
                <a:gd name="connsiteX278" fmla="*/ 342485 w 350441"/>
                <a:gd name="connsiteY278" fmla="*/ 56302 h 331169"/>
                <a:gd name="connsiteX279" fmla="*/ 342027 w 350441"/>
                <a:gd name="connsiteY279" fmla="*/ 52268 h 331169"/>
                <a:gd name="connsiteX280" fmla="*/ 337993 w 350441"/>
                <a:gd name="connsiteY280" fmla="*/ 52726 h 331169"/>
                <a:gd name="connsiteX281" fmla="*/ 302920 w 350441"/>
                <a:gd name="connsiteY281" fmla="*/ 96954 h 331169"/>
                <a:gd name="connsiteX282" fmla="*/ 234461 w 350441"/>
                <a:gd name="connsiteY282" fmla="*/ 96954 h 331169"/>
                <a:gd name="connsiteX283" fmla="*/ 237093 w 350441"/>
                <a:gd name="connsiteY283" fmla="*/ 65485 h 331169"/>
                <a:gd name="connsiteX284" fmla="*/ 234471 w 350441"/>
                <a:gd name="connsiteY284" fmla="*/ 62405 h 331169"/>
                <a:gd name="connsiteX285" fmla="*/ 234232 w 350441"/>
                <a:gd name="connsiteY285" fmla="*/ 62395 h 331169"/>
                <a:gd name="connsiteX286" fmla="*/ 189261 w 350441"/>
                <a:gd name="connsiteY286" fmla="*/ 62395 h 331169"/>
                <a:gd name="connsiteX287" fmla="*/ 189604 w 350441"/>
                <a:gd name="connsiteY287" fmla="*/ 58905 h 331169"/>
                <a:gd name="connsiteX288" fmla="*/ 191549 w 350441"/>
                <a:gd name="connsiteY288" fmla="*/ 2920 h 331169"/>
                <a:gd name="connsiteX289" fmla="*/ 191549 w 350441"/>
                <a:gd name="connsiteY289" fmla="*/ 2061 h 331169"/>
                <a:gd name="connsiteX290" fmla="*/ 191549 w 350441"/>
                <a:gd name="connsiteY290" fmla="*/ 1890 h 331169"/>
                <a:gd name="connsiteX291" fmla="*/ 191177 w 350441"/>
                <a:gd name="connsiteY291" fmla="*/ 1174 h 331169"/>
                <a:gd name="connsiteX292" fmla="*/ 191006 w 350441"/>
                <a:gd name="connsiteY292" fmla="*/ 974 h 331169"/>
                <a:gd name="connsiteX293" fmla="*/ 190233 w 350441"/>
                <a:gd name="connsiteY293" fmla="*/ 316 h 331169"/>
                <a:gd name="connsiteX294" fmla="*/ 189289 w 350441"/>
                <a:gd name="connsiteY294" fmla="*/ 30 h 33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350441" h="331169">
                  <a:moveTo>
                    <a:pt x="212748" y="287225"/>
                  </a:moveTo>
                  <a:lnTo>
                    <a:pt x="212147" y="294348"/>
                  </a:lnTo>
                  <a:cubicBezTo>
                    <a:pt x="211444" y="301416"/>
                    <a:pt x="205518" y="306811"/>
                    <a:pt x="198415" y="306850"/>
                  </a:cubicBezTo>
                  <a:lnTo>
                    <a:pt x="198501" y="306993"/>
                  </a:lnTo>
                  <a:lnTo>
                    <a:pt x="94454" y="306993"/>
                  </a:lnTo>
                  <a:cubicBezTo>
                    <a:pt x="87324" y="306918"/>
                    <a:pt x="81411" y="301451"/>
                    <a:pt x="80780" y="294348"/>
                  </a:cubicBezTo>
                  <a:lnTo>
                    <a:pt x="80179" y="287225"/>
                  </a:lnTo>
                  <a:close/>
                  <a:moveTo>
                    <a:pt x="178533" y="237333"/>
                  </a:moveTo>
                  <a:cubicBezTo>
                    <a:pt x="177124" y="236617"/>
                    <a:pt x="175402" y="237179"/>
                    <a:pt x="174686" y="238588"/>
                  </a:cubicBezTo>
                  <a:cubicBezTo>
                    <a:pt x="174681" y="238598"/>
                    <a:pt x="174676" y="238609"/>
                    <a:pt x="174671" y="238620"/>
                  </a:cubicBezTo>
                  <a:lnTo>
                    <a:pt x="166088" y="255785"/>
                  </a:lnTo>
                  <a:cubicBezTo>
                    <a:pt x="165386" y="257199"/>
                    <a:pt x="165962" y="258914"/>
                    <a:pt x="167376" y="259618"/>
                  </a:cubicBezTo>
                  <a:cubicBezTo>
                    <a:pt x="167760" y="259833"/>
                    <a:pt x="168194" y="259941"/>
                    <a:pt x="168634" y="259933"/>
                  </a:cubicBezTo>
                  <a:cubicBezTo>
                    <a:pt x="169729" y="259935"/>
                    <a:pt x="170728" y="259313"/>
                    <a:pt x="171209" y="258331"/>
                  </a:cubicBezTo>
                  <a:lnTo>
                    <a:pt x="179791" y="241166"/>
                  </a:lnTo>
                  <a:cubicBezTo>
                    <a:pt x="180497" y="239759"/>
                    <a:pt x="179935" y="238046"/>
                    <a:pt x="178533" y="237333"/>
                  </a:cubicBezTo>
                  <a:close/>
                  <a:moveTo>
                    <a:pt x="258578" y="223687"/>
                  </a:moveTo>
                  <a:cubicBezTo>
                    <a:pt x="253571" y="232984"/>
                    <a:pt x="249109" y="253868"/>
                    <a:pt x="255059" y="300299"/>
                  </a:cubicBezTo>
                  <a:lnTo>
                    <a:pt x="255145" y="300442"/>
                  </a:lnTo>
                  <a:cubicBezTo>
                    <a:pt x="258492" y="320467"/>
                    <a:pt x="286613" y="324873"/>
                    <a:pt x="297256" y="324873"/>
                  </a:cubicBezTo>
                  <a:cubicBezTo>
                    <a:pt x="298202" y="324756"/>
                    <a:pt x="299156" y="325012"/>
                    <a:pt x="299916" y="325588"/>
                  </a:cubicBezTo>
                  <a:lnTo>
                    <a:pt x="199130" y="325588"/>
                  </a:lnTo>
                  <a:cubicBezTo>
                    <a:pt x="199891" y="325012"/>
                    <a:pt x="200845" y="324756"/>
                    <a:pt x="201791" y="324873"/>
                  </a:cubicBezTo>
                  <a:cubicBezTo>
                    <a:pt x="212376" y="324873"/>
                    <a:pt x="240583" y="320496"/>
                    <a:pt x="243930" y="300327"/>
                  </a:cubicBezTo>
                  <a:cubicBezTo>
                    <a:pt x="249852" y="253983"/>
                    <a:pt x="245389" y="233099"/>
                    <a:pt x="240383" y="223687"/>
                  </a:cubicBezTo>
                  <a:cubicBezTo>
                    <a:pt x="243014" y="224108"/>
                    <a:pt x="245672" y="224347"/>
                    <a:pt x="248336" y="224402"/>
                  </a:cubicBezTo>
                  <a:lnTo>
                    <a:pt x="248765" y="224402"/>
                  </a:lnTo>
                  <a:lnTo>
                    <a:pt x="250196" y="224402"/>
                  </a:lnTo>
                  <a:lnTo>
                    <a:pt x="250625" y="224402"/>
                  </a:lnTo>
                  <a:cubicBezTo>
                    <a:pt x="253289" y="224347"/>
                    <a:pt x="255946" y="224108"/>
                    <a:pt x="258578" y="223687"/>
                  </a:cubicBezTo>
                  <a:close/>
                  <a:moveTo>
                    <a:pt x="148895" y="222828"/>
                  </a:moveTo>
                  <a:cubicBezTo>
                    <a:pt x="147482" y="222126"/>
                    <a:pt x="145766" y="222702"/>
                    <a:pt x="145062" y="224116"/>
                  </a:cubicBezTo>
                  <a:lnTo>
                    <a:pt x="136880" y="240594"/>
                  </a:lnTo>
                  <a:cubicBezTo>
                    <a:pt x="136178" y="242008"/>
                    <a:pt x="136754" y="243723"/>
                    <a:pt x="138168" y="244427"/>
                  </a:cubicBezTo>
                  <a:cubicBezTo>
                    <a:pt x="138560" y="244617"/>
                    <a:pt x="138991" y="244715"/>
                    <a:pt x="139426" y="244713"/>
                  </a:cubicBezTo>
                  <a:cubicBezTo>
                    <a:pt x="140514" y="244721"/>
                    <a:pt x="141512" y="244111"/>
                    <a:pt x="142001" y="243140"/>
                  </a:cubicBezTo>
                  <a:lnTo>
                    <a:pt x="150183" y="226662"/>
                  </a:lnTo>
                  <a:cubicBezTo>
                    <a:pt x="150884" y="225247"/>
                    <a:pt x="150309" y="223532"/>
                    <a:pt x="148895" y="222828"/>
                  </a:cubicBezTo>
                  <a:close/>
                  <a:moveTo>
                    <a:pt x="156476" y="214246"/>
                  </a:moveTo>
                  <a:cubicBezTo>
                    <a:pt x="155338" y="213148"/>
                    <a:pt x="153526" y="213180"/>
                    <a:pt x="152428" y="214318"/>
                  </a:cubicBezTo>
                  <a:cubicBezTo>
                    <a:pt x="151330" y="215455"/>
                    <a:pt x="151362" y="217268"/>
                    <a:pt x="152500" y="218366"/>
                  </a:cubicBezTo>
                  <a:cubicBezTo>
                    <a:pt x="159638" y="224599"/>
                    <a:pt x="168257" y="228893"/>
                    <a:pt x="177532" y="230839"/>
                  </a:cubicBezTo>
                  <a:cubicBezTo>
                    <a:pt x="177731" y="230867"/>
                    <a:pt x="177933" y="230867"/>
                    <a:pt x="178132" y="230839"/>
                  </a:cubicBezTo>
                  <a:cubicBezTo>
                    <a:pt x="179712" y="231012"/>
                    <a:pt x="181134" y="229872"/>
                    <a:pt x="181308" y="228293"/>
                  </a:cubicBezTo>
                  <a:cubicBezTo>
                    <a:pt x="181482" y="226713"/>
                    <a:pt x="180342" y="225291"/>
                    <a:pt x="178762" y="225117"/>
                  </a:cubicBezTo>
                  <a:lnTo>
                    <a:pt x="178762" y="225232"/>
                  </a:lnTo>
                  <a:cubicBezTo>
                    <a:pt x="170533" y="223486"/>
                    <a:pt x="162872" y="219709"/>
                    <a:pt x="156476" y="214246"/>
                  </a:cubicBezTo>
                  <a:close/>
                  <a:moveTo>
                    <a:pt x="155703" y="207180"/>
                  </a:moveTo>
                  <a:lnTo>
                    <a:pt x="186628" y="222485"/>
                  </a:lnTo>
                  <a:cubicBezTo>
                    <a:pt x="190679" y="224490"/>
                    <a:pt x="192336" y="229398"/>
                    <a:pt x="190330" y="233448"/>
                  </a:cubicBezTo>
                  <a:cubicBezTo>
                    <a:pt x="190327" y="233456"/>
                    <a:pt x="190323" y="233463"/>
                    <a:pt x="190319" y="233471"/>
                  </a:cubicBezTo>
                  <a:lnTo>
                    <a:pt x="190233" y="233471"/>
                  </a:lnTo>
                  <a:lnTo>
                    <a:pt x="174956" y="264253"/>
                  </a:lnTo>
                  <a:cubicBezTo>
                    <a:pt x="172946" y="268309"/>
                    <a:pt x="168032" y="269973"/>
                    <a:pt x="163971" y="267972"/>
                  </a:cubicBezTo>
                  <a:lnTo>
                    <a:pt x="133160" y="252667"/>
                  </a:lnTo>
                  <a:cubicBezTo>
                    <a:pt x="129098" y="250687"/>
                    <a:pt x="127410" y="245789"/>
                    <a:pt x="129390" y="241727"/>
                  </a:cubicBezTo>
                  <a:cubicBezTo>
                    <a:pt x="129397" y="241712"/>
                    <a:pt x="129405" y="241696"/>
                    <a:pt x="129413" y="241681"/>
                  </a:cubicBezTo>
                  <a:lnTo>
                    <a:pt x="144718" y="210870"/>
                  </a:lnTo>
                  <a:cubicBezTo>
                    <a:pt x="146738" y="206825"/>
                    <a:pt x="151650" y="205175"/>
                    <a:pt x="155703" y="207180"/>
                  </a:cubicBezTo>
                  <a:close/>
                  <a:moveTo>
                    <a:pt x="147686" y="201336"/>
                  </a:moveTo>
                  <a:cubicBezTo>
                    <a:pt x="144312" y="202470"/>
                    <a:pt x="141369" y="204888"/>
                    <a:pt x="139655" y="208324"/>
                  </a:cubicBezTo>
                  <a:lnTo>
                    <a:pt x="124350" y="239135"/>
                  </a:lnTo>
                  <a:cubicBezTo>
                    <a:pt x="122710" y="242440"/>
                    <a:pt x="122474" y="246266"/>
                    <a:pt x="123692" y="249749"/>
                  </a:cubicBezTo>
                  <a:cubicBezTo>
                    <a:pt x="124854" y="253252"/>
                    <a:pt x="127367" y="256145"/>
                    <a:pt x="130672" y="257787"/>
                  </a:cubicBezTo>
                  <a:lnTo>
                    <a:pt x="161483" y="273093"/>
                  </a:lnTo>
                  <a:cubicBezTo>
                    <a:pt x="168373" y="276481"/>
                    <a:pt x="176706" y="273669"/>
                    <a:pt x="180135" y="266799"/>
                  </a:cubicBezTo>
                  <a:lnTo>
                    <a:pt x="195440" y="236017"/>
                  </a:lnTo>
                  <a:cubicBezTo>
                    <a:pt x="197070" y="232712"/>
                    <a:pt x="197327" y="228897"/>
                    <a:pt x="196156" y="225403"/>
                  </a:cubicBezTo>
                  <a:cubicBezTo>
                    <a:pt x="194988" y="221877"/>
                    <a:pt x="192437" y="218975"/>
                    <a:pt x="189089" y="217364"/>
                  </a:cubicBezTo>
                  <a:lnTo>
                    <a:pt x="158307" y="202059"/>
                  </a:lnTo>
                  <a:cubicBezTo>
                    <a:pt x="154867" y="200355"/>
                    <a:pt x="151061" y="200203"/>
                    <a:pt x="147686" y="201336"/>
                  </a:cubicBezTo>
                  <a:close/>
                  <a:moveTo>
                    <a:pt x="280234" y="177456"/>
                  </a:moveTo>
                  <a:cubicBezTo>
                    <a:pt x="278654" y="177456"/>
                    <a:pt x="277374" y="178737"/>
                    <a:pt x="277374" y="180317"/>
                  </a:cubicBezTo>
                  <a:cubicBezTo>
                    <a:pt x="277374" y="196480"/>
                    <a:pt x="265072" y="199513"/>
                    <a:pt x="264529" y="199627"/>
                  </a:cubicBezTo>
                  <a:cubicBezTo>
                    <a:pt x="262949" y="199801"/>
                    <a:pt x="261809" y="201223"/>
                    <a:pt x="261983" y="202803"/>
                  </a:cubicBezTo>
                  <a:cubicBezTo>
                    <a:pt x="262156" y="204383"/>
                    <a:pt x="263578" y="205523"/>
                    <a:pt x="265158" y="205349"/>
                  </a:cubicBezTo>
                  <a:cubicBezTo>
                    <a:pt x="265358" y="205377"/>
                    <a:pt x="265559" y="205377"/>
                    <a:pt x="265759" y="205349"/>
                  </a:cubicBezTo>
                  <a:cubicBezTo>
                    <a:pt x="265930" y="205349"/>
                    <a:pt x="283095" y="201315"/>
                    <a:pt x="283095" y="180460"/>
                  </a:cubicBezTo>
                  <a:cubicBezTo>
                    <a:pt x="283174" y="178881"/>
                    <a:pt x="281959" y="177538"/>
                    <a:pt x="280381" y="177460"/>
                  </a:cubicBezTo>
                  <a:cubicBezTo>
                    <a:pt x="280332" y="177457"/>
                    <a:pt x="280283" y="177456"/>
                    <a:pt x="280234" y="177456"/>
                  </a:cubicBezTo>
                  <a:close/>
                  <a:moveTo>
                    <a:pt x="93982" y="165139"/>
                  </a:moveTo>
                  <a:cubicBezTo>
                    <a:pt x="92481" y="165637"/>
                    <a:pt x="91668" y="167257"/>
                    <a:pt x="92165" y="168758"/>
                  </a:cubicBezTo>
                  <a:lnTo>
                    <a:pt x="97944" y="186209"/>
                  </a:lnTo>
                  <a:cubicBezTo>
                    <a:pt x="98337" y="187374"/>
                    <a:pt x="99432" y="188157"/>
                    <a:pt x="100662" y="188154"/>
                  </a:cubicBezTo>
                  <a:cubicBezTo>
                    <a:pt x="100956" y="188195"/>
                    <a:pt x="101255" y="188195"/>
                    <a:pt x="101549" y="188154"/>
                  </a:cubicBezTo>
                  <a:cubicBezTo>
                    <a:pt x="103047" y="187654"/>
                    <a:pt x="103856" y="186034"/>
                    <a:pt x="103355" y="184535"/>
                  </a:cubicBezTo>
                  <a:cubicBezTo>
                    <a:pt x="103354" y="184531"/>
                    <a:pt x="103352" y="184526"/>
                    <a:pt x="103351" y="184521"/>
                  </a:cubicBezTo>
                  <a:lnTo>
                    <a:pt x="97601" y="166956"/>
                  </a:lnTo>
                  <a:cubicBezTo>
                    <a:pt x="97103" y="165455"/>
                    <a:pt x="95483" y="164642"/>
                    <a:pt x="93982" y="165139"/>
                  </a:cubicBezTo>
                  <a:close/>
                  <a:moveTo>
                    <a:pt x="125281" y="154080"/>
                  </a:moveTo>
                  <a:cubicBezTo>
                    <a:pt x="123744" y="154445"/>
                    <a:pt x="122794" y="155988"/>
                    <a:pt x="123161" y="157525"/>
                  </a:cubicBezTo>
                  <a:cubicBezTo>
                    <a:pt x="123200" y="157688"/>
                    <a:pt x="123253" y="157848"/>
                    <a:pt x="123320" y="158002"/>
                  </a:cubicBezTo>
                  <a:lnTo>
                    <a:pt x="129413" y="176168"/>
                  </a:lnTo>
                  <a:cubicBezTo>
                    <a:pt x="129823" y="177385"/>
                    <a:pt x="130992" y="178181"/>
                    <a:pt x="132274" y="178114"/>
                  </a:cubicBezTo>
                  <a:cubicBezTo>
                    <a:pt x="132587" y="178107"/>
                    <a:pt x="132896" y="178049"/>
                    <a:pt x="133190" y="177942"/>
                  </a:cubicBezTo>
                  <a:cubicBezTo>
                    <a:pt x="134677" y="177439"/>
                    <a:pt x="135482" y="175830"/>
                    <a:pt x="134991" y="174337"/>
                  </a:cubicBezTo>
                  <a:lnTo>
                    <a:pt x="128726" y="156200"/>
                  </a:lnTo>
                  <a:cubicBezTo>
                    <a:pt x="128361" y="154663"/>
                    <a:pt x="126818" y="153713"/>
                    <a:pt x="125281" y="154080"/>
                  </a:cubicBezTo>
                  <a:close/>
                  <a:moveTo>
                    <a:pt x="117465" y="145120"/>
                  </a:moveTo>
                  <a:cubicBezTo>
                    <a:pt x="117191" y="145235"/>
                    <a:pt x="116936" y="145393"/>
                    <a:pt x="116711" y="145587"/>
                  </a:cubicBezTo>
                  <a:cubicBezTo>
                    <a:pt x="109649" y="150160"/>
                    <a:pt x="101555" y="152894"/>
                    <a:pt x="93167" y="153540"/>
                  </a:cubicBezTo>
                  <a:cubicBezTo>
                    <a:pt x="91587" y="153540"/>
                    <a:pt x="90306" y="154821"/>
                    <a:pt x="90306" y="156400"/>
                  </a:cubicBezTo>
                  <a:cubicBezTo>
                    <a:pt x="90306" y="157980"/>
                    <a:pt x="91587" y="159261"/>
                    <a:pt x="93167" y="159261"/>
                  </a:cubicBezTo>
                  <a:cubicBezTo>
                    <a:pt x="102621" y="158627"/>
                    <a:pt x="111753" y="155573"/>
                    <a:pt x="119686" y="150393"/>
                  </a:cubicBezTo>
                  <a:cubicBezTo>
                    <a:pt x="121142" y="149780"/>
                    <a:pt x="121825" y="148102"/>
                    <a:pt x="121212" y="146646"/>
                  </a:cubicBezTo>
                  <a:cubicBezTo>
                    <a:pt x="120598" y="145190"/>
                    <a:pt x="118921" y="144507"/>
                    <a:pt x="117465" y="145120"/>
                  </a:cubicBezTo>
                  <a:close/>
                  <a:moveTo>
                    <a:pt x="122919" y="137777"/>
                  </a:moveTo>
                  <a:cubicBezTo>
                    <a:pt x="124180" y="137778"/>
                    <a:pt x="125423" y="138072"/>
                    <a:pt x="126552" y="138635"/>
                  </a:cubicBezTo>
                  <a:cubicBezTo>
                    <a:pt x="128491" y="139607"/>
                    <a:pt x="129971" y="141303"/>
                    <a:pt x="130671" y="143355"/>
                  </a:cubicBezTo>
                  <a:lnTo>
                    <a:pt x="141628" y="175968"/>
                  </a:lnTo>
                  <a:cubicBezTo>
                    <a:pt x="143064" y="180250"/>
                    <a:pt x="140759" y="184885"/>
                    <a:pt x="136479" y="186325"/>
                  </a:cubicBezTo>
                  <a:lnTo>
                    <a:pt x="103866" y="197281"/>
                  </a:lnTo>
                  <a:cubicBezTo>
                    <a:pt x="99584" y="198717"/>
                    <a:pt x="94949" y="196412"/>
                    <a:pt x="93510" y="192132"/>
                  </a:cubicBezTo>
                  <a:lnTo>
                    <a:pt x="82553" y="159548"/>
                  </a:lnTo>
                  <a:cubicBezTo>
                    <a:pt x="81102" y="155268"/>
                    <a:pt x="83395" y="150623"/>
                    <a:pt x="87675" y="149172"/>
                  </a:cubicBezTo>
                  <a:cubicBezTo>
                    <a:pt x="87684" y="149169"/>
                    <a:pt x="87693" y="149166"/>
                    <a:pt x="87702" y="149163"/>
                  </a:cubicBezTo>
                  <a:lnTo>
                    <a:pt x="120287" y="138206"/>
                  </a:lnTo>
                  <a:cubicBezTo>
                    <a:pt x="121135" y="137923"/>
                    <a:pt x="122024" y="137778"/>
                    <a:pt x="122919" y="137777"/>
                  </a:cubicBezTo>
                  <a:close/>
                  <a:moveTo>
                    <a:pt x="272968" y="134602"/>
                  </a:moveTo>
                  <a:lnTo>
                    <a:pt x="230199" y="188499"/>
                  </a:lnTo>
                  <a:cubicBezTo>
                    <a:pt x="229210" y="189732"/>
                    <a:pt x="229408" y="191532"/>
                    <a:pt x="230641" y="192521"/>
                  </a:cubicBezTo>
                  <a:cubicBezTo>
                    <a:pt x="230646" y="192525"/>
                    <a:pt x="230651" y="192529"/>
                    <a:pt x="230656" y="192533"/>
                  </a:cubicBezTo>
                  <a:cubicBezTo>
                    <a:pt x="231163" y="192926"/>
                    <a:pt x="231789" y="193138"/>
                    <a:pt x="232430" y="193134"/>
                  </a:cubicBezTo>
                  <a:cubicBezTo>
                    <a:pt x="233310" y="193139"/>
                    <a:pt x="234144" y="192737"/>
                    <a:pt x="234690" y="192046"/>
                  </a:cubicBezTo>
                  <a:lnTo>
                    <a:pt x="280263" y="134659"/>
                  </a:lnTo>
                  <a:lnTo>
                    <a:pt x="336677" y="134659"/>
                  </a:lnTo>
                  <a:cubicBezTo>
                    <a:pt x="330384" y="144815"/>
                    <a:pt x="319341" y="155228"/>
                    <a:pt x="300145" y="162752"/>
                  </a:cubicBezTo>
                  <a:cubicBezTo>
                    <a:pt x="299094" y="163170"/>
                    <a:pt x="298387" y="164167"/>
                    <a:pt x="298343" y="165298"/>
                  </a:cubicBezTo>
                  <a:cubicBezTo>
                    <a:pt x="297673" y="174507"/>
                    <a:pt x="295347" y="183520"/>
                    <a:pt x="291477" y="191903"/>
                  </a:cubicBezTo>
                  <a:cubicBezTo>
                    <a:pt x="284405" y="208366"/>
                    <a:pt x="268051" y="218891"/>
                    <a:pt x="250138" y="218509"/>
                  </a:cubicBezTo>
                  <a:lnTo>
                    <a:pt x="248822" y="218509"/>
                  </a:lnTo>
                  <a:cubicBezTo>
                    <a:pt x="230909" y="218891"/>
                    <a:pt x="214556" y="208366"/>
                    <a:pt x="207484" y="191903"/>
                  </a:cubicBezTo>
                  <a:cubicBezTo>
                    <a:pt x="203614" y="183520"/>
                    <a:pt x="201288" y="174507"/>
                    <a:pt x="200618" y="165298"/>
                  </a:cubicBezTo>
                  <a:cubicBezTo>
                    <a:pt x="200574" y="164167"/>
                    <a:pt x="199867" y="163170"/>
                    <a:pt x="198816" y="162752"/>
                  </a:cubicBezTo>
                  <a:cubicBezTo>
                    <a:pt x="179620" y="155171"/>
                    <a:pt x="168577" y="144758"/>
                    <a:pt x="162283" y="134602"/>
                  </a:cubicBezTo>
                  <a:close/>
                  <a:moveTo>
                    <a:pt x="118487" y="132770"/>
                  </a:moveTo>
                  <a:cubicBezTo>
                    <a:pt x="118486" y="132770"/>
                    <a:pt x="118485" y="132771"/>
                    <a:pt x="118484" y="132771"/>
                  </a:cubicBezTo>
                  <a:lnTo>
                    <a:pt x="85871" y="143756"/>
                  </a:lnTo>
                  <a:cubicBezTo>
                    <a:pt x="78595" y="146213"/>
                    <a:pt x="74679" y="154096"/>
                    <a:pt x="77117" y="161378"/>
                  </a:cubicBezTo>
                  <a:lnTo>
                    <a:pt x="88074" y="193963"/>
                  </a:lnTo>
                  <a:cubicBezTo>
                    <a:pt x="89257" y="197463"/>
                    <a:pt x="91777" y="200352"/>
                    <a:pt x="95083" y="202002"/>
                  </a:cubicBezTo>
                  <a:cubicBezTo>
                    <a:pt x="97008" y="202945"/>
                    <a:pt x="99120" y="203444"/>
                    <a:pt x="101262" y="203461"/>
                  </a:cubicBezTo>
                  <a:cubicBezTo>
                    <a:pt x="102767" y="203481"/>
                    <a:pt x="104263" y="203259"/>
                    <a:pt x="105697" y="202803"/>
                  </a:cubicBezTo>
                  <a:lnTo>
                    <a:pt x="138310" y="191846"/>
                  </a:lnTo>
                  <a:cubicBezTo>
                    <a:pt x="141823" y="190650"/>
                    <a:pt x="144709" y="188094"/>
                    <a:pt x="146320" y="184751"/>
                  </a:cubicBezTo>
                  <a:cubicBezTo>
                    <a:pt x="147958" y="181470"/>
                    <a:pt x="148226" y="177673"/>
                    <a:pt x="147064" y="174195"/>
                  </a:cubicBezTo>
                  <a:lnTo>
                    <a:pt x="136078" y="141553"/>
                  </a:lnTo>
                  <a:cubicBezTo>
                    <a:pt x="133646" y="134270"/>
                    <a:pt x="125770" y="130337"/>
                    <a:pt x="118487" y="132770"/>
                  </a:cubicBezTo>
                  <a:close/>
                  <a:moveTo>
                    <a:pt x="65160" y="108912"/>
                  </a:moveTo>
                  <a:cubicBezTo>
                    <a:pt x="79416" y="109194"/>
                    <a:pt x="93498" y="112103"/>
                    <a:pt x="106698" y="117494"/>
                  </a:cubicBezTo>
                  <a:cubicBezTo>
                    <a:pt x="113970" y="120432"/>
                    <a:pt x="121742" y="121928"/>
                    <a:pt x="129585" y="121900"/>
                  </a:cubicBezTo>
                  <a:cubicBezTo>
                    <a:pt x="136400" y="121891"/>
                    <a:pt x="143168" y="120750"/>
                    <a:pt x="149610" y="118524"/>
                  </a:cubicBezTo>
                  <a:cubicBezTo>
                    <a:pt x="150110" y="120946"/>
                    <a:pt x="150759" y="123335"/>
                    <a:pt x="151556" y="125676"/>
                  </a:cubicBezTo>
                  <a:cubicBezTo>
                    <a:pt x="152360" y="128136"/>
                    <a:pt x="153316" y="130543"/>
                    <a:pt x="154416" y="132885"/>
                  </a:cubicBezTo>
                  <a:cubicBezTo>
                    <a:pt x="154471" y="133024"/>
                    <a:pt x="154539" y="133158"/>
                    <a:pt x="154617" y="133286"/>
                  </a:cubicBezTo>
                  <a:cubicBezTo>
                    <a:pt x="160882" y="144729"/>
                    <a:pt x="172325" y="158117"/>
                    <a:pt x="195211" y="167444"/>
                  </a:cubicBezTo>
                  <a:cubicBezTo>
                    <a:pt x="195869" y="174653"/>
                    <a:pt x="199617" y="200600"/>
                    <a:pt x="218956" y="214818"/>
                  </a:cubicBezTo>
                  <a:lnTo>
                    <a:pt x="213320" y="281532"/>
                  </a:lnTo>
                  <a:lnTo>
                    <a:pt x="79664" y="281532"/>
                  </a:lnTo>
                  <a:close/>
                  <a:moveTo>
                    <a:pt x="298371" y="102675"/>
                  </a:moveTo>
                  <a:lnTo>
                    <a:pt x="277488" y="128995"/>
                  </a:lnTo>
                  <a:lnTo>
                    <a:pt x="159194" y="128995"/>
                  </a:lnTo>
                  <a:cubicBezTo>
                    <a:pt x="155375" y="120775"/>
                    <a:pt x="153730" y="111713"/>
                    <a:pt x="154416" y="102675"/>
                  </a:cubicBezTo>
                  <a:close/>
                  <a:moveTo>
                    <a:pt x="344545" y="102675"/>
                  </a:moveTo>
                  <a:cubicBezTo>
                    <a:pt x="345230" y="111713"/>
                    <a:pt x="343585" y="120775"/>
                    <a:pt x="339767" y="128995"/>
                  </a:cubicBezTo>
                  <a:lnTo>
                    <a:pt x="284811" y="128995"/>
                  </a:lnTo>
                  <a:lnTo>
                    <a:pt x="305695" y="102675"/>
                  </a:lnTo>
                  <a:close/>
                  <a:moveTo>
                    <a:pt x="56320" y="71092"/>
                  </a:moveTo>
                  <a:lnTo>
                    <a:pt x="59181" y="104993"/>
                  </a:lnTo>
                  <a:cubicBezTo>
                    <a:pt x="59028" y="104979"/>
                    <a:pt x="58875" y="104979"/>
                    <a:pt x="58723" y="104993"/>
                  </a:cubicBezTo>
                  <a:cubicBezTo>
                    <a:pt x="49045" y="104990"/>
                    <a:pt x="39696" y="101485"/>
                    <a:pt x="32404" y="95123"/>
                  </a:cubicBezTo>
                  <a:close/>
                  <a:moveTo>
                    <a:pt x="231143" y="68346"/>
                  </a:moveTo>
                  <a:lnTo>
                    <a:pt x="228711" y="96954"/>
                  </a:lnTo>
                  <a:lnTo>
                    <a:pt x="151899" y="96954"/>
                  </a:lnTo>
                  <a:cubicBezTo>
                    <a:pt x="150500" y="96931"/>
                    <a:pt x="149290" y="97924"/>
                    <a:pt x="149038" y="99300"/>
                  </a:cubicBezTo>
                  <a:cubicBezTo>
                    <a:pt x="148387" y="103745"/>
                    <a:pt x="148329" y="108257"/>
                    <a:pt x="148866" y="112717"/>
                  </a:cubicBezTo>
                  <a:cubicBezTo>
                    <a:pt x="135891" y="117417"/>
                    <a:pt x="121644" y="117203"/>
                    <a:pt x="108815" y="112116"/>
                  </a:cubicBezTo>
                  <a:cubicBezTo>
                    <a:pt x="94762" y="106433"/>
                    <a:pt x="79774" y="103416"/>
                    <a:pt x="64616" y="103219"/>
                  </a:cubicBezTo>
                  <a:lnTo>
                    <a:pt x="61755" y="68346"/>
                  </a:lnTo>
                  <a:lnTo>
                    <a:pt x="129699" y="68346"/>
                  </a:lnTo>
                  <a:cubicBezTo>
                    <a:pt x="132244" y="75473"/>
                    <a:pt x="137341" y="81405"/>
                    <a:pt x="144003" y="84996"/>
                  </a:cubicBezTo>
                  <a:lnTo>
                    <a:pt x="144117" y="84996"/>
                  </a:lnTo>
                  <a:cubicBezTo>
                    <a:pt x="153499" y="90129"/>
                    <a:pt x="164874" y="90021"/>
                    <a:pt x="174156" y="84710"/>
                  </a:cubicBezTo>
                  <a:cubicBezTo>
                    <a:pt x="180520" y="81069"/>
                    <a:pt x="185364" y="75261"/>
                    <a:pt x="187802" y="68346"/>
                  </a:cubicBezTo>
                  <a:close/>
                  <a:moveTo>
                    <a:pt x="51742" y="67373"/>
                  </a:moveTo>
                  <a:lnTo>
                    <a:pt x="28284" y="90832"/>
                  </a:lnTo>
                  <a:cubicBezTo>
                    <a:pt x="22572" y="84278"/>
                    <a:pt x="19149" y="76044"/>
                    <a:pt x="18529" y="67373"/>
                  </a:cubicBezTo>
                  <a:lnTo>
                    <a:pt x="18586" y="67373"/>
                  </a:lnTo>
                  <a:close/>
                  <a:moveTo>
                    <a:pt x="183482" y="62023"/>
                  </a:moveTo>
                  <a:cubicBezTo>
                    <a:pt x="181213" y="75725"/>
                    <a:pt x="168268" y="84993"/>
                    <a:pt x="154566" y="82725"/>
                  </a:cubicBezTo>
                  <a:cubicBezTo>
                    <a:pt x="152710" y="82417"/>
                    <a:pt x="150894" y="81903"/>
                    <a:pt x="149152" y="81191"/>
                  </a:cubicBezTo>
                  <a:lnTo>
                    <a:pt x="154874" y="70978"/>
                  </a:lnTo>
                  <a:close/>
                  <a:moveTo>
                    <a:pt x="184512" y="40854"/>
                  </a:moveTo>
                  <a:lnTo>
                    <a:pt x="183968" y="55901"/>
                  </a:lnTo>
                  <a:lnTo>
                    <a:pt x="158822" y="63769"/>
                  </a:lnTo>
                  <a:lnTo>
                    <a:pt x="168663" y="45688"/>
                  </a:lnTo>
                  <a:close/>
                  <a:moveTo>
                    <a:pt x="141256" y="39881"/>
                  </a:moveTo>
                  <a:lnTo>
                    <a:pt x="149838" y="68289"/>
                  </a:lnTo>
                  <a:lnTo>
                    <a:pt x="144317" y="78444"/>
                  </a:lnTo>
                  <a:cubicBezTo>
                    <a:pt x="132972" y="70516"/>
                    <a:pt x="130201" y="54893"/>
                    <a:pt x="138128" y="43548"/>
                  </a:cubicBezTo>
                  <a:cubicBezTo>
                    <a:pt x="139051" y="42228"/>
                    <a:pt x="140098" y="41000"/>
                    <a:pt x="141256" y="39881"/>
                  </a:cubicBezTo>
                  <a:close/>
                  <a:moveTo>
                    <a:pt x="89019" y="38336"/>
                  </a:moveTo>
                  <a:cubicBezTo>
                    <a:pt x="94898" y="45111"/>
                    <a:pt x="98333" y="53664"/>
                    <a:pt x="98774" y="62624"/>
                  </a:cubicBezTo>
                  <a:lnTo>
                    <a:pt x="64730" y="62624"/>
                  </a:lnTo>
                  <a:close/>
                  <a:moveTo>
                    <a:pt x="28284" y="38193"/>
                  </a:moveTo>
                  <a:lnTo>
                    <a:pt x="28370" y="38336"/>
                  </a:lnTo>
                  <a:lnTo>
                    <a:pt x="51828" y="61795"/>
                  </a:lnTo>
                  <a:lnTo>
                    <a:pt x="18529" y="61795"/>
                  </a:lnTo>
                  <a:cubicBezTo>
                    <a:pt x="19118" y="53073"/>
                    <a:pt x="22544" y="44785"/>
                    <a:pt x="28284" y="38193"/>
                  </a:cubicBezTo>
                  <a:close/>
                  <a:moveTo>
                    <a:pt x="159308" y="26893"/>
                  </a:moveTo>
                  <a:lnTo>
                    <a:pt x="163742" y="42942"/>
                  </a:lnTo>
                  <a:lnTo>
                    <a:pt x="153787" y="61222"/>
                  </a:lnTo>
                  <a:lnTo>
                    <a:pt x="146206" y="36076"/>
                  </a:lnTo>
                  <a:close/>
                  <a:moveTo>
                    <a:pt x="55862" y="24576"/>
                  </a:moveTo>
                  <a:lnTo>
                    <a:pt x="55862" y="57761"/>
                  </a:lnTo>
                  <a:lnTo>
                    <a:pt x="32404" y="34302"/>
                  </a:lnTo>
                  <a:cubicBezTo>
                    <a:pt x="38954" y="28591"/>
                    <a:pt x="47192" y="25175"/>
                    <a:pt x="55862" y="24576"/>
                  </a:cubicBezTo>
                  <a:close/>
                  <a:moveTo>
                    <a:pt x="61498" y="24433"/>
                  </a:moveTo>
                  <a:cubicBezTo>
                    <a:pt x="70168" y="25032"/>
                    <a:pt x="78406" y="28448"/>
                    <a:pt x="84956" y="34159"/>
                  </a:cubicBezTo>
                  <a:lnTo>
                    <a:pt x="61498" y="57618"/>
                  </a:lnTo>
                  <a:close/>
                  <a:moveTo>
                    <a:pt x="185427" y="14935"/>
                  </a:moveTo>
                  <a:lnTo>
                    <a:pt x="184712" y="34817"/>
                  </a:lnTo>
                  <a:lnTo>
                    <a:pt x="172554" y="38536"/>
                  </a:lnTo>
                  <a:close/>
                  <a:moveTo>
                    <a:pt x="180335" y="12188"/>
                  </a:moveTo>
                  <a:lnTo>
                    <a:pt x="167547" y="35676"/>
                  </a:lnTo>
                  <a:lnTo>
                    <a:pt x="164229" y="23403"/>
                  </a:lnTo>
                  <a:close/>
                  <a:moveTo>
                    <a:pt x="58837" y="11416"/>
                  </a:moveTo>
                  <a:lnTo>
                    <a:pt x="58637" y="11588"/>
                  </a:lnTo>
                  <a:cubicBezTo>
                    <a:pt x="87100" y="11646"/>
                    <a:pt x="110431" y="34181"/>
                    <a:pt x="111476" y="62624"/>
                  </a:cubicBezTo>
                  <a:lnTo>
                    <a:pt x="104495" y="62624"/>
                  </a:lnTo>
                  <a:cubicBezTo>
                    <a:pt x="104008" y="51214"/>
                    <a:pt x="99275" y="40398"/>
                    <a:pt x="91221" y="32300"/>
                  </a:cubicBezTo>
                  <a:lnTo>
                    <a:pt x="91221" y="32157"/>
                  </a:lnTo>
                  <a:cubicBezTo>
                    <a:pt x="73309" y="14336"/>
                    <a:pt x="44364" y="14336"/>
                    <a:pt x="26453" y="32157"/>
                  </a:cubicBezTo>
                  <a:cubicBezTo>
                    <a:pt x="8567" y="50022"/>
                    <a:pt x="8552" y="79004"/>
                    <a:pt x="26417" y="96889"/>
                  </a:cubicBezTo>
                  <a:cubicBezTo>
                    <a:pt x="26429" y="96902"/>
                    <a:pt x="26442" y="96914"/>
                    <a:pt x="26453" y="96925"/>
                  </a:cubicBezTo>
                  <a:cubicBezTo>
                    <a:pt x="35045" y="105507"/>
                    <a:pt x="46694" y="110323"/>
                    <a:pt x="58837" y="110314"/>
                  </a:cubicBezTo>
                  <a:cubicBezTo>
                    <a:pt x="59152" y="110305"/>
                    <a:pt x="59463" y="110237"/>
                    <a:pt x="59753" y="110113"/>
                  </a:cubicBezTo>
                  <a:lnTo>
                    <a:pt x="60382" y="117780"/>
                  </a:lnTo>
                  <a:cubicBezTo>
                    <a:pt x="59928" y="117463"/>
                    <a:pt x="59392" y="117284"/>
                    <a:pt x="58837" y="117265"/>
                  </a:cubicBezTo>
                  <a:cubicBezTo>
                    <a:pt x="29608" y="117265"/>
                    <a:pt x="5913" y="93570"/>
                    <a:pt x="5913" y="64341"/>
                  </a:cubicBezTo>
                  <a:cubicBezTo>
                    <a:pt x="5913" y="35111"/>
                    <a:pt x="29608" y="11416"/>
                    <a:pt x="58837" y="11416"/>
                  </a:cubicBezTo>
                  <a:close/>
                  <a:moveTo>
                    <a:pt x="189289" y="30"/>
                  </a:moveTo>
                  <a:lnTo>
                    <a:pt x="188975" y="30"/>
                  </a:lnTo>
                  <a:cubicBezTo>
                    <a:pt x="188729" y="-11"/>
                    <a:pt x="188477" y="-11"/>
                    <a:pt x="188231" y="30"/>
                  </a:cubicBezTo>
                  <a:lnTo>
                    <a:pt x="188002" y="30"/>
                  </a:lnTo>
                  <a:cubicBezTo>
                    <a:pt x="187729" y="119"/>
                    <a:pt x="187469" y="244"/>
                    <a:pt x="187230" y="402"/>
                  </a:cubicBezTo>
                  <a:lnTo>
                    <a:pt x="141114" y="32557"/>
                  </a:lnTo>
                  <a:lnTo>
                    <a:pt x="140942" y="32700"/>
                  </a:lnTo>
                  <a:cubicBezTo>
                    <a:pt x="132268" y="38814"/>
                    <a:pt x="127358" y="48968"/>
                    <a:pt x="127954" y="59563"/>
                  </a:cubicBezTo>
                  <a:cubicBezTo>
                    <a:pt x="127954" y="60536"/>
                    <a:pt x="128154" y="61480"/>
                    <a:pt x="128297" y="62424"/>
                  </a:cubicBezTo>
                  <a:lnTo>
                    <a:pt x="117197" y="62424"/>
                  </a:lnTo>
                  <a:cubicBezTo>
                    <a:pt x="116028" y="30071"/>
                    <a:pt x="88853" y="4793"/>
                    <a:pt x="56501" y="5962"/>
                  </a:cubicBezTo>
                  <a:cubicBezTo>
                    <a:pt x="24148" y="7131"/>
                    <a:pt x="-1131" y="34305"/>
                    <a:pt x="38" y="66658"/>
                  </a:cubicBezTo>
                  <a:cubicBezTo>
                    <a:pt x="1178" y="98195"/>
                    <a:pt x="27079" y="123169"/>
                    <a:pt x="58636" y="123159"/>
                  </a:cubicBezTo>
                  <a:cubicBezTo>
                    <a:pt x="59349" y="123149"/>
                    <a:pt x="60032" y="122873"/>
                    <a:pt x="60553" y="122386"/>
                  </a:cubicBezTo>
                  <a:lnTo>
                    <a:pt x="75057" y="294720"/>
                  </a:lnTo>
                  <a:cubicBezTo>
                    <a:pt x="75971" y="304785"/>
                    <a:pt x="84377" y="312510"/>
                    <a:pt x="94482" y="312572"/>
                  </a:cubicBezTo>
                  <a:lnTo>
                    <a:pt x="198415" y="312572"/>
                  </a:lnTo>
                  <a:cubicBezTo>
                    <a:pt x="208530" y="312537"/>
                    <a:pt x="216952" y="304797"/>
                    <a:pt x="217839" y="294720"/>
                  </a:cubicBezTo>
                  <a:lnTo>
                    <a:pt x="224276" y="218251"/>
                  </a:lnTo>
                  <a:cubicBezTo>
                    <a:pt x="226202" y="219290"/>
                    <a:pt x="228200" y="220188"/>
                    <a:pt x="230255" y="220940"/>
                  </a:cubicBezTo>
                  <a:cubicBezTo>
                    <a:pt x="230576" y="221211"/>
                    <a:pt x="230960" y="221397"/>
                    <a:pt x="231371" y="221484"/>
                  </a:cubicBezTo>
                  <a:cubicBezTo>
                    <a:pt x="231371" y="221484"/>
                    <a:pt x="247334" y="228350"/>
                    <a:pt x="238265" y="299355"/>
                  </a:cubicBezTo>
                  <a:cubicBezTo>
                    <a:pt x="235605" y="315404"/>
                    <a:pt x="210401" y="319008"/>
                    <a:pt x="201790" y="319008"/>
                  </a:cubicBezTo>
                  <a:cubicBezTo>
                    <a:pt x="197601" y="318395"/>
                    <a:pt x="193707" y="321295"/>
                    <a:pt x="193094" y="325485"/>
                  </a:cubicBezTo>
                  <a:cubicBezTo>
                    <a:pt x="192916" y="326702"/>
                    <a:pt x="193033" y="327944"/>
                    <a:pt x="193437" y="329107"/>
                  </a:cubicBezTo>
                  <a:cubicBezTo>
                    <a:pt x="193804" y="330369"/>
                    <a:pt x="194984" y="331219"/>
                    <a:pt x="196298" y="331167"/>
                  </a:cubicBezTo>
                  <a:lnTo>
                    <a:pt x="302776" y="331167"/>
                  </a:lnTo>
                  <a:cubicBezTo>
                    <a:pt x="304090" y="331219"/>
                    <a:pt x="305270" y="330369"/>
                    <a:pt x="305637" y="329107"/>
                  </a:cubicBezTo>
                  <a:cubicBezTo>
                    <a:pt x="307025" y="325106"/>
                    <a:pt x="304906" y="320738"/>
                    <a:pt x="300906" y="319351"/>
                  </a:cubicBezTo>
                  <a:cubicBezTo>
                    <a:pt x="299744" y="318948"/>
                    <a:pt x="298501" y="318830"/>
                    <a:pt x="297284" y="319008"/>
                  </a:cubicBezTo>
                  <a:cubicBezTo>
                    <a:pt x="288701" y="319008"/>
                    <a:pt x="263469" y="315404"/>
                    <a:pt x="260837" y="299469"/>
                  </a:cubicBezTo>
                  <a:cubicBezTo>
                    <a:pt x="251683" y="227949"/>
                    <a:pt x="267704" y="221513"/>
                    <a:pt x="267704" y="221484"/>
                  </a:cubicBezTo>
                  <a:cubicBezTo>
                    <a:pt x="268115" y="221397"/>
                    <a:pt x="268498" y="221211"/>
                    <a:pt x="268819" y="220940"/>
                  </a:cubicBezTo>
                  <a:cubicBezTo>
                    <a:pt x="298228" y="210069"/>
                    <a:pt x="303149" y="175883"/>
                    <a:pt x="304007" y="167444"/>
                  </a:cubicBezTo>
                  <a:cubicBezTo>
                    <a:pt x="358047" y="145215"/>
                    <a:pt x="350066" y="99700"/>
                    <a:pt x="349980" y="99242"/>
                  </a:cubicBezTo>
                  <a:cubicBezTo>
                    <a:pt x="349728" y="97866"/>
                    <a:pt x="348518" y="96874"/>
                    <a:pt x="347119" y="96897"/>
                  </a:cubicBezTo>
                  <a:lnTo>
                    <a:pt x="310244" y="96897"/>
                  </a:lnTo>
                  <a:lnTo>
                    <a:pt x="342485" y="56302"/>
                  </a:lnTo>
                  <a:cubicBezTo>
                    <a:pt x="343472" y="55062"/>
                    <a:pt x="343267" y="53256"/>
                    <a:pt x="342027" y="52268"/>
                  </a:cubicBezTo>
                  <a:cubicBezTo>
                    <a:pt x="340787" y="51280"/>
                    <a:pt x="338981" y="51486"/>
                    <a:pt x="337993" y="52726"/>
                  </a:cubicBezTo>
                  <a:lnTo>
                    <a:pt x="302920" y="96954"/>
                  </a:lnTo>
                  <a:lnTo>
                    <a:pt x="234461" y="96954"/>
                  </a:lnTo>
                  <a:lnTo>
                    <a:pt x="237093" y="65485"/>
                  </a:lnTo>
                  <a:cubicBezTo>
                    <a:pt x="237220" y="63910"/>
                    <a:pt x="236045" y="62531"/>
                    <a:pt x="234471" y="62405"/>
                  </a:cubicBezTo>
                  <a:cubicBezTo>
                    <a:pt x="234391" y="62398"/>
                    <a:pt x="234312" y="62395"/>
                    <a:pt x="234232" y="62395"/>
                  </a:cubicBezTo>
                  <a:lnTo>
                    <a:pt x="189261" y="62395"/>
                  </a:lnTo>
                  <a:cubicBezTo>
                    <a:pt x="189432" y="61222"/>
                    <a:pt x="189547" y="60078"/>
                    <a:pt x="189604" y="58905"/>
                  </a:cubicBezTo>
                  <a:lnTo>
                    <a:pt x="191549" y="2920"/>
                  </a:lnTo>
                  <a:cubicBezTo>
                    <a:pt x="191592" y="2635"/>
                    <a:pt x="191592" y="2346"/>
                    <a:pt x="191549" y="2061"/>
                  </a:cubicBezTo>
                  <a:lnTo>
                    <a:pt x="191549" y="1890"/>
                  </a:lnTo>
                  <a:cubicBezTo>
                    <a:pt x="191466" y="1632"/>
                    <a:pt x="191341" y="1390"/>
                    <a:pt x="191177" y="1174"/>
                  </a:cubicBezTo>
                  <a:cubicBezTo>
                    <a:pt x="191177" y="1174"/>
                    <a:pt x="191177" y="1174"/>
                    <a:pt x="191006" y="974"/>
                  </a:cubicBezTo>
                  <a:cubicBezTo>
                    <a:pt x="190796" y="704"/>
                    <a:pt x="190533" y="480"/>
                    <a:pt x="190233" y="316"/>
                  </a:cubicBezTo>
                  <a:cubicBezTo>
                    <a:pt x="189944" y="152"/>
                    <a:pt x="189621" y="55"/>
                    <a:pt x="189289" y="30"/>
                  </a:cubicBezTo>
                  <a:close/>
                </a:path>
              </a:pathLst>
            </a:custGeom>
            <a:solidFill>
              <a:schemeClr val="accent6"/>
            </a:solidFill>
            <a:ln w="3463" cap="flat">
              <a:solidFill>
                <a:schemeClr val="accent6"/>
              </a:solidFill>
              <a:prstDash val="solid"/>
              <a:miter/>
            </a:ln>
          </p:spPr>
          <p:txBody>
            <a:bodyPr rtlCol="0" anchor="ctr"/>
            <a:lstStyle/>
            <a:p>
              <a:endParaRPr lang="de-DE" dirty="0"/>
            </a:p>
          </p:txBody>
        </p:sp>
      </p:grpSp>
      <p:grpSp>
        <p:nvGrpSpPr>
          <p:cNvPr id="48" name="Gruppieren 47">
            <a:extLst>
              <a:ext uri="{FF2B5EF4-FFF2-40B4-BE49-F238E27FC236}">
                <a16:creationId xmlns:a16="http://schemas.microsoft.com/office/drawing/2014/main" id="{81C9F417-12BB-8BDF-E48D-7FFAA3B08834}"/>
              </a:ext>
            </a:extLst>
          </p:cNvPr>
          <p:cNvGrpSpPr>
            <a:grpSpLocks noChangeAspect="1"/>
          </p:cNvGrpSpPr>
          <p:nvPr/>
        </p:nvGrpSpPr>
        <p:grpSpPr bwMode="gray">
          <a:xfrm>
            <a:off x="4065931" y="4011535"/>
            <a:ext cx="540000" cy="540000"/>
            <a:chOff x="4075296" y="3834731"/>
            <a:chExt cx="540000" cy="540000"/>
          </a:xfrm>
        </p:grpSpPr>
        <p:sp>
          <p:nvSpPr>
            <p:cNvPr id="29" name="Ellipse 28">
              <a:extLst>
                <a:ext uri="{FF2B5EF4-FFF2-40B4-BE49-F238E27FC236}">
                  <a16:creationId xmlns:a16="http://schemas.microsoft.com/office/drawing/2014/main" id="{5F7FF77C-72BB-CB43-AFEE-A7F896CC99C2}"/>
                </a:ext>
              </a:extLst>
            </p:cNvPr>
            <p:cNvSpPr>
              <a:spLocks/>
            </p:cNvSpPr>
            <p:nvPr/>
          </p:nvSpPr>
          <p:spPr bwMode="gray">
            <a:xfrm>
              <a:off x="4075296" y="3834731"/>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0" name="Freihandform: Form 59">
              <a:extLst>
                <a:ext uri="{FF2B5EF4-FFF2-40B4-BE49-F238E27FC236}">
                  <a16:creationId xmlns:a16="http://schemas.microsoft.com/office/drawing/2014/main" id="{E9A28074-8570-BDF4-A35C-9C0A90F22BFF}"/>
                </a:ext>
              </a:extLst>
            </p:cNvPr>
            <p:cNvSpPr>
              <a:spLocks noChangeAspect="1"/>
            </p:cNvSpPr>
            <p:nvPr/>
          </p:nvSpPr>
          <p:spPr bwMode="gray">
            <a:xfrm>
              <a:off x="4170073" y="3929507"/>
              <a:ext cx="350447" cy="350447"/>
            </a:xfrm>
            <a:custGeom>
              <a:avLst/>
              <a:gdLst>
                <a:gd name="connsiteX0" fmla="*/ 172563 w 350447"/>
                <a:gd name="connsiteY0" fmla="*/ 312221 h 350447"/>
                <a:gd name="connsiteX1" fmla="*/ 179806 w 350447"/>
                <a:gd name="connsiteY1" fmla="*/ 312719 h 350447"/>
                <a:gd name="connsiteX2" fmla="*/ 194604 w 350447"/>
                <a:gd name="connsiteY2" fmla="*/ 312719 h 350447"/>
                <a:gd name="connsiteX3" fmla="*/ 201847 w 350447"/>
                <a:gd name="connsiteY3" fmla="*/ 312221 h 350447"/>
                <a:gd name="connsiteX4" fmla="*/ 202344 w 350447"/>
                <a:gd name="connsiteY4" fmla="*/ 319463 h 350447"/>
                <a:gd name="connsiteX5" fmla="*/ 172065 w 350447"/>
                <a:gd name="connsiteY5" fmla="*/ 319463 h 350447"/>
                <a:gd name="connsiteX6" fmla="*/ 172563 w 350447"/>
                <a:gd name="connsiteY6" fmla="*/ 312221 h 350447"/>
                <a:gd name="connsiteX7" fmla="*/ 223825 w 350447"/>
                <a:gd name="connsiteY7" fmla="*/ 303002 h 350447"/>
                <a:gd name="connsiteX8" fmla="*/ 228958 w 350447"/>
                <a:gd name="connsiteY8" fmla="*/ 308136 h 350447"/>
                <a:gd name="connsiteX9" fmla="*/ 228958 w 350447"/>
                <a:gd name="connsiteY9" fmla="*/ 316349 h 350447"/>
                <a:gd name="connsiteX10" fmla="*/ 223825 w 350447"/>
                <a:gd name="connsiteY10" fmla="*/ 321483 h 350447"/>
                <a:gd name="connsiteX11" fmla="*/ 218691 w 350447"/>
                <a:gd name="connsiteY11" fmla="*/ 316349 h 350447"/>
                <a:gd name="connsiteX12" fmla="*/ 218691 w 350447"/>
                <a:gd name="connsiteY12" fmla="*/ 308136 h 350447"/>
                <a:gd name="connsiteX13" fmla="*/ 223825 w 350447"/>
                <a:gd name="connsiteY13" fmla="*/ 303002 h 350447"/>
                <a:gd name="connsiteX14" fmla="*/ 151956 w 350447"/>
                <a:gd name="connsiteY14" fmla="*/ 303002 h 350447"/>
                <a:gd name="connsiteX15" fmla="*/ 157089 w 350447"/>
                <a:gd name="connsiteY15" fmla="*/ 308136 h 350447"/>
                <a:gd name="connsiteX16" fmla="*/ 157089 w 350447"/>
                <a:gd name="connsiteY16" fmla="*/ 316349 h 350447"/>
                <a:gd name="connsiteX17" fmla="*/ 151956 w 350447"/>
                <a:gd name="connsiteY17" fmla="*/ 321483 h 350447"/>
                <a:gd name="connsiteX18" fmla="*/ 146822 w 350447"/>
                <a:gd name="connsiteY18" fmla="*/ 316349 h 350447"/>
                <a:gd name="connsiteX19" fmla="*/ 146822 w 350447"/>
                <a:gd name="connsiteY19" fmla="*/ 308136 h 350447"/>
                <a:gd name="connsiteX20" fmla="*/ 151956 w 350447"/>
                <a:gd name="connsiteY20" fmla="*/ 303002 h 350447"/>
                <a:gd name="connsiteX21" fmla="*/ 125395 w 350447"/>
                <a:gd name="connsiteY21" fmla="*/ 286965 h 350447"/>
                <a:gd name="connsiteX22" fmla="*/ 107242 w 350447"/>
                <a:gd name="connsiteY22" fmla="*/ 316767 h 350447"/>
                <a:gd name="connsiteX23" fmla="*/ 120394 w 350447"/>
                <a:gd name="connsiteY23" fmla="*/ 340180 h 350447"/>
                <a:gd name="connsiteX24" fmla="*/ 252631 w 350447"/>
                <a:gd name="connsiteY24" fmla="*/ 340180 h 350447"/>
                <a:gd name="connsiteX25" fmla="*/ 265783 w 350447"/>
                <a:gd name="connsiteY25" fmla="*/ 316767 h 350447"/>
                <a:gd name="connsiteX26" fmla="*/ 259019 w 350447"/>
                <a:gd name="connsiteY26" fmla="*/ 305662 h 350447"/>
                <a:gd name="connsiteX27" fmla="*/ 247413 w 350447"/>
                <a:gd name="connsiteY27" fmla="*/ 290675 h 350447"/>
                <a:gd name="connsiteX28" fmla="*/ 240243 w 350447"/>
                <a:gd name="connsiteY28" fmla="*/ 291234 h 350447"/>
                <a:gd name="connsiteX29" fmla="*/ 151295 w 350447"/>
                <a:gd name="connsiteY29" fmla="*/ 291234 h 350447"/>
                <a:gd name="connsiteX30" fmla="*/ 125395 w 350447"/>
                <a:gd name="connsiteY30" fmla="*/ 286965 h 350447"/>
                <a:gd name="connsiteX31" fmla="*/ 280220 w 350447"/>
                <a:gd name="connsiteY31" fmla="*/ 268147 h 350447"/>
                <a:gd name="connsiteX32" fmla="*/ 257328 w 350447"/>
                <a:gd name="connsiteY32" fmla="*/ 287945 h 350447"/>
                <a:gd name="connsiteX33" fmla="*/ 272076 w 350447"/>
                <a:gd name="connsiteY33" fmla="*/ 298948 h 350447"/>
                <a:gd name="connsiteX34" fmla="*/ 324780 w 350447"/>
                <a:gd name="connsiteY34" fmla="*/ 298948 h 350447"/>
                <a:gd name="connsiteX35" fmla="*/ 340179 w 350447"/>
                <a:gd name="connsiteY35" fmla="*/ 283548 h 350447"/>
                <a:gd name="connsiteX36" fmla="*/ 324779 w 350447"/>
                <a:gd name="connsiteY36" fmla="*/ 268147 h 350447"/>
                <a:gd name="connsiteX37" fmla="*/ 278437 w 350447"/>
                <a:gd name="connsiteY37" fmla="*/ 189782 h 350447"/>
                <a:gd name="connsiteX38" fmla="*/ 277683 w 350447"/>
                <a:gd name="connsiteY38" fmla="*/ 191866 h 350447"/>
                <a:gd name="connsiteX39" fmla="*/ 263422 w 350447"/>
                <a:gd name="connsiteY39" fmla="*/ 206133 h 350447"/>
                <a:gd name="connsiteX40" fmla="*/ 261331 w 350447"/>
                <a:gd name="connsiteY40" fmla="*/ 206889 h 350447"/>
                <a:gd name="connsiteX41" fmla="*/ 263418 w 350447"/>
                <a:gd name="connsiteY41" fmla="*/ 207644 h 350447"/>
                <a:gd name="connsiteX42" fmla="*/ 277679 w 350447"/>
                <a:gd name="connsiteY42" fmla="*/ 221898 h 350447"/>
                <a:gd name="connsiteX43" fmla="*/ 278438 w 350447"/>
                <a:gd name="connsiteY43" fmla="*/ 223995 h 350447"/>
                <a:gd name="connsiteX44" fmla="*/ 279191 w 350447"/>
                <a:gd name="connsiteY44" fmla="*/ 221912 h 350447"/>
                <a:gd name="connsiteX45" fmla="*/ 293454 w 350447"/>
                <a:gd name="connsiteY45" fmla="*/ 207644 h 350447"/>
                <a:gd name="connsiteX46" fmla="*/ 295546 w 350447"/>
                <a:gd name="connsiteY46" fmla="*/ 206888 h 350447"/>
                <a:gd name="connsiteX47" fmla="*/ 293469 w 350447"/>
                <a:gd name="connsiteY47" fmla="*/ 206137 h 350447"/>
                <a:gd name="connsiteX48" fmla="*/ 279196 w 350447"/>
                <a:gd name="connsiteY48" fmla="*/ 191880 h 350447"/>
                <a:gd name="connsiteX49" fmla="*/ 278437 w 350447"/>
                <a:gd name="connsiteY49" fmla="*/ 189782 h 350447"/>
                <a:gd name="connsiteX50" fmla="*/ 166100 w 350447"/>
                <a:gd name="connsiteY50" fmla="*/ 157763 h 350447"/>
                <a:gd name="connsiteX51" fmla="*/ 141966 w 350447"/>
                <a:gd name="connsiteY51" fmla="*/ 189220 h 350447"/>
                <a:gd name="connsiteX52" fmla="*/ 146629 w 350447"/>
                <a:gd name="connsiteY52" fmla="*/ 206622 h 350447"/>
                <a:gd name="connsiteX53" fmla="*/ 159554 w 350447"/>
                <a:gd name="connsiteY53" fmla="*/ 213781 h 350447"/>
                <a:gd name="connsiteX54" fmla="*/ 166369 w 350447"/>
                <a:gd name="connsiteY54" fmla="*/ 200952 h 350447"/>
                <a:gd name="connsiteX55" fmla="*/ 162030 w 350447"/>
                <a:gd name="connsiteY55" fmla="*/ 184759 h 350447"/>
                <a:gd name="connsiteX56" fmla="*/ 166988 w 350447"/>
                <a:gd name="connsiteY56" fmla="*/ 178297 h 350447"/>
                <a:gd name="connsiteX57" fmla="*/ 224230 w 350447"/>
                <a:gd name="connsiteY57" fmla="*/ 178297 h 350447"/>
                <a:gd name="connsiteX58" fmla="*/ 234497 w 350447"/>
                <a:gd name="connsiteY58" fmla="*/ 168030 h 350447"/>
                <a:gd name="connsiteX59" fmla="*/ 224230 w 350447"/>
                <a:gd name="connsiteY59" fmla="*/ 157763 h 350447"/>
                <a:gd name="connsiteX60" fmla="*/ 28572 w 350447"/>
                <a:gd name="connsiteY60" fmla="*/ 135523 h 350447"/>
                <a:gd name="connsiteX61" fmla="*/ 27819 w 350447"/>
                <a:gd name="connsiteY61" fmla="*/ 137607 h 350447"/>
                <a:gd name="connsiteX62" fmla="*/ 13557 w 350447"/>
                <a:gd name="connsiteY62" fmla="*/ 151874 h 350447"/>
                <a:gd name="connsiteX63" fmla="*/ 11466 w 350447"/>
                <a:gd name="connsiteY63" fmla="*/ 152630 h 350447"/>
                <a:gd name="connsiteX64" fmla="*/ 13553 w 350447"/>
                <a:gd name="connsiteY64" fmla="*/ 153385 h 350447"/>
                <a:gd name="connsiteX65" fmla="*/ 27815 w 350447"/>
                <a:gd name="connsiteY65" fmla="*/ 167639 h 350447"/>
                <a:gd name="connsiteX66" fmla="*/ 28573 w 350447"/>
                <a:gd name="connsiteY66" fmla="*/ 169736 h 350447"/>
                <a:gd name="connsiteX67" fmla="*/ 29327 w 350447"/>
                <a:gd name="connsiteY67" fmla="*/ 167653 h 350447"/>
                <a:gd name="connsiteX68" fmla="*/ 43589 w 350447"/>
                <a:gd name="connsiteY68" fmla="*/ 153386 h 350447"/>
                <a:gd name="connsiteX69" fmla="*/ 45681 w 350447"/>
                <a:gd name="connsiteY69" fmla="*/ 152630 h 350447"/>
                <a:gd name="connsiteX70" fmla="*/ 43605 w 350447"/>
                <a:gd name="connsiteY70" fmla="*/ 151879 h 350447"/>
                <a:gd name="connsiteX71" fmla="*/ 29331 w 350447"/>
                <a:gd name="connsiteY71" fmla="*/ 137621 h 350447"/>
                <a:gd name="connsiteX72" fmla="*/ 28572 w 350447"/>
                <a:gd name="connsiteY72" fmla="*/ 135523 h 350447"/>
                <a:gd name="connsiteX73" fmla="*/ 95484 w 350447"/>
                <a:gd name="connsiteY73" fmla="*/ 96241 h 350447"/>
                <a:gd name="connsiteX74" fmla="*/ 128788 w 350447"/>
                <a:gd name="connsiteY74" fmla="*/ 149699 h 350447"/>
                <a:gd name="connsiteX75" fmla="*/ 95484 w 350447"/>
                <a:gd name="connsiteY75" fmla="*/ 96241 h 350447"/>
                <a:gd name="connsiteX76" fmla="*/ 262127 w 350447"/>
                <a:gd name="connsiteY76" fmla="*/ 31119 h 350447"/>
                <a:gd name="connsiteX77" fmla="*/ 232410 w 350447"/>
                <a:gd name="connsiteY77" fmla="*/ 33404 h 350447"/>
                <a:gd name="connsiteX78" fmla="*/ 232410 w 350447"/>
                <a:gd name="connsiteY78" fmla="*/ 106694 h 350447"/>
                <a:gd name="connsiteX79" fmla="*/ 276830 w 350447"/>
                <a:gd name="connsiteY79" fmla="*/ 106693 h 350447"/>
                <a:gd name="connsiteX80" fmla="*/ 282498 w 350447"/>
                <a:gd name="connsiteY80" fmla="*/ 52711 h 350447"/>
                <a:gd name="connsiteX81" fmla="*/ 279273 w 350447"/>
                <a:gd name="connsiteY81" fmla="*/ 45904 h 350447"/>
                <a:gd name="connsiteX82" fmla="*/ 272357 w 350447"/>
                <a:gd name="connsiteY82" fmla="*/ 38996 h 350447"/>
                <a:gd name="connsiteX83" fmla="*/ 262127 w 350447"/>
                <a:gd name="connsiteY83" fmla="*/ 31119 h 350447"/>
                <a:gd name="connsiteX84" fmla="*/ 62085 w 350447"/>
                <a:gd name="connsiteY84" fmla="*/ 26641 h 350447"/>
                <a:gd name="connsiteX85" fmla="*/ 89959 w 350447"/>
                <a:gd name="connsiteY85" fmla="*/ 47403 h 350447"/>
                <a:gd name="connsiteX86" fmla="*/ 95452 w 350447"/>
                <a:gd name="connsiteY86" fmla="*/ 81794 h 350447"/>
                <a:gd name="connsiteX87" fmla="*/ 94476 w 350447"/>
                <a:gd name="connsiteY87" fmla="*/ 85997 h 350447"/>
                <a:gd name="connsiteX88" fmla="*/ 139097 w 350447"/>
                <a:gd name="connsiteY88" fmla="*/ 106173 h 350447"/>
                <a:gd name="connsiteX89" fmla="*/ 134515 w 350447"/>
                <a:gd name="connsiteY89" fmla="*/ 158893 h 350447"/>
                <a:gd name="connsiteX90" fmla="*/ 136985 w 350447"/>
                <a:gd name="connsiteY90" fmla="*/ 162859 h 350447"/>
                <a:gd name="connsiteX91" fmla="*/ 166099 w 350447"/>
                <a:gd name="connsiteY91" fmla="*/ 147496 h 350447"/>
                <a:gd name="connsiteX92" fmla="*/ 224229 w 350447"/>
                <a:gd name="connsiteY92" fmla="*/ 147496 h 350447"/>
                <a:gd name="connsiteX93" fmla="*/ 244763 w 350447"/>
                <a:gd name="connsiteY93" fmla="*/ 168030 h 350447"/>
                <a:gd name="connsiteX94" fmla="*/ 224229 w 350447"/>
                <a:gd name="connsiteY94" fmla="*/ 188564 h 350447"/>
                <a:gd name="connsiteX95" fmla="*/ 173677 w 350447"/>
                <a:gd name="connsiteY95" fmla="*/ 188564 h 350447"/>
                <a:gd name="connsiteX96" fmla="*/ 176284 w 350447"/>
                <a:gd name="connsiteY96" fmla="*/ 198295 h 350447"/>
                <a:gd name="connsiteX97" fmla="*/ 176408 w 350447"/>
                <a:gd name="connsiteY97" fmla="*/ 198831 h 350447"/>
                <a:gd name="connsiteX98" fmla="*/ 239630 w 350447"/>
                <a:gd name="connsiteY98" fmla="*/ 198831 h 350447"/>
                <a:gd name="connsiteX99" fmla="*/ 252667 w 350447"/>
                <a:gd name="connsiteY99" fmla="*/ 200671 h 350447"/>
                <a:gd name="connsiteX100" fmla="*/ 260832 w 350447"/>
                <a:gd name="connsiteY100" fmla="*/ 196197 h 350447"/>
                <a:gd name="connsiteX101" fmla="*/ 267748 w 350447"/>
                <a:gd name="connsiteY101" fmla="*/ 189273 h 350447"/>
                <a:gd name="connsiteX102" fmla="*/ 289130 w 350447"/>
                <a:gd name="connsiteY102" fmla="*/ 189292 h 350447"/>
                <a:gd name="connsiteX103" fmla="*/ 296063 w 350447"/>
                <a:gd name="connsiteY103" fmla="*/ 196203 h 350447"/>
                <a:gd name="connsiteX104" fmla="*/ 296042 w 350447"/>
                <a:gd name="connsiteY104" fmla="*/ 217579 h 350447"/>
                <a:gd name="connsiteX105" fmla="*/ 289125 w 350447"/>
                <a:gd name="connsiteY105" fmla="*/ 224503 h 350447"/>
                <a:gd name="connsiteX106" fmla="*/ 284712 w 350447"/>
                <a:gd name="connsiteY106" fmla="*/ 232607 h 350447"/>
                <a:gd name="connsiteX107" fmla="*/ 284613 w 350447"/>
                <a:gd name="connsiteY107" fmla="*/ 257880 h 350447"/>
                <a:gd name="connsiteX108" fmla="*/ 324780 w 350447"/>
                <a:gd name="connsiteY108" fmla="*/ 257880 h 350447"/>
                <a:gd name="connsiteX109" fmla="*/ 350447 w 350447"/>
                <a:gd name="connsiteY109" fmla="*/ 283548 h 350447"/>
                <a:gd name="connsiteX110" fmla="*/ 324780 w 350447"/>
                <a:gd name="connsiteY110" fmla="*/ 309216 h 350447"/>
                <a:gd name="connsiteX111" fmla="*/ 273204 w 350447"/>
                <a:gd name="connsiteY111" fmla="*/ 309216 h 350447"/>
                <a:gd name="connsiteX112" fmla="*/ 274551 w 350447"/>
                <a:gd name="connsiteY112" fmla="*/ 311427 h 350447"/>
                <a:gd name="connsiteX113" fmla="*/ 252631 w 350447"/>
                <a:gd name="connsiteY113" fmla="*/ 350447 h 350447"/>
                <a:gd name="connsiteX114" fmla="*/ 120394 w 350447"/>
                <a:gd name="connsiteY114" fmla="*/ 350447 h 350447"/>
                <a:gd name="connsiteX115" fmla="*/ 98473 w 350447"/>
                <a:gd name="connsiteY115" fmla="*/ 311427 h 350447"/>
                <a:gd name="connsiteX116" fmla="*/ 115838 w 350447"/>
                <a:gd name="connsiteY116" fmla="*/ 282918 h 350447"/>
                <a:gd name="connsiteX117" fmla="*/ 85251 w 350447"/>
                <a:gd name="connsiteY117" fmla="*/ 254567 h 350447"/>
                <a:gd name="connsiteX118" fmla="*/ 74959 w 350447"/>
                <a:gd name="connsiteY118" fmla="*/ 238047 h 350447"/>
                <a:gd name="connsiteX119" fmla="*/ 76602 w 350447"/>
                <a:gd name="connsiteY119" fmla="*/ 230976 h 350447"/>
                <a:gd name="connsiteX120" fmla="*/ 83674 w 350447"/>
                <a:gd name="connsiteY120" fmla="*/ 232618 h 350447"/>
                <a:gd name="connsiteX121" fmla="*/ 93961 w 350447"/>
                <a:gd name="connsiteY121" fmla="*/ 249131 h 350447"/>
                <a:gd name="connsiteX122" fmla="*/ 151294 w 350447"/>
                <a:gd name="connsiteY122" fmla="*/ 280967 h 350447"/>
                <a:gd name="connsiteX123" fmla="*/ 240242 w 350447"/>
                <a:gd name="connsiteY123" fmla="*/ 280967 h 350447"/>
                <a:gd name="connsiteX124" fmla="*/ 274479 w 350447"/>
                <a:gd name="connsiteY124" fmla="*/ 234243 h 350447"/>
                <a:gd name="connsiteX125" fmla="*/ 267743 w 350447"/>
                <a:gd name="connsiteY125" fmla="*/ 224485 h 350447"/>
                <a:gd name="connsiteX126" fmla="*/ 260826 w 350447"/>
                <a:gd name="connsiteY126" fmla="*/ 217578 h 350447"/>
                <a:gd name="connsiteX127" fmla="*/ 251148 w 350447"/>
                <a:gd name="connsiteY127" fmla="*/ 210950 h 350447"/>
                <a:gd name="connsiteX128" fmla="*/ 239630 w 350447"/>
                <a:gd name="connsiteY128" fmla="*/ 209097 h 350447"/>
                <a:gd name="connsiteX129" fmla="*/ 176319 w 350447"/>
                <a:gd name="connsiteY129" fmla="*/ 209097 h 350447"/>
                <a:gd name="connsiteX130" fmla="*/ 162547 w 350447"/>
                <a:gd name="connsiteY130" fmla="*/ 223602 h 350447"/>
                <a:gd name="connsiteX131" fmla="*/ 136712 w 350447"/>
                <a:gd name="connsiteY131" fmla="*/ 209279 h 350447"/>
                <a:gd name="connsiteX132" fmla="*/ 132049 w 350447"/>
                <a:gd name="connsiteY132" fmla="*/ 191878 h 350447"/>
                <a:gd name="connsiteX133" fmla="*/ 131906 w 350447"/>
                <a:gd name="connsiteY133" fmla="*/ 174120 h 350447"/>
                <a:gd name="connsiteX134" fmla="*/ 85477 w 350447"/>
                <a:gd name="connsiteY134" fmla="*/ 99593 h 350447"/>
                <a:gd name="connsiteX135" fmla="*/ 71978 w 350447"/>
                <a:gd name="connsiteY135" fmla="*/ 105163 h 350447"/>
                <a:gd name="connsiteX136" fmla="*/ 65275 w 350447"/>
                <a:gd name="connsiteY136" fmla="*/ 102376 h 350447"/>
                <a:gd name="connsiteX137" fmla="*/ 68062 w 350447"/>
                <a:gd name="connsiteY137" fmla="*/ 95672 h 350447"/>
                <a:gd name="connsiteX138" fmla="*/ 83133 w 350447"/>
                <a:gd name="connsiteY138" fmla="*/ 89453 h 350447"/>
                <a:gd name="connsiteX139" fmla="*/ 85452 w 350447"/>
                <a:gd name="connsiteY139" fmla="*/ 79471 h 350447"/>
                <a:gd name="connsiteX140" fmla="*/ 59510 w 350447"/>
                <a:gd name="connsiteY140" fmla="*/ 36580 h 350447"/>
                <a:gd name="connsiteX141" fmla="*/ 31841 w 350447"/>
                <a:gd name="connsiteY141" fmla="*/ 40602 h 350447"/>
                <a:gd name="connsiteX142" fmla="*/ 15448 w 350447"/>
                <a:gd name="connsiteY142" fmla="*/ 63209 h 350447"/>
                <a:gd name="connsiteX143" fmla="*/ 12531 w 350447"/>
                <a:gd name="connsiteY143" fmla="*/ 75765 h 350447"/>
                <a:gd name="connsiteX144" fmla="*/ 19899 w 350447"/>
                <a:gd name="connsiteY144" fmla="*/ 129990 h 350447"/>
                <a:gd name="connsiteX145" fmla="*/ 39266 w 350447"/>
                <a:gd name="connsiteY145" fmla="*/ 135034 h 350447"/>
                <a:gd name="connsiteX146" fmla="*/ 46198 w 350447"/>
                <a:gd name="connsiteY146" fmla="*/ 141945 h 350447"/>
                <a:gd name="connsiteX147" fmla="*/ 46178 w 350447"/>
                <a:gd name="connsiteY147" fmla="*/ 163320 h 350447"/>
                <a:gd name="connsiteX148" fmla="*/ 41959 w 350447"/>
                <a:gd name="connsiteY148" fmla="*/ 165656 h 350447"/>
                <a:gd name="connsiteX149" fmla="*/ 72786 w 350447"/>
                <a:gd name="connsiteY149" fmla="*/ 215141 h 350447"/>
                <a:gd name="connsiteX150" fmla="*/ 71143 w 350447"/>
                <a:gd name="connsiteY150" fmla="*/ 222212 h 350447"/>
                <a:gd name="connsiteX151" fmla="*/ 68433 w 350447"/>
                <a:gd name="connsiteY151" fmla="*/ 222989 h 350447"/>
                <a:gd name="connsiteX152" fmla="*/ 64071 w 350447"/>
                <a:gd name="connsiteY152" fmla="*/ 220570 h 350447"/>
                <a:gd name="connsiteX153" fmla="*/ 36542 w 350447"/>
                <a:gd name="connsiteY153" fmla="*/ 176380 h 350447"/>
                <a:gd name="connsiteX154" fmla="*/ 17879 w 350447"/>
                <a:gd name="connsiteY154" fmla="*/ 170227 h 350447"/>
                <a:gd name="connsiteX155" fmla="*/ 10962 w 350447"/>
                <a:gd name="connsiteY155" fmla="*/ 163320 h 350447"/>
                <a:gd name="connsiteX156" fmla="*/ 0 w 350447"/>
                <a:gd name="connsiteY156" fmla="*/ 152630 h 350447"/>
                <a:gd name="connsiteX157" fmla="*/ 10964 w 350447"/>
                <a:gd name="connsiteY157" fmla="*/ 141938 h 350447"/>
                <a:gd name="connsiteX158" fmla="*/ 14151 w 350447"/>
                <a:gd name="connsiteY158" fmla="*/ 140439 h 350447"/>
                <a:gd name="connsiteX159" fmla="*/ 2528 w 350447"/>
                <a:gd name="connsiteY159" fmla="*/ 73442 h 350447"/>
                <a:gd name="connsiteX160" fmla="*/ 5446 w 350447"/>
                <a:gd name="connsiteY160" fmla="*/ 60885 h 350447"/>
                <a:gd name="connsiteX161" fmla="*/ 26520 w 350447"/>
                <a:gd name="connsiteY161" fmla="*/ 31821 h 350447"/>
                <a:gd name="connsiteX162" fmla="*/ 62085 w 350447"/>
                <a:gd name="connsiteY162" fmla="*/ 26641 h 350447"/>
                <a:gd name="connsiteX163" fmla="*/ 289968 w 350447"/>
                <a:gd name="connsiteY163" fmla="*/ 11203 h 350447"/>
                <a:gd name="connsiteX164" fmla="*/ 274951 w 350447"/>
                <a:gd name="connsiteY164" fmla="*/ 27550 h 350447"/>
                <a:gd name="connsiteX165" fmla="*/ 272859 w 350447"/>
                <a:gd name="connsiteY165" fmla="*/ 28307 h 350447"/>
                <a:gd name="connsiteX166" fmla="*/ 274947 w 350447"/>
                <a:gd name="connsiteY166" fmla="*/ 29062 h 350447"/>
                <a:gd name="connsiteX167" fmla="*/ 289208 w 350447"/>
                <a:gd name="connsiteY167" fmla="*/ 43316 h 350447"/>
                <a:gd name="connsiteX168" fmla="*/ 289967 w 350447"/>
                <a:gd name="connsiteY168" fmla="*/ 45414 h 350447"/>
                <a:gd name="connsiteX169" fmla="*/ 302557 w 350447"/>
                <a:gd name="connsiteY169" fmla="*/ 29868 h 350447"/>
                <a:gd name="connsiteX170" fmla="*/ 307074 w 350447"/>
                <a:gd name="connsiteY170" fmla="*/ 28305 h 350447"/>
                <a:gd name="connsiteX171" fmla="*/ 304998 w 350447"/>
                <a:gd name="connsiteY171" fmla="*/ 27555 h 350447"/>
                <a:gd name="connsiteX172" fmla="*/ 290725 w 350447"/>
                <a:gd name="connsiteY172" fmla="*/ 13297 h 350447"/>
                <a:gd name="connsiteX173" fmla="*/ 289968 w 350447"/>
                <a:gd name="connsiteY173" fmla="*/ 11203 h 350447"/>
                <a:gd name="connsiteX174" fmla="*/ 254620 w 350447"/>
                <a:gd name="connsiteY174" fmla="*/ 0 h 350447"/>
                <a:gd name="connsiteX175" fmla="*/ 283070 w 350447"/>
                <a:gd name="connsiteY175" fmla="*/ 3242 h 350447"/>
                <a:gd name="connsiteX176" fmla="*/ 289967 w 350447"/>
                <a:gd name="connsiteY176" fmla="*/ 0 h 350447"/>
                <a:gd name="connsiteX177" fmla="*/ 300661 w 350447"/>
                <a:gd name="connsiteY177" fmla="*/ 10711 h 350447"/>
                <a:gd name="connsiteX178" fmla="*/ 307593 w 350447"/>
                <a:gd name="connsiteY178" fmla="*/ 17622 h 350447"/>
                <a:gd name="connsiteX179" fmla="*/ 310784 w 350447"/>
                <a:gd name="connsiteY179" fmla="*/ 37896 h 350447"/>
                <a:gd name="connsiteX180" fmla="*/ 314299 w 350447"/>
                <a:gd name="connsiteY180" fmla="*/ 82839 h 350447"/>
                <a:gd name="connsiteX181" fmla="*/ 309197 w 350447"/>
                <a:gd name="connsiteY181" fmla="*/ 87455 h 350447"/>
                <a:gd name="connsiteX182" fmla="*/ 308673 w 350447"/>
                <a:gd name="connsiteY182" fmla="*/ 87428 h 350447"/>
                <a:gd name="connsiteX183" fmla="*/ 304084 w 350447"/>
                <a:gd name="connsiteY183" fmla="*/ 81803 h 350447"/>
                <a:gd name="connsiteX184" fmla="*/ 301615 w 350447"/>
                <a:gd name="connsiteY184" fmla="*/ 43572 h 350447"/>
                <a:gd name="connsiteX185" fmla="*/ 293404 w 350447"/>
                <a:gd name="connsiteY185" fmla="*/ 55910 h 350447"/>
                <a:gd name="connsiteX186" fmla="*/ 285225 w 350447"/>
                <a:gd name="connsiteY186" fmla="*/ 113149 h 350447"/>
                <a:gd name="connsiteX187" fmla="*/ 281862 w 350447"/>
                <a:gd name="connsiteY187" fmla="*/ 116010 h 350447"/>
                <a:gd name="connsiteX188" fmla="*/ 227377 w 350447"/>
                <a:gd name="connsiteY188" fmla="*/ 116010 h 350447"/>
                <a:gd name="connsiteX189" fmla="*/ 224015 w 350447"/>
                <a:gd name="connsiteY189" fmla="*/ 113149 h 350447"/>
                <a:gd name="connsiteX190" fmla="*/ 224015 w 350447"/>
                <a:gd name="connsiteY190" fmla="*/ 26947 h 350447"/>
                <a:gd name="connsiteX191" fmla="*/ 227378 w 350447"/>
                <a:gd name="connsiteY191" fmla="*/ 24086 h 350447"/>
                <a:gd name="connsiteX192" fmla="*/ 265263 w 350447"/>
                <a:gd name="connsiteY192" fmla="*/ 21088 h 350447"/>
                <a:gd name="connsiteX193" fmla="*/ 272361 w 350447"/>
                <a:gd name="connsiteY193" fmla="*/ 17615 h 350447"/>
                <a:gd name="connsiteX194" fmla="*/ 278483 w 350447"/>
                <a:gd name="connsiteY194" fmla="*/ 12753 h 350447"/>
                <a:gd name="connsiteX195" fmla="*/ 222234 w 350447"/>
                <a:gd name="connsiteY195" fmla="*/ 14863 h 350447"/>
                <a:gd name="connsiteX196" fmla="*/ 215720 w 350447"/>
                <a:gd name="connsiteY196" fmla="*/ 20421 h 350447"/>
                <a:gd name="connsiteX197" fmla="*/ 215720 w 350447"/>
                <a:gd name="connsiteY197" fmla="*/ 119676 h 350447"/>
                <a:gd name="connsiteX198" fmla="*/ 222233 w 350447"/>
                <a:gd name="connsiteY198" fmla="*/ 125235 h 350447"/>
                <a:gd name="connsiteX199" fmla="*/ 287006 w 350447"/>
                <a:gd name="connsiteY199" fmla="*/ 125235 h 350447"/>
                <a:gd name="connsiteX200" fmla="*/ 293519 w 350447"/>
                <a:gd name="connsiteY200" fmla="*/ 119676 h 350447"/>
                <a:gd name="connsiteX201" fmla="*/ 300454 w 350447"/>
                <a:gd name="connsiteY201" fmla="*/ 101103 h 350447"/>
                <a:gd name="connsiteX202" fmla="*/ 306774 w 350447"/>
                <a:gd name="connsiteY202" fmla="*/ 97530 h 350447"/>
                <a:gd name="connsiteX203" fmla="*/ 310347 w 350447"/>
                <a:gd name="connsiteY203" fmla="*/ 103850 h 350447"/>
                <a:gd name="connsiteX204" fmla="*/ 302790 w 350447"/>
                <a:gd name="connsiteY204" fmla="*/ 124087 h 350447"/>
                <a:gd name="connsiteX205" fmla="*/ 289876 w 350447"/>
                <a:gd name="connsiteY205" fmla="*/ 135093 h 350447"/>
                <a:gd name="connsiteX206" fmla="*/ 219364 w 350447"/>
                <a:gd name="connsiteY206" fmla="*/ 135093 h 350447"/>
                <a:gd name="connsiteX207" fmla="*/ 206450 w 350447"/>
                <a:gd name="connsiteY207" fmla="*/ 124088 h 350447"/>
                <a:gd name="connsiteX208" fmla="*/ 206450 w 350447"/>
                <a:gd name="connsiteY208" fmla="*/ 16011 h 350447"/>
                <a:gd name="connsiteX209" fmla="*/ 219364 w 350447"/>
                <a:gd name="connsiteY209" fmla="*/ 5006 h 350447"/>
                <a:gd name="connsiteX210" fmla="*/ 254620 w 350447"/>
                <a:gd name="connsiteY210" fmla="*/ 0 h 35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350447" h="350447">
                  <a:moveTo>
                    <a:pt x="172563" y="312221"/>
                  </a:moveTo>
                  <a:cubicBezTo>
                    <a:pt x="174701" y="310358"/>
                    <a:pt x="177944" y="310581"/>
                    <a:pt x="179806" y="312719"/>
                  </a:cubicBezTo>
                  <a:cubicBezTo>
                    <a:pt x="183722" y="317212"/>
                    <a:pt x="190685" y="317216"/>
                    <a:pt x="194604" y="312719"/>
                  </a:cubicBezTo>
                  <a:cubicBezTo>
                    <a:pt x="196467" y="310580"/>
                    <a:pt x="199710" y="310358"/>
                    <a:pt x="201847" y="312221"/>
                  </a:cubicBezTo>
                  <a:cubicBezTo>
                    <a:pt x="203985" y="314083"/>
                    <a:pt x="204208" y="317326"/>
                    <a:pt x="202344" y="319463"/>
                  </a:cubicBezTo>
                  <a:cubicBezTo>
                    <a:pt x="194341" y="328648"/>
                    <a:pt x="180076" y="328656"/>
                    <a:pt x="172065" y="319463"/>
                  </a:cubicBezTo>
                  <a:cubicBezTo>
                    <a:pt x="170203" y="317326"/>
                    <a:pt x="170425" y="314083"/>
                    <a:pt x="172563" y="312221"/>
                  </a:cubicBezTo>
                  <a:close/>
                  <a:moveTo>
                    <a:pt x="223825" y="303002"/>
                  </a:moveTo>
                  <a:cubicBezTo>
                    <a:pt x="226660" y="303002"/>
                    <a:pt x="228958" y="305300"/>
                    <a:pt x="228958" y="308136"/>
                  </a:cubicBezTo>
                  <a:lnTo>
                    <a:pt x="228958" y="316349"/>
                  </a:lnTo>
                  <a:cubicBezTo>
                    <a:pt x="228958" y="319185"/>
                    <a:pt x="226660" y="321483"/>
                    <a:pt x="223825" y="321483"/>
                  </a:cubicBezTo>
                  <a:cubicBezTo>
                    <a:pt x="220989" y="321483"/>
                    <a:pt x="218691" y="319185"/>
                    <a:pt x="218691" y="316349"/>
                  </a:cubicBezTo>
                  <a:lnTo>
                    <a:pt x="218691" y="308136"/>
                  </a:lnTo>
                  <a:cubicBezTo>
                    <a:pt x="218691" y="305300"/>
                    <a:pt x="220989" y="303002"/>
                    <a:pt x="223825" y="303002"/>
                  </a:cubicBezTo>
                  <a:close/>
                  <a:moveTo>
                    <a:pt x="151956" y="303002"/>
                  </a:moveTo>
                  <a:cubicBezTo>
                    <a:pt x="154791" y="303002"/>
                    <a:pt x="157089" y="305300"/>
                    <a:pt x="157089" y="308136"/>
                  </a:cubicBezTo>
                  <a:lnTo>
                    <a:pt x="157089" y="316349"/>
                  </a:lnTo>
                  <a:cubicBezTo>
                    <a:pt x="157089" y="319185"/>
                    <a:pt x="154791" y="321483"/>
                    <a:pt x="151956" y="321483"/>
                  </a:cubicBezTo>
                  <a:cubicBezTo>
                    <a:pt x="149120" y="321483"/>
                    <a:pt x="146822" y="319185"/>
                    <a:pt x="146822" y="316349"/>
                  </a:cubicBezTo>
                  <a:lnTo>
                    <a:pt x="146822" y="308136"/>
                  </a:lnTo>
                  <a:cubicBezTo>
                    <a:pt x="146822" y="305300"/>
                    <a:pt x="149120" y="303002"/>
                    <a:pt x="151956" y="303002"/>
                  </a:cubicBezTo>
                  <a:close/>
                  <a:moveTo>
                    <a:pt x="125395" y="286965"/>
                  </a:moveTo>
                  <a:lnTo>
                    <a:pt x="107242" y="316767"/>
                  </a:lnTo>
                  <a:cubicBezTo>
                    <a:pt x="100984" y="327040"/>
                    <a:pt x="108372" y="340180"/>
                    <a:pt x="120394" y="340180"/>
                  </a:cubicBezTo>
                  <a:lnTo>
                    <a:pt x="252631" y="340180"/>
                  </a:lnTo>
                  <a:cubicBezTo>
                    <a:pt x="264659" y="340180"/>
                    <a:pt x="272037" y="327034"/>
                    <a:pt x="265783" y="316767"/>
                  </a:cubicBezTo>
                  <a:lnTo>
                    <a:pt x="259019" y="305662"/>
                  </a:lnTo>
                  <a:cubicBezTo>
                    <a:pt x="253455" y="302379"/>
                    <a:pt x="249242" y="297051"/>
                    <a:pt x="247413" y="290675"/>
                  </a:cubicBezTo>
                  <a:cubicBezTo>
                    <a:pt x="245075" y="291041"/>
                    <a:pt x="242682" y="291234"/>
                    <a:pt x="240243" y="291234"/>
                  </a:cubicBezTo>
                  <a:lnTo>
                    <a:pt x="151295" y="291234"/>
                  </a:lnTo>
                  <a:cubicBezTo>
                    <a:pt x="142216" y="291234"/>
                    <a:pt x="133511" y="289764"/>
                    <a:pt x="125395" y="286965"/>
                  </a:cubicBezTo>
                  <a:close/>
                  <a:moveTo>
                    <a:pt x="280220" y="268147"/>
                  </a:moveTo>
                  <a:cubicBezTo>
                    <a:pt x="275048" y="277057"/>
                    <a:pt x="266989" y="284085"/>
                    <a:pt x="257328" y="287945"/>
                  </a:cubicBezTo>
                  <a:cubicBezTo>
                    <a:pt x="259221" y="294337"/>
                    <a:pt x="265108" y="298948"/>
                    <a:pt x="272076" y="298948"/>
                  </a:cubicBezTo>
                  <a:lnTo>
                    <a:pt x="324780" y="298948"/>
                  </a:lnTo>
                  <a:cubicBezTo>
                    <a:pt x="333271" y="298948"/>
                    <a:pt x="340179" y="292040"/>
                    <a:pt x="340179" y="283548"/>
                  </a:cubicBezTo>
                  <a:cubicBezTo>
                    <a:pt x="340179" y="275055"/>
                    <a:pt x="333270" y="268147"/>
                    <a:pt x="324779" y="268147"/>
                  </a:cubicBezTo>
                  <a:close/>
                  <a:moveTo>
                    <a:pt x="278437" y="189782"/>
                  </a:moveTo>
                  <a:cubicBezTo>
                    <a:pt x="278186" y="190286"/>
                    <a:pt x="277917" y="190971"/>
                    <a:pt x="277683" y="191866"/>
                  </a:cubicBezTo>
                  <a:cubicBezTo>
                    <a:pt x="275862" y="198847"/>
                    <a:pt x="270397" y="204314"/>
                    <a:pt x="263422" y="206133"/>
                  </a:cubicBezTo>
                  <a:cubicBezTo>
                    <a:pt x="262525" y="206366"/>
                    <a:pt x="261837" y="206637"/>
                    <a:pt x="261331" y="206889"/>
                  </a:cubicBezTo>
                  <a:cubicBezTo>
                    <a:pt x="261836" y="207139"/>
                    <a:pt x="262521" y="207410"/>
                    <a:pt x="263418" y="207644"/>
                  </a:cubicBezTo>
                  <a:cubicBezTo>
                    <a:pt x="270399" y="209464"/>
                    <a:pt x="275863" y="214926"/>
                    <a:pt x="277679" y="221898"/>
                  </a:cubicBezTo>
                  <a:cubicBezTo>
                    <a:pt x="277913" y="222798"/>
                    <a:pt x="278186" y="223488"/>
                    <a:pt x="278438" y="223995"/>
                  </a:cubicBezTo>
                  <a:cubicBezTo>
                    <a:pt x="278688" y="223491"/>
                    <a:pt x="278958" y="222806"/>
                    <a:pt x="279191" y="221912"/>
                  </a:cubicBezTo>
                  <a:cubicBezTo>
                    <a:pt x="281014" y="214929"/>
                    <a:pt x="286479" y="209462"/>
                    <a:pt x="293454" y="207644"/>
                  </a:cubicBezTo>
                  <a:cubicBezTo>
                    <a:pt x="294352" y="207410"/>
                    <a:pt x="295039" y="207139"/>
                    <a:pt x="295546" y="206888"/>
                  </a:cubicBezTo>
                  <a:cubicBezTo>
                    <a:pt x="295043" y="206639"/>
                    <a:pt x="294360" y="206370"/>
                    <a:pt x="293469" y="206137"/>
                  </a:cubicBezTo>
                  <a:cubicBezTo>
                    <a:pt x="286479" y="204312"/>
                    <a:pt x="281010" y="198848"/>
                    <a:pt x="279196" y="191880"/>
                  </a:cubicBezTo>
                  <a:cubicBezTo>
                    <a:pt x="278962" y="190979"/>
                    <a:pt x="278690" y="190290"/>
                    <a:pt x="278437" y="189782"/>
                  </a:cubicBezTo>
                  <a:close/>
                  <a:moveTo>
                    <a:pt x="166100" y="157763"/>
                  </a:moveTo>
                  <a:cubicBezTo>
                    <a:pt x="149629" y="157763"/>
                    <a:pt x="137722" y="173378"/>
                    <a:pt x="141966" y="189220"/>
                  </a:cubicBezTo>
                  <a:lnTo>
                    <a:pt x="146629" y="206622"/>
                  </a:lnTo>
                  <a:cubicBezTo>
                    <a:pt x="148123" y="212197"/>
                    <a:pt x="153934" y="215494"/>
                    <a:pt x="159554" y="213781"/>
                  </a:cubicBezTo>
                  <a:cubicBezTo>
                    <a:pt x="164920" y="212146"/>
                    <a:pt x="167815" y="206349"/>
                    <a:pt x="166369" y="200952"/>
                  </a:cubicBezTo>
                  <a:lnTo>
                    <a:pt x="162030" y="184759"/>
                  </a:lnTo>
                  <a:cubicBezTo>
                    <a:pt x="161156" y="181501"/>
                    <a:pt x="163615" y="178297"/>
                    <a:pt x="166988" y="178297"/>
                  </a:cubicBezTo>
                  <a:lnTo>
                    <a:pt x="224230" y="178297"/>
                  </a:lnTo>
                  <a:cubicBezTo>
                    <a:pt x="229891" y="178297"/>
                    <a:pt x="234497" y="173691"/>
                    <a:pt x="234497" y="168030"/>
                  </a:cubicBezTo>
                  <a:cubicBezTo>
                    <a:pt x="234497" y="162369"/>
                    <a:pt x="229891" y="157763"/>
                    <a:pt x="224230" y="157763"/>
                  </a:cubicBezTo>
                  <a:close/>
                  <a:moveTo>
                    <a:pt x="28572" y="135523"/>
                  </a:moveTo>
                  <a:cubicBezTo>
                    <a:pt x="28322" y="136027"/>
                    <a:pt x="28052" y="136712"/>
                    <a:pt x="27819" y="137607"/>
                  </a:cubicBezTo>
                  <a:cubicBezTo>
                    <a:pt x="25990" y="144610"/>
                    <a:pt x="20528" y="150057"/>
                    <a:pt x="13557" y="151874"/>
                  </a:cubicBezTo>
                  <a:cubicBezTo>
                    <a:pt x="12659" y="152108"/>
                    <a:pt x="11972" y="152379"/>
                    <a:pt x="11466" y="152630"/>
                  </a:cubicBezTo>
                  <a:cubicBezTo>
                    <a:pt x="11971" y="152881"/>
                    <a:pt x="12657" y="153152"/>
                    <a:pt x="13553" y="153385"/>
                  </a:cubicBezTo>
                  <a:cubicBezTo>
                    <a:pt x="20533" y="155205"/>
                    <a:pt x="25998" y="160667"/>
                    <a:pt x="27815" y="167639"/>
                  </a:cubicBezTo>
                  <a:cubicBezTo>
                    <a:pt x="28049" y="168539"/>
                    <a:pt x="28321" y="169229"/>
                    <a:pt x="28573" y="169736"/>
                  </a:cubicBezTo>
                  <a:cubicBezTo>
                    <a:pt x="28824" y="169232"/>
                    <a:pt x="29093" y="168547"/>
                    <a:pt x="29327" y="167653"/>
                  </a:cubicBezTo>
                  <a:cubicBezTo>
                    <a:pt x="31073" y="160961"/>
                    <a:pt x="36251" y="155298"/>
                    <a:pt x="43589" y="153386"/>
                  </a:cubicBezTo>
                  <a:cubicBezTo>
                    <a:pt x="44487" y="153152"/>
                    <a:pt x="45174" y="152881"/>
                    <a:pt x="45681" y="152630"/>
                  </a:cubicBezTo>
                  <a:cubicBezTo>
                    <a:pt x="45178" y="152380"/>
                    <a:pt x="44495" y="152111"/>
                    <a:pt x="43605" y="151879"/>
                  </a:cubicBezTo>
                  <a:cubicBezTo>
                    <a:pt x="36615" y="150053"/>
                    <a:pt x="31145" y="144590"/>
                    <a:pt x="29331" y="137621"/>
                  </a:cubicBezTo>
                  <a:cubicBezTo>
                    <a:pt x="29097" y="136720"/>
                    <a:pt x="28825" y="136031"/>
                    <a:pt x="28572" y="135523"/>
                  </a:cubicBezTo>
                  <a:close/>
                  <a:moveTo>
                    <a:pt x="95484" y="96241"/>
                  </a:moveTo>
                  <a:lnTo>
                    <a:pt x="128788" y="149699"/>
                  </a:lnTo>
                  <a:cubicBezTo>
                    <a:pt x="147154" y="125076"/>
                    <a:pt x="125649" y="90616"/>
                    <a:pt x="95484" y="96241"/>
                  </a:cubicBezTo>
                  <a:close/>
                  <a:moveTo>
                    <a:pt x="262127" y="31119"/>
                  </a:moveTo>
                  <a:cubicBezTo>
                    <a:pt x="251829" y="30309"/>
                    <a:pt x="241840" y="31152"/>
                    <a:pt x="232410" y="33404"/>
                  </a:cubicBezTo>
                  <a:cubicBezTo>
                    <a:pt x="222796" y="56530"/>
                    <a:pt x="222796" y="83564"/>
                    <a:pt x="232410" y="106694"/>
                  </a:cubicBezTo>
                  <a:cubicBezTo>
                    <a:pt x="247309" y="110251"/>
                    <a:pt x="262735" y="110055"/>
                    <a:pt x="276830" y="106693"/>
                  </a:cubicBezTo>
                  <a:cubicBezTo>
                    <a:pt x="283816" y="89893"/>
                    <a:pt x="285808" y="70877"/>
                    <a:pt x="282498" y="52711"/>
                  </a:cubicBezTo>
                  <a:cubicBezTo>
                    <a:pt x="281086" y="50939"/>
                    <a:pt x="279982" y="48627"/>
                    <a:pt x="279273" y="45904"/>
                  </a:cubicBezTo>
                  <a:cubicBezTo>
                    <a:pt x="278381" y="42475"/>
                    <a:pt x="275795" y="39893"/>
                    <a:pt x="272357" y="38996"/>
                  </a:cubicBezTo>
                  <a:cubicBezTo>
                    <a:pt x="266984" y="37596"/>
                    <a:pt x="263355" y="34745"/>
                    <a:pt x="262127" y="31119"/>
                  </a:cubicBezTo>
                  <a:close/>
                  <a:moveTo>
                    <a:pt x="62085" y="26641"/>
                  </a:moveTo>
                  <a:cubicBezTo>
                    <a:pt x="73790" y="29686"/>
                    <a:pt x="83686" y="37058"/>
                    <a:pt x="89959" y="47403"/>
                  </a:cubicBezTo>
                  <a:cubicBezTo>
                    <a:pt x="96244" y="57769"/>
                    <a:pt x="98196" y="69983"/>
                    <a:pt x="95452" y="81794"/>
                  </a:cubicBezTo>
                  <a:lnTo>
                    <a:pt x="94476" y="85997"/>
                  </a:lnTo>
                  <a:cubicBezTo>
                    <a:pt x="111757" y="83134"/>
                    <a:pt x="129530" y="90817"/>
                    <a:pt x="139097" y="106173"/>
                  </a:cubicBezTo>
                  <a:cubicBezTo>
                    <a:pt x="149538" y="122934"/>
                    <a:pt x="147470" y="144440"/>
                    <a:pt x="134515" y="158893"/>
                  </a:cubicBezTo>
                  <a:lnTo>
                    <a:pt x="136985" y="162859"/>
                  </a:lnTo>
                  <a:cubicBezTo>
                    <a:pt x="143444" y="153402"/>
                    <a:pt x="154231" y="147496"/>
                    <a:pt x="166099" y="147496"/>
                  </a:cubicBezTo>
                  <a:lnTo>
                    <a:pt x="224229" y="147496"/>
                  </a:lnTo>
                  <a:cubicBezTo>
                    <a:pt x="235551" y="147496"/>
                    <a:pt x="244763" y="156708"/>
                    <a:pt x="244763" y="168030"/>
                  </a:cubicBezTo>
                  <a:cubicBezTo>
                    <a:pt x="244763" y="179352"/>
                    <a:pt x="235551" y="188564"/>
                    <a:pt x="224229" y="188564"/>
                  </a:cubicBezTo>
                  <a:lnTo>
                    <a:pt x="173677" y="188564"/>
                  </a:lnTo>
                  <a:lnTo>
                    <a:pt x="176284" y="198295"/>
                  </a:lnTo>
                  <a:cubicBezTo>
                    <a:pt x="176332" y="198472"/>
                    <a:pt x="176366" y="198653"/>
                    <a:pt x="176408" y="198831"/>
                  </a:cubicBezTo>
                  <a:lnTo>
                    <a:pt x="239630" y="198831"/>
                  </a:lnTo>
                  <a:cubicBezTo>
                    <a:pt x="244075" y="198831"/>
                    <a:pt x="248442" y="199453"/>
                    <a:pt x="252667" y="200671"/>
                  </a:cubicBezTo>
                  <a:cubicBezTo>
                    <a:pt x="254507" y="198680"/>
                    <a:pt x="257287" y="197121"/>
                    <a:pt x="260832" y="196197"/>
                  </a:cubicBezTo>
                  <a:cubicBezTo>
                    <a:pt x="264264" y="195302"/>
                    <a:pt x="266850" y="192713"/>
                    <a:pt x="267748" y="189273"/>
                  </a:cubicBezTo>
                  <a:cubicBezTo>
                    <a:pt x="271478" y="174977"/>
                    <a:pt x="285391" y="174930"/>
                    <a:pt x="289130" y="189292"/>
                  </a:cubicBezTo>
                  <a:cubicBezTo>
                    <a:pt x="290023" y="192719"/>
                    <a:pt x="292614" y="195303"/>
                    <a:pt x="296063" y="196203"/>
                  </a:cubicBezTo>
                  <a:cubicBezTo>
                    <a:pt x="310371" y="199941"/>
                    <a:pt x="310359" y="213848"/>
                    <a:pt x="296042" y="217579"/>
                  </a:cubicBezTo>
                  <a:cubicBezTo>
                    <a:pt x="292610" y="218473"/>
                    <a:pt x="290023" y="221063"/>
                    <a:pt x="289125" y="224503"/>
                  </a:cubicBezTo>
                  <a:cubicBezTo>
                    <a:pt x="288211" y="228010"/>
                    <a:pt x="286675" y="230767"/>
                    <a:pt x="284712" y="232607"/>
                  </a:cubicBezTo>
                  <a:cubicBezTo>
                    <a:pt x="287083" y="240958"/>
                    <a:pt x="286992" y="249679"/>
                    <a:pt x="284613" y="257880"/>
                  </a:cubicBezTo>
                  <a:lnTo>
                    <a:pt x="324780" y="257880"/>
                  </a:lnTo>
                  <a:cubicBezTo>
                    <a:pt x="338933" y="257880"/>
                    <a:pt x="350447" y="269395"/>
                    <a:pt x="350447" y="283548"/>
                  </a:cubicBezTo>
                  <a:cubicBezTo>
                    <a:pt x="350447" y="297702"/>
                    <a:pt x="338933" y="309216"/>
                    <a:pt x="324780" y="309216"/>
                  </a:cubicBezTo>
                  <a:lnTo>
                    <a:pt x="273204" y="309216"/>
                  </a:lnTo>
                  <a:lnTo>
                    <a:pt x="274551" y="311427"/>
                  </a:lnTo>
                  <a:cubicBezTo>
                    <a:pt x="284978" y="328544"/>
                    <a:pt x="272670" y="350447"/>
                    <a:pt x="252631" y="350447"/>
                  </a:cubicBezTo>
                  <a:lnTo>
                    <a:pt x="120394" y="350447"/>
                  </a:lnTo>
                  <a:cubicBezTo>
                    <a:pt x="100351" y="350447"/>
                    <a:pt x="88048" y="328541"/>
                    <a:pt x="98473" y="311427"/>
                  </a:cubicBezTo>
                  <a:lnTo>
                    <a:pt x="115838" y="282918"/>
                  </a:lnTo>
                  <a:cubicBezTo>
                    <a:pt x="103536" y="276666"/>
                    <a:pt x="93023" y="267042"/>
                    <a:pt x="85251" y="254567"/>
                  </a:cubicBezTo>
                  <a:cubicBezTo>
                    <a:pt x="85085" y="254300"/>
                    <a:pt x="80913" y="247604"/>
                    <a:pt x="74959" y="238047"/>
                  </a:cubicBezTo>
                  <a:cubicBezTo>
                    <a:pt x="73460" y="235640"/>
                    <a:pt x="74196" y="232475"/>
                    <a:pt x="76602" y="230976"/>
                  </a:cubicBezTo>
                  <a:cubicBezTo>
                    <a:pt x="79009" y="229477"/>
                    <a:pt x="82174" y="230211"/>
                    <a:pt x="83674" y="232618"/>
                  </a:cubicBezTo>
                  <a:cubicBezTo>
                    <a:pt x="89622" y="242167"/>
                    <a:pt x="93790" y="248857"/>
                    <a:pt x="93961" y="249131"/>
                  </a:cubicBezTo>
                  <a:cubicBezTo>
                    <a:pt x="106567" y="269366"/>
                    <a:pt x="127463" y="280967"/>
                    <a:pt x="151294" y="280967"/>
                  </a:cubicBezTo>
                  <a:lnTo>
                    <a:pt x="240242" y="280967"/>
                  </a:lnTo>
                  <a:cubicBezTo>
                    <a:pt x="264789" y="280967"/>
                    <a:pt x="281783" y="256931"/>
                    <a:pt x="274479" y="234243"/>
                  </a:cubicBezTo>
                  <a:cubicBezTo>
                    <a:pt x="271399" y="232689"/>
                    <a:pt x="268993" y="229284"/>
                    <a:pt x="267743" y="224485"/>
                  </a:cubicBezTo>
                  <a:cubicBezTo>
                    <a:pt x="266850" y="221057"/>
                    <a:pt x="264264" y="218475"/>
                    <a:pt x="260826" y="217578"/>
                  </a:cubicBezTo>
                  <a:cubicBezTo>
                    <a:pt x="256112" y="216349"/>
                    <a:pt x="252731" y="213980"/>
                    <a:pt x="251148" y="210950"/>
                  </a:cubicBezTo>
                  <a:cubicBezTo>
                    <a:pt x="247437" y="209726"/>
                    <a:pt x="243575" y="209097"/>
                    <a:pt x="239630" y="209097"/>
                  </a:cubicBezTo>
                  <a:lnTo>
                    <a:pt x="176319" y="209097"/>
                  </a:lnTo>
                  <a:cubicBezTo>
                    <a:pt x="174551" y="215957"/>
                    <a:pt x="169439" y="221501"/>
                    <a:pt x="162547" y="223602"/>
                  </a:cubicBezTo>
                  <a:cubicBezTo>
                    <a:pt x="151364" y="227008"/>
                    <a:pt x="139710" y="220469"/>
                    <a:pt x="136712" y="209279"/>
                  </a:cubicBezTo>
                  <a:lnTo>
                    <a:pt x="132049" y="191878"/>
                  </a:lnTo>
                  <a:cubicBezTo>
                    <a:pt x="130478" y="186012"/>
                    <a:pt x="130435" y="179923"/>
                    <a:pt x="131906" y="174120"/>
                  </a:cubicBezTo>
                  <a:lnTo>
                    <a:pt x="85477" y="99593"/>
                  </a:lnTo>
                  <a:lnTo>
                    <a:pt x="71978" y="105163"/>
                  </a:lnTo>
                  <a:cubicBezTo>
                    <a:pt x="69362" y="106243"/>
                    <a:pt x="66357" y="105000"/>
                    <a:pt x="65275" y="102376"/>
                  </a:cubicBezTo>
                  <a:cubicBezTo>
                    <a:pt x="64193" y="99755"/>
                    <a:pt x="65441" y="96754"/>
                    <a:pt x="68062" y="95672"/>
                  </a:cubicBezTo>
                  <a:lnTo>
                    <a:pt x="83133" y="89453"/>
                  </a:lnTo>
                  <a:lnTo>
                    <a:pt x="85452" y="79471"/>
                  </a:lnTo>
                  <a:cubicBezTo>
                    <a:pt x="89892" y="60358"/>
                    <a:pt x="78497" y="41518"/>
                    <a:pt x="59510" y="36580"/>
                  </a:cubicBezTo>
                  <a:cubicBezTo>
                    <a:pt x="50005" y="34124"/>
                    <a:pt x="40178" y="35551"/>
                    <a:pt x="31841" y="40602"/>
                  </a:cubicBezTo>
                  <a:cubicBezTo>
                    <a:pt x="23479" y="45670"/>
                    <a:pt x="17657" y="53698"/>
                    <a:pt x="15448" y="63209"/>
                  </a:cubicBezTo>
                  <a:lnTo>
                    <a:pt x="12531" y="75765"/>
                  </a:lnTo>
                  <a:cubicBezTo>
                    <a:pt x="8220" y="94323"/>
                    <a:pt x="10846" y="113403"/>
                    <a:pt x="19899" y="129990"/>
                  </a:cubicBezTo>
                  <a:cubicBezTo>
                    <a:pt x="24882" y="121375"/>
                    <a:pt x="35912" y="122152"/>
                    <a:pt x="39266" y="135034"/>
                  </a:cubicBezTo>
                  <a:cubicBezTo>
                    <a:pt x="40158" y="138460"/>
                    <a:pt x="42750" y="141044"/>
                    <a:pt x="46198" y="141945"/>
                  </a:cubicBezTo>
                  <a:cubicBezTo>
                    <a:pt x="60476" y="145675"/>
                    <a:pt x="60529" y="159578"/>
                    <a:pt x="46178" y="163320"/>
                  </a:cubicBezTo>
                  <a:cubicBezTo>
                    <a:pt x="44564" y="163740"/>
                    <a:pt x="43126" y="164545"/>
                    <a:pt x="41959" y="165656"/>
                  </a:cubicBezTo>
                  <a:lnTo>
                    <a:pt x="72786" y="215141"/>
                  </a:lnTo>
                  <a:cubicBezTo>
                    <a:pt x="74285" y="217548"/>
                    <a:pt x="73549" y="220713"/>
                    <a:pt x="71143" y="222212"/>
                  </a:cubicBezTo>
                  <a:cubicBezTo>
                    <a:pt x="70298" y="222738"/>
                    <a:pt x="69360" y="222989"/>
                    <a:pt x="68433" y="222989"/>
                  </a:cubicBezTo>
                  <a:cubicBezTo>
                    <a:pt x="66719" y="222989"/>
                    <a:pt x="65044" y="222132"/>
                    <a:pt x="64071" y="220570"/>
                  </a:cubicBezTo>
                  <a:lnTo>
                    <a:pt x="36542" y="176380"/>
                  </a:lnTo>
                  <a:cubicBezTo>
                    <a:pt x="31401" y="183722"/>
                    <a:pt x="21106" y="182615"/>
                    <a:pt x="17879" y="170227"/>
                  </a:cubicBezTo>
                  <a:cubicBezTo>
                    <a:pt x="16986" y="166799"/>
                    <a:pt x="14400" y="164216"/>
                    <a:pt x="10962" y="163320"/>
                  </a:cubicBezTo>
                  <a:cubicBezTo>
                    <a:pt x="4265" y="161573"/>
                    <a:pt x="0" y="157577"/>
                    <a:pt x="0" y="152630"/>
                  </a:cubicBezTo>
                  <a:cubicBezTo>
                    <a:pt x="0" y="147682"/>
                    <a:pt x="4266" y="143686"/>
                    <a:pt x="10964" y="141938"/>
                  </a:cubicBezTo>
                  <a:cubicBezTo>
                    <a:pt x="12118" y="141638"/>
                    <a:pt x="13196" y="141123"/>
                    <a:pt x="14151" y="140439"/>
                  </a:cubicBezTo>
                  <a:cubicBezTo>
                    <a:pt x="534" y="118585"/>
                    <a:pt x="-2584" y="95449"/>
                    <a:pt x="2528" y="73442"/>
                  </a:cubicBezTo>
                  <a:lnTo>
                    <a:pt x="5446" y="60885"/>
                  </a:lnTo>
                  <a:cubicBezTo>
                    <a:pt x="8285" y="48657"/>
                    <a:pt x="15770" y="38335"/>
                    <a:pt x="26520" y="31821"/>
                  </a:cubicBezTo>
                  <a:cubicBezTo>
                    <a:pt x="37242" y="25324"/>
                    <a:pt x="49872" y="23484"/>
                    <a:pt x="62085" y="26641"/>
                  </a:cubicBezTo>
                  <a:close/>
                  <a:moveTo>
                    <a:pt x="289968" y="11203"/>
                  </a:moveTo>
                  <a:cubicBezTo>
                    <a:pt x="289086" y="13049"/>
                    <a:pt x="287260" y="24342"/>
                    <a:pt x="274951" y="27550"/>
                  </a:cubicBezTo>
                  <a:cubicBezTo>
                    <a:pt x="274053" y="27785"/>
                    <a:pt x="273365" y="28056"/>
                    <a:pt x="272859" y="28307"/>
                  </a:cubicBezTo>
                  <a:cubicBezTo>
                    <a:pt x="273364" y="28558"/>
                    <a:pt x="274051" y="28828"/>
                    <a:pt x="274947" y="29062"/>
                  </a:cubicBezTo>
                  <a:cubicBezTo>
                    <a:pt x="281927" y="30882"/>
                    <a:pt x="287392" y="36343"/>
                    <a:pt x="289208" y="43316"/>
                  </a:cubicBezTo>
                  <a:cubicBezTo>
                    <a:pt x="289439" y="44206"/>
                    <a:pt x="289711" y="44898"/>
                    <a:pt x="289967" y="45414"/>
                  </a:cubicBezTo>
                  <a:cubicBezTo>
                    <a:pt x="290921" y="43486"/>
                    <a:pt x="292128" y="34144"/>
                    <a:pt x="302557" y="29868"/>
                  </a:cubicBezTo>
                  <a:cubicBezTo>
                    <a:pt x="304821" y="28956"/>
                    <a:pt x="305537" y="29069"/>
                    <a:pt x="307074" y="28305"/>
                  </a:cubicBezTo>
                  <a:cubicBezTo>
                    <a:pt x="306571" y="28056"/>
                    <a:pt x="305889" y="27787"/>
                    <a:pt x="304998" y="27555"/>
                  </a:cubicBezTo>
                  <a:cubicBezTo>
                    <a:pt x="298009" y="25729"/>
                    <a:pt x="292539" y="20266"/>
                    <a:pt x="290725" y="13297"/>
                  </a:cubicBezTo>
                  <a:cubicBezTo>
                    <a:pt x="290492" y="12398"/>
                    <a:pt x="290220" y="11710"/>
                    <a:pt x="289968" y="11203"/>
                  </a:cubicBezTo>
                  <a:close/>
                  <a:moveTo>
                    <a:pt x="254620" y="0"/>
                  </a:moveTo>
                  <a:cubicBezTo>
                    <a:pt x="264215" y="0"/>
                    <a:pt x="273767" y="1093"/>
                    <a:pt x="283070" y="3242"/>
                  </a:cubicBezTo>
                  <a:cubicBezTo>
                    <a:pt x="284992" y="1149"/>
                    <a:pt x="287380" y="0"/>
                    <a:pt x="289967" y="0"/>
                  </a:cubicBezTo>
                  <a:cubicBezTo>
                    <a:pt x="294917" y="0"/>
                    <a:pt x="298915" y="4004"/>
                    <a:pt x="300661" y="10711"/>
                  </a:cubicBezTo>
                  <a:cubicBezTo>
                    <a:pt x="301553" y="14137"/>
                    <a:pt x="304145" y="16721"/>
                    <a:pt x="307593" y="17622"/>
                  </a:cubicBezTo>
                  <a:cubicBezTo>
                    <a:pt x="321093" y="21148"/>
                    <a:pt x="321449" y="33273"/>
                    <a:pt x="310784" y="37896"/>
                  </a:cubicBezTo>
                  <a:cubicBezTo>
                    <a:pt x="314683" y="52696"/>
                    <a:pt x="315810" y="67935"/>
                    <a:pt x="314299" y="82839"/>
                  </a:cubicBezTo>
                  <a:cubicBezTo>
                    <a:pt x="314031" y="85484"/>
                    <a:pt x="311800" y="87455"/>
                    <a:pt x="309197" y="87455"/>
                  </a:cubicBezTo>
                  <a:cubicBezTo>
                    <a:pt x="309024" y="87455"/>
                    <a:pt x="308850" y="87446"/>
                    <a:pt x="308673" y="87428"/>
                  </a:cubicBezTo>
                  <a:cubicBezTo>
                    <a:pt x="305852" y="87142"/>
                    <a:pt x="303798" y="84623"/>
                    <a:pt x="304084" y="81803"/>
                  </a:cubicBezTo>
                  <a:cubicBezTo>
                    <a:pt x="305381" y="69002"/>
                    <a:pt x="304548" y="56085"/>
                    <a:pt x="301615" y="43572"/>
                  </a:cubicBezTo>
                  <a:cubicBezTo>
                    <a:pt x="300279" y="45940"/>
                    <a:pt x="299475" y="53323"/>
                    <a:pt x="293404" y="55910"/>
                  </a:cubicBezTo>
                  <a:cubicBezTo>
                    <a:pt x="295984" y="75373"/>
                    <a:pt x="293147" y="95463"/>
                    <a:pt x="285225" y="113149"/>
                  </a:cubicBezTo>
                  <a:cubicBezTo>
                    <a:pt x="284592" y="114561"/>
                    <a:pt x="283357" y="115612"/>
                    <a:pt x="281862" y="116010"/>
                  </a:cubicBezTo>
                  <a:cubicBezTo>
                    <a:pt x="264324" y="120688"/>
                    <a:pt x="245271" y="120782"/>
                    <a:pt x="227377" y="116010"/>
                  </a:cubicBezTo>
                  <a:cubicBezTo>
                    <a:pt x="225883" y="115612"/>
                    <a:pt x="224647" y="114560"/>
                    <a:pt x="224015" y="113149"/>
                  </a:cubicBezTo>
                  <a:cubicBezTo>
                    <a:pt x="211924" y="86158"/>
                    <a:pt x="211924" y="53933"/>
                    <a:pt x="224015" y="26947"/>
                  </a:cubicBezTo>
                  <a:cubicBezTo>
                    <a:pt x="224648" y="25536"/>
                    <a:pt x="225883" y="24485"/>
                    <a:pt x="227378" y="24086"/>
                  </a:cubicBezTo>
                  <a:cubicBezTo>
                    <a:pt x="239957" y="20732"/>
                    <a:pt x="252735" y="19830"/>
                    <a:pt x="265263" y="21088"/>
                  </a:cubicBezTo>
                  <a:cubicBezTo>
                    <a:pt x="267069" y="19559"/>
                    <a:pt x="269488" y="18364"/>
                    <a:pt x="272361" y="17615"/>
                  </a:cubicBezTo>
                  <a:cubicBezTo>
                    <a:pt x="275066" y="16910"/>
                    <a:pt x="277242" y="15150"/>
                    <a:pt x="278483" y="12753"/>
                  </a:cubicBezTo>
                  <a:cubicBezTo>
                    <a:pt x="259497" y="8771"/>
                    <a:pt x="240146" y="9648"/>
                    <a:pt x="222234" y="14863"/>
                  </a:cubicBezTo>
                  <a:cubicBezTo>
                    <a:pt x="219380" y="15694"/>
                    <a:pt x="217006" y="17720"/>
                    <a:pt x="215720" y="20421"/>
                  </a:cubicBezTo>
                  <a:cubicBezTo>
                    <a:pt x="200545" y="52320"/>
                    <a:pt x="201154" y="89056"/>
                    <a:pt x="215720" y="119676"/>
                  </a:cubicBezTo>
                  <a:cubicBezTo>
                    <a:pt x="217006" y="122379"/>
                    <a:pt x="219380" y="124405"/>
                    <a:pt x="222233" y="125235"/>
                  </a:cubicBezTo>
                  <a:cubicBezTo>
                    <a:pt x="243638" y="131466"/>
                    <a:pt x="266392" y="131237"/>
                    <a:pt x="287006" y="125235"/>
                  </a:cubicBezTo>
                  <a:cubicBezTo>
                    <a:pt x="289859" y="124405"/>
                    <a:pt x="292233" y="122379"/>
                    <a:pt x="293519" y="119676"/>
                  </a:cubicBezTo>
                  <a:cubicBezTo>
                    <a:pt x="296352" y="113722"/>
                    <a:pt x="298685" y="107473"/>
                    <a:pt x="300454" y="101103"/>
                  </a:cubicBezTo>
                  <a:cubicBezTo>
                    <a:pt x="301212" y="98372"/>
                    <a:pt x="304038" y="96771"/>
                    <a:pt x="306774" y="97530"/>
                  </a:cubicBezTo>
                  <a:cubicBezTo>
                    <a:pt x="309505" y="98289"/>
                    <a:pt x="311105" y="101118"/>
                    <a:pt x="310347" y="103850"/>
                  </a:cubicBezTo>
                  <a:cubicBezTo>
                    <a:pt x="308420" y="110789"/>
                    <a:pt x="305877" y="117598"/>
                    <a:pt x="302790" y="124087"/>
                  </a:cubicBezTo>
                  <a:cubicBezTo>
                    <a:pt x="300246" y="129433"/>
                    <a:pt x="295539" y="133444"/>
                    <a:pt x="289876" y="135093"/>
                  </a:cubicBezTo>
                  <a:cubicBezTo>
                    <a:pt x="266660" y="141852"/>
                    <a:pt x="241914" y="141657"/>
                    <a:pt x="219364" y="135093"/>
                  </a:cubicBezTo>
                  <a:cubicBezTo>
                    <a:pt x="213700" y="133444"/>
                    <a:pt x="208993" y="129433"/>
                    <a:pt x="206450" y="124088"/>
                  </a:cubicBezTo>
                  <a:cubicBezTo>
                    <a:pt x="189956" y="89418"/>
                    <a:pt x="190550" y="49432"/>
                    <a:pt x="206450" y="16011"/>
                  </a:cubicBezTo>
                  <a:cubicBezTo>
                    <a:pt x="208992" y="10666"/>
                    <a:pt x="213699" y="6655"/>
                    <a:pt x="219364" y="5006"/>
                  </a:cubicBezTo>
                  <a:cubicBezTo>
                    <a:pt x="230772" y="1684"/>
                    <a:pt x="242634" y="0"/>
                    <a:pt x="254620" y="0"/>
                  </a:cubicBezTo>
                  <a:close/>
                </a:path>
              </a:pathLst>
            </a:custGeom>
            <a:solidFill>
              <a:schemeClr val="accent6"/>
            </a:solidFill>
            <a:ln w="670" cap="flat">
              <a:noFill/>
              <a:prstDash val="solid"/>
              <a:miter/>
            </a:ln>
          </p:spPr>
          <p:txBody>
            <a:bodyPr rtlCol="0" anchor="ctr"/>
            <a:lstStyle/>
            <a:p>
              <a:endParaRPr lang="de-DE" dirty="0"/>
            </a:p>
          </p:txBody>
        </p:sp>
      </p:grpSp>
      <p:grpSp>
        <p:nvGrpSpPr>
          <p:cNvPr id="28" name="Gruppieren 27">
            <a:extLst>
              <a:ext uri="{FF2B5EF4-FFF2-40B4-BE49-F238E27FC236}">
                <a16:creationId xmlns:a16="http://schemas.microsoft.com/office/drawing/2014/main" id="{A74F4BFA-570A-8114-F3A4-72CEF2B9FCB4}"/>
              </a:ext>
            </a:extLst>
          </p:cNvPr>
          <p:cNvGrpSpPr>
            <a:grpSpLocks noChangeAspect="1"/>
          </p:cNvGrpSpPr>
          <p:nvPr/>
        </p:nvGrpSpPr>
        <p:grpSpPr bwMode="gray">
          <a:xfrm>
            <a:off x="681168" y="2804401"/>
            <a:ext cx="1440000" cy="612000"/>
            <a:chOff x="318677" y="2580701"/>
            <a:chExt cx="1440000" cy="612000"/>
          </a:xfrm>
        </p:grpSpPr>
        <p:sp>
          <p:nvSpPr>
            <p:cNvPr id="15" name="Textfeld 14">
              <a:extLst>
                <a:ext uri="{FF2B5EF4-FFF2-40B4-BE49-F238E27FC236}">
                  <a16:creationId xmlns:a16="http://schemas.microsoft.com/office/drawing/2014/main" id="{D37D3D30-F4D0-0801-EC59-F033A52DD4A8}"/>
                </a:ext>
              </a:extLst>
            </p:cNvPr>
            <p:cNvSpPr txBox="1">
              <a:spLocks/>
            </p:cNvSpPr>
            <p:nvPr/>
          </p:nvSpPr>
          <p:spPr bwMode="gray">
            <a:xfrm>
              <a:off x="318677" y="2580701"/>
              <a:ext cx="1440000" cy="612000"/>
            </a:xfrm>
            <a:prstGeom prst="rect">
              <a:avLst/>
            </a:prstGeom>
            <a:noFill/>
          </p:spPr>
          <p:txBody>
            <a:bodyPr wrap="square" lIns="0" tIns="0" rIns="0" bIns="72000" rtlCol="0" anchor="b" anchorCtr="0">
              <a:noAutofit/>
            </a:bodyPr>
            <a:lstStyle/>
            <a:p>
              <a:pPr algn="r">
                <a:lnSpc>
                  <a:spcPct val="90000"/>
                </a:lnSpc>
                <a:spcAft>
                  <a:spcPts val="1000"/>
                </a:spcAft>
              </a:pPr>
              <a:r>
                <a:rPr lang="de-DE" sz="1400" b="1" dirty="0">
                  <a:solidFill>
                    <a:schemeClr val="accent1">
                      <a:lumMod val="50000"/>
                    </a:schemeClr>
                  </a:solidFill>
                  <a:latin typeface="+mj-lt"/>
                </a:rPr>
                <a:t>Ausstattung des </a:t>
              </a:r>
              <a:br>
                <a:rPr lang="de-DE" sz="1400" b="1" dirty="0">
                  <a:solidFill>
                    <a:schemeClr val="accent1">
                      <a:lumMod val="50000"/>
                    </a:schemeClr>
                  </a:solidFill>
                  <a:latin typeface="+mj-lt"/>
                </a:rPr>
              </a:br>
              <a:r>
                <a:rPr lang="de-DE" sz="1400" b="1" dirty="0">
                  <a:solidFill>
                    <a:schemeClr val="accent1">
                      <a:lumMod val="50000"/>
                    </a:schemeClr>
                  </a:solidFill>
                  <a:latin typeface="+mj-lt"/>
                </a:rPr>
                <a:t>Wartebereichs </a:t>
              </a:r>
              <a:br>
                <a:rPr lang="de-DE" sz="1400" b="1" dirty="0">
                  <a:solidFill>
                    <a:schemeClr val="accent1">
                      <a:lumMod val="50000"/>
                    </a:schemeClr>
                  </a:solidFill>
                  <a:latin typeface="+mj-lt"/>
                </a:rPr>
              </a:br>
              <a:r>
                <a:rPr lang="de-DE" sz="1400" b="1" dirty="0">
                  <a:solidFill>
                    <a:schemeClr val="accent1">
                      <a:lumMod val="50000"/>
                    </a:schemeClr>
                  </a:solidFill>
                  <a:latin typeface="+mj-lt"/>
                </a:rPr>
                <a:t>vor Abflug</a:t>
              </a:r>
            </a:p>
          </p:txBody>
        </p:sp>
        <p:cxnSp>
          <p:nvCxnSpPr>
            <p:cNvPr id="20" name="Gerader Verbinder 19">
              <a:extLst>
                <a:ext uri="{FF2B5EF4-FFF2-40B4-BE49-F238E27FC236}">
                  <a16:creationId xmlns:a16="http://schemas.microsoft.com/office/drawing/2014/main" id="{AEFBF635-7263-4816-5574-C332DE9238DD}"/>
                </a:ext>
              </a:extLst>
            </p:cNvPr>
            <p:cNvCxnSpPr>
              <a:cxnSpLocks/>
            </p:cNvCxnSpPr>
            <p:nvPr/>
          </p:nvCxnSpPr>
          <p:spPr bwMode="gray">
            <a:xfrm>
              <a:off x="1398677" y="3192701"/>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62F32580-06BE-24BA-8FEA-EF920125B345}"/>
              </a:ext>
            </a:extLst>
          </p:cNvPr>
          <p:cNvGrpSpPr>
            <a:grpSpLocks noChangeAspect="1"/>
          </p:cNvGrpSpPr>
          <p:nvPr/>
        </p:nvGrpSpPr>
        <p:grpSpPr bwMode="gray">
          <a:xfrm>
            <a:off x="1338885" y="3884401"/>
            <a:ext cx="1440000" cy="612000"/>
            <a:chOff x="318677" y="3656052"/>
            <a:chExt cx="1440000" cy="612000"/>
          </a:xfrm>
        </p:grpSpPr>
        <p:sp>
          <p:nvSpPr>
            <p:cNvPr id="16" name="Textfeld 15">
              <a:extLst>
                <a:ext uri="{FF2B5EF4-FFF2-40B4-BE49-F238E27FC236}">
                  <a16:creationId xmlns:a16="http://schemas.microsoft.com/office/drawing/2014/main" id="{3D0A5782-6BCF-D20C-05A9-2ED9609882D5}"/>
                </a:ext>
              </a:extLst>
            </p:cNvPr>
            <p:cNvSpPr txBox="1">
              <a:spLocks/>
            </p:cNvSpPr>
            <p:nvPr/>
          </p:nvSpPr>
          <p:spPr bwMode="gray">
            <a:xfrm>
              <a:off x="318677" y="3656052"/>
              <a:ext cx="1440000" cy="612000"/>
            </a:xfrm>
            <a:prstGeom prst="rect">
              <a:avLst/>
            </a:prstGeom>
            <a:noFill/>
          </p:spPr>
          <p:txBody>
            <a:bodyPr wrap="square" lIns="0" tIns="0" rIns="0" bIns="72000" rtlCol="0" anchor="b" anchorCtr="0">
              <a:noAutofit/>
            </a:bodyPr>
            <a:lstStyle/>
            <a:p>
              <a:pPr algn="r">
                <a:lnSpc>
                  <a:spcPct val="90000"/>
                </a:lnSpc>
                <a:spcAft>
                  <a:spcPts val="1000"/>
                </a:spcAft>
              </a:pPr>
              <a:r>
                <a:rPr lang="de-DE" sz="1400" b="1" dirty="0">
                  <a:solidFill>
                    <a:schemeClr val="accent1">
                      <a:lumMod val="50000"/>
                    </a:schemeClr>
                  </a:solidFill>
                  <a:latin typeface="+mj-lt"/>
                </a:rPr>
                <a:t>Service und </a:t>
              </a:r>
              <a:br>
                <a:rPr lang="de-DE" sz="1400" b="1" dirty="0">
                  <a:solidFill>
                    <a:schemeClr val="accent1">
                      <a:lumMod val="50000"/>
                    </a:schemeClr>
                  </a:solidFill>
                  <a:latin typeface="+mj-lt"/>
                </a:rPr>
              </a:br>
              <a:r>
                <a:rPr lang="de-DE" sz="1400" b="1" dirty="0">
                  <a:solidFill>
                    <a:schemeClr val="accent1">
                      <a:lumMod val="50000"/>
                    </a:schemeClr>
                  </a:solidFill>
                  <a:latin typeface="+mj-lt"/>
                </a:rPr>
                <a:t>Reisekomfort</a:t>
              </a:r>
            </a:p>
          </p:txBody>
        </p:sp>
        <p:cxnSp>
          <p:nvCxnSpPr>
            <p:cNvPr id="21" name="Gerader Verbinder 20">
              <a:extLst>
                <a:ext uri="{FF2B5EF4-FFF2-40B4-BE49-F238E27FC236}">
                  <a16:creationId xmlns:a16="http://schemas.microsoft.com/office/drawing/2014/main" id="{4BF480DF-4EF6-8F95-82F3-E8DDFBB43790}"/>
                </a:ext>
              </a:extLst>
            </p:cNvPr>
            <p:cNvCxnSpPr>
              <a:cxnSpLocks/>
            </p:cNvCxnSpPr>
            <p:nvPr/>
          </p:nvCxnSpPr>
          <p:spPr bwMode="gray">
            <a:xfrm>
              <a:off x="1398677" y="4268052"/>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2" name="Gruppieren 31">
            <a:extLst>
              <a:ext uri="{FF2B5EF4-FFF2-40B4-BE49-F238E27FC236}">
                <a16:creationId xmlns:a16="http://schemas.microsoft.com/office/drawing/2014/main" id="{BA9FD61E-144F-31D9-0C59-96D7B1665E5A}"/>
              </a:ext>
            </a:extLst>
          </p:cNvPr>
          <p:cNvGrpSpPr>
            <a:grpSpLocks noChangeAspect="1"/>
          </p:cNvGrpSpPr>
          <p:nvPr/>
        </p:nvGrpSpPr>
        <p:grpSpPr bwMode="gray">
          <a:xfrm>
            <a:off x="1965285" y="4964399"/>
            <a:ext cx="1440000" cy="612000"/>
            <a:chOff x="318677" y="4617483"/>
            <a:chExt cx="1440000" cy="612000"/>
          </a:xfrm>
        </p:grpSpPr>
        <p:sp>
          <p:nvSpPr>
            <p:cNvPr id="17" name="Textfeld 16">
              <a:extLst>
                <a:ext uri="{FF2B5EF4-FFF2-40B4-BE49-F238E27FC236}">
                  <a16:creationId xmlns:a16="http://schemas.microsoft.com/office/drawing/2014/main" id="{F435E59F-9D9E-D82E-1EF2-0BD28E3F3649}"/>
                </a:ext>
              </a:extLst>
            </p:cNvPr>
            <p:cNvSpPr txBox="1">
              <a:spLocks/>
            </p:cNvSpPr>
            <p:nvPr/>
          </p:nvSpPr>
          <p:spPr bwMode="gray">
            <a:xfrm>
              <a:off x="318677" y="4617483"/>
              <a:ext cx="1440000" cy="612000"/>
            </a:xfrm>
            <a:prstGeom prst="rect">
              <a:avLst/>
            </a:prstGeom>
            <a:noFill/>
          </p:spPr>
          <p:txBody>
            <a:bodyPr wrap="square" lIns="0" tIns="0" rIns="0" bIns="72000" rtlCol="0" anchor="b" anchorCtr="0">
              <a:noAutofit/>
            </a:bodyPr>
            <a:lstStyle/>
            <a:p>
              <a:pPr algn="r">
                <a:lnSpc>
                  <a:spcPct val="90000"/>
                </a:lnSpc>
                <a:spcAft>
                  <a:spcPts val="1000"/>
                </a:spcAft>
              </a:pPr>
              <a:r>
                <a:rPr lang="de-DE" sz="1400" b="1" dirty="0">
                  <a:solidFill>
                    <a:schemeClr val="accent1">
                      <a:lumMod val="50000"/>
                    </a:schemeClr>
                  </a:solidFill>
                  <a:latin typeface="+mj-lt"/>
                </a:rPr>
                <a:t>Flugreise</a:t>
              </a:r>
              <a:br>
                <a:rPr lang="de-DE" sz="1400" b="1" dirty="0">
                  <a:solidFill>
                    <a:schemeClr val="accent1">
                      <a:lumMod val="50000"/>
                    </a:schemeClr>
                  </a:solidFill>
                  <a:latin typeface="+mj-lt"/>
                </a:rPr>
              </a:br>
              <a:r>
                <a:rPr lang="de-DE" sz="1400" dirty="0">
                  <a:solidFill>
                    <a:schemeClr val="accent1">
                      <a:lumMod val="50000"/>
                    </a:schemeClr>
                  </a:solidFill>
                </a:rPr>
                <a:t>(Kernprodukt)</a:t>
              </a:r>
            </a:p>
          </p:txBody>
        </p:sp>
        <p:cxnSp>
          <p:nvCxnSpPr>
            <p:cNvPr id="22" name="Gerader Verbinder 21">
              <a:extLst>
                <a:ext uri="{FF2B5EF4-FFF2-40B4-BE49-F238E27FC236}">
                  <a16:creationId xmlns:a16="http://schemas.microsoft.com/office/drawing/2014/main" id="{AE63BB29-7ED2-11C0-7C0C-9087BF7B78DA}"/>
                </a:ext>
              </a:extLst>
            </p:cNvPr>
            <p:cNvCxnSpPr>
              <a:cxnSpLocks/>
            </p:cNvCxnSpPr>
            <p:nvPr/>
          </p:nvCxnSpPr>
          <p:spPr bwMode="gray">
            <a:xfrm>
              <a:off x="1398677" y="5229483"/>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C906EF29-4A3C-C1D1-BC3B-ADF903DE4125}"/>
              </a:ext>
            </a:extLst>
          </p:cNvPr>
          <p:cNvGrpSpPr>
            <a:grpSpLocks noChangeAspect="1"/>
          </p:cNvGrpSpPr>
          <p:nvPr/>
        </p:nvGrpSpPr>
        <p:grpSpPr bwMode="gray">
          <a:xfrm>
            <a:off x="3332298" y="3861531"/>
            <a:ext cx="540000" cy="540000"/>
            <a:chOff x="3332298" y="3667377"/>
            <a:chExt cx="540000" cy="540000"/>
          </a:xfrm>
        </p:grpSpPr>
        <p:sp>
          <p:nvSpPr>
            <p:cNvPr id="31" name="Ellipse 30">
              <a:extLst>
                <a:ext uri="{FF2B5EF4-FFF2-40B4-BE49-F238E27FC236}">
                  <a16:creationId xmlns:a16="http://schemas.microsoft.com/office/drawing/2014/main" id="{B17AB2F0-8818-19D5-883A-93BDAE72D8D3}"/>
                </a:ext>
              </a:extLst>
            </p:cNvPr>
            <p:cNvSpPr>
              <a:spLocks/>
            </p:cNvSpPr>
            <p:nvPr/>
          </p:nvSpPr>
          <p:spPr bwMode="gray">
            <a:xfrm>
              <a:off x="3332298" y="3667377"/>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36" name="Freihandform: Form 135">
              <a:extLst>
                <a:ext uri="{FF2B5EF4-FFF2-40B4-BE49-F238E27FC236}">
                  <a16:creationId xmlns:a16="http://schemas.microsoft.com/office/drawing/2014/main" id="{714FB7DA-2F3A-A3C4-507F-4F06370DFB3B}"/>
                </a:ext>
              </a:extLst>
            </p:cNvPr>
            <p:cNvSpPr>
              <a:spLocks noChangeAspect="1"/>
            </p:cNvSpPr>
            <p:nvPr/>
          </p:nvSpPr>
          <p:spPr bwMode="gray">
            <a:xfrm>
              <a:off x="3486900" y="3761531"/>
              <a:ext cx="230796" cy="351691"/>
            </a:xfrm>
            <a:custGeom>
              <a:avLst/>
              <a:gdLst>
                <a:gd name="connsiteX0" fmla="*/ 55439 w 230796"/>
                <a:gd name="connsiteY0" fmla="*/ 245336 h 351691"/>
                <a:gd name="connsiteX1" fmla="*/ 23338 w 230796"/>
                <a:gd name="connsiteY1" fmla="*/ 260290 h 351691"/>
                <a:gd name="connsiteX2" fmla="*/ 32969 w 230796"/>
                <a:gd name="connsiteY2" fmla="*/ 302779 h 351691"/>
                <a:gd name="connsiteX3" fmla="*/ 26272 w 230796"/>
                <a:gd name="connsiteY3" fmla="*/ 304297 h 351691"/>
                <a:gd name="connsiteX4" fmla="*/ 17666 w 230796"/>
                <a:gd name="connsiteY4" fmla="*/ 266330 h 351691"/>
                <a:gd name="connsiteX5" fmla="*/ 6868 w 230796"/>
                <a:gd name="connsiteY5" fmla="*/ 283274 h 351691"/>
                <a:gd name="connsiteX6" fmla="*/ 6868 w 230796"/>
                <a:gd name="connsiteY6" fmla="*/ 344819 h 351691"/>
                <a:gd name="connsiteX7" fmla="*/ 72243 w 230796"/>
                <a:gd name="connsiteY7" fmla="*/ 344819 h 351691"/>
                <a:gd name="connsiteX8" fmla="*/ 62339 w 230796"/>
                <a:gd name="connsiteY8" fmla="*/ 333127 h 351691"/>
                <a:gd name="connsiteX9" fmla="*/ 52960 w 230796"/>
                <a:gd name="connsiteY9" fmla="*/ 288017 h 351691"/>
                <a:gd name="connsiteX10" fmla="*/ 53234 w 230796"/>
                <a:gd name="connsiteY10" fmla="*/ 286780 h 351691"/>
                <a:gd name="connsiteX11" fmla="*/ 66217 w 230796"/>
                <a:gd name="connsiteY11" fmla="*/ 258068 h 351691"/>
                <a:gd name="connsiteX12" fmla="*/ 96025 w 230796"/>
                <a:gd name="connsiteY12" fmla="*/ 232577 h 351691"/>
                <a:gd name="connsiteX13" fmla="*/ 92233 w 230796"/>
                <a:gd name="connsiteY13" fmla="*/ 249379 h 351691"/>
                <a:gd name="connsiteX14" fmla="*/ 91819 w 230796"/>
                <a:gd name="connsiteY14" fmla="*/ 251511 h 351691"/>
                <a:gd name="connsiteX15" fmla="*/ 96973 w 230796"/>
                <a:gd name="connsiteY15" fmla="*/ 254453 h 351691"/>
                <a:gd name="connsiteX16" fmla="*/ 115398 w 230796"/>
                <a:gd name="connsiteY16" fmla="*/ 258274 h 351691"/>
                <a:gd name="connsiteX17" fmla="*/ 133876 w 230796"/>
                <a:gd name="connsiteY17" fmla="*/ 254453 h 351691"/>
                <a:gd name="connsiteX18" fmla="*/ 138967 w 230796"/>
                <a:gd name="connsiteY18" fmla="*/ 251525 h 351691"/>
                <a:gd name="connsiteX19" fmla="*/ 138564 w 230796"/>
                <a:gd name="connsiteY19" fmla="*/ 249447 h 351691"/>
                <a:gd name="connsiteX20" fmla="*/ 134836 w 230796"/>
                <a:gd name="connsiteY20" fmla="*/ 232925 h 351691"/>
                <a:gd name="connsiteX21" fmla="*/ 133808 w 230796"/>
                <a:gd name="connsiteY21" fmla="*/ 235057 h 351691"/>
                <a:gd name="connsiteX22" fmla="*/ 105439 w 230796"/>
                <a:gd name="connsiteY22" fmla="*/ 245910 h 351691"/>
                <a:gd name="connsiteX23" fmla="*/ 102417 w 230796"/>
                <a:gd name="connsiteY23" fmla="*/ 244124 h 351691"/>
                <a:gd name="connsiteX24" fmla="*/ 141525 w 230796"/>
                <a:gd name="connsiteY24" fmla="*/ 231436 h 351691"/>
                <a:gd name="connsiteX25" fmla="*/ 147527 w 230796"/>
                <a:gd name="connsiteY25" fmla="*/ 259245 h 351691"/>
                <a:gd name="connsiteX26" fmla="*/ 151116 w 230796"/>
                <a:gd name="connsiteY26" fmla="*/ 285750 h 351691"/>
                <a:gd name="connsiteX27" fmla="*/ 146840 w 230796"/>
                <a:gd name="connsiteY27" fmla="*/ 315724 h 351691"/>
                <a:gd name="connsiteX28" fmla="*/ 140402 w 230796"/>
                <a:gd name="connsiteY28" fmla="*/ 344819 h 351691"/>
                <a:gd name="connsiteX29" fmla="*/ 150158 w 230796"/>
                <a:gd name="connsiteY29" fmla="*/ 344819 h 351691"/>
                <a:gd name="connsiteX30" fmla="*/ 162391 w 230796"/>
                <a:gd name="connsiteY30" fmla="*/ 329858 h 351691"/>
                <a:gd name="connsiteX31" fmla="*/ 171036 w 230796"/>
                <a:gd name="connsiteY31" fmla="*/ 289047 h 351691"/>
                <a:gd name="connsiteX32" fmla="*/ 157436 w 230796"/>
                <a:gd name="connsiteY32" fmla="*/ 258961 h 351691"/>
                <a:gd name="connsiteX33" fmla="*/ 157916 w 230796"/>
                <a:gd name="connsiteY33" fmla="*/ 255320 h 351691"/>
                <a:gd name="connsiteX34" fmla="*/ 166365 w 230796"/>
                <a:gd name="connsiteY34" fmla="*/ 245324 h 351691"/>
                <a:gd name="connsiteX35" fmla="*/ 165954 w 230796"/>
                <a:gd name="connsiteY35" fmla="*/ 245361 h 351691"/>
                <a:gd name="connsiteX36" fmla="*/ 157849 w 230796"/>
                <a:gd name="connsiteY36" fmla="*/ 244674 h 351691"/>
                <a:gd name="connsiteX37" fmla="*/ 89688 w 230796"/>
                <a:gd name="connsiteY37" fmla="*/ 229381 h 351691"/>
                <a:gd name="connsiteX38" fmla="*/ 61877 w 230796"/>
                <a:gd name="connsiteY38" fmla="*/ 242336 h 351691"/>
                <a:gd name="connsiteX39" fmla="*/ 72811 w 230796"/>
                <a:gd name="connsiteY39" fmla="*/ 255252 h 351691"/>
                <a:gd name="connsiteX40" fmla="*/ 73292 w 230796"/>
                <a:gd name="connsiteY40" fmla="*/ 258893 h 351691"/>
                <a:gd name="connsiteX41" fmla="*/ 59691 w 230796"/>
                <a:gd name="connsiteY41" fmla="*/ 288978 h 351691"/>
                <a:gd name="connsiteX42" fmla="*/ 68655 w 230796"/>
                <a:gd name="connsiteY42" fmla="*/ 330427 h 351691"/>
                <a:gd name="connsiteX43" fmla="*/ 80926 w 230796"/>
                <a:gd name="connsiteY43" fmla="*/ 344819 h 351691"/>
                <a:gd name="connsiteX44" fmla="*/ 133341 w 230796"/>
                <a:gd name="connsiteY44" fmla="*/ 344819 h 351691"/>
                <a:gd name="connsiteX45" fmla="*/ 134580 w 230796"/>
                <a:gd name="connsiteY45" fmla="*/ 339707 h 351691"/>
                <a:gd name="connsiteX46" fmla="*/ 144316 w 230796"/>
                <a:gd name="connsiteY46" fmla="*/ 285750 h 351691"/>
                <a:gd name="connsiteX47" fmla="*/ 142522 w 230796"/>
                <a:gd name="connsiteY47" fmla="*/ 269833 h 351691"/>
                <a:gd name="connsiteX48" fmla="*/ 140342 w 230796"/>
                <a:gd name="connsiteY48" fmla="*/ 258608 h 351691"/>
                <a:gd name="connsiteX49" fmla="*/ 136846 w 230796"/>
                <a:gd name="connsiteY49" fmla="*/ 260661 h 351691"/>
                <a:gd name="connsiteX50" fmla="*/ 115398 w 230796"/>
                <a:gd name="connsiteY50" fmla="*/ 265143 h 351691"/>
                <a:gd name="connsiteX51" fmla="*/ 93950 w 230796"/>
                <a:gd name="connsiteY51" fmla="*/ 260661 h 351691"/>
                <a:gd name="connsiteX52" fmla="*/ 90442 w 230796"/>
                <a:gd name="connsiteY52" fmla="*/ 258601 h 351691"/>
                <a:gd name="connsiteX53" fmla="*/ 88275 w 230796"/>
                <a:gd name="connsiteY53" fmla="*/ 269765 h 351691"/>
                <a:gd name="connsiteX54" fmla="*/ 86480 w 230796"/>
                <a:gd name="connsiteY54" fmla="*/ 285681 h 351691"/>
                <a:gd name="connsiteX55" fmla="*/ 94791 w 230796"/>
                <a:gd name="connsiteY55" fmla="*/ 333695 h 351691"/>
                <a:gd name="connsiteX56" fmla="*/ 88129 w 230796"/>
                <a:gd name="connsiteY56" fmla="*/ 335206 h 351691"/>
                <a:gd name="connsiteX57" fmla="*/ 79611 w 230796"/>
                <a:gd name="connsiteY57" fmla="*/ 285681 h 351691"/>
                <a:gd name="connsiteX58" fmla="*/ 83423 w 230796"/>
                <a:gd name="connsiteY58" fmla="*/ 258025 h 351691"/>
                <a:gd name="connsiteX59" fmla="*/ 135899 w 230796"/>
                <a:gd name="connsiteY59" fmla="*/ 223242 h 351691"/>
                <a:gd name="connsiteX60" fmla="*/ 135907 w 230796"/>
                <a:gd name="connsiteY60" fmla="*/ 223243 h 351691"/>
                <a:gd name="connsiteX61" fmla="*/ 135910 w 230796"/>
                <a:gd name="connsiteY61" fmla="*/ 223242 h 351691"/>
                <a:gd name="connsiteX62" fmla="*/ 139439 w 230796"/>
                <a:gd name="connsiteY62" fmla="*/ 215996 h 351691"/>
                <a:gd name="connsiteX63" fmla="*/ 139439 w 230796"/>
                <a:gd name="connsiteY63" fmla="*/ 222278 h 351691"/>
                <a:gd name="connsiteX64" fmla="*/ 154071 w 230796"/>
                <a:gd name="connsiteY64" fmla="*/ 236723 h 351691"/>
                <a:gd name="connsiteX65" fmla="*/ 170144 w 230796"/>
                <a:gd name="connsiteY65" fmla="*/ 238286 h 351691"/>
                <a:gd name="connsiteX66" fmla="*/ 157686 w 230796"/>
                <a:gd name="connsiteY66" fmla="*/ 221285 h 351691"/>
                <a:gd name="connsiteX67" fmla="*/ 132570 w 230796"/>
                <a:gd name="connsiteY67" fmla="*/ 208724 h 351691"/>
                <a:gd name="connsiteX68" fmla="*/ 122703 w 230796"/>
                <a:gd name="connsiteY68" fmla="*/ 212781 h 351691"/>
                <a:gd name="connsiteX69" fmla="*/ 116291 w 230796"/>
                <a:gd name="connsiteY69" fmla="*/ 214858 h 351691"/>
                <a:gd name="connsiteX70" fmla="*/ 115398 w 230796"/>
                <a:gd name="connsiteY70" fmla="*/ 214996 h 351691"/>
                <a:gd name="connsiteX71" fmla="*/ 114504 w 230796"/>
                <a:gd name="connsiteY71" fmla="*/ 214858 h 351691"/>
                <a:gd name="connsiteX72" fmla="*/ 108091 w 230796"/>
                <a:gd name="connsiteY72" fmla="*/ 212780 h 351691"/>
                <a:gd name="connsiteX73" fmla="*/ 98226 w 230796"/>
                <a:gd name="connsiteY73" fmla="*/ 208725 h 351691"/>
                <a:gd name="connsiteX74" fmla="*/ 98225 w 230796"/>
                <a:gd name="connsiteY74" fmla="*/ 222463 h 351691"/>
                <a:gd name="connsiteX75" fmla="*/ 107362 w 230796"/>
                <a:gd name="connsiteY75" fmla="*/ 239041 h 351691"/>
                <a:gd name="connsiteX76" fmla="*/ 132503 w 230796"/>
                <a:gd name="connsiteY76" fmla="*/ 222830 h 351691"/>
                <a:gd name="connsiteX77" fmla="*/ 132570 w 230796"/>
                <a:gd name="connsiteY77" fmla="*/ 222838 h 351691"/>
                <a:gd name="connsiteX78" fmla="*/ 164759 w 230796"/>
                <a:gd name="connsiteY78" fmla="*/ 196838 h 351691"/>
                <a:gd name="connsiteX79" fmla="*/ 149467 w 230796"/>
                <a:gd name="connsiteY79" fmla="*/ 200024 h 351691"/>
                <a:gd name="connsiteX80" fmla="*/ 148358 w 230796"/>
                <a:gd name="connsiteY80" fmla="*/ 198299 h 351691"/>
                <a:gd name="connsiteX81" fmla="*/ 138647 w 230796"/>
                <a:gd name="connsiteY81" fmla="*/ 205520 h 351691"/>
                <a:gd name="connsiteX82" fmla="*/ 139439 w 230796"/>
                <a:gd name="connsiteY82" fmla="*/ 205520 h 351691"/>
                <a:gd name="connsiteX83" fmla="*/ 139439 w 230796"/>
                <a:gd name="connsiteY83" fmla="*/ 209184 h 351691"/>
                <a:gd name="connsiteX84" fmla="*/ 158295 w 230796"/>
                <a:gd name="connsiteY84" fmla="*/ 214962 h 351691"/>
                <a:gd name="connsiteX85" fmla="*/ 158259 w 230796"/>
                <a:gd name="connsiteY85" fmla="*/ 214242 h 351691"/>
                <a:gd name="connsiteX86" fmla="*/ 173508 w 230796"/>
                <a:gd name="connsiteY86" fmla="*/ 201535 h 351691"/>
                <a:gd name="connsiteX87" fmla="*/ 164759 w 230796"/>
                <a:gd name="connsiteY87" fmla="*/ 196838 h 351691"/>
                <a:gd name="connsiteX88" fmla="*/ 98777 w 230796"/>
                <a:gd name="connsiteY88" fmla="*/ 166024 h 351691"/>
                <a:gd name="connsiteX89" fmla="*/ 115674 w 230796"/>
                <a:gd name="connsiteY89" fmla="*/ 173099 h 351691"/>
                <a:gd name="connsiteX90" fmla="*/ 132091 w 230796"/>
                <a:gd name="connsiteY90" fmla="*/ 166024 h 351691"/>
                <a:gd name="connsiteX91" fmla="*/ 137243 w 230796"/>
                <a:gd name="connsiteY91" fmla="*/ 170626 h 351691"/>
                <a:gd name="connsiteX92" fmla="*/ 115743 w 230796"/>
                <a:gd name="connsiteY92" fmla="*/ 180037 h 351691"/>
                <a:gd name="connsiteX93" fmla="*/ 115399 w 230796"/>
                <a:gd name="connsiteY93" fmla="*/ 180037 h 351691"/>
                <a:gd name="connsiteX94" fmla="*/ 93625 w 230796"/>
                <a:gd name="connsiteY94" fmla="*/ 170626 h 351691"/>
                <a:gd name="connsiteX95" fmla="*/ 47000 w 230796"/>
                <a:gd name="connsiteY95" fmla="*/ 155292 h 351691"/>
                <a:gd name="connsiteX96" fmla="*/ 47946 w 230796"/>
                <a:gd name="connsiteY96" fmla="*/ 156888 h 351691"/>
                <a:gd name="connsiteX97" fmla="*/ 32903 w 230796"/>
                <a:gd name="connsiteY97" fmla="*/ 183402 h 351691"/>
                <a:gd name="connsiteX98" fmla="*/ 63813 w 230796"/>
                <a:gd name="connsiteY98" fmla="*/ 214312 h 351691"/>
                <a:gd name="connsiteX99" fmla="*/ 87245 w 230796"/>
                <a:gd name="connsiteY99" fmla="*/ 201874 h 351691"/>
                <a:gd name="connsiteX100" fmla="*/ 63881 w 230796"/>
                <a:gd name="connsiteY100" fmla="*/ 184499 h 351691"/>
                <a:gd name="connsiteX101" fmla="*/ 54822 w 230796"/>
                <a:gd name="connsiteY101" fmla="*/ 158355 h 351691"/>
                <a:gd name="connsiteX102" fmla="*/ 145552 w 230796"/>
                <a:gd name="connsiteY102" fmla="*/ 120962 h 351691"/>
                <a:gd name="connsiteX103" fmla="*/ 145689 w 230796"/>
                <a:gd name="connsiteY103" fmla="*/ 120962 h 351691"/>
                <a:gd name="connsiteX104" fmla="*/ 159084 w 230796"/>
                <a:gd name="connsiteY104" fmla="*/ 125083 h 351691"/>
                <a:gd name="connsiteX105" fmla="*/ 160801 w 230796"/>
                <a:gd name="connsiteY105" fmla="*/ 125083 h 351691"/>
                <a:gd name="connsiteX106" fmla="*/ 160801 w 230796"/>
                <a:gd name="connsiteY106" fmla="*/ 131884 h 351691"/>
                <a:gd name="connsiteX107" fmla="*/ 160732 w 230796"/>
                <a:gd name="connsiteY107" fmla="*/ 131884 h 351691"/>
                <a:gd name="connsiteX108" fmla="*/ 157985 w 230796"/>
                <a:gd name="connsiteY108" fmla="*/ 131884 h 351691"/>
                <a:gd name="connsiteX109" fmla="*/ 155993 w 230796"/>
                <a:gd name="connsiteY109" fmla="*/ 131265 h 351691"/>
                <a:gd name="connsiteX110" fmla="*/ 151116 w 230796"/>
                <a:gd name="connsiteY110" fmla="*/ 129629 h 351691"/>
                <a:gd name="connsiteX111" fmla="*/ 151116 w 230796"/>
                <a:gd name="connsiteY111" fmla="*/ 136693 h 351691"/>
                <a:gd name="connsiteX112" fmla="*/ 146995 w 230796"/>
                <a:gd name="connsiteY112" fmla="*/ 136693 h 351691"/>
                <a:gd name="connsiteX113" fmla="*/ 144247 w 230796"/>
                <a:gd name="connsiteY113" fmla="*/ 136693 h 351691"/>
                <a:gd name="connsiteX114" fmla="*/ 140126 w 230796"/>
                <a:gd name="connsiteY114" fmla="*/ 136693 h 351691"/>
                <a:gd name="connsiteX115" fmla="*/ 140126 w 230796"/>
                <a:gd name="connsiteY115" fmla="*/ 129423 h 351691"/>
                <a:gd name="connsiteX116" fmla="*/ 136622 w 230796"/>
                <a:gd name="connsiteY116" fmla="*/ 130510 h 351691"/>
                <a:gd name="connsiteX117" fmla="*/ 134424 w 230796"/>
                <a:gd name="connsiteY117" fmla="*/ 131540 h 351691"/>
                <a:gd name="connsiteX118" fmla="*/ 132089 w 230796"/>
                <a:gd name="connsiteY118" fmla="*/ 125083 h 351691"/>
                <a:gd name="connsiteX119" fmla="*/ 133394 w 230796"/>
                <a:gd name="connsiteY119" fmla="*/ 124465 h 351691"/>
                <a:gd name="connsiteX120" fmla="*/ 145552 w 230796"/>
                <a:gd name="connsiteY120" fmla="*/ 120962 h 351691"/>
                <a:gd name="connsiteX121" fmla="*/ 85174 w 230796"/>
                <a:gd name="connsiteY121" fmla="*/ 120893 h 351691"/>
                <a:gd name="connsiteX122" fmla="*/ 97469 w 230796"/>
                <a:gd name="connsiteY122" fmla="*/ 124396 h 351691"/>
                <a:gd name="connsiteX123" fmla="*/ 98774 w 230796"/>
                <a:gd name="connsiteY123" fmla="*/ 125014 h 351691"/>
                <a:gd name="connsiteX124" fmla="*/ 96439 w 230796"/>
                <a:gd name="connsiteY124" fmla="*/ 131471 h 351691"/>
                <a:gd name="connsiteX125" fmla="*/ 94241 w 230796"/>
                <a:gd name="connsiteY125" fmla="*/ 130440 h 351691"/>
                <a:gd name="connsiteX126" fmla="*/ 90670 w 230796"/>
                <a:gd name="connsiteY126" fmla="*/ 129333 h 351691"/>
                <a:gd name="connsiteX127" fmla="*/ 90670 w 230796"/>
                <a:gd name="connsiteY127" fmla="*/ 136693 h 351691"/>
                <a:gd name="connsiteX128" fmla="*/ 86549 w 230796"/>
                <a:gd name="connsiteY128" fmla="*/ 136693 h 351691"/>
                <a:gd name="connsiteX129" fmla="*/ 83801 w 230796"/>
                <a:gd name="connsiteY129" fmla="*/ 136693 h 351691"/>
                <a:gd name="connsiteX130" fmla="*/ 79680 w 230796"/>
                <a:gd name="connsiteY130" fmla="*/ 136693 h 351691"/>
                <a:gd name="connsiteX131" fmla="*/ 79680 w 230796"/>
                <a:gd name="connsiteY131" fmla="*/ 129582 h 351691"/>
                <a:gd name="connsiteX132" fmla="*/ 74870 w 230796"/>
                <a:gd name="connsiteY132" fmla="*/ 131196 h 351691"/>
                <a:gd name="connsiteX133" fmla="*/ 72810 w 230796"/>
                <a:gd name="connsiteY133" fmla="*/ 131883 h 351691"/>
                <a:gd name="connsiteX134" fmla="*/ 70062 w 230796"/>
                <a:gd name="connsiteY134" fmla="*/ 131883 h 351691"/>
                <a:gd name="connsiteX135" fmla="*/ 70062 w 230796"/>
                <a:gd name="connsiteY135" fmla="*/ 125014 h 351691"/>
                <a:gd name="connsiteX136" fmla="*/ 71779 w 230796"/>
                <a:gd name="connsiteY136" fmla="*/ 125014 h 351691"/>
                <a:gd name="connsiteX137" fmla="*/ 85174 w 230796"/>
                <a:gd name="connsiteY137" fmla="*/ 120893 h 351691"/>
                <a:gd name="connsiteX138" fmla="*/ 183786 w 230796"/>
                <a:gd name="connsiteY138" fmla="*/ 120869 h 351691"/>
                <a:gd name="connsiteX139" fmla="*/ 183432 w 230796"/>
                <a:gd name="connsiteY139" fmla="*/ 125508 h 351691"/>
                <a:gd name="connsiteX140" fmla="*/ 182022 w 230796"/>
                <a:gd name="connsiteY140" fmla="*/ 134396 h 351691"/>
                <a:gd name="connsiteX141" fmla="*/ 190264 w 230796"/>
                <a:gd name="connsiteY141" fmla="*/ 125989 h 351691"/>
                <a:gd name="connsiteX142" fmla="*/ 195168 w 230796"/>
                <a:gd name="connsiteY142" fmla="*/ 130797 h 351691"/>
                <a:gd name="connsiteX143" fmla="*/ 180165 w 230796"/>
                <a:gd name="connsiteY143" fmla="*/ 146100 h 351691"/>
                <a:gd name="connsiteX144" fmla="*/ 179524 w 230796"/>
                <a:gd name="connsiteY144" fmla="*/ 150143 h 351691"/>
                <a:gd name="connsiteX145" fmla="*/ 192778 w 230796"/>
                <a:gd name="connsiteY145" fmla="*/ 145092 h 351691"/>
                <a:gd name="connsiteX146" fmla="*/ 197826 w 230796"/>
                <a:gd name="connsiteY146" fmla="*/ 131268 h 351691"/>
                <a:gd name="connsiteX147" fmla="*/ 189292 w 230796"/>
                <a:gd name="connsiteY147" fmla="*/ 122030 h 351691"/>
                <a:gd name="connsiteX148" fmla="*/ 47023 w 230796"/>
                <a:gd name="connsiteY148" fmla="*/ 120865 h 351691"/>
                <a:gd name="connsiteX149" fmla="*/ 41481 w 230796"/>
                <a:gd name="connsiteY149" fmla="*/ 122030 h 351691"/>
                <a:gd name="connsiteX150" fmla="*/ 32972 w 230796"/>
                <a:gd name="connsiteY150" fmla="*/ 131268 h 351691"/>
                <a:gd name="connsiteX151" fmla="*/ 38021 w 230796"/>
                <a:gd name="connsiteY151" fmla="*/ 145092 h 351691"/>
                <a:gd name="connsiteX152" fmla="*/ 52084 w 230796"/>
                <a:gd name="connsiteY152" fmla="*/ 150451 h 351691"/>
                <a:gd name="connsiteX153" fmla="*/ 50577 w 230796"/>
                <a:gd name="connsiteY153" fmla="*/ 146103 h 351691"/>
                <a:gd name="connsiteX154" fmla="*/ 35627 w 230796"/>
                <a:gd name="connsiteY154" fmla="*/ 130854 h 351691"/>
                <a:gd name="connsiteX155" fmla="*/ 40532 w 230796"/>
                <a:gd name="connsiteY155" fmla="*/ 126046 h 351691"/>
                <a:gd name="connsiteX156" fmla="*/ 48554 w 230796"/>
                <a:gd name="connsiteY156" fmla="*/ 134229 h 351691"/>
                <a:gd name="connsiteX157" fmla="*/ 47392 w 230796"/>
                <a:gd name="connsiteY157" fmla="*/ 125508 h 351691"/>
                <a:gd name="connsiteX158" fmla="*/ 85106 w 230796"/>
                <a:gd name="connsiteY158" fmla="*/ 100288 h 351691"/>
                <a:gd name="connsiteX159" fmla="*/ 85312 w 230796"/>
                <a:gd name="connsiteY159" fmla="*/ 100288 h 351691"/>
                <a:gd name="connsiteX160" fmla="*/ 102003 w 230796"/>
                <a:gd name="connsiteY160" fmla="*/ 104890 h 351691"/>
                <a:gd name="connsiteX161" fmla="*/ 98500 w 230796"/>
                <a:gd name="connsiteY161" fmla="*/ 110797 h 351691"/>
                <a:gd name="connsiteX162" fmla="*/ 85312 w 230796"/>
                <a:gd name="connsiteY162" fmla="*/ 107157 h 351691"/>
                <a:gd name="connsiteX163" fmla="*/ 71780 w 230796"/>
                <a:gd name="connsiteY163" fmla="*/ 110797 h 351691"/>
                <a:gd name="connsiteX164" fmla="*/ 68277 w 230796"/>
                <a:gd name="connsiteY164" fmla="*/ 104890 h 351691"/>
                <a:gd name="connsiteX165" fmla="*/ 85106 w 230796"/>
                <a:gd name="connsiteY165" fmla="*/ 100288 h 351691"/>
                <a:gd name="connsiteX166" fmla="*/ 145483 w 230796"/>
                <a:gd name="connsiteY166" fmla="*/ 100287 h 351691"/>
                <a:gd name="connsiteX167" fmla="*/ 162518 w 230796"/>
                <a:gd name="connsiteY167" fmla="*/ 104890 h 351691"/>
                <a:gd name="connsiteX168" fmla="*/ 159015 w 230796"/>
                <a:gd name="connsiteY168" fmla="*/ 110797 h 351691"/>
                <a:gd name="connsiteX169" fmla="*/ 145483 w 230796"/>
                <a:gd name="connsiteY169" fmla="*/ 107156 h 351691"/>
                <a:gd name="connsiteX170" fmla="*/ 132295 w 230796"/>
                <a:gd name="connsiteY170" fmla="*/ 110797 h 351691"/>
                <a:gd name="connsiteX171" fmla="*/ 128792 w 230796"/>
                <a:gd name="connsiteY171" fmla="*/ 104890 h 351691"/>
                <a:gd name="connsiteX172" fmla="*/ 145483 w 230796"/>
                <a:gd name="connsiteY172" fmla="*/ 100287 h 351691"/>
                <a:gd name="connsiteX173" fmla="*/ 87578 w 230796"/>
                <a:gd name="connsiteY173" fmla="*/ 71435 h 351691"/>
                <a:gd name="connsiteX174" fmla="*/ 69993 w 230796"/>
                <a:gd name="connsiteY174" fmla="*/ 97881 h 351691"/>
                <a:gd name="connsiteX175" fmla="*/ 53783 w 230796"/>
                <a:gd name="connsiteY175" fmla="*/ 119586 h 351691"/>
                <a:gd name="connsiteX176" fmla="*/ 69376 w 230796"/>
                <a:gd name="connsiteY176" fmla="*/ 180446 h 351691"/>
                <a:gd name="connsiteX177" fmla="*/ 115397 w 230796"/>
                <a:gd name="connsiteY177" fmla="*/ 207991 h 351691"/>
                <a:gd name="connsiteX178" fmla="*/ 161420 w 230796"/>
                <a:gd name="connsiteY178" fmla="*/ 180446 h 351691"/>
                <a:gd name="connsiteX179" fmla="*/ 177012 w 230796"/>
                <a:gd name="connsiteY179" fmla="*/ 119586 h 351691"/>
                <a:gd name="connsiteX180" fmla="*/ 160664 w 230796"/>
                <a:gd name="connsiteY180" fmla="*/ 97881 h 351691"/>
                <a:gd name="connsiteX181" fmla="*/ 143079 w 230796"/>
                <a:gd name="connsiteY181" fmla="*/ 71435 h 351691"/>
                <a:gd name="connsiteX182" fmla="*/ 116200 w 230796"/>
                <a:gd name="connsiteY182" fmla="*/ 78022 h 351691"/>
                <a:gd name="connsiteX183" fmla="*/ 115397 w 230796"/>
                <a:gd name="connsiteY183" fmla="*/ 78306 h 351691"/>
                <a:gd name="connsiteX184" fmla="*/ 114906 w 230796"/>
                <a:gd name="connsiteY184" fmla="*/ 78132 h 351691"/>
                <a:gd name="connsiteX185" fmla="*/ 175204 w 230796"/>
                <a:gd name="connsiteY185" fmla="*/ 49334 h 351691"/>
                <a:gd name="connsiteX186" fmla="*/ 171170 w 230796"/>
                <a:gd name="connsiteY186" fmla="*/ 53037 h 351691"/>
                <a:gd name="connsiteX187" fmla="*/ 157349 w 230796"/>
                <a:gd name="connsiteY187" fmla="*/ 63486 h 351691"/>
                <a:gd name="connsiteX188" fmla="*/ 147309 w 230796"/>
                <a:gd name="connsiteY188" fmla="*/ 67033 h 351691"/>
                <a:gd name="connsiteX189" fmla="*/ 166846 w 230796"/>
                <a:gd name="connsiteY189" fmla="*/ 94790 h 351691"/>
                <a:gd name="connsiteX190" fmla="*/ 173749 w 230796"/>
                <a:gd name="connsiteY190" fmla="*/ 107429 h 351691"/>
                <a:gd name="connsiteX191" fmla="*/ 180269 w 230796"/>
                <a:gd name="connsiteY191" fmla="*/ 112943 h 351691"/>
                <a:gd name="connsiteX192" fmla="*/ 185436 w 230796"/>
                <a:gd name="connsiteY192" fmla="*/ 108685 h 351691"/>
                <a:gd name="connsiteX193" fmla="*/ 190888 w 230796"/>
                <a:gd name="connsiteY193" fmla="*/ 86893 h 351691"/>
                <a:gd name="connsiteX194" fmla="*/ 185985 w 230796"/>
                <a:gd name="connsiteY194" fmla="*/ 64105 h 351691"/>
                <a:gd name="connsiteX195" fmla="*/ 55552 w 230796"/>
                <a:gd name="connsiteY195" fmla="*/ 49300 h 351691"/>
                <a:gd name="connsiteX196" fmla="*/ 44744 w 230796"/>
                <a:gd name="connsiteY196" fmla="*/ 64108 h 351691"/>
                <a:gd name="connsiteX197" fmla="*/ 39841 w 230796"/>
                <a:gd name="connsiteY197" fmla="*/ 86895 h 351691"/>
                <a:gd name="connsiteX198" fmla="*/ 45414 w 230796"/>
                <a:gd name="connsiteY198" fmla="*/ 108738 h 351691"/>
                <a:gd name="connsiteX199" fmla="*/ 50465 w 230796"/>
                <a:gd name="connsiteY199" fmla="*/ 112996 h 351691"/>
                <a:gd name="connsiteX200" fmla="*/ 57072 w 230796"/>
                <a:gd name="connsiteY200" fmla="*/ 107429 h 351691"/>
                <a:gd name="connsiteX201" fmla="*/ 63949 w 230796"/>
                <a:gd name="connsiteY201" fmla="*/ 94790 h 351691"/>
                <a:gd name="connsiteX202" fmla="*/ 83487 w 230796"/>
                <a:gd name="connsiteY202" fmla="*/ 67033 h 351691"/>
                <a:gd name="connsiteX203" fmla="*/ 73445 w 230796"/>
                <a:gd name="connsiteY203" fmla="*/ 63486 h 351691"/>
                <a:gd name="connsiteX204" fmla="*/ 59623 w 230796"/>
                <a:gd name="connsiteY204" fmla="*/ 53037 h 351691"/>
                <a:gd name="connsiteX205" fmla="*/ 115467 w 230796"/>
                <a:gd name="connsiteY205" fmla="*/ 16484 h 351691"/>
                <a:gd name="connsiteX206" fmla="*/ 98363 w 230796"/>
                <a:gd name="connsiteY206" fmla="*/ 24641 h 351691"/>
                <a:gd name="connsiteX207" fmla="*/ 95032 w 230796"/>
                <a:gd name="connsiteY207" fmla="*/ 31317 h 351691"/>
                <a:gd name="connsiteX208" fmla="*/ 98071 w 230796"/>
                <a:gd name="connsiteY208" fmla="*/ 33847 h 351691"/>
                <a:gd name="connsiteX209" fmla="*/ 115398 w 230796"/>
                <a:gd name="connsiteY209" fmla="*/ 41901 h 351691"/>
                <a:gd name="connsiteX210" fmla="*/ 132725 w 230796"/>
                <a:gd name="connsiteY210" fmla="*/ 33847 h 351691"/>
                <a:gd name="connsiteX211" fmla="*/ 135814 w 230796"/>
                <a:gd name="connsiteY211" fmla="*/ 31276 h 351691"/>
                <a:gd name="connsiteX212" fmla="*/ 132510 w 230796"/>
                <a:gd name="connsiteY212" fmla="*/ 24641 h 351691"/>
                <a:gd name="connsiteX213" fmla="*/ 115467 w 230796"/>
                <a:gd name="connsiteY213" fmla="*/ 16484 h 351691"/>
                <a:gd name="connsiteX214" fmla="*/ 115398 w 230796"/>
                <a:gd name="connsiteY214" fmla="*/ 9615 h 351691"/>
                <a:gd name="connsiteX215" fmla="*/ 135524 w 230796"/>
                <a:gd name="connsiteY215" fmla="*/ 17815 h 351691"/>
                <a:gd name="connsiteX216" fmla="*/ 140837 w 230796"/>
                <a:gd name="connsiteY216" fmla="*/ 27095 h 351691"/>
                <a:gd name="connsiteX217" fmla="*/ 147476 w 230796"/>
                <a:gd name="connsiteY217" fmla="*/ 21569 h 351691"/>
                <a:gd name="connsiteX218" fmla="*/ 152284 w 230796"/>
                <a:gd name="connsiteY218" fmla="*/ 26515 h 351691"/>
                <a:gd name="connsiteX219" fmla="*/ 115398 w 230796"/>
                <a:gd name="connsiteY219" fmla="*/ 48770 h 351691"/>
                <a:gd name="connsiteX220" fmla="*/ 78512 w 230796"/>
                <a:gd name="connsiteY220" fmla="*/ 26515 h 351691"/>
                <a:gd name="connsiteX221" fmla="*/ 83320 w 230796"/>
                <a:gd name="connsiteY221" fmla="*/ 21569 h 351691"/>
                <a:gd name="connsiteX222" fmla="*/ 89992 w 230796"/>
                <a:gd name="connsiteY222" fmla="*/ 27123 h 351691"/>
                <a:gd name="connsiteX223" fmla="*/ 95280 w 230796"/>
                <a:gd name="connsiteY223" fmla="*/ 17815 h 351691"/>
                <a:gd name="connsiteX224" fmla="*/ 115398 w 230796"/>
                <a:gd name="connsiteY224" fmla="*/ 9615 h 351691"/>
                <a:gd name="connsiteX225" fmla="*/ 115397 w 230796"/>
                <a:gd name="connsiteY225" fmla="*/ 6869 h 351691"/>
                <a:gd name="connsiteX226" fmla="*/ 72741 w 230796"/>
                <a:gd name="connsiteY226" fmla="*/ 16760 h 351691"/>
                <a:gd name="connsiteX227" fmla="*/ 60445 w 230796"/>
                <a:gd name="connsiteY227" fmla="*/ 44511 h 351691"/>
                <a:gd name="connsiteX228" fmla="*/ 81250 w 230796"/>
                <a:gd name="connsiteY228" fmla="*/ 60240 h 351691"/>
                <a:gd name="connsiteX229" fmla="*/ 115367 w 230796"/>
                <a:gd name="connsiteY229" fmla="*/ 71427 h 351691"/>
                <a:gd name="connsiteX230" fmla="*/ 115398 w 230796"/>
                <a:gd name="connsiteY230" fmla="*/ 71435 h 351691"/>
                <a:gd name="connsiteX231" fmla="*/ 115423 w 230796"/>
                <a:gd name="connsiteY231" fmla="*/ 71428 h 351691"/>
                <a:gd name="connsiteX232" fmla="*/ 149570 w 230796"/>
                <a:gd name="connsiteY232" fmla="*/ 60240 h 351691"/>
                <a:gd name="connsiteX233" fmla="*/ 170348 w 230796"/>
                <a:gd name="connsiteY233" fmla="*/ 44511 h 351691"/>
                <a:gd name="connsiteX234" fmla="*/ 158053 w 230796"/>
                <a:gd name="connsiteY234" fmla="*/ 16760 h 351691"/>
                <a:gd name="connsiteX235" fmla="*/ 115397 w 230796"/>
                <a:gd name="connsiteY235" fmla="*/ 6869 h 351691"/>
                <a:gd name="connsiteX236" fmla="*/ 115397 w 230796"/>
                <a:gd name="connsiteY236" fmla="*/ 0 h 351691"/>
                <a:gd name="connsiteX237" fmla="*/ 162655 w 230796"/>
                <a:gd name="connsiteY237" fmla="*/ 11608 h 351691"/>
                <a:gd name="connsiteX238" fmla="*/ 163891 w 230796"/>
                <a:gd name="connsiteY238" fmla="*/ 13051 h 351691"/>
                <a:gd name="connsiteX239" fmla="*/ 174629 w 230796"/>
                <a:gd name="connsiteY239" fmla="*/ 37210 h 351691"/>
                <a:gd name="connsiteX240" fmla="*/ 192322 w 230796"/>
                <a:gd name="connsiteY240" fmla="*/ 61469 h 351691"/>
                <a:gd name="connsiteX241" fmla="*/ 197757 w 230796"/>
                <a:gd name="connsiteY241" fmla="*/ 86893 h 351691"/>
                <a:gd name="connsiteX242" fmla="*/ 189935 w 230796"/>
                <a:gd name="connsiteY242" fmla="*/ 114068 h 351691"/>
                <a:gd name="connsiteX243" fmla="*/ 188299 w 230796"/>
                <a:gd name="connsiteY243" fmla="*/ 115238 h 351691"/>
                <a:gd name="connsiteX244" fmla="*/ 194452 w 230796"/>
                <a:gd name="connsiteY244" fmla="*/ 116766 h 351691"/>
                <a:gd name="connsiteX245" fmla="*/ 204695 w 230796"/>
                <a:gd name="connsiteY245" fmla="*/ 131268 h 351691"/>
                <a:gd name="connsiteX246" fmla="*/ 197526 w 230796"/>
                <a:gd name="connsiteY246" fmla="*/ 149917 h 351691"/>
                <a:gd name="connsiteX247" fmla="*/ 177662 w 230796"/>
                <a:gd name="connsiteY247" fmla="*/ 157695 h 351691"/>
                <a:gd name="connsiteX248" fmla="*/ 166915 w 230796"/>
                <a:gd name="connsiteY248" fmla="*/ 184498 h 351691"/>
                <a:gd name="connsiteX249" fmla="*/ 156401 w 230796"/>
                <a:gd name="connsiteY249" fmla="*/ 192317 h 351691"/>
                <a:gd name="connsiteX250" fmla="*/ 167129 w 230796"/>
                <a:gd name="connsiteY250" fmla="*/ 190364 h 351691"/>
                <a:gd name="connsiteX251" fmla="*/ 180103 w 230796"/>
                <a:gd name="connsiteY251" fmla="*/ 198581 h 351691"/>
                <a:gd name="connsiteX252" fmla="*/ 180721 w 230796"/>
                <a:gd name="connsiteY252" fmla="*/ 201878 h 351691"/>
                <a:gd name="connsiteX253" fmla="*/ 167473 w 230796"/>
                <a:gd name="connsiteY253" fmla="*/ 218321 h 351691"/>
                <a:gd name="connsiteX254" fmla="*/ 164382 w 230796"/>
                <a:gd name="connsiteY254" fmla="*/ 219293 h 351691"/>
                <a:gd name="connsiteX255" fmla="*/ 177768 w 230796"/>
                <a:gd name="connsiteY255" fmla="*/ 240484 h 351691"/>
                <a:gd name="connsiteX256" fmla="*/ 176277 w 230796"/>
                <a:gd name="connsiteY256" fmla="*/ 242740 h 351691"/>
                <a:gd name="connsiteX257" fmla="*/ 177012 w 230796"/>
                <a:gd name="connsiteY257" fmla="*/ 243368 h 351691"/>
                <a:gd name="connsiteX258" fmla="*/ 164511 w 230796"/>
                <a:gd name="connsiteY258" fmla="*/ 258136 h 351691"/>
                <a:gd name="connsiteX259" fmla="*/ 177493 w 230796"/>
                <a:gd name="connsiteY259" fmla="*/ 286849 h 351691"/>
                <a:gd name="connsiteX260" fmla="*/ 177768 w 230796"/>
                <a:gd name="connsiteY260" fmla="*/ 288085 h 351691"/>
                <a:gd name="connsiteX261" fmla="*/ 168398 w 230796"/>
                <a:gd name="connsiteY261" fmla="*/ 333195 h 351691"/>
                <a:gd name="connsiteX262" fmla="*/ 158546 w 230796"/>
                <a:gd name="connsiteY262" fmla="*/ 344819 h 351691"/>
                <a:gd name="connsiteX263" fmla="*/ 223927 w 230796"/>
                <a:gd name="connsiteY263" fmla="*/ 344819 h 351691"/>
                <a:gd name="connsiteX264" fmla="*/ 223927 w 230796"/>
                <a:gd name="connsiteY264" fmla="*/ 283343 h 351691"/>
                <a:gd name="connsiteX265" fmla="*/ 220158 w 230796"/>
                <a:gd name="connsiteY265" fmla="*/ 270446 h 351691"/>
                <a:gd name="connsiteX266" fmla="*/ 213529 w 230796"/>
                <a:gd name="connsiteY266" fmla="*/ 264623 h 351691"/>
                <a:gd name="connsiteX267" fmla="*/ 204538 w 230796"/>
                <a:gd name="connsiteY267" fmla="*/ 304290 h 351691"/>
                <a:gd name="connsiteX268" fmla="*/ 197841 w 230796"/>
                <a:gd name="connsiteY268" fmla="*/ 302772 h 351691"/>
                <a:gd name="connsiteX269" fmla="*/ 207454 w 230796"/>
                <a:gd name="connsiteY269" fmla="*/ 260361 h 351691"/>
                <a:gd name="connsiteX270" fmla="*/ 186697 w 230796"/>
                <a:gd name="connsiteY270" fmla="*/ 250715 h 351691"/>
                <a:gd name="connsiteX271" fmla="*/ 189581 w 230796"/>
                <a:gd name="connsiteY271" fmla="*/ 244464 h 351691"/>
                <a:gd name="connsiteX272" fmla="*/ 212937 w 230796"/>
                <a:gd name="connsiteY272" fmla="*/ 255318 h 351691"/>
                <a:gd name="connsiteX273" fmla="*/ 230795 w 230796"/>
                <a:gd name="connsiteY273" fmla="*/ 283342 h 351691"/>
                <a:gd name="connsiteX274" fmla="*/ 230796 w 230796"/>
                <a:gd name="connsiteY274" fmla="*/ 348254 h 351691"/>
                <a:gd name="connsiteX275" fmla="*/ 227361 w 230796"/>
                <a:gd name="connsiteY275" fmla="*/ 351688 h 351691"/>
                <a:gd name="connsiteX276" fmla="*/ 151331 w 230796"/>
                <a:gd name="connsiteY276" fmla="*/ 351688 h 351691"/>
                <a:gd name="connsiteX277" fmla="*/ 151322 w 230796"/>
                <a:gd name="connsiteY277" fmla="*/ 351691 h 351691"/>
                <a:gd name="connsiteX278" fmla="*/ 136005 w 230796"/>
                <a:gd name="connsiteY278" fmla="*/ 351691 h 351691"/>
                <a:gd name="connsiteX279" fmla="*/ 135999 w 230796"/>
                <a:gd name="connsiteY279" fmla="*/ 351688 h 351691"/>
                <a:gd name="connsiteX280" fmla="*/ 3434 w 230796"/>
                <a:gd name="connsiteY280" fmla="*/ 351688 h 351691"/>
                <a:gd name="connsiteX281" fmla="*/ 0 w 230796"/>
                <a:gd name="connsiteY281" fmla="*/ 348254 h 351691"/>
                <a:gd name="connsiteX282" fmla="*/ 0 w 230796"/>
                <a:gd name="connsiteY282" fmla="*/ 283343 h 351691"/>
                <a:gd name="connsiteX283" fmla="*/ 17858 w 230796"/>
                <a:gd name="connsiteY283" fmla="*/ 255318 h 351691"/>
                <a:gd name="connsiteX284" fmla="*/ 54744 w 230796"/>
                <a:gd name="connsiteY284" fmla="*/ 238116 h 351691"/>
                <a:gd name="connsiteX285" fmla="*/ 54883 w 230796"/>
                <a:gd name="connsiteY285" fmla="*/ 237942 h 351691"/>
                <a:gd name="connsiteX286" fmla="*/ 91357 w 230796"/>
                <a:gd name="connsiteY286" fmla="*/ 220912 h 351691"/>
                <a:gd name="connsiteX287" fmla="*/ 91357 w 230796"/>
                <a:gd name="connsiteY287" fmla="*/ 206569 h 351691"/>
                <a:gd name="connsiteX288" fmla="*/ 63882 w 230796"/>
                <a:gd name="connsiteY288" fmla="*/ 221181 h 351691"/>
                <a:gd name="connsiteX289" fmla="*/ 26103 w 230796"/>
                <a:gd name="connsiteY289" fmla="*/ 183402 h 351691"/>
                <a:gd name="connsiteX290" fmla="*/ 31023 w 230796"/>
                <a:gd name="connsiteY290" fmla="*/ 164796 h 351691"/>
                <a:gd name="connsiteX291" fmla="*/ 42114 w 230796"/>
                <a:gd name="connsiteY291" fmla="*/ 153379 h 351691"/>
                <a:gd name="connsiteX292" fmla="*/ 33273 w 230796"/>
                <a:gd name="connsiteY292" fmla="*/ 149917 h 351691"/>
                <a:gd name="connsiteX293" fmla="*/ 26103 w 230796"/>
                <a:gd name="connsiteY293" fmla="*/ 131268 h 351691"/>
                <a:gd name="connsiteX294" fmla="*/ 36347 w 230796"/>
                <a:gd name="connsiteY294" fmla="*/ 116766 h 351691"/>
                <a:gd name="connsiteX295" fmla="*/ 42513 w 230796"/>
                <a:gd name="connsiteY295" fmla="*/ 115235 h 351691"/>
                <a:gd name="connsiteX296" fmla="*/ 40854 w 230796"/>
                <a:gd name="connsiteY296" fmla="*/ 114045 h 351691"/>
                <a:gd name="connsiteX297" fmla="*/ 32972 w 230796"/>
                <a:gd name="connsiteY297" fmla="*/ 86895 h 351691"/>
                <a:gd name="connsiteX298" fmla="*/ 38407 w 230796"/>
                <a:gd name="connsiteY298" fmla="*/ 61497 h 351691"/>
                <a:gd name="connsiteX299" fmla="*/ 56260 w 230796"/>
                <a:gd name="connsiteY299" fmla="*/ 36995 h 351691"/>
                <a:gd name="connsiteX300" fmla="*/ 66902 w 230796"/>
                <a:gd name="connsiteY300" fmla="*/ 13051 h 351691"/>
                <a:gd name="connsiteX301" fmla="*/ 68138 w 230796"/>
                <a:gd name="connsiteY301" fmla="*/ 11608 h 351691"/>
                <a:gd name="connsiteX302" fmla="*/ 115397 w 230796"/>
                <a:gd name="connsiteY302" fmla="*/ 0 h 35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230796" h="351691">
                  <a:moveTo>
                    <a:pt x="55439" y="245336"/>
                  </a:moveTo>
                  <a:lnTo>
                    <a:pt x="23338" y="260290"/>
                  </a:lnTo>
                  <a:lnTo>
                    <a:pt x="32969" y="302779"/>
                  </a:lnTo>
                  <a:lnTo>
                    <a:pt x="26272" y="304297"/>
                  </a:lnTo>
                  <a:lnTo>
                    <a:pt x="17666" y="266330"/>
                  </a:lnTo>
                  <a:lnTo>
                    <a:pt x="6868" y="283274"/>
                  </a:lnTo>
                  <a:lnTo>
                    <a:pt x="6868" y="344819"/>
                  </a:lnTo>
                  <a:lnTo>
                    <a:pt x="72243" y="344819"/>
                  </a:lnTo>
                  <a:lnTo>
                    <a:pt x="62339" y="333127"/>
                  </a:lnTo>
                  <a:cubicBezTo>
                    <a:pt x="51659" y="313067"/>
                    <a:pt x="52908" y="289357"/>
                    <a:pt x="52960" y="288017"/>
                  </a:cubicBezTo>
                  <a:cubicBezTo>
                    <a:pt x="52960" y="287605"/>
                    <a:pt x="53097" y="287193"/>
                    <a:pt x="53234" y="286780"/>
                  </a:cubicBezTo>
                  <a:lnTo>
                    <a:pt x="66217" y="258068"/>
                  </a:lnTo>
                  <a:close/>
                  <a:moveTo>
                    <a:pt x="96025" y="232577"/>
                  </a:moveTo>
                  <a:lnTo>
                    <a:pt x="92233" y="249379"/>
                  </a:lnTo>
                  <a:lnTo>
                    <a:pt x="91819" y="251511"/>
                  </a:lnTo>
                  <a:lnTo>
                    <a:pt x="96973" y="254453"/>
                  </a:lnTo>
                  <a:cubicBezTo>
                    <a:pt x="101317" y="256368"/>
                    <a:pt x="107602" y="258274"/>
                    <a:pt x="115398" y="258274"/>
                  </a:cubicBezTo>
                  <a:cubicBezTo>
                    <a:pt x="123263" y="258274"/>
                    <a:pt x="129548" y="256368"/>
                    <a:pt x="133876" y="254453"/>
                  </a:cubicBezTo>
                  <a:lnTo>
                    <a:pt x="138967" y="251525"/>
                  </a:lnTo>
                  <a:lnTo>
                    <a:pt x="138564" y="249447"/>
                  </a:lnTo>
                  <a:lnTo>
                    <a:pt x="134836" y="232925"/>
                  </a:lnTo>
                  <a:lnTo>
                    <a:pt x="133808" y="235057"/>
                  </a:lnTo>
                  <a:cubicBezTo>
                    <a:pt x="129686" y="240003"/>
                    <a:pt x="121306" y="245910"/>
                    <a:pt x="105439" y="245910"/>
                  </a:cubicBezTo>
                  <a:cubicBezTo>
                    <a:pt x="104203" y="245910"/>
                    <a:pt x="103035" y="245223"/>
                    <a:pt x="102417" y="244124"/>
                  </a:cubicBezTo>
                  <a:close/>
                  <a:moveTo>
                    <a:pt x="141525" y="231436"/>
                  </a:moveTo>
                  <a:lnTo>
                    <a:pt x="147527" y="259245"/>
                  </a:lnTo>
                  <a:cubicBezTo>
                    <a:pt x="149532" y="269676"/>
                    <a:pt x="151116" y="279800"/>
                    <a:pt x="151116" y="285750"/>
                  </a:cubicBezTo>
                  <a:cubicBezTo>
                    <a:pt x="151116" y="292344"/>
                    <a:pt x="149159" y="304107"/>
                    <a:pt x="146840" y="315724"/>
                  </a:cubicBezTo>
                  <a:lnTo>
                    <a:pt x="140402" y="344819"/>
                  </a:lnTo>
                  <a:lnTo>
                    <a:pt x="150158" y="344819"/>
                  </a:lnTo>
                  <a:lnTo>
                    <a:pt x="162391" y="329858"/>
                  </a:lnTo>
                  <a:cubicBezTo>
                    <a:pt x="171281" y="313028"/>
                    <a:pt x="171139" y="292808"/>
                    <a:pt x="171036" y="289047"/>
                  </a:cubicBezTo>
                  <a:lnTo>
                    <a:pt x="157436" y="258961"/>
                  </a:lnTo>
                  <a:cubicBezTo>
                    <a:pt x="156886" y="257724"/>
                    <a:pt x="157092" y="256351"/>
                    <a:pt x="157916" y="255320"/>
                  </a:cubicBezTo>
                  <a:lnTo>
                    <a:pt x="166365" y="245324"/>
                  </a:lnTo>
                  <a:lnTo>
                    <a:pt x="165954" y="245361"/>
                  </a:lnTo>
                  <a:cubicBezTo>
                    <a:pt x="163481" y="245361"/>
                    <a:pt x="160734" y="245223"/>
                    <a:pt x="157849" y="244674"/>
                  </a:cubicBezTo>
                  <a:close/>
                  <a:moveTo>
                    <a:pt x="89688" y="229381"/>
                  </a:moveTo>
                  <a:lnTo>
                    <a:pt x="61877" y="242336"/>
                  </a:lnTo>
                  <a:lnTo>
                    <a:pt x="72811" y="255252"/>
                  </a:lnTo>
                  <a:cubicBezTo>
                    <a:pt x="73635" y="256282"/>
                    <a:pt x="73841" y="257656"/>
                    <a:pt x="73292" y="258893"/>
                  </a:cubicBezTo>
                  <a:lnTo>
                    <a:pt x="59691" y="288978"/>
                  </a:lnTo>
                  <a:cubicBezTo>
                    <a:pt x="59588" y="292739"/>
                    <a:pt x="59408" y="313462"/>
                    <a:pt x="68655" y="330427"/>
                  </a:cubicBezTo>
                  <a:lnTo>
                    <a:pt x="80926" y="344819"/>
                  </a:lnTo>
                  <a:lnTo>
                    <a:pt x="133341" y="344819"/>
                  </a:lnTo>
                  <a:lnTo>
                    <a:pt x="134580" y="339707"/>
                  </a:lnTo>
                  <a:cubicBezTo>
                    <a:pt x="137864" y="325817"/>
                    <a:pt x="144316" y="297032"/>
                    <a:pt x="144316" y="285750"/>
                  </a:cubicBezTo>
                  <a:cubicBezTo>
                    <a:pt x="144316" y="281989"/>
                    <a:pt x="143599" y="276284"/>
                    <a:pt x="142522" y="269833"/>
                  </a:cubicBezTo>
                  <a:lnTo>
                    <a:pt x="140342" y="258608"/>
                  </a:lnTo>
                  <a:lnTo>
                    <a:pt x="136846" y="260661"/>
                  </a:lnTo>
                  <a:cubicBezTo>
                    <a:pt x="131781" y="262928"/>
                    <a:pt x="124500" y="265143"/>
                    <a:pt x="115398" y="265143"/>
                  </a:cubicBezTo>
                  <a:cubicBezTo>
                    <a:pt x="106297" y="265143"/>
                    <a:pt x="99016" y="262928"/>
                    <a:pt x="93950" y="260661"/>
                  </a:cubicBezTo>
                  <a:lnTo>
                    <a:pt x="90442" y="258601"/>
                  </a:lnTo>
                  <a:lnTo>
                    <a:pt x="88275" y="269765"/>
                  </a:lnTo>
                  <a:cubicBezTo>
                    <a:pt x="87197" y="276215"/>
                    <a:pt x="86480" y="281920"/>
                    <a:pt x="86480" y="285681"/>
                  </a:cubicBezTo>
                  <a:cubicBezTo>
                    <a:pt x="86480" y="293168"/>
                    <a:pt x="89434" y="310203"/>
                    <a:pt x="94791" y="333695"/>
                  </a:cubicBezTo>
                  <a:lnTo>
                    <a:pt x="88129" y="335206"/>
                  </a:lnTo>
                  <a:cubicBezTo>
                    <a:pt x="84282" y="318240"/>
                    <a:pt x="79611" y="295847"/>
                    <a:pt x="79611" y="285681"/>
                  </a:cubicBezTo>
                  <a:cubicBezTo>
                    <a:pt x="79611" y="279499"/>
                    <a:pt x="81311" y="268852"/>
                    <a:pt x="83423" y="258025"/>
                  </a:cubicBezTo>
                  <a:close/>
                  <a:moveTo>
                    <a:pt x="135899" y="223242"/>
                  </a:moveTo>
                  <a:lnTo>
                    <a:pt x="135907" y="223243"/>
                  </a:lnTo>
                  <a:lnTo>
                    <a:pt x="135910" y="223242"/>
                  </a:lnTo>
                  <a:close/>
                  <a:moveTo>
                    <a:pt x="139439" y="215996"/>
                  </a:moveTo>
                  <a:lnTo>
                    <a:pt x="139439" y="222278"/>
                  </a:lnTo>
                  <a:lnTo>
                    <a:pt x="154071" y="236723"/>
                  </a:lnTo>
                  <a:cubicBezTo>
                    <a:pt x="160115" y="238784"/>
                    <a:pt x="166366" y="238664"/>
                    <a:pt x="170144" y="238286"/>
                  </a:cubicBezTo>
                  <a:cubicBezTo>
                    <a:pt x="167946" y="231142"/>
                    <a:pt x="163584" y="225321"/>
                    <a:pt x="157686" y="221285"/>
                  </a:cubicBezTo>
                  <a:close/>
                  <a:moveTo>
                    <a:pt x="132570" y="208724"/>
                  </a:moveTo>
                  <a:lnTo>
                    <a:pt x="122703" y="212781"/>
                  </a:lnTo>
                  <a:cubicBezTo>
                    <a:pt x="119059" y="214068"/>
                    <a:pt x="116651" y="214755"/>
                    <a:pt x="116291" y="214858"/>
                  </a:cubicBezTo>
                  <a:cubicBezTo>
                    <a:pt x="116016" y="214928"/>
                    <a:pt x="115741" y="214996"/>
                    <a:pt x="115398" y="214996"/>
                  </a:cubicBezTo>
                  <a:cubicBezTo>
                    <a:pt x="115054" y="214996"/>
                    <a:pt x="114779" y="214927"/>
                    <a:pt x="114504" y="214858"/>
                  </a:cubicBezTo>
                  <a:cubicBezTo>
                    <a:pt x="114144" y="214755"/>
                    <a:pt x="111735" y="214069"/>
                    <a:pt x="108091" y="212780"/>
                  </a:cubicBezTo>
                  <a:lnTo>
                    <a:pt x="98226" y="208725"/>
                  </a:lnTo>
                  <a:lnTo>
                    <a:pt x="98225" y="222463"/>
                  </a:lnTo>
                  <a:lnTo>
                    <a:pt x="107362" y="239041"/>
                  </a:lnTo>
                  <a:cubicBezTo>
                    <a:pt x="130305" y="238217"/>
                    <a:pt x="132503" y="223036"/>
                    <a:pt x="132503" y="222830"/>
                  </a:cubicBezTo>
                  <a:lnTo>
                    <a:pt x="132570" y="222838"/>
                  </a:lnTo>
                  <a:close/>
                  <a:moveTo>
                    <a:pt x="164759" y="196838"/>
                  </a:moveTo>
                  <a:cubicBezTo>
                    <a:pt x="160646" y="195885"/>
                    <a:pt x="155443" y="196246"/>
                    <a:pt x="149467" y="200024"/>
                  </a:cubicBezTo>
                  <a:lnTo>
                    <a:pt x="148358" y="198299"/>
                  </a:lnTo>
                  <a:lnTo>
                    <a:pt x="138647" y="205520"/>
                  </a:lnTo>
                  <a:lnTo>
                    <a:pt x="139439" y="205520"/>
                  </a:lnTo>
                  <a:lnTo>
                    <a:pt x="139439" y="209184"/>
                  </a:lnTo>
                  <a:lnTo>
                    <a:pt x="158295" y="214962"/>
                  </a:lnTo>
                  <a:lnTo>
                    <a:pt x="158259" y="214242"/>
                  </a:lnTo>
                  <a:cubicBezTo>
                    <a:pt x="158672" y="214242"/>
                    <a:pt x="168425" y="213418"/>
                    <a:pt x="173508" y="201535"/>
                  </a:cubicBezTo>
                  <a:cubicBezTo>
                    <a:pt x="171894" y="200058"/>
                    <a:pt x="168872" y="197791"/>
                    <a:pt x="164759" y="196838"/>
                  </a:cubicBezTo>
                  <a:close/>
                  <a:moveTo>
                    <a:pt x="98777" y="166024"/>
                  </a:moveTo>
                  <a:cubicBezTo>
                    <a:pt x="99464" y="166780"/>
                    <a:pt x="105508" y="173168"/>
                    <a:pt x="115674" y="173099"/>
                  </a:cubicBezTo>
                  <a:cubicBezTo>
                    <a:pt x="125359" y="173030"/>
                    <a:pt x="131061" y="167192"/>
                    <a:pt x="132091" y="166024"/>
                  </a:cubicBezTo>
                  <a:lnTo>
                    <a:pt x="137243" y="170626"/>
                  </a:lnTo>
                  <a:cubicBezTo>
                    <a:pt x="135869" y="172206"/>
                    <a:pt x="128313" y="179899"/>
                    <a:pt x="115743" y="180037"/>
                  </a:cubicBezTo>
                  <a:cubicBezTo>
                    <a:pt x="115606" y="180037"/>
                    <a:pt x="115468" y="180037"/>
                    <a:pt x="115399" y="180037"/>
                  </a:cubicBezTo>
                  <a:cubicBezTo>
                    <a:pt x="102623" y="180037"/>
                    <a:pt x="94999" y="172206"/>
                    <a:pt x="93625" y="170626"/>
                  </a:cubicBezTo>
                  <a:close/>
                  <a:moveTo>
                    <a:pt x="47000" y="155292"/>
                  </a:moveTo>
                  <a:lnTo>
                    <a:pt x="47946" y="156888"/>
                  </a:lnTo>
                  <a:cubicBezTo>
                    <a:pt x="38536" y="162521"/>
                    <a:pt x="32903" y="172481"/>
                    <a:pt x="32903" y="183402"/>
                  </a:cubicBezTo>
                  <a:cubicBezTo>
                    <a:pt x="32903" y="200437"/>
                    <a:pt x="46778" y="214312"/>
                    <a:pt x="63813" y="214312"/>
                  </a:cubicBezTo>
                  <a:lnTo>
                    <a:pt x="87245" y="201874"/>
                  </a:lnTo>
                  <a:lnTo>
                    <a:pt x="63881" y="184499"/>
                  </a:lnTo>
                  <a:lnTo>
                    <a:pt x="54822" y="158355"/>
                  </a:lnTo>
                  <a:close/>
                  <a:moveTo>
                    <a:pt x="145552" y="120962"/>
                  </a:moveTo>
                  <a:lnTo>
                    <a:pt x="145689" y="120962"/>
                  </a:lnTo>
                  <a:cubicBezTo>
                    <a:pt x="150360" y="120962"/>
                    <a:pt x="154963" y="122404"/>
                    <a:pt x="159084" y="125083"/>
                  </a:cubicBezTo>
                  <a:lnTo>
                    <a:pt x="160801" y="125083"/>
                  </a:lnTo>
                  <a:lnTo>
                    <a:pt x="160801" y="131884"/>
                  </a:lnTo>
                  <a:lnTo>
                    <a:pt x="160732" y="131884"/>
                  </a:lnTo>
                  <a:lnTo>
                    <a:pt x="157985" y="131884"/>
                  </a:lnTo>
                  <a:cubicBezTo>
                    <a:pt x="157298" y="131884"/>
                    <a:pt x="156611" y="131678"/>
                    <a:pt x="155993" y="131265"/>
                  </a:cubicBezTo>
                  <a:lnTo>
                    <a:pt x="151116" y="129629"/>
                  </a:lnTo>
                  <a:lnTo>
                    <a:pt x="151116" y="136693"/>
                  </a:lnTo>
                  <a:lnTo>
                    <a:pt x="146995" y="136693"/>
                  </a:lnTo>
                  <a:lnTo>
                    <a:pt x="144247" y="136693"/>
                  </a:lnTo>
                  <a:lnTo>
                    <a:pt x="140126" y="136693"/>
                  </a:lnTo>
                  <a:lnTo>
                    <a:pt x="140126" y="129423"/>
                  </a:lnTo>
                  <a:lnTo>
                    <a:pt x="136622" y="130510"/>
                  </a:lnTo>
                  <a:cubicBezTo>
                    <a:pt x="135798" y="130922"/>
                    <a:pt x="135111" y="131334"/>
                    <a:pt x="134424" y="131540"/>
                  </a:cubicBezTo>
                  <a:lnTo>
                    <a:pt x="132089" y="125083"/>
                  </a:lnTo>
                  <a:cubicBezTo>
                    <a:pt x="132295" y="125015"/>
                    <a:pt x="132913" y="124671"/>
                    <a:pt x="133394" y="124465"/>
                  </a:cubicBezTo>
                  <a:cubicBezTo>
                    <a:pt x="135867" y="123160"/>
                    <a:pt x="139988" y="120962"/>
                    <a:pt x="145552" y="120962"/>
                  </a:cubicBezTo>
                  <a:close/>
                  <a:moveTo>
                    <a:pt x="85174" y="120893"/>
                  </a:moveTo>
                  <a:cubicBezTo>
                    <a:pt x="90806" y="120824"/>
                    <a:pt x="94928" y="123091"/>
                    <a:pt x="97469" y="124396"/>
                  </a:cubicBezTo>
                  <a:cubicBezTo>
                    <a:pt x="97950" y="124670"/>
                    <a:pt x="98568" y="124945"/>
                    <a:pt x="98774" y="125014"/>
                  </a:cubicBezTo>
                  <a:lnTo>
                    <a:pt x="96439" y="131471"/>
                  </a:lnTo>
                  <a:cubicBezTo>
                    <a:pt x="95752" y="131196"/>
                    <a:pt x="95065" y="130852"/>
                    <a:pt x="94241" y="130440"/>
                  </a:cubicBezTo>
                  <a:lnTo>
                    <a:pt x="90670" y="129333"/>
                  </a:lnTo>
                  <a:lnTo>
                    <a:pt x="90670" y="136693"/>
                  </a:lnTo>
                  <a:lnTo>
                    <a:pt x="86549" y="136693"/>
                  </a:lnTo>
                  <a:lnTo>
                    <a:pt x="83801" y="136693"/>
                  </a:lnTo>
                  <a:lnTo>
                    <a:pt x="79680" y="136693"/>
                  </a:lnTo>
                  <a:lnTo>
                    <a:pt x="79680" y="129582"/>
                  </a:lnTo>
                  <a:lnTo>
                    <a:pt x="74870" y="131196"/>
                  </a:lnTo>
                  <a:cubicBezTo>
                    <a:pt x="74183" y="131677"/>
                    <a:pt x="73496" y="131883"/>
                    <a:pt x="72810" y="131883"/>
                  </a:cubicBezTo>
                  <a:lnTo>
                    <a:pt x="70062" y="131883"/>
                  </a:lnTo>
                  <a:lnTo>
                    <a:pt x="70062" y="125014"/>
                  </a:lnTo>
                  <a:lnTo>
                    <a:pt x="71779" y="125014"/>
                  </a:lnTo>
                  <a:cubicBezTo>
                    <a:pt x="75901" y="122335"/>
                    <a:pt x="80503" y="120893"/>
                    <a:pt x="85174" y="120893"/>
                  </a:cubicBezTo>
                  <a:close/>
                  <a:moveTo>
                    <a:pt x="183786" y="120869"/>
                  </a:moveTo>
                  <a:lnTo>
                    <a:pt x="183432" y="125508"/>
                  </a:lnTo>
                  <a:lnTo>
                    <a:pt x="182022" y="134396"/>
                  </a:lnTo>
                  <a:lnTo>
                    <a:pt x="190264" y="125989"/>
                  </a:lnTo>
                  <a:lnTo>
                    <a:pt x="195168" y="130797"/>
                  </a:lnTo>
                  <a:lnTo>
                    <a:pt x="180165" y="146100"/>
                  </a:lnTo>
                  <a:lnTo>
                    <a:pt x="179524" y="150143"/>
                  </a:lnTo>
                  <a:lnTo>
                    <a:pt x="192778" y="145092"/>
                  </a:lnTo>
                  <a:cubicBezTo>
                    <a:pt x="196349" y="141142"/>
                    <a:pt x="197826" y="136008"/>
                    <a:pt x="197826" y="131268"/>
                  </a:cubicBezTo>
                  <a:cubicBezTo>
                    <a:pt x="197826" y="126323"/>
                    <a:pt x="193568" y="123558"/>
                    <a:pt x="189292" y="122030"/>
                  </a:cubicBezTo>
                  <a:close/>
                  <a:moveTo>
                    <a:pt x="47023" y="120865"/>
                  </a:moveTo>
                  <a:lnTo>
                    <a:pt x="41481" y="122030"/>
                  </a:lnTo>
                  <a:cubicBezTo>
                    <a:pt x="37214" y="123558"/>
                    <a:pt x="32972" y="126323"/>
                    <a:pt x="32972" y="131268"/>
                  </a:cubicBezTo>
                  <a:cubicBezTo>
                    <a:pt x="32972" y="136008"/>
                    <a:pt x="34449" y="141142"/>
                    <a:pt x="38021" y="145092"/>
                  </a:cubicBezTo>
                  <a:lnTo>
                    <a:pt x="52084" y="150451"/>
                  </a:lnTo>
                  <a:lnTo>
                    <a:pt x="50577" y="146103"/>
                  </a:lnTo>
                  <a:lnTo>
                    <a:pt x="35627" y="130854"/>
                  </a:lnTo>
                  <a:lnTo>
                    <a:pt x="40532" y="126046"/>
                  </a:lnTo>
                  <a:lnTo>
                    <a:pt x="48554" y="134229"/>
                  </a:lnTo>
                  <a:lnTo>
                    <a:pt x="47392" y="125508"/>
                  </a:lnTo>
                  <a:close/>
                  <a:moveTo>
                    <a:pt x="85106" y="100288"/>
                  </a:moveTo>
                  <a:lnTo>
                    <a:pt x="85312" y="100288"/>
                  </a:lnTo>
                  <a:cubicBezTo>
                    <a:pt x="92730" y="100357"/>
                    <a:pt x="98432" y="102830"/>
                    <a:pt x="102003" y="104890"/>
                  </a:cubicBezTo>
                  <a:lnTo>
                    <a:pt x="98500" y="110797"/>
                  </a:lnTo>
                  <a:cubicBezTo>
                    <a:pt x="95684" y="109149"/>
                    <a:pt x="91151" y="107157"/>
                    <a:pt x="85312" y="107157"/>
                  </a:cubicBezTo>
                  <a:cubicBezTo>
                    <a:pt x="79267" y="107157"/>
                    <a:pt x="74665" y="109149"/>
                    <a:pt x="71780" y="110797"/>
                  </a:cubicBezTo>
                  <a:lnTo>
                    <a:pt x="68277" y="104890"/>
                  </a:lnTo>
                  <a:cubicBezTo>
                    <a:pt x="71849" y="102761"/>
                    <a:pt x="77619" y="100288"/>
                    <a:pt x="85106" y="100288"/>
                  </a:cubicBezTo>
                  <a:close/>
                  <a:moveTo>
                    <a:pt x="145483" y="100287"/>
                  </a:moveTo>
                  <a:cubicBezTo>
                    <a:pt x="153039" y="100219"/>
                    <a:pt x="158947" y="102760"/>
                    <a:pt x="162518" y="104890"/>
                  </a:cubicBezTo>
                  <a:lnTo>
                    <a:pt x="159015" y="110797"/>
                  </a:lnTo>
                  <a:cubicBezTo>
                    <a:pt x="156130" y="109148"/>
                    <a:pt x="151459" y="107088"/>
                    <a:pt x="145483" y="107156"/>
                  </a:cubicBezTo>
                  <a:cubicBezTo>
                    <a:pt x="139645" y="107156"/>
                    <a:pt x="135043" y="109148"/>
                    <a:pt x="132295" y="110797"/>
                  </a:cubicBezTo>
                  <a:lnTo>
                    <a:pt x="128792" y="104890"/>
                  </a:lnTo>
                  <a:cubicBezTo>
                    <a:pt x="132295" y="102829"/>
                    <a:pt x="138065" y="100356"/>
                    <a:pt x="145483" y="100287"/>
                  </a:cubicBezTo>
                  <a:close/>
                  <a:moveTo>
                    <a:pt x="87578" y="71435"/>
                  </a:moveTo>
                  <a:cubicBezTo>
                    <a:pt x="80092" y="77755"/>
                    <a:pt x="74733" y="88402"/>
                    <a:pt x="69993" y="97881"/>
                  </a:cubicBezTo>
                  <a:cubicBezTo>
                    <a:pt x="64979" y="108115"/>
                    <a:pt x="60446" y="117182"/>
                    <a:pt x="53783" y="119586"/>
                  </a:cubicBezTo>
                  <a:cubicBezTo>
                    <a:pt x="54538" y="130027"/>
                    <a:pt x="58042" y="165060"/>
                    <a:pt x="69376" y="180446"/>
                  </a:cubicBezTo>
                  <a:cubicBezTo>
                    <a:pt x="81670" y="197000"/>
                    <a:pt x="109903" y="206272"/>
                    <a:pt x="115397" y="207991"/>
                  </a:cubicBezTo>
                  <a:cubicBezTo>
                    <a:pt x="120893" y="206341"/>
                    <a:pt x="149124" y="196999"/>
                    <a:pt x="161420" y="180446"/>
                  </a:cubicBezTo>
                  <a:cubicBezTo>
                    <a:pt x="172822" y="165060"/>
                    <a:pt x="176257" y="130028"/>
                    <a:pt x="177012" y="119586"/>
                  </a:cubicBezTo>
                  <a:cubicBezTo>
                    <a:pt x="170281" y="117182"/>
                    <a:pt x="165815" y="108115"/>
                    <a:pt x="160664" y="97881"/>
                  </a:cubicBezTo>
                  <a:cubicBezTo>
                    <a:pt x="155925" y="88402"/>
                    <a:pt x="150634" y="77755"/>
                    <a:pt x="143079" y="71435"/>
                  </a:cubicBezTo>
                  <a:lnTo>
                    <a:pt x="116200" y="78022"/>
                  </a:lnTo>
                  <a:lnTo>
                    <a:pt x="115397" y="78306"/>
                  </a:lnTo>
                  <a:lnTo>
                    <a:pt x="114906" y="78132"/>
                  </a:lnTo>
                  <a:close/>
                  <a:moveTo>
                    <a:pt x="175204" y="49334"/>
                  </a:moveTo>
                  <a:lnTo>
                    <a:pt x="171170" y="53037"/>
                  </a:lnTo>
                  <a:cubicBezTo>
                    <a:pt x="167768" y="55960"/>
                    <a:pt x="163025" y="59742"/>
                    <a:pt x="157349" y="63486"/>
                  </a:cubicBezTo>
                  <a:lnTo>
                    <a:pt x="147309" y="67033"/>
                  </a:lnTo>
                  <a:lnTo>
                    <a:pt x="166846" y="94790"/>
                  </a:lnTo>
                  <a:cubicBezTo>
                    <a:pt x="169113" y="99323"/>
                    <a:pt x="171431" y="103943"/>
                    <a:pt x="173749" y="107429"/>
                  </a:cubicBezTo>
                  <a:lnTo>
                    <a:pt x="180269" y="112943"/>
                  </a:lnTo>
                  <a:lnTo>
                    <a:pt x="185436" y="108685"/>
                  </a:lnTo>
                  <a:cubicBezTo>
                    <a:pt x="188192" y="104907"/>
                    <a:pt x="190888" y="98295"/>
                    <a:pt x="190888" y="86893"/>
                  </a:cubicBezTo>
                  <a:cubicBezTo>
                    <a:pt x="190888" y="80299"/>
                    <a:pt x="189446" y="72245"/>
                    <a:pt x="185985" y="64105"/>
                  </a:cubicBezTo>
                  <a:close/>
                  <a:moveTo>
                    <a:pt x="55552" y="49300"/>
                  </a:moveTo>
                  <a:lnTo>
                    <a:pt x="44744" y="64108"/>
                  </a:lnTo>
                  <a:cubicBezTo>
                    <a:pt x="41284" y="72247"/>
                    <a:pt x="39841" y="80301"/>
                    <a:pt x="39841" y="86895"/>
                  </a:cubicBezTo>
                  <a:cubicBezTo>
                    <a:pt x="39841" y="98332"/>
                    <a:pt x="42623" y="104960"/>
                    <a:pt x="45414" y="108738"/>
                  </a:cubicBezTo>
                  <a:lnTo>
                    <a:pt x="50465" y="112996"/>
                  </a:lnTo>
                  <a:lnTo>
                    <a:pt x="57072" y="107429"/>
                  </a:lnTo>
                  <a:cubicBezTo>
                    <a:pt x="59381" y="103943"/>
                    <a:pt x="61683" y="99324"/>
                    <a:pt x="63949" y="94790"/>
                  </a:cubicBezTo>
                  <a:lnTo>
                    <a:pt x="83487" y="67033"/>
                  </a:lnTo>
                  <a:lnTo>
                    <a:pt x="73445" y="63486"/>
                  </a:lnTo>
                  <a:cubicBezTo>
                    <a:pt x="67769" y="59743"/>
                    <a:pt x="63025" y="55960"/>
                    <a:pt x="59623" y="53037"/>
                  </a:cubicBezTo>
                  <a:close/>
                  <a:moveTo>
                    <a:pt x="115467" y="16484"/>
                  </a:moveTo>
                  <a:cubicBezTo>
                    <a:pt x="106881" y="16484"/>
                    <a:pt x="101557" y="20519"/>
                    <a:pt x="98363" y="24641"/>
                  </a:cubicBezTo>
                  <a:lnTo>
                    <a:pt x="95032" y="31317"/>
                  </a:lnTo>
                  <a:lnTo>
                    <a:pt x="98071" y="33847"/>
                  </a:lnTo>
                  <a:cubicBezTo>
                    <a:pt x="104219" y="38226"/>
                    <a:pt x="110796" y="41901"/>
                    <a:pt x="115398" y="41901"/>
                  </a:cubicBezTo>
                  <a:cubicBezTo>
                    <a:pt x="120000" y="41901"/>
                    <a:pt x="126577" y="38226"/>
                    <a:pt x="132725" y="33847"/>
                  </a:cubicBezTo>
                  <a:lnTo>
                    <a:pt x="135814" y="31276"/>
                  </a:lnTo>
                  <a:lnTo>
                    <a:pt x="132510" y="24641"/>
                  </a:lnTo>
                  <a:cubicBezTo>
                    <a:pt x="129325" y="20519"/>
                    <a:pt x="124019" y="16484"/>
                    <a:pt x="115467" y="16484"/>
                  </a:cubicBezTo>
                  <a:close/>
                  <a:moveTo>
                    <a:pt x="115398" y="9615"/>
                  </a:moveTo>
                  <a:cubicBezTo>
                    <a:pt x="124430" y="9615"/>
                    <a:pt x="130990" y="13238"/>
                    <a:pt x="135524" y="17815"/>
                  </a:cubicBezTo>
                  <a:lnTo>
                    <a:pt x="140837" y="27095"/>
                  </a:lnTo>
                  <a:lnTo>
                    <a:pt x="147476" y="21569"/>
                  </a:lnTo>
                  <a:lnTo>
                    <a:pt x="152284" y="26515"/>
                  </a:lnTo>
                  <a:cubicBezTo>
                    <a:pt x="149949" y="28781"/>
                    <a:pt x="128999" y="48770"/>
                    <a:pt x="115398" y="48770"/>
                  </a:cubicBezTo>
                  <a:cubicBezTo>
                    <a:pt x="101798" y="48770"/>
                    <a:pt x="80847" y="28781"/>
                    <a:pt x="78512" y="26515"/>
                  </a:cubicBezTo>
                  <a:lnTo>
                    <a:pt x="83320" y="21569"/>
                  </a:lnTo>
                  <a:lnTo>
                    <a:pt x="89992" y="27123"/>
                  </a:lnTo>
                  <a:lnTo>
                    <a:pt x="95280" y="17815"/>
                  </a:lnTo>
                  <a:cubicBezTo>
                    <a:pt x="99805" y="13238"/>
                    <a:pt x="106365" y="9615"/>
                    <a:pt x="115398" y="9615"/>
                  </a:cubicBezTo>
                  <a:close/>
                  <a:moveTo>
                    <a:pt x="115397" y="6869"/>
                  </a:moveTo>
                  <a:cubicBezTo>
                    <a:pt x="91355" y="6869"/>
                    <a:pt x="76244" y="14768"/>
                    <a:pt x="72741" y="16760"/>
                  </a:cubicBezTo>
                  <a:lnTo>
                    <a:pt x="60445" y="44511"/>
                  </a:lnTo>
                  <a:cubicBezTo>
                    <a:pt x="63673" y="47533"/>
                    <a:pt x="71350" y="54264"/>
                    <a:pt x="81250" y="60240"/>
                  </a:cubicBezTo>
                  <a:lnTo>
                    <a:pt x="115367" y="71427"/>
                  </a:lnTo>
                  <a:lnTo>
                    <a:pt x="115398" y="71435"/>
                  </a:lnTo>
                  <a:lnTo>
                    <a:pt x="115423" y="71428"/>
                  </a:lnTo>
                  <a:lnTo>
                    <a:pt x="149570" y="60240"/>
                  </a:lnTo>
                  <a:cubicBezTo>
                    <a:pt x="159461" y="54264"/>
                    <a:pt x="167120" y="47533"/>
                    <a:pt x="170348" y="44511"/>
                  </a:cubicBezTo>
                  <a:lnTo>
                    <a:pt x="158053" y="16760"/>
                  </a:lnTo>
                  <a:cubicBezTo>
                    <a:pt x="154549" y="14700"/>
                    <a:pt x="139506" y="6869"/>
                    <a:pt x="115397" y="6869"/>
                  </a:cubicBezTo>
                  <a:close/>
                  <a:moveTo>
                    <a:pt x="115397" y="0"/>
                  </a:moveTo>
                  <a:cubicBezTo>
                    <a:pt x="145208" y="0"/>
                    <a:pt x="161968" y="11128"/>
                    <a:pt x="162655" y="11608"/>
                  </a:cubicBezTo>
                  <a:cubicBezTo>
                    <a:pt x="163204" y="11952"/>
                    <a:pt x="163616" y="12501"/>
                    <a:pt x="163891" y="13051"/>
                  </a:cubicBezTo>
                  <a:lnTo>
                    <a:pt x="174629" y="37210"/>
                  </a:lnTo>
                  <a:lnTo>
                    <a:pt x="192322" y="61469"/>
                  </a:lnTo>
                  <a:cubicBezTo>
                    <a:pt x="196160" y="70528"/>
                    <a:pt x="197757" y="79509"/>
                    <a:pt x="197757" y="86893"/>
                  </a:cubicBezTo>
                  <a:cubicBezTo>
                    <a:pt x="197791" y="101077"/>
                    <a:pt x="193910" y="109337"/>
                    <a:pt x="189935" y="114068"/>
                  </a:cubicBezTo>
                  <a:lnTo>
                    <a:pt x="188299" y="115238"/>
                  </a:lnTo>
                  <a:lnTo>
                    <a:pt x="194452" y="116766"/>
                  </a:lnTo>
                  <a:cubicBezTo>
                    <a:pt x="199870" y="119402"/>
                    <a:pt x="204695" y="123884"/>
                    <a:pt x="204695" y="131268"/>
                  </a:cubicBezTo>
                  <a:cubicBezTo>
                    <a:pt x="204695" y="137862"/>
                    <a:pt x="202377" y="144714"/>
                    <a:pt x="197526" y="149917"/>
                  </a:cubicBezTo>
                  <a:lnTo>
                    <a:pt x="177662" y="157695"/>
                  </a:lnTo>
                  <a:lnTo>
                    <a:pt x="166915" y="184498"/>
                  </a:lnTo>
                  <a:lnTo>
                    <a:pt x="156401" y="192317"/>
                  </a:lnTo>
                  <a:lnTo>
                    <a:pt x="167129" y="190364"/>
                  </a:lnTo>
                  <a:cubicBezTo>
                    <a:pt x="173097" y="191970"/>
                    <a:pt x="177665" y="195593"/>
                    <a:pt x="180103" y="198581"/>
                  </a:cubicBezTo>
                  <a:cubicBezTo>
                    <a:pt x="180858" y="199543"/>
                    <a:pt x="181064" y="200779"/>
                    <a:pt x="180721" y="201878"/>
                  </a:cubicBezTo>
                  <a:cubicBezTo>
                    <a:pt x="177493" y="210980"/>
                    <a:pt x="172118" y="215788"/>
                    <a:pt x="167473" y="218321"/>
                  </a:cubicBezTo>
                  <a:lnTo>
                    <a:pt x="164382" y="219293"/>
                  </a:lnTo>
                  <a:lnTo>
                    <a:pt x="177768" y="240484"/>
                  </a:lnTo>
                  <a:lnTo>
                    <a:pt x="176277" y="242740"/>
                  </a:lnTo>
                  <a:lnTo>
                    <a:pt x="177012" y="243368"/>
                  </a:lnTo>
                  <a:lnTo>
                    <a:pt x="164511" y="258136"/>
                  </a:lnTo>
                  <a:lnTo>
                    <a:pt x="177493" y="286849"/>
                  </a:lnTo>
                  <a:cubicBezTo>
                    <a:pt x="177699" y="287261"/>
                    <a:pt x="177768" y="287673"/>
                    <a:pt x="177768" y="288085"/>
                  </a:cubicBezTo>
                  <a:cubicBezTo>
                    <a:pt x="177871" y="289425"/>
                    <a:pt x="179094" y="313135"/>
                    <a:pt x="168398" y="333195"/>
                  </a:cubicBezTo>
                  <a:lnTo>
                    <a:pt x="158546" y="344819"/>
                  </a:lnTo>
                  <a:lnTo>
                    <a:pt x="223927" y="344819"/>
                  </a:lnTo>
                  <a:lnTo>
                    <a:pt x="223927" y="283343"/>
                  </a:lnTo>
                  <a:cubicBezTo>
                    <a:pt x="223927" y="278706"/>
                    <a:pt x="222570" y="274241"/>
                    <a:pt x="220158" y="270446"/>
                  </a:cubicBezTo>
                  <a:lnTo>
                    <a:pt x="213529" y="264623"/>
                  </a:lnTo>
                  <a:lnTo>
                    <a:pt x="204538" y="304290"/>
                  </a:lnTo>
                  <a:lnTo>
                    <a:pt x="197841" y="302772"/>
                  </a:lnTo>
                  <a:lnTo>
                    <a:pt x="207454" y="260361"/>
                  </a:lnTo>
                  <a:lnTo>
                    <a:pt x="186697" y="250715"/>
                  </a:lnTo>
                  <a:lnTo>
                    <a:pt x="189581" y="244464"/>
                  </a:lnTo>
                  <a:lnTo>
                    <a:pt x="212937" y="255318"/>
                  </a:lnTo>
                  <a:cubicBezTo>
                    <a:pt x="223790" y="260400"/>
                    <a:pt x="230795" y="271390"/>
                    <a:pt x="230795" y="283342"/>
                  </a:cubicBezTo>
                  <a:lnTo>
                    <a:pt x="230796" y="348254"/>
                  </a:lnTo>
                  <a:cubicBezTo>
                    <a:pt x="230796" y="350178"/>
                    <a:pt x="229285" y="351688"/>
                    <a:pt x="227361" y="351688"/>
                  </a:cubicBezTo>
                  <a:lnTo>
                    <a:pt x="151331" y="351688"/>
                  </a:lnTo>
                  <a:lnTo>
                    <a:pt x="151322" y="351691"/>
                  </a:lnTo>
                  <a:lnTo>
                    <a:pt x="136005" y="351691"/>
                  </a:lnTo>
                  <a:lnTo>
                    <a:pt x="135999" y="351688"/>
                  </a:lnTo>
                  <a:lnTo>
                    <a:pt x="3434" y="351688"/>
                  </a:lnTo>
                  <a:cubicBezTo>
                    <a:pt x="1510" y="351689"/>
                    <a:pt x="0" y="350177"/>
                    <a:pt x="0" y="348254"/>
                  </a:cubicBezTo>
                  <a:lnTo>
                    <a:pt x="0" y="283343"/>
                  </a:lnTo>
                  <a:cubicBezTo>
                    <a:pt x="-1" y="271390"/>
                    <a:pt x="7005" y="260400"/>
                    <a:pt x="17858" y="255318"/>
                  </a:cubicBezTo>
                  <a:lnTo>
                    <a:pt x="54744" y="238116"/>
                  </a:lnTo>
                  <a:lnTo>
                    <a:pt x="54883" y="237942"/>
                  </a:lnTo>
                  <a:lnTo>
                    <a:pt x="91357" y="220912"/>
                  </a:lnTo>
                  <a:lnTo>
                    <a:pt x="91357" y="206569"/>
                  </a:lnTo>
                  <a:lnTo>
                    <a:pt x="63882" y="221181"/>
                  </a:lnTo>
                  <a:cubicBezTo>
                    <a:pt x="43069" y="221181"/>
                    <a:pt x="26103" y="204215"/>
                    <a:pt x="26103" y="183402"/>
                  </a:cubicBezTo>
                  <a:cubicBezTo>
                    <a:pt x="26103" y="176808"/>
                    <a:pt x="27854" y="170403"/>
                    <a:pt x="31023" y="164796"/>
                  </a:cubicBezTo>
                  <a:lnTo>
                    <a:pt x="42114" y="153379"/>
                  </a:lnTo>
                  <a:lnTo>
                    <a:pt x="33273" y="149917"/>
                  </a:lnTo>
                  <a:cubicBezTo>
                    <a:pt x="28421" y="144714"/>
                    <a:pt x="26103" y="137862"/>
                    <a:pt x="26103" y="131268"/>
                  </a:cubicBezTo>
                  <a:cubicBezTo>
                    <a:pt x="26103" y="123884"/>
                    <a:pt x="30929" y="119402"/>
                    <a:pt x="36347" y="116766"/>
                  </a:cubicBezTo>
                  <a:lnTo>
                    <a:pt x="42513" y="115235"/>
                  </a:lnTo>
                  <a:lnTo>
                    <a:pt x="40854" y="114045"/>
                  </a:lnTo>
                  <a:cubicBezTo>
                    <a:pt x="36870" y="109322"/>
                    <a:pt x="32972" y="101080"/>
                    <a:pt x="32972" y="86895"/>
                  </a:cubicBezTo>
                  <a:cubicBezTo>
                    <a:pt x="32972" y="79545"/>
                    <a:pt x="34569" y="70564"/>
                    <a:pt x="38407" y="61497"/>
                  </a:cubicBezTo>
                  <a:lnTo>
                    <a:pt x="56260" y="36995"/>
                  </a:lnTo>
                  <a:lnTo>
                    <a:pt x="66902" y="13051"/>
                  </a:lnTo>
                  <a:cubicBezTo>
                    <a:pt x="67177" y="12433"/>
                    <a:pt x="67589" y="11952"/>
                    <a:pt x="68138" y="11608"/>
                  </a:cubicBezTo>
                  <a:cubicBezTo>
                    <a:pt x="68825" y="11128"/>
                    <a:pt x="85585" y="0"/>
                    <a:pt x="115397" y="0"/>
                  </a:cubicBezTo>
                  <a:close/>
                </a:path>
              </a:pathLst>
            </a:custGeom>
            <a:solidFill>
              <a:schemeClr val="accent6"/>
            </a:solidFill>
            <a:ln w="3941" cap="flat">
              <a:solidFill>
                <a:schemeClr val="accent6"/>
              </a:solidFill>
              <a:prstDash val="solid"/>
              <a:miter/>
            </a:ln>
          </p:spPr>
          <p:txBody>
            <a:bodyPr lIns="0" tIns="0" rIns="0" bIns="0" rtlCol="0" anchor="ctr"/>
            <a:lstStyle/>
            <a:p>
              <a:endParaRPr lang="de-DE" dirty="0"/>
            </a:p>
          </p:txBody>
        </p:sp>
      </p:grpSp>
      <p:grpSp>
        <p:nvGrpSpPr>
          <p:cNvPr id="36" name="Gruppieren 35">
            <a:extLst>
              <a:ext uri="{FF2B5EF4-FFF2-40B4-BE49-F238E27FC236}">
                <a16:creationId xmlns:a16="http://schemas.microsoft.com/office/drawing/2014/main" id="{ABDE17BA-FE21-264E-7ACC-9A3A7513B6F7}"/>
              </a:ext>
            </a:extLst>
          </p:cNvPr>
          <p:cNvGrpSpPr>
            <a:grpSpLocks noChangeAspect="1"/>
          </p:cNvGrpSpPr>
          <p:nvPr/>
        </p:nvGrpSpPr>
        <p:grpSpPr bwMode="gray">
          <a:xfrm>
            <a:off x="3890557" y="2813403"/>
            <a:ext cx="540000" cy="540000"/>
            <a:chOff x="3890557" y="2684172"/>
            <a:chExt cx="540000" cy="540000"/>
          </a:xfrm>
        </p:grpSpPr>
        <p:sp>
          <p:nvSpPr>
            <p:cNvPr id="33" name="Ellipse 32">
              <a:extLst>
                <a:ext uri="{FF2B5EF4-FFF2-40B4-BE49-F238E27FC236}">
                  <a16:creationId xmlns:a16="http://schemas.microsoft.com/office/drawing/2014/main" id="{1DCA352A-771E-31FD-0A4D-C79296E59CF1}"/>
                </a:ext>
              </a:extLst>
            </p:cNvPr>
            <p:cNvSpPr>
              <a:spLocks/>
            </p:cNvSpPr>
            <p:nvPr/>
          </p:nvSpPr>
          <p:spPr bwMode="gray">
            <a:xfrm>
              <a:off x="3890557" y="2684172"/>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44" name="Grafik 33">
              <a:extLst>
                <a:ext uri="{FF2B5EF4-FFF2-40B4-BE49-F238E27FC236}">
                  <a16:creationId xmlns:a16="http://schemas.microsoft.com/office/drawing/2014/main" id="{66B48E47-9E86-404E-DF74-0389AA59574A}"/>
                </a:ext>
              </a:extLst>
            </p:cNvPr>
            <p:cNvSpPr>
              <a:spLocks noChangeAspect="1"/>
            </p:cNvSpPr>
            <p:nvPr/>
          </p:nvSpPr>
          <p:spPr bwMode="gray">
            <a:xfrm>
              <a:off x="4042520" y="2807263"/>
              <a:ext cx="236075" cy="293819"/>
            </a:xfrm>
            <a:custGeom>
              <a:avLst/>
              <a:gdLst>
                <a:gd name="connsiteX0" fmla="*/ 118038 w 236075"/>
                <a:gd name="connsiteY0" fmla="*/ 200620 h 293819"/>
                <a:gd name="connsiteX1" fmla="*/ 94764 w 236075"/>
                <a:gd name="connsiteY1" fmla="*/ 177346 h 293819"/>
                <a:gd name="connsiteX2" fmla="*/ 118038 w 236075"/>
                <a:gd name="connsiteY2" fmla="*/ 154072 h 293819"/>
                <a:gd name="connsiteX3" fmla="*/ 141312 w 236075"/>
                <a:gd name="connsiteY3" fmla="*/ 177346 h 293819"/>
                <a:gd name="connsiteX4" fmla="*/ 118038 w 236075"/>
                <a:gd name="connsiteY4" fmla="*/ 200620 h 293819"/>
                <a:gd name="connsiteX5" fmla="*/ 99579 w 236075"/>
                <a:gd name="connsiteY5" fmla="*/ 262605 h 293819"/>
                <a:gd name="connsiteX6" fmla="*/ 115087 w 236075"/>
                <a:gd name="connsiteY6" fmla="*/ 293820 h 293819"/>
                <a:gd name="connsiteX7" fmla="*/ 100557 w 236075"/>
                <a:gd name="connsiteY7" fmla="*/ 293820 h 293819"/>
                <a:gd name="connsiteX8" fmla="*/ 86584 w 236075"/>
                <a:gd name="connsiteY8" fmla="*/ 264259 h 293819"/>
                <a:gd name="connsiteX9" fmla="*/ 74949 w 236075"/>
                <a:gd name="connsiteY9" fmla="*/ 264259 h 293819"/>
                <a:gd name="connsiteX10" fmla="*/ 74949 w 236075"/>
                <a:gd name="connsiteY10" fmla="*/ 293820 h 293819"/>
                <a:gd name="connsiteX11" fmla="*/ 63055 w 236075"/>
                <a:gd name="connsiteY11" fmla="*/ 293820 h 293819"/>
                <a:gd name="connsiteX12" fmla="*/ 63055 w 236075"/>
                <a:gd name="connsiteY12" fmla="*/ 217569 h 293819"/>
                <a:gd name="connsiteX13" fmla="*/ 90964 w 236075"/>
                <a:gd name="connsiteY13" fmla="*/ 217569 h 293819"/>
                <a:gd name="connsiteX14" fmla="*/ 114312 w 236075"/>
                <a:gd name="connsiteY14" fmla="*/ 240902 h 293819"/>
                <a:gd name="connsiteX15" fmla="*/ 99579 w 236075"/>
                <a:gd name="connsiteY15" fmla="*/ 262605 h 293819"/>
                <a:gd name="connsiteX16" fmla="*/ 74947 w 236075"/>
                <a:gd name="connsiteY16" fmla="*/ 229464 h 293819"/>
                <a:gd name="connsiteX17" fmla="*/ 74951 w 236075"/>
                <a:gd name="connsiteY17" fmla="*/ 252364 h 293819"/>
                <a:gd name="connsiteX18" fmla="*/ 90966 w 236075"/>
                <a:gd name="connsiteY18" fmla="*/ 252364 h 293819"/>
                <a:gd name="connsiteX19" fmla="*/ 102416 w 236075"/>
                <a:gd name="connsiteY19" fmla="*/ 240914 h 293819"/>
                <a:gd name="connsiteX20" fmla="*/ 90966 w 236075"/>
                <a:gd name="connsiteY20" fmla="*/ 229464 h 293819"/>
                <a:gd name="connsiteX21" fmla="*/ 74946 w 236075"/>
                <a:gd name="connsiteY21" fmla="*/ 229464 h 293819"/>
                <a:gd name="connsiteX22" fmla="*/ 32693 w 236075"/>
                <a:gd name="connsiteY22" fmla="*/ 87498 h 293819"/>
                <a:gd name="connsiteX23" fmla="*/ 44873 w 236075"/>
                <a:gd name="connsiteY23" fmla="*/ 89317 h 293819"/>
                <a:gd name="connsiteX24" fmla="*/ 191202 w 236075"/>
                <a:gd name="connsiteY24" fmla="*/ 89317 h 293819"/>
                <a:gd name="connsiteX25" fmla="*/ 203382 w 236075"/>
                <a:gd name="connsiteY25" fmla="*/ 87498 h 293819"/>
                <a:gd name="connsiteX26" fmla="*/ 203434 w 236075"/>
                <a:gd name="connsiteY26" fmla="*/ 87434 h 293819"/>
                <a:gd name="connsiteX27" fmla="*/ 202078 w 236075"/>
                <a:gd name="connsiteY27" fmla="*/ 74614 h 293819"/>
                <a:gd name="connsiteX28" fmla="*/ 201451 w 236075"/>
                <a:gd name="connsiteY28" fmla="*/ 74150 h 293819"/>
                <a:gd name="connsiteX29" fmla="*/ 34628 w 236075"/>
                <a:gd name="connsiteY29" fmla="*/ 74150 h 293819"/>
                <a:gd name="connsiteX30" fmla="*/ 32177 w 236075"/>
                <a:gd name="connsiteY30" fmla="*/ 86806 h 293819"/>
                <a:gd name="connsiteX31" fmla="*/ 32641 w 236075"/>
                <a:gd name="connsiteY31" fmla="*/ 87433 h 293819"/>
                <a:gd name="connsiteX32" fmla="*/ 32691 w 236075"/>
                <a:gd name="connsiteY32" fmla="*/ 87493 h 293819"/>
                <a:gd name="connsiteX33" fmla="*/ 5520 w 236075"/>
                <a:gd name="connsiteY33" fmla="*/ 293820 h 293819"/>
                <a:gd name="connsiteX34" fmla="*/ 17414 w 236075"/>
                <a:gd name="connsiteY34" fmla="*/ 293820 h 293819"/>
                <a:gd name="connsiteX35" fmla="*/ 17414 w 236075"/>
                <a:gd name="connsiteY35" fmla="*/ 261641 h 293819"/>
                <a:gd name="connsiteX36" fmla="*/ 41843 w 236075"/>
                <a:gd name="connsiteY36" fmla="*/ 261641 h 293819"/>
                <a:gd name="connsiteX37" fmla="*/ 41843 w 236075"/>
                <a:gd name="connsiteY37" fmla="*/ 249747 h 293819"/>
                <a:gd name="connsiteX38" fmla="*/ 17414 w 236075"/>
                <a:gd name="connsiteY38" fmla="*/ 249747 h 293819"/>
                <a:gd name="connsiteX39" fmla="*/ 17414 w 236075"/>
                <a:gd name="connsiteY39" fmla="*/ 229464 h 293819"/>
                <a:gd name="connsiteX40" fmla="*/ 50562 w 236075"/>
                <a:gd name="connsiteY40" fmla="*/ 229464 h 293819"/>
                <a:gd name="connsiteX41" fmla="*/ 50562 w 236075"/>
                <a:gd name="connsiteY41" fmla="*/ 217569 h 293819"/>
                <a:gd name="connsiteX42" fmla="*/ 5520 w 236075"/>
                <a:gd name="connsiteY42" fmla="*/ 217569 h 293819"/>
                <a:gd name="connsiteX43" fmla="*/ 185513 w 236075"/>
                <a:gd name="connsiteY43" fmla="*/ 293820 h 293819"/>
                <a:gd name="connsiteX44" fmla="*/ 230555 w 236075"/>
                <a:gd name="connsiteY44" fmla="*/ 293820 h 293819"/>
                <a:gd name="connsiteX45" fmla="*/ 230555 w 236075"/>
                <a:gd name="connsiteY45" fmla="*/ 281925 h 293819"/>
                <a:gd name="connsiteX46" fmla="*/ 197408 w 236075"/>
                <a:gd name="connsiteY46" fmla="*/ 281925 h 293819"/>
                <a:gd name="connsiteX47" fmla="*/ 197408 w 236075"/>
                <a:gd name="connsiteY47" fmla="*/ 261641 h 293819"/>
                <a:gd name="connsiteX48" fmla="*/ 221837 w 236075"/>
                <a:gd name="connsiteY48" fmla="*/ 261641 h 293819"/>
                <a:gd name="connsiteX49" fmla="*/ 221837 w 236075"/>
                <a:gd name="connsiteY49" fmla="*/ 249747 h 293819"/>
                <a:gd name="connsiteX50" fmla="*/ 197408 w 236075"/>
                <a:gd name="connsiteY50" fmla="*/ 249747 h 293819"/>
                <a:gd name="connsiteX51" fmla="*/ 197408 w 236075"/>
                <a:gd name="connsiteY51" fmla="*/ 229464 h 293819"/>
                <a:gd name="connsiteX52" fmla="*/ 230555 w 236075"/>
                <a:gd name="connsiteY52" fmla="*/ 229464 h 293819"/>
                <a:gd name="connsiteX53" fmla="*/ 230555 w 236075"/>
                <a:gd name="connsiteY53" fmla="*/ 217569 h 293819"/>
                <a:gd name="connsiteX54" fmla="*/ 185513 w 236075"/>
                <a:gd name="connsiteY54" fmla="*/ 217569 h 293819"/>
                <a:gd name="connsiteX55" fmla="*/ 127398 w 236075"/>
                <a:gd name="connsiteY55" fmla="*/ 293820 h 293819"/>
                <a:gd name="connsiteX56" fmla="*/ 172442 w 236075"/>
                <a:gd name="connsiteY56" fmla="*/ 293820 h 293819"/>
                <a:gd name="connsiteX57" fmla="*/ 172442 w 236075"/>
                <a:gd name="connsiteY57" fmla="*/ 281925 h 293819"/>
                <a:gd name="connsiteX58" fmla="*/ 139293 w 236075"/>
                <a:gd name="connsiteY58" fmla="*/ 281925 h 293819"/>
                <a:gd name="connsiteX59" fmla="*/ 139293 w 236075"/>
                <a:gd name="connsiteY59" fmla="*/ 261641 h 293819"/>
                <a:gd name="connsiteX60" fmla="*/ 163722 w 236075"/>
                <a:gd name="connsiteY60" fmla="*/ 261641 h 293819"/>
                <a:gd name="connsiteX61" fmla="*/ 163722 w 236075"/>
                <a:gd name="connsiteY61" fmla="*/ 249747 h 293819"/>
                <a:gd name="connsiteX62" fmla="*/ 139293 w 236075"/>
                <a:gd name="connsiteY62" fmla="*/ 249747 h 293819"/>
                <a:gd name="connsiteX63" fmla="*/ 139293 w 236075"/>
                <a:gd name="connsiteY63" fmla="*/ 229464 h 293819"/>
                <a:gd name="connsiteX64" fmla="*/ 172442 w 236075"/>
                <a:gd name="connsiteY64" fmla="*/ 229464 h 293819"/>
                <a:gd name="connsiteX65" fmla="*/ 172442 w 236075"/>
                <a:gd name="connsiteY65" fmla="*/ 217569 h 293819"/>
                <a:gd name="connsiteX66" fmla="*/ 127398 w 236075"/>
                <a:gd name="connsiteY66" fmla="*/ 217569 h 293819"/>
                <a:gd name="connsiteX67" fmla="*/ 235987 w 236075"/>
                <a:gd name="connsiteY67" fmla="*/ 42428 h 293819"/>
                <a:gd name="connsiteX68" fmla="*/ 232313 w 236075"/>
                <a:gd name="connsiteY68" fmla="*/ 36362 h 293819"/>
                <a:gd name="connsiteX69" fmla="*/ 3764 w 236075"/>
                <a:gd name="connsiteY69" fmla="*/ 36362 h 293819"/>
                <a:gd name="connsiteX70" fmla="*/ 88 w 236075"/>
                <a:gd name="connsiteY70" fmla="*/ 42428 h 293819"/>
                <a:gd name="connsiteX71" fmla="*/ 7934 w 236075"/>
                <a:gd name="connsiteY71" fmla="*/ 52790 h 293819"/>
                <a:gd name="connsiteX72" fmla="*/ 14393 w 236075"/>
                <a:gd name="connsiteY72" fmla="*/ 51263 h 293819"/>
                <a:gd name="connsiteX73" fmla="*/ 221684 w 236075"/>
                <a:gd name="connsiteY73" fmla="*/ 51263 h 293819"/>
                <a:gd name="connsiteX74" fmla="*/ 234462 w 236075"/>
                <a:gd name="connsiteY74" fmla="*/ 48887 h 293819"/>
                <a:gd name="connsiteX75" fmla="*/ 235989 w 236075"/>
                <a:gd name="connsiteY75" fmla="*/ 42428 h 293819"/>
                <a:gd name="connsiteX76" fmla="*/ 170452 w 236075"/>
                <a:gd name="connsiteY76" fmla="*/ 112010 h 293819"/>
                <a:gd name="connsiteX77" fmla="*/ 65623 w 236075"/>
                <a:gd name="connsiteY77" fmla="*/ 112010 h 293819"/>
                <a:gd name="connsiteX78" fmla="*/ 61425 w 236075"/>
                <a:gd name="connsiteY78" fmla="*/ 118178 h 293819"/>
                <a:gd name="connsiteX79" fmla="*/ 63315 w 236075"/>
                <a:gd name="connsiteY79" fmla="*/ 125497 h 293819"/>
                <a:gd name="connsiteX80" fmla="*/ 75324 w 236075"/>
                <a:gd name="connsiteY80" fmla="*/ 127502 h 293819"/>
                <a:gd name="connsiteX81" fmla="*/ 160753 w 236075"/>
                <a:gd name="connsiteY81" fmla="*/ 127502 h 293819"/>
                <a:gd name="connsiteX82" fmla="*/ 172730 w 236075"/>
                <a:gd name="connsiteY82" fmla="*/ 125538 h 293819"/>
                <a:gd name="connsiteX83" fmla="*/ 172745 w 236075"/>
                <a:gd name="connsiteY83" fmla="*/ 125519 h 293819"/>
                <a:gd name="connsiteX84" fmla="*/ 172779 w 236075"/>
                <a:gd name="connsiteY84" fmla="*/ 125478 h 293819"/>
                <a:gd name="connsiteX85" fmla="*/ 174651 w 236075"/>
                <a:gd name="connsiteY85" fmla="*/ 118178 h 293819"/>
                <a:gd name="connsiteX86" fmla="*/ 170452 w 236075"/>
                <a:gd name="connsiteY86" fmla="*/ 112010 h 29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36075" h="293819">
                  <a:moveTo>
                    <a:pt x="118038" y="200620"/>
                  </a:moveTo>
                  <a:cubicBezTo>
                    <a:pt x="105184" y="200620"/>
                    <a:pt x="94764" y="190199"/>
                    <a:pt x="94764" y="177346"/>
                  </a:cubicBezTo>
                  <a:cubicBezTo>
                    <a:pt x="94764" y="164492"/>
                    <a:pt x="105184" y="154072"/>
                    <a:pt x="118038" y="154072"/>
                  </a:cubicBezTo>
                  <a:cubicBezTo>
                    <a:pt x="130891" y="154072"/>
                    <a:pt x="141312" y="164492"/>
                    <a:pt x="141312" y="177346"/>
                  </a:cubicBezTo>
                  <a:cubicBezTo>
                    <a:pt x="141297" y="190193"/>
                    <a:pt x="130885" y="200605"/>
                    <a:pt x="118038" y="200620"/>
                  </a:cubicBezTo>
                  <a:close/>
                  <a:moveTo>
                    <a:pt x="99579" y="262605"/>
                  </a:moveTo>
                  <a:lnTo>
                    <a:pt x="115087" y="293820"/>
                  </a:lnTo>
                  <a:lnTo>
                    <a:pt x="100557" y="293820"/>
                  </a:lnTo>
                  <a:lnTo>
                    <a:pt x="86584" y="264259"/>
                  </a:lnTo>
                  <a:lnTo>
                    <a:pt x="74949" y="264259"/>
                  </a:lnTo>
                  <a:lnTo>
                    <a:pt x="74949" y="293820"/>
                  </a:lnTo>
                  <a:lnTo>
                    <a:pt x="63055" y="293820"/>
                  </a:lnTo>
                  <a:lnTo>
                    <a:pt x="63055" y="217569"/>
                  </a:lnTo>
                  <a:lnTo>
                    <a:pt x="90964" y="217569"/>
                  </a:lnTo>
                  <a:cubicBezTo>
                    <a:pt x="103855" y="217565"/>
                    <a:pt x="114308" y="228012"/>
                    <a:pt x="114312" y="240902"/>
                  </a:cubicBezTo>
                  <a:cubicBezTo>
                    <a:pt x="114315" y="250473"/>
                    <a:pt x="108476" y="259075"/>
                    <a:pt x="99579" y="262605"/>
                  </a:cubicBezTo>
                  <a:close/>
                  <a:moveTo>
                    <a:pt x="74947" y="229464"/>
                  </a:moveTo>
                  <a:lnTo>
                    <a:pt x="74951" y="252364"/>
                  </a:lnTo>
                  <a:lnTo>
                    <a:pt x="90966" y="252364"/>
                  </a:lnTo>
                  <a:cubicBezTo>
                    <a:pt x="97290" y="252364"/>
                    <a:pt x="102416" y="247238"/>
                    <a:pt x="102416" y="240914"/>
                  </a:cubicBezTo>
                  <a:cubicBezTo>
                    <a:pt x="102416" y="234590"/>
                    <a:pt x="97290" y="229464"/>
                    <a:pt x="90966" y="229464"/>
                  </a:cubicBezTo>
                  <a:lnTo>
                    <a:pt x="74946" y="229464"/>
                  </a:lnTo>
                  <a:close/>
                  <a:moveTo>
                    <a:pt x="32693" y="87498"/>
                  </a:moveTo>
                  <a:cubicBezTo>
                    <a:pt x="35655" y="91192"/>
                    <a:pt x="40962" y="91985"/>
                    <a:pt x="44873" y="89317"/>
                  </a:cubicBezTo>
                  <a:cubicBezTo>
                    <a:pt x="89095" y="59505"/>
                    <a:pt x="146981" y="59505"/>
                    <a:pt x="191202" y="89317"/>
                  </a:cubicBezTo>
                  <a:cubicBezTo>
                    <a:pt x="195114" y="91985"/>
                    <a:pt x="200420" y="91192"/>
                    <a:pt x="203382" y="87498"/>
                  </a:cubicBezTo>
                  <a:lnTo>
                    <a:pt x="203434" y="87434"/>
                  </a:lnTo>
                  <a:cubicBezTo>
                    <a:pt x="206600" y="83520"/>
                    <a:pt x="205993" y="77780"/>
                    <a:pt x="202078" y="74614"/>
                  </a:cubicBezTo>
                  <a:cubicBezTo>
                    <a:pt x="201876" y="74451"/>
                    <a:pt x="201667" y="74296"/>
                    <a:pt x="201451" y="74150"/>
                  </a:cubicBezTo>
                  <a:cubicBezTo>
                    <a:pt x="151039" y="40155"/>
                    <a:pt x="85040" y="40155"/>
                    <a:pt x="34628" y="74150"/>
                  </a:cubicBezTo>
                  <a:cubicBezTo>
                    <a:pt x="30456" y="76968"/>
                    <a:pt x="29359" y="82634"/>
                    <a:pt x="32177" y="86806"/>
                  </a:cubicBezTo>
                  <a:cubicBezTo>
                    <a:pt x="32322" y="87022"/>
                    <a:pt x="32477" y="87231"/>
                    <a:pt x="32641" y="87433"/>
                  </a:cubicBezTo>
                  <a:lnTo>
                    <a:pt x="32691" y="87493"/>
                  </a:lnTo>
                  <a:close/>
                  <a:moveTo>
                    <a:pt x="5520" y="293820"/>
                  </a:moveTo>
                  <a:lnTo>
                    <a:pt x="17414" y="293820"/>
                  </a:lnTo>
                  <a:lnTo>
                    <a:pt x="17414" y="261641"/>
                  </a:lnTo>
                  <a:lnTo>
                    <a:pt x="41843" y="261641"/>
                  </a:lnTo>
                  <a:lnTo>
                    <a:pt x="41843" y="249747"/>
                  </a:lnTo>
                  <a:lnTo>
                    <a:pt x="17414" y="249747"/>
                  </a:lnTo>
                  <a:lnTo>
                    <a:pt x="17414" y="229464"/>
                  </a:lnTo>
                  <a:lnTo>
                    <a:pt x="50562" y="229464"/>
                  </a:lnTo>
                  <a:lnTo>
                    <a:pt x="50562" y="217569"/>
                  </a:lnTo>
                  <a:lnTo>
                    <a:pt x="5520" y="217569"/>
                  </a:lnTo>
                  <a:close/>
                  <a:moveTo>
                    <a:pt x="185513" y="293820"/>
                  </a:moveTo>
                  <a:lnTo>
                    <a:pt x="230555" y="293820"/>
                  </a:lnTo>
                  <a:lnTo>
                    <a:pt x="230555" y="281925"/>
                  </a:lnTo>
                  <a:lnTo>
                    <a:pt x="197408" y="281925"/>
                  </a:lnTo>
                  <a:lnTo>
                    <a:pt x="197408" y="261641"/>
                  </a:lnTo>
                  <a:lnTo>
                    <a:pt x="221837" y="261641"/>
                  </a:lnTo>
                  <a:lnTo>
                    <a:pt x="221837" y="249747"/>
                  </a:lnTo>
                  <a:lnTo>
                    <a:pt x="197408" y="249747"/>
                  </a:lnTo>
                  <a:lnTo>
                    <a:pt x="197408" y="229464"/>
                  </a:lnTo>
                  <a:lnTo>
                    <a:pt x="230555" y="229464"/>
                  </a:lnTo>
                  <a:lnTo>
                    <a:pt x="230555" y="217569"/>
                  </a:lnTo>
                  <a:lnTo>
                    <a:pt x="185513" y="217569"/>
                  </a:lnTo>
                  <a:close/>
                  <a:moveTo>
                    <a:pt x="127398" y="293820"/>
                  </a:moveTo>
                  <a:lnTo>
                    <a:pt x="172442" y="293820"/>
                  </a:lnTo>
                  <a:lnTo>
                    <a:pt x="172442" y="281925"/>
                  </a:lnTo>
                  <a:lnTo>
                    <a:pt x="139293" y="281925"/>
                  </a:lnTo>
                  <a:lnTo>
                    <a:pt x="139293" y="261641"/>
                  </a:lnTo>
                  <a:lnTo>
                    <a:pt x="163722" y="261641"/>
                  </a:lnTo>
                  <a:lnTo>
                    <a:pt x="163722" y="249747"/>
                  </a:lnTo>
                  <a:lnTo>
                    <a:pt x="139293" y="249747"/>
                  </a:lnTo>
                  <a:lnTo>
                    <a:pt x="139293" y="229464"/>
                  </a:lnTo>
                  <a:lnTo>
                    <a:pt x="172442" y="229464"/>
                  </a:lnTo>
                  <a:lnTo>
                    <a:pt x="172442" y="217569"/>
                  </a:lnTo>
                  <a:lnTo>
                    <a:pt x="127398" y="217569"/>
                  </a:lnTo>
                  <a:close/>
                  <a:moveTo>
                    <a:pt x="235987" y="42428"/>
                  </a:moveTo>
                  <a:cubicBezTo>
                    <a:pt x="235663" y="39982"/>
                    <a:pt x="234330" y="37782"/>
                    <a:pt x="232313" y="36362"/>
                  </a:cubicBezTo>
                  <a:cubicBezTo>
                    <a:pt x="163844" y="-12121"/>
                    <a:pt x="72234" y="-12121"/>
                    <a:pt x="3764" y="36362"/>
                  </a:cubicBezTo>
                  <a:cubicBezTo>
                    <a:pt x="1745" y="37782"/>
                    <a:pt x="412" y="39981"/>
                    <a:pt x="88" y="42428"/>
                  </a:cubicBezTo>
                  <a:cubicBezTo>
                    <a:pt x="-607" y="47456"/>
                    <a:pt x="2906" y="52095"/>
                    <a:pt x="7934" y="52790"/>
                  </a:cubicBezTo>
                  <a:cubicBezTo>
                    <a:pt x="10202" y="53103"/>
                    <a:pt x="12505" y="52559"/>
                    <a:pt x="14393" y="51263"/>
                  </a:cubicBezTo>
                  <a:cubicBezTo>
                    <a:pt x="76502" y="7318"/>
                    <a:pt x="159574" y="7318"/>
                    <a:pt x="221684" y="51263"/>
                  </a:cubicBezTo>
                  <a:cubicBezTo>
                    <a:pt x="225869" y="54136"/>
                    <a:pt x="231590" y="53072"/>
                    <a:pt x="234462" y="48887"/>
                  </a:cubicBezTo>
                  <a:cubicBezTo>
                    <a:pt x="235758" y="46999"/>
                    <a:pt x="236302" y="44696"/>
                    <a:pt x="235989" y="42428"/>
                  </a:cubicBezTo>
                  <a:close/>
                  <a:moveTo>
                    <a:pt x="170452" y="112010"/>
                  </a:moveTo>
                  <a:cubicBezTo>
                    <a:pt x="138258" y="92408"/>
                    <a:pt x="97817" y="92408"/>
                    <a:pt x="65623" y="112010"/>
                  </a:cubicBezTo>
                  <a:cubicBezTo>
                    <a:pt x="63400" y="113365"/>
                    <a:pt x="61870" y="115613"/>
                    <a:pt x="61425" y="118178"/>
                  </a:cubicBezTo>
                  <a:cubicBezTo>
                    <a:pt x="60971" y="120776"/>
                    <a:pt x="61659" y="123444"/>
                    <a:pt x="63315" y="125497"/>
                  </a:cubicBezTo>
                  <a:cubicBezTo>
                    <a:pt x="66252" y="129077"/>
                    <a:pt x="71383" y="129934"/>
                    <a:pt x="75324" y="127502"/>
                  </a:cubicBezTo>
                  <a:cubicBezTo>
                    <a:pt x="101594" y="111649"/>
                    <a:pt x="134484" y="111649"/>
                    <a:pt x="160753" y="127502"/>
                  </a:cubicBezTo>
                  <a:cubicBezTo>
                    <a:pt x="164676" y="129930"/>
                    <a:pt x="169788" y="129091"/>
                    <a:pt x="172730" y="125538"/>
                  </a:cubicBezTo>
                  <a:lnTo>
                    <a:pt x="172745" y="125519"/>
                  </a:lnTo>
                  <a:lnTo>
                    <a:pt x="172779" y="125478"/>
                  </a:lnTo>
                  <a:cubicBezTo>
                    <a:pt x="174424" y="123427"/>
                    <a:pt x="175106" y="120767"/>
                    <a:pt x="174651" y="118178"/>
                  </a:cubicBezTo>
                  <a:cubicBezTo>
                    <a:pt x="174206" y="115613"/>
                    <a:pt x="172675" y="113365"/>
                    <a:pt x="170452" y="112010"/>
                  </a:cubicBezTo>
                  <a:close/>
                </a:path>
              </a:pathLst>
            </a:custGeom>
            <a:solidFill>
              <a:schemeClr val="accent6"/>
            </a:solidFill>
            <a:ln w="595" cap="flat">
              <a:noFill/>
              <a:prstDash val="solid"/>
              <a:miter/>
            </a:ln>
          </p:spPr>
          <p:txBody>
            <a:bodyPr rtlCol="0" anchor="ctr"/>
            <a:lstStyle/>
            <a:p>
              <a:endParaRPr lang="de-DE" dirty="0"/>
            </a:p>
          </p:txBody>
        </p:sp>
      </p:grpSp>
      <p:grpSp>
        <p:nvGrpSpPr>
          <p:cNvPr id="42" name="Gruppieren 41">
            <a:extLst>
              <a:ext uri="{FF2B5EF4-FFF2-40B4-BE49-F238E27FC236}">
                <a16:creationId xmlns:a16="http://schemas.microsoft.com/office/drawing/2014/main" id="{95B64640-CE38-0E91-5208-BE2D763D7223}"/>
              </a:ext>
            </a:extLst>
          </p:cNvPr>
          <p:cNvGrpSpPr/>
          <p:nvPr/>
        </p:nvGrpSpPr>
        <p:grpSpPr bwMode="gray">
          <a:xfrm>
            <a:off x="5200117" y="6241200"/>
            <a:ext cx="1791767" cy="252000"/>
            <a:chOff x="10011075" y="6241200"/>
            <a:chExt cx="1791767" cy="252000"/>
          </a:xfrm>
        </p:grpSpPr>
        <p:sp>
          <p:nvSpPr>
            <p:cNvPr id="43" name="Fußzeile">
              <a:extLst>
                <a:ext uri="{FF2B5EF4-FFF2-40B4-BE49-F238E27FC236}">
                  <a16:creationId xmlns:a16="http://schemas.microsoft.com/office/drawing/2014/main" id="{7F3DC2A5-5E60-73FF-0EF9-467558B5331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4" name="ICON">
              <a:hlinkClick r:id="rId2" action="ppaction://hlinksldjump"/>
              <a:extLst>
                <a:ext uri="{FF2B5EF4-FFF2-40B4-BE49-F238E27FC236}">
                  <a16:creationId xmlns:a16="http://schemas.microsoft.com/office/drawing/2014/main" id="{EBFF0550-817D-7BE9-3E0D-EF1A2CC04CA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49" name="Gruppieren 48">
            <a:extLst>
              <a:ext uri="{FF2B5EF4-FFF2-40B4-BE49-F238E27FC236}">
                <a16:creationId xmlns:a16="http://schemas.microsoft.com/office/drawing/2014/main" id="{B4A9F8B5-7256-FB21-7876-26CFF8A58AEA}"/>
              </a:ext>
            </a:extLst>
          </p:cNvPr>
          <p:cNvGrpSpPr>
            <a:grpSpLocks noChangeAspect="1"/>
          </p:cNvGrpSpPr>
          <p:nvPr/>
        </p:nvGrpSpPr>
        <p:grpSpPr bwMode="gray">
          <a:xfrm>
            <a:off x="3730367" y="4883080"/>
            <a:ext cx="540000" cy="540000"/>
            <a:chOff x="3689393" y="4608665"/>
            <a:chExt cx="540000" cy="540000"/>
          </a:xfrm>
        </p:grpSpPr>
        <p:sp>
          <p:nvSpPr>
            <p:cNvPr id="77" name="Ellipse 76">
              <a:extLst>
                <a:ext uri="{FF2B5EF4-FFF2-40B4-BE49-F238E27FC236}">
                  <a16:creationId xmlns:a16="http://schemas.microsoft.com/office/drawing/2014/main" id="{692820F3-8174-C109-C912-1C4F6FB334E3}"/>
                </a:ext>
              </a:extLst>
            </p:cNvPr>
            <p:cNvSpPr>
              <a:spLocks/>
            </p:cNvSpPr>
            <p:nvPr/>
          </p:nvSpPr>
          <p:spPr bwMode="gray">
            <a:xfrm>
              <a:off x="3689393" y="4608665"/>
              <a:ext cx="540000" cy="540000"/>
            </a:xfrm>
            <a:prstGeom prst="ellipse">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56" name="Freihandform: Form 155">
              <a:extLst>
                <a:ext uri="{FF2B5EF4-FFF2-40B4-BE49-F238E27FC236}">
                  <a16:creationId xmlns:a16="http://schemas.microsoft.com/office/drawing/2014/main" id="{F9363BD3-F5BB-86BD-089F-B6F617785554}"/>
                </a:ext>
              </a:extLst>
            </p:cNvPr>
            <p:cNvSpPr>
              <a:spLocks noChangeAspect="1"/>
            </p:cNvSpPr>
            <p:nvPr/>
          </p:nvSpPr>
          <p:spPr bwMode="gray">
            <a:xfrm flipH="1">
              <a:off x="3780868" y="4699801"/>
              <a:ext cx="357050" cy="357728"/>
            </a:xfrm>
            <a:custGeom>
              <a:avLst/>
              <a:gdLst>
                <a:gd name="connsiteX0" fmla="*/ 315964 w 357050"/>
                <a:gd name="connsiteY0" fmla="*/ 303742 h 357728"/>
                <a:gd name="connsiteX1" fmla="*/ 271047 w 357050"/>
                <a:gd name="connsiteY1" fmla="*/ 348748 h 357728"/>
                <a:gd name="connsiteX2" fmla="*/ 270766 w 357050"/>
                <a:gd name="connsiteY2" fmla="*/ 355904 h 357728"/>
                <a:gd name="connsiteX3" fmla="*/ 278492 w 357050"/>
                <a:gd name="connsiteY3" fmla="*/ 356207 h 357728"/>
                <a:gd name="connsiteX4" fmla="*/ 323409 w 357050"/>
                <a:gd name="connsiteY4" fmla="*/ 311202 h 357728"/>
                <a:gd name="connsiteX5" fmla="*/ 323409 w 357050"/>
                <a:gd name="connsiteY5" fmla="*/ 303742 h 357728"/>
                <a:gd name="connsiteX6" fmla="*/ 315964 w 357050"/>
                <a:gd name="connsiteY6" fmla="*/ 303742 h 357728"/>
                <a:gd name="connsiteX7" fmla="*/ 293506 w 357050"/>
                <a:gd name="connsiteY7" fmla="*/ 281241 h 357728"/>
                <a:gd name="connsiteX8" fmla="*/ 265432 w 357050"/>
                <a:gd name="connsiteY8" fmla="*/ 309368 h 357728"/>
                <a:gd name="connsiteX9" fmla="*/ 265151 w 357050"/>
                <a:gd name="connsiteY9" fmla="*/ 316525 h 357728"/>
                <a:gd name="connsiteX10" fmla="*/ 272877 w 357050"/>
                <a:gd name="connsiteY10" fmla="*/ 316828 h 357728"/>
                <a:gd name="connsiteX11" fmla="*/ 300949 w 357050"/>
                <a:gd name="connsiteY11" fmla="*/ 288698 h 357728"/>
                <a:gd name="connsiteX12" fmla="*/ 300949 w 357050"/>
                <a:gd name="connsiteY12" fmla="*/ 281241 h 357728"/>
                <a:gd name="connsiteX13" fmla="*/ 293506 w 357050"/>
                <a:gd name="connsiteY13" fmla="*/ 281241 h 357728"/>
                <a:gd name="connsiteX14" fmla="*/ 335106 w 357050"/>
                <a:gd name="connsiteY14" fmla="*/ 196522 h 357728"/>
                <a:gd name="connsiteX15" fmla="*/ 343543 w 357050"/>
                <a:gd name="connsiteY15" fmla="*/ 196522 h 357728"/>
                <a:gd name="connsiteX16" fmla="*/ 343543 w 357050"/>
                <a:gd name="connsiteY16" fmla="*/ 204975 h 357728"/>
                <a:gd name="connsiteX17" fmla="*/ 337356 w 357050"/>
                <a:gd name="connsiteY17" fmla="*/ 211174 h 357728"/>
                <a:gd name="connsiteX18" fmla="*/ 333483 w 357050"/>
                <a:gd name="connsiteY18" fmla="*/ 198149 h 357728"/>
                <a:gd name="connsiteX19" fmla="*/ 276661 w 357050"/>
                <a:gd name="connsiteY19" fmla="*/ 253111 h 357728"/>
                <a:gd name="connsiteX20" fmla="*/ 257009 w 357050"/>
                <a:gd name="connsiteY20" fmla="*/ 272802 h 357728"/>
                <a:gd name="connsiteX21" fmla="*/ 256732 w 357050"/>
                <a:gd name="connsiteY21" fmla="*/ 279958 h 357728"/>
                <a:gd name="connsiteX22" fmla="*/ 264454 w 357050"/>
                <a:gd name="connsiteY22" fmla="*/ 280261 h 357728"/>
                <a:gd name="connsiteX23" fmla="*/ 284105 w 357050"/>
                <a:gd name="connsiteY23" fmla="*/ 260571 h 357728"/>
                <a:gd name="connsiteX24" fmla="*/ 284105 w 357050"/>
                <a:gd name="connsiteY24" fmla="*/ 253111 h 357728"/>
                <a:gd name="connsiteX25" fmla="*/ 276661 w 357050"/>
                <a:gd name="connsiteY25" fmla="*/ 253111 h 357728"/>
                <a:gd name="connsiteX26" fmla="*/ 323196 w 357050"/>
                <a:gd name="connsiteY26" fmla="*/ 152764 h 357728"/>
                <a:gd name="connsiteX27" fmla="*/ 331633 w 357050"/>
                <a:gd name="connsiteY27" fmla="*/ 152764 h 357728"/>
                <a:gd name="connsiteX28" fmla="*/ 331633 w 357050"/>
                <a:gd name="connsiteY28" fmla="*/ 161217 h 357728"/>
                <a:gd name="connsiteX29" fmla="*/ 324599 w 357050"/>
                <a:gd name="connsiteY29" fmla="*/ 168264 h 357728"/>
                <a:gd name="connsiteX30" fmla="*/ 320726 w 357050"/>
                <a:gd name="connsiteY30" fmla="*/ 155237 h 357728"/>
                <a:gd name="connsiteX31" fmla="*/ 116866 w 357050"/>
                <a:gd name="connsiteY31" fmla="*/ 264763 h 357728"/>
                <a:gd name="connsiteX32" fmla="*/ 138228 w 357050"/>
                <a:gd name="connsiteY32" fmla="*/ 246891 h 357728"/>
                <a:gd name="connsiteX33" fmla="*/ 150555 w 357050"/>
                <a:gd name="connsiteY33" fmla="*/ 279003 h 357728"/>
                <a:gd name="connsiteX34" fmla="*/ 140816 w 357050"/>
                <a:gd name="connsiteY34" fmla="*/ 288761 h 357728"/>
                <a:gd name="connsiteX35" fmla="*/ 279524 w 357050"/>
                <a:gd name="connsiteY35" fmla="*/ 45358 h 357728"/>
                <a:gd name="connsiteX36" fmla="*/ 317484 w 357050"/>
                <a:gd name="connsiteY36" fmla="*/ 16047 h 357728"/>
                <a:gd name="connsiteX37" fmla="*/ 343543 w 357050"/>
                <a:gd name="connsiteY37" fmla="*/ 13536 h 357728"/>
                <a:gd name="connsiteX38" fmla="*/ 341036 w 357050"/>
                <a:gd name="connsiteY38" fmla="*/ 39645 h 357728"/>
                <a:gd name="connsiteX39" fmla="*/ 311780 w 357050"/>
                <a:gd name="connsiteY39" fmla="*/ 77680 h 357728"/>
                <a:gd name="connsiteX40" fmla="*/ 109388 w 357050"/>
                <a:gd name="connsiteY40" fmla="*/ 257274 h 357728"/>
                <a:gd name="connsiteX41" fmla="*/ 100282 w 357050"/>
                <a:gd name="connsiteY41" fmla="*/ 248149 h 357728"/>
                <a:gd name="connsiteX42" fmla="*/ 279524 w 357050"/>
                <a:gd name="connsiteY42" fmla="*/ 45358 h 357728"/>
                <a:gd name="connsiteX43" fmla="*/ 78595 w 357050"/>
                <a:gd name="connsiteY43" fmla="*/ 206902 h 357728"/>
                <a:gd name="connsiteX44" fmla="*/ 110644 w 357050"/>
                <a:gd name="connsiteY44" fmla="*/ 219253 h 357728"/>
                <a:gd name="connsiteX45" fmla="*/ 92804 w 357050"/>
                <a:gd name="connsiteY45" fmla="*/ 240657 h 357728"/>
                <a:gd name="connsiteX46" fmla="*/ 68854 w 357050"/>
                <a:gd name="connsiteY46" fmla="*/ 216660 h 357728"/>
                <a:gd name="connsiteX47" fmla="*/ 196150 w 357050"/>
                <a:gd name="connsiteY47" fmla="*/ 25469 h 357728"/>
                <a:gd name="connsiteX48" fmla="*/ 204587 w 357050"/>
                <a:gd name="connsiteY48" fmla="*/ 25469 h 357728"/>
                <a:gd name="connsiteX49" fmla="*/ 204587 w 357050"/>
                <a:gd name="connsiteY49" fmla="*/ 33922 h 357728"/>
                <a:gd name="connsiteX50" fmla="*/ 202119 w 357050"/>
                <a:gd name="connsiteY50" fmla="*/ 36395 h 357728"/>
                <a:gd name="connsiteX51" fmla="*/ 189117 w 357050"/>
                <a:gd name="connsiteY51" fmla="*/ 32513 h 357728"/>
                <a:gd name="connsiteX52" fmla="*/ 96991 w 357050"/>
                <a:gd name="connsiteY52" fmla="*/ 75901 h 357728"/>
                <a:gd name="connsiteX53" fmla="*/ 77339 w 357050"/>
                <a:gd name="connsiteY53" fmla="*/ 95592 h 357728"/>
                <a:gd name="connsiteX54" fmla="*/ 77340 w 357050"/>
                <a:gd name="connsiteY54" fmla="*/ 103051 h 357728"/>
                <a:gd name="connsiteX55" fmla="*/ 84784 w 357050"/>
                <a:gd name="connsiteY55" fmla="*/ 103051 h 357728"/>
                <a:gd name="connsiteX56" fmla="*/ 104436 w 357050"/>
                <a:gd name="connsiteY56" fmla="*/ 83361 h 357728"/>
                <a:gd name="connsiteX57" fmla="*/ 104437 w 357050"/>
                <a:gd name="connsiteY57" fmla="*/ 75901 h 357728"/>
                <a:gd name="connsiteX58" fmla="*/ 96991 w 357050"/>
                <a:gd name="connsiteY58" fmla="*/ 75901 h 357728"/>
                <a:gd name="connsiteX59" fmla="*/ 152477 w 357050"/>
                <a:gd name="connsiteY59" fmla="*/ 13536 h 357728"/>
                <a:gd name="connsiteX60" fmla="*/ 160914 w 357050"/>
                <a:gd name="connsiteY60" fmla="*/ 13536 h 357728"/>
                <a:gd name="connsiteX61" fmla="*/ 160914 w 357050"/>
                <a:gd name="connsiteY61" fmla="*/ 21989 h 357728"/>
                <a:gd name="connsiteX62" fmla="*/ 159291 w 357050"/>
                <a:gd name="connsiteY62" fmla="*/ 23613 h 357728"/>
                <a:gd name="connsiteX63" fmla="*/ 146291 w 357050"/>
                <a:gd name="connsiteY63" fmla="*/ 19734 h 357728"/>
                <a:gd name="connsiteX64" fmla="*/ 68919 w 357050"/>
                <a:gd name="connsiteY64" fmla="*/ 59025 h 357728"/>
                <a:gd name="connsiteX65" fmla="*/ 40845 w 357050"/>
                <a:gd name="connsiteY65" fmla="*/ 87153 h 357728"/>
                <a:gd name="connsiteX66" fmla="*/ 40564 w 357050"/>
                <a:gd name="connsiteY66" fmla="*/ 94307 h 357728"/>
                <a:gd name="connsiteX67" fmla="*/ 48287 w 357050"/>
                <a:gd name="connsiteY67" fmla="*/ 94611 h 357728"/>
                <a:gd name="connsiteX68" fmla="*/ 76361 w 357050"/>
                <a:gd name="connsiteY68" fmla="*/ 66483 h 357728"/>
                <a:gd name="connsiteX69" fmla="*/ 76361 w 357050"/>
                <a:gd name="connsiteY69" fmla="*/ 59024 h 357728"/>
                <a:gd name="connsiteX70" fmla="*/ 68919 w 357050"/>
                <a:gd name="connsiteY70" fmla="*/ 59025 h 357728"/>
                <a:gd name="connsiteX71" fmla="*/ 82766 w 357050"/>
                <a:gd name="connsiteY71" fmla="*/ 11781 h 357728"/>
                <a:gd name="connsiteX72" fmla="*/ 249248 w 357050"/>
                <a:gd name="connsiteY72" fmla="*/ 61467 h 357728"/>
                <a:gd name="connsiteX73" fmla="*/ 203122 w 357050"/>
                <a:gd name="connsiteY73" fmla="*/ 111918 h 357728"/>
                <a:gd name="connsiteX74" fmla="*/ 75925 w 357050"/>
                <a:gd name="connsiteY74" fmla="*/ 18632 h 357728"/>
                <a:gd name="connsiteX75" fmla="*/ 46459 w 357050"/>
                <a:gd name="connsiteY75" fmla="*/ 36520 h 357728"/>
                <a:gd name="connsiteX76" fmla="*/ 1542 w 357050"/>
                <a:gd name="connsiteY76" fmla="*/ 81529 h 357728"/>
                <a:gd name="connsiteX77" fmla="*/ 1542 w 357050"/>
                <a:gd name="connsiteY77" fmla="*/ 88986 h 357728"/>
                <a:gd name="connsiteX78" fmla="*/ 8986 w 357050"/>
                <a:gd name="connsiteY78" fmla="*/ 88986 h 357728"/>
                <a:gd name="connsiteX79" fmla="*/ 53904 w 357050"/>
                <a:gd name="connsiteY79" fmla="*/ 43980 h 357728"/>
                <a:gd name="connsiteX80" fmla="*/ 53904 w 357050"/>
                <a:gd name="connsiteY80" fmla="*/ 36520 h 357728"/>
                <a:gd name="connsiteX81" fmla="*/ 46459 w 357050"/>
                <a:gd name="connsiteY81" fmla="*/ 36520 h 357728"/>
                <a:gd name="connsiteX82" fmla="*/ 77540 w 357050"/>
                <a:gd name="connsiteY82" fmla="*/ 2099 h 357728"/>
                <a:gd name="connsiteX83" fmla="*/ 64141 w 357050"/>
                <a:gd name="connsiteY83" fmla="*/ 15525 h 357728"/>
                <a:gd name="connsiteX84" fmla="*/ 64754 w 357050"/>
                <a:gd name="connsiteY84" fmla="*/ 23509 h 357728"/>
                <a:gd name="connsiteX85" fmla="*/ 196093 w 357050"/>
                <a:gd name="connsiteY85" fmla="*/ 119833 h 357728"/>
                <a:gd name="connsiteX86" fmla="*/ 117813 w 357050"/>
                <a:gd name="connsiteY86" fmla="*/ 210715 h 357728"/>
                <a:gd name="connsiteX87" fmla="*/ 79181 w 357050"/>
                <a:gd name="connsiteY87" fmla="*/ 195826 h 357728"/>
                <a:gd name="connsiteX88" fmla="*/ 73569 w 357050"/>
                <a:gd name="connsiteY88" fmla="*/ 197019 h 357728"/>
                <a:gd name="connsiteX89" fmla="*/ 57688 w 357050"/>
                <a:gd name="connsiteY89" fmla="*/ 212931 h 357728"/>
                <a:gd name="connsiteX90" fmla="*/ 57688 w 357050"/>
                <a:gd name="connsiteY90" fmla="*/ 220388 h 357728"/>
                <a:gd name="connsiteX91" fmla="*/ 137092 w 357050"/>
                <a:gd name="connsiteY91" fmla="*/ 299948 h 357728"/>
                <a:gd name="connsiteX92" fmla="*/ 144537 w 357050"/>
                <a:gd name="connsiteY92" fmla="*/ 299948 h 357728"/>
                <a:gd name="connsiteX93" fmla="*/ 160416 w 357050"/>
                <a:gd name="connsiteY93" fmla="*/ 284039 h 357728"/>
                <a:gd name="connsiteX94" fmla="*/ 161606 w 357050"/>
                <a:gd name="connsiteY94" fmla="*/ 278413 h 357728"/>
                <a:gd name="connsiteX95" fmla="*/ 146749 w 357050"/>
                <a:gd name="connsiteY95" fmla="*/ 239707 h 357728"/>
                <a:gd name="connsiteX96" fmla="*/ 237453 w 357050"/>
                <a:gd name="connsiteY96" fmla="*/ 161272 h 357728"/>
                <a:gd name="connsiteX97" fmla="*/ 247886 w 357050"/>
                <a:gd name="connsiteY97" fmla="*/ 175557 h 357728"/>
                <a:gd name="connsiteX98" fmla="*/ 255767 w 357050"/>
                <a:gd name="connsiteY98" fmla="*/ 176259 h 357728"/>
                <a:gd name="connsiteX99" fmla="*/ 256383 w 357050"/>
                <a:gd name="connsiteY99" fmla="*/ 169329 h 357728"/>
                <a:gd name="connsiteX100" fmla="*/ 245353 w 357050"/>
                <a:gd name="connsiteY100" fmla="*/ 154230 h 357728"/>
                <a:gd name="connsiteX101" fmla="*/ 295702 w 357050"/>
                <a:gd name="connsiteY101" fmla="*/ 108015 h 357728"/>
                <a:gd name="connsiteX102" fmla="*/ 345295 w 357050"/>
                <a:gd name="connsiteY102" fmla="*/ 274824 h 357728"/>
                <a:gd name="connsiteX103" fmla="*/ 338454 w 357050"/>
                <a:gd name="connsiteY103" fmla="*/ 281675 h 357728"/>
                <a:gd name="connsiteX104" fmla="*/ 270295 w 357050"/>
                <a:gd name="connsiteY104" fmla="*/ 188372 h 357728"/>
                <a:gd name="connsiteX105" fmla="*/ 262940 w 357050"/>
                <a:gd name="connsiteY105" fmla="*/ 187231 h 357728"/>
                <a:gd name="connsiteX106" fmla="*/ 261801 w 357050"/>
                <a:gd name="connsiteY106" fmla="*/ 194603 h 357728"/>
                <a:gd name="connsiteX107" fmla="*/ 333589 w 357050"/>
                <a:gd name="connsiteY107" fmla="*/ 292871 h 357728"/>
                <a:gd name="connsiteX108" fmla="*/ 341557 w 357050"/>
                <a:gd name="connsiteY108" fmla="*/ 293485 h 357728"/>
                <a:gd name="connsiteX109" fmla="*/ 354957 w 357050"/>
                <a:gd name="connsiteY109" fmla="*/ 280059 h 357728"/>
                <a:gd name="connsiteX110" fmla="*/ 356281 w 357050"/>
                <a:gd name="connsiteY110" fmla="*/ 274824 h 357728"/>
                <a:gd name="connsiteX111" fmla="*/ 340772 w 357050"/>
                <a:gd name="connsiteY111" fmla="*/ 222667 h 357728"/>
                <a:gd name="connsiteX112" fmla="*/ 350988 w 357050"/>
                <a:gd name="connsiteY112" fmla="*/ 212434 h 357728"/>
                <a:gd name="connsiteX113" fmla="*/ 350988 w 357050"/>
                <a:gd name="connsiteY113" fmla="*/ 189062 h 357728"/>
                <a:gd name="connsiteX114" fmla="*/ 339323 w 357050"/>
                <a:gd name="connsiteY114" fmla="*/ 184223 h 357728"/>
                <a:gd name="connsiteX115" fmla="*/ 330170 w 357050"/>
                <a:gd name="connsiteY115" fmla="*/ 186996 h 357728"/>
                <a:gd name="connsiteX116" fmla="*/ 328018 w 357050"/>
                <a:gd name="connsiteY116" fmla="*/ 179758 h 357728"/>
                <a:gd name="connsiteX117" fmla="*/ 339075 w 357050"/>
                <a:gd name="connsiteY117" fmla="*/ 168676 h 357728"/>
                <a:gd name="connsiteX118" fmla="*/ 339075 w 357050"/>
                <a:gd name="connsiteY118" fmla="*/ 145307 h 357728"/>
                <a:gd name="connsiteX119" fmla="*/ 317359 w 357050"/>
                <a:gd name="connsiteY119" fmla="*/ 143910 h 357728"/>
                <a:gd name="connsiteX120" fmla="*/ 304256 w 357050"/>
                <a:gd name="connsiteY120" fmla="*/ 99835 h 357728"/>
                <a:gd name="connsiteX121" fmla="*/ 319225 w 357050"/>
                <a:gd name="connsiteY121" fmla="*/ 85140 h 357728"/>
                <a:gd name="connsiteX122" fmla="*/ 350391 w 357050"/>
                <a:gd name="connsiteY122" fmla="*/ 44485 h 357728"/>
                <a:gd name="connsiteX123" fmla="*/ 350985 w 357050"/>
                <a:gd name="connsiteY123" fmla="*/ 6076 h 357728"/>
                <a:gd name="connsiteX124" fmla="*/ 312651 w 357050"/>
                <a:gd name="connsiteY124" fmla="*/ 6674 h 357728"/>
                <a:gd name="connsiteX125" fmla="*/ 272079 w 357050"/>
                <a:gd name="connsiteY125" fmla="*/ 37901 h 357728"/>
                <a:gd name="connsiteX126" fmla="*/ 257412 w 357050"/>
                <a:gd name="connsiteY126" fmla="*/ 52897 h 357728"/>
                <a:gd name="connsiteX127" fmla="*/ 213421 w 357050"/>
                <a:gd name="connsiteY127" fmla="*/ 39768 h 357728"/>
                <a:gd name="connsiteX128" fmla="*/ 212029 w 357050"/>
                <a:gd name="connsiteY128" fmla="*/ 18009 h 357728"/>
                <a:gd name="connsiteX129" fmla="*/ 188706 w 357050"/>
                <a:gd name="connsiteY129" fmla="*/ 18009 h 357728"/>
                <a:gd name="connsiteX130" fmla="*/ 177645 w 357050"/>
                <a:gd name="connsiteY130" fmla="*/ 29091 h 357728"/>
                <a:gd name="connsiteX131" fmla="*/ 170419 w 357050"/>
                <a:gd name="connsiteY131" fmla="*/ 26934 h 357728"/>
                <a:gd name="connsiteX132" fmla="*/ 173186 w 357050"/>
                <a:gd name="connsiteY132" fmla="*/ 17761 h 357728"/>
                <a:gd name="connsiteX133" fmla="*/ 168356 w 357050"/>
                <a:gd name="connsiteY133" fmla="*/ 6076 h 357728"/>
                <a:gd name="connsiteX134" fmla="*/ 145033 w 357050"/>
                <a:gd name="connsiteY134" fmla="*/ 6076 h 357728"/>
                <a:gd name="connsiteX135" fmla="*/ 134820 w 357050"/>
                <a:gd name="connsiteY135" fmla="*/ 16309 h 357728"/>
                <a:gd name="connsiteX136" fmla="*/ 82766 w 357050"/>
                <a:gd name="connsiteY136" fmla="*/ 773 h 357728"/>
                <a:gd name="connsiteX137" fmla="*/ 77540 w 357050"/>
                <a:gd name="connsiteY137" fmla="*/ 2099 h 3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57050" h="357728">
                  <a:moveTo>
                    <a:pt x="315964" y="303742"/>
                  </a:moveTo>
                  <a:lnTo>
                    <a:pt x="271047" y="348748"/>
                  </a:lnTo>
                  <a:cubicBezTo>
                    <a:pt x="269132" y="350669"/>
                    <a:pt x="269003" y="353841"/>
                    <a:pt x="270766" y="355904"/>
                  </a:cubicBezTo>
                  <a:cubicBezTo>
                    <a:pt x="272736" y="358208"/>
                    <a:pt x="276350" y="358353"/>
                    <a:pt x="278492" y="356207"/>
                  </a:cubicBezTo>
                  <a:lnTo>
                    <a:pt x="323409" y="311202"/>
                  </a:lnTo>
                  <a:cubicBezTo>
                    <a:pt x="325466" y="309141"/>
                    <a:pt x="325466" y="305803"/>
                    <a:pt x="323409" y="303742"/>
                  </a:cubicBezTo>
                  <a:cubicBezTo>
                    <a:pt x="321355" y="301685"/>
                    <a:pt x="318021" y="301685"/>
                    <a:pt x="315964" y="303742"/>
                  </a:cubicBezTo>
                  <a:close/>
                  <a:moveTo>
                    <a:pt x="293506" y="281241"/>
                  </a:moveTo>
                  <a:lnTo>
                    <a:pt x="265432" y="309368"/>
                  </a:lnTo>
                  <a:cubicBezTo>
                    <a:pt x="263517" y="311290"/>
                    <a:pt x="263388" y="314461"/>
                    <a:pt x="265151" y="316525"/>
                  </a:cubicBezTo>
                  <a:cubicBezTo>
                    <a:pt x="267121" y="318828"/>
                    <a:pt x="270736" y="318973"/>
                    <a:pt x="272877" y="316828"/>
                  </a:cubicBezTo>
                  <a:lnTo>
                    <a:pt x="300949" y="288698"/>
                  </a:lnTo>
                  <a:cubicBezTo>
                    <a:pt x="303006" y="286641"/>
                    <a:pt x="303005" y="283299"/>
                    <a:pt x="300949" y="281241"/>
                  </a:cubicBezTo>
                  <a:cubicBezTo>
                    <a:pt x="298894" y="279181"/>
                    <a:pt x="295560" y="279181"/>
                    <a:pt x="293506" y="281241"/>
                  </a:cubicBezTo>
                  <a:close/>
                  <a:moveTo>
                    <a:pt x="335106" y="196522"/>
                  </a:moveTo>
                  <a:cubicBezTo>
                    <a:pt x="337432" y="194191"/>
                    <a:pt x="341216" y="194191"/>
                    <a:pt x="343543" y="196522"/>
                  </a:cubicBezTo>
                  <a:cubicBezTo>
                    <a:pt x="345869" y="198853"/>
                    <a:pt x="345869" y="202644"/>
                    <a:pt x="343543" y="204975"/>
                  </a:cubicBezTo>
                  <a:lnTo>
                    <a:pt x="337356" y="211174"/>
                  </a:lnTo>
                  <a:lnTo>
                    <a:pt x="333483" y="198149"/>
                  </a:lnTo>
                  <a:close/>
                  <a:moveTo>
                    <a:pt x="276661" y="253111"/>
                  </a:moveTo>
                  <a:lnTo>
                    <a:pt x="257009" y="272802"/>
                  </a:lnTo>
                  <a:cubicBezTo>
                    <a:pt x="255094" y="274720"/>
                    <a:pt x="254966" y="277895"/>
                    <a:pt x="256732" y="279958"/>
                  </a:cubicBezTo>
                  <a:cubicBezTo>
                    <a:pt x="258698" y="282262"/>
                    <a:pt x="262313" y="282407"/>
                    <a:pt x="264454" y="280261"/>
                  </a:cubicBezTo>
                  <a:lnTo>
                    <a:pt x="284105" y="260571"/>
                  </a:lnTo>
                  <a:cubicBezTo>
                    <a:pt x="286163" y="258511"/>
                    <a:pt x="286163" y="255170"/>
                    <a:pt x="284105" y="253111"/>
                  </a:cubicBezTo>
                  <a:cubicBezTo>
                    <a:pt x="282049" y="251051"/>
                    <a:pt x="278718" y="251051"/>
                    <a:pt x="276661" y="253111"/>
                  </a:cubicBezTo>
                  <a:close/>
                  <a:moveTo>
                    <a:pt x="323196" y="152764"/>
                  </a:moveTo>
                  <a:cubicBezTo>
                    <a:pt x="325520" y="150433"/>
                    <a:pt x="329307" y="150436"/>
                    <a:pt x="331633" y="152764"/>
                  </a:cubicBezTo>
                  <a:cubicBezTo>
                    <a:pt x="333932" y="155068"/>
                    <a:pt x="333932" y="158913"/>
                    <a:pt x="331633" y="161217"/>
                  </a:cubicBezTo>
                  <a:lnTo>
                    <a:pt x="324599" y="168264"/>
                  </a:lnTo>
                  <a:lnTo>
                    <a:pt x="320726" y="155237"/>
                  </a:lnTo>
                  <a:close/>
                  <a:moveTo>
                    <a:pt x="116866" y="264763"/>
                  </a:moveTo>
                  <a:cubicBezTo>
                    <a:pt x="121246" y="261122"/>
                    <a:pt x="128655" y="254945"/>
                    <a:pt x="138228" y="246891"/>
                  </a:cubicBezTo>
                  <a:lnTo>
                    <a:pt x="150555" y="279003"/>
                  </a:lnTo>
                  <a:lnTo>
                    <a:pt x="140816" y="288761"/>
                  </a:lnTo>
                  <a:close/>
                  <a:moveTo>
                    <a:pt x="279524" y="45358"/>
                  </a:moveTo>
                  <a:cubicBezTo>
                    <a:pt x="292202" y="32653"/>
                    <a:pt x="306040" y="21970"/>
                    <a:pt x="317484" y="16047"/>
                  </a:cubicBezTo>
                  <a:cubicBezTo>
                    <a:pt x="326076" y="11598"/>
                    <a:pt x="337571" y="7553"/>
                    <a:pt x="343543" y="13536"/>
                  </a:cubicBezTo>
                  <a:cubicBezTo>
                    <a:pt x="349514" y="19519"/>
                    <a:pt x="345474" y="31037"/>
                    <a:pt x="341036" y="39645"/>
                  </a:cubicBezTo>
                  <a:cubicBezTo>
                    <a:pt x="335126" y="51112"/>
                    <a:pt x="324461" y="64975"/>
                    <a:pt x="311780" y="77680"/>
                  </a:cubicBezTo>
                  <a:cubicBezTo>
                    <a:pt x="247883" y="141702"/>
                    <a:pt x="131526" y="238886"/>
                    <a:pt x="109388" y="257274"/>
                  </a:cubicBezTo>
                  <a:lnTo>
                    <a:pt x="100282" y="248149"/>
                  </a:lnTo>
                  <a:cubicBezTo>
                    <a:pt x="118631" y="225967"/>
                    <a:pt x="215622" y="109385"/>
                    <a:pt x="279524" y="45358"/>
                  </a:cubicBezTo>
                  <a:close/>
                  <a:moveTo>
                    <a:pt x="78595" y="206902"/>
                  </a:moveTo>
                  <a:lnTo>
                    <a:pt x="110644" y="219253"/>
                  </a:lnTo>
                  <a:cubicBezTo>
                    <a:pt x="102605" y="228844"/>
                    <a:pt x="96440" y="236265"/>
                    <a:pt x="92804" y="240657"/>
                  </a:cubicBezTo>
                  <a:lnTo>
                    <a:pt x="68854" y="216660"/>
                  </a:lnTo>
                  <a:close/>
                  <a:moveTo>
                    <a:pt x="196150" y="25469"/>
                  </a:moveTo>
                  <a:cubicBezTo>
                    <a:pt x="198449" y="23165"/>
                    <a:pt x="202288" y="23165"/>
                    <a:pt x="204587" y="25469"/>
                  </a:cubicBezTo>
                  <a:cubicBezTo>
                    <a:pt x="206913" y="27800"/>
                    <a:pt x="206913" y="31591"/>
                    <a:pt x="204587" y="33922"/>
                  </a:cubicBezTo>
                  <a:lnTo>
                    <a:pt x="202119" y="36395"/>
                  </a:lnTo>
                  <a:lnTo>
                    <a:pt x="189117" y="32513"/>
                  </a:lnTo>
                  <a:close/>
                  <a:moveTo>
                    <a:pt x="96991" y="75901"/>
                  </a:moveTo>
                  <a:lnTo>
                    <a:pt x="77339" y="95592"/>
                  </a:lnTo>
                  <a:cubicBezTo>
                    <a:pt x="75286" y="97652"/>
                    <a:pt x="75287" y="100990"/>
                    <a:pt x="77340" y="103051"/>
                  </a:cubicBezTo>
                  <a:cubicBezTo>
                    <a:pt x="79369" y="105082"/>
                    <a:pt x="82755" y="105082"/>
                    <a:pt x="84784" y="103051"/>
                  </a:cubicBezTo>
                  <a:lnTo>
                    <a:pt x="104436" y="83361"/>
                  </a:lnTo>
                  <a:cubicBezTo>
                    <a:pt x="106490" y="81300"/>
                    <a:pt x="106490" y="77962"/>
                    <a:pt x="104437" y="75901"/>
                  </a:cubicBezTo>
                  <a:cubicBezTo>
                    <a:pt x="102380" y="73844"/>
                    <a:pt x="99048" y="73844"/>
                    <a:pt x="96991" y="75901"/>
                  </a:cubicBezTo>
                  <a:close/>
                  <a:moveTo>
                    <a:pt x="152477" y="13536"/>
                  </a:moveTo>
                  <a:cubicBezTo>
                    <a:pt x="154801" y="11205"/>
                    <a:pt x="158588" y="11205"/>
                    <a:pt x="160914" y="13536"/>
                  </a:cubicBezTo>
                  <a:cubicBezTo>
                    <a:pt x="163241" y="15867"/>
                    <a:pt x="163241" y="19658"/>
                    <a:pt x="160914" y="21989"/>
                  </a:cubicBezTo>
                  <a:lnTo>
                    <a:pt x="159291" y="23613"/>
                  </a:lnTo>
                  <a:lnTo>
                    <a:pt x="146291" y="19734"/>
                  </a:lnTo>
                  <a:close/>
                  <a:moveTo>
                    <a:pt x="68919" y="59025"/>
                  </a:moveTo>
                  <a:lnTo>
                    <a:pt x="40845" y="87153"/>
                  </a:lnTo>
                  <a:cubicBezTo>
                    <a:pt x="38927" y="89073"/>
                    <a:pt x="38801" y="92244"/>
                    <a:pt x="40564" y="94307"/>
                  </a:cubicBezTo>
                  <a:cubicBezTo>
                    <a:pt x="42534" y="96612"/>
                    <a:pt x="46146" y="96755"/>
                    <a:pt x="48287" y="94611"/>
                  </a:cubicBezTo>
                  <a:lnTo>
                    <a:pt x="76361" y="66483"/>
                  </a:lnTo>
                  <a:cubicBezTo>
                    <a:pt x="78418" y="64422"/>
                    <a:pt x="78418" y="61083"/>
                    <a:pt x="76361" y="59024"/>
                  </a:cubicBezTo>
                  <a:cubicBezTo>
                    <a:pt x="74305" y="56964"/>
                    <a:pt x="70973" y="56964"/>
                    <a:pt x="68919" y="59025"/>
                  </a:cubicBezTo>
                  <a:close/>
                  <a:moveTo>
                    <a:pt x="82766" y="11781"/>
                  </a:moveTo>
                  <a:lnTo>
                    <a:pt x="249248" y="61467"/>
                  </a:lnTo>
                  <a:cubicBezTo>
                    <a:pt x="234432" y="77145"/>
                    <a:pt x="218708" y="94422"/>
                    <a:pt x="203122" y="111918"/>
                  </a:cubicBezTo>
                  <a:lnTo>
                    <a:pt x="75925" y="18632"/>
                  </a:lnTo>
                  <a:close/>
                  <a:moveTo>
                    <a:pt x="46459" y="36520"/>
                  </a:moveTo>
                  <a:lnTo>
                    <a:pt x="1542" y="81529"/>
                  </a:lnTo>
                  <a:cubicBezTo>
                    <a:pt x="-515" y="83587"/>
                    <a:pt x="-515" y="86927"/>
                    <a:pt x="1542" y="88986"/>
                  </a:cubicBezTo>
                  <a:cubicBezTo>
                    <a:pt x="3568" y="91016"/>
                    <a:pt x="6957" y="91016"/>
                    <a:pt x="8986" y="88986"/>
                  </a:cubicBezTo>
                  <a:lnTo>
                    <a:pt x="53904" y="43980"/>
                  </a:lnTo>
                  <a:cubicBezTo>
                    <a:pt x="55958" y="41919"/>
                    <a:pt x="55958" y="38581"/>
                    <a:pt x="53904" y="36520"/>
                  </a:cubicBezTo>
                  <a:cubicBezTo>
                    <a:pt x="51847" y="34463"/>
                    <a:pt x="48513" y="34463"/>
                    <a:pt x="46459" y="36520"/>
                  </a:cubicBezTo>
                  <a:close/>
                  <a:moveTo>
                    <a:pt x="77540" y="2099"/>
                  </a:moveTo>
                  <a:lnTo>
                    <a:pt x="64141" y="15525"/>
                  </a:lnTo>
                  <a:cubicBezTo>
                    <a:pt x="61891" y="17777"/>
                    <a:pt x="62188" y="21628"/>
                    <a:pt x="64754" y="23509"/>
                  </a:cubicBezTo>
                  <a:lnTo>
                    <a:pt x="196093" y="119833"/>
                  </a:lnTo>
                  <a:cubicBezTo>
                    <a:pt x="166480" y="153288"/>
                    <a:pt x="137953" y="186783"/>
                    <a:pt x="117813" y="210715"/>
                  </a:cubicBezTo>
                  <a:lnTo>
                    <a:pt x="79181" y="195826"/>
                  </a:lnTo>
                  <a:cubicBezTo>
                    <a:pt x="77238" y="195079"/>
                    <a:pt x="75040" y="195545"/>
                    <a:pt x="73569" y="197019"/>
                  </a:cubicBezTo>
                  <a:lnTo>
                    <a:pt x="57688" y="212931"/>
                  </a:lnTo>
                  <a:cubicBezTo>
                    <a:pt x="55633" y="214992"/>
                    <a:pt x="55633" y="218330"/>
                    <a:pt x="57688" y="220388"/>
                  </a:cubicBezTo>
                  <a:lnTo>
                    <a:pt x="137092" y="299948"/>
                  </a:lnTo>
                  <a:cubicBezTo>
                    <a:pt x="139119" y="301982"/>
                    <a:pt x="142508" y="301982"/>
                    <a:pt x="144537" y="299948"/>
                  </a:cubicBezTo>
                  <a:lnTo>
                    <a:pt x="160416" y="284039"/>
                  </a:lnTo>
                  <a:cubicBezTo>
                    <a:pt x="161887" y="282565"/>
                    <a:pt x="162355" y="280359"/>
                    <a:pt x="161606" y="278413"/>
                  </a:cubicBezTo>
                  <a:lnTo>
                    <a:pt x="146749" y="239707"/>
                  </a:lnTo>
                  <a:cubicBezTo>
                    <a:pt x="170634" y="219529"/>
                    <a:pt x="204061" y="190946"/>
                    <a:pt x="237453" y="161272"/>
                  </a:cubicBezTo>
                  <a:lnTo>
                    <a:pt x="247886" y="175557"/>
                  </a:lnTo>
                  <a:cubicBezTo>
                    <a:pt x="249738" y="178093"/>
                    <a:pt x="253495" y="178421"/>
                    <a:pt x="255767" y="176259"/>
                  </a:cubicBezTo>
                  <a:cubicBezTo>
                    <a:pt x="257661" y="174458"/>
                    <a:pt x="257922" y="171436"/>
                    <a:pt x="256383" y="169329"/>
                  </a:cubicBezTo>
                  <a:lnTo>
                    <a:pt x="245353" y="154230"/>
                  </a:lnTo>
                  <a:cubicBezTo>
                    <a:pt x="262814" y="138615"/>
                    <a:pt x="280058" y="122860"/>
                    <a:pt x="295702" y="108015"/>
                  </a:cubicBezTo>
                  <a:lnTo>
                    <a:pt x="345295" y="274824"/>
                  </a:lnTo>
                  <a:lnTo>
                    <a:pt x="338454" y="281675"/>
                  </a:lnTo>
                  <a:lnTo>
                    <a:pt x="270295" y="188372"/>
                  </a:lnTo>
                  <a:cubicBezTo>
                    <a:pt x="268579" y="186022"/>
                    <a:pt x="265285" y="185512"/>
                    <a:pt x="262940" y="187231"/>
                  </a:cubicBezTo>
                  <a:cubicBezTo>
                    <a:pt x="260592" y="188953"/>
                    <a:pt x="260082" y="192254"/>
                    <a:pt x="261801" y="194603"/>
                  </a:cubicBezTo>
                  <a:lnTo>
                    <a:pt x="333589" y="292871"/>
                  </a:lnTo>
                  <a:cubicBezTo>
                    <a:pt x="335466" y="295442"/>
                    <a:pt x="339310" y="295740"/>
                    <a:pt x="341557" y="293485"/>
                  </a:cubicBezTo>
                  <a:lnTo>
                    <a:pt x="354957" y="280059"/>
                  </a:lnTo>
                  <a:cubicBezTo>
                    <a:pt x="356324" y="278692"/>
                    <a:pt x="356831" y="276680"/>
                    <a:pt x="356281" y="274824"/>
                  </a:cubicBezTo>
                  <a:lnTo>
                    <a:pt x="340772" y="222667"/>
                  </a:lnTo>
                  <a:lnTo>
                    <a:pt x="350988" y="212434"/>
                  </a:lnTo>
                  <a:cubicBezTo>
                    <a:pt x="357416" y="205991"/>
                    <a:pt x="357416" y="195507"/>
                    <a:pt x="350988" y="189062"/>
                  </a:cubicBezTo>
                  <a:cubicBezTo>
                    <a:pt x="347871" y="185943"/>
                    <a:pt x="343730" y="184223"/>
                    <a:pt x="339323" y="184223"/>
                  </a:cubicBezTo>
                  <a:cubicBezTo>
                    <a:pt x="336016" y="184223"/>
                    <a:pt x="332856" y="185192"/>
                    <a:pt x="330170" y="186996"/>
                  </a:cubicBezTo>
                  <a:lnTo>
                    <a:pt x="328018" y="179758"/>
                  </a:lnTo>
                  <a:lnTo>
                    <a:pt x="339075" y="168676"/>
                  </a:lnTo>
                  <a:cubicBezTo>
                    <a:pt x="345507" y="162232"/>
                    <a:pt x="345507" y="151749"/>
                    <a:pt x="339075" y="145307"/>
                  </a:cubicBezTo>
                  <a:cubicBezTo>
                    <a:pt x="333155" y="139373"/>
                    <a:pt x="323823" y="138917"/>
                    <a:pt x="317359" y="143910"/>
                  </a:cubicBezTo>
                  <a:lnTo>
                    <a:pt x="304256" y="99835"/>
                  </a:lnTo>
                  <a:cubicBezTo>
                    <a:pt x="309489" y="94785"/>
                    <a:pt x="314501" y="89872"/>
                    <a:pt x="319225" y="85140"/>
                  </a:cubicBezTo>
                  <a:cubicBezTo>
                    <a:pt x="332837" y="71498"/>
                    <a:pt x="343905" y="57062"/>
                    <a:pt x="350391" y="44485"/>
                  </a:cubicBezTo>
                  <a:cubicBezTo>
                    <a:pt x="361350" y="23228"/>
                    <a:pt x="356763" y="11865"/>
                    <a:pt x="350985" y="6076"/>
                  </a:cubicBezTo>
                  <a:cubicBezTo>
                    <a:pt x="345210" y="287"/>
                    <a:pt x="333870" y="-4307"/>
                    <a:pt x="312651" y="6674"/>
                  </a:cubicBezTo>
                  <a:cubicBezTo>
                    <a:pt x="300102" y="13170"/>
                    <a:pt x="285691" y="24260"/>
                    <a:pt x="272079" y="37901"/>
                  </a:cubicBezTo>
                  <a:cubicBezTo>
                    <a:pt x="267355" y="42634"/>
                    <a:pt x="262449" y="47654"/>
                    <a:pt x="257412" y="52897"/>
                  </a:cubicBezTo>
                  <a:lnTo>
                    <a:pt x="213421" y="39768"/>
                  </a:lnTo>
                  <a:cubicBezTo>
                    <a:pt x="218404" y="33294"/>
                    <a:pt x="217948" y="23943"/>
                    <a:pt x="212029" y="18009"/>
                  </a:cubicBezTo>
                  <a:cubicBezTo>
                    <a:pt x="205597" y="11568"/>
                    <a:pt x="195134" y="11565"/>
                    <a:pt x="188706" y="18009"/>
                  </a:cubicBezTo>
                  <a:lnTo>
                    <a:pt x="177645" y="29091"/>
                  </a:lnTo>
                  <a:lnTo>
                    <a:pt x="170419" y="26934"/>
                  </a:lnTo>
                  <a:cubicBezTo>
                    <a:pt x="172219" y="24241"/>
                    <a:pt x="173186" y="21074"/>
                    <a:pt x="173186" y="17761"/>
                  </a:cubicBezTo>
                  <a:cubicBezTo>
                    <a:pt x="173186" y="13347"/>
                    <a:pt x="171470" y="9196"/>
                    <a:pt x="168356" y="6076"/>
                  </a:cubicBezTo>
                  <a:cubicBezTo>
                    <a:pt x="161927" y="-368"/>
                    <a:pt x="151461" y="-368"/>
                    <a:pt x="145033" y="6076"/>
                  </a:cubicBezTo>
                  <a:lnTo>
                    <a:pt x="134820" y="16309"/>
                  </a:lnTo>
                  <a:lnTo>
                    <a:pt x="82766" y="773"/>
                  </a:lnTo>
                  <a:cubicBezTo>
                    <a:pt x="80910" y="222"/>
                    <a:pt x="78905" y="729"/>
                    <a:pt x="77540" y="2099"/>
                  </a:cubicBezTo>
                  <a:close/>
                </a:path>
              </a:pathLst>
            </a:custGeom>
            <a:solidFill>
              <a:schemeClr val="accent6"/>
            </a:solidFill>
            <a:ln w="688" cap="flat">
              <a:noFill/>
              <a:prstDash val="solid"/>
              <a:miter/>
            </a:ln>
          </p:spPr>
          <p:txBody>
            <a:bodyPr lIns="0" tIns="0" rIns="0" bIns="0" rtlCol="0" anchor="ctr"/>
            <a:lstStyle/>
            <a:p>
              <a:endParaRPr lang="de-DE" dirty="0"/>
            </a:p>
          </p:txBody>
        </p:sp>
      </p:grpSp>
      <p:pic>
        <p:nvPicPr>
          <p:cNvPr id="3" name="Grafik 2" descr="Ein Bild, das Text enthält.&#10;&#10;Automatisch generierte Beschreibung">
            <a:extLst>
              <a:ext uri="{FF2B5EF4-FFF2-40B4-BE49-F238E27FC236}">
                <a16:creationId xmlns:a16="http://schemas.microsoft.com/office/drawing/2014/main" id="{539998F5-31BB-0762-215B-A7FB546C05F9}"/>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97783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38B789D-AB2B-40B7-B8A9-B4542A3852DC}"/>
              </a:ext>
            </a:extLst>
          </p:cNvPr>
          <p:cNvSpPr>
            <a:spLocks noGrp="1"/>
          </p:cNvSpPr>
          <p:nvPr>
            <p:ph sz="half" idx="1"/>
          </p:nvPr>
        </p:nvSpPr>
        <p:spPr bwMode="gray"/>
        <p:txBody>
          <a:bodyPr vert="horz" lIns="0" tIns="1980000" rIns="360000" bIns="0" rtlCol="0">
            <a:noAutofit/>
          </a:bodyPr>
          <a:lstStyle/>
          <a:p>
            <a:pPr marL="0" indent="0">
              <a:buNone/>
            </a:pPr>
            <a:r>
              <a:rPr lang="de-DE" sz="1600" dirty="0"/>
              <a:t>Um sich von den vielen anderen Kaffeeanbietern abzugrenzen, bietet Starbucks dem Kunden eine Erlebnisreise bei jedem Kauf. In der Filiale gibt es WLAN und Sitzmöglichkeiten sowie ein umfangreiches Sortiment, um so einen bestimmten Lifestyle widerzuspiegeln. Starbucks ist für viele Kunden ein Wohlfühlort, an dem sie die Zeit zwischen zwei Terminen verbringen. Der Kaffee rückt dabei in den Hintergrund.</a:t>
            </a:r>
          </a:p>
        </p:txBody>
      </p:sp>
      <p:pic>
        <p:nvPicPr>
          <p:cNvPr id="17" name="Bildplatzhalter 7">
            <a:extLst>
              <a:ext uri="{FF2B5EF4-FFF2-40B4-BE49-F238E27FC236}">
                <a16:creationId xmlns:a16="http://schemas.microsoft.com/office/drawing/2014/main" id="{0ED913CB-BBB0-4D0D-B0E2-7986CAA88BC4}"/>
              </a:ext>
            </a:extLst>
          </p:cNvPr>
          <p:cNvPicPr>
            <a:picLocks noGrp="1" noChangeAspect="1"/>
          </p:cNvPicPr>
          <p:nvPr>
            <p:ph type="pic" sz="quarter" idx="14"/>
          </p:nvPr>
        </p:nvPicPr>
        <p:blipFill rotWithShape="1">
          <a:blip r:embed="rId2"/>
          <a:srcRect l="6733" r="6733"/>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Experience Selling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unsere Produkte mit Erlebnissen verknüpfen, die unsere Marke optimal widerspiegeln?</a:t>
            </a:r>
          </a:p>
          <a:p>
            <a:pPr>
              <a:lnSpc>
                <a:spcPct val="90000"/>
              </a:lnSpc>
              <a:spcAft>
                <a:spcPts val="1000"/>
              </a:spcAft>
            </a:pPr>
            <a:r>
              <a:rPr lang="de-DE" sz="1600" dirty="0">
                <a:solidFill>
                  <a:schemeClr val="bg1"/>
                </a:solidFill>
              </a:rPr>
              <a:t>Wie kann sichergestellt werden, dass unsere Mit-arbeiter das Verkaufserlebnis repräsentieren?</a:t>
            </a:r>
          </a:p>
          <a:p>
            <a:pPr>
              <a:lnSpc>
                <a:spcPct val="90000"/>
              </a:lnSpc>
              <a:spcAft>
                <a:spcPts val="1000"/>
              </a:spcAft>
            </a:pPr>
            <a:r>
              <a:rPr lang="de-DE" sz="1600" dirty="0">
                <a:solidFill>
                  <a:schemeClr val="bg1"/>
                </a:solidFill>
              </a:rPr>
              <a:t>Wie können wir den Erfolg dieser Maßnahmen messen?</a:t>
            </a:r>
          </a:p>
        </p:txBody>
      </p:sp>
      <p:sp>
        <p:nvSpPr>
          <p:cNvPr id="15" name="Inhaltsplatzhalter 25">
            <a:extLst>
              <a:ext uri="{FF2B5EF4-FFF2-40B4-BE49-F238E27FC236}">
                <a16:creationId xmlns:a16="http://schemas.microsoft.com/office/drawing/2014/main" id="{6A320AB3-3B82-457F-B865-39FAE1363A3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Starbucks</a:t>
            </a:r>
          </a:p>
        </p:txBody>
      </p:sp>
      <p:cxnSp>
        <p:nvCxnSpPr>
          <p:cNvPr id="16" name="Gerader Verbinder 15">
            <a:extLst>
              <a:ext uri="{FF2B5EF4-FFF2-40B4-BE49-F238E27FC236}">
                <a16:creationId xmlns:a16="http://schemas.microsoft.com/office/drawing/2014/main" id="{16355BBF-DA9A-4DBD-B248-061501D50688}"/>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3" name="Grafik 7">
            <a:extLst>
              <a:ext uri="{FF2B5EF4-FFF2-40B4-BE49-F238E27FC236}">
                <a16:creationId xmlns:a16="http://schemas.microsoft.com/office/drawing/2014/main" id="{08CF2EF1-CB25-4B77-A261-EBFEDE8BDA63}"/>
              </a:ext>
            </a:extLst>
          </p:cNvPr>
          <p:cNvGrpSpPr>
            <a:grpSpLocks noChangeAspect="1"/>
          </p:cNvGrpSpPr>
          <p:nvPr/>
        </p:nvGrpSpPr>
        <p:grpSpPr bwMode="gray">
          <a:xfrm>
            <a:off x="540070" y="1872000"/>
            <a:ext cx="533483" cy="540000"/>
            <a:chOff x="4967287" y="2286000"/>
            <a:chExt cx="2261234" cy="2288857"/>
          </a:xfrm>
        </p:grpSpPr>
        <p:sp>
          <p:nvSpPr>
            <p:cNvPr id="19" name="Freihandform: Form 18">
              <a:extLst>
                <a:ext uri="{FF2B5EF4-FFF2-40B4-BE49-F238E27FC236}">
                  <a16:creationId xmlns:a16="http://schemas.microsoft.com/office/drawing/2014/main" id="{BAF63C21-4B88-46EB-B14D-89D8C04CE77E}"/>
                </a:ext>
              </a:extLst>
            </p:cNvPr>
            <p:cNvSpPr/>
            <p:nvPr/>
          </p:nvSpPr>
          <p:spPr bwMode="gray">
            <a:xfrm>
              <a:off x="4967287" y="2286000"/>
              <a:ext cx="2261234" cy="2261234"/>
            </a:xfrm>
            <a:custGeom>
              <a:avLst/>
              <a:gdLst>
                <a:gd name="connsiteX0" fmla="*/ 2261235 w 2261234"/>
                <a:gd name="connsiteY0" fmla="*/ 1130618 h 2261234"/>
                <a:gd name="connsiteX1" fmla="*/ 1130618 w 2261234"/>
                <a:gd name="connsiteY1" fmla="*/ 2261235 h 2261234"/>
                <a:gd name="connsiteX2" fmla="*/ 0 w 2261234"/>
                <a:gd name="connsiteY2" fmla="*/ 1130618 h 2261234"/>
                <a:gd name="connsiteX3" fmla="*/ 1130618 w 2261234"/>
                <a:gd name="connsiteY3" fmla="*/ 0 h 2261234"/>
                <a:gd name="connsiteX4" fmla="*/ 2261235 w 2261234"/>
                <a:gd name="connsiteY4" fmla="*/ 1130618 h 2261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234" h="2261234">
                  <a:moveTo>
                    <a:pt x="2261235" y="1130618"/>
                  </a:moveTo>
                  <a:cubicBezTo>
                    <a:pt x="2261235" y="1755458"/>
                    <a:pt x="1754505" y="2261235"/>
                    <a:pt x="1130618" y="2261235"/>
                  </a:cubicBezTo>
                  <a:cubicBezTo>
                    <a:pt x="505778" y="2261235"/>
                    <a:pt x="0" y="1754505"/>
                    <a:pt x="0" y="1130618"/>
                  </a:cubicBezTo>
                  <a:cubicBezTo>
                    <a:pt x="0" y="505778"/>
                    <a:pt x="506730" y="0"/>
                    <a:pt x="1130618" y="0"/>
                  </a:cubicBezTo>
                  <a:cubicBezTo>
                    <a:pt x="1754505" y="0"/>
                    <a:pt x="2261235" y="505778"/>
                    <a:pt x="2261235" y="1130618"/>
                  </a:cubicBezTo>
                </a:path>
              </a:pathLst>
            </a:custGeom>
            <a:solidFill>
              <a:srgbClr val="FFFFFF"/>
            </a:solidFill>
            <a:ln w="9525" cap="flat">
              <a:noFill/>
              <a:prstDash val="solid"/>
              <a:miter/>
            </a:ln>
          </p:spPr>
          <p:txBody>
            <a:bodyPr lIns="0" tIns="0" rIns="0" bIns="0" rtlCol="0" anchor="ctr"/>
            <a:lstStyle/>
            <a:p>
              <a:endParaRPr lang="de-DE" dirty="0"/>
            </a:p>
          </p:txBody>
        </p:sp>
        <p:sp>
          <p:nvSpPr>
            <p:cNvPr id="20" name="Freihandform: Form 19">
              <a:extLst>
                <a:ext uri="{FF2B5EF4-FFF2-40B4-BE49-F238E27FC236}">
                  <a16:creationId xmlns:a16="http://schemas.microsoft.com/office/drawing/2014/main" id="{3ED30D61-4F4C-47B9-906F-0985EBC8A211}"/>
                </a:ext>
              </a:extLst>
            </p:cNvPr>
            <p:cNvSpPr/>
            <p:nvPr/>
          </p:nvSpPr>
          <p:spPr bwMode="gray">
            <a:xfrm>
              <a:off x="4970144" y="2286000"/>
              <a:ext cx="2257425" cy="2245042"/>
            </a:xfrm>
            <a:custGeom>
              <a:avLst/>
              <a:gdLst>
                <a:gd name="connsiteX0" fmla="*/ 1241108 w 2257425"/>
                <a:gd name="connsiteY0" fmla="*/ 488633 h 2245042"/>
                <a:gd name="connsiteX1" fmla="*/ 1127760 w 2257425"/>
                <a:gd name="connsiteY1" fmla="*/ 479108 h 2245042"/>
                <a:gd name="connsiteX2" fmla="*/ 1014413 w 2257425"/>
                <a:gd name="connsiteY2" fmla="*/ 488633 h 2245042"/>
                <a:gd name="connsiteX3" fmla="*/ 1010603 w 2257425"/>
                <a:gd name="connsiteY3" fmla="*/ 481013 h 2245042"/>
                <a:gd name="connsiteX4" fmla="*/ 1127760 w 2257425"/>
                <a:gd name="connsiteY4" fmla="*/ 391478 h 2245042"/>
                <a:gd name="connsiteX5" fmla="*/ 1244918 w 2257425"/>
                <a:gd name="connsiteY5" fmla="*/ 481013 h 2245042"/>
                <a:gd name="connsiteX6" fmla="*/ 1241108 w 2257425"/>
                <a:gd name="connsiteY6" fmla="*/ 488633 h 2245042"/>
                <a:gd name="connsiteX7" fmla="*/ 1044893 w 2257425"/>
                <a:gd name="connsiteY7" fmla="*/ 1048703 h 2245042"/>
                <a:gd name="connsiteX8" fmla="*/ 1037273 w 2257425"/>
                <a:gd name="connsiteY8" fmla="*/ 1056323 h 2245042"/>
                <a:gd name="connsiteX9" fmla="*/ 1126808 w 2257425"/>
                <a:gd name="connsiteY9" fmla="*/ 1116330 h 2245042"/>
                <a:gd name="connsiteX10" fmla="*/ 1216343 w 2257425"/>
                <a:gd name="connsiteY10" fmla="*/ 1056323 h 2245042"/>
                <a:gd name="connsiteX11" fmla="*/ 1208723 w 2257425"/>
                <a:gd name="connsiteY11" fmla="*/ 1048703 h 2245042"/>
                <a:gd name="connsiteX12" fmla="*/ 1126808 w 2257425"/>
                <a:gd name="connsiteY12" fmla="*/ 1056323 h 2245042"/>
                <a:gd name="connsiteX13" fmla="*/ 1044893 w 2257425"/>
                <a:gd name="connsiteY13" fmla="*/ 1048703 h 2245042"/>
                <a:gd name="connsiteX14" fmla="*/ 1126808 w 2257425"/>
                <a:gd name="connsiteY14" fmla="*/ 979170 h 2245042"/>
                <a:gd name="connsiteX15" fmla="*/ 1101090 w 2257425"/>
                <a:gd name="connsiteY15" fmla="*/ 974408 h 2245042"/>
                <a:gd name="connsiteX16" fmla="*/ 1070610 w 2257425"/>
                <a:gd name="connsiteY16" fmla="*/ 987743 h 2245042"/>
                <a:gd name="connsiteX17" fmla="*/ 1074420 w 2257425"/>
                <a:gd name="connsiteY17" fmla="*/ 996315 h 2245042"/>
                <a:gd name="connsiteX18" fmla="*/ 1126808 w 2257425"/>
                <a:gd name="connsiteY18" fmla="*/ 1010603 h 2245042"/>
                <a:gd name="connsiteX19" fmla="*/ 1179195 w 2257425"/>
                <a:gd name="connsiteY19" fmla="*/ 996315 h 2245042"/>
                <a:gd name="connsiteX20" fmla="*/ 1183005 w 2257425"/>
                <a:gd name="connsiteY20" fmla="*/ 987743 h 2245042"/>
                <a:gd name="connsiteX21" fmla="*/ 1152525 w 2257425"/>
                <a:gd name="connsiteY21" fmla="*/ 974408 h 2245042"/>
                <a:gd name="connsiteX22" fmla="*/ 1126808 w 2257425"/>
                <a:gd name="connsiteY22" fmla="*/ 979170 h 2245042"/>
                <a:gd name="connsiteX23" fmla="*/ 2256473 w 2257425"/>
                <a:gd name="connsiteY23" fmla="*/ 1192530 h 2245042"/>
                <a:gd name="connsiteX24" fmla="*/ 2249805 w 2257425"/>
                <a:gd name="connsiteY24" fmla="*/ 1272540 h 2245042"/>
                <a:gd name="connsiteX25" fmla="*/ 1945005 w 2257425"/>
                <a:gd name="connsiteY25" fmla="*/ 1184910 h 2245042"/>
                <a:gd name="connsiteX26" fmla="*/ 1964055 w 2257425"/>
                <a:gd name="connsiteY26" fmla="*/ 1269683 h 2245042"/>
                <a:gd name="connsiteX27" fmla="*/ 2236470 w 2257425"/>
                <a:gd name="connsiteY27" fmla="*/ 1355408 h 2245042"/>
                <a:gd name="connsiteX28" fmla="*/ 2213610 w 2257425"/>
                <a:gd name="connsiteY28" fmla="*/ 1446848 h 2245042"/>
                <a:gd name="connsiteX29" fmla="*/ 1974533 w 2257425"/>
                <a:gd name="connsiteY29" fmla="*/ 1363980 h 2245042"/>
                <a:gd name="connsiteX30" fmla="*/ 1975485 w 2257425"/>
                <a:gd name="connsiteY30" fmla="*/ 1411605 h 2245042"/>
                <a:gd name="connsiteX31" fmla="*/ 1974533 w 2257425"/>
                <a:gd name="connsiteY31" fmla="*/ 1438275 h 2245042"/>
                <a:gd name="connsiteX32" fmla="*/ 2188845 w 2257425"/>
                <a:gd name="connsiteY32" fmla="*/ 1520190 h 2245042"/>
                <a:gd name="connsiteX33" fmla="*/ 2151698 w 2257425"/>
                <a:gd name="connsiteY33" fmla="*/ 1609725 h 2245042"/>
                <a:gd name="connsiteX34" fmla="*/ 1967865 w 2257425"/>
                <a:gd name="connsiteY34" fmla="*/ 1530668 h 2245042"/>
                <a:gd name="connsiteX35" fmla="*/ 1956435 w 2257425"/>
                <a:gd name="connsiteY35" fmla="*/ 1593533 h 2245042"/>
                <a:gd name="connsiteX36" fmla="*/ 2120265 w 2257425"/>
                <a:gd name="connsiteY36" fmla="*/ 1671638 h 2245042"/>
                <a:gd name="connsiteX37" fmla="*/ 2070735 w 2257425"/>
                <a:gd name="connsiteY37" fmla="*/ 1754505 h 2245042"/>
                <a:gd name="connsiteX38" fmla="*/ 1935480 w 2257425"/>
                <a:gd name="connsiteY38" fmla="*/ 1673543 h 2245042"/>
                <a:gd name="connsiteX39" fmla="*/ 1953578 w 2257425"/>
                <a:gd name="connsiteY39" fmla="*/ 1607820 h 2245042"/>
                <a:gd name="connsiteX40" fmla="*/ 1765935 w 2257425"/>
                <a:gd name="connsiteY40" fmla="*/ 1531620 h 2245042"/>
                <a:gd name="connsiteX41" fmla="*/ 1618298 w 2257425"/>
                <a:gd name="connsiteY41" fmla="*/ 1236345 h 2245042"/>
                <a:gd name="connsiteX42" fmla="*/ 1661160 w 2257425"/>
                <a:gd name="connsiteY42" fmla="*/ 988695 h 2245042"/>
                <a:gd name="connsiteX43" fmla="*/ 1557338 w 2257425"/>
                <a:gd name="connsiteY43" fmla="*/ 747713 h 2245042"/>
                <a:gd name="connsiteX44" fmla="*/ 1518285 w 2257425"/>
                <a:gd name="connsiteY44" fmla="*/ 716280 h 2245042"/>
                <a:gd name="connsiteX45" fmla="*/ 1620203 w 2257425"/>
                <a:gd name="connsiteY45" fmla="*/ 969645 h 2245042"/>
                <a:gd name="connsiteX46" fmla="*/ 1569720 w 2257425"/>
                <a:gd name="connsiteY46" fmla="*/ 1235393 h 2245042"/>
                <a:gd name="connsiteX47" fmla="*/ 1716405 w 2257425"/>
                <a:gd name="connsiteY47" fmla="*/ 1524953 h 2245042"/>
                <a:gd name="connsiteX48" fmla="*/ 1661160 w 2257425"/>
                <a:gd name="connsiteY48" fmla="*/ 1683068 h 2245042"/>
                <a:gd name="connsiteX49" fmla="*/ 1867853 w 2257425"/>
                <a:gd name="connsiteY49" fmla="*/ 1784033 h 2245042"/>
                <a:gd name="connsiteX50" fmla="*/ 1902143 w 2257425"/>
                <a:gd name="connsiteY50" fmla="*/ 1764983 h 2245042"/>
                <a:gd name="connsiteX51" fmla="*/ 1917383 w 2257425"/>
                <a:gd name="connsiteY51" fmla="*/ 1727835 h 2245042"/>
                <a:gd name="connsiteX52" fmla="*/ 2036445 w 2257425"/>
                <a:gd name="connsiteY52" fmla="*/ 1805940 h 2245042"/>
                <a:gd name="connsiteX53" fmla="*/ 1979295 w 2257425"/>
                <a:gd name="connsiteY53" fmla="*/ 1876425 h 2245042"/>
                <a:gd name="connsiteX54" fmla="*/ 1884045 w 2257425"/>
                <a:gd name="connsiteY54" fmla="*/ 1799273 h 2245042"/>
                <a:gd name="connsiteX55" fmla="*/ 1859280 w 2257425"/>
                <a:gd name="connsiteY55" fmla="*/ 1844040 h 2245042"/>
                <a:gd name="connsiteX56" fmla="*/ 1942148 w 2257425"/>
                <a:gd name="connsiteY56" fmla="*/ 1916430 h 2245042"/>
                <a:gd name="connsiteX57" fmla="*/ 1875473 w 2257425"/>
                <a:gd name="connsiteY57" fmla="*/ 1980248 h 2245042"/>
                <a:gd name="connsiteX58" fmla="*/ 1813560 w 2257425"/>
                <a:gd name="connsiteY58" fmla="*/ 1913573 h 2245042"/>
                <a:gd name="connsiteX59" fmla="*/ 1784985 w 2257425"/>
                <a:gd name="connsiteY59" fmla="*/ 1950720 h 2245042"/>
                <a:gd name="connsiteX60" fmla="*/ 1837373 w 2257425"/>
                <a:gd name="connsiteY60" fmla="*/ 2012633 h 2245042"/>
                <a:gd name="connsiteX61" fmla="*/ 1754505 w 2257425"/>
                <a:gd name="connsiteY61" fmla="*/ 2073593 h 2245042"/>
                <a:gd name="connsiteX62" fmla="*/ 1625918 w 2257425"/>
                <a:gd name="connsiteY62" fmla="*/ 1746885 h 2245042"/>
                <a:gd name="connsiteX63" fmla="*/ 1595438 w 2257425"/>
                <a:gd name="connsiteY63" fmla="*/ 1835468 h 2245042"/>
                <a:gd name="connsiteX64" fmla="*/ 1705928 w 2257425"/>
                <a:gd name="connsiteY64" fmla="*/ 2104073 h 2245042"/>
                <a:gd name="connsiteX65" fmla="*/ 1640205 w 2257425"/>
                <a:gd name="connsiteY65" fmla="*/ 2140268 h 2245042"/>
                <a:gd name="connsiteX66" fmla="*/ 1527810 w 2257425"/>
                <a:gd name="connsiteY66" fmla="*/ 1833563 h 2245042"/>
                <a:gd name="connsiteX67" fmla="*/ 1654493 w 2257425"/>
                <a:gd name="connsiteY67" fmla="*/ 1525905 h 2245042"/>
                <a:gd name="connsiteX68" fmla="*/ 1508760 w 2257425"/>
                <a:gd name="connsiteY68" fmla="*/ 1232535 h 2245042"/>
                <a:gd name="connsiteX69" fmla="*/ 1570673 w 2257425"/>
                <a:gd name="connsiteY69" fmla="*/ 946785 h 2245042"/>
                <a:gd name="connsiteX70" fmla="*/ 1457325 w 2257425"/>
                <a:gd name="connsiteY70" fmla="*/ 697230 h 2245042"/>
                <a:gd name="connsiteX71" fmla="*/ 1418273 w 2257425"/>
                <a:gd name="connsiteY71" fmla="*/ 670560 h 2245042"/>
                <a:gd name="connsiteX72" fmla="*/ 1521143 w 2257425"/>
                <a:gd name="connsiteY72" fmla="*/ 926783 h 2245042"/>
                <a:gd name="connsiteX73" fmla="*/ 1449705 w 2257425"/>
                <a:gd name="connsiteY73" fmla="*/ 1232535 h 2245042"/>
                <a:gd name="connsiteX74" fmla="*/ 1592580 w 2257425"/>
                <a:gd name="connsiteY74" fmla="*/ 1525905 h 2245042"/>
                <a:gd name="connsiteX75" fmla="*/ 1459230 w 2257425"/>
                <a:gd name="connsiteY75" fmla="*/ 1842135 h 2245042"/>
                <a:gd name="connsiteX76" fmla="*/ 1578293 w 2257425"/>
                <a:gd name="connsiteY76" fmla="*/ 2169795 h 2245042"/>
                <a:gd name="connsiteX77" fmla="*/ 1500188 w 2257425"/>
                <a:gd name="connsiteY77" fmla="*/ 2200275 h 2245042"/>
                <a:gd name="connsiteX78" fmla="*/ 1383030 w 2257425"/>
                <a:gd name="connsiteY78" fmla="*/ 1848803 h 2245042"/>
                <a:gd name="connsiteX79" fmla="*/ 1521143 w 2257425"/>
                <a:gd name="connsiteY79" fmla="*/ 1525905 h 2245042"/>
                <a:gd name="connsiteX80" fmla="*/ 1381125 w 2257425"/>
                <a:gd name="connsiteY80" fmla="*/ 1230630 h 2245042"/>
                <a:gd name="connsiteX81" fmla="*/ 1467803 w 2257425"/>
                <a:gd name="connsiteY81" fmla="*/ 906780 h 2245042"/>
                <a:gd name="connsiteX82" fmla="*/ 1340168 w 2257425"/>
                <a:gd name="connsiteY82" fmla="*/ 649605 h 2245042"/>
                <a:gd name="connsiteX83" fmla="*/ 1335405 w 2257425"/>
                <a:gd name="connsiteY83" fmla="*/ 645795 h 2245042"/>
                <a:gd name="connsiteX84" fmla="*/ 1327785 w 2257425"/>
                <a:gd name="connsiteY84" fmla="*/ 653415 h 2245042"/>
                <a:gd name="connsiteX85" fmla="*/ 1409700 w 2257425"/>
                <a:gd name="connsiteY85" fmla="*/ 887730 h 2245042"/>
                <a:gd name="connsiteX86" fmla="*/ 1310640 w 2257425"/>
                <a:gd name="connsiteY86" fmla="*/ 1229678 h 2245042"/>
                <a:gd name="connsiteX87" fmla="*/ 1443990 w 2257425"/>
                <a:gd name="connsiteY87" fmla="*/ 1525905 h 2245042"/>
                <a:gd name="connsiteX88" fmla="*/ 1301115 w 2257425"/>
                <a:gd name="connsiteY88" fmla="*/ 1856423 h 2245042"/>
                <a:gd name="connsiteX89" fmla="*/ 1412558 w 2257425"/>
                <a:gd name="connsiteY89" fmla="*/ 2226945 h 2245042"/>
                <a:gd name="connsiteX90" fmla="*/ 1330643 w 2257425"/>
                <a:gd name="connsiteY90" fmla="*/ 2245043 h 2245042"/>
                <a:gd name="connsiteX91" fmla="*/ 1223963 w 2257425"/>
                <a:gd name="connsiteY91" fmla="*/ 1857375 h 2245042"/>
                <a:gd name="connsiteX92" fmla="*/ 1371600 w 2257425"/>
                <a:gd name="connsiteY92" fmla="*/ 1525905 h 2245042"/>
                <a:gd name="connsiteX93" fmla="*/ 1251585 w 2257425"/>
                <a:gd name="connsiteY93" fmla="*/ 1275398 h 2245042"/>
                <a:gd name="connsiteX94" fmla="*/ 1221105 w 2257425"/>
                <a:gd name="connsiteY94" fmla="*/ 1252538 h 2245042"/>
                <a:gd name="connsiteX95" fmla="*/ 1128713 w 2257425"/>
                <a:gd name="connsiteY95" fmla="*/ 1270635 h 2245042"/>
                <a:gd name="connsiteX96" fmla="*/ 1036320 w 2257425"/>
                <a:gd name="connsiteY96" fmla="*/ 1252538 h 2245042"/>
                <a:gd name="connsiteX97" fmla="*/ 1005840 w 2257425"/>
                <a:gd name="connsiteY97" fmla="*/ 1275398 h 2245042"/>
                <a:gd name="connsiteX98" fmla="*/ 885825 w 2257425"/>
                <a:gd name="connsiteY98" fmla="*/ 1525905 h 2245042"/>
                <a:gd name="connsiteX99" fmla="*/ 1033463 w 2257425"/>
                <a:gd name="connsiteY99" fmla="*/ 1857375 h 2245042"/>
                <a:gd name="connsiteX100" fmla="*/ 926783 w 2257425"/>
                <a:gd name="connsiteY100" fmla="*/ 2245043 h 2245042"/>
                <a:gd name="connsiteX101" fmla="*/ 844868 w 2257425"/>
                <a:gd name="connsiteY101" fmla="*/ 2226945 h 2245042"/>
                <a:gd name="connsiteX102" fmla="*/ 956310 w 2257425"/>
                <a:gd name="connsiteY102" fmla="*/ 1856423 h 2245042"/>
                <a:gd name="connsiteX103" fmla="*/ 813435 w 2257425"/>
                <a:gd name="connsiteY103" fmla="*/ 1525905 h 2245042"/>
                <a:gd name="connsiteX104" fmla="*/ 946785 w 2257425"/>
                <a:gd name="connsiteY104" fmla="*/ 1229678 h 2245042"/>
                <a:gd name="connsiteX105" fmla="*/ 847725 w 2257425"/>
                <a:gd name="connsiteY105" fmla="*/ 887730 h 2245042"/>
                <a:gd name="connsiteX106" fmla="*/ 929640 w 2257425"/>
                <a:gd name="connsiteY106" fmla="*/ 653415 h 2245042"/>
                <a:gd name="connsiteX107" fmla="*/ 922020 w 2257425"/>
                <a:gd name="connsiteY107" fmla="*/ 645795 h 2245042"/>
                <a:gd name="connsiteX108" fmla="*/ 917258 w 2257425"/>
                <a:gd name="connsiteY108" fmla="*/ 649605 h 2245042"/>
                <a:gd name="connsiteX109" fmla="*/ 789623 w 2257425"/>
                <a:gd name="connsiteY109" fmla="*/ 906780 h 2245042"/>
                <a:gd name="connsiteX110" fmla="*/ 876300 w 2257425"/>
                <a:gd name="connsiteY110" fmla="*/ 1230630 h 2245042"/>
                <a:gd name="connsiteX111" fmla="*/ 736283 w 2257425"/>
                <a:gd name="connsiteY111" fmla="*/ 1525905 h 2245042"/>
                <a:gd name="connsiteX112" fmla="*/ 874395 w 2257425"/>
                <a:gd name="connsiteY112" fmla="*/ 1848803 h 2245042"/>
                <a:gd name="connsiteX113" fmla="*/ 757238 w 2257425"/>
                <a:gd name="connsiteY113" fmla="*/ 2200275 h 2245042"/>
                <a:gd name="connsiteX114" fmla="*/ 679133 w 2257425"/>
                <a:gd name="connsiteY114" fmla="*/ 2169795 h 2245042"/>
                <a:gd name="connsiteX115" fmla="*/ 798195 w 2257425"/>
                <a:gd name="connsiteY115" fmla="*/ 1842135 h 2245042"/>
                <a:gd name="connsiteX116" fmla="*/ 664845 w 2257425"/>
                <a:gd name="connsiteY116" fmla="*/ 1525905 h 2245042"/>
                <a:gd name="connsiteX117" fmla="*/ 807720 w 2257425"/>
                <a:gd name="connsiteY117" fmla="*/ 1232535 h 2245042"/>
                <a:gd name="connsiteX118" fmla="*/ 736283 w 2257425"/>
                <a:gd name="connsiteY118" fmla="*/ 926783 h 2245042"/>
                <a:gd name="connsiteX119" fmla="*/ 839153 w 2257425"/>
                <a:gd name="connsiteY119" fmla="*/ 670560 h 2245042"/>
                <a:gd name="connsiteX120" fmla="*/ 800100 w 2257425"/>
                <a:gd name="connsiteY120" fmla="*/ 697230 h 2245042"/>
                <a:gd name="connsiteX121" fmla="*/ 686753 w 2257425"/>
                <a:gd name="connsiteY121" fmla="*/ 946785 h 2245042"/>
                <a:gd name="connsiteX122" fmla="*/ 748665 w 2257425"/>
                <a:gd name="connsiteY122" fmla="*/ 1232535 h 2245042"/>
                <a:gd name="connsiteX123" fmla="*/ 602933 w 2257425"/>
                <a:gd name="connsiteY123" fmla="*/ 1525905 h 2245042"/>
                <a:gd name="connsiteX124" fmla="*/ 729615 w 2257425"/>
                <a:gd name="connsiteY124" fmla="*/ 1833563 h 2245042"/>
                <a:gd name="connsiteX125" fmla="*/ 617220 w 2257425"/>
                <a:gd name="connsiteY125" fmla="*/ 2140268 h 2245042"/>
                <a:gd name="connsiteX126" fmla="*/ 551498 w 2257425"/>
                <a:gd name="connsiteY126" fmla="*/ 2104073 h 2245042"/>
                <a:gd name="connsiteX127" fmla="*/ 662940 w 2257425"/>
                <a:gd name="connsiteY127" fmla="*/ 1835468 h 2245042"/>
                <a:gd name="connsiteX128" fmla="*/ 632460 w 2257425"/>
                <a:gd name="connsiteY128" fmla="*/ 1746885 h 2245042"/>
                <a:gd name="connsiteX129" fmla="*/ 503873 w 2257425"/>
                <a:gd name="connsiteY129" fmla="*/ 2073593 h 2245042"/>
                <a:gd name="connsiteX130" fmla="*/ 421005 w 2257425"/>
                <a:gd name="connsiteY130" fmla="*/ 2012633 h 2245042"/>
                <a:gd name="connsiteX131" fmla="*/ 473393 w 2257425"/>
                <a:gd name="connsiteY131" fmla="*/ 1950720 h 2245042"/>
                <a:gd name="connsiteX132" fmla="*/ 444818 w 2257425"/>
                <a:gd name="connsiteY132" fmla="*/ 1913573 h 2245042"/>
                <a:gd name="connsiteX133" fmla="*/ 382905 w 2257425"/>
                <a:gd name="connsiteY133" fmla="*/ 1980248 h 2245042"/>
                <a:gd name="connsiteX134" fmla="*/ 316230 w 2257425"/>
                <a:gd name="connsiteY134" fmla="*/ 1916430 h 2245042"/>
                <a:gd name="connsiteX135" fmla="*/ 399098 w 2257425"/>
                <a:gd name="connsiteY135" fmla="*/ 1844040 h 2245042"/>
                <a:gd name="connsiteX136" fmla="*/ 374333 w 2257425"/>
                <a:gd name="connsiteY136" fmla="*/ 1799273 h 2245042"/>
                <a:gd name="connsiteX137" fmla="*/ 279083 w 2257425"/>
                <a:gd name="connsiteY137" fmla="*/ 1876425 h 2245042"/>
                <a:gd name="connsiteX138" fmla="*/ 221933 w 2257425"/>
                <a:gd name="connsiteY138" fmla="*/ 1805940 h 2245042"/>
                <a:gd name="connsiteX139" fmla="*/ 341948 w 2257425"/>
                <a:gd name="connsiteY139" fmla="*/ 1727835 h 2245042"/>
                <a:gd name="connsiteX140" fmla="*/ 357188 w 2257425"/>
                <a:gd name="connsiteY140" fmla="*/ 1764983 h 2245042"/>
                <a:gd name="connsiteX141" fmla="*/ 391478 w 2257425"/>
                <a:gd name="connsiteY141" fmla="*/ 1784033 h 2245042"/>
                <a:gd name="connsiteX142" fmla="*/ 598170 w 2257425"/>
                <a:gd name="connsiteY142" fmla="*/ 1683068 h 2245042"/>
                <a:gd name="connsiteX143" fmla="*/ 542925 w 2257425"/>
                <a:gd name="connsiteY143" fmla="*/ 1524953 h 2245042"/>
                <a:gd name="connsiteX144" fmla="*/ 689610 w 2257425"/>
                <a:gd name="connsiteY144" fmla="*/ 1235393 h 2245042"/>
                <a:gd name="connsiteX145" fmla="*/ 639128 w 2257425"/>
                <a:gd name="connsiteY145" fmla="*/ 969645 h 2245042"/>
                <a:gd name="connsiteX146" fmla="*/ 741045 w 2257425"/>
                <a:gd name="connsiteY146" fmla="*/ 716280 h 2245042"/>
                <a:gd name="connsiteX147" fmla="*/ 701993 w 2257425"/>
                <a:gd name="connsiteY147" fmla="*/ 747713 h 2245042"/>
                <a:gd name="connsiteX148" fmla="*/ 598170 w 2257425"/>
                <a:gd name="connsiteY148" fmla="*/ 988695 h 2245042"/>
                <a:gd name="connsiteX149" fmla="*/ 641033 w 2257425"/>
                <a:gd name="connsiteY149" fmla="*/ 1236345 h 2245042"/>
                <a:gd name="connsiteX150" fmla="*/ 493395 w 2257425"/>
                <a:gd name="connsiteY150" fmla="*/ 1531620 h 2245042"/>
                <a:gd name="connsiteX151" fmla="*/ 304800 w 2257425"/>
                <a:gd name="connsiteY151" fmla="*/ 1607820 h 2245042"/>
                <a:gd name="connsiteX152" fmla="*/ 322898 w 2257425"/>
                <a:gd name="connsiteY152" fmla="*/ 1673543 h 2245042"/>
                <a:gd name="connsiteX153" fmla="*/ 187643 w 2257425"/>
                <a:gd name="connsiteY153" fmla="*/ 1754505 h 2245042"/>
                <a:gd name="connsiteX154" fmla="*/ 138113 w 2257425"/>
                <a:gd name="connsiteY154" fmla="*/ 1671638 h 2245042"/>
                <a:gd name="connsiteX155" fmla="*/ 301943 w 2257425"/>
                <a:gd name="connsiteY155" fmla="*/ 1593533 h 2245042"/>
                <a:gd name="connsiteX156" fmla="*/ 290513 w 2257425"/>
                <a:gd name="connsiteY156" fmla="*/ 1530668 h 2245042"/>
                <a:gd name="connsiteX157" fmla="*/ 106680 w 2257425"/>
                <a:gd name="connsiteY157" fmla="*/ 1609725 h 2245042"/>
                <a:gd name="connsiteX158" fmla="*/ 69533 w 2257425"/>
                <a:gd name="connsiteY158" fmla="*/ 1520190 h 2245042"/>
                <a:gd name="connsiteX159" fmla="*/ 282893 w 2257425"/>
                <a:gd name="connsiteY159" fmla="*/ 1438275 h 2245042"/>
                <a:gd name="connsiteX160" fmla="*/ 282893 w 2257425"/>
                <a:gd name="connsiteY160" fmla="*/ 1411605 h 2245042"/>
                <a:gd name="connsiteX161" fmla="*/ 283845 w 2257425"/>
                <a:gd name="connsiteY161" fmla="*/ 1363980 h 2245042"/>
                <a:gd name="connsiteX162" fmla="*/ 44768 w 2257425"/>
                <a:gd name="connsiteY162" fmla="*/ 1446848 h 2245042"/>
                <a:gd name="connsiteX163" fmla="*/ 21907 w 2257425"/>
                <a:gd name="connsiteY163" fmla="*/ 1355408 h 2245042"/>
                <a:gd name="connsiteX164" fmla="*/ 294323 w 2257425"/>
                <a:gd name="connsiteY164" fmla="*/ 1269683 h 2245042"/>
                <a:gd name="connsiteX165" fmla="*/ 313373 w 2257425"/>
                <a:gd name="connsiteY165" fmla="*/ 1184910 h 2245042"/>
                <a:gd name="connsiteX166" fmla="*/ 8573 w 2257425"/>
                <a:gd name="connsiteY166" fmla="*/ 1272540 h 2245042"/>
                <a:gd name="connsiteX167" fmla="*/ 952 w 2257425"/>
                <a:gd name="connsiteY167" fmla="*/ 1192530 h 2245042"/>
                <a:gd name="connsiteX168" fmla="*/ 340995 w 2257425"/>
                <a:gd name="connsiteY168" fmla="*/ 1102043 h 2245042"/>
                <a:gd name="connsiteX169" fmla="*/ 385763 w 2257425"/>
                <a:gd name="connsiteY169" fmla="*/ 1007745 h 2245042"/>
                <a:gd name="connsiteX170" fmla="*/ 0 w 2257425"/>
                <a:gd name="connsiteY170" fmla="*/ 1098233 h 2245042"/>
                <a:gd name="connsiteX171" fmla="*/ 1126808 w 2257425"/>
                <a:gd name="connsiteY171" fmla="*/ 0 h 2245042"/>
                <a:gd name="connsiteX172" fmla="*/ 2257425 w 2257425"/>
                <a:gd name="connsiteY172" fmla="*/ 1099185 h 2245042"/>
                <a:gd name="connsiteX173" fmla="*/ 1871663 w 2257425"/>
                <a:gd name="connsiteY173" fmla="*/ 1008698 h 2245042"/>
                <a:gd name="connsiteX174" fmla="*/ 1916430 w 2257425"/>
                <a:gd name="connsiteY174" fmla="*/ 1102995 h 2245042"/>
                <a:gd name="connsiteX175" fmla="*/ 2256473 w 2257425"/>
                <a:gd name="connsiteY175" fmla="*/ 1192530 h 2245042"/>
                <a:gd name="connsiteX176" fmla="*/ 641033 w 2257425"/>
                <a:gd name="connsiteY176" fmla="*/ 718185 h 2245042"/>
                <a:gd name="connsiteX177" fmla="*/ 370523 w 2257425"/>
                <a:gd name="connsiteY177" fmla="*/ 747713 h 2245042"/>
                <a:gd name="connsiteX178" fmla="*/ 251460 w 2257425"/>
                <a:gd name="connsiteY178" fmla="*/ 553403 h 2245042"/>
                <a:gd name="connsiteX179" fmla="*/ 234315 w 2257425"/>
                <a:gd name="connsiteY179" fmla="*/ 562928 h 2245042"/>
                <a:gd name="connsiteX180" fmla="*/ 26670 w 2257425"/>
                <a:gd name="connsiteY180" fmla="*/ 1008698 h 2245042"/>
                <a:gd name="connsiteX181" fmla="*/ 421005 w 2257425"/>
                <a:gd name="connsiteY181" fmla="*/ 941070 h 2245042"/>
                <a:gd name="connsiteX182" fmla="*/ 641033 w 2257425"/>
                <a:gd name="connsiteY182" fmla="*/ 718185 h 2245042"/>
                <a:gd name="connsiteX183" fmla="*/ 1126808 w 2257425"/>
                <a:gd name="connsiteY183" fmla="*/ 616268 h 2245042"/>
                <a:gd name="connsiteX184" fmla="*/ 910590 w 2257425"/>
                <a:gd name="connsiteY184" fmla="*/ 752475 h 2245042"/>
                <a:gd name="connsiteX185" fmla="*/ 918210 w 2257425"/>
                <a:gd name="connsiteY185" fmla="*/ 759143 h 2245042"/>
                <a:gd name="connsiteX186" fmla="*/ 982028 w 2257425"/>
                <a:gd name="connsiteY186" fmla="*/ 746760 h 2245042"/>
                <a:gd name="connsiteX187" fmla="*/ 1084898 w 2257425"/>
                <a:gd name="connsiteY187" fmla="*/ 789623 h 2245042"/>
                <a:gd name="connsiteX188" fmla="*/ 1083945 w 2257425"/>
                <a:gd name="connsiteY188" fmla="*/ 896303 h 2245042"/>
                <a:gd name="connsiteX189" fmla="*/ 1042988 w 2257425"/>
                <a:gd name="connsiteY189" fmla="*/ 879158 h 2245042"/>
                <a:gd name="connsiteX190" fmla="*/ 982980 w 2257425"/>
                <a:gd name="connsiteY190" fmla="*/ 891540 h 2245042"/>
                <a:gd name="connsiteX191" fmla="*/ 931545 w 2257425"/>
                <a:gd name="connsiteY191" fmla="*/ 877253 h 2245042"/>
                <a:gd name="connsiteX192" fmla="*/ 904875 w 2257425"/>
                <a:gd name="connsiteY192" fmla="*/ 926783 h 2245042"/>
                <a:gd name="connsiteX193" fmla="*/ 1126808 w 2257425"/>
                <a:gd name="connsiteY193" fmla="*/ 1204913 h 2245042"/>
                <a:gd name="connsiteX194" fmla="*/ 1348740 w 2257425"/>
                <a:gd name="connsiteY194" fmla="*/ 926783 h 2245042"/>
                <a:gd name="connsiteX195" fmla="*/ 1320165 w 2257425"/>
                <a:gd name="connsiteY195" fmla="*/ 875348 h 2245042"/>
                <a:gd name="connsiteX196" fmla="*/ 1270635 w 2257425"/>
                <a:gd name="connsiteY196" fmla="*/ 891540 h 2245042"/>
                <a:gd name="connsiteX197" fmla="*/ 1216343 w 2257425"/>
                <a:gd name="connsiteY197" fmla="*/ 879158 h 2245042"/>
                <a:gd name="connsiteX198" fmla="*/ 1172528 w 2257425"/>
                <a:gd name="connsiteY198" fmla="*/ 925830 h 2245042"/>
                <a:gd name="connsiteX199" fmla="*/ 1168718 w 2257425"/>
                <a:gd name="connsiteY199" fmla="*/ 790575 h 2245042"/>
                <a:gd name="connsiteX200" fmla="*/ 1271588 w 2257425"/>
                <a:gd name="connsiteY200" fmla="*/ 747713 h 2245042"/>
                <a:gd name="connsiteX201" fmla="*/ 1335405 w 2257425"/>
                <a:gd name="connsiteY201" fmla="*/ 760095 h 2245042"/>
                <a:gd name="connsiteX202" fmla="*/ 1343025 w 2257425"/>
                <a:gd name="connsiteY202" fmla="*/ 753428 h 2245042"/>
                <a:gd name="connsiteX203" fmla="*/ 1126808 w 2257425"/>
                <a:gd name="connsiteY203" fmla="*/ 616268 h 2245042"/>
                <a:gd name="connsiteX204" fmla="*/ 1294448 w 2257425"/>
                <a:gd name="connsiteY204" fmla="*/ 783908 h 2245042"/>
                <a:gd name="connsiteX205" fmla="*/ 1221105 w 2257425"/>
                <a:gd name="connsiteY205" fmla="*/ 812483 h 2245042"/>
                <a:gd name="connsiteX206" fmla="*/ 1222058 w 2257425"/>
                <a:gd name="connsiteY206" fmla="*/ 831533 h 2245042"/>
                <a:gd name="connsiteX207" fmla="*/ 1327785 w 2257425"/>
                <a:gd name="connsiteY207" fmla="*/ 837248 h 2245042"/>
                <a:gd name="connsiteX208" fmla="*/ 1341120 w 2257425"/>
                <a:gd name="connsiteY208" fmla="*/ 809625 h 2245042"/>
                <a:gd name="connsiteX209" fmla="*/ 1294448 w 2257425"/>
                <a:gd name="connsiteY209" fmla="*/ 783908 h 2245042"/>
                <a:gd name="connsiteX210" fmla="*/ 926783 w 2257425"/>
                <a:gd name="connsiteY210" fmla="*/ 837248 h 2245042"/>
                <a:gd name="connsiteX211" fmla="*/ 1042988 w 2257425"/>
                <a:gd name="connsiteY211" fmla="*/ 833438 h 2245042"/>
                <a:gd name="connsiteX212" fmla="*/ 959168 w 2257425"/>
                <a:gd name="connsiteY212" fmla="*/ 782955 h 2245042"/>
                <a:gd name="connsiteX213" fmla="*/ 912495 w 2257425"/>
                <a:gd name="connsiteY213" fmla="*/ 808673 h 2245042"/>
                <a:gd name="connsiteX214" fmla="*/ 926783 w 2257425"/>
                <a:gd name="connsiteY214" fmla="*/ 837248 h 2245042"/>
                <a:gd name="connsiteX215" fmla="*/ 1650683 w 2257425"/>
                <a:gd name="connsiteY215" fmla="*/ 441008 h 2245042"/>
                <a:gd name="connsiteX216" fmla="*/ 1437323 w 2257425"/>
                <a:gd name="connsiteY216" fmla="*/ 522923 h 2245042"/>
                <a:gd name="connsiteX217" fmla="*/ 1533525 w 2257425"/>
                <a:gd name="connsiteY217" fmla="*/ 332423 h 2245042"/>
                <a:gd name="connsiteX218" fmla="*/ 1275398 w 2257425"/>
                <a:gd name="connsiteY218" fmla="*/ 448628 h 2245042"/>
                <a:gd name="connsiteX219" fmla="*/ 1224915 w 2257425"/>
                <a:gd name="connsiteY219" fmla="*/ 316230 h 2245042"/>
                <a:gd name="connsiteX220" fmla="*/ 1336358 w 2257425"/>
                <a:gd name="connsiteY220" fmla="*/ 217170 h 2245042"/>
                <a:gd name="connsiteX221" fmla="*/ 1186815 w 2257425"/>
                <a:gd name="connsiteY221" fmla="*/ 206693 h 2245042"/>
                <a:gd name="connsiteX222" fmla="*/ 1126808 w 2257425"/>
                <a:gd name="connsiteY222" fmla="*/ 67628 h 2245042"/>
                <a:gd name="connsiteX223" fmla="*/ 1066800 w 2257425"/>
                <a:gd name="connsiteY223" fmla="*/ 206693 h 2245042"/>
                <a:gd name="connsiteX224" fmla="*/ 917258 w 2257425"/>
                <a:gd name="connsiteY224" fmla="*/ 217170 h 2245042"/>
                <a:gd name="connsiteX225" fmla="*/ 1028700 w 2257425"/>
                <a:gd name="connsiteY225" fmla="*/ 316230 h 2245042"/>
                <a:gd name="connsiteX226" fmla="*/ 978218 w 2257425"/>
                <a:gd name="connsiteY226" fmla="*/ 448628 h 2245042"/>
                <a:gd name="connsiteX227" fmla="*/ 720090 w 2257425"/>
                <a:gd name="connsiteY227" fmla="*/ 332423 h 2245042"/>
                <a:gd name="connsiteX228" fmla="*/ 816293 w 2257425"/>
                <a:gd name="connsiteY228" fmla="*/ 522923 h 2245042"/>
                <a:gd name="connsiteX229" fmla="*/ 602933 w 2257425"/>
                <a:gd name="connsiteY229" fmla="*/ 441008 h 2245042"/>
                <a:gd name="connsiteX230" fmla="*/ 729615 w 2257425"/>
                <a:gd name="connsiteY230" fmla="*/ 646748 h 2245042"/>
                <a:gd name="connsiteX231" fmla="*/ 749618 w 2257425"/>
                <a:gd name="connsiteY231" fmla="*/ 653415 h 2245042"/>
                <a:gd name="connsiteX232" fmla="*/ 1126808 w 2257425"/>
                <a:gd name="connsiteY232" fmla="*/ 564833 h 2245042"/>
                <a:gd name="connsiteX233" fmla="*/ 1503998 w 2257425"/>
                <a:gd name="connsiteY233" fmla="*/ 653415 h 2245042"/>
                <a:gd name="connsiteX234" fmla="*/ 1524000 w 2257425"/>
                <a:gd name="connsiteY234" fmla="*/ 646748 h 2245042"/>
                <a:gd name="connsiteX235" fmla="*/ 1650683 w 2257425"/>
                <a:gd name="connsiteY235" fmla="*/ 441008 h 2245042"/>
                <a:gd name="connsiteX236" fmla="*/ 1831658 w 2257425"/>
                <a:gd name="connsiteY236" fmla="*/ 941070 h 2245042"/>
                <a:gd name="connsiteX237" fmla="*/ 2226945 w 2257425"/>
                <a:gd name="connsiteY237" fmla="*/ 1008698 h 2245042"/>
                <a:gd name="connsiteX238" fmla="*/ 2019300 w 2257425"/>
                <a:gd name="connsiteY238" fmla="*/ 562928 h 2245042"/>
                <a:gd name="connsiteX239" fmla="*/ 2003108 w 2257425"/>
                <a:gd name="connsiteY239" fmla="*/ 553403 h 2245042"/>
                <a:gd name="connsiteX240" fmla="*/ 1884045 w 2257425"/>
                <a:gd name="connsiteY240" fmla="*/ 747713 h 2245042"/>
                <a:gd name="connsiteX241" fmla="*/ 1613535 w 2257425"/>
                <a:gd name="connsiteY241" fmla="*/ 718185 h 2245042"/>
                <a:gd name="connsiteX242" fmla="*/ 1831658 w 2257425"/>
                <a:gd name="connsiteY242" fmla="*/ 941070 h 224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257425" h="2245042">
                  <a:moveTo>
                    <a:pt x="1241108" y="488633"/>
                  </a:moveTo>
                  <a:cubicBezTo>
                    <a:pt x="1231583" y="486728"/>
                    <a:pt x="1183958" y="479108"/>
                    <a:pt x="1127760" y="479108"/>
                  </a:cubicBezTo>
                  <a:cubicBezTo>
                    <a:pt x="1071563" y="479108"/>
                    <a:pt x="1023938" y="486728"/>
                    <a:pt x="1014413" y="488633"/>
                  </a:cubicBezTo>
                  <a:cubicBezTo>
                    <a:pt x="1008698" y="489585"/>
                    <a:pt x="1006793" y="483870"/>
                    <a:pt x="1010603" y="481013"/>
                  </a:cubicBezTo>
                  <a:cubicBezTo>
                    <a:pt x="1014413" y="478155"/>
                    <a:pt x="1127760" y="391478"/>
                    <a:pt x="1127760" y="391478"/>
                  </a:cubicBezTo>
                  <a:cubicBezTo>
                    <a:pt x="1127760" y="391478"/>
                    <a:pt x="1241108" y="478155"/>
                    <a:pt x="1244918" y="481013"/>
                  </a:cubicBezTo>
                  <a:cubicBezTo>
                    <a:pt x="1248728" y="483870"/>
                    <a:pt x="1246823" y="489585"/>
                    <a:pt x="1241108" y="488633"/>
                  </a:cubicBezTo>
                  <a:moveTo>
                    <a:pt x="1044893" y="1048703"/>
                  </a:moveTo>
                  <a:cubicBezTo>
                    <a:pt x="1044893" y="1048703"/>
                    <a:pt x="1039178" y="1050608"/>
                    <a:pt x="1037273" y="1056323"/>
                  </a:cubicBezTo>
                  <a:cubicBezTo>
                    <a:pt x="1061085" y="1074420"/>
                    <a:pt x="1077278" y="1116330"/>
                    <a:pt x="1126808" y="1116330"/>
                  </a:cubicBezTo>
                  <a:cubicBezTo>
                    <a:pt x="1176338" y="1116330"/>
                    <a:pt x="1192530" y="1074420"/>
                    <a:pt x="1216343" y="1056323"/>
                  </a:cubicBezTo>
                  <a:cubicBezTo>
                    <a:pt x="1214438" y="1050608"/>
                    <a:pt x="1208723" y="1048703"/>
                    <a:pt x="1208723" y="1048703"/>
                  </a:cubicBezTo>
                  <a:cubicBezTo>
                    <a:pt x="1208723" y="1048703"/>
                    <a:pt x="1177290" y="1056323"/>
                    <a:pt x="1126808" y="1056323"/>
                  </a:cubicBezTo>
                  <a:cubicBezTo>
                    <a:pt x="1076325" y="1056323"/>
                    <a:pt x="1044893" y="1048703"/>
                    <a:pt x="1044893" y="1048703"/>
                  </a:cubicBezTo>
                  <a:moveTo>
                    <a:pt x="1126808" y="979170"/>
                  </a:moveTo>
                  <a:cubicBezTo>
                    <a:pt x="1113473" y="979170"/>
                    <a:pt x="1109663" y="974408"/>
                    <a:pt x="1101090" y="974408"/>
                  </a:cubicBezTo>
                  <a:cubicBezTo>
                    <a:pt x="1092518" y="974408"/>
                    <a:pt x="1074420" y="982028"/>
                    <a:pt x="1070610" y="987743"/>
                  </a:cubicBezTo>
                  <a:cubicBezTo>
                    <a:pt x="1070610" y="990600"/>
                    <a:pt x="1072515" y="993458"/>
                    <a:pt x="1074420" y="996315"/>
                  </a:cubicBezTo>
                  <a:cubicBezTo>
                    <a:pt x="1094423" y="999173"/>
                    <a:pt x="1103948" y="1010603"/>
                    <a:pt x="1126808" y="1010603"/>
                  </a:cubicBezTo>
                  <a:cubicBezTo>
                    <a:pt x="1149668" y="1010603"/>
                    <a:pt x="1159193" y="999173"/>
                    <a:pt x="1179195" y="996315"/>
                  </a:cubicBezTo>
                  <a:cubicBezTo>
                    <a:pt x="1182053" y="993458"/>
                    <a:pt x="1183005" y="990600"/>
                    <a:pt x="1183005" y="987743"/>
                  </a:cubicBezTo>
                  <a:cubicBezTo>
                    <a:pt x="1179195" y="981075"/>
                    <a:pt x="1162050" y="974408"/>
                    <a:pt x="1152525" y="974408"/>
                  </a:cubicBezTo>
                  <a:cubicBezTo>
                    <a:pt x="1143953" y="973455"/>
                    <a:pt x="1141095" y="979170"/>
                    <a:pt x="1126808" y="979170"/>
                  </a:cubicBezTo>
                  <a:moveTo>
                    <a:pt x="2256473" y="1192530"/>
                  </a:moveTo>
                  <a:cubicBezTo>
                    <a:pt x="2254568" y="1219200"/>
                    <a:pt x="2252663" y="1246823"/>
                    <a:pt x="2249805" y="1272540"/>
                  </a:cubicBezTo>
                  <a:cubicBezTo>
                    <a:pt x="2122170" y="1293495"/>
                    <a:pt x="2076450" y="1180148"/>
                    <a:pt x="1945005" y="1184910"/>
                  </a:cubicBezTo>
                  <a:cubicBezTo>
                    <a:pt x="1952625" y="1212533"/>
                    <a:pt x="1959293" y="1241108"/>
                    <a:pt x="1964055" y="1269683"/>
                  </a:cubicBezTo>
                  <a:cubicBezTo>
                    <a:pt x="2072640" y="1269683"/>
                    <a:pt x="2115503" y="1370648"/>
                    <a:pt x="2236470" y="1355408"/>
                  </a:cubicBezTo>
                  <a:cubicBezTo>
                    <a:pt x="2229803" y="1385888"/>
                    <a:pt x="2222183" y="1416368"/>
                    <a:pt x="2213610" y="1446848"/>
                  </a:cubicBezTo>
                  <a:cubicBezTo>
                    <a:pt x="2118360" y="1456373"/>
                    <a:pt x="2085023" y="1362075"/>
                    <a:pt x="1974533" y="1363980"/>
                  </a:cubicBezTo>
                  <a:cubicBezTo>
                    <a:pt x="1975485" y="1380173"/>
                    <a:pt x="1975485" y="1395413"/>
                    <a:pt x="1975485" y="1411605"/>
                  </a:cubicBezTo>
                  <a:cubicBezTo>
                    <a:pt x="1975485" y="1420178"/>
                    <a:pt x="1975485" y="1429703"/>
                    <a:pt x="1974533" y="1438275"/>
                  </a:cubicBezTo>
                  <a:cubicBezTo>
                    <a:pt x="2068830" y="1437323"/>
                    <a:pt x="2099310" y="1524000"/>
                    <a:pt x="2188845" y="1520190"/>
                  </a:cubicBezTo>
                  <a:cubicBezTo>
                    <a:pt x="2177415" y="1550670"/>
                    <a:pt x="2165033" y="1580198"/>
                    <a:pt x="2151698" y="1609725"/>
                  </a:cubicBezTo>
                  <a:cubicBezTo>
                    <a:pt x="2086928" y="1605915"/>
                    <a:pt x="2065020" y="1524000"/>
                    <a:pt x="1967865" y="1530668"/>
                  </a:cubicBezTo>
                  <a:cubicBezTo>
                    <a:pt x="1965008" y="1551623"/>
                    <a:pt x="1961198" y="1572578"/>
                    <a:pt x="1956435" y="1593533"/>
                  </a:cubicBezTo>
                  <a:cubicBezTo>
                    <a:pt x="2041208" y="1587818"/>
                    <a:pt x="2059305" y="1665923"/>
                    <a:pt x="2120265" y="1671638"/>
                  </a:cubicBezTo>
                  <a:cubicBezTo>
                    <a:pt x="2105025" y="1700213"/>
                    <a:pt x="2087880" y="1727835"/>
                    <a:pt x="2070735" y="1754505"/>
                  </a:cubicBezTo>
                  <a:cubicBezTo>
                    <a:pt x="2034540" y="1735455"/>
                    <a:pt x="2003108" y="1677353"/>
                    <a:pt x="1935480" y="1673543"/>
                  </a:cubicBezTo>
                  <a:cubicBezTo>
                    <a:pt x="1942148" y="1651635"/>
                    <a:pt x="1948815" y="1629728"/>
                    <a:pt x="1953578" y="1607820"/>
                  </a:cubicBezTo>
                  <a:cubicBezTo>
                    <a:pt x="1892618" y="1607820"/>
                    <a:pt x="1824038" y="1584008"/>
                    <a:pt x="1765935" y="1531620"/>
                  </a:cubicBezTo>
                  <a:cubicBezTo>
                    <a:pt x="1784985" y="1423988"/>
                    <a:pt x="1618298" y="1315403"/>
                    <a:pt x="1618298" y="1236345"/>
                  </a:cubicBezTo>
                  <a:cubicBezTo>
                    <a:pt x="1618298" y="1151573"/>
                    <a:pt x="1661160" y="1103948"/>
                    <a:pt x="1661160" y="988695"/>
                  </a:cubicBezTo>
                  <a:cubicBezTo>
                    <a:pt x="1661160" y="902970"/>
                    <a:pt x="1619250" y="810578"/>
                    <a:pt x="1557338" y="747713"/>
                  </a:cubicBezTo>
                  <a:cubicBezTo>
                    <a:pt x="1544955" y="735330"/>
                    <a:pt x="1532573" y="725805"/>
                    <a:pt x="1518285" y="716280"/>
                  </a:cubicBezTo>
                  <a:cubicBezTo>
                    <a:pt x="1575435" y="787718"/>
                    <a:pt x="1620203" y="871538"/>
                    <a:pt x="1620203" y="969645"/>
                  </a:cubicBezTo>
                  <a:cubicBezTo>
                    <a:pt x="1620203" y="1078230"/>
                    <a:pt x="1569720" y="1135380"/>
                    <a:pt x="1569720" y="1235393"/>
                  </a:cubicBezTo>
                  <a:cubicBezTo>
                    <a:pt x="1569720" y="1335405"/>
                    <a:pt x="1716405" y="1422083"/>
                    <a:pt x="1716405" y="1524953"/>
                  </a:cubicBezTo>
                  <a:cubicBezTo>
                    <a:pt x="1716405" y="1565910"/>
                    <a:pt x="1703070" y="1604963"/>
                    <a:pt x="1661160" y="1683068"/>
                  </a:cubicBezTo>
                  <a:cubicBezTo>
                    <a:pt x="1726883" y="1748790"/>
                    <a:pt x="1812608" y="1784033"/>
                    <a:pt x="1867853" y="1784033"/>
                  </a:cubicBezTo>
                  <a:cubicBezTo>
                    <a:pt x="1885950" y="1784033"/>
                    <a:pt x="1895475" y="1778318"/>
                    <a:pt x="1902143" y="1764983"/>
                  </a:cubicBezTo>
                  <a:cubicBezTo>
                    <a:pt x="1907858" y="1752600"/>
                    <a:pt x="1912620" y="1740218"/>
                    <a:pt x="1917383" y="1727835"/>
                  </a:cubicBezTo>
                  <a:cubicBezTo>
                    <a:pt x="1976438" y="1729740"/>
                    <a:pt x="2004060" y="1784033"/>
                    <a:pt x="2036445" y="1805940"/>
                  </a:cubicBezTo>
                  <a:cubicBezTo>
                    <a:pt x="2018348" y="1829753"/>
                    <a:pt x="1999298" y="1853565"/>
                    <a:pt x="1979295" y="1876425"/>
                  </a:cubicBezTo>
                  <a:cubicBezTo>
                    <a:pt x="1957388" y="1851660"/>
                    <a:pt x="1927860" y="1810703"/>
                    <a:pt x="1884045" y="1799273"/>
                  </a:cubicBezTo>
                  <a:cubicBezTo>
                    <a:pt x="1876425" y="1814513"/>
                    <a:pt x="1867853" y="1828800"/>
                    <a:pt x="1859280" y="1844040"/>
                  </a:cubicBezTo>
                  <a:cubicBezTo>
                    <a:pt x="1896428" y="1854518"/>
                    <a:pt x="1922145" y="1891665"/>
                    <a:pt x="1942148" y="1916430"/>
                  </a:cubicBezTo>
                  <a:cubicBezTo>
                    <a:pt x="1921193" y="1938338"/>
                    <a:pt x="1898333" y="1959293"/>
                    <a:pt x="1875473" y="1980248"/>
                  </a:cubicBezTo>
                  <a:cubicBezTo>
                    <a:pt x="1861185" y="1958340"/>
                    <a:pt x="1838325" y="1929765"/>
                    <a:pt x="1813560" y="1913573"/>
                  </a:cubicBezTo>
                  <a:cubicBezTo>
                    <a:pt x="1804035" y="1925955"/>
                    <a:pt x="1794510" y="1938338"/>
                    <a:pt x="1784985" y="1950720"/>
                  </a:cubicBezTo>
                  <a:cubicBezTo>
                    <a:pt x="1806893" y="1965008"/>
                    <a:pt x="1824990" y="1991678"/>
                    <a:pt x="1837373" y="2012633"/>
                  </a:cubicBezTo>
                  <a:cubicBezTo>
                    <a:pt x="1810703" y="2034540"/>
                    <a:pt x="1783080" y="2054543"/>
                    <a:pt x="1754505" y="2073593"/>
                  </a:cubicBezTo>
                  <a:cubicBezTo>
                    <a:pt x="1740218" y="1958340"/>
                    <a:pt x="1584008" y="1880235"/>
                    <a:pt x="1625918" y="1746885"/>
                  </a:cubicBezTo>
                  <a:cubicBezTo>
                    <a:pt x="1611630" y="1770698"/>
                    <a:pt x="1595438" y="1800225"/>
                    <a:pt x="1595438" y="1835468"/>
                  </a:cubicBezTo>
                  <a:cubicBezTo>
                    <a:pt x="1595438" y="1931670"/>
                    <a:pt x="1698308" y="2008823"/>
                    <a:pt x="1705928" y="2104073"/>
                  </a:cubicBezTo>
                  <a:cubicBezTo>
                    <a:pt x="1684973" y="2116455"/>
                    <a:pt x="1663065" y="2128838"/>
                    <a:pt x="1640205" y="2140268"/>
                  </a:cubicBezTo>
                  <a:cubicBezTo>
                    <a:pt x="1636395" y="2034540"/>
                    <a:pt x="1527810" y="1919288"/>
                    <a:pt x="1527810" y="1833563"/>
                  </a:cubicBezTo>
                  <a:cubicBezTo>
                    <a:pt x="1527810" y="1737360"/>
                    <a:pt x="1654493" y="1640205"/>
                    <a:pt x="1654493" y="1525905"/>
                  </a:cubicBezTo>
                  <a:cubicBezTo>
                    <a:pt x="1654493" y="1411605"/>
                    <a:pt x="1508760" y="1332548"/>
                    <a:pt x="1508760" y="1232535"/>
                  </a:cubicBezTo>
                  <a:cubicBezTo>
                    <a:pt x="1508760" y="1132523"/>
                    <a:pt x="1570673" y="1075373"/>
                    <a:pt x="1570673" y="946785"/>
                  </a:cubicBezTo>
                  <a:cubicBezTo>
                    <a:pt x="1570673" y="852488"/>
                    <a:pt x="1525905" y="758190"/>
                    <a:pt x="1457325" y="697230"/>
                  </a:cubicBezTo>
                  <a:cubicBezTo>
                    <a:pt x="1444943" y="686753"/>
                    <a:pt x="1433513" y="678180"/>
                    <a:pt x="1418273" y="670560"/>
                  </a:cubicBezTo>
                  <a:cubicBezTo>
                    <a:pt x="1483043" y="748665"/>
                    <a:pt x="1521143" y="819150"/>
                    <a:pt x="1521143" y="926783"/>
                  </a:cubicBezTo>
                  <a:cubicBezTo>
                    <a:pt x="1521143" y="1047750"/>
                    <a:pt x="1449705" y="1114425"/>
                    <a:pt x="1449705" y="1232535"/>
                  </a:cubicBezTo>
                  <a:cubicBezTo>
                    <a:pt x="1449705" y="1350645"/>
                    <a:pt x="1592580" y="1416368"/>
                    <a:pt x="1592580" y="1525905"/>
                  </a:cubicBezTo>
                  <a:cubicBezTo>
                    <a:pt x="1592580" y="1635443"/>
                    <a:pt x="1459230" y="1728788"/>
                    <a:pt x="1459230" y="1842135"/>
                  </a:cubicBezTo>
                  <a:cubicBezTo>
                    <a:pt x="1459230" y="1945005"/>
                    <a:pt x="1576388" y="2047875"/>
                    <a:pt x="1578293" y="2169795"/>
                  </a:cubicBezTo>
                  <a:cubicBezTo>
                    <a:pt x="1552575" y="2181225"/>
                    <a:pt x="1526858" y="2191703"/>
                    <a:pt x="1500188" y="2200275"/>
                  </a:cubicBezTo>
                  <a:cubicBezTo>
                    <a:pt x="1515428" y="2077403"/>
                    <a:pt x="1383030" y="1949768"/>
                    <a:pt x="1383030" y="1848803"/>
                  </a:cubicBezTo>
                  <a:cubicBezTo>
                    <a:pt x="1383030" y="1739265"/>
                    <a:pt x="1521143" y="1644015"/>
                    <a:pt x="1521143" y="1525905"/>
                  </a:cubicBezTo>
                  <a:cubicBezTo>
                    <a:pt x="1521143" y="1407795"/>
                    <a:pt x="1381125" y="1352550"/>
                    <a:pt x="1381125" y="1230630"/>
                  </a:cubicBezTo>
                  <a:cubicBezTo>
                    <a:pt x="1381125" y="1108710"/>
                    <a:pt x="1467803" y="1041083"/>
                    <a:pt x="1467803" y="906780"/>
                  </a:cubicBezTo>
                  <a:cubicBezTo>
                    <a:pt x="1467803" y="802005"/>
                    <a:pt x="1416368" y="707708"/>
                    <a:pt x="1340168" y="649605"/>
                  </a:cubicBezTo>
                  <a:cubicBezTo>
                    <a:pt x="1338263" y="648653"/>
                    <a:pt x="1337310" y="646748"/>
                    <a:pt x="1335405" y="645795"/>
                  </a:cubicBezTo>
                  <a:cubicBezTo>
                    <a:pt x="1328738" y="640080"/>
                    <a:pt x="1322070" y="646748"/>
                    <a:pt x="1327785" y="653415"/>
                  </a:cubicBezTo>
                  <a:cubicBezTo>
                    <a:pt x="1381125" y="720090"/>
                    <a:pt x="1409700" y="787718"/>
                    <a:pt x="1409700" y="887730"/>
                  </a:cubicBezTo>
                  <a:cubicBezTo>
                    <a:pt x="1409700" y="1010603"/>
                    <a:pt x="1310640" y="1110615"/>
                    <a:pt x="1310640" y="1229678"/>
                  </a:cubicBezTo>
                  <a:cubicBezTo>
                    <a:pt x="1310640" y="1370648"/>
                    <a:pt x="1443990" y="1410653"/>
                    <a:pt x="1443990" y="1525905"/>
                  </a:cubicBezTo>
                  <a:cubicBezTo>
                    <a:pt x="1443990" y="1641158"/>
                    <a:pt x="1301115" y="1733550"/>
                    <a:pt x="1301115" y="1856423"/>
                  </a:cubicBezTo>
                  <a:cubicBezTo>
                    <a:pt x="1301115" y="1969770"/>
                    <a:pt x="1436370" y="2096453"/>
                    <a:pt x="1412558" y="2226945"/>
                  </a:cubicBezTo>
                  <a:cubicBezTo>
                    <a:pt x="1385888" y="2233613"/>
                    <a:pt x="1358265" y="2240280"/>
                    <a:pt x="1330643" y="2245043"/>
                  </a:cubicBezTo>
                  <a:cubicBezTo>
                    <a:pt x="1356360" y="2082165"/>
                    <a:pt x="1223963" y="1964055"/>
                    <a:pt x="1223963" y="1857375"/>
                  </a:cubicBezTo>
                  <a:cubicBezTo>
                    <a:pt x="1223963" y="1742123"/>
                    <a:pt x="1371600" y="1638300"/>
                    <a:pt x="1371600" y="1525905"/>
                  </a:cubicBezTo>
                  <a:cubicBezTo>
                    <a:pt x="1371600" y="1419225"/>
                    <a:pt x="1265873" y="1384935"/>
                    <a:pt x="1251585" y="1275398"/>
                  </a:cubicBezTo>
                  <a:cubicBezTo>
                    <a:pt x="1249680" y="1260158"/>
                    <a:pt x="1237298" y="1249680"/>
                    <a:pt x="1221105" y="1252538"/>
                  </a:cubicBezTo>
                  <a:cubicBezTo>
                    <a:pt x="1199198" y="1256348"/>
                    <a:pt x="1171575" y="1270635"/>
                    <a:pt x="1128713" y="1270635"/>
                  </a:cubicBezTo>
                  <a:cubicBezTo>
                    <a:pt x="1084898" y="1270635"/>
                    <a:pt x="1058228" y="1256348"/>
                    <a:pt x="1036320" y="1252538"/>
                  </a:cubicBezTo>
                  <a:cubicBezTo>
                    <a:pt x="1020128" y="1249680"/>
                    <a:pt x="1007745" y="1261110"/>
                    <a:pt x="1005840" y="1275398"/>
                  </a:cubicBezTo>
                  <a:cubicBezTo>
                    <a:pt x="991553" y="1384935"/>
                    <a:pt x="885825" y="1419225"/>
                    <a:pt x="885825" y="1525905"/>
                  </a:cubicBezTo>
                  <a:cubicBezTo>
                    <a:pt x="885825" y="1639253"/>
                    <a:pt x="1033463" y="1742123"/>
                    <a:pt x="1033463" y="1857375"/>
                  </a:cubicBezTo>
                  <a:cubicBezTo>
                    <a:pt x="1033463" y="1964055"/>
                    <a:pt x="901065" y="2081213"/>
                    <a:pt x="926783" y="2245043"/>
                  </a:cubicBezTo>
                  <a:cubicBezTo>
                    <a:pt x="899160" y="2240280"/>
                    <a:pt x="871538" y="2233613"/>
                    <a:pt x="844868" y="2226945"/>
                  </a:cubicBezTo>
                  <a:cubicBezTo>
                    <a:pt x="822008" y="2095500"/>
                    <a:pt x="956310" y="1969770"/>
                    <a:pt x="956310" y="1856423"/>
                  </a:cubicBezTo>
                  <a:cubicBezTo>
                    <a:pt x="956310" y="1733550"/>
                    <a:pt x="813435" y="1641158"/>
                    <a:pt x="813435" y="1525905"/>
                  </a:cubicBezTo>
                  <a:cubicBezTo>
                    <a:pt x="813435" y="1410653"/>
                    <a:pt x="946785" y="1370648"/>
                    <a:pt x="946785" y="1229678"/>
                  </a:cubicBezTo>
                  <a:cubicBezTo>
                    <a:pt x="946785" y="1110615"/>
                    <a:pt x="847725" y="1010603"/>
                    <a:pt x="847725" y="887730"/>
                  </a:cubicBezTo>
                  <a:cubicBezTo>
                    <a:pt x="847725" y="787718"/>
                    <a:pt x="876300" y="720090"/>
                    <a:pt x="929640" y="653415"/>
                  </a:cubicBezTo>
                  <a:cubicBezTo>
                    <a:pt x="934403" y="646748"/>
                    <a:pt x="928688" y="641033"/>
                    <a:pt x="922020" y="645795"/>
                  </a:cubicBezTo>
                  <a:cubicBezTo>
                    <a:pt x="920115" y="646748"/>
                    <a:pt x="919163" y="648653"/>
                    <a:pt x="917258" y="649605"/>
                  </a:cubicBezTo>
                  <a:cubicBezTo>
                    <a:pt x="842010" y="707708"/>
                    <a:pt x="789623" y="802005"/>
                    <a:pt x="789623" y="906780"/>
                  </a:cubicBezTo>
                  <a:cubicBezTo>
                    <a:pt x="789623" y="1041083"/>
                    <a:pt x="876300" y="1108710"/>
                    <a:pt x="876300" y="1230630"/>
                  </a:cubicBezTo>
                  <a:cubicBezTo>
                    <a:pt x="876300" y="1352550"/>
                    <a:pt x="736283" y="1407795"/>
                    <a:pt x="736283" y="1525905"/>
                  </a:cubicBezTo>
                  <a:cubicBezTo>
                    <a:pt x="736283" y="1644015"/>
                    <a:pt x="874395" y="1739265"/>
                    <a:pt x="874395" y="1848803"/>
                  </a:cubicBezTo>
                  <a:cubicBezTo>
                    <a:pt x="874395" y="1949768"/>
                    <a:pt x="741998" y="2076450"/>
                    <a:pt x="757238" y="2200275"/>
                  </a:cubicBezTo>
                  <a:cubicBezTo>
                    <a:pt x="730568" y="2190750"/>
                    <a:pt x="704850" y="2181225"/>
                    <a:pt x="679133" y="2169795"/>
                  </a:cubicBezTo>
                  <a:cubicBezTo>
                    <a:pt x="681038" y="2047875"/>
                    <a:pt x="798195" y="1945005"/>
                    <a:pt x="798195" y="1842135"/>
                  </a:cubicBezTo>
                  <a:cubicBezTo>
                    <a:pt x="798195" y="1728788"/>
                    <a:pt x="664845" y="1636395"/>
                    <a:pt x="664845" y="1525905"/>
                  </a:cubicBezTo>
                  <a:cubicBezTo>
                    <a:pt x="664845" y="1415415"/>
                    <a:pt x="807720" y="1350645"/>
                    <a:pt x="807720" y="1232535"/>
                  </a:cubicBezTo>
                  <a:cubicBezTo>
                    <a:pt x="807720" y="1114425"/>
                    <a:pt x="736283" y="1047750"/>
                    <a:pt x="736283" y="926783"/>
                  </a:cubicBezTo>
                  <a:cubicBezTo>
                    <a:pt x="736283" y="819150"/>
                    <a:pt x="774383" y="748665"/>
                    <a:pt x="839153" y="670560"/>
                  </a:cubicBezTo>
                  <a:cubicBezTo>
                    <a:pt x="824865" y="678180"/>
                    <a:pt x="812483" y="686753"/>
                    <a:pt x="800100" y="697230"/>
                  </a:cubicBezTo>
                  <a:cubicBezTo>
                    <a:pt x="731520" y="758190"/>
                    <a:pt x="686753" y="853440"/>
                    <a:pt x="686753" y="946785"/>
                  </a:cubicBezTo>
                  <a:cubicBezTo>
                    <a:pt x="686753" y="1075373"/>
                    <a:pt x="748665" y="1132523"/>
                    <a:pt x="748665" y="1232535"/>
                  </a:cubicBezTo>
                  <a:cubicBezTo>
                    <a:pt x="748665" y="1332548"/>
                    <a:pt x="602933" y="1411605"/>
                    <a:pt x="602933" y="1525905"/>
                  </a:cubicBezTo>
                  <a:cubicBezTo>
                    <a:pt x="602933" y="1640205"/>
                    <a:pt x="729615" y="1736408"/>
                    <a:pt x="729615" y="1833563"/>
                  </a:cubicBezTo>
                  <a:cubicBezTo>
                    <a:pt x="729615" y="1920240"/>
                    <a:pt x="621030" y="2035493"/>
                    <a:pt x="617220" y="2140268"/>
                  </a:cubicBezTo>
                  <a:cubicBezTo>
                    <a:pt x="595313" y="2128838"/>
                    <a:pt x="573405" y="2117408"/>
                    <a:pt x="551498" y="2104073"/>
                  </a:cubicBezTo>
                  <a:cubicBezTo>
                    <a:pt x="560070" y="2007870"/>
                    <a:pt x="662940" y="1931670"/>
                    <a:pt x="662940" y="1835468"/>
                  </a:cubicBezTo>
                  <a:cubicBezTo>
                    <a:pt x="662940" y="1800225"/>
                    <a:pt x="646748" y="1770698"/>
                    <a:pt x="632460" y="1746885"/>
                  </a:cubicBezTo>
                  <a:cubicBezTo>
                    <a:pt x="674370" y="1880235"/>
                    <a:pt x="518160" y="1959293"/>
                    <a:pt x="503873" y="2073593"/>
                  </a:cubicBezTo>
                  <a:cubicBezTo>
                    <a:pt x="475298" y="2054543"/>
                    <a:pt x="447675" y="2034540"/>
                    <a:pt x="421005" y="2012633"/>
                  </a:cubicBezTo>
                  <a:cubicBezTo>
                    <a:pt x="433388" y="1991678"/>
                    <a:pt x="452438" y="1965008"/>
                    <a:pt x="473393" y="1950720"/>
                  </a:cubicBezTo>
                  <a:cubicBezTo>
                    <a:pt x="463868" y="1938338"/>
                    <a:pt x="453390" y="1926908"/>
                    <a:pt x="444818" y="1913573"/>
                  </a:cubicBezTo>
                  <a:cubicBezTo>
                    <a:pt x="419100" y="1928813"/>
                    <a:pt x="397193" y="1957388"/>
                    <a:pt x="382905" y="1980248"/>
                  </a:cubicBezTo>
                  <a:cubicBezTo>
                    <a:pt x="360045" y="1960245"/>
                    <a:pt x="337185" y="1938338"/>
                    <a:pt x="316230" y="1916430"/>
                  </a:cubicBezTo>
                  <a:cubicBezTo>
                    <a:pt x="336233" y="1891665"/>
                    <a:pt x="361950" y="1853565"/>
                    <a:pt x="399098" y="1844040"/>
                  </a:cubicBezTo>
                  <a:cubicBezTo>
                    <a:pt x="390525" y="1829753"/>
                    <a:pt x="381953" y="1814513"/>
                    <a:pt x="374333" y="1799273"/>
                  </a:cubicBezTo>
                  <a:cubicBezTo>
                    <a:pt x="330518" y="1810703"/>
                    <a:pt x="300990" y="1851660"/>
                    <a:pt x="279083" y="1876425"/>
                  </a:cubicBezTo>
                  <a:cubicBezTo>
                    <a:pt x="259080" y="1853565"/>
                    <a:pt x="240030" y="1830705"/>
                    <a:pt x="221933" y="1805940"/>
                  </a:cubicBezTo>
                  <a:cubicBezTo>
                    <a:pt x="255270" y="1784033"/>
                    <a:pt x="281940" y="1730693"/>
                    <a:pt x="341948" y="1727835"/>
                  </a:cubicBezTo>
                  <a:cubicBezTo>
                    <a:pt x="346710" y="1740218"/>
                    <a:pt x="352425" y="1752600"/>
                    <a:pt x="357188" y="1764983"/>
                  </a:cubicBezTo>
                  <a:cubicBezTo>
                    <a:pt x="363855" y="1779270"/>
                    <a:pt x="373380" y="1784033"/>
                    <a:pt x="391478" y="1784033"/>
                  </a:cubicBezTo>
                  <a:cubicBezTo>
                    <a:pt x="446723" y="1784033"/>
                    <a:pt x="532448" y="1747838"/>
                    <a:pt x="598170" y="1683068"/>
                  </a:cubicBezTo>
                  <a:cubicBezTo>
                    <a:pt x="555308" y="1604963"/>
                    <a:pt x="542925" y="1565910"/>
                    <a:pt x="542925" y="1524953"/>
                  </a:cubicBezTo>
                  <a:cubicBezTo>
                    <a:pt x="542925" y="1422083"/>
                    <a:pt x="689610" y="1335405"/>
                    <a:pt x="689610" y="1235393"/>
                  </a:cubicBezTo>
                  <a:cubicBezTo>
                    <a:pt x="689610" y="1135380"/>
                    <a:pt x="639128" y="1078230"/>
                    <a:pt x="639128" y="969645"/>
                  </a:cubicBezTo>
                  <a:cubicBezTo>
                    <a:pt x="639128" y="871538"/>
                    <a:pt x="682943" y="787718"/>
                    <a:pt x="741045" y="716280"/>
                  </a:cubicBezTo>
                  <a:cubicBezTo>
                    <a:pt x="726758" y="724853"/>
                    <a:pt x="714375" y="735330"/>
                    <a:pt x="701993" y="747713"/>
                  </a:cubicBezTo>
                  <a:cubicBezTo>
                    <a:pt x="639128" y="810578"/>
                    <a:pt x="598170" y="903923"/>
                    <a:pt x="598170" y="988695"/>
                  </a:cubicBezTo>
                  <a:cubicBezTo>
                    <a:pt x="598170" y="1103948"/>
                    <a:pt x="641033" y="1150620"/>
                    <a:pt x="641033" y="1236345"/>
                  </a:cubicBezTo>
                  <a:cubicBezTo>
                    <a:pt x="641033" y="1315403"/>
                    <a:pt x="474345" y="1423988"/>
                    <a:pt x="493395" y="1531620"/>
                  </a:cubicBezTo>
                  <a:cubicBezTo>
                    <a:pt x="435293" y="1584960"/>
                    <a:pt x="365760" y="1607820"/>
                    <a:pt x="304800" y="1607820"/>
                  </a:cubicBezTo>
                  <a:cubicBezTo>
                    <a:pt x="310515" y="1629728"/>
                    <a:pt x="316230" y="1651635"/>
                    <a:pt x="322898" y="1673543"/>
                  </a:cubicBezTo>
                  <a:cubicBezTo>
                    <a:pt x="254318" y="1677353"/>
                    <a:pt x="222885" y="1735455"/>
                    <a:pt x="187643" y="1754505"/>
                  </a:cubicBezTo>
                  <a:cubicBezTo>
                    <a:pt x="169545" y="1727835"/>
                    <a:pt x="153353" y="1700213"/>
                    <a:pt x="138113" y="1671638"/>
                  </a:cubicBezTo>
                  <a:cubicBezTo>
                    <a:pt x="199073" y="1664970"/>
                    <a:pt x="217170" y="1586865"/>
                    <a:pt x="301943" y="1593533"/>
                  </a:cubicBezTo>
                  <a:cubicBezTo>
                    <a:pt x="297180" y="1572578"/>
                    <a:pt x="293370" y="1551623"/>
                    <a:pt x="290513" y="1530668"/>
                  </a:cubicBezTo>
                  <a:cubicBezTo>
                    <a:pt x="192405" y="1524000"/>
                    <a:pt x="170498" y="1606868"/>
                    <a:pt x="106680" y="1609725"/>
                  </a:cubicBezTo>
                  <a:cubicBezTo>
                    <a:pt x="93345" y="1580198"/>
                    <a:pt x="80963" y="1550670"/>
                    <a:pt x="69533" y="1520190"/>
                  </a:cubicBezTo>
                  <a:cubicBezTo>
                    <a:pt x="159068" y="1524000"/>
                    <a:pt x="189548" y="1437323"/>
                    <a:pt x="282893" y="1438275"/>
                  </a:cubicBezTo>
                  <a:cubicBezTo>
                    <a:pt x="282893" y="1429703"/>
                    <a:pt x="282893" y="1421130"/>
                    <a:pt x="282893" y="1411605"/>
                  </a:cubicBezTo>
                  <a:cubicBezTo>
                    <a:pt x="282893" y="1395413"/>
                    <a:pt x="283845" y="1380173"/>
                    <a:pt x="283845" y="1363980"/>
                  </a:cubicBezTo>
                  <a:cubicBezTo>
                    <a:pt x="173355" y="1361123"/>
                    <a:pt x="140018" y="1456373"/>
                    <a:pt x="44768" y="1446848"/>
                  </a:cubicBezTo>
                  <a:cubicBezTo>
                    <a:pt x="36195" y="1417320"/>
                    <a:pt x="28575" y="1386840"/>
                    <a:pt x="21907" y="1355408"/>
                  </a:cubicBezTo>
                  <a:cubicBezTo>
                    <a:pt x="141923" y="1370648"/>
                    <a:pt x="185738" y="1268730"/>
                    <a:pt x="294323" y="1269683"/>
                  </a:cubicBezTo>
                  <a:cubicBezTo>
                    <a:pt x="299085" y="1241108"/>
                    <a:pt x="305753" y="1212533"/>
                    <a:pt x="313373" y="1184910"/>
                  </a:cubicBezTo>
                  <a:cubicBezTo>
                    <a:pt x="181928" y="1179195"/>
                    <a:pt x="136208" y="1293495"/>
                    <a:pt x="8573" y="1272540"/>
                  </a:cubicBezTo>
                  <a:cubicBezTo>
                    <a:pt x="4763" y="1245870"/>
                    <a:pt x="2858" y="1219200"/>
                    <a:pt x="952" y="1192530"/>
                  </a:cubicBezTo>
                  <a:cubicBezTo>
                    <a:pt x="149543" y="1208723"/>
                    <a:pt x="205740" y="1086803"/>
                    <a:pt x="340995" y="1102043"/>
                  </a:cubicBezTo>
                  <a:cubicBezTo>
                    <a:pt x="353378" y="1069658"/>
                    <a:pt x="368618" y="1038225"/>
                    <a:pt x="385763" y="1007745"/>
                  </a:cubicBezTo>
                  <a:cubicBezTo>
                    <a:pt x="216218" y="978218"/>
                    <a:pt x="158115" y="1120140"/>
                    <a:pt x="0" y="1098233"/>
                  </a:cubicBezTo>
                  <a:cubicBezTo>
                    <a:pt x="13335" y="488633"/>
                    <a:pt x="513398" y="0"/>
                    <a:pt x="1126808" y="0"/>
                  </a:cubicBezTo>
                  <a:cubicBezTo>
                    <a:pt x="1741170" y="0"/>
                    <a:pt x="2240280" y="488633"/>
                    <a:pt x="2257425" y="1099185"/>
                  </a:cubicBezTo>
                  <a:cubicBezTo>
                    <a:pt x="2099310" y="1121093"/>
                    <a:pt x="2041208" y="979170"/>
                    <a:pt x="1871663" y="1008698"/>
                  </a:cubicBezTo>
                  <a:cubicBezTo>
                    <a:pt x="1888808" y="1039178"/>
                    <a:pt x="1903095" y="1070610"/>
                    <a:pt x="1916430" y="1102995"/>
                  </a:cubicBezTo>
                  <a:cubicBezTo>
                    <a:pt x="2051685" y="1086803"/>
                    <a:pt x="2106930" y="1209675"/>
                    <a:pt x="2256473" y="1192530"/>
                  </a:cubicBezTo>
                  <a:moveTo>
                    <a:pt x="641033" y="718185"/>
                  </a:moveTo>
                  <a:cubicBezTo>
                    <a:pt x="558165" y="683895"/>
                    <a:pt x="457200" y="692468"/>
                    <a:pt x="370523" y="747713"/>
                  </a:cubicBezTo>
                  <a:cubicBezTo>
                    <a:pt x="357188" y="667703"/>
                    <a:pt x="313373" y="596265"/>
                    <a:pt x="251460" y="553403"/>
                  </a:cubicBezTo>
                  <a:cubicBezTo>
                    <a:pt x="242888" y="547688"/>
                    <a:pt x="234315" y="553403"/>
                    <a:pt x="234315" y="562928"/>
                  </a:cubicBezTo>
                  <a:cubicBezTo>
                    <a:pt x="247650" y="732473"/>
                    <a:pt x="148590" y="879158"/>
                    <a:pt x="26670" y="1008698"/>
                  </a:cubicBezTo>
                  <a:cubicBezTo>
                    <a:pt x="152400" y="1046798"/>
                    <a:pt x="259080" y="884873"/>
                    <a:pt x="421005" y="941070"/>
                  </a:cubicBezTo>
                  <a:cubicBezTo>
                    <a:pt x="481013" y="854393"/>
                    <a:pt x="555308" y="778193"/>
                    <a:pt x="641033" y="718185"/>
                  </a:cubicBezTo>
                  <a:moveTo>
                    <a:pt x="1126808" y="616268"/>
                  </a:moveTo>
                  <a:cubicBezTo>
                    <a:pt x="1022033" y="616268"/>
                    <a:pt x="933450" y="675323"/>
                    <a:pt x="910590" y="752475"/>
                  </a:cubicBezTo>
                  <a:cubicBezTo>
                    <a:pt x="908685" y="758190"/>
                    <a:pt x="911543" y="762000"/>
                    <a:pt x="918210" y="759143"/>
                  </a:cubicBezTo>
                  <a:cubicBezTo>
                    <a:pt x="937260" y="750570"/>
                    <a:pt x="958215" y="746760"/>
                    <a:pt x="982028" y="746760"/>
                  </a:cubicBezTo>
                  <a:cubicBezTo>
                    <a:pt x="1024890" y="746760"/>
                    <a:pt x="1062990" y="762953"/>
                    <a:pt x="1084898" y="789623"/>
                  </a:cubicBezTo>
                  <a:cubicBezTo>
                    <a:pt x="1094423" y="822008"/>
                    <a:pt x="1095375" y="869633"/>
                    <a:pt x="1083945" y="896303"/>
                  </a:cubicBezTo>
                  <a:cubicBezTo>
                    <a:pt x="1066800" y="892493"/>
                    <a:pt x="1060133" y="879158"/>
                    <a:pt x="1042988" y="879158"/>
                  </a:cubicBezTo>
                  <a:cubicBezTo>
                    <a:pt x="1025843" y="879158"/>
                    <a:pt x="1012508" y="891540"/>
                    <a:pt x="982980" y="891540"/>
                  </a:cubicBezTo>
                  <a:cubicBezTo>
                    <a:pt x="953453" y="891540"/>
                    <a:pt x="950595" y="877253"/>
                    <a:pt x="931545" y="877253"/>
                  </a:cubicBezTo>
                  <a:cubicBezTo>
                    <a:pt x="908685" y="877253"/>
                    <a:pt x="904875" y="900113"/>
                    <a:pt x="904875" y="926783"/>
                  </a:cubicBezTo>
                  <a:cubicBezTo>
                    <a:pt x="904875" y="1043940"/>
                    <a:pt x="1012508" y="1204913"/>
                    <a:pt x="1126808" y="1204913"/>
                  </a:cubicBezTo>
                  <a:cubicBezTo>
                    <a:pt x="1241108" y="1204913"/>
                    <a:pt x="1348740" y="1043940"/>
                    <a:pt x="1348740" y="926783"/>
                  </a:cubicBezTo>
                  <a:cubicBezTo>
                    <a:pt x="1348740" y="900113"/>
                    <a:pt x="1343025" y="878205"/>
                    <a:pt x="1320165" y="875348"/>
                  </a:cubicBezTo>
                  <a:cubicBezTo>
                    <a:pt x="1308735" y="883920"/>
                    <a:pt x="1297305" y="891540"/>
                    <a:pt x="1270635" y="891540"/>
                  </a:cubicBezTo>
                  <a:cubicBezTo>
                    <a:pt x="1241108" y="891540"/>
                    <a:pt x="1233488" y="879158"/>
                    <a:pt x="1216343" y="879158"/>
                  </a:cubicBezTo>
                  <a:cubicBezTo>
                    <a:pt x="1195388" y="879158"/>
                    <a:pt x="1197293" y="922973"/>
                    <a:pt x="1172528" y="925830"/>
                  </a:cubicBezTo>
                  <a:cubicBezTo>
                    <a:pt x="1156335" y="886778"/>
                    <a:pt x="1155383" y="835343"/>
                    <a:pt x="1168718" y="790575"/>
                  </a:cubicBezTo>
                  <a:cubicBezTo>
                    <a:pt x="1190625" y="762953"/>
                    <a:pt x="1228725" y="747713"/>
                    <a:pt x="1271588" y="747713"/>
                  </a:cubicBezTo>
                  <a:cubicBezTo>
                    <a:pt x="1294448" y="747713"/>
                    <a:pt x="1316355" y="751523"/>
                    <a:pt x="1335405" y="760095"/>
                  </a:cubicBezTo>
                  <a:cubicBezTo>
                    <a:pt x="1342073" y="762953"/>
                    <a:pt x="1344930" y="759143"/>
                    <a:pt x="1343025" y="753428"/>
                  </a:cubicBezTo>
                  <a:cubicBezTo>
                    <a:pt x="1320165" y="675323"/>
                    <a:pt x="1231583" y="616268"/>
                    <a:pt x="1126808" y="616268"/>
                  </a:cubicBezTo>
                  <a:moveTo>
                    <a:pt x="1294448" y="783908"/>
                  </a:moveTo>
                  <a:cubicBezTo>
                    <a:pt x="1268730" y="783908"/>
                    <a:pt x="1240155" y="791528"/>
                    <a:pt x="1221105" y="812483"/>
                  </a:cubicBezTo>
                  <a:cubicBezTo>
                    <a:pt x="1219200" y="818198"/>
                    <a:pt x="1219200" y="826770"/>
                    <a:pt x="1222058" y="831533"/>
                  </a:cubicBezTo>
                  <a:cubicBezTo>
                    <a:pt x="1267778" y="816293"/>
                    <a:pt x="1307783" y="815340"/>
                    <a:pt x="1327785" y="837248"/>
                  </a:cubicBezTo>
                  <a:cubicBezTo>
                    <a:pt x="1338263" y="827723"/>
                    <a:pt x="1341120" y="819150"/>
                    <a:pt x="1341120" y="809625"/>
                  </a:cubicBezTo>
                  <a:cubicBezTo>
                    <a:pt x="1341120" y="794385"/>
                    <a:pt x="1324928" y="783908"/>
                    <a:pt x="1294448" y="783908"/>
                  </a:cubicBezTo>
                  <a:moveTo>
                    <a:pt x="926783" y="837248"/>
                  </a:moveTo>
                  <a:cubicBezTo>
                    <a:pt x="948690" y="815340"/>
                    <a:pt x="995363" y="816293"/>
                    <a:pt x="1042988" y="833438"/>
                  </a:cubicBezTo>
                  <a:cubicBezTo>
                    <a:pt x="1044893" y="809625"/>
                    <a:pt x="1002030" y="782955"/>
                    <a:pt x="959168" y="782955"/>
                  </a:cubicBezTo>
                  <a:cubicBezTo>
                    <a:pt x="927735" y="782955"/>
                    <a:pt x="912495" y="793433"/>
                    <a:pt x="912495" y="808673"/>
                  </a:cubicBezTo>
                  <a:cubicBezTo>
                    <a:pt x="913448" y="819150"/>
                    <a:pt x="916305" y="827723"/>
                    <a:pt x="926783" y="837248"/>
                  </a:cubicBezTo>
                  <a:moveTo>
                    <a:pt x="1650683" y="441008"/>
                  </a:moveTo>
                  <a:cubicBezTo>
                    <a:pt x="1567815" y="446723"/>
                    <a:pt x="1495425" y="475298"/>
                    <a:pt x="1437323" y="522923"/>
                  </a:cubicBezTo>
                  <a:cubicBezTo>
                    <a:pt x="1462088" y="452438"/>
                    <a:pt x="1493520" y="391478"/>
                    <a:pt x="1533525" y="332423"/>
                  </a:cubicBezTo>
                  <a:cubicBezTo>
                    <a:pt x="1427798" y="343853"/>
                    <a:pt x="1340168" y="381953"/>
                    <a:pt x="1275398" y="448628"/>
                  </a:cubicBezTo>
                  <a:lnTo>
                    <a:pt x="1224915" y="316230"/>
                  </a:lnTo>
                  <a:lnTo>
                    <a:pt x="1336358" y="217170"/>
                  </a:lnTo>
                  <a:lnTo>
                    <a:pt x="1186815" y="206693"/>
                  </a:lnTo>
                  <a:lnTo>
                    <a:pt x="1126808" y="67628"/>
                  </a:lnTo>
                  <a:lnTo>
                    <a:pt x="1066800" y="206693"/>
                  </a:lnTo>
                  <a:lnTo>
                    <a:pt x="917258" y="217170"/>
                  </a:lnTo>
                  <a:lnTo>
                    <a:pt x="1028700" y="316230"/>
                  </a:lnTo>
                  <a:lnTo>
                    <a:pt x="978218" y="448628"/>
                  </a:lnTo>
                  <a:cubicBezTo>
                    <a:pt x="913448" y="382905"/>
                    <a:pt x="825818" y="343853"/>
                    <a:pt x="720090" y="332423"/>
                  </a:cubicBezTo>
                  <a:cubicBezTo>
                    <a:pt x="760095" y="391478"/>
                    <a:pt x="791528" y="453390"/>
                    <a:pt x="816293" y="522923"/>
                  </a:cubicBezTo>
                  <a:cubicBezTo>
                    <a:pt x="758190" y="475298"/>
                    <a:pt x="685800" y="446723"/>
                    <a:pt x="602933" y="441008"/>
                  </a:cubicBezTo>
                  <a:cubicBezTo>
                    <a:pt x="652463" y="504825"/>
                    <a:pt x="696278" y="573405"/>
                    <a:pt x="729615" y="646748"/>
                  </a:cubicBezTo>
                  <a:cubicBezTo>
                    <a:pt x="733425" y="655320"/>
                    <a:pt x="741045" y="658178"/>
                    <a:pt x="749618" y="653415"/>
                  </a:cubicBezTo>
                  <a:cubicBezTo>
                    <a:pt x="862965" y="597218"/>
                    <a:pt x="990600" y="564833"/>
                    <a:pt x="1126808" y="564833"/>
                  </a:cubicBezTo>
                  <a:cubicBezTo>
                    <a:pt x="1262063" y="564833"/>
                    <a:pt x="1389698" y="596265"/>
                    <a:pt x="1503998" y="653415"/>
                  </a:cubicBezTo>
                  <a:cubicBezTo>
                    <a:pt x="1512570" y="658178"/>
                    <a:pt x="1520190" y="655320"/>
                    <a:pt x="1524000" y="646748"/>
                  </a:cubicBezTo>
                  <a:cubicBezTo>
                    <a:pt x="1556385" y="573405"/>
                    <a:pt x="1601153" y="504825"/>
                    <a:pt x="1650683" y="441008"/>
                  </a:cubicBezTo>
                  <a:moveTo>
                    <a:pt x="1831658" y="941070"/>
                  </a:moveTo>
                  <a:cubicBezTo>
                    <a:pt x="1994535" y="884873"/>
                    <a:pt x="2101215" y="1045845"/>
                    <a:pt x="2226945" y="1008698"/>
                  </a:cubicBezTo>
                  <a:cubicBezTo>
                    <a:pt x="2105025" y="879158"/>
                    <a:pt x="2005965" y="732473"/>
                    <a:pt x="2019300" y="562928"/>
                  </a:cubicBezTo>
                  <a:cubicBezTo>
                    <a:pt x="2020253" y="553403"/>
                    <a:pt x="2010728" y="547688"/>
                    <a:pt x="2003108" y="553403"/>
                  </a:cubicBezTo>
                  <a:cubicBezTo>
                    <a:pt x="1941195" y="596265"/>
                    <a:pt x="1897380" y="667703"/>
                    <a:pt x="1884045" y="747713"/>
                  </a:cubicBezTo>
                  <a:cubicBezTo>
                    <a:pt x="1798320" y="692468"/>
                    <a:pt x="1697355" y="684848"/>
                    <a:pt x="1613535" y="718185"/>
                  </a:cubicBezTo>
                  <a:cubicBezTo>
                    <a:pt x="1699260" y="778193"/>
                    <a:pt x="1772603" y="854393"/>
                    <a:pt x="1831658" y="941070"/>
                  </a:cubicBezTo>
                </a:path>
              </a:pathLst>
            </a:custGeom>
            <a:solidFill>
              <a:srgbClr val="00643C"/>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2451713A-31C2-420E-8002-000FA73F9BCD}"/>
                </a:ext>
              </a:extLst>
            </p:cNvPr>
            <p:cNvSpPr/>
            <p:nvPr/>
          </p:nvSpPr>
          <p:spPr bwMode="gray">
            <a:xfrm>
              <a:off x="6723696" y="4451032"/>
              <a:ext cx="98107" cy="123825"/>
            </a:xfrm>
            <a:custGeom>
              <a:avLst/>
              <a:gdLst>
                <a:gd name="connsiteX0" fmla="*/ 57150 w 98107"/>
                <a:gd name="connsiteY0" fmla="*/ 123825 h 123825"/>
                <a:gd name="connsiteX1" fmla="*/ 40005 w 98107"/>
                <a:gd name="connsiteY1" fmla="*/ 123825 h 123825"/>
                <a:gd name="connsiteX2" fmla="*/ 40005 w 98107"/>
                <a:gd name="connsiteY2" fmla="*/ 15240 h 123825"/>
                <a:gd name="connsiteX3" fmla="*/ 0 w 98107"/>
                <a:gd name="connsiteY3" fmla="*/ 15240 h 123825"/>
                <a:gd name="connsiteX4" fmla="*/ 0 w 98107"/>
                <a:gd name="connsiteY4" fmla="*/ 0 h 123825"/>
                <a:gd name="connsiteX5" fmla="*/ 98108 w 98107"/>
                <a:gd name="connsiteY5" fmla="*/ 0 h 123825"/>
                <a:gd name="connsiteX6" fmla="*/ 98108 w 98107"/>
                <a:gd name="connsiteY6" fmla="*/ 15240 h 123825"/>
                <a:gd name="connsiteX7" fmla="*/ 57150 w 98107"/>
                <a:gd name="connsiteY7" fmla="*/ 1524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07" h="123825">
                  <a:moveTo>
                    <a:pt x="57150" y="123825"/>
                  </a:moveTo>
                  <a:lnTo>
                    <a:pt x="40005" y="123825"/>
                  </a:lnTo>
                  <a:lnTo>
                    <a:pt x="40005" y="15240"/>
                  </a:lnTo>
                  <a:lnTo>
                    <a:pt x="0" y="15240"/>
                  </a:lnTo>
                  <a:lnTo>
                    <a:pt x="0" y="0"/>
                  </a:lnTo>
                  <a:lnTo>
                    <a:pt x="98108" y="0"/>
                  </a:lnTo>
                  <a:lnTo>
                    <a:pt x="98108" y="15240"/>
                  </a:lnTo>
                  <a:lnTo>
                    <a:pt x="57150" y="15240"/>
                  </a:lnTo>
                  <a:close/>
                </a:path>
              </a:pathLst>
            </a:custGeom>
            <a:solidFill>
              <a:srgbClr val="00643C"/>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45A6EE95-0D43-40D4-BEE7-618AD3D7B50C}"/>
                </a:ext>
              </a:extLst>
            </p:cNvPr>
            <p:cNvSpPr/>
            <p:nvPr/>
          </p:nvSpPr>
          <p:spPr bwMode="gray">
            <a:xfrm>
              <a:off x="6837996" y="4451032"/>
              <a:ext cx="129540" cy="123825"/>
            </a:xfrm>
            <a:custGeom>
              <a:avLst/>
              <a:gdLst>
                <a:gd name="connsiteX0" fmla="*/ 64770 w 129540"/>
                <a:gd name="connsiteY0" fmla="*/ 95250 h 123825"/>
                <a:gd name="connsiteX1" fmla="*/ 65723 w 129540"/>
                <a:gd name="connsiteY1" fmla="*/ 95250 h 123825"/>
                <a:gd name="connsiteX2" fmla="*/ 102870 w 129540"/>
                <a:gd name="connsiteY2" fmla="*/ 0 h 123825"/>
                <a:gd name="connsiteX3" fmla="*/ 129540 w 129540"/>
                <a:gd name="connsiteY3" fmla="*/ 0 h 123825"/>
                <a:gd name="connsiteX4" fmla="*/ 129540 w 129540"/>
                <a:gd name="connsiteY4" fmla="*/ 123825 h 123825"/>
                <a:gd name="connsiteX5" fmla="*/ 112395 w 129540"/>
                <a:gd name="connsiteY5" fmla="*/ 123825 h 123825"/>
                <a:gd name="connsiteX6" fmla="*/ 112395 w 129540"/>
                <a:gd name="connsiteY6" fmla="*/ 20002 h 123825"/>
                <a:gd name="connsiteX7" fmla="*/ 111443 w 129540"/>
                <a:gd name="connsiteY7" fmla="*/ 20002 h 123825"/>
                <a:gd name="connsiteX8" fmla="*/ 70485 w 129540"/>
                <a:gd name="connsiteY8" fmla="*/ 123825 h 123825"/>
                <a:gd name="connsiteX9" fmla="*/ 59055 w 129540"/>
                <a:gd name="connsiteY9" fmla="*/ 123825 h 123825"/>
                <a:gd name="connsiteX10" fmla="*/ 17145 w 129540"/>
                <a:gd name="connsiteY10" fmla="*/ 20002 h 123825"/>
                <a:gd name="connsiteX11" fmla="*/ 17145 w 129540"/>
                <a:gd name="connsiteY11" fmla="*/ 20002 h 123825"/>
                <a:gd name="connsiteX12" fmla="*/ 17145 w 129540"/>
                <a:gd name="connsiteY12" fmla="*/ 123825 h 123825"/>
                <a:gd name="connsiteX13" fmla="*/ 0 w 129540"/>
                <a:gd name="connsiteY13" fmla="*/ 123825 h 123825"/>
                <a:gd name="connsiteX14" fmla="*/ 0 w 129540"/>
                <a:gd name="connsiteY14" fmla="*/ 0 h 123825"/>
                <a:gd name="connsiteX15" fmla="*/ 27623 w 129540"/>
                <a:gd name="connsiteY1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40" h="123825">
                  <a:moveTo>
                    <a:pt x="64770" y="95250"/>
                  </a:moveTo>
                  <a:lnTo>
                    <a:pt x="65723" y="95250"/>
                  </a:lnTo>
                  <a:lnTo>
                    <a:pt x="102870" y="0"/>
                  </a:lnTo>
                  <a:lnTo>
                    <a:pt x="129540" y="0"/>
                  </a:lnTo>
                  <a:lnTo>
                    <a:pt x="129540" y="123825"/>
                  </a:lnTo>
                  <a:lnTo>
                    <a:pt x="112395" y="123825"/>
                  </a:lnTo>
                  <a:lnTo>
                    <a:pt x="112395" y="20002"/>
                  </a:lnTo>
                  <a:lnTo>
                    <a:pt x="111443" y="20002"/>
                  </a:lnTo>
                  <a:lnTo>
                    <a:pt x="70485" y="123825"/>
                  </a:lnTo>
                  <a:lnTo>
                    <a:pt x="59055" y="123825"/>
                  </a:lnTo>
                  <a:lnTo>
                    <a:pt x="17145" y="20002"/>
                  </a:lnTo>
                  <a:lnTo>
                    <a:pt x="17145" y="20002"/>
                  </a:lnTo>
                  <a:lnTo>
                    <a:pt x="17145" y="123825"/>
                  </a:lnTo>
                  <a:lnTo>
                    <a:pt x="0" y="123825"/>
                  </a:lnTo>
                  <a:lnTo>
                    <a:pt x="0" y="0"/>
                  </a:lnTo>
                  <a:lnTo>
                    <a:pt x="27623" y="0"/>
                  </a:lnTo>
                  <a:close/>
                </a:path>
              </a:pathLst>
            </a:custGeom>
            <a:solidFill>
              <a:srgbClr val="00643C"/>
            </a:solidFill>
            <a:ln w="9525" cap="flat">
              <a:noFill/>
              <a:prstDash val="solid"/>
              <a:miter/>
            </a:ln>
          </p:spPr>
          <p:txBody>
            <a:bodyPr lIns="0" tIns="0" rIns="0" bIns="0" rtlCol="0" anchor="ctr"/>
            <a:lstStyle/>
            <a:p>
              <a:endParaRPr lang="de-DE" dirty="0"/>
            </a:p>
          </p:txBody>
        </p:sp>
      </p:grpSp>
      <p:grpSp>
        <p:nvGrpSpPr>
          <p:cNvPr id="18" name="Gruppieren 17">
            <a:extLst>
              <a:ext uri="{FF2B5EF4-FFF2-40B4-BE49-F238E27FC236}">
                <a16:creationId xmlns:a16="http://schemas.microsoft.com/office/drawing/2014/main" id="{C86EF108-0BAE-C835-A38E-A5847CC6507A}"/>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9841B3BC-C8A5-7CA5-83C6-3087675C2600}"/>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3" action="ppaction://hlinksldjump"/>
              <a:extLst>
                <a:ext uri="{FF2B5EF4-FFF2-40B4-BE49-F238E27FC236}">
                  <a16:creationId xmlns:a16="http://schemas.microsoft.com/office/drawing/2014/main" id="{2D08D681-396E-257D-348B-93119F10397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3674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26" name="Inhaltsplatzhalter 25">
            <a:extLst>
              <a:ext uri="{FF2B5EF4-FFF2-40B4-BE49-F238E27FC236}">
                <a16:creationId xmlns:a16="http://schemas.microsoft.com/office/drawing/2014/main" id="{2F6C1C31-4D0B-3D06-9C81-9C1BDF60A3A0}"/>
              </a:ext>
            </a:extLst>
          </p:cNvPr>
          <p:cNvSpPr>
            <a:spLocks noGrp="1"/>
          </p:cNvSpPr>
          <p:nvPr>
            <p:ph sz="half" idx="2"/>
          </p:nvPr>
        </p:nvSpPr>
        <p:spPr bwMode="gray">
          <a:xfrm>
            <a:off x="6311622" y="1512000"/>
            <a:ext cx="5339495" cy="4298400"/>
          </a:xfrm>
        </p:spPr>
        <p:txBody>
          <a:bodyPr lIns="900000" rIns="0" anchor="ctr" anchorCtr="0"/>
          <a:lstStyle/>
          <a:p>
            <a:pPr marL="0" indent="0">
              <a:buNone/>
            </a:pPr>
            <a:r>
              <a:rPr lang="de-DE" sz="1800" dirty="0"/>
              <a:t>Kunden zahlen bei einer Flatrate einen wiederkehrenden </a:t>
            </a:r>
            <a:r>
              <a:rPr lang="de-DE" sz="1800" b="1" dirty="0">
                <a:solidFill>
                  <a:schemeClr val="accent6"/>
                </a:solidFill>
                <a:latin typeface="+mj-lt"/>
              </a:rPr>
              <a:t>festen Betrag für eine unbegrenzte Nutzung von Produkten oder Dienstleistungen</a:t>
            </a:r>
            <a:r>
              <a:rPr lang="de-DE" sz="1800" dirty="0"/>
              <a:t>.</a:t>
            </a:r>
          </a:p>
          <a:p>
            <a:pPr marL="0" indent="0">
              <a:buNone/>
            </a:pPr>
            <a:r>
              <a:rPr lang="de-DE" sz="1800" dirty="0"/>
              <a:t>Viel- und Wenig-Nutzer sollten sich insgesamt ausgleichen. Um die Kosten im Rahmen zu halten, wird oft eine Obergrenze vereinbart.</a:t>
            </a:r>
          </a:p>
          <a:p>
            <a:pPr marL="0" indent="0">
              <a:buNone/>
            </a:pPr>
            <a:r>
              <a:rPr lang="de-DE" sz="1800" dirty="0"/>
              <a:t>Für ein erfolgreiches Modell sollten die Kosten aus Unternehmensperspektive kontrollierbar sein.</a:t>
            </a:r>
          </a:p>
          <a:p>
            <a:pPr marL="0" indent="0">
              <a:buNone/>
            </a:pPr>
            <a:r>
              <a:rPr lang="de-DE" sz="1800" dirty="0"/>
              <a:t>Der Grenznutzen sinkt und eine günstigere Rechnungsstellung als bei Einzelkäufen ist möglich.</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Flatrate</a:t>
            </a:r>
          </a:p>
        </p:txBody>
      </p:sp>
      <p:grpSp>
        <p:nvGrpSpPr>
          <p:cNvPr id="25" name="Gruppieren 24">
            <a:extLst>
              <a:ext uri="{FF2B5EF4-FFF2-40B4-BE49-F238E27FC236}">
                <a16:creationId xmlns:a16="http://schemas.microsoft.com/office/drawing/2014/main" id="{3020CAE6-13DD-9AAD-8AD2-BD8280A8F6AC}"/>
              </a:ext>
            </a:extLst>
          </p:cNvPr>
          <p:cNvGrpSpPr/>
          <p:nvPr/>
        </p:nvGrpSpPr>
        <p:grpSpPr bwMode="gray">
          <a:xfrm>
            <a:off x="5200117" y="6241200"/>
            <a:ext cx="1791767" cy="252000"/>
            <a:chOff x="10011075" y="6241200"/>
            <a:chExt cx="1791767" cy="252000"/>
          </a:xfrm>
        </p:grpSpPr>
        <p:sp>
          <p:nvSpPr>
            <p:cNvPr id="27" name="Fußzeile">
              <a:extLst>
                <a:ext uri="{FF2B5EF4-FFF2-40B4-BE49-F238E27FC236}">
                  <a16:creationId xmlns:a16="http://schemas.microsoft.com/office/drawing/2014/main" id="{4D129F17-CD9A-46C9-80F4-A58BCBE2860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8" name="ICON">
              <a:hlinkClick r:id="rId2" action="ppaction://hlinksldjump"/>
              <a:extLst>
                <a:ext uri="{FF2B5EF4-FFF2-40B4-BE49-F238E27FC236}">
                  <a16:creationId xmlns:a16="http://schemas.microsoft.com/office/drawing/2014/main" id="{33FF91CF-7D00-C9B0-9925-87A9CA0E304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36" name="Gruppieren 35">
            <a:extLst>
              <a:ext uri="{FF2B5EF4-FFF2-40B4-BE49-F238E27FC236}">
                <a16:creationId xmlns:a16="http://schemas.microsoft.com/office/drawing/2014/main" id="{2AD73C2A-3658-1341-FF3C-E9B294DBC43A}"/>
              </a:ext>
            </a:extLst>
          </p:cNvPr>
          <p:cNvGrpSpPr>
            <a:grpSpLocks noChangeAspect="1"/>
          </p:cNvGrpSpPr>
          <p:nvPr/>
        </p:nvGrpSpPr>
        <p:grpSpPr bwMode="gray">
          <a:xfrm>
            <a:off x="3875703" y="1512000"/>
            <a:ext cx="2673702" cy="4298398"/>
            <a:chOff x="3875703" y="1512000"/>
            <a:chExt cx="2673702" cy="4298398"/>
          </a:xfrm>
        </p:grpSpPr>
        <p:sp>
          <p:nvSpPr>
            <p:cNvPr id="18" name="Textplatzhalter 1">
              <a:extLst>
                <a:ext uri="{FF2B5EF4-FFF2-40B4-BE49-F238E27FC236}">
                  <a16:creationId xmlns:a16="http://schemas.microsoft.com/office/drawing/2014/main" id="{47D366E5-0D46-A2DD-B36F-455422FB07F1}"/>
                </a:ext>
              </a:extLst>
            </p:cNvPr>
            <p:cNvSpPr txBox="1">
              <a:spLocks/>
            </p:cNvSpPr>
            <p:nvPr/>
          </p:nvSpPr>
          <p:spPr bwMode="gray">
            <a:xfrm>
              <a:off x="3875704" y="1512000"/>
              <a:ext cx="2673701" cy="720000"/>
            </a:xfrm>
            <a:prstGeom prst="rect">
              <a:avLst/>
            </a:prstGeom>
            <a:noFill/>
            <a:ln>
              <a:noFill/>
            </a:ln>
          </p:spPr>
          <p:txBody>
            <a:bodyPr vert="horz" wrap="square" lIns="25200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2000" dirty="0">
                  <a:ln w="6350">
                    <a:noFill/>
                  </a:ln>
                  <a:solidFill>
                    <a:schemeClr val="accent6"/>
                  </a:solidFill>
                  <a:latin typeface="Bebas Neue" panose="020B0506020202020201" pitchFamily="34" charset="0"/>
                </a:rPr>
                <a:t>Flatrate</a:t>
              </a:r>
            </a:p>
          </p:txBody>
        </p:sp>
        <p:sp>
          <p:nvSpPr>
            <p:cNvPr id="20" name="Rechteck 19">
              <a:extLst>
                <a:ext uri="{FF2B5EF4-FFF2-40B4-BE49-F238E27FC236}">
                  <a16:creationId xmlns:a16="http://schemas.microsoft.com/office/drawing/2014/main" id="{53D9F949-48C8-8A50-8881-1809AABB6019}"/>
                </a:ext>
              </a:extLst>
            </p:cNvPr>
            <p:cNvSpPr/>
            <p:nvPr/>
          </p:nvSpPr>
          <p:spPr bwMode="gray">
            <a:xfrm>
              <a:off x="3875703" y="3852000"/>
              <a:ext cx="2673701" cy="19583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bIns="144000" rtlCol="0" anchor="t" anchorCtr="0"/>
            <a:lstStyle/>
            <a:p>
              <a:pPr>
                <a:lnSpc>
                  <a:spcPct val="90000"/>
                </a:lnSpc>
                <a:spcAft>
                  <a:spcPts val="1200"/>
                </a:spcAft>
              </a:pPr>
              <a:r>
                <a:rPr lang="de-DE" b="1" dirty="0">
                  <a:solidFill>
                    <a:schemeClr val="bg1"/>
                  </a:solidFill>
                  <a:latin typeface="+mj-lt"/>
                </a:rPr>
                <a:t>Fixe Kosten</a:t>
              </a:r>
            </a:p>
          </p:txBody>
        </p:sp>
        <p:sp>
          <p:nvSpPr>
            <p:cNvPr id="21" name="Rechteck 20">
              <a:extLst>
                <a:ext uri="{FF2B5EF4-FFF2-40B4-BE49-F238E27FC236}">
                  <a16:creationId xmlns:a16="http://schemas.microsoft.com/office/drawing/2014/main" id="{269AE3C0-A26A-02D4-4EB0-2A614FE194D3}"/>
                </a:ext>
              </a:extLst>
            </p:cNvPr>
            <p:cNvSpPr/>
            <p:nvPr/>
          </p:nvSpPr>
          <p:spPr bwMode="gray">
            <a:xfrm>
              <a:off x="3875703" y="4644000"/>
              <a:ext cx="2673701" cy="1166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252000" bIns="0" rtlCol="0" anchor="t" anchorCtr="0"/>
            <a:lstStyle/>
            <a:p>
              <a:pPr>
                <a:lnSpc>
                  <a:spcPct val="90000"/>
                </a:lnSpc>
                <a:spcAft>
                  <a:spcPts val="600"/>
                </a:spcAft>
              </a:pPr>
              <a:r>
                <a:rPr lang="de-DE" sz="1400" dirty="0">
                  <a:solidFill>
                    <a:schemeClr val="bg1"/>
                  </a:solidFill>
                </a:rPr>
                <a:t>39,99€/Monat</a:t>
              </a:r>
              <a:endParaRPr lang="de-DE" sz="1600" b="1" dirty="0">
                <a:solidFill>
                  <a:schemeClr val="bg1"/>
                </a:solidFill>
              </a:endParaRPr>
            </a:p>
          </p:txBody>
        </p:sp>
        <p:sp>
          <p:nvSpPr>
            <p:cNvPr id="32" name="Inhaltsplatzhalter 4">
              <a:extLst>
                <a:ext uri="{FF2B5EF4-FFF2-40B4-BE49-F238E27FC236}">
                  <a16:creationId xmlns:a16="http://schemas.microsoft.com/office/drawing/2014/main" id="{B7AC8458-A1AE-49D6-2C1D-822A39270AFE}"/>
                </a:ext>
              </a:extLst>
            </p:cNvPr>
            <p:cNvSpPr txBox="1">
              <a:spLocks/>
            </p:cNvSpPr>
            <p:nvPr/>
          </p:nvSpPr>
          <p:spPr bwMode="gray">
            <a:xfrm>
              <a:off x="3875703" y="2232000"/>
              <a:ext cx="2671548" cy="1620000"/>
            </a:xfrm>
            <a:prstGeom prst="rect">
              <a:avLst/>
            </a:prstGeom>
            <a:solidFill>
              <a:schemeClr val="bg1">
                <a:lumMod val="95000"/>
              </a:schemeClr>
            </a:solidFill>
          </p:spPr>
          <p:txBody>
            <a:bodyPr vert="horz" lIns="252000" tIns="0" rIns="25200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400" dirty="0"/>
                <a:t>Telefonate	</a:t>
              </a:r>
              <a:endParaRPr lang="de-DE" sz="1400" b="1" dirty="0">
                <a:solidFill>
                  <a:schemeClr val="accent1">
                    <a:lumMod val="50000"/>
                  </a:schemeClr>
                </a:solidFill>
                <a:latin typeface="+mj-lt"/>
              </a:endParaRPr>
            </a:p>
            <a:p>
              <a:pPr marL="0" indent="0">
                <a:buFont typeface="Wingdings" panose="05000000000000000000" pitchFamily="2" charset="2"/>
                <a:buNone/>
              </a:pPr>
              <a:r>
                <a:rPr lang="de-DE" sz="1400" dirty="0"/>
                <a:t>SMS	     </a:t>
              </a:r>
              <a:r>
                <a:rPr lang="de-DE" sz="1400" b="1" dirty="0">
                  <a:solidFill>
                    <a:schemeClr val="accent6"/>
                  </a:solidFill>
                  <a:latin typeface="+mj-lt"/>
                </a:rPr>
                <a:t>Unbeschränkt</a:t>
              </a:r>
            </a:p>
            <a:p>
              <a:pPr marL="0" indent="0">
                <a:buFont typeface="Wingdings" panose="05000000000000000000" pitchFamily="2" charset="2"/>
                <a:buNone/>
              </a:pPr>
              <a:r>
                <a:rPr lang="de-DE" sz="1400" dirty="0"/>
                <a:t>Internet	</a:t>
              </a:r>
              <a:endParaRPr lang="de-DE" sz="1200" b="1" dirty="0">
                <a:solidFill>
                  <a:schemeClr val="accent1">
                    <a:lumMod val="50000"/>
                  </a:schemeClr>
                </a:solidFill>
                <a:latin typeface="+mj-lt"/>
              </a:endParaRPr>
            </a:p>
          </p:txBody>
        </p:sp>
        <p:sp>
          <p:nvSpPr>
            <p:cNvPr id="31" name="Geschweifte Klammer rechts 30">
              <a:extLst>
                <a:ext uri="{FF2B5EF4-FFF2-40B4-BE49-F238E27FC236}">
                  <a16:creationId xmlns:a16="http://schemas.microsoft.com/office/drawing/2014/main" id="{91FBA7DF-D13A-9A24-37BC-61876AFA6059}"/>
                </a:ext>
              </a:extLst>
            </p:cNvPr>
            <p:cNvSpPr/>
            <p:nvPr/>
          </p:nvSpPr>
          <p:spPr bwMode="gray">
            <a:xfrm>
              <a:off x="4945606" y="2592000"/>
              <a:ext cx="180000" cy="900000"/>
            </a:xfrm>
            <a:prstGeom prst="rightBrace">
              <a:avLst>
                <a:gd name="adj1" fmla="val 57855"/>
                <a:gd name="adj2" fmla="val 50000"/>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3" name="Gruppieren 2">
              <a:extLst>
                <a:ext uri="{FF2B5EF4-FFF2-40B4-BE49-F238E27FC236}">
                  <a16:creationId xmlns:a16="http://schemas.microsoft.com/office/drawing/2014/main" id="{123FFA39-840D-30D3-4D5C-4FB1EEB1418C}"/>
                </a:ext>
              </a:extLst>
            </p:cNvPr>
            <p:cNvGrpSpPr/>
            <p:nvPr/>
          </p:nvGrpSpPr>
          <p:grpSpPr bwMode="gray">
            <a:xfrm>
              <a:off x="4127634" y="3852000"/>
              <a:ext cx="360000" cy="180000"/>
              <a:chOff x="1710000" y="3048341"/>
              <a:chExt cx="360000" cy="180000"/>
            </a:xfrm>
          </p:grpSpPr>
          <p:cxnSp>
            <p:nvCxnSpPr>
              <p:cNvPr id="29" name="Gerader Verbinder 28">
                <a:extLst>
                  <a:ext uri="{FF2B5EF4-FFF2-40B4-BE49-F238E27FC236}">
                    <a16:creationId xmlns:a16="http://schemas.microsoft.com/office/drawing/2014/main" id="{60E52BA0-F738-F0D1-C479-0D3C80C58353}"/>
                  </a:ext>
                </a:extLst>
              </p:cNvPr>
              <p:cNvCxnSpPr/>
              <p:nvPr/>
            </p:nvCxnSpPr>
            <p:spPr bwMode="gray">
              <a:xfrm>
                <a:off x="1710000" y="3048341"/>
                <a:ext cx="360000" cy="0"/>
              </a:xfrm>
              <a:prstGeom prst="line">
                <a:avLst/>
              </a:prstGeom>
              <a:ln w="508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230757D4-9150-022C-E768-44451DD4EB12}"/>
                  </a:ext>
                </a:extLst>
              </p:cNvPr>
              <p:cNvCxnSpPr>
                <a:cxnSpLocks/>
              </p:cNvCxnSpPr>
              <p:nvPr/>
            </p:nvCxnSpPr>
            <p:spPr bwMode="gray">
              <a:xfrm>
                <a:off x="1890406" y="3048341"/>
                <a:ext cx="0" cy="180000"/>
              </a:xfrm>
              <a:prstGeom prst="line">
                <a:avLst/>
              </a:prstGeom>
              <a:ln w="12700">
                <a:solidFill>
                  <a:schemeClr val="bg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cxnSp>
          <p:nvCxnSpPr>
            <p:cNvPr id="19" name="Gerader Verbinder 18">
              <a:extLst>
                <a:ext uri="{FF2B5EF4-FFF2-40B4-BE49-F238E27FC236}">
                  <a16:creationId xmlns:a16="http://schemas.microsoft.com/office/drawing/2014/main" id="{1F9D2E2B-B6FA-7407-9840-DB66DA697D92}"/>
                </a:ext>
              </a:extLst>
            </p:cNvPr>
            <p:cNvCxnSpPr>
              <a:cxnSpLocks/>
            </p:cNvCxnSpPr>
            <p:nvPr/>
          </p:nvCxnSpPr>
          <p:spPr bwMode="gray">
            <a:xfrm>
              <a:off x="4127634" y="2232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444604FA-E808-92D6-6725-421E7F4C5B0E}"/>
              </a:ext>
            </a:extLst>
          </p:cNvPr>
          <p:cNvGrpSpPr>
            <a:grpSpLocks noChangeAspect="1"/>
          </p:cNvGrpSpPr>
          <p:nvPr/>
        </p:nvGrpSpPr>
        <p:grpSpPr bwMode="gray">
          <a:xfrm>
            <a:off x="540069" y="1512000"/>
            <a:ext cx="2673702" cy="4298398"/>
            <a:chOff x="540069" y="1512000"/>
            <a:chExt cx="2673702" cy="4298398"/>
          </a:xfrm>
        </p:grpSpPr>
        <p:sp>
          <p:nvSpPr>
            <p:cNvPr id="10" name="Inhaltsplatzhalter 4">
              <a:extLst>
                <a:ext uri="{FF2B5EF4-FFF2-40B4-BE49-F238E27FC236}">
                  <a16:creationId xmlns:a16="http://schemas.microsoft.com/office/drawing/2014/main" id="{8410B08D-D57C-70E9-0D06-5781E8FC51A9}"/>
                </a:ext>
              </a:extLst>
            </p:cNvPr>
            <p:cNvSpPr txBox="1">
              <a:spLocks/>
            </p:cNvSpPr>
            <p:nvPr/>
          </p:nvSpPr>
          <p:spPr bwMode="gray">
            <a:xfrm>
              <a:off x="540070" y="2232000"/>
              <a:ext cx="2671548" cy="1620000"/>
            </a:xfrm>
            <a:prstGeom prst="rect">
              <a:avLst/>
            </a:prstGeom>
            <a:solidFill>
              <a:schemeClr val="bg1">
                <a:lumMod val="95000"/>
              </a:schemeClr>
            </a:solidFill>
          </p:spPr>
          <p:txBody>
            <a:bodyPr vert="horz" lIns="252000" tIns="0" rIns="25200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400" dirty="0"/>
                <a:t>Telefonate	</a:t>
              </a:r>
              <a:r>
                <a:rPr lang="de-DE" sz="1400" b="1" dirty="0">
                  <a:solidFill>
                    <a:schemeClr val="accent1">
                      <a:lumMod val="50000"/>
                    </a:schemeClr>
                  </a:solidFill>
                  <a:latin typeface="+mj-lt"/>
                </a:rPr>
                <a:t>0,29€/Min</a:t>
              </a:r>
            </a:p>
            <a:p>
              <a:pPr marL="0" indent="0">
                <a:buFont typeface="Wingdings" panose="05000000000000000000" pitchFamily="2" charset="2"/>
                <a:buNone/>
              </a:pPr>
              <a:r>
                <a:rPr lang="de-DE" sz="1400" dirty="0"/>
                <a:t>SMS	</a:t>
              </a:r>
              <a:r>
                <a:rPr lang="de-DE" sz="1400" b="1" dirty="0">
                  <a:solidFill>
                    <a:schemeClr val="accent1">
                      <a:lumMod val="50000"/>
                    </a:schemeClr>
                  </a:solidFill>
                  <a:latin typeface="+mj-lt"/>
                </a:rPr>
                <a:t>0,19€/Nachricht</a:t>
              </a:r>
            </a:p>
            <a:p>
              <a:pPr marL="0" indent="0">
                <a:buFont typeface="Wingdings" panose="05000000000000000000" pitchFamily="2" charset="2"/>
                <a:buNone/>
              </a:pPr>
              <a:r>
                <a:rPr lang="de-DE" sz="1400" dirty="0"/>
                <a:t>Internet	</a:t>
              </a:r>
              <a:r>
                <a:rPr lang="de-DE" sz="1400" b="1" dirty="0">
                  <a:solidFill>
                    <a:schemeClr val="accent1">
                      <a:lumMod val="50000"/>
                    </a:schemeClr>
                  </a:solidFill>
                  <a:latin typeface="+mj-lt"/>
                </a:rPr>
                <a:t>0,99€/Tag</a:t>
              </a:r>
              <a:endParaRPr lang="de-DE" sz="1200" b="1" dirty="0">
                <a:solidFill>
                  <a:schemeClr val="accent1">
                    <a:lumMod val="50000"/>
                  </a:schemeClr>
                </a:solidFill>
                <a:latin typeface="+mj-lt"/>
              </a:endParaRPr>
            </a:p>
          </p:txBody>
        </p:sp>
        <p:sp>
          <p:nvSpPr>
            <p:cNvPr id="11" name="Textplatzhalter 1">
              <a:extLst>
                <a:ext uri="{FF2B5EF4-FFF2-40B4-BE49-F238E27FC236}">
                  <a16:creationId xmlns:a16="http://schemas.microsoft.com/office/drawing/2014/main" id="{E20AFC29-717D-2FA6-6170-FE459E28D5AB}"/>
                </a:ext>
              </a:extLst>
            </p:cNvPr>
            <p:cNvSpPr txBox="1">
              <a:spLocks/>
            </p:cNvSpPr>
            <p:nvPr/>
          </p:nvSpPr>
          <p:spPr bwMode="gray">
            <a:xfrm>
              <a:off x="540070" y="1512000"/>
              <a:ext cx="2673701" cy="720000"/>
            </a:xfrm>
            <a:prstGeom prst="rect">
              <a:avLst/>
            </a:prstGeom>
            <a:noFill/>
            <a:ln>
              <a:noFill/>
            </a:ln>
          </p:spPr>
          <p:txBody>
            <a:bodyPr vert="horz" wrap="square" lIns="25200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2000" dirty="0">
                  <a:ln w="6350">
                    <a:noFill/>
                  </a:ln>
                  <a:solidFill>
                    <a:schemeClr val="accent1">
                      <a:lumMod val="50000"/>
                    </a:schemeClr>
                  </a:solidFill>
                  <a:latin typeface="Bebas Neue" panose="020B0506020202020201" pitchFamily="34" charset="0"/>
                </a:rPr>
                <a:t>Vor den Flatrate-</a:t>
              </a:r>
              <a:br>
                <a:rPr lang="de-DE" sz="2000" dirty="0">
                  <a:ln w="6350">
                    <a:noFill/>
                  </a:ln>
                  <a:solidFill>
                    <a:schemeClr val="accent1">
                      <a:lumMod val="50000"/>
                    </a:schemeClr>
                  </a:solidFill>
                  <a:latin typeface="Bebas Neue" panose="020B0506020202020201" pitchFamily="34" charset="0"/>
                </a:rPr>
              </a:br>
              <a:r>
                <a:rPr lang="de-DE" sz="2000" dirty="0">
                  <a:ln w="6350">
                    <a:noFill/>
                  </a:ln>
                  <a:solidFill>
                    <a:schemeClr val="accent1">
                      <a:lumMod val="50000"/>
                    </a:schemeClr>
                  </a:solidFill>
                  <a:latin typeface="Bebas Neue" panose="020B0506020202020201" pitchFamily="34" charset="0"/>
                </a:rPr>
                <a:t>Angeboten</a:t>
              </a:r>
            </a:p>
          </p:txBody>
        </p:sp>
        <p:cxnSp>
          <p:nvCxnSpPr>
            <p:cNvPr id="12" name="Gerader Verbinder 11">
              <a:extLst>
                <a:ext uri="{FF2B5EF4-FFF2-40B4-BE49-F238E27FC236}">
                  <a16:creationId xmlns:a16="http://schemas.microsoft.com/office/drawing/2014/main" id="{7CDBFE9F-F2FC-7AF7-32C5-CD60EE32B241}"/>
                </a:ext>
              </a:extLst>
            </p:cNvPr>
            <p:cNvCxnSpPr>
              <a:cxnSpLocks/>
            </p:cNvCxnSpPr>
            <p:nvPr/>
          </p:nvCxnSpPr>
          <p:spPr bwMode="gray">
            <a:xfrm>
              <a:off x="792000" y="2232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C427C1CA-2EBC-70D0-BD6E-199AC3248A97}"/>
                </a:ext>
              </a:extLst>
            </p:cNvPr>
            <p:cNvSpPr/>
            <p:nvPr/>
          </p:nvSpPr>
          <p:spPr bwMode="gray">
            <a:xfrm>
              <a:off x="540069" y="3852000"/>
              <a:ext cx="2673701" cy="19583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360000" rIns="252000" bIns="144000" rtlCol="0" anchor="t" anchorCtr="0"/>
            <a:lstStyle/>
            <a:p>
              <a:pPr>
                <a:lnSpc>
                  <a:spcPct val="90000"/>
                </a:lnSpc>
                <a:spcAft>
                  <a:spcPts val="1200"/>
                </a:spcAft>
              </a:pPr>
              <a:r>
                <a:rPr lang="de-DE" b="1" dirty="0">
                  <a:solidFill>
                    <a:schemeClr val="bg1"/>
                  </a:solidFill>
                  <a:latin typeface="+mj-lt"/>
                </a:rPr>
                <a:t>Variable Kosten</a:t>
              </a:r>
            </a:p>
          </p:txBody>
        </p:sp>
        <p:sp>
          <p:nvSpPr>
            <p:cNvPr id="14" name="Rechteck 13">
              <a:extLst>
                <a:ext uri="{FF2B5EF4-FFF2-40B4-BE49-F238E27FC236}">
                  <a16:creationId xmlns:a16="http://schemas.microsoft.com/office/drawing/2014/main" id="{B591A2D7-3805-7F0D-FF3A-8C640D8D3ED5}"/>
                </a:ext>
              </a:extLst>
            </p:cNvPr>
            <p:cNvSpPr/>
            <p:nvPr/>
          </p:nvSpPr>
          <p:spPr bwMode="gray">
            <a:xfrm>
              <a:off x="540069" y="4644000"/>
              <a:ext cx="2673701" cy="1166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52000" tIns="0" rIns="252000" bIns="0" rtlCol="0" anchor="t" anchorCtr="0"/>
            <a:lstStyle/>
            <a:p>
              <a:pPr>
                <a:lnSpc>
                  <a:spcPct val="90000"/>
                </a:lnSpc>
                <a:spcAft>
                  <a:spcPts val="600"/>
                </a:spcAft>
              </a:pPr>
              <a:r>
                <a:rPr lang="de-DE" sz="1400" dirty="0">
                  <a:solidFill>
                    <a:schemeClr val="bg1"/>
                  </a:solidFill>
                </a:rPr>
                <a:t>Januar 	</a:t>
              </a:r>
              <a:r>
                <a:rPr lang="de-DE" sz="1400" b="1" dirty="0">
                  <a:solidFill>
                    <a:schemeClr val="bg1"/>
                  </a:solidFill>
                  <a:latin typeface="+mj-lt"/>
                </a:rPr>
                <a:t>59,99€</a:t>
              </a:r>
            </a:p>
            <a:p>
              <a:pPr>
                <a:lnSpc>
                  <a:spcPct val="90000"/>
                </a:lnSpc>
                <a:spcAft>
                  <a:spcPts val="600"/>
                </a:spcAft>
              </a:pPr>
              <a:r>
                <a:rPr lang="de-DE" sz="1400" dirty="0">
                  <a:solidFill>
                    <a:schemeClr val="bg1"/>
                  </a:solidFill>
                </a:rPr>
                <a:t>Februar 	</a:t>
              </a:r>
              <a:r>
                <a:rPr lang="de-DE" sz="1400" b="1" dirty="0">
                  <a:solidFill>
                    <a:schemeClr val="bg1"/>
                  </a:solidFill>
                  <a:latin typeface="+mj-lt"/>
                </a:rPr>
                <a:t>52,87€</a:t>
              </a:r>
            </a:p>
            <a:p>
              <a:pPr>
                <a:lnSpc>
                  <a:spcPct val="90000"/>
                </a:lnSpc>
                <a:spcAft>
                  <a:spcPts val="600"/>
                </a:spcAft>
              </a:pPr>
              <a:r>
                <a:rPr lang="de-DE" sz="1400" dirty="0">
                  <a:solidFill>
                    <a:schemeClr val="bg1"/>
                  </a:solidFill>
                </a:rPr>
                <a:t>März	</a:t>
              </a:r>
              <a:r>
                <a:rPr lang="de-DE" sz="1400" b="1" dirty="0">
                  <a:solidFill>
                    <a:schemeClr val="bg1"/>
                  </a:solidFill>
                  <a:latin typeface="+mj-lt"/>
                </a:rPr>
                <a:t>21,24€</a:t>
              </a:r>
            </a:p>
            <a:p>
              <a:pPr>
                <a:lnSpc>
                  <a:spcPct val="90000"/>
                </a:lnSpc>
                <a:spcAft>
                  <a:spcPts val="600"/>
                </a:spcAft>
              </a:pPr>
              <a:r>
                <a:rPr lang="de-DE" sz="1400" dirty="0">
                  <a:solidFill>
                    <a:schemeClr val="bg1"/>
                  </a:solidFill>
                </a:rPr>
                <a:t>April	</a:t>
              </a:r>
              <a:r>
                <a:rPr lang="de-DE" sz="1400" b="1" dirty="0">
                  <a:solidFill>
                    <a:schemeClr val="bg1"/>
                  </a:solidFill>
                  <a:latin typeface="+mj-lt"/>
                </a:rPr>
                <a:t>89,59€</a:t>
              </a:r>
              <a:endParaRPr lang="de-DE" sz="1600" b="1" dirty="0">
                <a:solidFill>
                  <a:schemeClr val="bg1"/>
                </a:solidFill>
                <a:latin typeface="+mj-lt"/>
              </a:endParaRPr>
            </a:p>
          </p:txBody>
        </p:sp>
        <p:grpSp>
          <p:nvGrpSpPr>
            <p:cNvPr id="33" name="Gruppieren 32">
              <a:extLst>
                <a:ext uri="{FF2B5EF4-FFF2-40B4-BE49-F238E27FC236}">
                  <a16:creationId xmlns:a16="http://schemas.microsoft.com/office/drawing/2014/main" id="{DADE93D4-62C9-90FA-C9EC-1046F9985CE2}"/>
                </a:ext>
              </a:extLst>
            </p:cNvPr>
            <p:cNvGrpSpPr/>
            <p:nvPr/>
          </p:nvGrpSpPr>
          <p:grpSpPr bwMode="gray">
            <a:xfrm>
              <a:off x="792000" y="3852000"/>
              <a:ext cx="360000" cy="180000"/>
              <a:chOff x="1710000" y="3048341"/>
              <a:chExt cx="360000" cy="180000"/>
            </a:xfrm>
          </p:grpSpPr>
          <p:cxnSp>
            <p:nvCxnSpPr>
              <p:cNvPr id="34" name="Gerader Verbinder 33">
                <a:extLst>
                  <a:ext uri="{FF2B5EF4-FFF2-40B4-BE49-F238E27FC236}">
                    <a16:creationId xmlns:a16="http://schemas.microsoft.com/office/drawing/2014/main" id="{41773E85-B7EC-D8CB-E9A9-CBEF8B8D538D}"/>
                  </a:ext>
                </a:extLst>
              </p:cNvPr>
              <p:cNvCxnSpPr/>
              <p:nvPr/>
            </p:nvCxnSpPr>
            <p:spPr bwMode="gray">
              <a:xfrm>
                <a:off x="1710000" y="3048341"/>
                <a:ext cx="360000" cy="0"/>
              </a:xfrm>
              <a:prstGeom prst="line">
                <a:avLst/>
              </a:prstGeom>
              <a:ln w="508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7F68BCBE-C2BB-74C1-0B21-F228F5D2B895}"/>
                  </a:ext>
                </a:extLst>
              </p:cNvPr>
              <p:cNvCxnSpPr>
                <a:cxnSpLocks/>
              </p:cNvCxnSpPr>
              <p:nvPr/>
            </p:nvCxnSpPr>
            <p:spPr bwMode="gray">
              <a:xfrm>
                <a:off x="1890406" y="3048341"/>
                <a:ext cx="0" cy="180000"/>
              </a:xfrm>
              <a:prstGeom prst="line">
                <a:avLst/>
              </a:prstGeom>
              <a:ln w="12700">
                <a:solidFill>
                  <a:schemeClr val="bg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grpSp>
      <p:pic>
        <p:nvPicPr>
          <p:cNvPr id="5" name="Grafik 4" descr="Ein Bild, das Text enthält.&#10;&#10;Automatisch generierte Beschreibung">
            <a:extLst>
              <a:ext uri="{FF2B5EF4-FFF2-40B4-BE49-F238E27FC236}">
                <a16:creationId xmlns:a16="http://schemas.microsoft.com/office/drawing/2014/main" id="{10DA0985-1ED6-732C-B666-7E2812EEE90A}"/>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87400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E81F265-299F-4781-94EA-5BE11E062EB8}"/>
              </a:ext>
            </a:extLst>
          </p:cNvPr>
          <p:cNvSpPr>
            <a:spLocks noGrp="1"/>
          </p:cNvSpPr>
          <p:nvPr>
            <p:ph sz="half" idx="1"/>
          </p:nvPr>
        </p:nvSpPr>
        <p:spPr bwMode="gray"/>
        <p:txBody>
          <a:bodyPr vert="horz" lIns="0" tIns="1980000" rIns="360000" bIns="0" rtlCol="0">
            <a:noAutofit/>
          </a:bodyPr>
          <a:lstStyle/>
          <a:p>
            <a:pPr marL="0" indent="0">
              <a:buNone/>
            </a:pPr>
            <a:r>
              <a:rPr lang="de-DE" sz="1600" dirty="0"/>
              <a:t>Bei fast allen Musik- und Streaming-Diensten wird monatlich ein fixer </a:t>
            </a:r>
            <a:br>
              <a:rPr lang="de-DE" sz="1600" dirty="0"/>
            </a:br>
            <a:r>
              <a:rPr lang="de-DE" sz="1600" dirty="0"/>
              <a:t>Betrag gezahlt, der Kunden dazu berechtigt, das gesamte Angebot </a:t>
            </a:r>
            <a:br>
              <a:rPr lang="de-DE" sz="1600" dirty="0"/>
            </a:br>
            <a:r>
              <a:rPr lang="de-DE" sz="1600" dirty="0"/>
              <a:t>so häufig zu nutzen, wie sie möchten.</a:t>
            </a:r>
          </a:p>
        </p:txBody>
      </p:sp>
      <p:pic>
        <p:nvPicPr>
          <p:cNvPr id="17" name="Bildplatzhalter 7">
            <a:extLst>
              <a:ext uri="{FF2B5EF4-FFF2-40B4-BE49-F238E27FC236}">
                <a16:creationId xmlns:a16="http://schemas.microsoft.com/office/drawing/2014/main" id="{FD48F561-CC02-473E-9BD1-62FB3B7ECECC}"/>
              </a:ext>
            </a:extLst>
          </p:cNvPr>
          <p:cNvPicPr>
            <a:picLocks noGrp="1" noChangeAspect="1"/>
          </p:cNvPicPr>
          <p:nvPr>
            <p:ph type="pic" sz="quarter" idx="14"/>
          </p:nvPr>
        </p:nvPicPr>
        <p:blipFill rotWithShape="1">
          <a:blip r:embed="rId2"/>
          <a:srcRect l="13682" r="13682"/>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Flatrate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Streben wir eine Marktvergrößerung mit eventuellen Umsatzeinbußen an?</a:t>
            </a:r>
          </a:p>
          <a:p>
            <a:pPr>
              <a:lnSpc>
                <a:spcPct val="90000"/>
              </a:lnSpc>
              <a:spcAft>
                <a:spcPts val="1000"/>
              </a:spcAft>
            </a:pPr>
            <a:r>
              <a:rPr lang="de-DE" sz="1600" dirty="0">
                <a:solidFill>
                  <a:schemeClr val="bg1"/>
                </a:solidFill>
              </a:rPr>
              <a:t>Wie gehen wir mit Kunden um, die den Service ausnutzen?</a:t>
            </a:r>
          </a:p>
          <a:p>
            <a:pPr>
              <a:lnSpc>
                <a:spcPct val="90000"/>
              </a:lnSpc>
              <a:spcAft>
                <a:spcPts val="1000"/>
              </a:spcAft>
            </a:pPr>
            <a:r>
              <a:rPr lang="de-DE" sz="1600" dirty="0">
                <a:solidFill>
                  <a:schemeClr val="bg1"/>
                </a:solidFill>
              </a:rPr>
              <a:t>Kennen wir den Einfluss des Preises auf die Nachfrage und wie gehen wir mit der fehlenden Preisdifferenzierung beim Flatrate-Modell um?</a:t>
            </a:r>
          </a:p>
        </p:txBody>
      </p:sp>
      <p:sp>
        <p:nvSpPr>
          <p:cNvPr id="15" name="Inhaltsplatzhalter 25">
            <a:extLst>
              <a:ext uri="{FF2B5EF4-FFF2-40B4-BE49-F238E27FC236}">
                <a16:creationId xmlns:a16="http://schemas.microsoft.com/office/drawing/2014/main" id="{84931391-4658-4834-B867-4196C143433E}"/>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Musik- und Streaming-Dienste</a:t>
            </a:r>
          </a:p>
        </p:txBody>
      </p:sp>
      <p:cxnSp>
        <p:nvCxnSpPr>
          <p:cNvPr id="16" name="Gerader Verbinder 15">
            <a:extLst>
              <a:ext uri="{FF2B5EF4-FFF2-40B4-BE49-F238E27FC236}">
                <a16:creationId xmlns:a16="http://schemas.microsoft.com/office/drawing/2014/main" id="{7A11D3DA-E21C-4879-8183-82FEF2A655A4}"/>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3" name="Grafik 26">
            <a:extLst>
              <a:ext uri="{FF2B5EF4-FFF2-40B4-BE49-F238E27FC236}">
                <a16:creationId xmlns:a16="http://schemas.microsoft.com/office/drawing/2014/main" id="{BC333221-CBD8-4F03-83C6-CDCAD8858C47}"/>
              </a:ext>
            </a:extLst>
          </p:cNvPr>
          <p:cNvSpPr>
            <a:spLocks noChangeAspect="1"/>
          </p:cNvSpPr>
          <p:nvPr/>
        </p:nvSpPr>
        <p:spPr bwMode="gray">
          <a:xfrm>
            <a:off x="540070" y="1872000"/>
            <a:ext cx="540000" cy="540000"/>
          </a:xfrm>
          <a:custGeom>
            <a:avLst/>
            <a:gdLst>
              <a:gd name="connsiteX0" fmla="*/ 296339 w 1020723"/>
              <a:gd name="connsiteY0" fmla="*/ 329265 h 1020723"/>
              <a:gd name="connsiteX1" fmla="*/ 329265 w 1020723"/>
              <a:gd name="connsiteY1" fmla="*/ 329265 h 1020723"/>
              <a:gd name="connsiteX2" fmla="*/ 329265 w 1020723"/>
              <a:gd name="connsiteY2" fmla="*/ 362192 h 1020723"/>
              <a:gd name="connsiteX3" fmla="*/ 296339 w 1020723"/>
              <a:gd name="connsiteY3" fmla="*/ 362192 h 1020723"/>
              <a:gd name="connsiteX4" fmla="*/ 296339 w 1020723"/>
              <a:gd name="connsiteY4" fmla="*/ 329265 h 1020723"/>
              <a:gd name="connsiteX5" fmla="*/ 362192 w 1020723"/>
              <a:gd name="connsiteY5" fmla="*/ 362192 h 1020723"/>
              <a:gd name="connsiteX6" fmla="*/ 395119 w 1020723"/>
              <a:gd name="connsiteY6" fmla="*/ 362192 h 1020723"/>
              <a:gd name="connsiteX7" fmla="*/ 395119 w 1020723"/>
              <a:gd name="connsiteY7" fmla="*/ 329265 h 1020723"/>
              <a:gd name="connsiteX8" fmla="*/ 362192 w 1020723"/>
              <a:gd name="connsiteY8" fmla="*/ 329265 h 1020723"/>
              <a:gd name="connsiteX9" fmla="*/ 362192 w 1020723"/>
              <a:gd name="connsiteY9" fmla="*/ 362192 h 1020723"/>
              <a:gd name="connsiteX10" fmla="*/ 428045 w 1020723"/>
              <a:gd name="connsiteY10" fmla="*/ 362192 h 1020723"/>
              <a:gd name="connsiteX11" fmla="*/ 460972 w 1020723"/>
              <a:gd name="connsiteY11" fmla="*/ 362192 h 1020723"/>
              <a:gd name="connsiteX12" fmla="*/ 460972 w 1020723"/>
              <a:gd name="connsiteY12" fmla="*/ 329265 h 1020723"/>
              <a:gd name="connsiteX13" fmla="*/ 428045 w 1020723"/>
              <a:gd name="connsiteY13" fmla="*/ 329265 h 1020723"/>
              <a:gd name="connsiteX14" fmla="*/ 428045 w 1020723"/>
              <a:gd name="connsiteY14" fmla="*/ 362192 h 1020723"/>
              <a:gd name="connsiteX15" fmla="*/ 1020723 w 1020723"/>
              <a:gd name="connsiteY15" fmla="*/ 411582 h 1020723"/>
              <a:gd name="connsiteX16" fmla="*/ 1020723 w 1020723"/>
              <a:gd name="connsiteY16" fmla="*/ 642068 h 1020723"/>
              <a:gd name="connsiteX17" fmla="*/ 938407 w 1020723"/>
              <a:gd name="connsiteY17" fmla="*/ 724384 h 1020723"/>
              <a:gd name="connsiteX18" fmla="*/ 888605 w 1020723"/>
              <a:gd name="connsiteY18" fmla="*/ 724384 h 1020723"/>
              <a:gd name="connsiteX19" fmla="*/ 954870 w 1020723"/>
              <a:gd name="connsiteY19" fmla="*/ 856090 h 1020723"/>
              <a:gd name="connsiteX20" fmla="*/ 790237 w 1020723"/>
              <a:gd name="connsiteY20" fmla="*/ 1020723 h 1020723"/>
              <a:gd name="connsiteX21" fmla="*/ 691869 w 1020723"/>
              <a:gd name="connsiteY21" fmla="*/ 987796 h 1020723"/>
              <a:gd name="connsiteX22" fmla="*/ 279876 w 1020723"/>
              <a:gd name="connsiteY22" fmla="*/ 987796 h 1020723"/>
              <a:gd name="connsiteX23" fmla="*/ 230486 w 1020723"/>
              <a:gd name="connsiteY23" fmla="*/ 938407 h 1020723"/>
              <a:gd name="connsiteX24" fmla="*/ 230486 w 1020723"/>
              <a:gd name="connsiteY24" fmla="*/ 724384 h 1020723"/>
              <a:gd name="connsiteX25" fmla="*/ 82316 w 1020723"/>
              <a:gd name="connsiteY25" fmla="*/ 724384 h 1020723"/>
              <a:gd name="connsiteX26" fmla="*/ 0 w 1020723"/>
              <a:gd name="connsiteY26" fmla="*/ 642068 h 1020723"/>
              <a:gd name="connsiteX27" fmla="*/ 0 w 1020723"/>
              <a:gd name="connsiteY27" fmla="*/ 411582 h 1020723"/>
              <a:gd name="connsiteX28" fmla="*/ 65853 w 1020723"/>
              <a:gd name="connsiteY28" fmla="*/ 330932 h 1020723"/>
              <a:gd name="connsiteX29" fmla="*/ 65853 w 1020723"/>
              <a:gd name="connsiteY29" fmla="*/ 214023 h 1020723"/>
              <a:gd name="connsiteX30" fmla="*/ 279876 w 1020723"/>
              <a:gd name="connsiteY30" fmla="*/ 0 h 1020723"/>
              <a:gd name="connsiteX31" fmla="*/ 740847 w 1020723"/>
              <a:gd name="connsiteY31" fmla="*/ 0 h 1020723"/>
              <a:gd name="connsiteX32" fmla="*/ 954870 w 1020723"/>
              <a:gd name="connsiteY32" fmla="*/ 214023 h 1020723"/>
              <a:gd name="connsiteX33" fmla="*/ 954870 w 1020723"/>
              <a:gd name="connsiteY33" fmla="*/ 330932 h 1020723"/>
              <a:gd name="connsiteX34" fmla="*/ 1020723 w 1020723"/>
              <a:gd name="connsiteY34" fmla="*/ 411582 h 1020723"/>
              <a:gd name="connsiteX35" fmla="*/ 98780 w 1020723"/>
              <a:gd name="connsiteY35" fmla="*/ 214023 h 1020723"/>
              <a:gd name="connsiteX36" fmla="*/ 98780 w 1020723"/>
              <a:gd name="connsiteY36" fmla="*/ 329265 h 1020723"/>
              <a:gd name="connsiteX37" fmla="*/ 164633 w 1020723"/>
              <a:gd name="connsiteY37" fmla="*/ 329265 h 1020723"/>
              <a:gd name="connsiteX38" fmla="*/ 164633 w 1020723"/>
              <a:gd name="connsiteY38" fmla="*/ 214023 h 1020723"/>
              <a:gd name="connsiteX39" fmla="*/ 279876 w 1020723"/>
              <a:gd name="connsiteY39" fmla="*/ 98780 h 1020723"/>
              <a:gd name="connsiteX40" fmla="*/ 740847 w 1020723"/>
              <a:gd name="connsiteY40" fmla="*/ 98780 h 1020723"/>
              <a:gd name="connsiteX41" fmla="*/ 856090 w 1020723"/>
              <a:gd name="connsiteY41" fmla="*/ 214023 h 1020723"/>
              <a:gd name="connsiteX42" fmla="*/ 856090 w 1020723"/>
              <a:gd name="connsiteY42" fmla="*/ 329265 h 1020723"/>
              <a:gd name="connsiteX43" fmla="*/ 921943 w 1020723"/>
              <a:gd name="connsiteY43" fmla="*/ 329265 h 1020723"/>
              <a:gd name="connsiteX44" fmla="*/ 921943 w 1020723"/>
              <a:gd name="connsiteY44" fmla="*/ 214023 h 1020723"/>
              <a:gd name="connsiteX45" fmla="*/ 740847 w 1020723"/>
              <a:gd name="connsiteY45" fmla="*/ 32927 h 1020723"/>
              <a:gd name="connsiteX46" fmla="*/ 279876 w 1020723"/>
              <a:gd name="connsiteY46" fmla="*/ 32927 h 1020723"/>
              <a:gd name="connsiteX47" fmla="*/ 98780 w 1020723"/>
              <a:gd name="connsiteY47" fmla="*/ 214023 h 1020723"/>
              <a:gd name="connsiteX48" fmla="*/ 823164 w 1020723"/>
              <a:gd name="connsiteY48" fmla="*/ 691458 h 1020723"/>
              <a:gd name="connsiteX49" fmla="*/ 823164 w 1020723"/>
              <a:gd name="connsiteY49" fmla="*/ 362192 h 1020723"/>
              <a:gd name="connsiteX50" fmla="*/ 790237 w 1020723"/>
              <a:gd name="connsiteY50" fmla="*/ 362192 h 1020723"/>
              <a:gd name="connsiteX51" fmla="*/ 790237 w 1020723"/>
              <a:gd name="connsiteY51" fmla="*/ 691458 h 1020723"/>
              <a:gd name="connsiteX52" fmla="*/ 823164 w 1020723"/>
              <a:gd name="connsiteY52" fmla="*/ 691458 h 1020723"/>
              <a:gd name="connsiteX53" fmla="*/ 757311 w 1020723"/>
              <a:gd name="connsiteY53" fmla="*/ 312802 h 1020723"/>
              <a:gd name="connsiteX54" fmla="*/ 740847 w 1020723"/>
              <a:gd name="connsiteY54" fmla="*/ 296339 h 1020723"/>
              <a:gd name="connsiteX55" fmla="*/ 279876 w 1020723"/>
              <a:gd name="connsiteY55" fmla="*/ 296339 h 1020723"/>
              <a:gd name="connsiteX56" fmla="*/ 263412 w 1020723"/>
              <a:gd name="connsiteY56" fmla="*/ 312802 h 1020723"/>
              <a:gd name="connsiteX57" fmla="*/ 263412 w 1020723"/>
              <a:gd name="connsiteY57" fmla="*/ 395119 h 1020723"/>
              <a:gd name="connsiteX58" fmla="*/ 757311 w 1020723"/>
              <a:gd name="connsiteY58" fmla="*/ 395119 h 1020723"/>
              <a:gd name="connsiteX59" fmla="*/ 757311 w 1020723"/>
              <a:gd name="connsiteY59" fmla="*/ 312802 h 1020723"/>
              <a:gd name="connsiteX60" fmla="*/ 823164 w 1020723"/>
              <a:gd name="connsiteY60" fmla="*/ 329265 h 1020723"/>
              <a:gd name="connsiteX61" fmla="*/ 823164 w 1020723"/>
              <a:gd name="connsiteY61" fmla="*/ 214023 h 1020723"/>
              <a:gd name="connsiteX62" fmla="*/ 740847 w 1020723"/>
              <a:gd name="connsiteY62" fmla="*/ 131706 h 1020723"/>
              <a:gd name="connsiteX63" fmla="*/ 279876 w 1020723"/>
              <a:gd name="connsiteY63" fmla="*/ 131706 h 1020723"/>
              <a:gd name="connsiteX64" fmla="*/ 197559 w 1020723"/>
              <a:gd name="connsiteY64" fmla="*/ 214023 h 1020723"/>
              <a:gd name="connsiteX65" fmla="*/ 197559 w 1020723"/>
              <a:gd name="connsiteY65" fmla="*/ 329265 h 1020723"/>
              <a:gd name="connsiteX66" fmla="*/ 230486 w 1020723"/>
              <a:gd name="connsiteY66" fmla="*/ 329265 h 1020723"/>
              <a:gd name="connsiteX67" fmla="*/ 230486 w 1020723"/>
              <a:gd name="connsiteY67" fmla="*/ 312802 h 1020723"/>
              <a:gd name="connsiteX68" fmla="*/ 279876 w 1020723"/>
              <a:gd name="connsiteY68" fmla="*/ 263412 h 1020723"/>
              <a:gd name="connsiteX69" fmla="*/ 740847 w 1020723"/>
              <a:gd name="connsiteY69" fmla="*/ 263412 h 1020723"/>
              <a:gd name="connsiteX70" fmla="*/ 790237 w 1020723"/>
              <a:gd name="connsiteY70" fmla="*/ 312802 h 1020723"/>
              <a:gd name="connsiteX71" fmla="*/ 790237 w 1020723"/>
              <a:gd name="connsiteY71" fmla="*/ 329265 h 1020723"/>
              <a:gd name="connsiteX72" fmla="*/ 823164 w 1020723"/>
              <a:gd name="connsiteY72" fmla="*/ 329265 h 1020723"/>
              <a:gd name="connsiteX73" fmla="*/ 82316 w 1020723"/>
              <a:gd name="connsiteY73" fmla="*/ 691458 h 1020723"/>
              <a:gd name="connsiteX74" fmla="*/ 164633 w 1020723"/>
              <a:gd name="connsiteY74" fmla="*/ 691458 h 1020723"/>
              <a:gd name="connsiteX75" fmla="*/ 164633 w 1020723"/>
              <a:gd name="connsiteY75" fmla="*/ 362192 h 1020723"/>
              <a:gd name="connsiteX76" fmla="*/ 82316 w 1020723"/>
              <a:gd name="connsiteY76" fmla="*/ 362192 h 1020723"/>
              <a:gd name="connsiteX77" fmla="*/ 32927 w 1020723"/>
              <a:gd name="connsiteY77" fmla="*/ 411582 h 1020723"/>
              <a:gd name="connsiteX78" fmla="*/ 32927 w 1020723"/>
              <a:gd name="connsiteY78" fmla="*/ 642068 h 1020723"/>
              <a:gd name="connsiteX79" fmla="*/ 82316 w 1020723"/>
              <a:gd name="connsiteY79" fmla="*/ 691458 h 1020723"/>
              <a:gd name="connsiteX80" fmla="*/ 230486 w 1020723"/>
              <a:gd name="connsiteY80" fmla="*/ 691458 h 1020723"/>
              <a:gd name="connsiteX81" fmla="*/ 230486 w 1020723"/>
              <a:gd name="connsiteY81" fmla="*/ 362192 h 1020723"/>
              <a:gd name="connsiteX82" fmla="*/ 197559 w 1020723"/>
              <a:gd name="connsiteY82" fmla="*/ 362192 h 1020723"/>
              <a:gd name="connsiteX83" fmla="*/ 197559 w 1020723"/>
              <a:gd name="connsiteY83" fmla="*/ 691458 h 1020723"/>
              <a:gd name="connsiteX84" fmla="*/ 230486 w 1020723"/>
              <a:gd name="connsiteY84" fmla="*/ 691458 h 1020723"/>
              <a:gd name="connsiteX85" fmla="*/ 279876 w 1020723"/>
              <a:gd name="connsiteY85" fmla="*/ 954870 h 1020723"/>
              <a:gd name="connsiteX86" fmla="*/ 658840 w 1020723"/>
              <a:gd name="connsiteY86" fmla="*/ 954870 h 1020723"/>
              <a:gd name="connsiteX87" fmla="*/ 628918 w 1020723"/>
              <a:gd name="connsiteY87" fmla="*/ 889017 h 1020723"/>
              <a:gd name="connsiteX88" fmla="*/ 392093 w 1020723"/>
              <a:gd name="connsiteY88" fmla="*/ 889017 h 1020723"/>
              <a:gd name="connsiteX89" fmla="*/ 345729 w 1020723"/>
              <a:gd name="connsiteY89" fmla="*/ 921943 h 1020723"/>
              <a:gd name="connsiteX90" fmla="*/ 296339 w 1020723"/>
              <a:gd name="connsiteY90" fmla="*/ 872554 h 1020723"/>
              <a:gd name="connsiteX91" fmla="*/ 345729 w 1020723"/>
              <a:gd name="connsiteY91" fmla="*/ 823164 h 1020723"/>
              <a:gd name="connsiteX92" fmla="*/ 392093 w 1020723"/>
              <a:gd name="connsiteY92" fmla="*/ 856090 h 1020723"/>
              <a:gd name="connsiteX93" fmla="*/ 625604 w 1020723"/>
              <a:gd name="connsiteY93" fmla="*/ 856090 h 1020723"/>
              <a:gd name="connsiteX94" fmla="*/ 639454 w 1020723"/>
              <a:gd name="connsiteY94" fmla="*/ 790237 h 1020723"/>
              <a:gd name="connsiteX95" fmla="*/ 296339 w 1020723"/>
              <a:gd name="connsiteY95" fmla="*/ 790237 h 1020723"/>
              <a:gd name="connsiteX96" fmla="*/ 296339 w 1020723"/>
              <a:gd name="connsiteY96" fmla="*/ 460972 h 1020723"/>
              <a:gd name="connsiteX97" fmla="*/ 724384 w 1020723"/>
              <a:gd name="connsiteY97" fmla="*/ 460972 h 1020723"/>
              <a:gd name="connsiteX98" fmla="*/ 724384 w 1020723"/>
              <a:gd name="connsiteY98" fmla="*/ 705307 h 1020723"/>
              <a:gd name="connsiteX99" fmla="*/ 757311 w 1020723"/>
              <a:gd name="connsiteY99" fmla="*/ 694791 h 1020723"/>
              <a:gd name="connsiteX100" fmla="*/ 757311 w 1020723"/>
              <a:gd name="connsiteY100" fmla="*/ 428045 h 1020723"/>
              <a:gd name="connsiteX101" fmla="*/ 263412 w 1020723"/>
              <a:gd name="connsiteY101" fmla="*/ 428045 h 1020723"/>
              <a:gd name="connsiteX102" fmla="*/ 263412 w 1020723"/>
              <a:gd name="connsiteY102" fmla="*/ 938407 h 1020723"/>
              <a:gd name="connsiteX103" fmla="*/ 279876 w 1020723"/>
              <a:gd name="connsiteY103" fmla="*/ 954870 h 1020723"/>
              <a:gd name="connsiteX104" fmla="*/ 279876 w 1020723"/>
              <a:gd name="connsiteY104" fmla="*/ 954870 h 1020723"/>
              <a:gd name="connsiteX105" fmla="*/ 510362 w 1020723"/>
              <a:gd name="connsiteY105" fmla="*/ 493898 h 1020723"/>
              <a:gd name="connsiteX106" fmla="*/ 460972 w 1020723"/>
              <a:gd name="connsiteY106" fmla="*/ 543288 h 1020723"/>
              <a:gd name="connsiteX107" fmla="*/ 510362 w 1020723"/>
              <a:gd name="connsiteY107" fmla="*/ 592678 h 1020723"/>
              <a:gd name="connsiteX108" fmla="*/ 559751 w 1020723"/>
              <a:gd name="connsiteY108" fmla="*/ 543288 h 1020723"/>
              <a:gd name="connsiteX109" fmla="*/ 510362 w 1020723"/>
              <a:gd name="connsiteY109" fmla="*/ 493898 h 1020723"/>
              <a:gd name="connsiteX110" fmla="*/ 428045 w 1020723"/>
              <a:gd name="connsiteY110" fmla="*/ 543288 h 1020723"/>
              <a:gd name="connsiteX111" fmla="*/ 444941 w 1020723"/>
              <a:gd name="connsiteY111" fmla="*/ 493898 h 1020723"/>
              <a:gd name="connsiteX112" fmla="*/ 329265 w 1020723"/>
              <a:gd name="connsiteY112" fmla="*/ 493898 h 1020723"/>
              <a:gd name="connsiteX113" fmla="*/ 329265 w 1020723"/>
              <a:gd name="connsiteY113" fmla="*/ 757311 h 1020723"/>
              <a:gd name="connsiteX114" fmla="*/ 362192 w 1020723"/>
              <a:gd name="connsiteY114" fmla="*/ 757311 h 1020723"/>
              <a:gd name="connsiteX115" fmla="*/ 362192 w 1020723"/>
              <a:gd name="connsiteY115" fmla="*/ 740847 h 1020723"/>
              <a:gd name="connsiteX116" fmla="*/ 454757 w 1020723"/>
              <a:gd name="connsiteY116" fmla="*/ 603585 h 1020723"/>
              <a:gd name="connsiteX117" fmla="*/ 428045 w 1020723"/>
              <a:gd name="connsiteY117" fmla="*/ 543288 h 1020723"/>
              <a:gd name="connsiteX118" fmla="*/ 428045 w 1020723"/>
              <a:gd name="connsiteY118" fmla="*/ 543288 h 1020723"/>
              <a:gd name="connsiteX119" fmla="*/ 395119 w 1020723"/>
              <a:gd name="connsiteY119" fmla="*/ 757311 h 1020723"/>
              <a:gd name="connsiteX120" fmla="*/ 625604 w 1020723"/>
              <a:gd name="connsiteY120" fmla="*/ 757311 h 1020723"/>
              <a:gd name="connsiteX121" fmla="*/ 625604 w 1020723"/>
              <a:gd name="connsiteY121" fmla="*/ 740847 h 1020723"/>
              <a:gd name="connsiteX122" fmla="*/ 510362 w 1020723"/>
              <a:gd name="connsiteY122" fmla="*/ 625604 h 1020723"/>
              <a:gd name="connsiteX123" fmla="*/ 395119 w 1020723"/>
              <a:gd name="connsiteY123" fmla="*/ 740847 h 1020723"/>
              <a:gd name="connsiteX124" fmla="*/ 395119 w 1020723"/>
              <a:gd name="connsiteY124" fmla="*/ 757311 h 1020723"/>
              <a:gd name="connsiteX125" fmla="*/ 691458 w 1020723"/>
              <a:gd name="connsiteY125" fmla="*/ 724693 h 1020723"/>
              <a:gd name="connsiteX126" fmla="*/ 691458 w 1020723"/>
              <a:gd name="connsiteY126" fmla="*/ 493898 h 1020723"/>
              <a:gd name="connsiteX127" fmla="*/ 575782 w 1020723"/>
              <a:gd name="connsiteY127" fmla="*/ 493898 h 1020723"/>
              <a:gd name="connsiteX128" fmla="*/ 592678 w 1020723"/>
              <a:gd name="connsiteY128" fmla="*/ 543288 h 1020723"/>
              <a:gd name="connsiteX129" fmla="*/ 565966 w 1020723"/>
              <a:gd name="connsiteY129" fmla="*/ 603585 h 1020723"/>
              <a:gd name="connsiteX130" fmla="*/ 658531 w 1020723"/>
              <a:gd name="connsiteY130" fmla="*/ 740847 h 1020723"/>
              <a:gd name="connsiteX131" fmla="*/ 658531 w 1020723"/>
              <a:gd name="connsiteY131" fmla="*/ 757311 h 1020723"/>
              <a:gd name="connsiteX132" fmla="*/ 658840 w 1020723"/>
              <a:gd name="connsiteY132" fmla="*/ 757311 h 1020723"/>
              <a:gd name="connsiteX133" fmla="*/ 691458 w 1020723"/>
              <a:gd name="connsiteY133" fmla="*/ 724693 h 1020723"/>
              <a:gd name="connsiteX134" fmla="*/ 345729 w 1020723"/>
              <a:gd name="connsiteY134" fmla="*/ 856090 h 1020723"/>
              <a:gd name="connsiteX135" fmla="*/ 329265 w 1020723"/>
              <a:gd name="connsiteY135" fmla="*/ 872554 h 1020723"/>
              <a:gd name="connsiteX136" fmla="*/ 345729 w 1020723"/>
              <a:gd name="connsiteY136" fmla="*/ 889017 h 1020723"/>
              <a:gd name="connsiteX137" fmla="*/ 362192 w 1020723"/>
              <a:gd name="connsiteY137" fmla="*/ 872554 h 1020723"/>
              <a:gd name="connsiteX138" fmla="*/ 345729 w 1020723"/>
              <a:gd name="connsiteY138" fmla="*/ 856090 h 1020723"/>
              <a:gd name="connsiteX139" fmla="*/ 790237 w 1020723"/>
              <a:gd name="connsiteY139" fmla="*/ 724384 h 1020723"/>
              <a:gd name="connsiteX140" fmla="*/ 658531 w 1020723"/>
              <a:gd name="connsiteY140" fmla="*/ 856090 h 1020723"/>
              <a:gd name="connsiteX141" fmla="*/ 790237 w 1020723"/>
              <a:gd name="connsiteY141" fmla="*/ 987796 h 1020723"/>
              <a:gd name="connsiteX142" fmla="*/ 921943 w 1020723"/>
              <a:gd name="connsiteY142" fmla="*/ 856090 h 1020723"/>
              <a:gd name="connsiteX143" fmla="*/ 790237 w 1020723"/>
              <a:gd name="connsiteY143" fmla="*/ 724384 h 1020723"/>
              <a:gd name="connsiteX144" fmla="*/ 987796 w 1020723"/>
              <a:gd name="connsiteY144" fmla="*/ 411582 h 1020723"/>
              <a:gd name="connsiteX145" fmla="*/ 938407 w 1020723"/>
              <a:gd name="connsiteY145" fmla="*/ 362192 h 1020723"/>
              <a:gd name="connsiteX146" fmla="*/ 856090 w 1020723"/>
              <a:gd name="connsiteY146" fmla="*/ 362192 h 1020723"/>
              <a:gd name="connsiteX147" fmla="*/ 856090 w 1020723"/>
              <a:gd name="connsiteY147" fmla="*/ 691458 h 1020723"/>
              <a:gd name="connsiteX148" fmla="*/ 938407 w 1020723"/>
              <a:gd name="connsiteY148" fmla="*/ 691458 h 1020723"/>
              <a:gd name="connsiteX149" fmla="*/ 987796 w 1020723"/>
              <a:gd name="connsiteY149" fmla="*/ 642068 h 1020723"/>
              <a:gd name="connsiteX150" fmla="*/ 987796 w 1020723"/>
              <a:gd name="connsiteY150" fmla="*/ 411582 h 1020723"/>
              <a:gd name="connsiteX151" fmla="*/ 909370 w 1020723"/>
              <a:gd name="connsiteY151" fmla="*/ 856090 h 1020723"/>
              <a:gd name="connsiteX152" fmla="*/ 724384 w 1020723"/>
              <a:gd name="connsiteY152" fmla="*/ 948573 h 1020723"/>
              <a:gd name="connsiteX153" fmla="*/ 724384 w 1020723"/>
              <a:gd name="connsiteY153" fmla="*/ 763587 h 1020723"/>
              <a:gd name="connsiteX154" fmla="*/ 909370 w 1020723"/>
              <a:gd name="connsiteY154" fmla="*/ 856090 h 1020723"/>
              <a:gd name="connsiteX155" fmla="*/ 757311 w 1020723"/>
              <a:gd name="connsiteY155" fmla="*/ 895314 h 1020723"/>
              <a:gd name="connsiteX156" fmla="*/ 835738 w 1020723"/>
              <a:gd name="connsiteY156" fmla="*/ 856090 h 1020723"/>
              <a:gd name="connsiteX157" fmla="*/ 757311 w 1020723"/>
              <a:gd name="connsiteY157" fmla="*/ 816867 h 1020723"/>
              <a:gd name="connsiteX158" fmla="*/ 757311 w 1020723"/>
              <a:gd name="connsiteY158" fmla="*/ 895314 h 10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020723" h="1020723">
                <a:moveTo>
                  <a:pt x="296339" y="329265"/>
                </a:moveTo>
                <a:lnTo>
                  <a:pt x="329265" y="329265"/>
                </a:lnTo>
                <a:lnTo>
                  <a:pt x="329265" y="362192"/>
                </a:lnTo>
                <a:lnTo>
                  <a:pt x="296339" y="362192"/>
                </a:lnTo>
                <a:lnTo>
                  <a:pt x="296339" y="329265"/>
                </a:lnTo>
                <a:close/>
                <a:moveTo>
                  <a:pt x="362192" y="362192"/>
                </a:moveTo>
                <a:lnTo>
                  <a:pt x="395119" y="362192"/>
                </a:lnTo>
                <a:lnTo>
                  <a:pt x="395119" y="329265"/>
                </a:lnTo>
                <a:lnTo>
                  <a:pt x="362192" y="329265"/>
                </a:lnTo>
                <a:lnTo>
                  <a:pt x="362192" y="362192"/>
                </a:lnTo>
                <a:close/>
                <a:moveTo>
                  <a:pt x="428045" y="362192"/>
                </a:moveTo>
                <a:lnTo>
                  <a:pt x="460972" y="362192"/>
                </a:lnTo>
                <a:lnTo>
                  <a:pt x="460972" y="329265"/>
                </a:lnTo>
                <a:lnTo>
                  <a:pt x="428045" y="329265"/>
                </a:lnTo>
                <a:lnTo>
                  <a:pt x="428045" y="362192"/>
                </a:lnTo>
                <a:close/>
                <a:moveTo>
                  <a:pt x="1020723" y="411582"/>
                </a:moveTo>
                <a:lnTo>
                  <a:pt x="1020723" y="642068"/>
                </a:lnTo>
                <a:cubicBezTo>
                  <a:pt x="1020723" y="687465"/>
                  <a:pt x="983804" y="724384"/>
                  <a:pt x="938407" y="724384"/>
                </a:cubicBezTo>
                <a:lnTo>
                  <a:pt x="888605" y="724384"/>
                </a:lnTo>
                <a:cubicBezTo>
                  <a:pt x="928734" y="754430"/>
                  <a:pt x="954870" y="802214"/>
                  <a:pt x="954870" y="856090"/>
                </a:cubicBezTo>
                <a:cubicBezTo>
                  <a:pt x="954870" y="946865"/>
                  <a:pt x="881012" y="1020723"/>
                  <a:pt x="790237" y="1020723"/>
                </a:cubicBezTo>
                <a:cubicBezTo>
                  <a:pt x="753339" y="1020723"/>
                  <a:pt x="719363" y="1008376"/>
                  <a:pt x="691869" y="987796"/>
                </a:cubicBezTo>
                <a:lnTo>
                  <a:pt x="279876" y="987796"/>
                </a:lnTo>
                <a:cubicBezTo>
                  <a:pt x="252650" y="987796"/>
                  <a:pt x="230486" y="965633"/>
                  <a:pt x="230486" y="938407"/>
                </a:cubicBezTo>
                <a:lnTo>
                  <a:pt x="230486" y="724384"/>
                </a:lnTo>
                <a:lnTo>
                  <a:pt x="82316" y="724384"/>
                </a:lnTo>
                <a:cubicBezTo>
                  <a:pt x="36919" y="724384"/>
                  <a:pt x="0" y="687465"/>
                  <a:pt x="0" y="642068"/>
                </a:cubicBezTo>
                <a:lnTo>
                  <a:pt x="0" y="411582"/>
                </a:lnTo>
                <a:cubicBezTo>
                  <a:pt x="0" y="371844"/>
                  <a:pt x="28337" y="338588"/>
                  <a:pt x="65853" y="330932"/>
                </a:cubicBezTo>
                <a:lnTo>
                  <a:pt x="65853" y="214023"/>
                </a:lnTo>
                <a:cubicBezTo>
                  <a:pt x="65853" y="96022"/>
                  <a:pt x="161875" y="0"/>
                  <a:pt x="279876" y="0"/>
                </a:cubicBezTo>
                <a:lnTo>
                  <a:pt x="740847" y="0"/>
                </a:lnTo>
                <a:cubicBezTo>
                  <a:pt x="858848" y="0"/>
                  <a:pt x="954870" y="96022"/>
                  <a:pt x="954870" y="214023"/>
                </a:cubicBezTo>
                <a:lnTo>
                  <a:pt x="954870" y="330932"/>
                </a:lnTo>
                <a:cubicBezTo>
                  <a:pt x="992386" y="338588"/>
                  <a:pt x="1020723" y="371844"/>
                  <a:pt x="1020723" y="411582"/>
                </a:cubicBezTo>
                <a:close/>
                <a:moveTo>
                  <a:pt x="98780" y="214023"/>
                </a:moveTo>
                <a:lnTo>
                  <a:pt x="98780" y="329265"/>
                </a:lnTo>
                <a:lnTo>
                  <a:pt x="164633" y="329265"/>
                </a:lnTo>
                <a:lnTo>
                  <a:pt x="164633" y="214023"/>
                </a:lnTo>
                <a:cubicBezTo>
                  <a:pt x="164633" y="150474"/>
                  <a:pt x="216327" y="98780"/>
                  <a:pt x="279876" y="98780"/>
                </a:cubicBezTo>
                <a:lnTo>
                  <a:pt x="740847" y="98780"/>
                </a:lnTo>
                <a:cubicBezTo>
                  <a:pt x="804396" y="98780"/>
                  <a:pt x="856090" y="150474"/>
                  <a:pt x="856090" y="214023"/>
                </a:cubicBezTo>
                <a:lnTo>
                  <a:pt x="856090" y="329265"/>
                </a:lnTo>
                <a:lnTo>
                  <a:pt x="921943" y="329265"/>
                </a:lnTo>
                <a:lnTo>
                  <a:pt x="921943" y="214023"/>
                </a:lnTo>
                <a:cubicBezTo>
                  <a:pt x="921943" y="114173"/>
                  <a:pt x="840697" y="32927"/>
                  <a:pt x="740847" y="32927"/>
                </a:cubicBezTo>
                <a:lnTo>
                  <a:pt x="279876" y="32927"/>
                </a:lnTo>
                <a:cubicBezTo>
                  <a:pt x="180026" y="32927"/>
                  <a:pt x="98780" y="114173"/>
                  <a:pt x="98780" y="214023"/>
                </a:cubicBezTo>
                <a:close/>
                <a:moveTo>
                  <a:pt x="823164" y="691458"/>
                </a:moveTo>
                <a:lnTo>
                  <a:pt x="823164" y="362192"/>
                </a:lnTo>
                <a:lnTo>
                  <a:pt x="790237" y="362192"/>
                </a:lnTo>
                <a:lnTo>
                  <a:pt x="790237" y="691458"/>
                </a:lnTo>
                <a:lnTo>
                  <a:pt x="823164" y="691458"/>
                </a:lnTo>
                <a:close/>
                <a:moveTo>
                  <a:pt x="757311" y="312802"/>
                </a:moveTo>
                <a:cubicBezTo>
                  <a:pt x="757311" y="303727"/>
                  <a:pt x="749923" y="296339"/>
                  <a:pt x="740847" y="296339"/>
                </a:cubicBezTo>
                <a:lnTo>
                  <a:pt x="279876" y="296339"/>
                </a:lnTo>
                <a:cubicBezTo>
                  <a:pt x="270800" y="296339"/>
                  <a:pt x="263412" y="303727"/>
                  <a:pt x="263412" y="312802"/>
                </a:cubicBezTo>
                <a:lnTo>
                  <a:pt x="263412" y="395119"/>
                </a:lnTo>
                <a:lnTo>
                  <a:pt x="757311" y="395119"/>
                </a:lnTo>
                <a:lnTo>
                  <a:pt x="757311" y="312802"/>
                </a:lnTo>
                <a:close/>
                <a:moveTo>
                  <a:pt x="823164" y="329265"/>
                </a:moveTo>
                <a:lnTo>
                  <a:pt x="823164" y="214023"/>
                </a:lnTo>
                <a:cubicBezTo>
                  <a:pt x="823164" y="168625"/>
                  <a:pt x="786245" y="131706"/>
                  <a:pt x="740847" y="131706"/>
                </a:cubicBezTo>
                <a:lnTo>
                  <a:pt x="279876" y="131706"/>
                </a:lnTo>
                <a:cubicBezTo>
                  <a:pt x="234478" y="131706"/>
                  <a:pt x="197559" y="168625"/>
                  <a:pt x="197559" y="214023"/>
                </a:cubicBezTo>
                <a:lnTo>
                  <a:pt x="197559" y="329265"/>
                </a:lnTo>
                <a:lnTo>
                  <a:pt x="230486" y="329265"/>
                </a:lnTo>
                <a:lnTo>
                  <a:pt x="230486" y="312802"/>
                </a:lnTo>
                <a:cubicBezTo>
                  <a:pt x="230486" y="285576"/>
                  <a:pt x="252650" y="263412"/>
                  <a:pt x="279876" y="263412"/>
                </a:cubicBezTo>
                <a:lnTo>
                  <a:pt x="740847" y="263412"/>
                </a:lnTo>
                <a:cubicBezTo>
                  <a:pt x="768074" y="263412"/>
                  <a:pt x="790237" y="285576"/>
                  <a:pt x="790237" y="312802"/>
                </a:cubicBezTo>
                <a:lnTo>
                  <a:pt x="790237" y="329265"/>
                </a:lnTo>
                <a:lnTo>
                  <a:pt x="823164" y="329265"/>
                </a:lnTo>
                <a:close/>
                <a:moveTo>
                  <a:pt x="82316" y="691458"/>
                </a:moveTo>
                <a:lnTo>
                  <a:pt x="164633" y="691458"/>
                </a:lnTo>
                <a:lnTo>
                  <a:pt x="164633" y="362192"/>
                </a:lnTo>
                <a:lnTo>
                  <a:pt x="82316" y="362192"/>
                </a:lnTo>
                <a:cubicBezTo>
                  <a:pt x="55090" y="362192"/>
                  <a:pt x="32927" y="384356"/>
                  <a:pt x="32927" y="411582"/>
                </a:cubicBezTo>
                <a:lnTo>
                  <a:pt x="32927" y="642068"/>
                </a:lnTo>
                <a:cubicBezTo>
                  <a:pt x="32927" y="669294"/>
                  <a:pt x="55090" y="691458"/>
                  <a:pt x="82316" y="691458"/>
                </a:cubicBezTo>
                <a:close/>
                <a:moveTo>
                  <a:pt x="230486" y="691458"/>
                </a:moveTo>
                <a:lnTo>
                  <a:pt x="230486" y="362192"/>
                </a:lnTo>
                <a:lnTo>
                  <a:pt x="197559" y="362192"/>
                </a:lnTo>
                <a:lnTo>
                  <a:pt x="197559" y="691458"/>
                </a:lnTo>
                <a:lnTo>
                  <a:pt x="230486" y="691458"/>
                </a:lnTo>
                <a:close/>
                <a:moveTo>
                  <a:pt x="279876" y="954870"/>
                </a:moveTo>
                <a:lnTo>
                  <a:pt x="658840" y="954870"/>
                </a:lnTo>
                <a:cubicBezTo>
                  <a:pt x="644393" y="935690"/>
                  <a:pt x="633877" y="913382"/>
                  <a:pt x="628918" y="889017"/>
                </a:cubicBezTo>
                <a:lnTo>
                  <a:pt x="392093" y="889017"/>
                </a:lnTo>
                <a:cubicBezTo>
                  <a:pt x="385282" y="908135"/>
                  <a:pt x="367172" y="921943"/>
                  <a:pt x="345729" y="921943"/>
                </a:cubicBezTo>
                <a:cubicBezTo>
                  <a:pt x="318503" y="921943"/>
                  <a:pt x="296339" y="899780"/>
                  <a:pt x="296339" y="872554"/>
                </a:cubicBezTo>
                <a:cubicBezTo>
                  <a:pt x="296339" y="845327"/>
                  <a:pt x="318503" y="823164"/>
                  <a:pt x="345729" y="823164"/>
                </a:cubicBezTo>
                <a:cubicBezTo>
                  <a:pt x="367172" y="823164"/>
                  <a:pt x="385282" y="836972"/>
                  <a:pt x="392093" y="856090"/>
                </a:cubicBezTo>
                <a:lnTo>
                  <a:pt x="625604" y="856090"/>
                </a:lnTo>
                <a:cubicBezTo>
                  <a:pt x="625604" y="832671"/>
                  <a:pt x="630585" y="810425"/>
                  <a:pt x="639454" y="790237"/>
                </a:cubicBezTo>
                <a:lnTo>
                  <a:pt x="296339" y="790237"/>
                </a:lnTo>
                <a:lnTo>
                  <a:pt x="296339" y="460972"/>
                </a:lnTo>
                <a:lnTo>
                  <a:pt x="724384" y="460972"/>
                </a:lnTo>
                <a:lnTo>
                  <a:pt x="724384" y="705307"/>
                </a:lnTo>
                <a:cubicBezTo>
                  <a:pt x="734859" y="700718"/>
                  <a:pt x="745848" y="697117"/>
                  <a:pt x="757311" y="694791"/>
                </a:cubicBezTo>
                <a:lnTo>
                  <a:pt x="757311" y="428045"/>
                </a:lnTo>
                <a:lnTo>
                  <a:pt x="263412" y="428045"/>
                </a:lnTo>
                <a:lnTo>
                  <a:pt x="263412" y="938407"/>
                </a:lnTo>
                <a:cubicBezTo>
                  <a:pt x="263412" y="947482"/>
                  <a:pt x="270800" y="954870"/>
                  <a:pt x="279876" y="954870"/>
                </a:cubicBezTo>
                <a:lnTo>
                  <a:pt x="279876" y="954870"/>
                </a:lnTo>
                <a:close/>
                <a:moveTo>
                  <a:pt x="510362" y="493898"/>
                </a:moveTo>
                <a:cubicBezTo>
                  <a:pt x="483135" y="493898"/>
                  <a:pt x="460972" y="516062"/>
                  <a:pt x="460972" y="543288"/>
                </a:cubicBezTo>
                <a:cubicBezTo>
                  <a:pt x="460972" y="570514"/>
                  <a:pt x="483135" y="592678"/>
                  <a:pt x="510362" y="592678"/>
                </a:cubicBezTo>
                <a:cubicBezTo>
                  <a:pt x="537588" y="592678"/>
                  <a:pt x="559751" y="570514"/>
                  <a:pt x="559751" y="543288"/>
                </a:cubicBezTo>
                <a:cubicBezTo>
                  <a:pt x="559751" y="516062"/>
                  <a:pt x="537588" y="493898"/>
                  <a:pt x="510362" y="493898"/>
                </a:cubicBezTo>
                <a:close/>
                <a:moveTo>
                  <a:pt x="428045" y="543288"/>
                </a:moveTo>
                <a:cubicBezTo>
                  <a:pt x="428045" y="524685"/>
                  <a:pt x="434486" y="507686"/>
                  <a:pt x="444941" y="493898"/>
                </a:cubicBezTo>
                <a:lnTo>
                  <a:pt x="329265" y="493898"/>
                </a:lnTo>
                <a:lnTo>
                  <a:pt x="329265" y="757311"/>
                </a:lnTo>
                <a:lnTo>
                  <a:pt x="362192" y="757311"/>
                </a:lnTo>
                <a:lnTo>
                  <a:pt x="362192" y="740847"/>
                </a:lnTo>
                <a:cubicBezTo>
                  <a:pt x="362192" y="678822"/>
                  <a:pt x="400551" y="625646"/>
                  <a:pt x="454757" y="603585"/>
                </a:cubicBezTo>
                <a:cubicBezTo>
                  <a:pt x="438458" y="588541"/>
                  <a:pt x="428045" y="567180"/>
                  <a:pt x="428045" y="543288"/>
                </a:cubicBezTo>
                <a:lnTo>
                  <a:pt x="428045" y="543288"/>
                </a:lnTo>
                <a:close/>
                <a:moveTo>
                  <a:pt x="395119" y="757311"/>
                </a:moveTo>
                <a:lnTo>
                  <a:pt x="625604" y="757311"/>
                </a:lnTo>
                <a:lnTo>
                  <a:pt x="625604" y="740847"/>
                </a:lnTo>
                <a:cubicBezTo>
                  <a:pt x="625604" y="677299"/>
                  <a:pt x="573910" y="625604"/>
                  <a:pt x="510362" y="625604"/>
                </a:cubicBezTo>
                <a:cubicBezTo>
                  <a:pt x="446813" y="625604"/>
                  <a:pt x="395119" y="677299"/>
                  <a:pt x="395119" y="740847"/>
                </a:cubicBezTo>
                <a:lnTo>
                  <a:pt x="395119" y="757311"/>
                </a:lnTo>
                <a:close/>
                <a:moveTo>
                  <a:pt x="691458" y="724693"/>
                </a:moveTo>
                <a:lnTo>
                  <a:pt x="691458" y="493898"/>
                </a:lnTo>
                <a:lnTo>
                  <a:pt x="575782" y="493898"/>
                </a:lnTo>
                <a:cubicBezTo>
                  <a:pt x="586237" y="507686"/>
                  <a:pt x="592678" y="524685"/>
                  <a:pt x="592678" y="543288"/>
                </a:cubicBezTo>
                <a:cubicBezTo>
                  <a:pt x="592678" y="567180"/>
                  <a:pt x="582265" y="588541"/>
                  <a:pt x="565966" y="603585"/>
                </a:cubicBezTo>
                <a:cubicBezTo>
                  <a:pt x="620172" y="625646"/>
                  <a:pt x="658531" y="678822"/>
                  <a:pt x="658531" y="740847"/>
                </a:cubicBezTo>
                <a:lnTo>
                  <a:pt x="658531" y="757311"/>
                </a:lnTo>
                <a:lnTo>
                  <a:pt x="658840" y="757311"/>
                </a:lnTo>
                <a:cubicBezTo>
                  <a:pt x="668141" y="744963"/>
                  <a:pt x="679110" y="733995"/>
                  <a:pt x="691458" y="724693"/>
                </a:cubicBezTo>
                <a:close/>
                <a:moveTo>
                  <a:pt x="345729" y="856090"/>
                </a:moveTo>
                <a:cubicBezTo>
                  <a:pt x="336653" y="856090"/>
                  <a:pt x="329265" y="863478"/>
                  <a:pt x="329265" y="872554"/>
                </a:cubicBezTo>
                <a:cubicBezTo>
                  <a:pt x="329265" y="881629"/>
                  <a:pt x="336653" y="889017"/>
                  <a:pt x="345729" y="889017"/>
                </a:cubicBezTo>
                <a:cubicBezTo>
                  <a:pt x="354804" y="889017"/>
                  <a:pt x="362192" y="881629"/>
                  <a:pt x="362192" y="872554"/>
                </a:cubicBezTo>
                <a:cubicBezTo>
                  <a:pt x="362192" y="863478"/>
                  <a:pt x="354804" y="856090"/>
                  <a:pt x="345729" y="856090"/>
                </a:cubicBezTo>
                <a:close/>
                <a:moveTo>
                  <a:pt x="790237" y="724384"/>
                </a:moveTo>
                <a:cubicBezTo>
                  <a:pt x="717614" y="724384"/>
                  <a:pt x="658531" y="783467"/>
                  <a:pt x="658531" y="856090"/>
                </a:cubicBezTo>
                <a:cubicBezTo>
                  <a:pt x="658531" y="928714"/>
                  <a:pt x="717614" y="987796"/>
                  <a:pt x="790237" y="987796"/>
                </a:cubicBezTo>
                <a:cubicBezTo>
                  <a:pt x="862861" y="987796"/>
                  <a:pt x="921943" y="928714"/>
                  <a:pt x="921943" y="856090"/>
                </a:cubicBezTo>
                <a:cubicBezTo>
                  <a:pt x="921943" y="783467"/>
                  <a:pt x="862861" y="724384"/>
                  <a:pt x="790237" y="724384"/>
                </a:cubicBezTo>
                <a:close/>
                <a:moveTo>
                  <a:pt x="987796" y="411582"/>
                </a:moveTo>
                <a:cubicBezTo>
                  <a:pt x="987796" y="384356"/>
                  <a:pt x="965633" y="362192"/>
                  <a:pt x="938407" y="362192"/>
                </a:cubicBezTo>
                <a:lnTo>
                  <a:pt x="856090" y="362192"/>
                </a:lnTo>
                <a:lnTo>
                  <a:pt x="856090" y="691458"/>
                </a:lnTo>
                <a:lnTo>
                  <a:pt x="938407" y="691458"/>
                </a:lnTo>
                <a:cubicBezTo>
                  <a:pt x="965633" y="691458"/>
                  <a:pt x="987796" y="669294"/>
                  <a:pt x="987796" y="642068"/>
                </a:cubicBezTo>
                <a:lnTo>
                  <a:pt x="987796" y="411582"/>
                </a:lnTo>
                <a:close/>
                <a:moveTo>
                  <a:pt x="909370" y="856090"/>
                </a:moveTo>
                <a:lnTo>
                  <a:pt x="724384" y="948573"/>
                </a:lnTo>
                <a:lnTo>
                  <a:pt x="724384" y="763587"/>
                </a:lnTo>
                <a:lnTo>
                  <a:pt x="909370" y="856090"/>
                </a:lnTo>
                <a:close/>
                <a:moveTo>
                  <a:pt x="757311" y="895314"/>
                </a:moveTo>
                <a:lnTo>
                  <a:pt x="835738" y="856090"/>
                </a:lnTo>
                <a:lnTo>
                  <a:pt x="757311" y="816867"/>
                </a:lnTo>
                <a:lnTo>
                  <a:pt x="757311" y="895314"/>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8" name="Gruppieren 17">
            <a:extLst>
              <a:ext uri="{FF2B5EF4-FFF2-40B4-BE49-F238E27FC236}">
                <a16:creationId xmlns:a16="http://schemas.microsoft.com/office/drawing/2014/main" id="{51333B04-E4CD-409E-A1E8-7E26ED921B79}"/>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E3AEEA0A-96EB-D51A-E4DA-DDFD98D31F0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3" action="ppaction://hlinksldjump"/>
              <a:extLst>
                <a:ext uri="{FF2B5EF4-FFF2-40B4-BE49-F238E27FC236}">
                  <a16:creationId xmlns:a16="http://schemas.microsoft.com/office/drawing/2014/main" id="{913BA63B-F506-5927-9FA7-86259A0CF6B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9940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3" name="Inhaltsplatzhalter 2">
            <a:extLst>
              <a:ext uri="{FF2B5EF4-FFF2-40B4-BE49-F238E27FC236}">
                <a16:creationId xmlns:a16="http://schemas.microsoft.com/office/drawing/2014/main" id="{FE15D5E9-6062-834A-5ABB-9A93FB678EC3}"/>
              </a:ext>
            </a:extLst>
          </p:cNvPr>
          <p:cNvSpPr>
            <a:spLocks noGrp="1"/>
          </p:cNvSpPr>
          <p:nvPr>
            <p:ph sz="half" idx="1"/>
          </p:nvPr>
        </p:nvSpPr>
        <p:spPr bwMode="gray">
          <a:xfrm>
            <a:off x="540070" y="1512000"/>
            <a:ext cx="3416845" cy="4298400"/>
          </a:xfrm>
        </p:spPr>
        <p:txBody>
          <a:bodyPr anchor="b" anchorCtr="0"/>
          <a:lstStyle/>
          <a:p>
            <a:pPr marL="0" indent="0" algn="ctr">
              <a:buNone/>
            </a:pPr>
            <a:r>
              <a:rPr lang="de-DE" sz="1600" dirty="0">
                <a:solidFill>
                  <a:schemeClr val="accent1">
                    <a:lumMod val="50000"/>
                  </a:schemeClr>
                </a:solidFill>
              </a:rPr>
              <a:t>Jeder mit eigenem </a:t>
            </a:r>
            <a:br>
              <a:rPr lang="de-DE" sz="1600" dirty="0">
                <a:solidFill>
                  <a:schemeClr val="accent1">
                    <a:lumMod val="50000"/>
                  </a:schemeClr>
                </a:solidFill>
              </a:rPr>
            </a:br>
            <a:r>
              <a:rPr lang="de-DE" sz="1600" dirty="0">
                <a:solidFill>
                  <a:schemeClr val="accent1">
                    <a:lumMod val="50000"/>
                  </a:schemeClr>
                </a:solidFill>
              </a:rPr>
              <a:t>Produkt und beliebigen </a:t>
            </a:r>
            <a:br>
              <a:rPr lang="de-DE" sz="1600" dirty="0">
                <a:solidFill>
                  <a:schemeClr val="accent1">
                    <a:lumMod val="50000"/>
                  </a:schemeClr>
                </a:solidFill>
              </a:rPr>
            </a:br>
            <a:r>
              <a:rPr lang="de-DE" sz="1600" dirty="0">
                <a:solidFill>
                  <a:schemeClr val="accent1">
                    <a:lumMod val="50000"/>
                  </a:schemeClr>
                </a:solidFill>
              </a:rPr>
              <a:t>Nutzungszeiten</a:t>
            </a:r>
          </a:p>
        </p:txBody>
      </p:sp>
      <p:sp>
        <p:nvSpPr>
          <p:cNvPr id="5" name="Inhaltsplatzhalter 4">
            <a:extLst>
              <a:ext uri="{FF2B5EF4-FFF2-40B4-BE49-F238E27FC236}">
                <a16:creationId xmlns:a16="http://schemas.microsoft.com/office/drawing/2014/main" id="{6FB21935-3230-3ED0-93FD-EA1B0CB24F4E}"/>
              </a:ext>
            </a:extLst>
          </p:cNvPr>
          <p:cNvSpPr>
            <a:spLocks noGrp="1"/>
          </p:cNvSpPr>
          <p:nvPr>
            <p:ph sz="half" idx="14"/>
          </p:nvPr>
        </p:nvSpPr>
        <p:spPr bwMode="gray">
          <a:xfrm>
            <a:off x="4387171" y="1512000"/>
            <a:ext cx="3416845" cy="4298400"/>
          </a:xfrm>
        </p:spPr>
        <p:txBody>
          <a:bodyPr anchor="b" anchorCtr="0"/>
          <a:lstStyle/>
          <a:p>
            <a:pPr marL="0" indent="0" algn="ctr">
              <a:buNone/>
            </a:pPr>
            <a:r>
              <a:rPr lang="de-DE" sz="1600" dirty="0">
                <a:solidFill>
                  <a:schemeClr val="accent6"/>
                </a:solidFill>
              </a:rPr>
              <a:t>Ein Produkt </a:t>
            </a:r>
            <a:br>
              <a:rPr lang="de-DE" sz="1600" dirty="0">
                <a:solidFill>
                  <a:schemeClr val="accent6"/>
                </a:solidFill>
              </a:rPr>
            </a:br>
            <a:r>
              <a:rPr lang="de-DE" sz="1600" dirty="0">
                <a:solidFill>
                  <a:schemeClr val="accent6"/>
                </a:solidFill>
              </a:rPr>
              <a:t>mit aufgeteilten </a:t>
            </a:r>
            <a:br>
              <a:rPr lang="de-DE" sz="1600" dirty="0">
                <a:solidFill>
                  <a:schemeClr val="accent6"/>
                </a:solidFill>
              </a:rPr>
            </a:br>
            <a:r>
              <a:rPr lang="de-DE" sz="1600" dirty="0">
                <a:solidFill>
                  <a:schemeClr val="accent6"/>
                </a:solidFill>
              </a:rPr>
              <a:t>Nutzungszeiten</a:t>
            </a:r>
          </a:p>
        </p:txBody>
      </p:sp>
      <p:sp>
        <p:nvSpPr>
          <p:cNvPr id="108" name="Inhaltsplatzhalter 107">
            <a:extLst>
              <a:ext uri="{FF2B5EF4-FFF2-40B4-BE49-F238E27FC236}">
                <a16:creationId xmlns:a16="http://schemas.microsoft.com/office/drawing/2014/main" id="{6E15D3CD-1EA8-ADF1-ABB0-6759130B1601}"/>
              </a:ext>
            </a:extLst>
          </p:cNvPr>
          <p:cNvSpPr>
            <a:spLocks noGrp="1"/>
          </p:cNvSpPr>
          <p:nvPr>
            <p:ph sz="half" idx="2"/>
          </p:nvPr>
        </p:nvSpPr>
        <p:spPr bwMode="gray"/>
        <p:txBody>
          <a:bodyPr anchor="ctr" anchorCtr="0"/>
          <a:lstStyle/>
          <a:p>
            <a:pPr marL="0" indent="0">
              <a:buNone/>
            </a:pPr>
            <a:r>
              <a:rPr lang="de-DE" sz="1800" dirty="0"/>
              <a:t>Kunden kaufen nicht das gesamte Objekt, sondern erwerben mit anderen Käufern nur Anteile und somit Nutzungsrechte.</a:t>
            </a:r>
          </a:p>
          <a:p>
            <a:pPr marL="0" indent="0">
              <a:buNone/>
            </a:pPr>
            <a:r>
              <a:rPr lang="de-DE" sz="1800" dirty="0"/>
              <a:t>So können Produkte genutzt werden, deren Erwerb zu teuer wäre.</a:t>
            </a:r>
          </a:p>
          <a:p>
            <a:pPr marL="0" indent="0">
              <a:buNone/>
            </a:pPr>
            <a:r>
              <a:rPr lang="de-DE" sz="1800" dirty="0"/>
              <a:t>Unternehmen finden Abnehmer für Produkte mit einem kleinen Interessentenkreis.</a:t>
            </a:r>
          </a:p>
          <a:p>
            <a:pPr marL="0" indent="0">
              <a:buNone/>
            </a:pPr>
            <a:r>
              <a:rPr lang="de-DE" sz="1800" dirty="0"/>
              <a:t>Das Modell ist besonders auf Märkten erfolgreich, in denen Kunden zum Teilen bereit sind. Beispielsweise die Nutzung von Flugzeugen, Booten oder Gebäuden.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Fractionalized Ownership</a:t>
            </a:r>
          </a:p>
        </p:txBody>
      </p:sp>
      <p:sp>
        <p:nvSpPr>
          <p:cNvPr id="11" name="Inhaltsplatzhalter 25">
            <a:extLst>
              <a:ext uri="{FF2B5EF4-FFF2-40B4-BE49-F238E27FC236}">
                <a16:creationId xmlns:a16="http://schemas.microsoft.com/office/drawing/2014/main" id="{AF892E9B-2E67-588B-43AD-2E7BDFA7753E}"/>
              </a:ext>
            </a:extLst>
          </p:cNvPr>
          <p:cNvSpPr txBox="1">
            <a:spLocks/>
          </p:cNvSpPr>
          <p:nvPr/>
        </p:nvSpPr>
        <p:spPr bwMode="gray">
          <a:xfrm>
            <a:off x="3988573" y="1675462"/>
            <a:ext cx="366496" cy="393076"/>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bg1">
                    <a:lumMod val="65000"/>
                  </a:schemeClr>
                </a:solidFill>
                <a:latin typeface="Bebas Neue" panose="020B0506020202020201" pitchFamily="34" charset="0"/>
              </a:rPr>
              <a:t>Vs.</a:t>
            </a:r>
          </a:p>
        </p:txBody>
      </p:sp>
      <p:grpSp>
        <p:nvGrpSpPr>
          <p:cNvPr id="107" name="Gruppieren 106">
            <a:extLst>
              <a:ext uri="{FF2B5EF4-FFF2-40B4-BE49-F238E27FC236}">
                <a16:creationId xmlns:a16="http://schemas.microsoft.com/office/drawing/2014/main" id="{62CE71D5-1DCA-599F-9129-250E201B57D8}"/>
              </a:ext>
            </a:extLst>
          </p:cNvPr>
          <p:cNvGrpSpPr/>
          <p:nvPr/>
        </p:nvGrpSpPr>
        <p:grpSpPr bwMode="gray">
          <a:xfrm>
            <a:off x="5200117" y="6241200"/>
            <a:ext cx="1791767" cy="252000"/>
            <a:chOff x="10011075" y="6241200"/>
            <a:chExt cx="1791767" cy="252000"/>
          </a:xfrm>
        </p:grpSpPr>
        <p:sp>
          <p:nvSpPr>
            <p:cNvPr id="109" name="Fußzeile">
              <a:extLst>
                <a:ext uri="{FF2B5EF4-FFF2-40B4-BE49-F238E27FC236}">
                  <a16:creationId xmlns:a16="http://schemas.microsoft.com/office/drawing/2014/main" id="{FED70175-0767-FAE3-8B19-8F6C531068B2}"/>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10" name="ICON">
              <a:hlinkClick r:id="rId2" action="ppaction://hlinksldjump"/>
              <a:extLst>
                <a:ext uri="{FF2B5EF4-FFF2-40B4-BE49-F238E27FC236}">
                  <a16:creationId xmlns:a16="http://schemas.microsoft.com/office/drawing/2014/main" id="{DBC1FAF2-9FBC-092B-C650-CF752EF755AB}"/>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 name="Gruppieren 6">
            <a:extLst>
              <a:ext uri="{FF2B5EF4-FFF2-40B4-BE49-F238E27FC236}">
                <a16:creationId xmlns:a16="http://schemas.microsoft.com/office/drawing/2014/main" id="{8E875D3A-240D-6AEF-7B28-1C48CE3CD113}"/>
              </a:ext>
            </a:extLst>
          </p:cNvPr>
          <p:cNvGrpSpPr>
            <a:grpSpLocks noChangeAspect="1"/>
          </p:cNvGrpSpPr>
          <p:nvPr/>
        </p:nvGrpSpPr>
        <p:grpSpPr bwMode="gray">
          <a:xfrm>
            <a:off x="4758743" y="1692000"/>
            <a:ext cx="2673701" cy="720000"/>
            <a:chOff x="4758743" y="1512000"/>
            <a:chExt cx="2673701" cy="720000"/>
          </a:xfrm>
        </p:grpSpPr>
        <p:sp>
          <p:nvSpPr>
            <p:cNvPr id="113" name="Textplatzhalter 1">
              <a:extLst>
                <a:ext uri="{FF2B5EF4-FFF2-40B4-BE49-F238E27FC236}">
                  <a16:creationId xmlns:a16="http://schemas.microsoft.com/office/drawing/2014/main" id="{CCE14BBE-3919-3569-8AFB-A48E2FD7FADC}"/>
                </a:ext>
              </a:extLst>
            </p:cNvPr>
            <p:cNvSpPr txBox="1">
              <a:spLocks/>
            </p:cNvSpPr>
            <p:nvPr/>
          </p:nvSpPr>
          <p:spPr bwMode="gray">
            <a:xfrm>
              <a:off x="4758743" y="1512000"/>
              <a:ext cx="2673701" cy="720000"/>
            </a:xfrm>
            <a:prstGeom prst="rect">
              <a:avLst/>
            </a:prstGeom>
            <a:noFill/>
            <a:ln>
              <a:noFill/>
            </a:ln>
          </p:spPr>
          <p:txBody>
            <a:bodyPr vert="horz" wrap="square" lIns="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80000"/>
                </a:lnSpc>
                <a:buNone/>
              </a:pPr>
              <a:r>
                <a:rPr lang="de-DE" sz="2000" dirty="0">
                  <a:ln w="6350">
                    <a:noFill/>
                  </a:ln>
                  <a:solidFill>
                    <a:schemeClr val="accent6"/>
                  </a:solidFill>
                  <a:latin typeface="Bebas Neue" panose="020B0506020202020201" pitchFamily="34" charset="0"/>
                </a:rPr>
                <a:t>Fractionalized </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ownership</a:t>
              </a:r>
            </a:p>
          </p:txBody>
        </p:sp>
        <p:cxnSp>
          <p:nvCxnSpPr>
            <p:cNvPr id="119" name="Gerader Verbinder 118">
              <a:extLst>
                <a:ext uri="{FF2B5EF4-FFF2-40B4-BE49-F238E27FC236}">
                  <a16:creationId xmlns:a16="http://schemas.microsoft.com/office/drawing/2014/main" id="{ED28FF1F-0618-E879-E5C5-DD12F2DAB263}"/>
                </a:ext>
              </a:extLst>
            </p:cNvPr>
            <p:cNvCxnSpPr>
              <a:cxnSpLocks/>
            </p:cNvCxnSpPr>
            <p:nvPr/>
          </p:nvCxnSpPr>
          <p:spPr bwMode="gray">
            <a:xfrm>
              <a:off x="5915594" y="2232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Gruppieren 5">
            <a:extLst>
              <a:ext uri="{FF2B5EF4-FFF2-40B4-BE49-F238E27FC236}">
                <a16:creationId xmlns:a16="http://schemas.microsoft.com/office/drawing/2014/main" id="{FD85212E-E0DF-0858-1706-C1FAE95AE31F}"/>
              </a:ext>
            </a:extLst>
          </p:cNvPr>
          <p:cNvGrpSpPr>
            <a:grpSpLocks noChangeAspect="1"/>
          </p:cNvGrpSpPr>
          <p:nvPr/>
        </p:nvGrpSpPr>
        <p:grpSpPr bwMode="gray">
          <a:xfrm>
            <a:off x="911642" y="1692000"/>
            <a:ext cx="2673701" cy="720000"/>
            <a:chOff x="911642" y="1512000"/>
            <a:chExt cx="2673701" cy="720000"/>
          </a:xfrm>
        </p:grpSpPr>
        <p:sp>
          <p:nvSpPr>
            <p:cNvPr id="124" name="Textplatzhalter 1">
              <a:extLst>
                <a:ext uri="{FF2B5EF4-FFF2-40B4-BE49-F238E27FC236}">
                  <a16:creationId xmlns:a16="http://schemas.microsoft.com/office/drawing/2014/main" id="{B84F421A-58AA-9F28-4EA3-65C1F78D6104}"/>
                </a:ext>
              </a:extLst>
            </p:cNvPr>
            <p:cNvSpPr txBox="1">
              <a:spLocks/>
            </p:cNvSpPr>
            <p:nvPr/>
          </p:nvSpPr>
          <p:spPr bwMode="gray">
            <a:xfrm>
              <a:off x="911642" y="1512000"/>
              <a:ext cx="2673701" cy="720000"/>
            </a:xfrm>
            <a:prstGeom prst="rect">
              <a:avLst/>
            </a:prstGeom>
            <a:noFill/>
            <a:ln>
              <a:noFill/>
            </a:ln>
          </p:spPr>
          <p:txBody>
            <a:bodyPr vert="horz" wrap="square" lIns="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80000"/>
                </a:lnSpc>
                <a:buNone/>
              </a:pPr>
              <a:r>
                <a:rPr lang="de-DE" sz="2000" dirty="0">
                  <a:ln w="6350">
                    <a:noFill/>
                  </a:ln>
                  <a:solidFill>
                    <a:schemeClr val="accent1">
                      <a:lumMod val="50000"/>
                    </a:schemeClr>
                  </a:solidFill>
                  <a:latin typeface="Bebas Neue" panose="020B0506020202020201" pitchFamily="34" charset="0"/>
                </a:rPr>
                <a:t>Traditionelles </a:t>
              </a:r>
              <a:br>
                <a:rPr lang="de-DE" sz="2000" dirty="0">
                  <a:ln w="6350">
                    <a:noFill/>
                  </a:ln>
                  <a:solidFill>
                    <a:schemeClr val="accent1">
                      <a:lumMod val="50000"/>
                    </a:schemeClr>
                  </a:solidFill>
                  <a:latin typeface="Bebas Neue" panose="020B0506020202020201" pitchFamily="34" charset="0"/>
                </a:rPr>
              </a:br>
              <a:r>
                <a:rPr lang="de-DE" sz="2000" dirty="0">
                  <a:ln w="6350">
                    <a:noFill/>
                  </a:ln>
                  <a:solidFill>
                    <a:schemeClr val="accent1">
                      <a:lumMod val="50000"/>
                    </a:schemeClr>
                  </a:solidFill>
                  <a:latin typeface="Bebas Neue" panose="020B0506020202020201" pitchFamily="34" charset="0"/>
                </a:rPr>
                <a:t>modell</a:t>
              </a:r>
            </a:p>
          </p:txBody>
        </p:sp>
        <p:cxnSp>
          <p:nvCxnSpPr>
            <p:cNvPr id="125" name="Gerader Verbinder 124">
              <a:extLst>
                <a:ext uri="{FF2B5EF4-FFF2-40B4-BE49-F238E27FC236}">
                  <a16:creationId xmlns:a16="http://schemas.microsoft.com/office/drawing/2014/main" id="{0D10B2B5-122A-89E1-CCDA-1D5260AE07FE}"/>
                </a:ext>
              </a:extLst>
            </p:cNvPr>
            <p:cNvCxnSpPr>
              <a:cxnSpLocks/>
            </p:cNvCxnSpPr>
            <p:nvPr/>
          </p:nvCxnSpPr>
          <p:spPr bwMode="gray">
            <a:xfrm>
              <a:off x="2068492" y="2232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80" name="Gruppieren 179">
            <a:extLst>
              <a:ext uri="{FF2B5EF4-FFF2-40B4-BE49-F238E27FC236}">
                <a16:creationId xmlns:a16="http://schemas.microsoft.com/office/drawing/2014/main" id="{14E3FDB8-2AE9-6CE9-2734-B634D38CD455}"/>
              </a:ext>
            </a:extLst>
          </p:cNvPr>
          <p:cNvGrpSpPr>
            <a:grpSpLocks noChangeAspect="1"/>
          </p:cNvGrpSpPr>
          <p:nvPr/>
        </p:nvGrpSpPr>
        <p:grpSpPr bwMode="gray">
          <a:xfrm>
            <a:off x="784800" y="3212715"/>
            <a:ext cx="2930070" cy="1130070"/>
            <a:chOff x="784800" y="3212715"/>
            <a:chExt cx="2930070" cy="1130070"/>
          </a:xfrm>
        </p:grpSpPr>
        <p:grpSp>
          <p:nvGrpSpPr>
            <p:cNvPr id="142" name="Gruppieren 141">
              <a:extLst>
                <a:ext uri="{FF2B5EF4-FFF2-40B4-BE49-F238E27FC236}">
                  <a16:creationId xmlns:a16="http://schemas.microsoft.com/office/drawing/2014/main" id="{A239A56F-5C12-82B9-BC36-A5EBDF68DF75}"/>
                </a:ext>
              </a:extLst>
            </p:cNvPr>
            <p:cNvGrpSpPr>
              <a:grpSpLocks noChangeAspect="1"/>
            </p:cNvGrpSpPr>
            <p:nvPr/>
          </p:nvGrpSpPr>
          <p:grpSpPr bwMode="gray">
            <a:xfrm>
              <a:off x="784800" y="3212715"/>
              <a:ext cx="1130070" cy="1130070"/>
              <a:chOff x="784800" y="2987403"/>
              <a:chExt cx="1130070" cy="1130070"/>
            </a:xfrm>
          </p:grpSpPr>
          <p:sp>
            <p:nvSpPr>
              <p:cNvPr id="13" name="Ellipse 12">
                <a:extLst>
                  <a:ext uri="{FF2B5EF4-FFF2-40B4-BE49-F238E27FC236}">
                    <a16:creationId xmlns:a16="http://schemas.microsoft.com/office/drawing/2014/main" id="{AC34C1DF-A219-1FC7-6E4A-85ACD7AD29CF}"/>
                  </a:ext>
                </a:extLst>
              </p:cNvPr>
              <p:cNvSpPr/>
              <p:nvPr/>
            </p:nvSpPr>
            <p:spPr bwMode="gray">
              <a:xfrm>
                <a:off x="784800" y="2987403"/>
                <a:ext cx="1130070" cy="1130070"/>
              </a:xfrm>
              <a:prstGeom prst="ellipse">
                <a:avLst/>
              </a:prstGeom>
              <a:solidFill>
                <a:schemeClr val="accent1">
                  <a:lumMod val="20000"/>
                  <a:lumOff val="80000"/>
                </a:schemeClr>
              </a:solidFill>
              <a:ln w="12700" cap="rnd">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34" name="Gruppieren 133">
                <a:extLst>
                  <a:ext uri="{FF2B5EF4-FFF2-40B4-BE49-F238E27FC236}">
                    <a16:creationId xmlns:a16="http://schemas.microsoft.com/office/drawing/2014/main" id="{71036A76-5DEB-F49F-AD90-34EAE0247BEE}"/>
                  </a:ext>
                </a:extLst>
              </p:cNvPr>
              <p:cNvGrpSpPr>
                <a:grpSpLocks noChangeAspect="1"/>
              </p:cNvGrpSpPr>
              <p:nvPr/>
            </p:nvGrpSpPr>
            <p:grpSpPr bwMode="gray">
              <a:xfrm>
                <a:off x="1099540" y="3378832"/>
                <a:ext cx="500591" cy="347212"/>
                <a:chOff x="879799" y="3369319"/>
                <a:chExt cx="500591" cy="347212"/>
              </a:xfrm>
            </p:grpSpPr>
            <p:sp>
              <p:nvSpPr>
                <p:cNvPr id="131" name="ICON">
                  <a:extLst>
                    <a:ext uri="{FF2B5EF4-FFF2-40B4-BE49-F238E27FC236}">
                      <a16:creationId xmlns:a16="http://schemas.microsoft.com/office/drawing/2014/main" id="{CAABAA6A-4C1C-7D18-797B-3C937CEE5BE4}"/>
                    </a:ext>
                  </a:extLst>
                </p:cNvPr>
                <p:cNvSpPr>
                  <a:spLocks noChangeAspect="1"/>
                </p:cNvSpPr>
                <p:nvPr/>
              </p:nvSpPr>
              <p:spPr bwMode="gray">
                <a:xfrm>
                  <a:off x="879799" y="3447449"/>
                  <a:ext cx="236220" cy="269082"/>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133" name="ICON">
                  <a:extLst>
                    <a:ext uri="{FF2B5EF4-FFF2-40B4-BE49-F238E27FC236}">
                      <a16:creationId xmlns:a16="http://schemas.microsoft.com/office/drawing/2014/main" id="{A7C7232D-7935-CAFC-8E1D-B50A34F67FE4}"/>
                    </a:ext>
                  </a:extLst>
                </p:cNvPr>
                <p:cNvSpPr>
                  <a:spLocks noChangeAspect="1"/>
                </p:cNvSpPr>
                <p:nvPr/>
              </p:nvSpPr>
              <p:spPr bwMode="gray">
                <a:xfrm>
                  <a:off x="1096032" y="3369319"/>
                  <a:ext cx="284358" cy="200501"/>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grpSp>
          <p:nvGrpSpPr>
            <p:cNvPr id="144" name="Gruppieren 143">
              <a:extLst>
                <a:ext uri="{FF2B5EF4-FFF2-40B4-BE49-F238E27FC236}">
                  <a16:creationId xmlns:a16="http://schemas.microsoft.com/office/drawing/2014/main" id="{E52E7027-5F58-EB94-1250-739F8D054F37}"/>
                </a:ext>
              </a:extLst>
            </p:cNvPr>
            <p:cNvGrpSpPr>
              <a:grpSpLocks noChangeAspect="1"/>
            </p:cNvGrpSpPr>
            <p:nvPr/>
          </p:nvGrpSpPr>
          <p:grpSpPr bwMode="gray">
            <a:xfrm>
              <a:off x="2584800" y="3212715"/>
              <a:ext cx="1130070" cy="1130070"/>
              <a:chOff x="2584800" y="2987403"/>
              <a:chExt cx="1130070" cy="1130070"/>
            </a:xfrm>
          </p:grpSpPr>
          <p:sp>
            <p:nvSpPr>
              <p:cNvPr id="14" name="Ellipse 13">
                <a:extLst>
                  <a:ext uri="{FF2B5EF4-FFF2-40B4-BE49-F238E27FC236}">
                    <a16:creationId xmlns:a16="http://schemas.microsoft.com/office/drawing/2014/main" id="{382E4D93-CFA8-BC9F-5991-EA9E946889F0}"/>
                  </a:ext>
                </a:extLst>
              </p:cNvPr>
              <p:cNvSpPr/>
              <p:nvPr/>
            </p:nvSpPr>
            <p:spPr bwMode="gray">
              <a:xfrm>
                <a:off x="2584800" y="2987403"/>
                <a:ext cx="1130070" cy="1130070"/>
              </a:xfrm>
              <a:prstGeom prst="ellipse">
                <a:avLst/>
              </a:prstGeom>
              <a:solidFill>
                <a:schemeClr val="accent1">
                  <a:lumMod val="20000"/>
                  <a:lumOff val="80000"/>
                </a:schemeClr>
              </a:solidFill>
              <a:ln w="12700" cap="rnd">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38" name="Gruppieren 137">
                <a:extLst>
                  <a:ext uri="{FF2B5EF4-FFF2-40B4-BE49-F238E27FC236}">
                    <a16:creationId xmlns:a16="http://schemas.microsoft.com/office/drawing/2014/main" id="{09A1D60B-C9DD-0127-92E7-0E7B16D8842D}"/>
                  </a:ext>
                </a:extLst>
              </p:cNvPr>
              <p:cNvGrpSpPr>
                <a:grpSpLocks noChangeAspect="1"/>
              </p:cNvGrpSpPr>
              <p:nvPr/>
            </p:nvGrpSpPr>
            <p:grpSpPr bwMode="gray">
              <a:xfrm>
                <a:off x="2901396" y="3380380"/>
                <a:ext cx="496877" cy="344116"/>
                <a:chOff x="1978808" y="3273843"/>
                <a:chExt cx="496877" cy="344116"/>
              </a:xfrm>
            </p:grpSpPr>
            <p:sp>
              <p:nvSpPr>
                <p:cNvPr id="132" name="ICON">
                  <a:extLst>
                    <a:ext uri="{FF2B5EF4-FFF2-40B4-BE49-F238E27FC236}">
                      <a16:creationId xmlns:a16="http://schemas.microsoft.com/office/drawing/2014/main" id="{86788B16-1FC5-2E6B-E55E-7D311653FAD5}"/>
                    </a:ext>
                  </a:extLst>
                </p:cNvPr>
                <p:cNvSpPr>
                  <a:spLocks noChangeAspect="1"/>
                </p:cNvSpPr>
                <p:nvPr/>
              </p:nvSpPr>
              <p:spPr bwMode="gray">
                <a:xfrm>
                  <a:off x="1978808" y="3355069"/>
                  <a:ext cx="228791" cy="262890"/>
                </a:xfrm>
                <a:custGeom>
                  <a:avLst/>
                  <a:gdLst>
                    <a:gd name="connsiteX0" fmla="*/ 229076 w 457581"/>
                    <a:gd name="connsiteY0" fmla="*/ 410717 h 525780"/>
                    <a:gd name="connsiteX1" fmla="*/ 238601 w 457581"/>
                    <a:gd name="connsiteY1" fmla="*/ 420242 h 525780"/>
                    <a:gd name="connsiteX2" fmla="*/ 238601 w 457581"/>
                    <a:gd name="connsiteY2" fmla="*/ 421766 h 525780"/>
                    <a:gd name="connsiteX3" fmla="*/ 229076 w 457581"/>
                    <a:gd name="connsiteY3" fmla="*/ 431291 h 525780"/>
                    <a:gd name="connsiteX4" fmla="*/ 219551 w 457581"/>
                    <a:gd name="connsiteY4" fmla="*/ 421766 h 525780"/>
                    <a:gd name="connsiteX5" fmla="*/ 219551 w 457581"/>
                    <a:gd name="connsiteY5" fmla="*/ 420242 h 525780"/>
                    <a:gd name="connsiteX6" fmla="*/ 229076 w 457581"/>
                    <a:gd name="connsiteY6" fmla="*/ 410717 h 525780"/>
                    <a:gd name="connsiteX7" fmla="*/ 175355 w 457581"/>
                    <a:gd name="connsiteY7" fmla="*/ 318230 h 525780"/>
                    <a:gd name="connsiteX8" fmla="*/ 167450 w 457581"/>
                    <a:gd name="connsiteY8" fmla="*/ 326898 h 525780"/>
                    <a:gd name="connsiteX9" fmla="*/ 159830 w 457581"/>
                    <a:gd name="connsiteY9" fmla="*/ 330327 h 525780"/>
                    <a:gd name="connsiteX10" fmla="*/ 87440 w 457581"/>
                    <a:gd name="connsiteY10" fmla="*/ 351282 h 525780"/>
                    <a:gd name="connsiteX11" fmla="*/ 62484 w 457581"/>
                    <a:gd name="connsiteY11" fmla="*/ 364331 h 525780"/>
                    <a:gd name="connsiteX12" fmla="*/ 37338 w 457581"/>
                    <a:gd name="connsiteY12" fmla="*/ 406718 h 525780"/>
                    <a:gd name="connsiteX13" fmla="*/ 22384 w 457581"/>
                    <a:gd name="connsiteY13" fmla="*/ 482441 h 525780"/>
                    <a:gd name="connsiteX14" fmla="*/ 53912 w 457581"/>
                    <a:gd name="connsiteY14" fmla="*/ 488918 h 525780"/>
                    <a:gd name="connsiteX15" fmla="*/ 219551 w 457581"/>
                    <a:gd name="connsiteY15" fmla="*/ 506635 h 525780"/>
                    <a:gd name="connsiteX16" fmla="*/ 219551 w 457581"/>
                    <a:gd name="connsiteY16" fmla="*/ 467868 h 525780"/>
                    <a:gd name="connsiteX17" fmla="*/ 229076 w 457581"/>
                    <a:gd name="connsiteY17" fmla="*/ 458343 h 525780"/>
                    <a:gd name="connsiteX18" fmla="*/ 238601 w 457581"/>
                    <a:gd name="connsiteY18" fmla="*/ 467868 h 525780"/>
                    <a:gd name="connsiteX19" fmla="*/ 238601 w 457581"/>
                    <a:gd name="connsiteY19" fmla="*/ 506635 h 525780"/>
                    <a:gd name="connsiteX20" fmla="*/ 403765 w 457581"/>
                    <a:gd name="connsiteY20" fmla="*/ 488918 h 525780"/>
                    <a:gd name="connsiteX21" fmla="*/ 435578 w 457581"/>
                    <a:gd name="connsiteY21" fmla="*/ 482536 h 525780"/>
                    <a:gd name="connsiteX22" fmla="*/ 420624 w 457581"/>
                    <a:gd name="connsiteY22" fmla="*/ 406718 h 525780"/>
                    <a:gd name="connsiteX23" fmla="*/ 395288 w 457581"/>
                    <a:gd name="connsiteY23" fmla="*/ 364236 h 525780"/>
                    <a:gd name="connsiteX24" fmla="*/ 371094 w 457581"/>
                    <a:gd name="connsiteY24" fmla="*/ 351473 h 525780"/>
                    <a:gd name="connsiteX25" fmla="*/ 297847 w 457581"/>
                    <a:gd name="connsiteY25" fmla="*/ 330232 h 525780"/>
                    <a:gd name="connsiteX26" fmla="*/ 292608 w 457581"/>
                    <a:gd name="connsiteY26" fmla="*/ 328041 h 525780"/>
                    <a:gd name="connsiteX27" fmla="*/ 290608 w 457581"/>
                    <a:gd name="connsiteY27" fmla="*/ 326898 h 525780"/>
                    <a:gd name="connsiteX28" fmla="*/ 283178 w 457581"/>
                    <a:gd name="connsiteY28" fmla="*/ 319087 h 525780"/>
                    <a:gd name="connsiteX29" fmla="*/ 243650 w 457581"/>
                    <a:gd name="connsiteY29" fmla="*/ 354044 h 525780"/>
                    <a:gd name="connsiteX30" fmla="*/ 268034 w 457581"/>
                    <a:gd name="connsiteY30" fmla="*/ 377476 h 525780"/>
                    <a:gd name="connsiteX31" fmla="*/ 302800 w 457581"/>
                    <a:gd name="connsiteY31" fmla="*/ 343567 h 525780"/>
                    <a:gd name="connsiteX32" fmla="*/ 316230 w 457581"/>
                    <a:gd name="connsiteY32" fmla="*/ 343757 h 525780"/>
                    <a:gd name="connsiteX33" fmla="*/ 316040 w 457581"/>
                    <a:gd name="connsiteY33" fmla="*/ 357187 h 525780"/>
                    <a:gd name="connsiteX34" fmla="*/ 268129 w 457581"/>
                    <a:gd name="connsiteY34" fmla="*/ 403955 h 525780"/>
                    <a:gd name="connsiteX35" fmla="*/ 229457 w 457581"/>
                    <a:gd name="connsiteY35" fmla="*/ 366808 h 525780"/>
                    <a:gd name="connsiteX36" fmla="*/ 190881 w 457581"/>
                    <a:gd name="connsiteY36" fmla="*/ 403860 h 525780"/>
                    <a:gd name="connsiteX37" fmla="*/ 142018 w 457581"/>
                    <a:gd name="connsiteY37" fmla="*/ 357187 h 525780"/>
                    <a:gd name="connsiteX38" fmla="*/ 141732 w 457581"/>
                    <a:gd name="connsiteY38" fmla="*/ 343757 h 525780"/>
                    <a:gd name="connsiteX39" fmla="*/ 155162 w 457581"/>
                    <a:gd name="connsiteY39" fmla="*/ 343472 h 525780"/>
                    <a:gd name="connsiteX40" fmla="*/ 190786 w 457581"/>
                    <a:gd name="connsiteY40" fmla="*/ 377476 h 525780"/>
                    <a:gd name="connsiteX41" fmla="*/ 215551 w 457581"/>
                    <a:gd name="connsiteY41" fmla="*/ 353758 h 525780"/>
                    <a:gd name="connsiteX42" fmla="*/ 228219 w 457581"/>
                    <a:gd name="connsiteY42" fmla="*/ 61341 h 525780"/>
                    <a:gd name="connsiteX43" fmla="*/ 166116 w 457581"/>
                    <a:gd name="connsiteY43" fmla="*/ 110109 h 525780"/>
                    <a:gd name="connsiteX44" fmla="*/ 150971 w 457581"/>
                    <a:gd name="connsiteY44" fmla="*/ 215265 h 525780"/>
                    <a:gd name="connsiteX45" fmla="*/ 178594 w 457581"/>
                    <a:gd name="connsiteY45" fmla="*/ 271844 h 525780"/>
                    <a:gd name="connsiteX46" fmla="*/ 182118 w 457581"/>
                    <a:gd name="connsiteY46" fmla="*/ 275177 h 525780"/>
                    <a:gd name="connsiteX47" fmla="*/ 179642 w 457581"/>
                    <a:gd name="connsiteY47" fmla="*/ 296608 h 525780"/>
                    <a:gd name="connsiteX48" fmla="*/ 229553 w 457581"/>
                    <a:gd name="connsiteY48" fmla="*/ 340709 h 525780"/>
                    <a:gd name="connsiteX49" fmla="*/ 278225 w 457581"/>
                    <a:gd name="connsiteY49" fmla="*/ 297751 h 525780"/>
                    <a:gd name="connsiteX50" fmla="*/ 275558 w 457581"/>
                    <a:gd name="connsiteY50" fmla="*/ 275177 h 525780"/>
                    <a:gd name="connsiteX51" fmla="*/ 279083 w 457581"/>
                    <a:gd name="connsiteY51" fmla="*/ 271844 h 525780"/>
                    <a:gd name="connsiteX52" fmla="*/ 306705 w 457581"/>
                    <a:gd name="connsiteY52" fmla="*/ 214789 h 525780"/>
                    <a:gd name="connsiteX53" fmla="*/ 291370 w 457581"/>
                    <a:gd name="connsiteY53" fmla="*/ 109537 h 525780"/>
                    <a:gd name="connsiteX54" fmla="*/ 229457 w 457581"/>
                    <a:gd name="connsiteY54" fmla="*/ 61341 h 525780"/>
                    <a:gd name="connsiteX55" fmla="*/ 228886 w 457581"/>
                    <a:gd name="connsiteY55" fmla="*/ 61341 h 525780"/>
                    <a:gd name="connsiteX56" fmla="*/ 228695 w 457581"/>
                    <a:gd name="connsiteY56" fmla="*/ 42291 h 525780"/>
                    <a:gd name="connsiteX57" fmla="*/ 309753 w 457581"/>
                    <a:gd name="connsiteY57" fmla="*/ 104775 h 525780"/>
                    <a:gd name="connsiteX58" fmla="*/ 325660 w 457581"/>
                    <a:gd name="connsiteY58" fmla="*/ 215360 h 525780"/>
                    <a:gd name="connsiteX59" fmla="*/ 295466 w 457581"/>
                    <a:gd name="connsiteY59" fmla="*/ 282416 h 525780"/>
                    <a:gd name="connsiteX60" fmla="*/ 298228 w 457581"/>
                    <a:gd name="connsiteY60" fmla="*/ 306324 h 525780"/>
                    <a:gd name="connsiteX61" fmla="*/ 300514 w 457581"/>
                    <a:gd name="connsiteY61" fmla="*/ 310705 h 525780"/>
                    <a:gd name="connsiteX62" fmla="*/ 301276 w 457581"/>
                    <a:gd name="connsiteY62" fmla="*/ 311086 h 525780"/>
                    <a:gd name="connsiteX63" fmla="*/ 302514 w 457581"/>
                    <a:gd name="connsiteY63" fmla="*/ 311753 h 525780"/>
                    <a:gd name="connsiteX64" fmla="*/ 375475 w 457581"/>
                    <a:gd name="connsiteY64" fmla="*/ 332899 h 525780"/>
                    <a:gd name="connsiteX65" fmla="*/ 407003 w 457581"/>
                    <a:gd name="connsiteY65" fmla="*/ 349377 h 525780"/>
                    <a:gd name="connsiteX66" fmla="*/ 438912 w 457581"/>
                    <a:gd name="connsiteY66" fmla="*/ 402907 h 525780"/>
                    <a:gd name="connsiteX67" fmla="*/ 457581 w 457581"/>
                    <a:gd name="connsiteY67" fmla="*/ 497205 h 525780"/>
                    <a:gd name="connsiteX68" fmla="*/ 407670 w 457581"/>
                    <a:gd name="connsiteY68" fmla="*/ 507492 h 525780"/>
                    <a:gd name="connsiteX69" fmla="*/ 229172 w 457581"/>
                    <a:gd name="connsiteY69" fmla="*/ 525780 h 525780"/>
                    <a:gd name="connsiteX70" fmla="*/ 229076 w 457581"/>
                    <a:gd name="connsiteY70" fmla="*/ 525780 h 525780"/>
                    <a:gd name="connsiteX71" fmla="*/ 228981 w 457581"/>
                    <a:gd name="connsiteY71" fmla="*/ 525780 h 525780"/>
                    <a:gd name="connsiteX72" fmla="*/ 228410 w 457581"/>
                    <a:gd name="connsiteY72" fmla="*/ 525780 h 525780"/>
                    <a:gd name="connsiteX73" fmla="*/ 50006 w 457581"/>
                    <a:gd name="connsiteY73" fmla="*/ 507492 h 525780"/>
                    <a:gd name="connsiteX74" fmla="*/ 0 w 457581"/>
                    <a:gd name="connsiteY74" fmla="*/ 497205 h 525780"/>
                    <a:gd name="connsiteX75" fmla="*/ 18479 w 457581"/>
                    <a:gd name="connsiteY75" fmla="*/ 402907 h 525780"/>
                    <a:gd name="connsiteX76" fmla="*/ 50292 w 457581"/>
                    <a:gd name="connsiteY76" fmla="*/ 349377 h 525780"/>
                    <a:gd name="connsiteX77" fmla="*/ 82391 w 457581"/>
                    <a:gd name="connsiteY77" fmla="*/ 332708 h 525780"/>
                    <a:gd name="connsiteX78" fmla="*/ 154591 w 457581"/>
                    <a:gd name="connsiteY78" fmla="*/ 311753 h 525780"/>
                    <a:gd name="connsiteX79" fmla="*/ 156591 w 457581"/>
                    <a:gd name="connsiteY79" fmla="*/ 310896 h 525780"/>
                    <a:gd name="connsiteX80" fmla="*/ 159163 w 457581"/>
                    <a:gd name="connsiteY80" fmla="*/ 306610 h 525780"/>
                    <a:gd name="connsiteX81" fmla="*/ 162020 w 457581"/>
                    <a:gd name="connsiteY81" fmla="*/ 282416 h 525780"/>
                    <a:gd name="connsiteX82" fmla="*/ 131826 w 457581"/>
                    <a:gd name="connsiteY82" fmla="*/ 215646 h 525780"/>
                    <a:gd name="connsiteX83" fmla="*/ 147542 w 457581"/>
                    <a:gd name="connsiteY83" fmla="*/ 105346 h 525780"/>
                    <a:gd name="connsiteX84" fmla="*/ 228695 w 457581"/>
                    <a:gd name="connsiteY84" fmla="*/ 42291 h 525780"/>
                    <a:gd name="connsiteX85" fmla="*/ 228695 w 457581"/>
                    <a:gd name="connsiteY85" fmla="*/ 0 h 525780"/>
                    <a:gd name="connsiteX86" fmla="*/ 229076 w 457581"/>
                    <a:gd name="connsiteY86" fmla="*/ 95 h 525780"/>
                    <a:gd name="connsiteX87" fmla="*/ 229457 w 457581"/>
                    <a:gd name="connsiteY87" fmla="*/ 0 h 525780"/>
                    <a:gd name="connsiteX88" fmla="*/ 342519 w 457581"/>
                    <a:gd name="connsiteY88" fmla="*/ 68866 h 525780"/>
                    <a:gd name="connsiteX89" fmla="*/ 356330 w 457581"/>
                    <a:gd name="connsiteY89" fmla="*/ 127349 h 525780"/>
                    <a:gd name="connsiteX90" fmla="*/ 357092 w 457581"/>
                    <a:gd name="connsiteY90" fmla="*/ 134588 h 525780"/>
                    <a:gd name="connsiteX91" fmla="*/ 372618 w 457581"/>
                    <a:gd name="connsiteY91" fmla="*/ 200692 h 525780"/>
                    <a:gd name="connsiteX92" fmla="*/ 411671 w 457581"/>
                    <a:gd name="connsiteY92" fmla="*/ 228505 h 525780"/>
                    <a:gd name="connsiteX93" fmla="*/ 425863 w 457581"/>
                    <a:gd name="connsiteY93" fmla="*/ 230315 h 525780"/>
                    <a:gd name="connsiteX94" fmla="*/ 418624 w 457581"/>
                    <a:gd name="connsiteY94" fmla="*/ 242697 h 525780"/>
                    <a:gd name="connsiteX95" fmla="*/ 339376 w 457581"/>
                    <a:gd name="connsiteY95" fmla="*/ 286036 h 525780"/>
                    <a:gd name="connsiteX96" fmla="*/ 320802 w 457581"/>
                    <a:gd name="connsiteY96" fmla="*/ 284417 h 525780"/>
                    <a:gd name="connsiteX97" fmla="*/ 313087 w 457581"/>
                    <a:gd name="connsiteY97" fmla="*/ 273368 h 525780"/>
                    <a:gd name="connsiteX98" fmla="*/ 324136 w 457581"/>
                    <a:gd name="connsiteY98" fmla="*/ 265652 h 525780"/>
                    <a:gd name="connsiteX99" fmla="*/ 393764 w 457581"/>
                    <a:gd name="connsiteY99" fmla="*/ 243745 h 525780"/>
                    <a:gd name="connsiteX100" fmla="*/ 355664 w 457581"/>
                    <a:gd name="connsiteY100" fmla="*/ 209455 h 525780"/>
                    <a:gd name="connsiteX101" fmla="*/ 338138 w 457581"/>
                    <a:gd name="connsiteY101" fmla="*/ 136589 h 525780"/>
                    <a:gd name="connsiteX102" fmla="*/ 337375 w 457581"/>
                    <a:gd name="connsiteY102" fmla="*/ 129445 h 525780"/>
                    <a:gd name="connsiteX103" fmla="*/ 325184 w 457581"/>
                    <a:gd name="connsiteY103" fmla="*/ 76772 h 525780"/>
                    <a:gd name="connsiteX104" fmla="*/ 229457 w 457581"/>
                    <a:gd name="connsiteY104" fmla="*/ 19050 h 525780"/>
                    <a:gd name="connsiteX105" fmla="*/ 229076 w 457581"/>
                    <a:gd name="connsiteY105" fmla="*/ 18955 h 525780"/>
                    <a:gd name="connsiteX106" fmla="*/ 228695 w 457581"/>
                    <a:gd name="connsiteY106" fmla="*/ 19050 h 525780"/>
                    <a:gd name="connsiteX107" fmla="*/ 133064 w 457581"/>
                    <a:gd name="connsiteY107" fmla="*/ 76676 h 525780"/>
                    <a:gd name="connsiteX108" fmla="*/ 120777 w 457581"/>
                    <a:gd name="connsiteY108" fmla="*/ 129445 h 525780"/>
                    <a:gd name="connsiteX109" fmla="*/ 120015 w 457581"/>
                    <a:gd name="connsiteY109" fmla="*/ 136589 h 525780"/>
                    <a:gd name="connsiteX110" fmla="*/ 102489 w 457581"/>
                    <a:gd name="connsiteY110" fmla="*/ 209455 h 525780"/>
                    <a:gd name="connsiteX111" fmla="*/ 64389 w 457581"/>
                    <a:gd name="connsiteY111" fmla="*/ 243745 h 525780"/>
                    <a:gd name="connsiteX112" fmla="*/ 134017 w 457581"/>
                    <a:gd name="connsiteY112" fmla="*/ 265652 h 525780"/>
                    <a:gd name="connsiteX113" fmla="*/ 145066 w 457581"/>
                    <a:gd name="connsiteY113" fmla="*/ 273368 h 525780"/>
                    <a:gd name="connsiteX114" fmla="*/ 137351 w 457581"/>
                    <a:gd name="connsiteY114" fmla="*/ 284417 h 525780"/>
                    <a:gd name="connsiteX115" fmla="*/ 118777 w 457581"/>
                    <a:gd name="connsiteY115" fmla="*/ 286036 h 525780"/>
                    <a:gd name="connsiteX116" fmla="*/ 39624 w 457581"/>
                    <a:gd name="connsiteY116" fmla="*/ 242697 h 525780"/>
                    <a:gd name="connsiteX117" fmla="*/ 32385 w 457581"/>
                    <a:gd name="connsiteY117" fmla="*/ 230315 h 525780"/>
                    <a:gd name="connsiteX118" fmla="*/ 46577 w 457581"/>
                    <a:gd name="connsiteY118" fmla="*/ 228505 h 525780"/>
                    <a:gd name="connsiteX119" fmla="*/ 85630 w 457581"/>
                    <a:gd name="connsiteY119" fmla="*/ 200692 h 525780"/>
                    <a:gd name="connsiteX120" fmla="*/ 101060 w 457581"/>
                    <a:gd name="connsiteY120" fmla="*/ 134588 h 525780"/>
                    <a:gd name="connsiteX121" fmla="*/ 101822 w 457581"/>
                    <a:gd name="connsiteY121" fmla="*/ 127349 h 525780"/>
                    <a:gd name="connsiteX122" fmla="*/ 115729 w 457581"/>
                    <a:gd name="connsiteY122" fmla="*/ 68771 h 525780"/>
                    <a:gd name="connsiteX123" fmla="*/ 228695 w 457581"/>
                    <a:gd name="connsiteY123" fmla="*/ 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57581" h="525780">
                      <a:moveTo>
                        <a:pt x="229076" y="410717"/>
                      </a:moveTo>
                      <a:cubicBezTo>
                        <a:pt x="234315" y="410717"/>
                        <a:pt x="238601" y="414908"/>
                        <a:pt x="238601" y="420242"/>
                      </a:cubicBezTo>
                      <a:lnTo>
                        <a:pt x="238601" y="421766"/>
                      </a:lnTo>
                      <a:cubicBezTo>
                        <a:pt x="238601" y="427005"/>
                        <a:pt x="234315" y="431291"/>
                        <a:pt x="229076" y="431291"/>
                      </a:cubicBezTo>
                      <a:cubicBezTo>
                        <a:pt x="223837" y="431291"/>
                        <a:pt x="219551" y="427005"/>
                        <a:pt x="219551" y="421766"/>
                      </a:cubicBezTo>
                      <a:lnTo>
                        <a:pt x="219551" y="420242"/>
                      </a:lnTo>
                      <a:cubicBezTo>
                        <a:pt x="219551" y="415003"/>
                        <a:pt x="223837" y="410717"/>
                        <a:pt x="229076" y="410717"/>
                      </a:cubicBezTo>
                      <a:close/>
                      <a:moveTo>
                        <a:pt x="175355" y="318230"/>
                      </a:moveTo>
                      <a:cubicBezTo>
                        <a:pt x="173450" y="321659"/>
                        <a:pt x="170783" y="324707"/>
                        <a:pt x="167450" y="326898"/>
                      </a:cubicBezTo>
                      <a:cubicBezTo>
                        <a:pt x="166116" y="327850"/>
                        <a:pt x="163259" y="329470"/>
                        <a:pt x="159830" y="330327"/>
                      </a:cubicBezTo>
                      <a:lnTo>
                        <a:pt x="87440" y="351282"/>
                      </a:lnTo>
                      <a:cubicBezTo>
                        <a:pt x="79439" y="353092"/>
                        <a:pt x="71438" y="357283"/>
                        <a:pt x="62484" y="364331"/>
                      </a:cubicBezTo>
                      <a:cubicBezTo>
                        <a:pt x="49720" y="374809"/>
                        <a:pt x="40767" y="389953"/>
                        <a:pt x="37338" y="406718"/>
                      </a:cubicBezTo>
                      <a:lnTo>
                        <a:pt x="22384" y="482441"/>
                      </a:lnTo>
                      <a:lnTo>
                        <a:pt x="53912" y="488918"/>
                      </a:lnTo>
                      <a:cubicBezTo>
                        <a:pt x="107537" y="500253"/>
                        <a:pt x="163544" y="506063"/>
                        <a:pt x="219551" y="506635"/>
                      </a:cubicBezTo>
                      <a:lnTo>
                        <a:pt x="219551" y="467868"/>
                      </a:lnTo>
                      <a:cubicBezTo>
                        <a:pt x="219551" y="462629"/>
                        <a:pt x="223838" y="458343"/>
                        <a:pt x="229076" y="458343"/>
                      </a:cubicBezTo>
                      <a:cubicBezTo>
                        <a:pt x="234315" y="458343"/>
                        <a:pt x="238601" y="462629"/>
                        <a:pt x="238601" y="467868"/>
                      </a:cubicBezTo>
                      <a:lnTo>
                        <a:pt x="238601" y="506635"/>
                      </a:lnTo>
                      <a:cubicBezTo>
                        <a:pt x="294704" y="505968"/>
                        <a:pt x="350520" y="500158"/>
                        <a:pt x="403765" y="488918"/>
                      </a:cubicBezTo>
                      <a:lnTo>
                        <a:pt x="435578" y="482536"/>
                      </a:lnTo>
                      <a:lnTo>
                        <a:pt x="420624" y="406718"/>
                      </a:lnTo>
                      <a:cubicBezTo>
                        <a:pt x="417290" y="390144"/>
                        <a:pt x="408337" y="374999"/>
                        <a:pt x="395288" y="364236"/>
                      </a:cubicBezTo>
                      <a:cubicBezTo>
                        <a:pt x="387287" y="357664"/>
                        <a:pt x="378905" y="353282"/>
                        <a:pt x="371094" y="351473"/>
                      </a:cubicBezTo>
                      <a:lnTo>
                        <a:pt x="297847" y="330232"/>
                      </a:lnTo>
                      <a:cubicBezTo>
                        <a:pt x="295751" y="329755"/>
                        <a:pt x="294037" y="328803"/>
                        <a:pt x="292608" y="328041"/>
                      </a:cubicBezTo>
                      <a:lnTo>
                        <a:pt x="290608" y="326898"/>
                      </a:lnTo>
                      <a:cubicBezTo>
                        <a:pt x="287560" y="324898"/>
                        <a:pt x="285083" y="322231"/>
                        <a:pt x="283178" y="319087"/>
                      </a:cubicBezTo>
                      <a:lnTo>
                        <a:pt x="243650" y="354044"/>
                      </a:lnTo>
                      <a:lnTo>
                        <a:pt x="268034" y="377476"/>
                      </a:lnTo>
                      <a:lnTo>
                        <a:pt x="302800" y="343567"/>
                      </a:lnTo>
                      <a:cubicBezTo>
                        <a:pt x="306515" y="339947"/>
                        <a:pt x="312515" y="339947"/>
                        <a:pt x="316230" y="343757"/>
                      </a:cubicBezTo>
                      <a:cubicBezTo>
                        <a:pt x="319850" y="347472"/>
                        <a:pt x="319850" y="353473"/>
                        <a:pt x="316040" y="357187"/>
                      </a:cubicBezTo>
                      <a:lnTo>
                        <a:pt x="268129" y="403955"/>
                      </a:lnTo>
                      <a:lnTo>
                        <a:pt x="229457" y="366808"/>
                      </a:lnTo>
                      <a:lnTo>
                        <a:pt x="190881" y="403860"/>
                      </a:lnTo>
                      <a:lnTo>
                        <a:pt x="142018" y="357187"/>
                      </a:lnTo>
                      <a:cubicBezTo>
                        <a:pt x="138208" y="353568"/>
                        <a:pt x="138113" y="347567"/>
                        <a:pt x="141732" y="343757"/>
                      </a:cubicBezTo>
                      <a:cubicBezTo>
                        <a:pt x="145352" y="339947"/>
                        <a:pt x="151352" y="339852"/>
                        <a:pt x="155162" y="343472"/>
                      </a:cubicBezTo>
                      <a:lnTo>
                        <a:pt x="190786" y="377476"/>
                      </a:lnTo>
                      <a:lnTo>
                        <a:pt x="215551" y="353758"/>
                      </a:lnTo>
                      <a:close/>
                      <a:moveTo>
                        <a:pt x="228219" y="61341"/>
                      </a:moveTo>
                      <a:cubicBezTo>
                        <a:pt x="226409" y="61246"/>
                        <a:pt x="180880" y="59436"/>
                        <a:pt x="166116" y="110109"/>
                      </a:cubicBezTo>
                      <a:cubicBezTo>
                        <a:pt x="166116" y="110204"/>
                        <a:pt x="150971" y="179260"/>
                        <a:pt x="150971" y="215265"/>
                      </a:cubicBezTo>
                      <a:cubicBezTo>
                        <a:pt x="152114" y="239173"/>
                        <a:pt x="159353" y="254032"/>
                        <a:pt x="178594" y="271844"/>
                      </a:cubicBezTo>
                      <a:lnTo>
                        <a:pt x="182118" y="275177"/>
                      </a:lnTo>
                      <a:lnTo>
                        <a:pt x="179642" y="296608"/>
                      </a:lnTo>
                      <a:lnTo>
                        <a:pt x="229553" y="340709"/>
                      </a:lnTo>
                      <a:lnTo>
                        <a:pt x="278225" y="297751"/>
                      </a:lnTo>
                      <a:lnTo>
                        <a:pt x="275558" y="275177"/>
                      </a:lnTo>
                      <a:lnTo>
                        <a:pt x="279083" y="271844"/>
                      </a:lnTo>
                      <a:cubicBezTo>
                        <a:pt x="298323" y="254127"/>
                        <a:pt x="305467" y="239173"/>
                        <a:pt x="306705" y="214789"/>
                      </a:cubicBezTo>
                      <a:cubicBezTo>
                        <a:pt x="307086" y="179165"/>
                        <a:pt x="291560" y="110204"/>
                        <a:pt x="291370" y="109537"/>
                      </a:cubicBezTo>
                      <a:cubicBezTo>
                        <a:pt x="276797" y="59150"/>
                        <a:pt x="231458" y="61150"/>
                        <a:pt x="229457" y="61341"/>
                      </a:cubicBezTo>
                      <a:lnTo>
                        <a:pt x="228886" y="61341"/>
                      </a:lnTo>
                      <a:close/>
                      <a:moveTo>
                        <a:pt x="228695" y="42291"/>
                      </a:moveTo>
                      <a:cubicBezTo>
                        <a:pt x="250412" y="41148"/>
                        <a:pt x="294608" y="52483"/>
                        <a:pt x="309753" y="104775"/>
                      </a:cubicBezTo>
                      <a:cubicBezTo>
                        <a:pt x="310515" y="108299"/>
                        <a:pt x="326041" y="177165"/>
                        <a:pt x="325660" y="215360"/>
                      </a:cubicBezTo>
                      <a:cubicBezTo>
                        <a:pt x="324231" y="243459"/>
                        <a:pt x="315754" y="262509"/>
                        <a:pt x="295466" y="282416"/>
                      </a:cubicBezTo>
                      <a:lnTo>
                        <a:pt x="298228" y="306324"/>
                      </a:lnTo>
                      <a:cubicBezTo>
                        <a:pt x="298418" y="308229"/>
                        <a:pt x="299276" y="309753"/>
                        <a:pt x="300514" y="310705"/>
                      </a:cubicBezTo>
                      <a:lnTo>
                        <a:pt x="301276" y="311086"/>
                      </a:lnTo>
                      <a:cubicBezTo>
                        <a:pt x="301752" y="311372"/>
                        <a:pt x="302038" y="311563"/>
                        <a:pt x="302514" y="311753"/>
                      </a:cubicBezTo>
                      <a:lnTo>
                        <a:pt x="375475" y="332899"/>
                      </a:lnTo>
                      <a:cubicBezTo>
                        <a:pt x="385572" y="335185"/>
                        <a:pt x="396716" y="340900"/>
                        <a:pt x="407003" y="349377"/>
                      </a:cubicBezTo>
                      <a:cubicBezTo>
                        <a:pt x="423482" y="362998"/>
                        <a:pt x="434721" y="382048"/>
                        <a:pt x="438912" y="402907"/>
                      </a:cubicBezTo>
                      <a:lnTo>
                        <a:pt x="457581" y="497205"/>
                      </a:lnTo>
                      <a:lnTo>
                        <a:pt x="407670" y="507492"/>
                      </a:lnTo>
                      <a:cubicBezTo>
                        <a:pt x="350234" y="519589"/>
                        <a:pt x="290132" y="525685"/>
                        <a:pt x="229172" y="525780"/>
                      </a:cubicBezTo>
                      <a:cubicBezTo>
                        <a:pt x="229076" y="525780"/>
                        <a:pt x="229076" y="525780"/>
                        <a:pt x="229076" y="525780"/>
                      </a:cubicBezTo>
                      <a:cubicBezTo>
                        <a:pt x="228981" y="525780"/>
                        <a:pt x="228981" y="525780"/>
                        <a:pt x="228981" y="525780"/>
                      </a:cubicBezTo>
                      <a:cubicBezTo>
                        <a:pt x="228791" y="525780"/>
                        <a:pt x="228600" y="525780"/>
                        <a:pt x="228410" y="525780"/>
                      </a:cubicBezTo>
                      <a:cubicBezTo>
                        <a:pt x="167735" y="525780"/>
                        <a:pt x="107728" y="519684"/>
                        <a:pt x="50006" y="507492"/>
                      </a:cubicBezTo>
                      <a:lnTo>
                        <a:pt x="0" y="497205"/>
                      </a:lnTo>
                      <a:lnTo>
                        <a:pt x="18479" y="402907"/>
                      </a:lnTo>
                      <a:cubicBezTo>
                        <a:pt x="22765" y="381857"/>
                        <a:pt x="34004" y="362902"/>
                        <a:pt x="50292" y="349377"/>
                      </a:cubicBezTo>
                      <a:cubicBezTo>
                        <a:pt x="61722" y="340424"/>
                        <a:pt x="72104" y="335090"/>
                        <a:pt x="82391" y="332708"/>
                      </a:cubicBezTo>
                      <a:lnTo>
                        <a:pt x="154591" y="311753"/>
                      </a:lnTo>
                      <a:cubicBezTo>
                        <a:pt x="155353" y="311563"/>
                        <a:pt x="156019" y="311277"/>
                        <a:pt x="156591" y="310896"/>
                      </a:cubicBezTo>
                      <a:cubicBezTo>
                        <a:pt x="158020" y="309944"/>
                        <a:pt x="158972" y="308324"/>
                        <a:pt x="159163" y="306610"/>
                      </a:cubicBezTo>
                      <a:lnTo>
                        <a:pt x="162020" y="282416"/>
                      </a:lnTo>
                      <a:cubicBezTo>
                        <a:pt x="141732" y="262509"/>
                        <a:pt x="133160" y="243364"/>
                        <a:pt x="131826" y="215646"/>
                      </a:cubicBezTo>
                      <a:cubicBezTo>
                        <a:pt x="131731" y="177165"/>
                        <a:pt x="146876" y="108299"/>
                        <a:pt x="147542" y="105346"/>
                      </a:cubicBezTo>
                      <a:cubicBezTo>
                        <a:pt x="162878" y="52864"/>
                        <a:pt x="207074" y="41243"/>
                        <a:pt x="228695" y="42291"/>
                      </a:cubicBezTo>
                      <a:close/>
                      <a:moveTo>
                        <a:pt x="228695" y="0"/>
                      </a:moveTo>
                      <a:cubicBezTo>
                        <a:pt x="228791" y="0"/>
                        <a:pt x="228981" y="95"/>
                        <a:pt x="229076" y="95"/>
                      </a:cubicBezTo>
                      <a:cubicBezTo>
                        <a:pt x="229172" y="95"/>
                        <a:pt x="229267" y="0"/>
                        <a:pt x="229457" y="0"/>
                      </a:cubicBezTo>
                      <a:cubicBezTo>
                        <a:pt x="278702" y="0"/>
                        <a:pt x="324136" y="27623"/>
                        <a:pt x="342519" y="68866"/>
                      </a:cubicBezTo>
                      <a:cubicBezTo>
                        <a:pt x="350996" y="87154"/>
                        <a:pt x="354140" y="107823"/>
                        <a:pt x="356330" y="127349"/>
                      </a:cubicBezTo>
                      <a:lnTo>
                        <a:pt x="357092" y="134588"/>
                      </a:lnTo>
                      <a:cubicBezTo>
                        <a:pt x="359569" y="157925"/>
                        <a:pt x="361950" y="180023"/>
                        <a:pt x="372618" y="200692"/>
                      </a:cubicBezTo>
                      <a:cubicBezTo>
                        <a:pt x="381286" y="217361"/>
                        <a:pt x="393764" y="226219"/>
                        <a:pt x="411671" y="228505"/>
                      </a:cubicBezTo>
                      <a:lnTo>
                        <a:pt x="425863" y="230315"/>
                      </a:lnTo>
                      <a:lnTo>
                        <a:pt x="418624" y="242697"/>
                      </a:lnTo>
                      <a:cubicBezTo>
                        <a:pt x="418338" y="243173"/>
                        <a:pt x="392716" y="286036"/>
                        <a:pt x="339376" y="286036"/>
                      </a:cubicBezTo>
                      <a:cubicBezTo>
                        <a:pt x="333470" y="286036"/>
                        <a:pt x="327279" y="285560"/>
                        <a:pt x="320802" y="284417"/>
                      </a:cubicBezTo>
                      <a:cubicBezTo>
                        <a:pt x="315659" y="283464"/>
                        <a:pt x="312230" y="278511"/>
                        <a:pt x="313087" y="273368"/>
                      </a:cubicBezTo>
                      <a:cubicBezTo>
                        <a:pt x="314039" y="268224"/>
                        <a:pt x="318897" y="264700"/>
                        <a:pt x="324136" y="265652"/>
                      </a:cubicBezTo>
                      <a:cubicBezTo>
                        <a:pt x="359759" y="271844"/>
                        <a:pt x="382524" y="255461"/>
                        <a:pt x="393764" y="243745"/>
                      </a:cubicBezTo>
                      <a:cubicBezTo>
                        <a:pt x="377285" y="237935"/>
                        <a:pt x="364522" y="226505"/>
                        <a:pt x="355664" y="209455"/>
                      </a:cubicBezTo>
                      <a:cubicBezTo>
                        <a:pt x="343281" y="185642"/>
                        <a:pt x="340805" y="161830"/>
                        <a:pt x="338138" y="136589"/>
                      </a:cubicBezTo>
                      <a:lnTo>
                        <a:pt x="337375" y="129445"/>
                      </a:lnTo>
                      <a:cubicBezTo>
                        <a:pt x="335090" y="108680"/>
                        <a:pt x="332137" y="91821"/>
                        <a:pt x="325184" y="76772"/>
                      </a:cubicBezTo>
                      <a:cubicBezTo>
                        <a:pt x="309944" y="42767"/>
                        <a:pt x="270605" y="19050"/>
                        <a:pt x="229457" y="19050"/>
                      </a:cubicBezTo>
                      <a:cubicBezTo>
                        <a:pt x="229362" y="19050"/>
                        <a:pt x="229267" y="18955"/>
                        <a:pt x="229076" y="18955"/>
                      </a:cubicBezTo>
                      <a:cubicBezTo>
                        <a:pt x="228981" y="18955"/>
                        <a:pt x="228886" y="19050"/>
                        <a:pt x="228695" y="19050"/>
                      </a:cubicBezTo>
                      <a:cubicBezTo>
                        <a:pt x="187452" y="19050"/>
                        <a:pt x="148114" y="42767"/>
                        <a:pt x="133064" y="76676"/>
                      </a:cubicBezTo>
                      <a:cubicBezTo>
                        <a:pt x="125254" y="93440"/>
                        <a:pt x="122587" y="112681"/>
                        <a:pt x="120777" y="129445"/>
                      </a:cubicBezTo>
                      <a:lnTo>
                        <a:pt x="120015" y="136589"/>
                      </a:lnTo>
                      <a:cubicBezTo>
                        <a:pt x="117348" y="161830"/>
                        <a:pt x="114776" y="185642"/>
                        <a:pt x="102489" y="209455"/>
                      </a:cubicBezTo>
                      <a:cubicBezTo>
                        <a:pt x="93535" y="226505"/>
                        <a:pt x="80772" y="237935"/>
                        <a:pt x="64389" y="243745"/>
                      </a:cubicBezTo>
                      <a:cubicBezTo>
                        <a:pt x="75629" y="255556"/>
                        <a:pt x="98393" y="271844"/>
                        <a:pt x="134017" y="265652"/>
                      </a:cubicBezTo>
                      <a:cubicBezTo>
                        <a:pt x="139256" y="264700"/>
                        <a:pt x="144209" y="268224"/>
                        <a:pt x="145066" y="273368"/>
                      </a:cubicBezTo>
                      <a:cubicBezTo>
                        <a:pt x="146018" y="278606"/>
                        <a:pt x="142494" y="283464"/>
                        <a:pt x="137351" y="284417"/>
                      </a:cubicBezTo>
                      <a:cubicBezTo>
                        <a:pt x="130778" y="285560"/>
                        <a:pt x="124587" y="286036"/>
                        <a:pt x="118777" y="286036"/>
                      </a:cubicBezTo>
                      <a:cubicBezTo>
                        <a:pt x="65437" y="286036"/>
                        <a:pt x="39814" y="243173"/>
                        <a:pt x="39624" y="242697"/>
                      </a:cubicBezTo>
                      <a:lnTo>
                        <a:pt x="32385" y="230315"/>
                      </a:lnTo>
                      <a:lnTo>
                        <a:pt x="46577" y="228505"/>
                      </a:lnTo>
                      <a:cubicBezTo>
                        <a:pt x="64484" y="226219"/>
                        <a:pt x="76867" y="217361"/>
                        <a:pt x="85630" y="200692"/>
                      </a:cubicBezTo>
                      <a:cubicBezTo>
                        <a:pt x="96298" y="180023"/>
                        <a:pt x="98584" y="157925"/>
                        <a:pt x="101060" y="134588"/>
                      </a:cubicBezTo>
                      <a:lnTo>
                        <a:pt x="101822" y="127349"/>
                      </a:lnTo>
                      <a:cubicBezTo>
                        <a:pt x="103918" y="109157"/>
                        <a:pt x="106775" y="88106"/>
                        <a:pt x="115729" y="68771"/>
                      </a:cubicBezTo>
                      <a:cubicBezTo>
                        <a:pt x="134017" y="27718"/>
                        <a:pt x="179451" y="0"/>
                        <a:pt x="228695"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137" name="ICON">
                  <a:extLst>
                    <a:ext uri="{FF2B5EF4-FFF2-40B4-BE49-F238E27FC236}">
                      <a16:creationId xmlns:a16="http://schemas.microsoft.com/office/drawing/2014/main" id="{84369D89-CDFF-7BDE-3244-9B3CB9496D64}"/>
                    </a:ext>
                  </a:extLst>
                </p:cNvPr>
                <p:cNvSpPr>
                  <a:spLocks noChangeAspect="1"/>
                </p:cNvSpPr>
                <p:nvPr/>
              </p:nvSpPr>
              <p:spPr bwMode="gray">
                <a:xfrm>
                  <a:off x="2191327" y="3273843"/>
                  <a:ext cx="284358" cy="200501"/>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grpSp>
          <p:nvGrpSpPr>
            <p:cNvPr id="143" name="Gruppieren 142">
              <a:extLst>
                <a:ext uri="{FF2B5EF4-FFF2-40B4-BE49-F238E27FC236}">
                  <a16:creationId xmlns:a16="http://schemas.microsoft.com/office/drawing/2014/main" id="{12C8028A-E21E-85AD-0546-FC550315FB5B}"/>
                </a:ext>
              </a:extLst>
            </p:cNvPr>
            <p:cNvGrpSpPr>
              <a:grpSpLocks noChangeAspect="1"/>
            </p:cNvGrpSpPr>
            <p:nvPr/>
          </p:nvGrpSpPr>
          <p:grpSpPr bwMode="gray">
            <a:xfrm>
              <a:off x="1683458" y="3212715"/>
              <a:ext cx="1130070" cy="1130070"/>
              <a:chOff x="1683458" y="2987403"/>
              <a:chExt cx="1130070" cy="1130070"/>
            </a:xfrm>
          </p:grpSpPr>
          <p:sp>
            <p:nvSpPr>
              <p:cNvPr id="15" name="Ellipse 14">
                <a:extLst>
                  <a:ext uri="{FF2B5EF4-FFF2-40B4-BE49-F238E27FC236}">
                    <a16:creationId xmlns:a16="http://schemas.microsoft.com/office/drawing/2014/main" id="{46294CE5-5E07-B1DE-A9A2-2E594A65F18B}"/>
                  </a:ext>
                </a:extLst>
              </p:cNvPr>
              <p:cNvSpPr/>
              <p:nvPr/>
            </p:nvSpPr>
            <p:spPr bwMode="gray">
              <a:xfrm>
                <a:off x="1683458" y="2987403"/>
                <a:ext cx="1130070" cy="1130070"/>
              </a:xfrm>
              <a:prstGeom prst="ellipse">
                <a:avLst/>
              </a:prstGeom>
              <a:solidFill>
                <a:schemeClr val="accent1">
                  <a:lumMod val="20000"/>
                  <a:lumOff val="80000"/>
                </a:schemeClr>
              </a:solidFill>
              <a:ln w="12700" cap="rnd">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39" name="Gruppieren 138">
                <a:extLst>
                  <a:ext uri="{FF2B5EF4-FFF2-40B4-BE49-F238E27FC236}">
                    <a16:creationId xmlns:a16="http://schemas.microsoft.com/office/drawing/2014/main" id="{683C99DA-3617-3525-7B7E-E126A9BDDAF2}"/>
                  </a:ext>
                </a:extLst>
              </p:cNvPr>
              <p:cNvGrpSpPr>
                <a:grpSpLocks noChangeAspect="1"/>
              </p:cNvGrpSpPr>
              <p:nvPr/>
            </p:nvGrpSpPr>
            <p:grpSpPr bwMode="gray">
              <a:xfrm>
                <a:off x="1998197" y="3378832"/>
                <a:ext cx="500591" cy="347212"/>
                <a:chOff x="879799" y="3369319"/>
                <a:chExt cx="500591" cy="347212"/>
              </a:xfrm>
            </p:grpSpPr>
            <p:sp>
              <p:nvSpPr>
                <p:cNvPr id="140" name="ICON">
                  <a:extLst>
                    <a:ext uri="{FF2B5EF4-FFF2-40B4-BE49-F238E27FC236}">
                      <a16:creationId xmlns:a16="http://schemas.microsoft.com/office/drawing/2014/main" id="{B6844DE5-0BFC-F8A9-51DB-B562EC413D73}"/>
                    </a:ext>
                  </a:extLst>
                </p:cNvPr>
                <p:cNvSpPr>
                  <a:spLocks noChangeAspect="1"/>
                </p:cNvSpPr>
                <p:nvPr/>
              </p:nvSpPr>
              <p:spPr bwMode="gray">
                <a:xfrm>
                  <a:off x="879799" y="3447449"/>
                  <a:ext cx="236220" cy="269082"/>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141" name="ICON">
                  <a:extLst>
                    <a:ext uri="{FF2B5EF4-FFF2-40B4-BE49-F238E27FC236}">
                      <a16:creationId xmlns:a16="http://schemas.microsoft.com/office/drawing/2014/main" id="{18B5DAFD-C466-0189-5A5F-8D99FDCC295E}"/>
                    </a:ext>
                  </a:extLst>
                </p:cNvPr>
                <p:cNvSpPr>
                  <a:spLocks noChangeAspect="1"/>
                </p:cNvSpPr>
                <p:nvPr/>
              </p:nvSpPr>
              <p:spPr bwMode="gray">
                <a:xfrm>
                  <a:off x="1096032" y="3369319"/>
                  <a:ext cx="284358" cy="200501"/>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grpSp>
      <p:grpSp>
        <p:nvGrpSpPr>
          <p:cNvPr id="179" name="Gruppieren 178">
            <a:extLst>
              <a:ext uri="{FF2B5EF4-FFF2-40B4-BE49-F238E27FC236}">
                <a16:creationId xmlns:a16="http://schemas.microsoft.com/office/drawing/2014/main" id="{22EA0541-BA7B-3BFC-A507-B7CB41E62B06}"/>
              </a:ext>
            </a:extLst>
          </p:cNvPr>
          <p:cNvGrpSpPr>
            <a:grpSpLocks noChangeAspect="1"/>
          </p:cNvGrpSpPr>
          <p:nvPr/>
        </p:nvGrpSpPr>
        <p:grpSpPr bwMode="gray">
          <a:xfrm>
            <a:off x="4754222" y="2790000"/>
            <a:ext cx="2743752" cy="2114400"/>
            <a:chOff x="4754222" y="2790000"/>
            <a:chExt cx="2743752" cy="2114400"/>
          </a:xfrm>
        </p:grpSpPr>
        <p:sp>
          <p:nvSpPr>
            <p:cNvPr id="77" name="Textfeld 76">
              <a:extLst>
                <a:ext uri="{FF2B5EF4-FFF2-40B4-BE49-F238E27FC236}">
                  <a16:creationId xmlns:a16="http://schemas.microsoft.com/office/drawing/2014/main" id="{E816CDBB-5229-ACC8-172F-257C0CC494F6}"/>
                </a:ext>
              </a:extLst>
            </p:cNvPr>
            <p:cNvSpPr txBox="1"/>
            <p:nvPr/>
          </p:nvSpPr>
          <p:spPr bwMode="gray">
            <a:xfrm>
              <a:off x="4754222" y="2790000"/>
              <a:ext cx="900000" cy="180000"/>
            </a:xfrm>
            <a:prstGeom prst="rect">
              <a:avLst/>
            </a:prstGeom>
            <a:solidFill>
              <a:schemeClr val="bg1"/>
            </a:solidFill>
          </p:spPr>
          <p:txBody>
            <a:bodyPr wrap="square" lIns="0" tIns="0" rIns="0" bIns="0" rtlCol="0" anchor="b" anchorCtr="0">
              <a:noAutofit/>
            </a:bodyPr>
            <a:lstStyle/>
            <a:p>
              <a:pPr algn="r">
                <a:lnSpc>
                  <a:spcPct val="90000"/>
                </a:lnSpc>
                <a:spcAft>
                  <a:spcPts val="1000"/>
                </a:spcAft>
              </a:pPr>
              <a:r>
                <a:rPr lang="de-DE" sz="1400" dirty="0">
                  <a:solidFill>
                    <a:schemeClr val="accent6"/>
                  </a:solidFill>
                </a:rPr>
                <a:t>7-14 Uhr</a:t>
              </a:r>
            </a:p>
          </p:txBody>
        </p:sp>
        <p:sp>
          <p:nvSpPr>
            <p:cNvPr id="78" name="Textfeld 77">
              <a:extLst>
                <a:ext uri="{FF2B5EF4-FFF2-40B4-BE49-F238E27FC236}">
                  <a16:creationId xmlns:a16="http://schemas.microsoft.com/office/drawing/2014/main" id="{A2EE3FF5-B018-1403-18D8-36B45139FC96}"/>
                </a:ext>
              </a:extLst>
            </p:cNvPr>
            <p:cNvSpPr txBox="1"/>
            <p:nvPr/>
          </p:nvSpPr>
          <p:spPr bwMode="gray">
            <a:xfrm>
              <a:off x="6597974" y="2790000"/>
              <a:ext cx="900000" cy="180000"/>
            </a:xfrm>
            <a:prstGeom prst="rect">
              <a:avLst/>
            </a:prstGeom>
            <a:solidFill>
              <a:schemeClr val="bg1"/>
            </a:solidFill>
          </p:spPr>
          <p:txBody>
            <a:bodyPr wrap="square" lIns="0" tIns="0" rIns="0" bIns="0" rtlCol="0" anchor="b" anchorCtr="0">
              <a:noAutofit/>
            </a:bodyPr>
            <a:lstStyle/>
            <a:p>
              <a:pPr>
                <a:lnSpc>
                  <a:spcPct val="90000"/>
                </a:lnSpc>
                <a:spcAft>
                  <a:spcPts val="1000"/>
                </a:spcAft>
              </a:pPr>
              <a:r>
                <a:rPr lang="de-DE" sz="1400" dirty="0">
                  <a:solidFill>
                    <a:schemeClr val="accent6"/>
                  </a:solidFill>
                </a:rPr>
                <a:t>14-21 Uhr</a:t>
              </a:r>
            </a:p>
          </p:txBody>
        </p:sp>
        <p:sp>
          <p:nvSpPr>
            <p:cNvPr id="79" name="Textfeld 78">
              <a:extLst>
                <a:ext uri="{FF2B5EF4-FFF2-40B4-BE49-F238E27FC236}">
                  <a16:creationId xmlns:a16="http://schemas.microsoft.com/office/drawing/2014/main" id="{694C44AE-A0F0-928F-C18C-02E4B7DEEFFC}"/>
                </a:ext>
              </a:extLst>
            </p:cNvPr>
            <p:cNvSpPr txBox="1"/>
            <p:nvPr/>
          </p:nvSpPr>
          <p:spPr bwMode="gray">
            <a:xfrm>
              <a:off x="6505200" y="4665419"/>
              <a:ext cx="727803" cy="158228"/>
            </a:xfrm>
            <a:prstGeom prst="rect">
              <a:avLst/>
            </a:prstGeom>
            <a:solidFill>
              <a:schemeClr val="bg1"/>
            </a:solidFill>
          </p:spPr>
          <p:txBody>
            <a:bodyPr wrap="square" lIns="0" tIns="0" rIns="0" bIns="0" rtlCol="0">
              <a:noAutofit/>
            </a:bodyPr>
            <a:lstStyle/>
            <a:p>
              <a:pPr>
                <a:lnSpc>
                  <a:spcPct val="90000"/>
                </a:lnSpc>
                <a:spcAft>
                  <a:spcPts val="1000"/>
                </a:spcAft>
              </a:pPr>
              <a:r>
                <a:rPr lang="de-DE" sz="1400" dirty="0">
                  <a:solidFill>
                    <a:schemeClr val="accent6"/>
                  </a:solidFill>
                </a:rPr>
                <a:t>21-7 Uhr</a:t>
              </a:r>
            </a:p>
          </p:txBody>
        </p:sp>
        <p:sp>
          <p:nvSpPr>
            <p:cNvPr id="156" name="ICON">
              <a:extLst>
                <a:ext uri="{FF2B5EF4-FFF2-40B4-BE49-F238E27FC236}">
                  <a16:creationId xmlns:a16="http://schemas.microsoft.com/office/drawing/2014/main" id="{AC8CFF70-8E7C-A335-C157-B82A8AB38DFD}"/>
                </a:ext>
              </a:extLst>
            </p:cNvPr>
            <p:cNvSpPr>
              <a:spLocks noChangeAspect="1"/>
            </p:cNvSpPr>
            <p:nvPr/>
          </p:nvSpPr>
          <p:spPr bwMode="gray">
            <a:xfrm>
              <a:off x="5912832" y="3627375"/>
              <a:ext cx="426537" cy="300752"/>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157" name="Oval">
              <a:extLst>
                <a:ext uri="{FF2B5EF4-FFF2-40B4-BE49-F238E27FC236}">
                  <a16:creationId xmlns:a16="http://schemas.microsoft.com/office/drawing/2014/main" id="{DDD79349-8C86-9F15-8C33-EE046A38535D}"/>
                </a:ext>
              </a:extLst>
            </p:cNvPr>
            <p:cNvSpPr>
              <a:spLocks noChangeAspect="1"/>
            </p:cNvSpPr>
            <p:nvPr/>
          </p:nvSpPr>
          <p:spPr bwMode="gray">
            <a:xfrm>
              <a:off x="5269453" y="2921104"/>
              <a:ext cx="1713295" cy="1713295"/>
            </a:xfrm>
            <a:custGeom>
              <a:avLst/>
              <a:gdLst>
                <a:gd name="connsiteX0" fmla="*/ 3426589 w 3426589"/>
                <a:gd name="connsiteY0" fmla="*/ 1713294 h 3426589"/>
                <a:gd name="connsiteX1" fmla="*/ 1713294 w 3426589"/>
                <a:gd name="connsiteY1" fmla="*/ 3426589 h 3426589"/>
                <a:gd name="connsiteX2" fmla="*/ 0 w 3426589"/>
                <a:gd name="connsiteY2" fmla="*/ 1713294 h 3426589"/>
                <a:gd name="connsiteX3" fmla="*/ 1713294 w 3426589"/>
                <a:gd name="connsiteY3" fmla="*/ 0 h 3426589"/>
                <a:gd name="connsiteX4" fmla="*/ 3426589 w 3426589"/>
                <a:gd name="connsiteY4" fmla="*/ 1713294 h 342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589" h="3426589">
                  <a:moveTo>
                    <a:pt x="3426589" y="1713294"/>
                  </a:moveTo>
                  <a:cubicBezTo>
                    <a:pt x="3426589" y="2659521"/>
                    <a:pt x="2659521" y="3426589"/>
                    <a:pt x="1713294" y="3426589"/>
                  </a:cubicBezTo>
                  <a:cubicBezTo>
                    <a:pt x="767068" y="3426589"/>
                    <a:pt x="0" y="2659521"/>
                    <a:pt x="0" y="1713294"/>
                  </a:cubicBezTo>
                  <a:cubicBezTo>
                    <a:pt x="0" y="767068"/>
                    <a:pt x="767068" y="0"/>
                    <a:pt x="1713294" y="0"/>
                  </a:cubicBezTo>
                  <a:cubicBezTo>
                    <a:pt x="2659521" y="0"/>
                    <a:pt x="3426589" y="767068"/>
                    <a:pt x="3426589" y="1713294"/>
                  </a:cubicBezTo>
                  <a:close/>
                </a:path>
              </a:pathLst>
            </a:custGeom>
            <a:noFill/>
            <a:ln w="12700" cap="flat">
              <a:solidFill>
                <a:schemeClr val="accent6"/>
              </a:solidFill>
              <a:prstDash val="dash"/>
              <a:miter/>
            </a:ln>
          </p:spPr>
          <p:txBody>
            <a:bodyPr lIns="0" tIns="0" rIns="0" bIns="0" rtlCol="0" anchor="ctr"/>
            <a:lstStyle/>
            <a:p>
              <a:endParaRPr lang="de-DE" dirty="0"/>
            </a:p>
          </p:txBody>
        </p:sp>
        <p:grpSp>
          <p:nvGrpSpPr>
            <p:cNvPr id="170" name="Gruppieren 169">
              <a:extLst>
                <a:ext uri="{FF2B5EF4-FFF2-40B4-BE49-F238E27FC236}">
                  <a16:creationId xmlns:a16="http://schemas.microsoft.com/office/drawing/2014/main" id="{692482CB-DA25-C452-39E2-2ED4FE541896}"/>
                </a:ext>
              </a:extLst>
            </p:cNvPr>
            <p:cNvGrpSpPr>
              <a:grpSpLocks noChangeAspect="1"/>
            </p:cNvGrpSpPr>
            <p:nvPr/>
          </p:nvGrpSpPr>
          <p:grpSpPr bwMode="gray">
            <a:xfrm>
              <a:off x="5114222" y="3079429"/>
              <a:ext cx="540000" cy="540000"/>
              <a:chOff x="5114222" y="3079429"/>
              <a:chExt cx="540000" cy="540000"/>
            </a:xfrm>
          </p:grpSpPr>
          <p:sp>
            <p:nvSpPr>
              <p:cNvPr id="168" name="Oval 11">
                <a:extLst>
                  <a:ext uri="{FF2B5EF4-FFF2-40B4-BE49-F238E27FC236}">
                    <a16:creationId xmlns:a16="http://schemas.microsoft.com/office/drawing/2014/main" id="{4AFB7235-2CB2-4209-1F2C-274FC955D824}"/>
                  </a:ext>
                </a:extLst>
              </p:cNvPr>
              <p:cNvSpPr>
                <a:spLocks noChangeAspect="1"/>
              </p:cNvSpPr>
              <p:nvPr/>
            </p:nvSpPr>
            <p:spPr bwMode="gray">
              <a:xfrm>
                <a:off x="5114222" y="3079429"/>
                <a:ext cx="540000" cy="54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155" name="ICON">
                <a:extLst>
                  <a:ext uri="{FF2B5EF4-FFF2-40B4-BE49-F238E27FC236}">
                    <a16:creationId xmlns:a16="http://schemas.microsoft.com/office/drawing/2014/main" id="{086AFEB6-5CBB-0334-8A61-A492C66EF100}"/>
                  </a:ext>
                </a:extLst>
              </p:cNvPr>
              <p:cNvSpPr>
                <a:spLocks noChangeAspect="1"/>
              </p:cNvSpPr>
              <p:nvPr/>
            </p:nvSpPr>
            <p:spPr bwMode="gray">
              <a:xfrm>
                <a:off x="5266112" y="3214888"/>
                <a:ext cx="236220" cy="269082"/>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71" name="Gruppieren 170">
              <a:extLst>
                <a:ext uri="{FF2B5EF4-FFF2-40B4-BE49-F238E27FC236}">
                  <a16:creationId xmlns:a16="http://schemas.microsoft.com/office/drawing/2014/main" id="{61A5AC9F-BE77-BF5B-464E-0A7BF8DF7275}"/>
                </a:ext>
              </a:extLst>
            </p:cNvPr>
            <p:cNvGrpSpPr>
              <a:grpSpLocks noChangeAspect="1"/>
            </p:cNvGrpSpPr>
            <p:nvPr/>
          </p:nvGrpSpPr>
          <p:grpSpPr bwMode="gray">
            <a:xfrm>
              <a:off x="6597974" y="3079429"/>
              <a:ext cx="540000" cy="540000"/>
              <a:chOff x="6597974" y="3079429"/>
              <a:chExt cx="540000" cy="540000"/>
            </a:xfrm>
          </p:grpSpPr>
          <p:sp>
            <p:nvSpPr>
              <p:cNvPr id="166" name="Oval 3">
                <a:extLst>
                  <a:ext uri="{FF2B5EF4-FFF2-40B4-BE49-F238E27FC236}">
                    <a16:creationId xmlns:a16="http://schemas.microsoft.com/office/drawing/2014/main" id="{9A0394B3-BED9-8116-8C6B-C0870EB6FF73}"/>
                  </a:ext>
                </a:extLst>
              </p:cNvPr>
              <p:cNvSpPr>
                <a:spLocks noChangeAspect="1"/>
              </p:cNvSpPr>
              <p:nvPr/>
            </p:nvSpPr>
            <p:spPr bwMode="gray">
              <a:xfrm>
                <a:off x="6597974" y="3079429"/>
                <a:ext cx="540000" cy="54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1"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150" name="ICON">
                <a:extLst>
                  <a:ext uri="{FF2B5EF4-FFF2-40B4-BE49-F238E27FC236}">
                    <a16:creationId xmlns:a16="http://schemas.microsoft.com/office/drawing/2014/main" id="{B9A8B29F-F304-08E1-F421-CBBA67E9F841}"/>
                  </a:ext>
                </a:extLst>
              </p:cNvPr>
              <p:cNvSpPr>
                <a:spLocks noChangeAspect="1"/>
              </p:cNvSpPr>
              <p:nvPr/>
            </p:nvSpPr>
            <p:spPr bwMode="gray">
              <a:xfrm>
                <a:off x="6753578" y="3217984"/>
                <a:ext cx="228791" cy="262890"/>
              </a:xfrm>
              <a:custGeom>
                <a:avLst/>
                <a:gdLst>
                  <a:gd name="connsiteX0" fmla="*/ 229076 w 457581"/>
                  <a:gd name="connsiteY0" fmla="*/ 410717 h 525780"/>
                  <a:gd name="connsiteX1" fmla="*/ 238601 w 457581"/>
                  <a:gd name="connsiteY1" fmla="*/ 420242 h 525780"/>
                  <a:gd name="connsiteX2" fmla="*/ 238601 w 457581"/>
                  <a:gd name="connsiteY2" fmla="*/ 421766 h 525780"/>
                  <a:gd name="connsiteX3" fmla="*/ 229076 w 457581"/>
                  <a:gd name="connsiteY3" fmla="*/ 431291 h 525780"/>
                  <a:gd name="connsiteX4" fmla="*/ 219551 w 457581"/>
                  <a:gd name="connsiteY4" fmla="*/ 421766 h 525780"/>
                  <a:gd name="connsiteX5" fmla="*/ 219551 w 457581"/>
                  <a:gd name="connsiteY5" fmla="*/ 420242 h 525780"/>
                  <a:gd name="connsiteX6" fmla="*/ 229076 w 457581"/>
                  <a:gd name="connsiteY6" fmla="*/ 410717 h 525780"/>
                  <a:gd name="connsiteX7" fmla="*/ 175355 w 457581"/>
                  <a:gd name="connsiteY7" fmla="*/ 318230 h 525780"/>
                  <a:gd name="connsiteX8" fmla="*/ 167450 w 457581"/>
                  <a:gd name="connsiteY8" fmla="*/ 326898 h 525780"/>
                  <a:gd name="connsiteX9" fmla="*/ 159830 w 457581"/>
                  <a:gd name="connsiteY9" fmla="*/ 330327 h 525780"/>
                  <a:gd name="connsiteX10" fmla="*/ 87440 w 457581"/>
                  <a:gd name="connsiteY10" fmla="*/ 351282 h 525780"/>
                  <a:gd name="connsiteX11" fmla="*/ 62484 w 457581"/>
                  <a:gd name="connsiteY11" fmla="*/ 364331 h 525780"/>
                  <a:gd name="connsiteX12" fmla="*/ 37338 w 457581"/>
                  <a:gd name="connsiteY12" fmla="*/ 406718 h 525780"/>
                  <a:gd name="connsiteX13" fmla="*/ 22384 w 457581"/>
                  <a:gd name="connsiteY13" fmla="*/ 482441 h 525780"/>
                  <a:gd name="connsiteX14" fmla="*/ 53912 w 457581"/>
                  <a:gd name="connsiteY14" fmla="*/ 488918 h 525780"/>
                  <a:gd name="connsiteX15" fmla="*/ 219551 w 457581"/>
                  <a:gd name="connsiteY15" fmla="*/ 506635 h 525780"/>
                  <a:gd name="connsiteX16" fmla="*/ 219551 w 457581"/>
                  <a:gd name="connsiteY16" fmla="*/ 467868 h 525780"/>
                  <a:gd name="connsiteX17" fmla="*/ 229076 w 457581"/>
                  <a:gd name="connsiteY17" fmla="*/ 458343 h 525780"/>
                  <a:gd name="connsiteX18" fmla="*/ 238601 w 457581"/>
                  <a:gd name="connsiteY18" fmla="*/ 467868 h 525780"/>
                  <a:gd name="connsiteX19" fmla="*/ 238601 w 457581"/>
                  <a:gd name="connsiteY19" fmla="*/ 506635 h 525780"/>
                  <a:gd name="connsiteX20" fmla="*/ 403765 w 457581"/>
                  <a:gd name="connsiteY20" fmla="*/ 488918 h 525780"/>
                  <a:gd name="connsiteX21" fmla="*/ 435578 w 457581"/>
                  <a:gd name="connsiteY21" fmla="*/ 482536 h 525780"/>
                  <a:gd name="connsiteX22" fmla="*/ 420624 w 457581"/>
                  <a:gd name="connsiteY22" fmla="*/ 406718 h 525780"/>
                  <a:gd name="connsiteX23" fmla="*/ 395288 w 457581"/>
                  <a:gd name="connsiteY23" fmla="*/ 364236 h 525780"/>
                  <a:gd name="connsiteX24" fmla="*/ 371094 w 457581"/>
                  <a:gd name="connsiteY24" fmla="*/ 351473 h 525780"/>
                  <a:gd name="connsiteX25" fmla="*/ 297847 w 457581"/>
                  <a:gd name="connsiteY25" fmla="*/ 330232 h 525780"/>
                  <a:gd name="connsiteX26" fmla="*/ 292608 w 457581"/>
                  <a:gd name="connsiteY26" fmla="*/ 328041 h 525780"/>
                  <a:gd name="connsiteX27" fmla="*/ 290608 w 457581"/>
                  <a:gd name="connsiteY27" fmla="*/ 326898 h 525780"/>
                  <a:gd name="connsiteX28" fmla="*/ 283178 w 457581"/>
                  <a:gd name="connsiteY28" fmla="*/ 319087 h 525780"/>
                  <a:gd name="connsiteX29" fmla="*/ 243650 w 457581"/>
                  <a:gd name="connsiteY29" fmla="*/ 354044 h 525780"/>
                  <a:gd name="connsiteX30" fmla="*/ 268034 w 457581"/>
                  <a:gd name="connsiteY30" fmla="*/ 377476 h 525780"/>
                  <a:gd name="connsiteX31" fmla="*/ 302800 w 457581"/>
                  <a:gd name="connsiteY31" fmla="*/ 343567 h 525780"/>
                  <a:gd name="connsiteX32" fmla="*/ 316230 w 457581"/>
                  <a:gd name="connsiteY32" fmla="*/ 343757 h 525780"/>
                  <a:gd name="connsiteX33" fmla="*/ 316040 w 457581"/>
                  <a:gd name="connsiteY33" fmla="*/ 357187 h 525780"/>
                  <a:gd name="connsiteX34" fmla="*/ 268129 w 457581"/>
                  <a:gd name="connsiteY34" fmla="*/ 403955 h 525780"/>
                  <a:gd name="connsiteX35" fmla="*/ 229457 w 457581"/>
                  <a:gd name="connsiteY35" fmla="*/ 366808 h 525780"/>
                  <a:gd name="connsiteX36" fmla="*/ 190881 w 457581"/>
                  <a:gd name="connsiteY36" fmla="*/ 403860 h 525780"/>
                  <a:gd name="connsiteX37" fmla="*/ 142018 w 457581"/>
                  <a:gd name="connsiteY37" fmla="*/ 357187 h 525780"/>
                  <a:gd name="connsiteX38" fmla="*/ 141732 w 457581"/>
                  <a:gd name="connsiteY38" fmla="*/ 343757 h 525780"/>
                  <a:gd name="connsiteX39" fmla="*/ 155162 w 457581"/>
                  <a:gd name="connsiteY39" fmla="*/ 343472 h 525780"/>
                  <a:gd name="connsiteX40" fmla="*/ 190786 w 457581"/>
                  <a:gd name="connsiteY40" fmla="*/ 377476 h 525780"/>
                  <a:gd name="connsiteX41" fmla="*/ 215551 w 457581"/>
                  <a:gd name="connsiteY41" fmla="*/ 353758 h 525780"/>
                  <a:gd name="connsiteX42" fmla="*/ 228219 w 457581"/>
                  <a:gd name="connsiteY42" fmla="*/ 61341 h 525780"/>
                  <a:gd name="connsiteX43" fmla="*/ 166116 w 457581"/>
                  <a:gd name="connsiteY43" fmla="*/ 110109 h 525780"/>
                  <a:gd name="connsiteX44" fmla="*/ 150971 w 457581"/>
                  <a:gd name="connsiteY44" fmla="*/ 215265 h 525780"/>
                  <a:gd name="connsiteX45" fmla="*/ 178594 w 457581"/>
                  <a:gd name="connsiteY45" fmla="*/ 271844 h 525780"/>
                  <a:gd name="connsiteX46" fmla="*/ 182118 w 457581"/>
                  <a:gd name="connsiteY46" fmla="*/ 275177 h 525780"/>
                  <a:gd name="connsiteX47" fmla="*/ 179642 w 457581"/>
                  <a:gd name="connsiteY47" fmla="*/ 296608 h 525780"/>
                  <a:gd name="connsiteX48" fmla="*/ 229553 w 457581"/>
                  <a:gd name="connsiteY48" fmla="*/ 340709 h 525780"/>
                  <a:gd name="connsiteX49" fmla="*/ 278225 w 457581"/>
                  <a:gd name="connsiteY49" fmla="*/ 297751 h 525780"/>
                  <a:gd name="connsiteX50" fmla="*/ 275558 w 457581"/>
                  <a:gd name="connsiteY50" fmla="*/ 275177 h 525780"/>
                  <a:gd name="connsiteX51" fmla="*/ 279083 w 457581"/>
                  <a:gd name="connsiteY51" fmla="*/ 271844 h 525780"/>
                  <a:gd name="connsiteX52" fmla="*/ 306705 w 457581"/>
                  <a:gd name="connsiteY52" fmla="*/ 214789 h 525780"/>
                  <a:gd name="connsiteX53" fmla="*/ 291370 w 457581"/>
                  <a:gd name="connsiteY53" fmla="*/ 109537 h 525780"/>
                  <a:gd name="connsiteX54" fmla="*/ 229457 w 457581"/>
                  <a:gd name="connsiteY54" fmla="*/ 61341 h 525780"/>
                  <a:gd name="connsiteX55" fmla="*/ 228886 w 457581"/>
                  <a:gd name="connsiteY55" fmla="*/ 61341 h 525780"/>
                  <a:gd name="connsiteX56" fmla="*/ 228695 w 457581"/>
                  <a:gd name="connsiteY56" fmla="*/ 42291 h 525780"/>
                  <a:gd name="connsiteX57" fmla="*/ 309753 w 457581"/>
                  <a:gd name="connsiteY57" fmla="*/ 104775 h 525780"/>
                  <a:gd name="connsiteX58" fmla="*/ 325660 w 457581"/>
                  <a:gd name="connsiteY58" fmla="*/ 215360 h 525780"/>
                  <a:gd name="connsiteX59" fmla="*/ 295466 w 457581"/>
                  <a:gd name="connsiteY59" fmla="*/ 282416 h 525780"/>
                  <a:gd name="connsiteX60" fmla="*/ 298228 w 457581"/>
                  <a:gd name="connsiteY60" fmla="*/ 306324 h 525780"/>
                  <a:gd name="connsiteX61" fmla="*/ 300514 w 457581"/>
                  <a:gd name="connsiteY61" fmla="*/ 310705 h 525780"/>
                  <a:gd name="connsiteX62" fmla="*/ 301276 w 457581"/>
                  <a:gd name="connsiteY62" fmla="*/ 311086 h 525780"/>
                  <a:gd name="connsiteX63" fmla="*/ 302514 w 457581"/>
                  <a:gd name="connsiteY63" fmla="*/ 311753 h 525780"/>
                  <a:gd name="connsiteX64" fmla="*/ 375475 w 457581"/>
                  <a:gd name="connsiteY64" fmla="*/ 332899 h 525780"/>
                  <a:gd name="connsiteX65" fmla="*/ 407003 w 457581"/>
                  <a:gd name="connsiteY65" fmla="*/ 349377 h 525780"/>
                  <a:gd name="connsiteX66" fmla="*/ 438912 w 457581"/>
                  <a:gd name="connsiteY66" fmla="*/ 402907 h 525780"/>
                  <a:gd name="connsiteX67" fmla="*/ 457581 w 457581"/>
                  <a:gd name="connsiteY67" fmla="*/ 497205 h 525780"/>
                  <a:gd name="connsiteX68" fmla="*/ 407670 w 457581"/>
                  <a:gd name="connsiteY68" fmla="*/ 507492 h 525780"/>
                  <a:gd name="connsiteX69" fmla="*/ 229172 w 457581"/>
                  <a:gd name="connsiteY69" fmla="*/ 525780 h 525780"/>
                  <a:gd name="connsiteX70" fmla="*/ 229076 w 457581"/>
                  <a:gd name="connsiteY70" fmla="*/ 525780 h 525780"/>
                  <a:gd name="connsiteX71" fmla="*/ 228981 w 457581"/>
                  <a:gd name="connsiteY71" fmla="*/ 525780 h 525780"/>
                  <a:gd name="connsiteX72" fmla="*/ 228410 w 457581"/>
                  <a:gd name="connsiteY72" fmla="*/ 525780 h 525780"/>
                  <a:gd name="connsiteX73" fmla="*/ 50006 w 457581"/>
                  <a:gd name="connsiteY73" fmla="*/ 507492 h 525780"/>
                  <a:gd name="connsiteX74" fmla="*/ 0 w 457581"/>
                  <a:gd name="connsiteY74" fmla="*/ 497205 h 525780"/>
                  <a:gd name="connsiteX75" fmla="*/ 18479 w 457581"/>
                  <a:gd name="connsiteY75" fmla="*/ 402907 h 525780"/>
                  <a:gd name="connsiteX76" fmla="*/ 50292 w 457581"/>
                  <a:gd name="connsiteY76" fmla="*/ 349377 h 525780"/>
                  <a:gd name="connsiteX77" fmla="*/ 82391 w 457581"/>
                  <a:gd name="connsiteY77" fmla="*/ 332708 h 525780"/>
                  <a:gd name="connsiteX78" fmla="*/ 154591 w 457581"/>
                  <a:gd name="connsiteY78" fmla="*/ 311753 h 525780"/>
                  <a:gd name="connsiteX79" fmla="*/ 156591 w 457581"/>
                  <a:gd name="connsiteY79" fmla="*/ 310896 h 525780"/>
                  <a:gd name="connsiteX80" fmla="*/ 159163 w 457581"/>
                  <a:gd name="connsiteY80" fmla="*/ 306610 h 525780"/>
                  <a:gd name="connsiteX81" fmla="*/ 162020 w 457581"/>
                  <a:gd name="connsiteY81" fmla="*/ 282416 h 525780"/>
                  <a:gd name="connsiteX82" fmla="*/ 131826 w 457581"/>
                  <a:gd name="connsiteY82" fmla="*/ 215646 h 525780"/>
                  <a:gd name="connsiteX83" fmla="*/ 147542 w 457581"/>
                  <a:gd name="connsiteY83" fmla="*/ 105346 h 525780"/>
                  <a:gd name="connsiteX84" fmla="*/ 228695 w 457581"/>
                  <a:gd name="connsiteY84" fmla="*/ 42291 h 525780"/>
                  <a:gd name="connsiteX85" fmla="*/ 228695 w 457581"/>
                  <a:gd name="connsiteY85" fmla="*/ 0 h 525780"/>
                  <a:gd name="connsiteX86" fmla="*/ 229076 w 457581"/>
                  <a:gd name="connsiteY86" fmla="*/ 95 h 525780"/>
                  <a:gd name="connsiteX87" fmla="*/ 229457 w 457581"/>
                  <a:gd name="connsiteY87" fmla="*/ 0 h 525780"/>
                  <a:gd name="connsiteX88" fmla="*/ 342519 w 457581"/>
                  <a:gd name="connsiteY88" fmla="*/ 68866 h 525780"/>
                  <a:gd name="connsiteX89" fmla="*/ 356330 w 457581"/>
                  <a:gd name="connsiteY89" fmla="*/ 127349 h 525780"/>
                  <a:gd name="connsiteX90" fmla="*/ 357092 w 457581"/>
                  <a:gd name="connsiteY90" fmla="*/ 134588 h 525780"/>
                  <a:gd name="connsiteX91" fmla="*/ 372618 w 457581"/>
                  <a:gd name="connsiteY91" fmla="*/ 200692 h 525780"/>
                  <a:gd name="connsiteX92" fmla="*/ 411671 w 457581"/>
                  <a:gd name="connsiteY92" fmla="*/ 228505 h 525780"/>
                  <a:gd name="connsiteX93" fmla="*/ 425863 w 457581"/>
                  <a:gd name="connsiteY93" fmla="*/ 230315 h 525780"/>
                  <a:gd name="connsiteX94" fmla="*/ 418624 w 457581"/>
                  <a:gd name="connsiteY94" fmla="*/ 242697 h 525780"/>
                  <a:gd name="connsiteX95" fmla="*/ 339376 w 457581"/>
                  <a:gd name="connsiteY95" fmla="*/ 286036 h 525780"/>
                  <a:gd name="connsiteX96" fmla="*/ 320802 w 457581"/>
                  <a:gd name="connsiteY96" fmla="*/ 284417 h 525780"/>
                  <a:gd name="connsiteX97" fmla="*/ 313087 w 457581"/>
                  <a:gd name="connsiteY97" fmla="*/ 273368 h 525780"/>
                  <a:gd name="connsiteX98" fmla="*/ 324136 w 457581"/>
                  <a:gd name="connsiteY98" fmla="*/ 265652 h 525780"/>
                  <a:gd name="connsiteX99" fmla="*/ 393764 w 457581"/>
                  <a:gd name="connsiteY99" fmla="*/ 243745 h 525780"/>
                  <a:gd name="connsiteX100" fmla="*/ 355664 w 457581"/>
                  <a:gd name="connsiteY100" fmla="*/ 209455 h 525780"/>
                  <a:gd name="connsiteX101" fmla="*/ 338138 w 457581"/>
                  <a:gd name="connsiteY101" fmla="*/ 136589 h 525780"/>
                  <a:gd name="connsiteX102" fmla="*/ 337375 w 457581"/>
                  <a:gd name="connsiteY102" fmla="*/ 129445 h 525780"/>
                  <a:gd name="connsiteX103" fmla="*/ 325184 w 457581"/>
                  <a:gd name="connsiteY103" fmla="*/ 76772 h 525780"/>
                  <a:gd name="connsiteX104" fmla="*/ 229457 w 457581"/>
                  <a:gd name="connsiteY104" fmla="*/ 19050 h 525780"/>
                  <a:gd name="connsiteX105" fmla="*/ 229076 w 457581"/>
                  <a:gd name="connsiteY105" fmla="*/ 18955 h 525780"/>
                  <a:gd name="connsiteX106" fmla="*/ 228695 w 457581"/>
                  <a:gd name="connsiteY106" fmla="*/ 19050 h 525780"/>
                  <a:gd name="connsiteX107" fmla="*/ 133064 w 457581"/>
                  <a:gd name="connsiteY107" fmla="*/ 76676 h 525780"/>
                  <a:gd name="connsiteX108" fmla="*/ 120777 w 457581"/>
                  <a:gd name="connsiteY108" fmla="*/ 129445 h 525780"/>
                  <a:gd name="connsiteX109" fmla="*/ 120015 w 457581"/>
                  <a:gd name="connsiteY109" fmla="*/ 136589 h 525780"/>
                  <a:gd name="connsiteX110" fmla="*/ 102489 w 457581"/>
                  <a:gd name="connsiteY110" fmla="*/ 209455 h 525780"/>
                  <a:gd name="connsiteX111" fmla="*/ 64389 w 457581"/>
                  <a:gd name="connsiteY111" fmla="*/ 243745 h 525780"/>
                  <a:gd name="connsiteX112" fmla="*/ 134017 w 457581"/>
                  <a:gd name="connsiteY112" fmla="*/ 265652 h 525780"/>
                  <a:gd name="connsiteX113" fmla="*/ 145066 w 457581"/>
                  <a:gd name="connsiteY113" fmla="*/ 273368 h 525780"/>
                  <a:gd name="connsiteX114" fmla="*/ 137351 w 457581"/>
                  <a:gd name="connsiteY114" fmla="*/ 284417 h 525780"/>
                  <a:gd name="connsiteX115" fmla="*/ 118777 w 457581"/>
                  <a:gd name="connsiteY115" fmla="*/ 286036 h 525780"/>
                  <a:gd name="connsiteX116" fmla="*/ 39624 w 457581"/>
                  <a:gd name="connsiteY116" fmla="*/ 242697 h 525780"/>
                  <a:gd name="connsiteX117" fmla="*/ 32385 w 457581"/>
                  <a:gd name="connsiteY117" fmla="*/ 230315 h 525780"/>
                  <a:gd name="connsiteX118" fmla="*/ 46577 w 457581"/>
                  <a:gd name="connsiteY118" fmla="*/ 228505 h 525780"/>
                  <a:gd name="connsiteX119" fmla="*/ 85630 w 457581"/>
                  <a:gd name="connsiteY119" fmla="*/ 200692 h 525780"/>
                  <a:gd name="connsiteX120" fmla="*/ 101060 w 457581"/>
                  <a:gd name="connsiteY120" fmla="*/ 134588 h 525780"/>
                  <a:gd name="connsiteX121" fmla="*/ 101822 w 457581"/>
                  <a:gd name="connsiteY121" fmla="*/ 127349 h 525780"/>
                  <a:gd name="connsiteX122" fmla="*/ 115729 w 457581"/>
                  <a:gd name="connsiteY122" fmla="*/ 68771 h 525780"/>
                  <a:gd name="connsiteX123" fmla="*/ 228695 w 457581"/>
                  <a:gd name="connsiteY123" fmla="*/ 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57581" h="525780">
                    <a:moveTo>
                      <a:pt x="229076" y="410717"/>
                    </a:moveTo>
                    <a:cubicBezTo>
                      <a:pt x="234315" y="410717"/>
                      <a:pt x="238601" y="414908"/>
                      <a:pt x="238601" y="420242"/>
                    </a:cubicBezTo>
                    <a:lnTo>
                      <a:pt x="238601" y="421766"/>
                    </a:lnTo>
                    <a:cubicBezTo>
                      <a:pt x="238601" y="427005"/>
                      <a:pt x="234315" y="431291"/>
                      <a:pt x="229076" y="431291"/>
                    </a:cubicBezTo>
                    <a:cubicBezTo>
                      <a:pt x="223837" y="431291"/>
                      <a:pt x="219551" y="427005"/>
                      <a:pt x="219551" y="421766"/>
                    </a:cubicBezTo>
                    <a:lnTo>
                      <a:pt x="219551" y="420242"/>
                    </a:lnTo>
                    <a:cubicBezTo>
                      <a:pt x="219551" y="415003"/>
                      <a:pt x="223837" y="410717"/>
                      <a:pt x="229076" y="410717"/>
                    </a:cubicBezTo>
                    <a:close/>
                    <a:moveTo>
                      <a:pt x="175355" y="318230"/>
                    </a:moveTo>
                    <a:cubicBezTo>
                      <a:pt x="173450" y="321659"/>
                      <a:pt x="170783" y="324707"/>
                      <a:pt x="167450" y="326898"/>
                    </a:cubicBezTo>
                    <a:cubicBezTo>
                      <a:pt x="166116" y="327850"/>
                      <a:pt x="163259" y="329470"/>
                      <a:pt x="159830" y="330327"/>
                    </a:cubicBezTo>
                    <a:lnTo>
                      <a:pt x="87440" y="351282"/>
                    </a:lnTo>
                    <a:cubicBezTo>
                      <a:pt x="79439" y="353092"/>
                      <a:pt x="71438" y="357283"/>
                      <a:pt x="62484" y="364331"/>
                    </a:cubicBezTo>
                    <a:cubicBezTo>
                      <a:pt x="49720" y="374809"/>
                      <a:pt x="40767" y="389953"/>
                      <a:pt x="37338" y="406718"/>
                    </a:cubicBezTo>
                    <a:lnTo>
                      <a:pt x="22384" y="482441"/>
                    </a:lnTo>
                    <a:lnTo>
                      <a:pt x="53912" y="488918"/>
                    </a:lnTo>
                    <a:cubicBezTo>
                      <a:pt x="107537" y="500253"/>
                      <a:pt x="163544" y="506063"/>
                      <a:pt x="219551" y="506635"/>
                    </a:cubicBezTo>
                    <a:lnTo>
                      <a:pt x="219551" y="467868"/>
                    </a:lnTo>
                    <a:cubicBezTo>
                      <a:pt x="219551" y="462629"/>
                      <a:pt x="223838" y="458343"/>
                      <a:pt x="229076" y="458343"/>
                    </a:cubicBezTo>
                    <a:cubicBezTo>
                      <a:pt x="234315" y="458343"/>
                      <a:pt x="238601" y="462629"/>
                      <a:pt x="238601" y="467868"/>
                    </a:cubicBezTo>
                    <a:lnTo>
                      <a:pt x="238601" y="506635"/>
                    </a:lnTo>
                    <a:cubicBezTo>
                      <a:pt x="294704" y="505968"/>
                      <a:pt x="350520" y="500158"/>
                      <a:pt x="403765" y="488918"/>
                    </a:cubicBezTo>
                    <a:lnTo>
                      <a:pt x="435578" y="482536"/>
                    </a:lnTo>
                    <a:lnTo>
                      <a:pt x="420624" y="406718"/>
                    </a:lnTo>
                    <a:cubicBezTo>
                      <a:pt x="417290" y="390144"/>
                      <a:pt x="408337" y="374999"/>
                      <a:pt x="395288" y="364236"/>
                    </a:cubicBezTo>
                    <a:cubicBezTo>
                      <a:pt x="387287" y="357664"/>
                      <a:pt x="378905" y="353282"/>
                      <a:pt x="371094" y="351473"/>
                    </a:cubicBezTo>
                    <a:lnTo>
                      <a:pt x="297847" y="330232"/>
                    </a:lnTo>
                    <a:cubicBezTo>
                      <a:pt x="295751" y="329755"/>
                      <a:pt x="294037" y="328803"/>
                      <a:pt x="292608" y="328041"/>
                    </a:cubicBezTo>
                    <a:lnTo>
                      <a:pt x="290608" y="326898"/>
                    </a:lnTo>
                    <a:cubicBezTo>
                      <a:pt x="287560" y="324898"/>
                      <a:pt x="285083" y="322231"/>
                      <a:pt x="283178" y="319087"/>
                    </a:cubicBezTo>
                    <a:lnTo>
                      <a:pt x="243650" y="354044"/>
                    </a:lnTo>
                    <a:lnTo>
                      <a:pt x="268034" y="377476"/>
                    </a:lnTo>
                    <a:lnTo>
                      <a:pt x="302800" y="343567"/>
                    </a:lnTo>
                    <a:cubicBezTo>
                      <a:pt x="306515" y="339947"/>
                      <a:pt x="312515" y="339947"/>
                      <a:pt x="316230" y="343757"/>
                    </a:cubicBezTo>
                    <a:cubicBezTo>
                      <a:pt x="319850" y="347472"/>
                      <a:pt x="319850" y="353473"/>
                      <a:pt x="316040" y="357187"/>
                    </a:cubicBezTo>
                    <a:lnTo>
                      <a:pt x="268129" y="403955"/>
                    </a:lnTo>
                    <a:lnTo>
                      <a:pt x="229457" y="366808"/>
                    </a:lnTo>
                    <a:lnTo>
                      <a:pt x="190881" y="403860"/>
                    </a:lnTo>
                    <a:lnTo>
                      <a:pt x="142018" y="357187"/>
                    </a:lnTo>
                    <a:cubicBezTo>
                      <a:pt x="138208" y="353568"/>
                      <a:pt x="138113" y="347567"/>
                      <a:pt x="141732" y="343757"/>
                    </a:cubicBezTo>
                    <a:cubicBezTo>
                      <a:pt x="145352" y="339947"/>
                      <a:pt x="151352" y="339852"/>
                      <a:pt x="155162" y="343472"/>
                    </a:cubicBezTo>
                    <a:lnTo>
                      <a:pt x="190786" y="377476"/>
                    </a:lnTo>
                    <a:lnTo>
                      <a:pt x="215551" y="353758"/>
                    </a:lnTo>
                    <a:close/>
                    <a:moveTo>
                      <a:pt x="228219" y="61341"/>
                    </a:moveTo>
                    <a:cubicBezTo>
                      <a:pt x="226409" y="61246"/>
                      <a:pt x="180880" y="59436"/>
                      <a:pt x="166116" y="110109"/>
                    </a:cubicBezTo>
                    <a:cubicBezTo>
                      <a:pt x="166116" y="110204"/>
                      <a:pt x="150971" y="179260"/>
                      <a:pt x="150971" y="215265"/>
                    </a:cubicBezTo>
                    <a:cubicBezTo>
                      <a:pt x="152114" y="239173"/>
                      <a:pt x="159353" y="254032"/>
                      <a:pt x="178594" y="271844"/>
                    </a:cubicBezTo>
                    <a:lnTo>
                      <a:pt x="182118" y="275177"/>
                    </a:lnTo>
                    <a:lnTo>
                      <a:pt x="179642" y="296608"/>
                    </a:lnTo>
                    <a:lnTo>
                      <a:pt x="229553" y="340709"/>
                    </a:lnTo>
                    <a:lnTo>
                      <a:pt x="278225" y="297751"/>
                    </a:lnTo>
                    <a:lnTo>
                      <a:pt x="275558" y="275177"/>
                    </a:lnTo>
                    <a:lnTo>
                      <a:pt x="279083" y="271844"/>
                    </a:lnTo>
                    <a:cubicBezTo>
                      <a:pt x="298323" y="254127"/>
                      <a:pt x="305467" y="239173"/>
                      <a:pt x="306705" y="214789"/>
                    </a:cubicBezTo>
                    <a:cubicBezTo>
                      <a:pt x="307086" y="179165"/>
                      <a:pt x="291560" y="110204"/>
                      <a:pt x="291370" y="109537"/>
                    </a:cubicBezTo>
                    <a:cubicBezTo>
                      <a:pt x="276797" y="59150"/>
                      <a:pt x="231458" y="61150"/>
                      <a:pt x="229457" y="61341"/>
                    </a:cubicBezTo>
                    <a:lnTo>
                      <a:pt x="228886" y="61341"/>
                    </a:lnTo>
                    <a:close/>
                    <a:moveTo>
                      <a:pt x="228695" y="42291"/>
                    </a:moveTo>
                    <a:cubicBezTo>
                      <a:pt x="250412" y="41148"/>
                      <a:pt x="294608" y="52483"/>
                      <a:pt x="309753" y="104775"/>
                    </a:cubicBezTo>
                    <a:cubicBezTo>
                      <a:pt x="310515" y="108299"/>
                      <a:pt x="326041" y="177165"/>
                      <a:pt x="325660" y="215360"/>
                    </a:cubicBezTo>
                    <a:cubicBezTo>
                      <a:pt x="324231" y="243459"/>
                      <a:pt x="315754" y="262509"/>
                      <a:pt x="295466" y="282416"/>
                    </a:cubicBezTo>
                    <a:lnTo>
                      <a:pt x="298228" y="306324"/>
                    </a:lnTo>
                    <a:cubicBezTo>
                      <a:pt x="298418" y="308229"/>
                      <a:pt x="299276" y="309753"/>
                      <a:pt x="300514" y="310705"/>
                    </a:cubicBezTo>
                    <a:lnTo>
                      <a:pt x="301276" y="311086"/>
                    </a:lnTo>
                    <a:cubicBezTo>
                      <a:pt x="301752" y="311372"/>
                      <a:pt x="302038" y="311563"/>
                      <a:pt x="302514" y="311753"/>
                    </a:cubicBezTo>
                    <a:lnTo>
                      <a:pt x="375475" y="332899"/>
                    </a:lnTo>
                    <a:cubicBezTo>
                      <a:pt x="385572" y="335185"/>
                      <a:pt x="396716" y="340900"/>
                      <a:pt x="407003" y="349377"/>
                    </a:cubicBezTo>
                    <a:cubicBezTo>
                      <a:pt x="423482" y="362998"/>
                      <a:pt x="434721" y="382048"/>
                      <a:pt x="438912" y="402907"/>
                    </a:cubicBezTo>
                    <a:lnTo>
                      <a:pt x="457581" y="497205"/>
                    </a:lnTo>
                    <a:lnTo>
                      <a:pt x="407670" y="507492"/>
                    </a:lnTo>
                    <a:cubicBezTo>
                      <a:pt x="350234" y="519589"/>
                      <a:pt x="290132" y="525685"/>
                      <a:pt x="229172" y="525780"/>
                    </a:cubicBezTo>
                    <a:cubicBezTo>
                      <a:pt x="229076" y="525780"/>
                      <a:pt x="229076" y="525780"/>
                      <a:pt x="229076" y="525780"/>
                    </a:cubicBezTo>
                    <a:cubicBezTo>
                      <a:pt x="228981" y="525780"/>
                      <a:pt x="228981" y="525780"/>
                      <a:pt x="228981" y="525780"/>
                    </a:cubicBezTo>
                    <a:cubicBezTo>
                      <a:pt x="228791" y="525780"/>
                      <a:pt x="228600" y="525780"/>
                      <a:pt x="228410" y="525780"/>
                    </a:cubicBezTo>
                    <a:cubicBezTo>
                      <a:pt x="167735" y="525780"/>
                      <a:pt x="107728" y="519684"/>
                      <a:pt x="50006" y="507492"/>
                    </a:cubicBezTo>
                    <a:lnTo>
                      <a:pt x="0" y="497205"/>
                    </a:lnTo>
                    <a:lnTo>
                      <a:pt x="18479" y="402907"/>
                    </a:lnTo>
                    <a:cubicBezTo>
                      <a:pt x="22765" y="381857"/>
                      <a:pt x="34004" y="362902"/>
                      <a:pt x="50292" y="349377"/>
                    </a:cubicBezTo>
                    <a:cubicBezTo>
                      <a:pt x="61722" y="340424"/>
                      <a:pt x="72104" y="335090"/>
                      <a:pt x="82391" y="332708"/>
                    </a:cubicBezTo>
                    <a:lnTo>
                      <a:pt x="154591" y="311753"/>
                    </a:lnTo>
                    <a:cubicBezTo>
                      <a:pt x="155353" y="311563"/>
                      <a:pt x="156019" y="311277"/>
                      <a:pt x="156591" y="310896"/>
                    </a:cubicBezTo>
                    <a:cubicBezTo>
                      <a:pt x="158020" y="309944"/>
                      <a:pt x="158972" y="308324"/>
                      <a:pt x="159163" y="306610"/>
                    </a:cubicBezTo>
                    <a:lnTo>
                      <a:pt x="162020" y="282416"/>
                    </a:lnTo>
                    <a:cubicBezTo>
                      <a:pt x="141732" y="262509"/>
                      <a:pt x="133160" y="243364"/>
                      <a:pt x="131826" y="215646"/>
                    </a:cubicBezTo>
                    <a:cubicBezTo>
                      <a:pt x="131731" y="177165"/>
                      <a:pt x="146876" y="108299"/>
                      <a:pt x="147542" y="105346"/>
                    </a:cubicBezTo>
                    <a:cubicBezTo>
                      <a:pt x="162878" y="52864"/>
                      <a:pt x="207074" y="41243"/>
                      <a:pt x="228695" y="42291"/>
                    </a:cubicBezTo>
                    <a:close/>
                    <a:moveTo>
                      <a:pt x="228695" y="0"/>
                    </a:moveTo>
                    <a:cubicBezTo>
                      <a:pt x="228791" y="0"/>
                      <a:pt x="228981" y="95"/>
                      <a:pt x="229076" y="95"/>
                    </a:cubicBezTo>
                    <a:cubicBezTo>
                      <a:pt x="229172" y="95"/>
                      <a:pt x="229267" y="0"/>
                      <a:pt x="229457" y="0"/>
                    </a:cubicBezTo>
                    <a:cubicBezTo>
                      <a:pt x="278702" y="0"/>
                      <a:pt x="324136" y="27623"/>
                      <a:pt x="342519" y="68866"/>
                    </a:cubicBezTo>
                    <a:cubicBezTo>
                      <a:pt x="350996" y="87154"/>
                      <a:pt x="354140" y="107823"/>
                      <a:pt x="356330" y="127349"/>
                    </a:cubicBezTo>
                    <a:lnTo>
                      <a:pt x="357092" y="134588"/>
                    </a:lnTo>
                    <a:cubicBezTo>
                      <a:pt x="359569" y="157925"/>
                      <a:pt x="361950" y="180023"/>
                      <a:pt x="372618" y="200692"/>
                    </a:cubicBezTo>
                    <a:cubicBezTo>
                      <a:pt x="381286" y="217361"/>
                      <a:pt x="393764" y="226219"/>
                      <a:pt x="411671" y="228505"/>
                    </a:cubicBezTo>
                    <a:lnTo>
                      <a:pt x="425863" y="230315"/>
                    </a:lnTo>
                    <a:lnTo>
                      <a:pt x="418624" y="242697"/>
                    </a:lnTo>
                    <a:cubicBezTo>
                      <a:pt x="418338" y="243173"/>
                      <a:pt x="392716" y="286036"/>
                      <a:pt x="339376" y="286036"/>
                    </a:cubicBezTo>
                    <a:cubicBezTo>
                      <a:pt x="333470" y="286036"/>
                      <a:pt x="327279" y="285560"/>
                      <a:pt x="320802" y="284417"/>
                    </a:cubicBezTo>
                    <a:cubicBezTo>
                      <a:pt x="315659" y="283464"/>
                      <a:pt x="312230" y="278511"/>
                      <a:pt x="313087" y="273368"/>
                    </a:cubicBezTo>
                    <a:cubicBezTo>
                      <a:pt x="314039" y="268224"/>
                      <a:pt x="318897" y="264700"/>
                      <a:pt x="324136" y="265652"/>
                    </a:cubicBezTo>
                    <a:cubicBezTo>
                      <a:pt x="359759" y="271844"/>
                      <a:pt x="382524" y="255461"/>
                      <a:pt x="393764" y="243745"/>
                    </a:cubicBezTo>
                    <a:cubicBezTo>
                      <a:pt x="377285" y="237935"/>
                      <a:pt x="364522" y="226505"/>
                      <a:pt x="355664" y="209455"/>
                    </a:cubicBezTo>
                    <a:cubicBezTo>
                      <a:pt x="343281" y="185642"/>
                      <a:pt x="340805" y="161830"/>
                      <a:pt x="338138" y="136589"/>
                    </a:cubicBezTo>
                    <a:lnTo>
                      <a:pt x="337375" y="129445"/>
                    </a:lnTo>
                    <a:cubicBezTo>
                      <a:pt x="335090" y="108680"/>
                      <a:pt x="332137" y="91821"/>
                      <a:pt x="325184" y="76772"/>
                    </a:cubicBezTo>
                    <a:cubicBezTo>
                      <a:pt x="309944" y="42767"/>
                      <a:pt x="270605" y="19050"/>
                      <a:pt x="229457" y="19050"/>
                    </a:cubicBezTo>
                    <a:cubicBezTo>
                      <a:pt x="229362" y="19050"/>
                      <a:pt x="229267" y="18955"/>
                      <a:pt x="229076" y="18955"/>
                    </a:cubicBezTo>
                    <a:cubicBezTo>
                      <a:pt x="228981" y="18955"/>
                      <a:pt x="228886" y="19050"/>
                      <a:pt x="228695" y="19050"/>
                    </a:cubicBezTo>
                    <a:cubicBezTo>
                      <a:pt x="187452" y="19050"/>
                      <a:pt x="148114" y="42767"/>
                      <a:pt x="133064" y="76676"/>
                    </a:cubicBezTo>
                    <a:cubicBezTo>
                      <a:pt x="125254" y="93440"/>
                      <a:pt x="122587" y="112681"/>
                      <a:pt x="120777" y="129445"/>
                    </a:cubicBezTo>
                    <a:lnTo>
                      <a:pt x="120015" y="136589"/>
                    </a:lnTo>
                    <a:cubicBezTo>
                      <a:pt x="117348" y="161830"/>
                      <a:pt x="114776" y="185642"/>
                      <a:pt x="102489" y="209455"/>
                    </a:cubicBezTo>
                    <a:cubicBezTo>
                      <a:pt x="93535" y="226505"/>
                      <a:pt x="80772" y="237935"/>
                      <a:pt x="64389" y="243745"/>
                    </a:cubicBezTo>
                    <a:cubicBezTo>
                      <a:pt x="75629" y="255556"/>
                      <a:pt x="98393" y="271844"/>
                      <a:pt x="134017" y="265652"/>
                    </a:cubicBezTo>
                    <a:cubicBezTo>
                      <a:pt x="139256" y="264700"/>
                      <a:pt x="144209" y="268224"/>
                      <a:pt x="145066" y="273368"/>
                    </a:cubicBezTo>
                    <a:cubicBezTo>
                      <a:pt x="146018" y="278606"/>
                      <a:pt x="142494" y="283464"/>
                      <a:pt x="137351" y="284417"/>
                    </a:cubicBezTo>
                    <a:cubicBezTo>
                      <a:pt x="130778" y="285560"/>
                      <a:pt x="124587" y="286036"/>
                      <a:pt x="118777" y="286036"/>
                    </a:cubicBezTo>
                    <a:cubicBezTo>
                      <a:pt x="65437" y="286036"/>
                      <a:pt x="39814" y="243173"/>
                      <a:pt x="39624" y="242697"/>
                    </a:cubicBezTo>
                    <a:lnTo>
                      <a:pt x="32385" y="230315"/>
                    </a:lnTo>
                    <a:lnTo>
                      <a:pt x="46577" y="228505"/>
                    </a:lnTo>
                    <a:cubicBezTo>
                      <a:pt x="64484" y="226219"/>
                      <a:pt x="76867" y="217361"/>
                      <a:pt x="85630" y="200692"/>
                    </a:cubicBezTo>
                    <a:cubicBezTo>
                      <a:pt x="96298" y="180023"/>
                      <a:pt x="98584" y="157925"/>
                      <a:pt x="101060" y="134588"/>
                    </a:cubicBezTo>
                    <a:lnTo>
                      <a:pt x="101822" y="127349"/>
                    </a:lnTo>
                    <a:cubicBezTo>
                      <a:pt x="103918" y="109157"/>
                      <a:pt x="106775" y="88106"/>
                      <a:pt x="115729" y="68771"/>
                    </a:cubicBezTo>
                    <a:cubicBezTo>
                      <a:pt x="134017" y="27718"/>
                      <a:pt x="179451" y="0"/>
                      <a:pt x="22869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76" name="Gruppieren 175">
              <a:extLst>
                <a:ext uri="{FF2B5EF4-FFF2-40B4-BE49-F238E27FC236}">
                  <a16:creationId xmlns:a16="http://schemas.microsoft.com/office/drawing/2014/main" id="{E682B3C4-3A81-853B-5315-906C46ADEA36}"/>
                </a:ext>
              </a:extLst>
            </p:cNvPr>
            <p:cNvGrpSpPr>
              <a:grpSpLocks noChangeAspect="1"/>
            </p:cNvGrpSpPr>
            <p:nvPr/>
          </p:nvGrpSpPr>
          <p:grpSpPr bwMode="gray">
            <a:xfrm>
              <a:off x="5856101" y="4364400"/>
              <a:ext cx="540000" cy="540000"/>
              <a:chOff x="5114222" y="3079429"/>
              <a:chExt cx="540000" cy="540000"/>
            </a:xfrm>
          </p:grpSpPr>
          <p:sp>
            <p:nvSpPr>
              <p:cNvPr id="177" name="Oval 11">
                <a:extLst>
                  <a:ext uri="{FF2B5EF4-FFF2-40B4-BE49-F238E27FC236}">
                    <a16:creationId xmlns:a16="http://schemas.microsoft.com/office/drawing/2014/main" id="{5F87F789-8C3A-1479-74DC-142F47AC43AD}"/>
                  </a:ext>
                </a:extLst>
              </p:cNvPr>
              <p:cNvSpPr>
                <a:spLocks noChangeAspect="1"/>
              </p:cNvSpPr>
              <p:nvPr/>
            </p:nvSpPr>
            <p:spPr bwMode="gray">
              <a:xfrm>
                <a:off x="5114222" y="3079429"/>
                <a:ext cx="540000" cy="54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178" name="ICON">
                <a:extLst>
                  <a:ext uri="{FF2B5EF4-FFF2-40B4-BE49-F238E27FC236}">
                    <a16:creationId xmlns:a16="http://schemas.microsoft.com/office/drawing/2014/main" id="{1B3552AB-AE48-FDE4-56BF-5D0B3A4DBC32}"/>
                  </a:ext>
                </a:extLst>
              </p:cNvPr>
              <p:cNvSpPr>
                <a:spLocks noChangeAspect="1"/>
              </p:cNvSpPr>
              <p:nvPr/>
            </p:nvSpPr>
            <p:spPr bwMode="gray">
              <a:xfrm>
                <a:off x="5266112" y="3214888"/>
                <a:ext cx="236220" cy="269082"/>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pic>
        <p:nvPicPr>
          <p:cNvPr id="8" name="Grafik 7" descr="Ein Bild, das Text enthält.&#10;&#10;Automatisch generierte Beschreibung">
            <a:extLst>
              <a:ext uri="{FF2B5EF4-FFF2-40B4-BE49-F238E27FC236}">
                <a16:creationId xmlns:a16="http://schemas.microsoft.com/office/drawing/2014/main" id="{57F9BC5F-D32D-C8D7-F9E8-29D07E7A805C}"/>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24064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4088CFA7-EAD4-452F-A393-A27AEB275B1B}"/>
              </a:ext>
            </a:extLst>
          </p:cNvPr>
          <p:cNvPicPr>
            <a:picLocks noGrp="1" noChangeAspect="1"/>
          </p:cNvPicPr>
          <p:nvPr>
            <p:ph type="pic" sz="quarter" idx="14"/>
          </p:nvPr>
        </p:nvPicPr>
        <p:blipFill>
          <a:blip r:embed="rId2"/>
          <a:srcRect l="30630" r="30630"/>
          <a:stretch>
            <a:fillRect/>
          </a:stretch>
        </p:blipFill>
        <p:spPr bwMode="gray"/>
      </p:pic>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das Risiko für den Kunden minimieren?</a:t>
            </a:r>
          </a:p>
          <a:p>
            <a:pPr>
              <a:lnSpc>
                <a:spcPct val="90000"/>
              </a:lnSpc>
              <a:spcAft>
                <a:spcPts val="1000"/>
              </a:spcAft>
            </a:pPr>
            <a:r>
              <a:rPr lang="de-DE" sz="1600" dirty="0">
                <a:solidFill>
                  <a:schemeClr val="bg1"/>
                </a:solidFill>
              </a:rPr>
              <a:t>Wie ermöglichen wir die Umsetzung von Nutzungs-rechten, sodass sie den Verträgen gerecht werden?</a:t>
            </a:r>
          </a:p>
          <a:p>
            <a:pPr>
              <a:lnSpc>
                <a:spcPct val="90000"/>
              </a:lnSpc>
              <a:spcAft>
                <a:spcPts val="1000"/>
              </a:spcAft>
            </a:pPr>
            <a:r>
              <a:rPr lang="de-DE" sz="1600" dirty="0">
                <a:solidFill>
                  <a:schemeClr val="bg1"/>
                </a:solidFill>
              </a:rPr>
              <a:t>Wie können unsere Kunden aussteigen und ihren Anteil veräußern?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2D0EAF74-B428-4316-8E58-DD6A834C58CA}"/>
              </a:ext>
            </a:extLst>
          </p:cNvPr>
          <p:cNvSpPr>
            <a:spLocks noGrp="1"/>
          </p:cNvSpPr>
          <p:nvPr>
            <p:ph sz="half" idx="1"/>
          </p:nvPr>
        </p:nvSpPr>
        <p:spPr bwMode="gray"/>
        <p:txBody>
          <a:bodyPr vert="horz" lIns="0" tIns="1980000" rIns="360000" bIns="0" rtlCol="0">
            <a:noAutofit/>
          </a:bodyPr>
          <a:lstStyle/>
          <a:p>
            <a:pPr marL="0" indent="0">
              <a:buNone/>
            </a:pPr>
            <a:r>
              <a:rPr lang="de-DE" sz="1600" dirty="0"/>
              <a:t>Beim Car-Sharing werden mehrere Kunden auf ein Auto verteilt und können dieses für geringere Kosten als bei einem Einzelkauf nutzen.</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spc="-10" dirty="0"/>
              <a:t>Fractionalized Ownership Beispiel</a:t>
            </a:r>
          </a:p>
        </p:txBody>
      </p:sp>
      <p:sp>
        <p:nvSpPr>
          <p:cNvPr id="17" name="Inhaltsplatzhalter 25">
            <a:extLst>
              <a:ext uri="{FF2B5EF4-FFF2-40B4-BE49-F238E27FC236}">
                <a16:creationId xmlns:a16="http://schemas.microsoft.com/office/drawing/2014/main" id="{73D6CB5D-BC14-47CC-BD0E-57BA4BE207A0}"/>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br>
              <a:rPr lang="de-DE" dirty="0"/>
            </a:br>
            <a:r>
              <a:rPr lang="de-DE" dirty="0"/>
              <a:t>Car-Sharing</a:t>
            </a:r>
          </a:p>
        </p:txBody>
      </p:sp>
      <p:cxnSp>
        <p:nvCxnSpPr>
          <p:cNvPr id="19" name="Gerader Verbinder 18">
            <a:extLst>
              <a:ext uri="{FF2B5EF4-FFF2-40B4-BE49-F238E27FC236}">
                <a16:creationId xmlns:a16="http://schemas.microsoft.com/office/drawing/2014/main" id="{0C1B153E-8594-4658-B60E-B58E5A8AEA5F}"/>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6" name="Freihandform: Form 25">
            <a:extLst>
              <a:ext uri="{FF2B5EF4-FFF2-40B4-BE49-F238E27FC236}">
                <a16:creationId xmlns:a16="http://schemas.microsoft.com/office/drawing/2014/main" id="{23285C09-0494-42DF-9282-734160C48064}"/>
              </a:ext>
            </a:extLst>
          </p:cNvPr>
          <p:cNvSpPr>
            <a:spLocks noChangeAspect="1"/>
          </p:cNvSpPr>
          <p:nvPr/>
        </p:nvSpPr>
        <p:spPr bwMode="gray">
          <a:xfrm>
            <a:off x="540070" y="1872000"/>
            <a:ext cx="540000" cy="540000"/>
          </a:xfrm>
          <a:custGeom>
            <a:avLst/>
            <a:gdLst>
              <a:gd name="connsiteX0" fmla="*/ 894080 w 4876801"/>
              <a:gd name="connsiteY0" fmla="*/ 3007360 h 4876800"/>
              <a:gd name="connsiteX1" fmla="*/ 894080 w 4876801"/>
              <a:gd name="connsiteY1" fmla="*/ 4632960 h 4876800"/>
              <a:gd name="connsiteX2" fmla="*/ 2869184 w 4876801"/>
              <a:gd name="connsiteY2" fmla="*/ 4632960 h 4876800"/>
              <a:gd name="connsiteX3" fmla="*/ 3122778 w 4876801"/>
              <a:gd name="connsiteY3" fmla="*/ 4562247 h 4876800"/>
              <a:gd name="connsiteX4" fmla="*/ 4648403 w 4876801"/>
              <a:gd name="connsiteY4" fmla="*/ 3634842 h 4876800"/>
              <a:gd name="connsiteX5" fmla="*/ 4714240 w 4876801"/>
              <a:gd name="connsiteY5" fmla="*/ 3540557 h 4876800"/>
              <a:gd name="connsiteX6" fmla="*/ 4685792 w 4876801"/>
              <a:gd name="connsiteY6" fmla="*/ 3429203 h 4876800"/>
              <a:gd name="connsiteX7" fmla="*/ 4528109 w 4876801"/>
              <a:gd name="connsiteY7" fmla="*/ 3378810 h 4876800"/>
              <a:gd name="connsiteX8" fmla="*/ 3022803 w 4876801"/>
              <a:gd name="connsiteY8" fmla="*/ 3880307 h 4876800"/>
              <a:gd name="connsiteX9" fmla="*/ 2894381 w 4876801"/>
              <a:gd name="connsiteY9" fmla="*/ 3901440 h 4876800"/>
              <a:gd name="connsiteX10" fmla="*/ 2172614 w 4876801"/>
              <a:gd name="connsiteY10" fmla="*/ 3901440 h 4876800"/>
              <a:gd name="connsiteX11" fmla="*/ 1811731 w 4876801"/>
              <a:gd name="connsiteY11" fmla="*/ 4010355 h 4876800"/>
              <a:gd name="connsiteX12" fmla="*/ 1751584 w 4876801"/>
              <a:gd name="connsiteY12" fmla="*/ 4050183 h 4876800"/>
              <a:gd name="connsiteX13" fmla="*/ 1645408 w 4876801"/>
              <a:gd name="connsiteY13" fmla="*/ 4023458 h 4876800"/>
              <a:gd name="connsiteX14" fmla="*/ 1662176 w 4876801"/>
              <a:gd name="connsiteY14" fmla="*/ 3915258 h 4876800"/>
              <a:gd name="connsiteX15" fmla="*/ 1721510 w 4876801"/>
              <a:gd name="connsiteY15" fmla="*/ 3875430 h 4876800"/>
              <a:gd name="connsiteX16" fmla="*/ 2172614 w 4876801"/>
              <a:gd name="connsiteY16" fmla="*/ 3738880 h 4876800"/>
              <a:gd name="connsiteX17" fmla="*/ 2665984 w 4876801"/>
              <a:gd name="connsiteY17" fmla="*/ 3738880 h 4876800"/>
              <a:gd name="connsiteX18" fmla="*/ 2678176 w 4876801"/>
              <a:gd name="connsiteY18" fmla="*/ 3502355 h 4876800"/>
              <a:gd name="connsiteX19" fmla="*/ 2670861 w 4876801"/>
              <a:gd name="connsiteY19" fmla="*/ 3490163 h 4876800"/>
              <a:gd name="connsiteX20" fmla="*/ 2392071 w 4876801"/>
              <a:gd name="connsiteY20" fmla="*/ 3332480 h 4876800"/>
              <a:gd name="connsiteX21" fmla="*/ 1966976 w 4876801"/>
              <a:gd name="connsiteY21" fmla="*/ 3332480 h 4876800"/>
              <a:gd name="connsiteX22" fmla="*/ 1453286 w 4876801"/>
              <a:gd name="connsiteY22" fmla="*/ 3152038 h 4876800"/>
              <a:gd name="connsiteX23" fmla="*/ 1040384 w 4876801"/>
              <a:gd name="connsiteY23" fmla="*/ 3007360 h 4876800"/>
              <a:gd name="connsiteX24" fmla="*/ 243840 w 4876801"/>
              <a:gd name="connsiteY24" fmla="*/ 2844800 h 4876800"/>
              <a:gd name="connsiteX25" fmla="*/ 162560 w 4876801"/>
              <a:gd name="connsiteY25" fmla="*/ 2926080 h 4876800"/>
              <a:gd name="connsiteX26" fmla="*/ 162560 w 4876801"/>
              <a:gd name="connsiteY26" fmla="*/ 4632960 h 4876800"/>
              <a:gd name="connsiteX27" fmla="*/ 243840 w 4876801"/>
              <a:gd name="connsiteY27" fmla="*/ 4714240 h 4876800"/>
              <a:gd name="connsiteX28" fmla="*/ 650240 w 4876801"/>
              <a:gd name="connsiteY28" fmla="*/ 4714240 h 4876800"/>
              <a:gd name="connsiteX29" fmla="*/ 731520 w 4876801"/>
              <a:gd name="connsiteY29" fmla="*/ 4632960 h 4876800"/>
              <a:gd name="connsiteX30" fmla="*/ 731520 w 4876801"/>
              <a:gd name="connsiteY30" fmla="*/ 2926080 h 4876800"/>
              <a:gd name="connsiteX31" fmla="*/ 650240 w 4876801"/>
              <a:gd name="connsiteY31" fmla="*/ 2844800 h 4876800"/>
              <a:gd name="connsiteX32" fmla="*/ 243840 w 4876801"/>
              <a:gd name="connsiteY32" fmla="*/ 2682240 h 4876800"/>
              <a:gd name="connsiteX33" fmla="*/ 650240 w 4876801"/>
              <a:gd name="connsiteY33" fmla="*/ 2682240 h 4876800"/>
              <a:gd name="connsiteX34" fmla="*/ 877824 w 4876801"/>
              <a:gd name="connsiteY34" fmla="*/ 2844800 h 4876800"/>
              <a:gd name="connsiteX35" fmla="*/ 1040384 w 4876801"/>
              <a:gd name="connsiteY35" fmla="*/ 2844800 h 4876800"/>
              <a:gd name="connsiteX36" fmla="*/ 1554074 w 4876801"/>
              <a:gd name="connsiteY36" fmla="*/ 3025242 h 4876800"/>
              <a:gd name="connsiteX37" fmla="*/ 1966976 w 4876801"/>
              <a:gd name="connsiteY37" fmla="*/ 3169920 h 4876800"/>
              <a:gd name="connsiteX38" fmla="*/ 2392071 w 4876801"/>
              <a:gd name="connsiteY38" fmla="*/ 3169920 h 4876800"/>
              <a:gd name="connsiteX39" fmla="*/ 2807411 w 4876801"/>
              <a:gd name="connsiteY39" fmla="*/ 3406445 h 4876800"/>
              <a:gd name="connsiteX40" fmla="*/ 2814727 w 4876801"/>
              <a:gd name="connsiteY40" fmla="*/ 3418637 h 4876800"/>
              <a:gd name="connsiteX41" fmla="*/ 2844800 w 4876801"/>
              <a:gd name="connsiteY41" fmla="*/ 3738880 h 4876800"/>
              <a:gd name="connsiteX42" fmla="*/ 2890317 w 4876801"/>
              <a:gd name="connsiteY42" fmla="*/ 3738880 h 4876800"/>
              <a:gd name="connsiteX43" fmla="*/ 2971597 w 4876801"/>
              <a:gd name="connsiteY43" fmla="*/ 3726688 h 4876800"/>
              <a:gd name="connsiteX44" fmla="*/ 4476090 w 4876801"/>
              <a:gd name="connsiteY44" fmla="*/ 3225190 h 4876800"/>
              <a:gd name="connsiteX45" fmla="*/ 4773087 w 4876801"/>
              <a:gd name="connsiteY45" fmla="*/ 3284818 h 4876800"/>
              <a:gd name="connsiteX46" fmla="*/ 4871111 w 4876801"/>
              <a:gd name="connsiteY46" fmla="*/ 3571443 h 4876800"/>
              <a:gd name="connsiteX47" fmla="*/ 4730496 w 4876801"/>
              <a:gd name="connsiteY47" fmla="*/ 3773018 h 4876800"/>
              <a:gd name="connsiteX48" fmla="*/ 3207309 w 4876801"/>
              <a:gd name="connsiteY48" fmla="*/ 4700423 h 4876800"/>
              <a:gd name="connsiteX49" fmla="*/ 2869184 w 4876801"/>
              <a:gd name="connsiteY49" fmla="*/ 4795520 h 4876800"/>
              <a:gd name="connsiteX50" fmla="*/ 830682 w 4876801"/>
              <a:gd name="connsiteY50" fmla="*/ 4795520 h 4876800"/>
              <a:gd name="connsiteX51" fmla="*/ 650240 w 4876801"/>
              <a:gd name="connsiteY51" fmla="*/ 4876800 h 4876800"/>
              <a:gd name="connsiteX52" fmla="*/ 243840 w 4876801"/>
              <a:gd name="connsiteY52" fmla="*/ 4876800 h 4876800"/>
              <a:gd name="connsiteX53" fmla="*/ 0 w 4876801"/>
              <a:gd name="connsiteY53" fmla="*/ 4632960 h 4876800"/>
              <a:gd name="connsiteX54" fmla="*/ 0 w 4876801"/>
              <a:gd name="connsiteY54" fmla="*/ 2926080 h 4876800"/>
              <a:gd name="connsiteX55" fmla="*/ 243840 w 4876801"/>
              <a:gd name="connsiteY55" fmla="*/ 2682240 h 4876800"/>
              <a:gd name="connsiteX56" fmla="*/ 4423259 w 4876801"/>
              <a:gd name="connsiteY56" fmla="*/ 2275840 h 4876800"/>
              <a:gd name="connsiteX57" fmla="*/ 4470401 w 4876801"/>
              <a:gd name="connsiteY57" fmla="*/ 2438400 h 4876800"/>
              <a:gd name="connsiteX58" fmla="*/ 4632961 w 4876801"/>
              <a:gd name="connsiteY58" fmla="*/ 2438400 h 4876800"/>
              <a:gd name="connsiteX59" fmla="*/ 4689044 w 4876801"/>
              <a:gd name="connsiteY59" fmla="*/ 2414828 h 4876800"/>
              <a:gd name="connsiteX60" fmla="*/ 4714241 w 4876801"/>
              <a:gd name="connsiteY60" fmla="*/ 2357120 h 4876800"/>
              <a:gd name="connsiteX61" fmla="*/ 4632961 w 4876801"/>
              <a:gd name="connsiteY61" fmla="*/ 2275840 h 4876800"/>
              <a:gd name="connsiteX62" fmla="*/ 2632660 w 4876801"/>
              <a:gd name="connsiteY62" fmla="*/ 2275840 h 4876800"/>
              <a:gd name="connsiteX63" fmla="*/ 2682241 w 4876801"/>
              <a:gd name="connsiteY63" fmla="*/ 2438400 h 4876800"/>
              <a:gd name="connsiteX64" fmla="*/ 3576321 w 4876801"/>
              <a:gd name="connsiteY64" fmla="*/ 2438400 h 4876800"/>
              <a:gd name="connsiteX65" fmla="*/ 3625902 w 4876801"/>
              <a:gd name="connsiteY65" fmla="*/ 2275840 h 4876800"/>
              <a:gd name="connsiteX66" fmla="*/ 1544321 w 4876801"/>
              <a:gd name="connsiteY66" fmla="*/ 2275840 h 4876800"/>
              <a:gd name="connsiteX67" fmla="*/ 1488238 w 4876801"/>
              <a:gd name="connsiteY67" fmla="*/ 2299411 h 4876800"/>
              <a:gd name="connsiteX68" fmla="*/ 1463041 w 4876801"/>
              <a:gd name="connsiteY68" fmla="*/ 2357120 h 4876800"/>
              <a:gd name="connsiteX69" fmla="*/ 1544321 w 4876801"/>
              <a:gd name="connsiteY69" fmla="*/ 2438400 h 4876800"/>
              <a:gd name="connsiteX70" fmla="*/ 1788161 w 4876801"/>
              <a:gd name="connsiteY70" fmla="*/ 2438400 h 4876800"/>
              <a:gd name="connsiteX71" fmla="*/ 1837742 w 4876801"/>
              <a:gd name="connsiteY71" fmla="*/ 2275840 h 4876800"/>
              <a:gd name="connsiteX72" fmla="*/ 2262219 w 4876801"/>
              <a:gd name="connsiteY72" fmla="*/ 2195831 h 4876800"/>
              <a:gd name="connsiteX73" fmla="*/ 2034041 w 4876801"/>
              <a:gd name="connsiteY73" fmla="*/ 2277880 h 4876800"/>
              <a:gd name="connsiteX74" fmla="*/ 1972374 w 4876801"/>
              <a:gd name="connsiteY74" fmla="*/ 2587906 h 4876800"/>
              <a:gd name="connsiteX75" fmla="*/ 2235201 w 4876801"/>
              <a:gd name="connsiteY75" fmla="*/ 2763520 h 4876800"/>
              <a:gd name="connsiteX76" fmla="*/ 2519681 w 4876801"/>
              <a:gd name="connsiteY76" fmla="*/ 2479040 h 4876800"/>
              <a:gd name="connsiteX77" fmla="*/ 2344067 w 4876801"/>
              <a:gd name="connsiteY77" fmla="*/ 2216212 h 4876800"/>
              <a:gd name="connsiteX78" fmla="*/ 2262219 w 4876801"/>
              <a:gd name="connsiteY78" fmla="*/ 2195831 h 4876800"/>
              <a:gd name="connsiteX79" fmla="*/ 4023361 w 4876801"/>
              <a:gd name="connsiteY79" fmla="*/ 2194560 h 4876800"/>
              <a:gd name="connsiteX80" fmla="*/ 3738881 w 4876801"/>
              <a:gd name="connsiteY80" fmla="*/ 2479040 h 4876800"/>
              <a:gd name="connsiteX81" fmla="*/ 4023361 w 4876801"/>
              <a:gd name="connsiteY81" fmla="*/ 2763520 h 4876800"/>
              <a:gd name="connsiteX82" fmla="*/ 4307841 w 4876801"/>
              <a:gd name="connsiteY82" fmla="*/ 2479040 h 4876800"/>
              <a:gd name="connsiteX83" fmla="*/ 4023361 w 4876801"/>
              <a:gd name="connsiteY83" fmla="*/ 2194560 h 4876800"/>
              <a:gd name="connsiteX84" fmla="*/ 3576321 w 4876801"/>
              <a:gd name="connsiteY84" fmla="*/ 1788160 h 4876800"/>
              <a:gd name="connsiteX85" fmla="*/ 3738881 w 4876801"/>
              <a:gd name="connsiteY85" fmla="*/ 1788160 h 4876800"/>
              <a:gd name="connsiteX86" fmla="*/ 3820161 w 4876801"/>
              <a:gd name="connsiteY86" fmla="*/ 1869440 h 4876800"/>
              <a:gd name="connsiteX87" fmla="*/ 3738881 w 4876801"/>
              <a:gd name="connsiteY87" fmla="*/ 1950720 h 4876800"/>
              <a:gd name="connsiteX88" fmla="*/ 3576321 w 4876801"/>
              <a:gd name="connsiteY88" fmla="*/ 1950720 h 4876800"/>
              <a:gd name="connsiteX89" fmla="*/ 3495041 w 4876801"/>
              <a:gd name="connsiteY89" fmla="*/ 1869440 h 4876800"/>
              <a:gd name="connsiteX90" fmla="*/ 3576321 w 4876801"/>
              <a:gd name="connsiteY90" fmla="*/ 1788160 h 4876800"/>
              <a:gd name="connsiteX91" fmla="*/ 2682241 w 4876801"/>
              <a:gd name="connsiteY91" fmla="*/ 1788160 h 4876800"/>
              <a:gd name="connsiteX92" fmla="*/ 2844801 w 4876801"/>
              <a:gd name="connsiteY92" fmla="*/ 1788160 h 4876800"/>
              <a:gd name="connsiteX93" fmla="*/ 2926081 w 4876801"/>
              <a:gd name="connsiteY93" fmla="*/ 1869440 h 4876800"/>
              <a:gd name="connsiteX94" fmla="*/ 2844801 w 4876801"/>
              <a:gd name="connsiteY94" fmla="*/ 1950720 h 4876800"/>
              <a:gd name="connsiteX95" fmla="*/ 2682241 w 4876801"/>
              <a:gd name="connsiteY95" fmla="*/ 1950720 h 4876800"/>
              <a:gd name="connsiteX96" fmla="*/ 2600961 w 4876801"/>
              <a:gd name="connsiteY96" fmla="*/ 1869440 h 4876800"/>
              <a:gd name="connsiteX97" fmla="*/ 2682241 w 4876801"/>
              <a:gd name="connsiteY97" fmla="*/ 1788160 h 4876800"/>
              <a:gd name="connsiteX98" fmla="*/ 2032001 w 4876801"/>
              <a:gd name="connsiteY98" fmla="*/ 1625600 h 4876800"/>
              <a:gd name="connsiteX99" fmla="*/ 2032001 w 4876801"/>
              <a:gd name="connsiteY99" fmla="*/ 1706880 h 4876800"/>
              <a:gd name="connsiteX100" fmla="*/ 1788161 w 4876801"/>
              <a:gd name="connsiteY100" fmla="*/ 1950720 h 4876800"/>
              <a:gd name="connsiteX101" fmla="*/ 1625601 w 4876801"/>
              <a:gd name="connsiteY101" fmla="*/ 1950720 h 4876800"/>
              <a:gd name="connsiteX102" fmla="*/ 1625601 w 4876801"/>
              <a:gd name="connsiteY102" fmla="*/ 2113280 h 4876800"/>
              <a:gd name="connsiteX103" fmla="*/ 1979169 w 4876801"/>
              <a:gd name="connsiteY103" fmla="*/ 2113280 h 4876800"/>
              <a:gd name="connsiteX104" fmla="*/ 2491233 w 4876801"/>
              <a:gd name="connsiteY104" fmla="*/ 2113280 h 4876800"/>
              <a:gd name="connsiteX105" fmla="*/ 3169921 w 4876801"/>
              <a:gd name="connsiteY105" fmla="*/ 2113280 h 4876800"/>
              <a:gd name="connsiteX106" fmla="*/ 3169921 w 4876801"/>
              <a:gd name="connsiteY106" fmla="*/ 1869440 h 4876800"/>
              <a:gd name="connsiteX107" fmla="*/ 3251201 w 4876801"/>
              <a:gd name="connsiteY107" fmla="*/ 1788160 h 4876800"/>
              <a:gd name="connsiteX108" fmla="*/ 3332481 w 4876801"/>
              <a:gd name="connsiteY108" fmla="*/ 1869440 h 4876800"/>
              <a:gd name="connsiteX109" fmla="*/ 3332481 w 4876801"/>
              <a:gd name="connsiteY109" fmla="*/ 2113280 h 4876800"/>
              <a:gd name="connsiteX110" fmla="*/ 3767329 w 4876801"/>
              <a:gd name="connsiteY110" fmla="*/ 2113280 h 4876800"/>
              <a:gd name="connsiteX111" fmla="*/ 4279393 w 4876801"/>
              <a:gd name="connsiteY111" fmla="*/ 2113280 h 4876800"/>
              <a:gd name="connsiteX112" fmla="*/ 4551681 w 4876801"/>
              <a:gd name="connsiteY112" fmla="*/ 2113280 h 4876800"/>
              <a:gd name="connsiteX113" fmla="*/ 4551681 w 4876801"/>
              <a:gd name="connsiteY113" fmla="*/ 1706880 h 4876800"/>
              <a:gd name="connsiteX114" fmla="*/ 4470401 w 4876801"/>
              <a:gd name="connsiteY114" fmla="*/ 1625600 h 4876800"/>
              <a:gd name="connsiteX115" fmla="*/ 1706881 w 4876801"/>
              <a:gd name="connsiteY115" fmla="*/ 1625600 h 4876800"/>
              <a:gd name="connsiteX116" fmla="*/ 1625601 w 4876801"/>
              <a:gd name="connsiteY116" fmla="*/ 1706880 h 4876800"/>
              <a:gd name="connsiteX117" fmla="*/ 1625601 w 4876801"/>
              <a:gd name="connsiteY117" fmla="*/ 1788160 h 4876800"/>
              <a:gd name="connsiteX118" fmla="*/ 1788161 w 4876801"/>
              <a:gd name="connsiteY118" fmla="*/ 1788160 h 4876800"/>
              <a:gd name="connsiteX119" fmla="*/ 1869441 w 4876801"/>
              <a:gd name="connsiteY119" fmla="*/ 1706880 h 4876800"/>
              <a:gd name="connsiteX120" fmla="*/ 1869441 w 4876801"/>
              <a:gd name="connsiteY120" fmla="*/ 1625600 h 4876800"/>
              <a:gd name="connsiteX121" fmla="*/ 3332481 w 4876801"/>
              <a:gd name="connsiteY121" fmla="*/ 975359 h 4876800"/>
              <a:gd name="connsiteX122" fmla="*/ 3332481 w 4876801"/>
              <a:gd name="connsiteY122" fmla="*/ 1463040 h 4876800"/>
              <a:gd name="connsiteX123" fmla="*/ 4176168 w 4876801"/>
              <a:gd name="connsiteY123" fmla="*/ 1463040 h 4876800"/>
              <a:gd name="connsiteX124" fmla="*/ 3955086 w 4876801"/>
              <a:gd name="connsiteY124" fmla="*/ 1020063 h 4876800"/>
              <a:gd name="connsiteX125" fmla="*/ 3881934 w 4876801"/>
              <a:gd name="connsiteY125" fmla="*/ 975359 h 4876800"/>
              <a:gd name="connsiteX126" fmla="*/ 2620468 w 4876801"/>
              <a:gd name="connsiteY126" fmla="*/ 975359 h 4876800"/>
              <a:gd name="connsiteX127" fmla="*/ 2547316 w 4876801"/>
              <a:gd name="connsiteY127" fmla="*/ 1020063 h 4876800"/>
              <a:gd name="connsiteX128" fmla="*/ 2326235 w 4876801"/>
              <a:gd name="connsiteY128" fmla="*/ 1463040 h 4876800"/>
              <a:gd name="connsiteX129" fmla="*/ 3169921 w 4876801"/>
              <a:gd name="connsiteY129" fmla="*/ 1463040 h 4876800"/>
              <a:gd name="connsiteX130" fmla="*/ 3169921 w 4876801"/>
              <a:gd name="connsiteY130" fmla="*/ 975359 h 4876800"/>
              <a:gd name="connsiteX131" fmla="*/ 731521 w 4876801"/>
              <a:gd name="connsiteY131" fmla="*/ 968045 h 4876800"/>
              <a:gd name="connsiteX132" fmla="*/ 731521 w 4876801"/>
              <a:gd name="connsiteY132" fmla="*/ 1977542 h 4876800"/>
              <a:gd name="connsiteX133" fmla="*/ 894081 w 4876801"/>
              <a:gd name="connsiteY133" fmla="*/ 2194560 h 4876800"/>
              <a:gd name="connsiteX134" fmla="*/ 1056641 w 4876801"/>
              <a:gd name="connsiteY134" fmla="*/ 1977542 h 4876800"/>
              <a:gd name="connsiteX135" fmla="*/ 1056641 w 4876801"/>
              <a:gd name="connsiteY135" fmla="*/ 1821485 h 4876800"/>
              <a:gd name="connsiteX136" fmla="*/ 946913 w 4876801"/>
              <a:gd name="connsiteY136" fmla="*/ 1711757 h 4876800"/>
              <a:gd name="connsiteX137" fmla="*/ 910914 w 4876801"/>
              <a:gd name="connsiteY137" fmla="*/ 1625600 h 4876800"/>
              <a:gd name="connsiteX138" fmla="*/ 946913 w 4876801"/>
              <a:gd name="connsiteY138" fmla="*/ 1539443 h 4876800"/>
              <a:gd name="connsiteX139" fmla="*/ 1023316 w 4876801"/>
              <a:gd name="connsiteY139" fmla="*/ 1463040 h 4876800"/>
              <a:gd name="connsiteX140" fmla="*/ 946913 w 4876801"/>
              <a:gd name="connsiteY140" fmla="*/ 1386637 h 4876800"/>
              <a:gd name="connsiteX141" fmla="*/ 910914 w 4876801"/>
              <a:gd name="connsiteY141" fmla="*/ 1300480 h 4876800"/>
              <a:gd name="connsiteX142" fmla="*/ 946913 w 4876801"/>
              <a:gd name="connsiteY142" fmla="*/ 1214323 h 4876800"/>
              <a:gd name="connsiteX143" fmla="*/ 1056641 w 4876801"/>
              <a:gd name="connsiteY143" fmla="*/ 1104595 h 4876800"/>
              <a:gd name="connsiteX144" fmla="*/ 1056641 w 4876801"/>
              <a:gd name="connsiteY144" fmla="*/ 968045 h 4876800"/>
              <a:gd name="connsiteX145" fmla="*/ 975361 w 4876801"/>
              <a:gd name="connsiteY145" fmla="*/ 975360 h 4876800"/>
              <a:gd name="connsiteX146" fmla="*/ 812801 w 4876801"/>
              <a:gd name="connsiteY146" fmla="*/ 975360 h 4876800"/>
              <a:gd name="connsiteX147" fmla="*/ 731521 w 4876801"/>
              <a:gd name="connsiteY147" fmla="*/ 968045 h 4876800"/>
              <a:gd name="connsiteX148" fmla="*/ 2620468 w 4876801"/>
              <a:gd name="connsiteY148" fmla="*/ 812799 h 4876800"/>
              <a:gd name="connsiteX149" fmla="*/ 3881934 w 4876801"/>
              <a:gd name="connsiteY149" fmla="*/ 812799 h 4876800"/>
              <a:gd name="connsiteX150" fmla="*/ 4100577 w 4876801"/>
              <a:gd name="connsiteY150" fmla="*/ 947724 h 4876800"/>
              <a:gd name="connsiteX151" fmla="*/ 4358235 w 4876801"/>
              <a:gd name="connsiteY151" fmla="*/ 1463040 h 4876800"/>
              <a:gd name="connsiteX152" fmla="*/ 4470401 w 4876801"/>
              <a:gd name="connsiteY152" fmla="*/ 1463040 h 4876800"/>
              <a:gd name="connsiteX153" fmla="*/ 4714241 w 4876801"/>
              <a:gd name="connsiteY153" fmla="*/ 1706880 h 4876800"/>
              <a:gd name="connsiteX154" fmla="*/ 4714241 w 4876801"/>
              <a:gd name="connsiteY154" fmla="*/ 2127910 h 4876800"/>
              <a:gd name="connsiteX155" fmla="*/ 4876801 w 4876801"/>
              <a:gd name="connsiteY155" fmla="*/ 2357120 h 4876800"/>
              <a:gd name="connsiteX156" fmla="*/ 4632961 w 4876801"/>
              <a:gd name="connsiteY156" fmla="*/ 2600960 h 4876800"/>
              <a:gd name="connsiteX157" fmla="*/ 4453332 w 4876801"/>
              <a:gd name="connsiteY157" fmla="*/ 2600960 h 4876800"/>
              <a:gd name="connsiteX158" fmla="*/ 4023361 w 4876801"/>
              <a:gd name="connsiteY158" fmla="*/ 2925649 h 4876800"/>
              <a:gd name="connsiteX159" fmla="*/ 3593390 w 4876801"/>
              <a:gd name="connsiteY159" fmla="*/ 2600960 h 4876800"/>
              <a:gd name="connsiteX160" fmla="*/ 2665172 w 4876801"/>
              <a:gd name="connsiteY160" fmla="*/ 2600960 h 4876800"/>
              <a:gd name="connsiteX161" fmla="*/ 2235201 w 4876801"/>
              <a:gd name="connsiteY161" fmla="*/ 2925649 h 4876800"/>
              <a:gd name="connsiteX162" fmla="*/ 1805230 w 4876801"/>
              <a:gd name="connsiteY162" fmla="*/ 2600960 h 4876800"/>
              <a:gd name="connsiteX163" fmla="*/ 1544321 w 4876801"/>
              <a:gd name="connsiteY163" fmla="*/ 2600960 h 4876800"/>
              <a:gd name="connsiteX164" fmla="*/ 1300481 w 4876801"/>
              <a:gd name="connsiteY164" fmla="*/ 2357120 h 4876800"/>
              <a:gd name="connsiteX165" fmla="*/ 1463041 w 4876801"/>
              <a:gd name="connsiteY165" fmla="*/ 2127910 h 4876800"/>
              <a:gd name="connsiteX166" fmla="*/ 1463041 w 4876801"/>
              <a:gd name="connsiteY166" fmla="*/ 1706880 h 4876800"/>
              <a:gd name="connsiteX167" fmla="*/ 1706881 w 4876801"/>
              <a:gd name="connsiteY167" fmla="*/ 1463040 h 4876800"/>
              <a:gd name="connsiteX168" fmla="*/ 2144167 w 4876801"/>
              <a:gd name="connsiteY168" fmla="*/ 1463040 h 4876800"/>
              <a:gd name="connsiteX169" fmla="*/ 2401825 w 4876801"/>
              <a:gd name="connsiteY169" fmla="*/ 947724 h 4876800"/>
              <a:gd name="connsiteX170" fmla="*/ 2620468 w 4876801"/>
              <a:gd name="connsiteY170" fmla="*/ 812799 h 4876800"/>
              <a:gd name="connsiteX171" fmla="*/ 812801 w 4876801"/>
              <a:gd name="connsiteY171" fmla="*/ 325120 h 4876800"/>
              <a:gd name="connsiteX172" fmla="*/ 975361 w 4876801"/>
              <a:gd name="connsiteY172" fmla="*/ 325120 h 4876800"/>
              <a:gd name="connsiteX173" fmla="*/ 1056641 w 4876801"/>
              <a:gd name="connsiteY173" fmla="*/ 406400 h 4876800"/>
              <a:gd name="connsiteX174" fmla="*/ 975361 w 4876801"/>
              <a:gd name="connsiteY174" fmla="*/ 487680 h 4876800"/>
              <a:gd name="connsiteX175" fmla="*/ 812801 w 4876801"/>
              <a:gd name="connsiteY175" fmla="*/ 487680 h 4876800"/>
              <a:gd name="connsiteX176" fmla="*/ 731521 w 4876801"/>
              <a:gd name="connsiteY176" fmla="*/ 406400 h 4876800"/>
              <a:gd name="connsiteX177" fmla="*/ 812801 w 4876801"/>
              <a:gd name="connsiteY177" fmla="*/ 325120 h 4876800"/>
              <a:gd name="connsiteX178" fmla="*/ 568961 w 4876801"/>
              <a:gd name="connsiteY178" fmla="*/ 162560 h 4876800"/>
              <a:gd name="connsiteX179" fmla="*/ 487681 w 4876801"/>
              <a:gd name="connsiteY179" fmla="*/ 243840 h 4876800"/>
              <a:gd name="connsiteX180" fmla="*/ 487681 w 4876801"/>
              <a:gd name="connsiteY180" fmla="*/ 487680 h 4876800"/>
              <a:gd name="connsiteX181" fmla="*/ 812801 w 4876801"/>
              <a:gd name="connsiteY181" fmla="*/ 812800 h 4876800"/>
              <a:gd name="connsiteX182" fmla="*/ 975361 w 4876801"/>
              <a:gd name="connsiteY182" fmla="*/ 812800 h 4876800"/>
              <a:gd name="connsiteX183" fmla="*/ 1300481 w 4876801"/>
              <a:gd name="connsiteY183" fmla="*/ 487680 h 4876800"/>
              <a:gd name="connsiteX184" fmla="*/ 1300481 w 4876801"/>
              <a:gd name="connsiteY184" fmla="*/ 243840 h 4876800"/>
              <a:gd name="connsiteX185" fmla="*/ 1219201 w 4876801"/>
              <a:gd name="connsiteY185" fmla="*/ 162560 h 4876800"/>
              <a:gd name="connsiteX186" fmla="*/ 568961 w 4876801"/>
              <a:gd name="connsiteY186" fmla="*/ 0 h 4876800"/>
              <a:gd name="connsiteX187" fmla="*/ 1219201 w 4876801"/>
              <a:gd name="connsiteY187" fmla="*/ 0 h 4876800"/>
              <a:gd name="connsiteX188" fmla="*/ 1463041 w 4876801"/>
              <a:gd name="connsiteY188" fmla="*/ 243840 h 4876800"/>
              <a:gd name="connsiteX189" fmla="*/ 1463041 w 4876801"/>
              <a:gd name="connsiteY189" fmla="*/ 487680 h 4876800"/>
              <a:gd name="connsiteX190" fmla="*/ 1219201 w 4876801"/>
              <a:gd name="connsiteY190" fmla="*/ 909523 h 4876800"/>
              <a:gd name="connsiteX191" fmla="*/ 1219201 w 4876801"/>
              <a:gd name="connsiteY191" fmla="*/ 1120851 h 4876800"/>
              <a:gd name="connsiteX192" fmla="*/ 1183438 w 4876801"/>
              <a:gd name="connsiteY192" fmla="*/ 1207008 h 4876800"/>
              <a:gd name="connsiteX193" fmla="*/ 1089966 w 4876801"/>
              <a:gd name="connsiteY193" fmla="*/ 1300480 h 4876800"/>
              <a:gd name="connsiteX194" fmla="*/ 1166369 w 4876801"/>
              <a:gd name="connsiteY194" fmla="*/ 1376883 h 4876800"/>
              <a:gd name="connsiteX195" fmla="*/ 1202368 w 4876801"/>
              <a:gd name="connsiteY195" fmla="*/ 1463040 h 4876800"/>
              <a:gd name="connsiteX196" fmla="*/ 1166369 w 4876801"/>
              <a:gd name="connsiteY196" fmla="*/ 1549197 h 4876800"/>
              <a:gd name="connsiteX197" fmla="*/ 1089966 w 4876801"/>
              <a:gd name="connsiteY197" fmla="*/ 1625600 h 4876800"/>
              <a:gd name="connsiteX198" fmla="*/ 1183438 w 4876801"/>
              <a:gd name="connsiteY198" fmla="*/ 1719072 h 4876800"/>
              <a:gd name="connsiteX199" fmla="*/ 1219201 w 4876801"/>
              <a:gd name="connsiteY199" fmla="*/ 1805229 h 4876800"/>
              <a:gd name="connsiteX200" fmla="*/ 1219201 w 4876801"/>
              <a:gd name="connsiteY200" fmla="*/ 1977542 h 4876800"/>
              <a:gd name="connsiteX201" fmla="*/ 1186689 w 4876801"/>
              <a:gd name="connsiteY201" fmla="*/ 2075079 h 4876800"/>
              <a:gd name="connsiteX202" fmla="*/ 1024129 w 4876801"/>
              <a:gd name="connsiteY202" fmla="*/ 2292096 h 4876800"/>
              <a:gd name="connsiteX203" fmla="*/ 894081 w 4876801"/>
              <a:gd name="connsiteY203" fmla="*/ 2357120 h 4876800"/>
              <a:gd name="connsiteX204" fmla="*/ 764033 w 4876801"/>
              <a:gd name="connsiteY204" fmla="*/ 2292096 h 4876800"/>
              <a:gd name="connsiteX205" fmla="*/ 601473 w 4876801"/>
              <a:gd name="connsiteY205" fmla="*/ 2075079 h 4876800"/>
              <a:gd name="connsiteX206" fmla="*/ 568961 w 4876801"/>
              <a:gd name="connsiteY206" fmla="*/ 1977542 h 4876800"/>
              <a:gd name="connsiteX207" fmla="*/ 568961 w 4876801"/>
              <a:gd name="connsiteY207" fmla="*/ 909523 h 4876800"/>
              <a:gd name="connsiteX208" fmla="*/ 325121 w 4876801"/>
              <a:gd name="connsiteY208" fmla="*/ 487680 h 4876800"/>
              <a:gd name="connsiteX209" fmla="*/ 325121 w 4876801"/>
              <a:gd name="connsiteY209" fmla="*/ 243840 h 4876800"/>
              <a:gd name="connsiteX210" fmla="*/ 568961 w 4876801"/>
              <a:gd name="connsiteY210"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4876801" h="4876800">
                <a:moveTo>
                  <a:pt x="894080" y="3007360"/>
                </a:moveTo>
                <a:lnTo>
                  <a:pt x="894080" y="4632960"/>
                </a:lnTo>
                <a:lnTo>
                  <a:pt x="2869184" y="4632960"/>
                </a:lnTo>
                <a:cubicBezTo>
                  <a:pt x="2958600" y="4633082"/>
                  <a:pt x="3046326" y="4608617"/>
                  <a:pt x="3122778" y="4562247"/>
                </a:cubicBezTo>
                <a:lnTo>
                  <a:pt x="4648403" y="3634842"/>
                </a:lnTo>
                <a:cubicBezTo>
                  <a:pt x="4682785" y="3614237"/>
                  <a:pt x="4706738" y="3579929"/>
                  <a:pt x="4714240" y="3540557"/>
                </a:cubicBezTo>
                <a:cubicBezTo>
                  <a:pt x="4721263" y="3501071"/>
                  <a:pt x="4710900" y="3460480"/>
                  <a:pt x="4685792" y="3429203"/>
                </a:cubicBezTo>
                <a:cubicBezTo>
                  <a:pt x="4649582" y="3380183"/>
                  <a:pt x="4586037" y="3359880"/>
                  <a:pt x="4528109" y="3378810"/>
                </a:cubicBezTo>
                <a:lnTo>
                  <a:pt x="3022803" y="3880307"/>
                </a:lnTo>
                <a:cubicBezTo>
                  <a:pt x="2981407" y="3894206"/>
                  <a:pt x="2938045" y="3901342"/>
                  <a:pt x="2894381" y="3901440"/>
                </a:cubicBezTo>
                <a:lnTo>
                  <a:pt x="2172614" y="3901440"/>
                </a:lnTo>
                <a:cubicBezTo>
                  <a:pt x="2044208" y="3901318"/>
                  <a:pt x="1918631" y="3939211"/>
                  <a:pt x="1811731" y="4010355"/>
                </a:cubicBezTo>
                <a:lnTo>
                  <a:pt x="1751584" y="4050183"/>
                </a:lnTo>
                <a:cubicBezTo>
                  <a:pt x="1714602" y="4070023"/>
                  <a:pt x="1668589" y="4058440"/>
                  <a:pt x="1645408" y="4023458"/>
                </a:cubicBezTo>
                <a:cubicBezTo>
                  <a:pt x="1622227" y="3988467"/>
                  <a:pt x="1629493" y="3941584"/>
                  <a:pt x="1662176" y="3915258"/>
                </a:cubicBezTo>
                <a:lnTo>
                  <a:pt x="1721510" y="3875430"/>
                </a:lnTo>
                <a:cubicBezTo>
                  <a:pt x="1855094" y="3786356"/>
                  <a:pt x="2012062" y="3738848"/>
                  <a:pt x="2172614" y="3738880"/>
                </a:cubicBezTo>
                <a:lnTo>
                  <a:pt x="2665984" y="3738880"/>
                </a:lnTo>
                <a:cubicBezTo>
                  <a:pt x="2717776" y="3669857"/>
                  <a:pt x="2722595" y="3576336"/>
                  <a:pt x="2678176" y="3502355"/>
                </a:cubicBezTo>
                <a:lnTo>
                  <a:pt x="2670861" y="3490163"/>
                </a:lnTo>
                <a:cubicBezTo>
                  <a:pt x="2612063" y="3392294"/>
                  <a:pt x="2506245" y="3332447"/>
                  <a:pt x="2392071" y="3332480"/>
                </a:cubicBezTo>
                <a:lnTo>
                  <a:pt x="1966976" y="3332480"/>
                </a:lnTo>
                <a:cubicBezTo>
                  <a:pt x="1780252" y="3332261"/>
                  <a:pt x="1599135" y="3268643"/>
                  <a:pt x="1453286" y="3152038"/>
                </a:cubicBezTo>
                <a:cubicBezTo>
                  <a:pt x="1335975" y="3058501"/>
                  <a:pt x="1190419" y="3007498"/>
                  <a:pt x="1040384" y="3007360"/>
                </a:cubicBezTo>
                <a:close/>
                <a:moveTo>
                  <a:pt x="243840" y="2844800"/>
                </a:moveTo>
                <a:cubicBezTo>
                  <a:pt x="198951" y="2844800"/>
                  <a:pt x="162560" y="2881189"/>
                  <a:pt x="162560" y="2926080"/>
                </a:cubicBezTo>
                <a:lnTo>
                  <a:pt x="162560" y="4632960"/>
                </a:lnTo>
                <a:cubicBezTo>
                  <a:pt x="162560" y="4677851"/>
                  <a:pt x="198951" y="4714240"/>
                  <a:pt x="243840" y="4714240"/>
                </a:cubicBezTo>
                <a:lnTo>
                  <a:pt x="650240" y="4714240"/>
                </a:lnTo>
                <a:cubicBezTo>
                  <a:pt x="695130" y="4714240"/>
                  <a:pt x="731520" y="4677851"/>
                  <a:pt x="731520" y="4632960"/>
                </a:cubicBezTo>
                <a:lnTo>
                  <a:pt x="731520" y="2926080"/>
                </a:lnTo>
                <a:cubicBezTo>
                  <a:pt x="731520" y="2881189"/>
                  <a:pt x="695130" y="2844800"/>
                  <a:pt x="650240" y="2844800"/>
                </a:cubicBezTo>
                <a:close/>
                <a:moveTo>
                  <a:pt x="243840" y="2682240"/>
                </a:moveTo>
                <a:lnTo>
                  <a:pt x="650240" y="2682240"/>
                </a:lnTo>
                <a:cubicBezTo>
                  <a:pt x="752726" y="2683215"/>
                  <a:pt x="843662" y="2748166"/>
                  <a:pt x="877824" y="2844800"/>
                </a:cubicBezTo>
                <a:lnTo>
                  <a:pt x="1040384" y="2844800"/>
                </a:lnTo>
                <a:cubicBezTo>
                  <a:pt x="1227109" y="2845020"/>
                  <a:pt x="1408225" y="2908637"/>
                  <a:pt x="1554074" y="3025242"/>
                </a:cubicBezTo>
                <a:cubicBezTo>
                  <a:pt x="1671385" y="3118779"/>
                  <a:pt x="1816941" y="3169782"/>
                  <a:pt x="1966976" y="3169920"/>
                </a:cubicBezTo>
                <a:lnTo>
                  <a:pt x="2392071" y="3169920"/>
                </a:lnTo>
                <a:cubicBezTo>
                  <a:pt x="2562311" y="3170863"/>
                  <a:pt x="2719735" y="3260515"/>
                  <a:pt x="2807411" y="3406445"/>
                </a:cubicBezTo>
                <a:lnTo>
                  <a:pt x="2814727" y="3418637"/>
                </a:lnTo>
                <a:cubicBezTo>
                  <a:pt x="2872387" y="3515433"/>
                  <a:pt x="2883432" y="3633037"/>
                  <a:pt x="2844800" y="3738880"/>
                </a:cubicBezTo>
                <a:lnTo>
                  <a:pt x="2890317" y="3738880"/>
                </a:lnTo>
                <a:cubicBezTo>
                  <a:pt x="2917903" y="3739441"/>
                  <a:pt x="2945392" y="3735320"/>
                  <a:pt x="2971597" y="3726688"/>
                </a:cubicBezTo>
                <a:lnTo>
                  <a:pt x="4476090" y="3225190"/>
                </a:lnTo>
                <a:cubicBezTo>
                  <a:pt x="4578649" y="3190809"/>
                  <a:pt x="4691750" y="3213511"/>
                  <a:pt x="4773087" y="3284818"/>
                </a:cubicBezTo>
                <a:cubicBezTo>
                  <a:pt x="4854432" y="3356116"/>
                  <a:pt x="4891756" y="3465267"/>
                  <a:pt x="4871111" y="3571443"/>
                </a:cubicBezTo>
                <a:cubicBezTo>
                  <a:pt x="4854798" y="3655471"/>
                  <a:pt x="4803721" y="3728687"/>
                  <a:pt x="4730496" y="3773018"/>
                </a:cubicBezTo>
                <a:lnTo>
                  <a:pt x="3207309" y="4700423"/>
                </a:lnTo>
                <a:cubicBezTo>
                  <a:pt x="3105595" y="4762854"/>
                  <a:pt x="2988527" y="4795780"/>
                  <a:pt x="2869184" y="4795520"/>
                </a:cubicBezTo>
                <a:lnTo>
                  <a:pt x="830682" y="4795520"/>
                </a:lnTo>
                <a:cubicBezTo>
                  <a:pt x="784728" y="4846897"/>
                  <a:pt x="719172" y="4876426"/>
                  <a:pt x="650240" y="4876800"/>
                </a:cubicBezTo>
                <a:lnTo>
                  <a:pt x="243840" y="4876800"/>
                </a:lnTo>
                <a:cubicBezTo>
                  <a:pt x="109171" y="4876800"/>
                  <a:pt x="0" y="4767633"/>
                  <a:pt x="0" y="4632960"/>
                </a:cubicBezTo>
                <a:lnTo>
                  <a:pt x="0" y="2926080"/>
                </a:lnTo>
                <a:cubicBezTo>
                  <a:pt x="0" y="2791407"/>
                  <a:pt x="109171" y="2682240"/>
                  <a:pt x="243840" y="2682240"/>
                </a:cubicBezTo>
                <a:close/>
                <a:moveTo>
                  <a:pt x="4423259" y="2275840"/>
                </a:moveTo>
                <a:cubicBezTo>
                  <a:pt x="4449756" y="2326298"/>
                  <a:pt x="4465784" y="2381593"/>
                  <a:pt x="4470401" y="2438400"/>
                </a:cubicBezTo>
                <a:lnTo>
                  <a:pt x="4632961" y="2438400"/>
                </a:lnTo>
                <a:cubicBezTo>
                  <a:pt x="4654135" y="2438741"/>
                  <a:pt x="4674479" y="2430190"/>
                  <a:pt x="4689044" y="2414828"/>
                </a:cubicBezTo>
                <a:cubicBezTo>
                  <a:pt x="4704853" y="2399759"/>
                  <a:pt x="4713940" y="2378959"/>
                  <a:pt x="4714241" y="2357120"/>
                </a:cubicBezTo>
                <a:cubicBezTo>
                  <a:pt x="4714241" y="2312229"/>
                  <a:pt x="4677852" y="2275840"/>
                  <a:pt x="4632961" y="2275840"/>
                </a:cubicBezTo>
                <a:close/>
                <a:moveTo>
                  <a:pt x="2632660" y="2275840"/>
                </a:moveTo>
                <a:cubicBezTo>
                  <a:pt x="2660003" y="2326119"/>
                  <a:pt x="2676868" y="2381422"/>
                  <a:pt x="2682241" y="2438400"/>
                </a:cubicBezTo>
                <a:lnTo>
                  <a:pt x="3576321" y="2438400"/>
                </a:lnTo>
                <a:cubicBezTo>
                  <a:pt x="3581694" y="2381422"/>
                  <a:pt x="3598559" y="2326119"/>
                  <a:pt x="3625902" y="2275840"/>
                </a:cubicBezTo>
                <a:close/>
                <a:moveTo>
                  <a:pt x="1544321" y="2275840"/>
                </a:moveTo>
                <a:cubicBezTo>
                  <a:pt x="1523148" y="2275498"/>
                  <a:pt x="1502803" y="2284049"/>
                  <a:pt x="1488238" y="2299411"/>
                </a:cubicBezTo>
                <a:cubicBezTo>
                  <a:pt x="1472429" y="2314480"/>
                  <a:pt x="1463342" y="2335280"/>
                  <a:pt x="1463041" y="2357120"/>
                </a:cubicBezTo>
                <a:cubicBezTo>
                  <a:pt x="1463041" y="2402010"/>
                  <a:pt x="1499430" y="2438400"/>
                  <a:pt x="1544321" y="2438400"/>
                </a:cubicBezTo>
                <a:lnTo>
                  <a:pt x="1788161" y="2438400"/>
                </a:lnTo>
                <a:cubicBezTo>
                  <a:pt x="1793534" y="2381422"/>
                  <a:pt x="1810399" y="2326119"/>
                  <a:pt x="1837742" y="2275840"/>
                </a:cubicBezTo>
                <a:close/>
                <a:moveTo>
                  <a:pt x="2262219" y="2195831"/>
                </a:moveTo>
                <a:cubicBezTo>
                  <a:pt x="2179144" y="2187915"/>
                  <a:pt x="2095062" y="2216859"/>
                  <a:pt x="2034041" y="2277880"/>
                </a:cubicBezTo>
                <a:cubicBezTo>
                  <a:pt x="1952680" y="2359241"/>
                  <a:pt x="1928345" y="2481600"/>
                  <a:pt x="1972374" y="2587906"/>
                </a:cubicBezTo>
                <a:cubicBezTo>
                  <a:pt x="2016412" y="2694212"/>
                  <a:pt x="2120141" y="2763520"/>
                  <a:pt x="2235201" y="2763520"/>
                </a:cubicBezTo>
                <a:cubicBezTo>
                  <a:pt x="2392315" y="2763520"/>
                  <a:pt x="2519681" y="2636154"/>
                  <a:pt x="2519681" y="2479040"/>
                </a:cubicBezTo>
                <a:cubicBezTo>
                  <a:pt x="2519681" y="2363980"/>
                  <a:pt x="2450374" y="2260250"/>
                  <a:pt x="2344067" y="2216212"/>
                </a:cubicBezTo>
                <a:cubicBezTo>
                  <a:pt x="2317491" y="2205205"/>
                  <a:pt x="2289911" y="2198470"/>
                  <a:pt x="2262219" y="2195831"/>
                </a:cubicBezTo>
                <a:close/>
                <a:moveTo>
                  <a:pt x="4023361" y="2194560"/>
                </a:moveTo>
                <a:cubicBezTo>
                  <a:pt x="3866247" y="2194560"/>
                  <a:pt x="3738881" y="2321925"/>
                  <a:pt x="3738881" y="2479040"/>
                </a:cubicBezTo>
                <a:cubicBezTo>
                  <a:pt x="3738881" y="2636154"/>
                  <a:pt x="3866247" y="2763520"/>
                  <a:pt x="4023361" y="2763520"/>
                </a:cubicBezTo>
                <a:cubicBezTo>
                  <a:pt x="4180475" y="2763520"/>
                  <a:pt x="4307841" y="2636154"/>
                  <a:pt x="4307841" y="2479040"/>
                </a:cubicBezTo>
                <a:cubicBezTo>
                  <a:pt x="4307841" y="2321925"/>
                  <a:pt x="4180475" y="2194560"/>
                  <a:pt x="4023361" y="2194560"/>
                </a:cubicBezTo>
                <a:close/>
                <a:moveTo>
                  <a:pt x="3576321" y="1788160"/>
                </a:moveTo>
                <a:lnTo>
                  <a:pt x="3738881" y="1788160"/>
                </a:lnTo>
                <a:cubicBezTo>
                  <a:pt x="3783772" y="1788160"/>
                  <a:pt x="3820161" y="1824549"/>
                  <a:pt x="3820161" y="1869440"/>
                </a:cubicBezTo>
                <a:cubicBezTo>
                  <a:pt x="3820161" y="1914331"/>
                  <a:pt x="3783772" y="1950720"/>
                  <a:pt x="3738881" y="1950720"/>
                </a:cubicBezTo>
                <a:lnTo>
                  <a:pt x="3576321" y="1950720"/>
                </a:lnTo>
                <a:cubicBezTo>
                  <a:pt x="3531430" y="1950720"/>
                  <a:pt x="3495041" y="1914331"/>
                  <a:pt x="3495041" y="1869440"/>
                </a:cubicBezTo>
                <a:cubicBezTo>
                  <a:pt x="3495041" y="1824549"/>
                  <a:pt x="3531430" y="1788160"/>
                  <a:pt x="3576321" y="1788160"/>
                </a:cubicBezTo>
                <a:close/>
                <a:moveTo>
                  <a:pt x="2682241" y="1788160"/>
                </a:moveTo>
                <a:lnTo>
                  <a:pt x="2844801" y="1788160"/>
                </a:lnTo>
                <a:cubicBezTo>
                  <a:pt x="2889692" y="1788160"/>
                  <a:pt x="2926081" y="1824549"/>
                  <a:pt x="2926081" y="1869440"/>
                </a:cubicBezTo>
                <a:cubicBezTo>
                  <a:pt x="2926081" y="1914331"/>
                  <a:pt x="2889692" y="1950720"/>
                  <a:pt x="2844801" y="1950720"/>
                </a:cubicBezTo>
                <a:lnTo>
                  <a:pt x="2682241" y="1950720"/>
                </a:lnTo>
                <a:cubicBezTo>
                  <a:pt x="2637350" y="1950720"/>
                  <a:pt x="2600961" y="1914331"/>
                  <a:pt x="2600961" y="1869440"/>
                </a:cubicBezTo>
                <a:cubicBezTo>
                  <a:pt x="2600961" y="1824549"/>
                  <a:pt x="2637350" y="1788160"/>
                  <a:pt x="2682241" y="1788160"/>
                </a:cubicBezTo>
                <a:close/>
                <a:moveTo>
                  <a:pt x="2032001" y="1625600"/>
                </a:moveTo>
                <a:lnTo>
                  <a:pt x="2032001" y="1706880"/>
                </a:lnTo>
                <a:cubicBezTo>
                  <a:pt x="2032001" y="1841552"/>
                  <a:pt x="1922834" y="1950720"/>
                  <a:pt x="1788161" y="1950720"/>
                </a:cubicBezTo>
                <a:lnTo>
                  <a:pt x="1625601" y="1950720"/>
                </a:lnTo>
                <a:lnTo>
                  <a:pt x="1625601" y="2113280"/>
                </a:lnTo>
                <a:lnTo>
                  <a:pt x="1979169" y="2113280"/>
                </a:lnTo>
                <a:cubicBezTo>
                  <a:pt x="2132642" y="2004876"/>
                  <a:pt x="2337760" y="2004876"/>
                  <a:pt x="2491233" y="2113280"/>
                </a:cubicBezTo>
                <a:lnTo>
                  <a:pt x="3169921" y="2113280"/>
                </a:lnTo>
                <a:lnTo>
                  <a:pt x="3169921" y="1869440"/>
                </a:lnTo>
                <a:cubicBezTo>
                  <a:pt x="3169921" y="1824549"/>
                  <a:pt x="3206310" y="1788160"/>
                  <a:pt x="3251201" y="1788160"/>
                </a:cubicBezTo>
                <a:cubicBezTo>
                  <a:pt x="3296092" y="1788160"/>
                  <a:pt x="3332481" y="1824549"/>
                  <a:pt x="3332481" y="1869440"/>
                </a:cubicBezTo>
                <a:lnTo>
                  <a:pt x="3332481" y="2113280"/>
                </a:lnTo>
                <a:lnTo>
                  <a:pt x="3767329" y="2113280"/>
                </a:lnTo>
                <a:cubicBezTo>
                  <a:pt x="3920802" y="2004876"/>
                  <a:pt x="4125920" y="2004876"/>
                  <a:pt x="4279393" y="2113280"/>
                </a:cubicBezTo>
                <a:lnTo>
                  <a:pt x="4551681" y="2113280"/>
                </a:lnTo>
                <a:lnTo>
                  <a:pt x="4551681" y="1706880"/>
                </a:lnTo>
                <a:cubicBezTo>
                  <a:pt x="4551681" y="1661989"/>
                  <a:pt x="4515292" y="1625600"/>
                  <a:pt x="4470401" y="1625600"/>
                </a:cubicBezTo>
                <a:close/>
                <a:moveTo>
                  <a:pt x="1706881" y="1625600"/>
                </a:moveTo>
                <a:cubicBezTo>
                  <a:pt x="1661990" y="1625600"/>
                  <a:pt x="1625601" y="1661989"/>
                  <a:pt x="1625601" y="1706880"/>
                </a:cubicBezTo>
                <a:lnTo>
                  <a:pt x="1625601" y="1788160"/>
                </a:lnTo>
                <a:lnTo>
                  <a:pt x="1788161" y="1788160"/>
                </a:lnTo>
                <a:cubicBezTo>
                  <a:pt x="1833052" y="1788160"/>
                  <a:pt x="1869441" y="1751770"/>
                  <a:pt x="1869441" y="1706880"/>
                </a:cubicBezTo>
                <a:lnTo>
                  <a:pt x="1869441" y="1625600"/>
                </a:lnTo>
                <a:close/>
                <a:moveTo>
                  <a:pt x="3332481" y="975359"/>
                </a:moveTo>
                <a:lnTo>
                  <a:pt x="3332481" y="1463040"/>
                </a:lnTo>
                <a:lnTo>
                  <a:pt x="4176168" y="1463040"/>
                </a:lnTo>
                <a:lnTo>
                  <a:pt x="3955086" y="1020063"/>
                </a:lnTo>
                <a:cubicBezTo>
                  <a:pt x="3941179" y="992469"/>
                  <a:pt x="3912837" y="975148"/>
                  <a:pt x="3881934" y="975359"/>
                </a:cubicBezTo>
                <a:close/>
                <a:moveTo>
                  <a:pt x="2620468" y="975359"/>
                </a:moveTo>
                <a:cubicBezTo>
                  <a:pt x="2589566" y="975148"/>
                  <a:pt x="2561223" y="992469"/>
                  <a:pt x="2547316" y="1020063"/>
                </a:cubicBezTo>
                <a:lnTo>
                  <a:pt x="2326235" y="1463040"/>
                </a:lnTo>
                <a:lnTo>
                  <a:pt x="3169921" y="1463040"/>
                </a:lnTo>
                <a:lnTo>
                  <a:pt x="3169921" y="975359"/>
                </a:lnTo>
                <a:close/>
                <a:moveTo>
                  <a:pt x="731521" y="968045"/>
                </a:moveTo>
                <a:lnTo>
                  <a:pt x="731521" y="1977542"/>
                </a:lnTo>
                <a:lnTo>
                  <a:pt x="894081" y="2194560"/>
                </a:lnTo>
                <a:lnTo>
                  <a:pt x="1056641" y="1977542"/>
                </a:lnTo>
                <a:lnTo>
                  <a:pt x="1056641" y="1821485"/>
                </a:lnTo>
                <a:lnTo>
                  <a:pt x="946913" y="1711757"/>
                </a:lnTo>
                <a:cubicBezTo>
                  <a:pt x="923878" y="1689007"/>
                  <a:pt x="910914" y="1657974"/>
                  <a:pt x="910914" y="1625600"/>
                </a:cubicBezTo>
                <a:cubicBezTo>
                  <a:pt x="910914" y="1593226"/>
                  <a:pt x="923878" y="1562194"/>
                  <a:pt x="946913" y="1539443"/>
                </a:cubicBezTo>
                <a:lnTo>
                  <a:pt x="1023316" y="1463040"/>
                </a:lnTo>
                <a:lnTo>
                  <a:pt x="946913" y="1386637"/>
                </a:lnTo>
                <a:cubicBezTo>
                  <a:pt x="923878" y="1363887"/>
                  <a:pt x="910914" y="1332854"/>
                  <a:pt x="910914" y="1300480"/>
                </a:cubicBezTo>
                <a:cubicBezTo>
                  <a:pt x="910914" y="1268106"/>
                  <a:pt x="923878" y="1237074"/>
                  <a:pt x="946913" y="1214323"/>
                </a:cubicBezTo>
                <a:lnTo>
                  <a:pt x="1056641" y="1104595"/>
                </a:lnTo>
                <a:lnTo>
                  <a:pt x="1056641" y="968045"/>
                </a:lnTo>
                <a:cubicBezTo>
                  <a:pt x="1029770" y="972532"/>
                  <a:pt x="1002598" y="974978"/>
                  <a:pt x="975361" y="975360"/>
                </a:cubicBezTo>
                <a:lnTo>
                  <a:pt x="812801" y="975360"/>
                </a:lnTo>
                <a:cubicBezTo>
                  <a:pt x="785562" y="974978"/>
                  <a:pt x="758391" y="972532"/>
                  <a:pt x="731521" y="968045"/>
                </a:cubicBezTo>
                <a:close/>
                <a:moveTo>
                  <a:pt x="2620468" y="812799"/>
                </a:moveTo>
                <a:lnTo>
                  <a:pt x="3881934" y="812799"/>
                </a:lnTo>
                <a:cubicBezTo>
                  <a:pt x="3974520" y="812617"/>
                  <a:pt x="4059222" y="864884"/>
                  <a:pt x="4100577" y="947724"/>
                </a:cubicBezTo>
                <a:lnTo>
                  <a:pt x="4358235" y="1463040"/>
                </a:lnTo>
                <a:lnTo>
                  <a:pt x="4470401" y="1463040"/>
                </a:lnTo>
                <a:cubicBezTo>
                  <a:pt x="4605074" y="1463040"/>
                  <a:pt x="4714241" y="1572207"/>
                  <a:pt x="4714241" y="1706880"/>
                </a:cubicBezTo>
                <a:lnTo>
                  <a:pt x="4714241" y="2127910"/>
                </a:lnTo>
                <a:cubicBezTo>
                  <a:pt x="4811428" y="2162267"/>
                  <a:pt x="4876508" y="2254032"/>
                  <a:pt x="4876801" y="2357120"/>
                </a:cubicBezTo>
                <a:cubicBezTo>
                  <a:pt x="4876801" y="2491792"/>
                  <a:pt x="4767634" y="2600960"/>
                  <a:pt x="4632961" y="2600960"/>
                </a:cubicBezTo>
                <a:lnTo>
                  <a:pt x="4453332" y="2600960"/>
                </a:lnTo>
                <a:cubicBezTo>
                  <a:pt x="4398655" y="2793105"/>
                  <a:pt x="4223131" y="2925649"/>
                  <a:pt x="4023361" y="2925649"/>
                </a:cubicBezTo>
                <a:cubicBezTo>
                  <a:pt x="3823591" y="2925649"/>
                  <a:pt x="3648067" y="2793105"/>
                  <a:pt x="3593390" y="2600960"/>
                </a:cubicBezTo>
                <a:lnTo>
                  <a:pt x="2665172" y="2600960"/>
                </a:lnTo>
                <a:cubicBezTo>
                  <a:pt x="2610495" y="2793105"/>
                  <a:pt x="2434971" y="2925649"/>
                  <a:pt x="2235201" y="2925649"/>
                </a:cubicBezTo>
                <a:cubicBezTo>
                  <a:pt x="2035431" y="2925649"/>
                  <a:pt x="1859907" y="2793105"/>
                  <a:pt x="1805230" y="2600960"/>
                </a:cubicBezTo>
                <a:lnTo>
                  <a:pt x="1544321" y="2600960"/>
                </a:lnTo>
                <a:cubicBezTo>
                  <a:pt x="1409648" y="2600960"/>
                  <a:pt x="1300481" y="2491792"/>
                  <a:pt x="1300481" y="2357120"/>
                </a:cubicBezTo>
                <a:cubicBezTo>
                  <a:pt x="1300774" y="2254032"/>
                  <a:pt x="1365855" y="2162267"/>
                  <a:pt x="1463041" y="2127910"/>
                </a:cubicBezTo>
                <a:lnTo>
                  <a:pt x="1463041" y="1706880"/>
                </a:lnTo>
                <a:cubicBezTo>
                  <a:pt x="1463041" y="1572207"/>
                  <a:pt x="1572208" y="1463040"/>
                  <a:pt x="1706881" y="1463040"/>
                </a:cubicBezTo>
                <a:lnTo>
                  <a:pt x="2144167" y="1463040"/>
                </a:lnTo>
                <a:lnTo>
                  <a:pt x="2401825" y="947724"/>
                </a:lnTo>
                <a:cubicBezTo>
                  <a:pt x="2443180" y="864884"/>
                  <a:pt x="2527882" y="812617"/>
                  <a:pt x="2620468" y="812799"/>
                </a:cubicBezTo>
                <a:close/>
                <a:moveTo>
                  <a:pt x="812801" y="325120"/>
                </a:moveTo>
                <a:lnTo>
                  <a:pt x="975361" y="325120"/>
                </a:lnTo>
                <a:cubicBezTo>
                  <a:pt x="1020252" y="325120"/>
                  <a:pt x="1056641" y="361511"/>
                  <a:pt x="1056641" y="406400"/>
                </a:cubicBezTo>
                <a:cubicBezTo>
                  <a:pt x="1056641" y="451289"/>
                  <a:pt x="1020252" y="487680"/>
                  <a:pt x="975361" y="487680"/>
                </a:cubicBezTo>
                <a:lnTo>
                  <a:pt x="812801" y="487680"/>
                </a:lnTo>
                <a:cubicBezTo>
                  <a:pt x="767911" y="487680"/>
                  <a:pt x="731521" y="451289"/>
                  <a:pt x="731521" y="406400"/>
                </a:cubicBezTo>
                <a:cubicBezTo>
                  <a:pt x="731521" y="361511"/>
                  <a:pt x="767911" y="325120"/>
                  <a:pt x="812801" y="325120"/>
                </a:cubicBezTo>
                <a:close/>
                <a:moveTo>
                  <a:pt x="568961" y="162560"/>
                </a:moveTo>
                <a:cubicBezTo>
                  <a:pt x="524072" y="162560"/>
                  <a:pt x="487681" y="198951"/>
                  <a:pt x="487681" y="243840"/>
                </a:cubicBezTo>
                <a:lnTo>
                  <a:pt x="487681" y="487680"/>
                </a:lnTo>
                <a:cubicBezTo>
                  <a:pt x="487681" y="667239"/>
                  <a:pt x="633242" y="812800"/>
                  <a:pt x="812801" y="812800"/>
                </a:cubicBezTo>
                <a:lnTo>
                  <a:pt x="975361" y="812800"/>
                </a:lnTo>
                <a:cubicBezTo>
                  <a:pt x="1154917" y="812800"/>
                  <a:pt x="1300481" y="667239"/>
                  <a:pt x="1300481" y="487680"/>
                </a:cubicBezTo>
                <a:lnTo>
                  <a:pt x="1300481" y="243840"/>
                </a:lnTo>
                <a:cubicBezTo>
                  <a:pt x="1300481" y="198951"/>
                  <a:pt x="1264092" y="162560"/>
                  <a:pt x="1219201" y="162560"/>
                </a:cubicBezTo>
                <a:close/>
                <a:moveTo>
                  <a:pt x="568961" y="0"/>
                </a:moveTo>
                <a:lnTo>
                  <a:pt x="1219201" y="0"/>
                </a:lnTo>
                <a:cubicBezTo>
                  <a:pt x="1353874" y="0"/>
                  <a:pt x="1463041" y="109171"/>
                  <a:pt x="1463041" y="243840"/>
                </a:cubicBezTo>
                <a:lnTo>
                  <a:pt x="1463041" y="487680"/>
                </a:lnTo>
                <a:cubicBezTo>
                  <a:pt x="1462862" y="661733"/>
                  <a:pt x="1369935" y="822497"/>
                  <a:pt x="1219201" y="909523"/>
                </a:cubicBezTo>
                <a:lnTo>
                  <a:pt x="1219201" y="1120851"/>
                </a:lnTo>
                <a:cubicBezTo>
                  <a:pt x="1219177" y="1153176"/>
                  <a:pt x="1206310" y="1184168"/>
                  <a:pt x="1183438" y="1207008"/>
                </a:cubicBezTo>
                <a:lnTo>
                  <a:pt x="1089966" y="1300480"/>
                </a:lnTo>
                <a:lnTo>
                  <a:pt x="1166369" y="1376883"/>
                </a:lnTo>
                <a:cubicBezTo>
                  <a:pt x="1189404" y="1399634"/>
                  <a:pt x="1202368" y="1430666"/>
                  <a:pt x="1202368" y="1463040"/>
                </a:cubicBezTo>
                <a:cubicBezTo>
                  <a:pt x="1202368" y="1495414"/>
                  <a:pt x="1189404" y="1526447"/>
                  <a:pt x="1166369" y="1549197"/>
                </a:cubicBezTo>
                <a:lnTo>
                  <a:pt x="1089966" y="1625600"/>
                </a:lnTo>
                <a:lnTo>
                  <a:pt x="1183438" y="1719072"/>
                </a:lnTo>
                <a:cubicBezTo>
                  <a:pt x="1206310" y="1741912"/>
                  <a:pt x="1219177" y="1772904"/>
                  <a:pt x="1219201" y="1805229"/>
                </a:cubicBezTo>
                <a:lnTo>
                  <a:pt x="1219201" y="1977542"/>
                </a:lnTo>
                <a:cubicBezTo>
                  <a:pt x="1219201" y="2012712"/>
                  <a:pt x="1207789" y="2046939"/>
                  <a:pt x="1186689" y="2075079"/>
                </a:cubicBezTo>
                <a:lnTo>
                  <a:pt x="1024129" y="2292096"/>
                </a:lnTo>
                <a:cubicBezTo>
                  <a:pt x="993430" y="2333029"/>
                  <a:pt x="945247" y="2357120"/>
                  <a:pt x="894081" y="2357120"/>
                </a:cubicBezTo>
                <a:cubicBezTo>
                  <a:pt x="842915" y="2357120"/>
                  <a:pt x="794733" y="2333029"/>
                  <a:pt x="764033" y="2292096"/>
                </a:cubicBezTo>
                <a:lnTo>
                  <a:pt x="601473" y="2075079"/>
                </a:lnTo>
                <a:cubicBezTo>
                  <a:pt x="580369" y="2046939"/>
                  <a:pt x="568961" y="2012712"/>
                  <a:pt x="568961" y="1977542"/>
                </a:cubicBezTo>
                <a:lnTo>
                  <a:pt x="568961" y="909523"/>
                </a:lnTo>
                <a:cubicBezTo>
                  <a:pt x="418227" y="822497"/>
                  <a:pt x="325300" y="661733"/>
                  <a:pt x="325121" y="487680"/>
                </a:cubicBezTo>
                <a:lnTo>
                  <a:pt x="325121" y="243840"/>
                </a:lnTo>
                <a:cubicBezTo>
                  <a:pt x="325121" y="109171"/>
                  <a:pt x="434292" y="0"/>
                  <a:pt x="56896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3" name="Gruppieren 12">
            <a:extLst>
              <a:ext uri="{FF2B5EF4-FFF2-40B4-BE49-F238E27FC236}">
                <a16:creationId xmlns:a16="http://schemas.microsoft.com/office/drawing/2014/main" id="{33134A22-73C1-D9BB-E748-58829C427506}"/>
              </a:ext>
            </a:extLst>
          </p:cNvPr>
          <p:cNvGrpSpPr/>
          <p:nvPr/>
        </p:nvGrpSpPr>
        <p:grpSpPr bwMode="gray">
          <a:xfrm>
            <a:off x="5200117" y="6241200"/>
            <a:ext cx="1791767" cy="252000"/>
            <a:chOff x="10011075" y="6241200"/>
            <a:chExt cx="1791767" cy="252000"/>
          </a:xfrm>
        </p:grpSpPr>
        <p:sp>
          <p:nvSpPr>
            <p:cNvPr id="15" name="Fußzeile">
              <a:extLst>
                <a:ext uri="{FF2B5EF4-FFF2-40B4-BE49-F238E27FC236}">
                  <a16:creationId xmlns:a16="http://schemas.microsoft.com/office/drawing/2014/main" id="{19417966-10A7-15C7-8ADD-006225E426C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6" name="ICON">
              <a:hlinkClick r:id="rId3" action="ppaction://hlinksldjump"/>
              <a:extLst>
                <a:ext uri="{FF2B5EF4-FFF2-40B4-BE49-F238E27FC236}">
                  <a16:creationId xmlns:a16="http://schemas.microsoft.com/office/drawing/2014/main" id="{8CD236B4-8BAD-6A8F-AFB0-4066BA5EEA9F}"/>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3" name="Textfeld 2">
            <a:extLst>
              <a:ext uri="{FF2B5EF4-FFF2-40B4-BE49-F238E27FC236}">
                <a16:creationId xmlns:a16="http://schemas.microsoft.com/office/drawing/2014/main" id="{35C87C17-DCBB-819A-7E56-1E2DBF7B1D58}"/>
              </a:ext>
            </a:extLst>
          </p:cNvPr>
          <p:cNvSpPr txBox="1"/>
          <p:nvPr/>
        </p:nvSpPr>
        <p:spPr>
          <a:xfrm>
            <a:off x="1304818" y="5126804"/>
            <a:ext cx="0" cy="0"/>
          </a:xfrm>
          <a:prstGeom prst="rect">
            <a:avLst/>
          </a:prstGeom>
          <a:solidFill>
            <a:schemeClr val="bg1"/>
          </a:solidFill>
        </p:spPr>
        <p:txBody>
          <a:bodyPr wrap="none" lIns="0" tIns="0" rIns="0" bIns="0" rtlCol="0">
            <a:noAutofit/>
          </a:bodyPr>
          <a:lstStyle/>
          <a:p>
            <a:pPr>
              <a:lnSpc>
                <a:spcPct val="90000"/>
              </a:lnSpc>
              <a:spcAft>
                <a:spcPts val="1000"/>
              </a:spcAft>
            </a:pPr>
            <a:endParaRPr lang="de-DE" dirty="0" err="1"/>
          </a:p>
        </p:txBody>
      </p:sp>
      <p:pic>
        <p:nvPicPr>
          <p:cNvPr id="4" name="Grafik 3">
            <a:extLst>
              <a:ext uri="{FF2B5EF4-FFF2-40B4-BE49-F238E27FC236}">
                <a16:creationId xmlns:a16="http://schemas.microsoft.com/office/drawing/2014/main" id="{0C34B7F8-3865-6249-ABD3-DC5226C0195B}"/>
              </a:ext>
            </a:extLst>
          </p:cNvPr>
          <p:cNvPicPr>
            <a:picLocks noChangeAspect="1"/>
          </p:cNvPicPr>
          <p:nvPr/>
        </p:nvPicPr>
        <p:blipFill>
          <a:blip r:embed="rId4"/>
          <a:stretch>
            <a:fillRect/>
          </a:stretch>
        </p:blipFill>
        <p:spPr>
          <a:xfrm>
            <a:off x="540069" y="4068668"/>
            <a:ext cx="3166070" cy="2554664"/>
          </a:xfrm>
          <a:prstGeom prst="rect">
            <a:avLst/>
          </a:prstGeom>
        </p:spPr>
      </p:pic>
      <p:pic>
        <p:nvPicPr>
          <p:cNvPr id="1026" name="Picture 2" descr="21-5 International Logo &amp; Brand Assets (SVG, PNG and vector ...">
            <a:extLst>
              <a:ext uri="{FF2B5EF4-FFF2-40B4-BE49-F238E27FC236}">
                <a16:creationId xmlns:a16="http://schemas.microsoft.com/office/drawing/2014/main" id="{3CE085A6-416E-70B9-EF0C-32015EFF1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501" y="4233055"/>
            <a:ext cx="1187236" cy="118723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5947A31-2A4A-8DBB-592F-3B1BCCB9D1FE}"/>
              </a:ext>
            </a:extLst>
          </p:cNvPr>
          <p:cNvSpPr txBox="1"/>
          <p:nvPr/>
        </p:nvSpPr>
        <p:spPr>
          <a:xfrm>
            <a:off x="5920117" y="4530903"/>
            <a:ext cx="1580017" cy="297951"/>
          </a:xfrm>
          <a:prstGeom prst="rect">
            <a:avLst/>
          </a:prstGeom>
          <a:solidFill>
            <a:schemeClr val="bg1"/>
          </a:solidFill>
        </p:spPr>
        <p:txBody>
          <a:bodyPr wrap="square" lIns="0" tIns="0" rIns="0" bIns="0" rtlCol="0">
            <a:noAutofit/>
          </a:bodyPr>
          <a:lstStyle/>
          <a:p>
            <a:pPr>
              <a:lnSpc>
                <a:spcPct val="90000"/>
              </a:lnSpc>
              <a:spcAft>
                <a:spcPts val="1000"/>
              </a:spcAft>
            </a:pPr>
            <a:r>
              <a:rPr lang="de-DE" dirty="0">
                <a:hlinkClick r:id="rId6"/>
              </a:rPr>
              <a:t>www.21-5.de</a:t>
            </a:r>
            <a:endParaRPr lang="de-DE" dirty="0"/>
          </a:p>
          <a:p>
            <a:pPr>
              <a:lnSpc>
                <a:spcPct val="90000"/>
              </a:lnSpc>
              <a:spcAft>
                <a:spcPts val="1000"/>
              </a:spcAft>
            </a:pPr>
            <a:endParaRPr lang="de-DE" dirty="0"/>
          </a:p>
        </p:txBody>
      </p:sp>
    </p:spTree>
    <p:extLst>
      <p:ext uri="{BB962C8B-B14F-4D97-AF65-F5344CB8AC3E}">
        <p14:creationId xmlns:p14="http://schemas.microsoft.com/office/powerpoint/2010/main" val="16553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CF4F2318-5AD2-3610-8C93-4D2158CF66EF}"/>
              </a:ext>
            </a:extLst>
          </p:cNvPr>
          <p:cNvSpPr>
            <a:spLocks noGrp="1"/>
          </p:cNvSpPr>
          <p:nvPr>
            <p:ph sz="half" idx="2"/>
          </p:nvPr>
        </p:nvSpPr>
        <p:spPr bwMode="gray"/>
        <p:txBody>
          <a:bodyPr lIns="0" anchor="ctr" anchorCtr="0"/>
          <a:lstStyle/>
          <a:p>
            <a:pPr marL="0" indent="0">
              <a:buNone/>
            </a:pPr>
            <a:r>
              <a:rPr lang="de-DE" sz="1800" dirty="0"/>
              <a:t>Der Franchise-Geber überlässt mehreren Franchise-Nehmern die </a:t>
            </a:r>
            <a:r>
              <a:rPr lang="de-DE" sz="1800" b="1" dirty="0">
                <a:solidFill>
                  <a:schemeClr val="accent6"/>
                </a:solidFill>
                <a:latin typeface="+mj-lt"/>
              </a:rPr>
              <a:t>Nutzung des Geschäftskonzeptes </a:t>
            </a:r>
            <a:r>
              <a:rPr lang="de-DE" sz="1800" dirty="0"/>
              <a:t>gegen eine Gebühr. </a:t>
            </a:r>
          </a:p>
          <a:p>
            <a:pPr marL="0" indent="0">
              <a:buNone/>
            </a:pPr>
            <a:r>
              <a:rPr lang="de-DE" sz="1800" dirty="0"/>
              <a:t>Ein Unternehmen kann sich ohne das Aufbringen von finanziellen Ressourcen und ohne hohe Risiken geographisch ausbreiten.</a:t>
            </a:r>
          </a:p>
          <a:p>
            <a:pPr marL="0" indent="0">
              <a:buNone/>
            </a:pPr>
            <a:r>
              <a:rPr lang="de-DE" sz="1800" dirty="0"/>
              <a:t>Der Franchise-Nehmer profitiert von der Expertise des Unternehmers und dem wirtschaftlichen Erfolg des Konzepts.</a:t>
            </a:r>
          </a:p>
          <a:p>
            <a:pPr marL="0" indent="0">
              <a:buNone/>
            </a:pPr>
            <a:r>
              <a:rPr lang="de-DE" sz="1800" dirty="0"/>
              <a:t>Franchising lohnt sich für Unternehmen mit starkem Alleinstellungsmerkmal, welches für eine Expansion genutzt werden kann.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Franchising</a:t>
            </a:r>
          </a:p>
        </p:txBody>
      </p:sp>
      <p:grpSp>
        <p:nvGrpSpPr>
          <p:cNvPr id="29" name="Gruppieren 28">
            <a:extLst>
              <a:ext uri="{FF2B5EF4-FFF2-40B4-BE49-F238E27FC236}">
                <a16:creationId xmlns:a16="http://schemas.microsoft.com/office/drawing/2014/main" id="{47031EE2-46DC-CAD6-CC8B-AD2FF89EB33D}"/>
              </a:ext>
            </a:extLst>
          </p:cNvPr>
          <p:cNvGrpSpPr/>
          <p:nvPr/>
        </p:nvGrpSpPr>
        <p:grpSpPr bwMode="gray">
          <a:xfrm>
            <a:off x="5200117" y="6241200"/>
            <a:ext cx="1791767" cy="252000"/>
            <a:chOff x="10011075" y="6241200"/>
            <a:chExt cx="1791767" cy="252000"/>
          </a:xfrm>
        </p:grpSpPr>
        <p:sp>
          <p:nvSpPr>
            <p:cNvPr id="31" name="Fußzeile">
              <a:extLst>
                <a:ext uri="{FF2B5EF4-FFF2-40B4-BE49-F238E27FC236}">
                  <a16:creationId xmlns:a16="http://schemas.microsoft.com/office/drawing/2014/main" id="{6AD6EB89-852A-14C1-B9D0-53AD2283818A}"/>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2" name="ICON">
              <a:hlinkClick r:id="rId2" action="ppaction://hlinksldjump"/>
              <a:extLst>
                <a:ext uri="{FF2B5EF4-FFF2-40B4-BE49-F238E27FC236}">
                  <a16:creationId xmlns:a16="http://schemas.microsoft.com/office/drawing/2014/main" id="{381387FE-D74D-3CD7-65A9-6A2E17251D75}"/>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34" name="Bogen 33">
            <a:extLst>
              <a:ext uri="{FF2B5EF4-FFF2-40B4-BE49-F238E27FC236}">
                <a16:creationId xmlns:a16="http://schemas.microsoft.com/office/drawing/2014/main" id="{BA240ED8-0644-FCEB-07A7-2BB8FED8904B}"/>
              </a:ext>
            </a:extLst>
          </p:cNvPr>
          <p:cNvSpPr>
            <a:spLocks noChangeAspect="1"/>
          </p:cNvSpPr>
          <p:nvPr/>
        </p:nvSpPr>
        <p:spPr bwMode="gray">
          <a:xfrm>
            <a:off x="1766180" y="2221522"/>
            <a:ext cx="2880000" cy="2880000"/>
          </a:xfrm>
          <a:prstGeom prst="arc">
            <a:avLst>
              <a:gd name="adj1" fmla="val 12376144"/>
              <a:gd name="adj2" fmla="val 20063575"/>
            </a:avLst>
          </a:prstGeom>
          <a:ln w="12700">
            <a:solidFill>
              <a:schemeClr val="accent1">
                <a:lumMod val="50000"/>
              </a:schemeClr>
            </a:solidFill>
            <a:headEnd type="none" w="sm" len="sm"/>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5" name="Bogen 34">
            <a:extLst>
              <a:ext uri="{FF2B5EF4-FFF2-40B4-BE49-F238E27FC236}">
                <a16:creationId xmlns:a16="http://schemas.microsoft.com/office/drawing/2014/main" id="{37C72880-1C56-DE2C-6360-E88D36001C62}"/>
              </a:ext>
            </a:extLst>
          </p:cNvPr>
          <p:cNvSpPr>
            <a:spLocks noChangeAspect="1"/>
          </p:cNvSpPr>
          <p:nvPr/>
        </p:nvSpPr>
        <p:spPr bwMode="gray">
          <a:xfrm flipV="1">
            <a:off x="1766724" y="2221058"/>
            <a:ext cx="2880000" cy="2880000"/>
          </a:xfrm>
          <a:prstGeom prst="arc">
            <a:avLst>
              <a:gd name="adj1" fmla="val 12852038"/>
              <a:gd name="adj2" fmla="val 19574381"/>
            </a:avLst>
          </a:prstGeom>
          <a:ln w="12700">
            <a:solidFill>
              <a:schemeClr val="accent6"/>
            </a:solidFill>
            <a:headEnd type="triangle" w="med" len="med"/>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36" name="Oval 16">
            <a:extLst>
              <a:ext uri="{FF2B5EF4-FFF2-40B4-BE49-F238E27FC236}">
                <a16:creationId xmlns:a16="http://schemas.microsoft.com/office/drawing/2014/main" id="{F83D9C7C-11A1-86EB-4794-EE3F1F726F6C}"/>
              </a:ext>
            </a:extLst>
          </p:cNvPr>
          <p:cNvSpPr>
            <a:spLocks noChangeAspect="1"/>
          </p:cNvSpPr>
          <p:nvPr/>
        </p:nvSpPr>
        <p:spPr bwMode="gray">
          <a:xfrm>
            <a:off x="2399817" y="2068038"/>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1">
                    <a:lumMod val="50000"/>
                  </a:schemeClr>
                </a:solidFill>
              </a:rPr>
              <a:t>Marke, Image, Standards, Know-how, Produkte </a:t>
            </a:r>
            <a:br>
              <a:rPr lang="de-DE" sz="1200" dirty="0">
                <a:solidFill>
                  <a:schemeClr val="accent1">
                    <a:lumMod val="50000"/>
                  </a:schemeClr>
                </a:solidFill>
              </a:rPr>
            </a:br>
            <a:r>
              <a:rPr lang="de-DE" sz="1200" dirty="0">
                <a:solidFill>
                  <a:schemeClr val="accent1">
                    <a:lumMod val="50000"/>
                  </a:schemeClr>
                </a:solidFill>
              </a:rPr>
              <a:t>&amp; Konzepte</a:t>
            </a:r>
          </a:p>
        </p:txBody>
      </p:sp>
      <p:grpSp>
        <p:nvGrpSpPr>
          <p:cNvPr id="7" name="Gruppieren 6">
            <a:extLst>
              <a:ext uri="{FF2B5EF4-FFF2-40B4-BE49-F238E27FC236}">
                <a16:creationId xmlns:a16="http://schemas.microsoft.com/office/drawing/2014/main" id="{96B6D1E9-6484-F467-F45E-0FB2E0D0B46B}"/>
              </a:ext>
            </a:extLst>
          </p:cNvPr>
          <p:cNvGrpSpPr>
            <a:grpSpLocks noChangeAspect="1"/>
          </p:cNvGrpSpPr>
          <p:nvPr/>
        </p:nvGrpSpPr>
        <p:grpSpPr bwMode="gray">
          <a:xfrm>
            <a:off x="4109818" y="3253163"/>
            <a:ext cx="1080000" cy="779971"/>
            <a:chOff x="4109818" y="3253163"/>
            <a:chExt cx="1080000" cy="779971"/>
          </a:xfrm>
        </p:grpSpPr>
        <p:sp>
          <p:nvSpPr>
            <p:cNvPr id="43" name="Inhaltsplatzhalter 25">
              <a:extLst>
                <a:ext uri="{FF2B5EF4-FFF2-40B4-BE49-F238E27FC236}">
                  <a16:creationId xmlns:a16="http://schemas.microsoft.com/office/drawing/2014/main" id="{56C0B128-A26B-A777-C55B-092024FC4844}"/>
                </a:ext>
              </a:extLst>
            </p:cNvPr>
            <p:cNvSpPr txBox="1">
              <a:spLocks/>
            </p:cNvSpPr>
            <p:nvPr/>
          </p:nvSpPr>
          <p:spPr bwMode="gray">
            <a:xfrm>
              <a:off x="4109818" y="3780000"/>
              <a:ext cx="1080000" cy="253134"/>
            </a:xfrm>
            <a:prstGeom prst="rect">
              <a:avLst/>
            </a:prstGeom>
            <a:noFill/>
            <a:ln>
              <a:noFill/>
            </a:ln>
          </p:spPr>
          <p:txBody>
            <a:bodyPr vert="horz" wrap="squar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6"/>
                  </a:solidFill>
                  <a:latin typeface="Bebas Neue" panose="020B0506020202020201" pitchFamily="34" charset="0"/>
                </a:rPr>
                <a:t>Franchise-Nehmer</a:t>
              </a:r>
            </a:p>
          </p:txBody>
        </p:sp>
        <p:sp>
          <p:nvSpPr>
            <p:cNvPr id="48" name="ICON">
              <a:extLst>
                <a:ext uri="{FF2B5EF4-FFF2-40B4-BE49-F238E27FC236}">
                  <a16:creationId xmlns:a16="http://schemas.microsoft.com/office/drawing/2014/main" id="{0BCB43D6-019D-AFEB-7104-1D8BFC8DF556}"/>
                </a:ext>
              </a:extLst>
            </p:cNvPr>
            <p:cNvSpPr>
              <a:spLocks noChangeAspect="1"/>
            </p:cNvSpPr>
            <p:nvPr/>
          </p:nvSpPr>
          <p:spPr bwMode="gray">
            <a:xfrm>
              <a:off x="4401692" y="3253163"/>
              <a:ext cx="496253" cy="452438"/>
            </a:xfrm>
            <a:custGeom>
              <a:avLst/>
              <a:gdLst>
                <a:gd name="connsiteX0" fmla="*/ 325755 w 496253"/>
                <a:gd name="connsiteY0" fmla="*/ 382905 h 452438"/>
                <a:gd name="connsiteX1" fmla="*/ 344805 w 496253"/>
                <a:gd name="connsiteY1" fmla="*/ 382905 h 452438"/>
                <a:gd name="connsiteX2" fmla="*/ 344805 w 496253"/>
                <a:gd name="connsiteY2" fmla="*/ 402907 h 452438"/>
                <a:gd name="connsiteX3" fmla="*/ 325755 w 496253"/>
                <a:gd name="connsiteY3" fmla="*/ 402907 h 452438"/>
                <a:gd name="connsiteX4" fmla="*/ 279083 w 496253"/>
                <a:gd name="connsiteY4" fmla="*/ 382905 h 452438"/>
                <a:gd name="connsiteX5" fmla="*/ 298133 w 496253"/>
                <a:gd name="connsiteY5" fmla="*/ 382905 h 452438"/>
                <a:gd name="connsiteX6" fmla="*/ 298133 w 496253"/>
                <a:gd name="connsiteY6" fmla="*/ 402907 h 452438"/>
                <a:gd name="connsiteX7" fmla="*/ 279083 w 496253"/>
                <a:gd name="connsiteY7" fmla="*/ 402907 h 452438"/>
                <a:gd name="connsiteX8" fmla="*/ 230505 w 496253"/>
                <a:gd name="connsiteY8" fmla="*/ 382905 h 452438"/>
                <a:gd name="connsiteX9" fmla="*/ 249555 w 496253"/>
                <a:gd name="connsiteY9" fmla="*/ 382905 h 452438"/>
                <a:gd name="connsiteX10" fmla="*/ 249555 w 496253"/>
                <a:gd name="connsiteY10" fmla="*/ 402907 h 452438"/>
                <a:gd name="connsiteX11" fmla="*/ 230505 w 496253"/>
                <a:gd name="connsiteY11" fmla="*/ 402907 h 452438"/>
                <a:gd name="connsiteX12" fmla="*/ 186690 w 496253"/>
                <a:gd name="connsiteY12" fmla="*/ 382905 h 452438"/>
                <a:gd name="connsiteX13" fmla="*/ 205740 w 496253"/>
                <a:gd name="connsiteY13" fmla="*/ 382905 h 452438"/>
                <a:gd name="connsiteX14" fmla="*/ 205740 w 496253"/>
                <a:gd name="connsiteY14" fmla="*/ 402907 h 452438"/>
                <a:gd name="connsiteX15" fmla="*/ 186690 w 496253"/>
                <a:gd name="connsiteY15" fmla="*/ 402907 h 452438"/>
                <a:gd name="connsiteX16" fmla="*/ 140018 w 496253"/>
                <a:gd name="connsiteY16" fmla="*/ 382905 h 452438"/>
                <a:gd name="connsiteX17" fmla="*/ 159068 w 496253"/>
                <a:gd name="connsiteY17" fmla="*/ 382905 h 452438"/>
                <a:gd name="connsiteX18" fmla="*/ 159068 w 496253"/>
                <a:gd name="connsiteY18" fmla="*/ 402907 h 452438"/>
                <a:gd name="connsiteX19" fmla="*/ 140018 w 496253"/>
                <a:gd name="connsiteY19" fmla="*/ 402907 h 452438"/>
                <a:gd name="connsiteX20" fmla="*/ 325755 w 496253"/>
                <a:gd name="connsiteY20" fmla="*/ 331470 h 452438"/>
                <a:gd name="connsiteX21" fmla="*/ 344805 w 496253"/>
                <a:gd name="connsiteY21" fmla="*/ 331470 h 452438"/>
                <a:gd name="connsiteX22" fmla="*/ 344805 w 496253"/>
                <a:gd name="connsiteY22" fmla="*/ 351472 h 452438"/>
                <a:gd name="connsiteX23" fmla="*/ 325755 w 496253"/>
                <a:gd name="connsiteY23" fmla="*/ 351472 h 452438"/>
                <a:gd name="connsiteX24" fmla="*/ 279083 w 496253"/>
                <a:gd name="connsiteY24" fmla="*/ 331470 h 452438"/>
                <a:gd name="connsiteX25" fmla="*/ 298133 w 496253"/>
                <a:gd name="connsiteY25" fmla="*/ 331470 h 452438"/>
                <a:gd name="connsiteX26" fmla="*/ 298133 w 496253"/>
                <a:gd name="connsiteY26" fmla="*/ 351472 h 452438"/>
                <a:gd name="connsiteX27" fmla="*/ 279083 w 496253"/>
                <a:gd name="connsiteY27" fmla="*/ 351472 h 452438"/>
                <a:gd name="connsiteX28" fmla="*/ 230505 w 496253"/>
                <a:gd name="connsiteY28" fmla="*/ 331470 h 452438"/>
                <a:gd name="connsiteX29" fmla="*/ 249555 w 496253"/>
                <a:gd name="connsiteY29" fmla="*/ 331470 h 452438"/>
                <a:gd name="connsiteX30" fmla="*/ 249555 w 496253"/>
                <a:gd name="connsiteY30" fmla="*/ 351472 h 452438"/>
                <a:gd name="connsiteX31" fmla="*/ 230505 w 496253"/>
                <a:gd name="connsiteY31" fmla="*/ 351472 h 452438"/>
                <a:gd name="connsiteX32" fmla="*/ 186690 w 496253"/>
                <a:gd name="connsiteY32" fmla="*/ 331470 h 452438"/>
                <a:gd name="connsiteX33" fmla="*/ 205740 w 496253"/>
                <a:gd name="connsiteY33" fmla="*/ 331470 h 452438"/>
                <a:gd name="connsiteX34" fmla="*/ 205740 w 496253"/>
                <a:gd name="connsiteY34" fmla="*/ 351472 h 452438"/>
                <a:gd name="connsiteX35" fmla="*/ 186690 w 496253"/>
                <a:gd name="connsiteY35" fmla="*/ 351472 h 452438"/>
                <a:gd name="connsiteX36" fmla="*/ 140018 w 496253"/>
                <a:gd name="connsiteY36" fmla="*/ 331470 h 452438"/>
                <a:gd name="connsiteX37" fmla="*/ 159068 w 496253"/>
                <a:gd name="connsiteY37" fmla="*/ 331470 h 452438"/>
                <a:gd name="connsiteX38" fmla="*/ 159068 w 496253"/>
                <a:gd name="connsiteY38" fmla="*/ 351472 h 452438"/>
                <a:gd name="connsiteX39" fmla="*/ 140018 w 496253"/>
                <a:gd name="connsiteY39" fmla="*/ 351472 h 452438"/>
                <a:gd name="connsiteX40" fmla="*/ 325755 w 496253"/>
                <a:gd name="connsiteY40" fmla="*/ 277178 h 452438"/>
                <a:gd name="connsiteX41" fmla="*/ 344805 w 496253"/>
                <a:gd name="connsiteY41" fmla="*/ 277178 h 452438"/>
                <a:gd name="connsiteX42" fmla="*/ 344805 w 496253"/>
                <a:gd name="connsiteY42" fmla="*/ 297181 h 452438"/>
                <a:gd name="connsiteX43" fmla="*/ 325755 w 496253"/>
                <a:gd name="connsiteY43" fmla="*/ 297181 h 452438"/>
                <a:gd name="connsiteX44" fmla="*/ 279083 w 496253"/>
                <a:gd name="connsiteY44" fmla="*/ 277178 h 452438"/>
                <a:gd name="connsiteX45" fmla="*/ 298133 w 496253"/>
                <a:gd name="connsiteY45" fmla="*/ 277178 h 452438"/>
                <a:gd name="connsiteX46" fmla="*/ 298133 w 496253"/>
                <a:gd name="connsiteY46" fmla="*/ 297181 h 452438"/>
                <a:gd name="connsiteX47" fmla="*/ 279083 w 496253"/>
                <a:gd name="connsiteY47" fmla="*/ 297181 h 452438"/>
                <a:gd name="connsiteX48" fmla="*/ 230505 w 496253"/>
                <a:gd name="connsiteY48" fmla="*/ 277178 h 452438"/>
                <a:gd name="connsiteX49" fmla="*/ 249555 w 496253"/>
                <a:gd name="connsiteY49" fmla="*/ 277178 h 452438"/>
                <a:gd name="connsiteX50" fmla="*/ 249555 w 496253"/>
                <a:gd name="connsiteY50" fmla="*/ 297181 h 452438"/>
                <a:gd name="connsiteX51" fmla="*/ 230505 w 496253"/>
                <a:gd name="connsiteY51" fmla="*/ 297181 h 452438"/>
                <a:gd name="connsiteX52" fmla="*/ 186690 w 496253"/>
                <a:gd name="connsiteY52" fmla="*/ 277178 h 452438"/>
                <a:gd name="connsiteX53" fmla="*/ 205740 w 496253"/>
                <a:gd name="connsiteY53" fmla="*/ 277178 h 452438"/>
                <a:gd name="connsiteX54" fmla="*/ 205740 w 496253"/>
                <a:gd name="connsiteY54" fmla="*/ 297181 h 452438"/>
                <a:gd name="connsiteX55" fmla="*/ 186690 w 496253"/>
                <a:gd name="connsiteY55" fmla="*/ 297181 h 452438"/>
                <a:gd name="connsiteX56" fmla="*/ 140018 w 496253"/>
                <a:gd name="connsiteY56" fmla="*/ 277178 h 452438"/>
                <a:gd name="connsiteX57" fmla="*/ 159068 w 496253"/>
                <a:gd name="connsiteY57" fmla="*/ 277178 h 452438"/>
                <a:gd name="connsiteX58" fmla="*/ 159068 w 496253"/>
                <a:gd name="connsiteY58" fmla="*/ 297181 h 452438"/>
                <a:gd name="connsiteX59" fmla="*/ 140018 w 496253"/>
                <a:gd name="connsiteY59" fmla="*/ 297181 h 452438"/>
                <a:gd name="connsiteX60" fmla="*/ 325755 w 496253"/>
                <a:gd name="connsiteY60" fmla="*/ 225743 h 452438"/>
                <a:gd name="connsiteX61" fmla="*/ 344805 w 496253"/>
                <a:gd name="connsiteY61" fmla="*/ 225743 h 452438"/>
                <a:gd name="connsiteX62" fmla="*/ 344805 w 496253"/>
                <a:gd name="connsiteY62" fmla="*/ 245746 h 452438"/>
                <a:gd name="connsiteX63" fmla="*/ 325755 w 496253"/>
                <a:gd name="connsiteY63" fmla="*/ 245746 h 452438"/>
                <a:gd name="connsiteX64" fmla="*/ 279083 w 496253"/>
                <a:gd name="connsiteY64" fmla="*/ 225743 h 452438"/>
                <a:gd name="connsiteX65" fmla="*/ 298133 w 496253"/>
                <a:gd name="connsiteY65" fmla="*/ 225743 h 452438"/>
                <a:gd name="connsiteX66" fmla="*/ 298133 w 496253"/>
                <a:gd name="connsiteY66" fmla="*/ 245746 h 452438"/>
                <a:gd name="connsiteX67" fmla="*/ 279083 w 496253"/>
                <a:gd name="connsiteY67" fmla="*/ 245746 h 452438"/>
                <a:gd name="connsiteX68" fmla="*/ 230505 w 496253"/>
                <a:gd name="connsiteY68" fmla="*/ 225743 h 452438"/>
                <a:gd name="connsiteX69" fmla="*/ 249555 w 496253"/>
                <a:gd name="connsiteY69" fmla="*/ 225743 h 452438"/>
                <a:gd name="connsiteX70" fmla="*/ 249555 w 496253"/>
                <a:gd name="connsiteY70" fmla="*/ 245746 h 452438"/>
                <a:gd name="connsiteX71" fmla="*/ 230505 w 496253"/>
                <a:gd name="connsiteY71" fmla="*/ 245746 h 452438"/>
                <a:gd name="connsiteX72" fmla="*/ 325755 w 496253"/>
                <a:gd name="connsiteY72" fmla="*/ 174308 h 452438"/>
                <a:gd name="connsiteX73" fmla="*/ 344805 w 496253"/>
                <a:gd name="connsiteY73" fmla="*/ 174308 h 452438"/>
                <a:gd name="connsiteX74" fmla="*/ 344805 w 496253"/>
                <a:gd name="connsiteY74" fmla="*/ 194310 h 452438"/>
                <a:gd name="connsiteX75" fmla="*/ 325755 w 496253"/>
                <a:gd name="connsiteY75" fmla="*/ 194310 h 452438"/>
                <a:gd name="connsiteX76" fmla="*/ 279083 w 496253"/>
                <a:gd name="connsiteY76" fmla="*/ 174308 h 452438"/>
                <a:gd name="connsiteX77" fmla="*/ 298133 w 496253"/>
                <a:gd name="connsiteY77" fmla="*/ 174308 h 452438"/>
                <a:gd name="connsiteX78" fmla="*/ 298133 w 496253"/>
                <a:gd name="connsiteY78" fmla="*/ 194310 h 452438"/>
                <a:gd name="connsiteX79" fmla="*/ 279083 w 496253"/>
                <a:gd name="connsiteY79" fmla="*/ 194310 h 452438"/>
                <a:gd name="connsiteX80" fmla="*/ 230505 w 496253"/>
                <a:gd name="connsiteY80" fmla="*/ 174308 h 452438"/>
                <a:gd name="connsiteX81" fmla="*/ 249555 w 496253"/>
                <a:gd name="connsiteY81" fmla="*/ 174308 h 452438"/>
                <a:gd name="connsiteX82" fmla="*/ 249555 w 496253"/>
                <a:gd name="connsiteY82" fmla="*/ 194310 h 452438"/>
                <a:gd name="connsiteX83" fmla="*/ 230505 w 496253"/>
                <a:gd name="connsiteY83" fmla="*/ 194310 h 452438"/>
                <a:gd name="connsiteX84" fmla="*/ 325755 w 496253"/>
                <a:gd name="connsiteY84" fmla="*/ 123825 h 452438"/>
                <a:gd name="connsiteX85" fmla="*/ 344805 w 496253"/>
                <a:gd name="connsiteY85" fmla="*/ 123825 h 452438"/>
                <a:gd name="connsiteX86" fmla="*/ 344805 w 496253"/>
                <a:gd name="connsiteY86" fmla="*/ 143828 h 452438"/>
                <a:gd name="connsiteX87" fmla="*/ 325755 w 496253"/>
                <a:gd name="connsiteY87" fmla="*/ 143828 h 452438"/>
                <a:gd name="connsiteX88" fmla="*/ 279083 w 496253"/>
                <a:gd name="connsiteY88" fmla="*/ 123825 h 452438"/>
                <a:gd name="connsiteX89" fmla="*/ 298133 w 496253"/>
                <a:gd name="connsiteY89" fmla="*/ 123825 h 452438"/>
                <a:gd name="connsiteX90" fmla="*/ 298133 w 496253"/>
                <a:gd name="connsiteY90" fmla="*/ 143828 h 452438"/>
                <a:gd name="connsiteX91" fmla="*/ 279083 w 496253"/>
                <a:gd name="connsiteY91" fmla="*/ 143828 h 452438"/>
                <a:gd name="connsiteX92" fmla="*/ 230505 w 496253"/>
                <a:gd name="connsiteY92" fmla="*/ 123825 h 452438"/>
                <a:gd name="connsiteX93" fmla="*/ 249555 w 496253"/>
                <a:gd name="connsiteY93" fmla="*/ 123825 h 452438"/>
                <a:gd name="connsiteX94" fmla="*/ 249555 w 496253"/>
                <a:gd name="connsiteY94" fmla="*/ 143828 h 452438"/>
                <a:gd name="connsiteX95" fmla="*/ 230505 w 496253"/>
                <a:gd name="connsiteY95" fmla="*/ 143828 h 452438"/>
                <a:gd name="connsiteX96" fmla="*/ 116205 w 496253"/>
                <a:gd name="connsiteY96" fmla="*/ 95250 h 452438"/>
                <a:gd name="connsiteX97" fmla="*/ 116205 w 496253"/>
                <a:gd name="connsiteY97" fmla="*/ 433388 h 452438"/>
                <a:gd name="connsiteX98" fmla="*/ 363855 w 496253"/>
                <a:gd name="connsiteY98" fmla="*/ 433388 h 452438"/>
                <a:gd name="connsiteX99" fmla="*/ 363855 w 496253"/>
                <a:gd name="connsiteY99" fmla="*/ 95250 h 452438"/>
                <a:gd name="connsiteX100" fmla="*/ 258128 w 496253"/>
                <a:gd name="connsiteY100" fmla="*/ 95250 h 452438"/>
                <a:gd name="connsiteX101" fmla="*/ 129540 w 496253"/>
                <a:gd name="connsiteY101" fmla="*/ 95250 h 452438"/>
                <a:gd name="connsiteX102" fmla="*/ 148590 w 496253"/>
                <a:gd name="connsiteY102" fmla="*/ 53340 h 452438"/>
                <a:gd name="connsiteX103" fmla="*/ 148590 w 496253"/>
                <a:gd name="connsiteY103" fmla="*/ 76200 h 452438"/>
                <a:gd name="connsiteX104" fmla="*/ 239078 w 496253"/>
                <a:gd name="connsiteY104" fmla="*/ 76200 h 452438"/>
                <a:gd name="connsiteX105" fmla="*/ 239078 w 496253"/>
                <a:gd name="connsiteY105" fmla="*/ 53340 h 452438"/>
                <a:gd name="connsiteX106" fmla="*/ 185738 w 496253"/>
                <a:gd name="connsiteY106" fmla="*/ 19050 h 452438"/>
                <a:gd name="connsiteX107" fmla="*/ 185738 w 496253"/>
                <a:gd name="connsiteY107" fmla="*/ 34290 h 452438"/>
                <a:gd name="connsiteX108" fmla="*/ 205740 w 496253"/>
                <a:gd name="connsiteY108" fmla="*/ 34290 h 452438"/>
                <a:gd name="connsiteX109" fmla="*/ 205740 w 496253"/>
                <a:gd name="connsiteY109" fmla="*/ 19050 h 452438"/>
                <a:gd name="connsiteX110" fmla="*/ 166688 w 496253"/>
                <a:gd name="connsiteY110" fmla="*/ 0 h 452438"/>
                <a:gd name="connsiteX111" fmla="*/ 224790 w 496253"/>
                <a:gd name="connsiteY111" fmla="*/ 0 h 452438"/>
                <a:gd name="connsiteX112" fmla="*/ 224790 w 496253"/>
                <a:gd name="connsiteY112" fmla="*/ 34290 h 452438"/>
                <a:gd name="connsiteX113" fmla="*/ 258128 w 496253"/>
                <a:gd name="connsiteY113" fmla="*/ 34290 h 452438"/>
                <a:gd name="connsiteX114" fmla="*/ 258128 w 496253"/>
                <a:gd name="connsiteY114" fmla="*/ 76200 h 452438"/>
                <a:gd name="connsiteX115" fmla="*/ 382905 w 496253"/>
                <a:gd name="connsiteY115" fmla="*/ 76200 h 452438"/>
                <a:gd name="connsiteX116" fmla="*/ 382905 w 496253"/>
                <a:gd name="connsiteY116" fmla="*/ 433388 h 452438"/>
                <a:gd name="connsiteX117" fmla="*/ 496253 w 496253"/>
                <a:gd name="connsiteY117" fmla="*/ 433388 h 452438"/>
                <a:gd name="connsiteX118" fmla="*/ 496253 w 496253"/>
                <a:gd name="connsiteY118" fmla="*/ 452438 h 452438"/>
                <a:gd name="connsiteX119" fmla="*/ 0 w 496253"/>
                <a:gd name="connsiteY119" fmla="*/ 452438 h 452438"/>
                <a:gd name="connsiteX120" fmla="*/ 0 w 496253"/>
                <a:gd name="connsiteY120" fmla="*/ 433388 h 452438"/>
                <a:gd name="connsiteX121" fmla="*/ 97155 w 496253"/>
                <a:gd name="connsiteY121" fmla="*/ 433388 h 452438"/>
                <a:gd name="connsiteX122" fmla="*/ 97155 w 496253"/>
                <a:gd name="connsiteY122" fmla="*/ 76200 h 452438"/>
                <a:gd name="connsiteX123" fmla="*/ 129540 w 496253"/>
                <a:gd name="connsiteY123" fmla="*/ 76200 h 452438"/>
                <a:gd name="connsiteX124" fmla="*/ 129540 w 496253"/>
                <a:gd name="connsiteY124" fmla="*/ 34290 h 452438"/>
                <a:gd name="connsiteX125" fmla="*/ 166688 w 496253"/>
                <a:gd name="connsiteY125" fmla="*/ 34290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6253" h="452438">
                  <a:moveTo>
                    <a:pt x="325755" y="382905"/>
                  </a:moveTo>
                  <a:lnTo>
                    <a:pt x="344805" y="382905"/>
                  </a:lnTo>
                  <a:lnTo>
                    <a:pt x="344805" y="402907"/>
                  </a:lnTo>
                  <a:lnTo>
                    <a:pt x="325755" y="402907"/>
                  </a:lnTo>
                  <a:close/>
                  <a:moveTo>
                    <a:pt x="279083" y="382905"/>
                  </a:moveTo>
                  <a:lnTo>
                    <a:pt x="298133" y="382905"/>
                  </a:lnTo>
                  <a:lnTo>
                    <a:pt x="298133" y="402907"/>
                  </a:lnTo>
                  <a:lnTo>
                    <a:pt x="279083" y="402907"/>
                  </a:lnTo>
                  <a:close/>
                  <a:moveTo>
                    <a:pt x="230505" y="382905"/>
                  </a:moveTo>
                  <a:lnTo>
                    <a:pt x="249555" y="382905"/>
                  </a:lnTo>
                  <a:lnTo>
                    <a:pt x="249555" y="402907"/>
                  </a:lnTo>
                  <a:lnTo>
                    <a:pt x="230505" y="402907"/>
                  </a:lnTo>
                  <a:close/>
                  <a:moveTo>
                    <a:pt x="186690" y="382905"/>
                  </a:moveTo>
                  <a:lnTo>
                    <a:pt x="205740" y="382905"/>
                  </a:lnTo>
                  <a:lnTo>
                    <a:pt x="205740" y="402907"/>
                  </a:lnTo>
                  <a:lnTo>
                    <a:pt x="186690" y="402907"/>
                  </a:lnTo>
                  <a:close/>
                  <a:moveTo>
                    <a:pt x="140018" y="382905"/>
                  </a:moveTo>
                  <a:lnTo>
                    <a:pt x="159068" y="382905"/>
                  </a:lnTo>
                  <a:lnTo>
                    <a:pt x="159068" y="402907"/>
                  </a:lnTo>
                  <a:lnTo>
                    <a:pt x="140018" y="402907"/>
                  </a:lnTo>
                  <a:close/>
                  <a:moveTo>
                    <a:pt x="325755" y="331470"/>
                  </a:moveTo>
                  <a:lnTo>
                    <a:pt x="344805" y="331470"/>
                  </a:lnTo>
                  <a:lnTo>
                    <a:pt x="344805" y="351472"/>
                  </a:lnTo>
                  <a:lnTo>
                    <a:pt x="325755" y="351472"/>
                  </a:lnTo>
                  <a:close/>
                  <a:moveTo>
                    <a:pt x="279083" y="331470"/>
                  </a:moveTo>
                  <a:lnTo>
                    <a:pt x="298133" y="331470"/>
                  </a:lnTo>
                  <a:lnTo>
                    <a:pt x="298133" y="351472"/>
                  </a:lnTo>
                  <a:lnTo>
                    <a:pt x="279083" y="351472"/>
                  </a:lnTo>
                  <a:close/>
                  <a:moveTo>
                    <a:pt x="230505" y="331470"/>
                  </a:moveTo>
                  <a:lnTo>
                    <a:pt x="249555" y="331470"/>
                  </a:lnTo>
                  <a:lnTo>
                    <a:pt x="249555" y="351472"/>
                  </a:lnTo>
                  <a:lnTo>
                    <a:pt x="230505" y="351472"/>
                  </a:lnTo>
                  <a:close/>
                  <a:moveTo>
                    <a:pt x="186690" y="331470"/>
                  </a:moveTo>
                  <a:lnTo>
                    <a:pt x="205740" y="331470"/>
                  </a:lnTo>
                  <a:lnTo>
                    <a:pt x="205740" y="351472"/>
                  </a:lnTo>
                  <a:lnTo>
                    <a:pt x="186690" y="351472"/>
                  </a:lnTo>
                  <a:close/>
                  <a:moveTo>
                    <a:pt x="140018" y="331470"/>
                  </a:moveTo>
                  <a:lnTo>
                    <a:pt x="159068" y="331470"/>
                  </a:lnTo>
                  <a:lnTo>
                    <a:pt x="159068" y="351472"/>
                  </a:lnTo>
                  <a:lnTo>
                    <a:pt x="140018" y="351472"/>
                  </a:lnTo>
                  <a:close/>
                  <a:moveTo>
                    <a:pt x="325755" y="277178"/>
                  </a:moveTo>
                  <a:lnTo>
                    <a:pt x="344805" y="277178"/>
                  </a:lnTo>
                  <a:lnTo>
                    <a:pt x="344805" y="297181"/>
                  </a:lnTo>
                  <a:lnTo>
                    <a:pt x="325755" y="297181"/>
                  </a:lnTo>
                  <a:close/>
                  <a:moveTo>
                    <a:pt x="279083" y="277178"/>
                  </a:moveTo>
                  <a:lnTo>
                    <a:pt x="298133" y="277178"/>
                  </a:lnTo>
                  <a:lnTo>
                    <a:pt x="298133" y="297181"/>
                  </a:lnTo>
                  <a:lnTo>
                    <a:pt x="279083" y="297181"/>
                  </a:lnTo>
                  <a:close/>
                  <a:moveTo>
                    <a:pt x="230505" y="277178"/>
                  </a:moveTo>
                  <a:lnTo>
                    <a:pt x="249555" y="277178"/>
                  </a:lnTo>
                  <a:lnTo>
                    <a:pt x="249555" y="297181"/>
                  </a:lnTo>
                  <a:lnTo>
                    <a:pt x="230505" y="297181"/>
                  </a:lnTo>
                  <a:close/>
                  <a:moveTo>
                    <a:pt x="186690" y="277178"/>
                  </a:moveTo>
                  <a:lnTo>
                    <a:pt x="205740" y="277178"/>
                  </a:lnTo>
                  <a:lnTo>
                    <a:pt x="205740" y="297181"/>
                  </a:lnTo>
                  <a:lnTo>
                    <a:pt x="186690" y="297181"/>
                  </a:lnTo>
                  <a:close/>
                  <a:moveTo>
                    <a:pt x="140018" y="277178"/>
                  </a:moveTo>
                  <a:lnTo>
                    <a:pt x="159068" y="277178"/>
                  </a:lnTo>
                  <a:lnTo>
                    <a:pt x="159068" y="297181"/>
                  </a:lnTo>
                  <a:lnTo>
                    <a:pt x="140018" y="297181"/>
                  </a:lnTo>
                  <a:close/>
                  <a:moveTo>
                    <a:pt x="325755" y="225743"/>
                  </a:moveTo>
                  <a:lnTo>
                    <a:pt x="344805" y="225743"/>
                  </a:lnTo>
                  <a:lnTo>
                    <a:pt x="344805" y="245746"/>
                  </a:lnTo>
                  <a:lnTo>
                    <a:pt x="325755" y="245746"/>
                  </a:lnTo>
                  <a:close/>
                  <a:moveTo>
                    <a:pt x="279083" y="225743"/>
                  </a:moveTo>
                  <a:lnTo>
                    <a:pt x="298133" y="225743"/>
                  </a:lnTo>
                  <a:lnTo>
                    <a:pt x="298133" y="245746"/>
                  </a:lnTo>
                  <a:lnTo>
                    <a:pt x="279083" y="245746"/>
                  </a:lnTo>
                  <a:close/>
                  <a:moveTo>
                    <a:pt x="230505" y="225743"/>
                  </a:moveTo>
                  <a:lnTo>
                    <a:pt x="249555" y="225743"/>
                  </a:lnTo>
                  <a:lnTo>
                    <a:pt x="249555" y="245746"/>
                  </a:lnTo>
                  <a:lnTo>
                    <a:pt x="230505" y="245746"/>
                  </a:lnTo>
                  <a:close/>
                  <a:moveTo>
                    <a:pt x="325755" y="174308"/>
                  </a:moveTo>
                  <a:lnTo>
                    <a:pt x="344805" y="174308"/>
                  </a:lnTo>
                  <a:lnTo>
                    <a:pt x="344805" y="194310"/>
                  </a:lnTo>
                  <a:lnTo>
                    <a:pt x="325755" y="194310"/>
                  </a:lnTo>
                  <a:close/>
                  <a:moveTo>
                    <a:pt x="279083" y="174308"/>
                  </a:moveTo>
                  <a:lnTo>
                    <a:pt x="298133" y="174308"/>
                  </a:lnTo>
                  <a:lnTo>
                    <a:pt x="298133" y="194310"/>
                  </a:lnTo>
                  <a:lnTo>
                    <a:pt x="279083" y="194310"/>
                  </a:lnTo>
                  <a:close/>
                  <a:moveTo>
                    <a:pt x="230505" y="174308"/>
                  </a:moveTo>
                  <a:lnTo>
                    <a:pt x="249555" y="174308"/>
                  </a:lnTo>
                  <a:lnTo>
                    <a:pt x="249555" y="194310"/>
                  </a:lnTo>
                  <a:lnTo>
                    <a:pt x="230505" y="194310"/>
                  </a:lnTo>
                  <a:close/>
                  <a:moveTo>
                    <a:pt x="325755" y="123825"/>
                  </a:moveTo>
                  <a:lnTo>
                    <a:pt x="344805" y="123825"/>
                  </a:lnTo>
                  <a:lnTo>
                    <a:pt x="344805" y="143828"/>
                  </a:lnTo>
                  <a:lnTo>
                    <a:pt x="325755" y="143828"/>
                  </a:lnTo>
                  <a:close/>
                  <a:moveTo>
                    <a:pt x="279083" y="123825"/>
                  </a:moveTo>
                  <a:lnTo>
                    <a:pt x="298133" y="123825"/>
                  </a:lnTo>
                  <a:lnTo>
                    <a:pt x="298133" y="143828"/>
                  </a:lnTo>
                  <a:lnTo>
                    <a:pt x="279083" y="143828"/>
                  </a:lnTo>
                  <a:close/>
                  <a:moveTo>
                    <a:pt x="230505" y="123825"/>
                  </a:moveTo>
                  <a:lnTo>
                    <a:pt x="249555" y="123825"/>
                  </a:lnTo>
                  <a:lnTo>
                    <a:pt x="249555" y="143828"/>
                  </a:lnTo>
                  <a:lnTo>
                    <a:pt x="230505" y="143828"/>
                  </a:lnTo>
                  <a:close/>
                  <a:moveTo>
                    <a:pt x="116205" y="95250"/>
                  </a:moveTo>
                  <a:lnTo>
                    <a:pt x="116205" y="433388"/>
                  </a:lnTo>
                  <a:lnTo>
                    <a:pt x="363855" y="433388"/>
                  </a:lnTo>
                  <a:lnTo>
                    <a:pt x="363855" y="95250"/>
                  </a:lnTo>
                  <a:lnTo>
                    <a:pt x="258128" y="95250"/>
                  </a:lnTo>
                  <a:lnTo>
                    <a:pt x="129540" y="95250"/>
                  </a:lnTo>
                  <a:close/>
                  <a:moveTo>
                    <a:pt x="148590" y="53340"/>
                  </a:moveTo>
                  <a:lnTo>
                    <a:pt x="148590" y="76200"/>
                  </a:lnTo>
                  <a:lnTo>
                    <a:pt x="239078" y="76200"/>
                  </a:lnTo>
                  <a:lnTo>
                    <a:pt x="239078" y="53340"/>
                  </a:lnTo>
                  <a:close/>
                  <a:moveTo>
                    <a:pt x="185738" y="19050"/>
                  </a:moveTo>
                  <a:lnTo>
                    <a:pt x="185738" y="34290"/>
                  </a:lnTo>
                  <a:lnTo>
                    <a:pt x="205740" y="34290"/>
                  </a:lnTo>
                  <a:lnTo>
                    <a:pt x="205740" y="19050"/>
                  </a:lnTo>
                  <a:close/>
                  <a:moveTo>
                    <a:pt x="166688" y="0"/>
                  </a:moveTo>
                  <a:lnTo>
                    <a:pt x="224790" y="0"/>
                  </a:lnTo>
                  <a:lnTo>
                    <a:pt x="224790" y="34290"/>
                  </a:lnTo>
                  <a:lnTo>
                    <a:pt x="258128" y="34290"/>
                  </a:lnTo>
                  <a:lnTo>
                    <a:pt x="258128" y="76200"/>
                  </a:lnTo>
                  <a:lnTo>
                    <a:pt x="382905" y="76200"/>
                  </a:lnTo>
                  <a:lnTo>
                    <a:pt x="382905" y="433388"/>
                  </a:lnTo>
                  <a:lnTo>
                    <a:pt x="496253" y="433388"/>
                  </a:lnTo>
                  <a:lnTo>
                    <a:pt x="496253" y="452438"/>
                  </a:lnTo>
                  <a:lnTo>
                    <a:pt x="0" y="452438"/>
                  </a:lnTo>
                  <a:lnTo>
                    <a:pt x="0" y="433388"/>
                  </a:lnTo>
                  <a:lnTo>
                    <a:pt x="97155" y="433388"/>
                  </a:lnTo>
                  <a:lnTo>
                    <a:pt x="97155" y="76200"/>
                  </a:lnTo>
                  <a:lnTo>
                    <a:pt x="129540" y="76200"/>
                  </a:lnTo>
                  <a:lnTo>
                    <a:pt x="129540" y="34290"/>
                  </a:lnTo>
                  <a:lnTo>
                    <a:pt x="166688" y="34290"/>
                  </a:ln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6" name="Gruppieren 5">
            <a:extLst>
              <a:ext uri="{FF2B5EF4-FFF2-40B4-BE49-F238E27FC236}">
                <a16:creationId xmlns:a16="http://schemas.microsoft.com/office/drawing/2014/main" id="{2111C5D2-30B3-2021-D540-329F7FB42B6F}"/>
              </a:ext>
            </a:extLst>
          </p:cNvPr>
          <p:cNvGrpSpPr/>
          <p:nvPr/>
        </p:nvGrpSpPr>
        <p:grpSpPr bwMode="gray">
          <a:xfrm>
            <a:off x="1229819" y="3260021"/>
            <a:ext cx="1080000" cy="773113"/>
            <a:chOff x="1229819" y="3260021"/>
            <a:chExt cx="1080000" cy="773113"/>
          </a:xfrm>
        </p:grpSpPr>
        <p:sp>
          <p:nvSpPr>
            <p:cNvPr id="40" name="Inhaltsplatzhalter 25">
              <a:extLst>
                <a:ext uri="{FF2B5EF4-FFF2-40B4-BE49-F238E27FC236}">
                  <a16:creationId xmlns:a16="http://schemas.microsoft.com/office/drawing/2014/main" id="{3569A6CE-BB02-6D3B-86F3-F99A41009C83}"/>
                </a:ext>
              </a:extLst>
            </p:cNvPr>
            <p:cNvSpPr txBox="1">
              <a:spLocks/>
            </p:cNvSpPr>
            <p:nvPr/>
          </p:nvSpPr>
          <p:spPr bwMode="gray">
            <a:xfrm>
              <a:off x="1229819" y="3780000"/>
              <a:ext cx="1080000" cy="253134"/>
            </a:xfrm>
            <a:prstGeom prst="rect">
              <a:avLst/>
            </a:prstGeom>
            <a:solidFill>
              <a:schemeClr val="bg1"/>
            </a:solidFill>
            <a:ln>
              <a:noFill/>
            </a:ln>
          </p:spPr>
          <p:txBody>
            <a:bodyPr vert="horz" wrap="squar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Franchise-Geber</a:t>
              </a:r>
            </a:p>
          </p:txBody>
        </p:sp>
        <p:sp>
          <p:nvSpPr>
            <p:cNvPr id="49" name="ICON">
              <a:extLst>
                <a:ext uri="{FF2B5EF4-FFF2-40B4-BE49-F238E27FC236}">
                  <a16:creationId xmlns:a16="http://schemas.microsoft.com/office/drawing/2014/main" id="{550CC411-F5EF-D748-77F6-96F63C344B87}"/>
                </a:ext>
              </a:extLst>
            </p:cNvPr>
            <p:cNvSpPr>
              <a:spLocks noChangeAspect="1"/>
            </p:cNvSpPr>
            <p:nvPr/>
          </p:nvSpPr>
          <p:spPr bwMode="gray">
            <a:xfrm>
              <a:off x="1519835" y="3260021"/>
              <a:ext cx="499967" cy="445580"/>
            </a:xfrm>
            <a:custGeom>
              <a:avLst/>
              <a:gdLst>
                <a:gd name="connsiteX0" fmla="*/ 448056 w 499967"/>
                <a:gd name="connsiteY0" fmla="*/ 393287 h 445580"/>
                <a:gd name="connsiteX1" fmla="*/ 467106 w 499967"/>
                <a:gd name="connsiteY1" fmla="*/ 393287 h 445580"/>
                <a:gd name="connsiteX2" fmla="*/ 467106 w 499967"/>
                <a:gd name="connsiteY2" fmla="*/ 411099 h 445580"/>
                <a:gd name="connsiteX3" fmla="*/ 448056 w 499967"/>
                <a:gd name="connsiteY3" fmla="*/ 411099 h 445580"/>
                <a:gd name="connsiteX4" fmla="*/ 403479 w 499967"/>
                <a:gd name="connsiteY4" fmla="*/ 393287 h 445580"/>
                <a:gd name="connsiteX5" fmla="*/ 422529 w 499967"/>
                <a:gd name="connsiteY5" fmla="*/ 393287 h 445580"/>
                <a:gd name="connsiteX6" fmla="*/ 422529 w 499967"/>
                <a:gd name="connsiteY6" fmla="*/ 411099 h 445580"/>
                <a:gd name="connsiteX7" fmla="*/ 403479 w 499967"/>
                <a:gd name="connsiteY7" fmla="*/ 411099 h 445580"/>
                <a:gd name="connsiteX8" fmla="*/ 168687 w 499967"/>
                <a:gd name="connsiteY8" fmla="*/ 380047 h 445580"/>
                <a:gd name="connsiteX9" fmla="*/ 187737 w 499967"/>
                <a:gd name="connsiteY9" fmla="*/ 380047 h 445580"/>
                <a:gd name="connsiteX10" fmla="*/ 187737 w 499967"/>
                <a:gd name="connsiteY10" fmla="*/ 398526 h 445580"/>
                <a:gd name="connsiteX11" fmla="*/ 168687 w 499967"/>
                <a:gd name="connsiteY11" fmla="*/ 398526 h 445580"/>
                <a:gd name="connsiteX12" fmla="*/ 124777 w 499967"/>
                <a:gd name="connsiteY12" fmla="*/ 380047 h 445580"/>
                <a:gd name="connsiteX13" fmla="*/ 143827 w 499967"/>
                <a:gd name="connsiteY13" fmla="*/ 380047 h 445580"/>
                <a:gd name="connsiteX14" fmla="*/ 143827 w 499967"/>
                <a:gd name="connsiteY14" fmla="*/ 398526 h 445580"/>
                <a:gd name="connsiteX15" fmla="*/ 124777 w 499967"/>
                <a:gd name="connsiteY15" fmla="*/ 398526 h 445580"/>
                <a:gd name="connsiteX16" fmla="*/ 80200 w 499967"/>
                <a:gd name="connsiteY16" fmla="*/ 380047 h 445580"/>
                <a:gd name="connsiteX17" fmla="*/ 99250 w 499967"/>
                <a:gd name="connsiteY17" fmla="*/ 380047 h 445580"/>
                <a:gd name="connsiteX18" fmla="*/ 99250 w 499967"/>
                <a:gd name="connsiteY18" fmla="*/ 398526 h 445580"/>
                <a:gd name="connsiteX19" fmla="*/ 80200 w 499967"/>
                <a:gd name="connsiteY19" fmla="*/ 398526 h 445580"/>
                <a:gd name="connsiteX20" fmla="*/ 448056 w 499967"/>
                <a:gd name="connsiteY20" fmla="*/ 342138 h 445580"/>
                <a:gd name="connsiteX21" fmla="*/ 467106 w 499967"/>
                <a:gd name="connsiteY21" fmla="*/ 342138 h 445580"/>
                <a:gd name="connsiteX22" fmla="*/ 467106 w 499967"/>
                <a:gd name="connsiteY22" fmla="*/ 360521 h 445580"/>
                <a:gd name="connsiteX23" fmla="*/ 448056 w 499967"/>
                <a:gd name="connsiteY23" fmla="*/ 360521 h 445580"/>
                <a:gd name="connsiteX24" fmla="*/ 403479 w 499967"/>
                <a:gd name="connsiteY24" fmla="*/ 342138 h 445580"/>
                <a:gd name="connsiteX25" fmla="*/ 422529 w 499967"/>
                <a:gd name="connsiteY25" fmla="*/ 342138 h 445580"/>
                <a:gd name="connsiteX26" fmla="*/ 422529 w 499967"/>
                <a:gd name="connsiteY26" fmla="*/ 360521 h 445580"/>
                <a:gd name="connsiteX27" fmla="*/ 403479 w 499967"/>
                <a:gd name="connsiteY27" fmla="*/ 360521 h 445580"/>
                <a:gd name="connsiteX28" fmla="*/ 168687 w 499967"/>
                <a:gd name="connsiteY28" fmla="*/ 329755 h 445580"/>
                <a:gd name="connsiteX29" fmla="*/ 187737 w 499967"/>
                <a:gd name="connsiteY29" fmla="*/ 329755 h 445580"/>
                <a:gd name="connsiteX30" fmla="*/ 187737 w 499967"/>
                <a:gd name="connsiteY30" fmla="*/ 347757 h 445580"/>
                <a:gd name="connsiteX31" fmla="*/ 168687 w 499967"/>
                <a:gd name="connsiteY31" fmla="*/ 347757 h 445580"/>
                <a:gd name="connsiteX32" fmla="*/ 124777 w 499967"/>
                <a:gd name="connsiteY32" fmla="*/ 329755 h 445580"/>
                <a:gd name="connsiteX33" fmla="*/ 143827 w 499967"/>
                <a:gd name="connsiteY33" fmla="*/ 329755 h 445580"/>
                <a:gd name="connsiteX34" fmla="*/ 143827 w 499967"/>
                <a:gd name="connsiteY34" fmla="*/ 347757 h 445580"/>
                <a:gd name="connsiteX35" fmla="*/ 124777 w 499967"/>
                <a:gd name="connsiteY35" fmla="*/ 347757 h 445580"/>
                <a:gd name="connsiteX36" fmla="*/ 80200 w 499967"/>
                <a:gd name="connsiteY36" fmla="*/ 329755 h 445580"/>
                <a:gd name="connsiteX37" fmla="*/ 99250 w 499967"/>
                <a:gd name="connsiteY37" fmla="*/ 329755 h 445580"/>
                <a:gd name="connsiteX38" fmla="*/ 99250 w 499967"/>
                <a:gd name="connsiteY38" fmla="*/ 347757 h 445580"/>
                <a:gd name="connsiteX39" fmla="*/ 80200 w 499967"/>
                <a:gd name="connsiteY39" fmla="*/ 347757 h 445580"/>
                <a:gd name="connsiteX40" fmla="*/ 231077 w 499967"/>
                <a:gd name="connsiteY40" fmla="*/ 321945 h 445580"/>
                <a:gd name="connsiteX41" fmla="*/ 231077 w 499967"/>
                <a:gd name="connsiteY41" fmla="*/ 426530 h 445580"/>
                <a:gd name="connsiteX42" fmla="*/ 278892 w 499967"/>
                <a:gd name="connsiteY42" fmla="*/ 426530 h 445580"/>
                <a:gd name="connsiteX43" fmla="*/ 278892 w 499967"/>
                <a:gd name="connsiteY43" fmla="*/ 321945 h 445580"/>
                <a:gd name="connsiteX44" fmla="*/ 448056 w 499967"/>
                <a:gd name="connsiteY44" fmla="*/ 291846 h 445580"/>
                <a:gd name="connsiteX45" fmla="*/ 467106 w 499967"/>
                <a:gd name="connsiteY45" fmla="*/ 291846 h 445580"/>
                <a:gd name="connsiteX46" fmla="*/ 467106 w 499967"/>
                <a:gd name="connsiteY46" fmla="*/ 309848 h 445580"/>
                <a:gd name="connsiteX47" fmla="*/ 448056 w 499967"/>
                <a:gd name="connsiteY47" fmla="*/ 309848 h 445580"/>
                <a:gd name="connsiteX48" fmla="*/ 403479 w 499967"/>
                <a:gd name="connsiteY48" fmla="*/ 291846 h 445580"/>
                <a:gd name="connsiteX49" fmla="*/ 422529 w 499967"/>
                <a:gd name="connsiteY49" fmla="*/ 291846 h 445580"/>
                <a:gd name="connsiteX50" fmla="*/ 422529 w 499967"/>
                <a:gd name="connsiteY50" fmla="*/ 309848 h 445580"/>
                <a:gd name="connsiteX51" fmla="*/ 403479 w 499967"/>
                <a:gd name="connsiteY51" fmla="*/ 309848 h 445580"/>
                <a:gd name="connsiteX52" fmla="*/ 168687 w 499967"/>
                <a:gd name="connsiteY52" fmla="*/ 279082 h 445580"/>
                <a:gd name="connsiteX53" fmla="*/ 187737 w 499967"/>
                <a:gd name="connsiteY53" fmla="*/ 279082 h 445580"/>
                <a:gd name="connsiteX54" fmla="*/ 187737 w 499967"/>
                <a:gd name="connsiteY54" fmla="*/ 296894 h 445580"/>
                <a:gd name="connsiteX55" fmla="*/ 168687 w 499967"/>
                <a:gd name="connsiteY55" fmla="*/ 296894 h 445580"/>
                <a:gd name="connsiteX56" fmla="*/ 124777 w 499967"/>
                <a:gd name="connsiteY56" fmla="*/ 279082 h 445580"/>
                <a:gd name="connsiteX57" fmla="*/ 143827 w 499967"/>
                <a:gd name="connsiteY57" fmla="*/ 279082 h 445580"/>
                <a:gd name="connsiteX58" fmla="*/ 143827 w 499967"/>
                <a:gd name="connsiteY58" fmla="*/ 296894 h 445580"/>
                <a:gd name="connsiteX59" fmla="*/ 124777 w 499967"/>
                <a:gd name="connsiteY59" fmla="*/ 296894 h 445580"/>
                <a:gd name="connsiteX60" fmla="*/ 80200 w 499967"/>
                <a:gd name="connsiteY60" fmla="*/ 279082 h 445580"/>
                <a:gd name="connsiteX61" fmla="*/ 99250 w 499967"/>
                <a:gd name="connsiteY61" fmla="*/ 279082 h 445580"/>
                <a:gd name="connsiteX62" fmla="*/ 99250 w 499967"/>
                <a:gd name="connsiteY62" fmla="*/ 296894 h 445580"/>
                <a:gd name="connsiteX63" fmla="*/ 80200 w 499967"/>
                <a:gd name="connsiteY63" fmla="*/ 296894 h 445580"/>
                <a:gd name="connsiteX64" fmla="*/ 297942 w 499967"/>
                <a:gd name="connsiteY64" fmla="*/ 243078 h 445580"/>
                <a:gd name="connsiteX65" fmla="*/ 297942 w 499967"/>
                <a:gd name="connsiteY65" fmla="*/ 302895 h 445580"/>
                <a:gd name="connsiteX66" fmla="*/ 297942 w 499967"/>
                <a:gd name="connsiteY66" fmla="*/ 426530 h 445580"/>
                <a:gd name="connsiteX67" fmla="*/ 371285 w 499967"/>
                <a:gd name="connsiteY67" fmla="*/ 426530 h 445580"/>
                <a:gd name="connsiteX68" fmla="*/ 371285 w 499967"/>
                <a:gd name="connsiteY68" fmla="*/ 252698 h 445580"/>
                <a:gd name="connsiteX69" fmla="*/ 371285 w 499967"/>
                <a:gd name="connsiteY69" fmla="*/ 243078 h 445580"/>
                <a:gd name="connsiteX70" fmla="*/ 168687 w 499967"/>
                <a:gd name="connsiteY70" fmla="*/ 228790 h 445580"/>
                <a:gd name="connsiteX71" fmla="*/ 187737 w 499967"/>
                <a:gd name="connsiteY71" fmla="*/ 228790 h 445580"/>
                <a:gd name="connsiteX72" fmla="*/ 187737 w 499967"/>
                <a:gd name="connsiteY72" fmla="*/ 246602 h 445580"/>
                <a:gd name="connsiteX73" fmla="*/ 168687 w 499967"/>
                <a:gd name="connsiteY73" fmla="*/ 246602 h 445580"/>
                <a:gd name="connsiteX74" fmla="*/ 19050 w 499967"/>
                <a:gd name="connsiteY74" fmla="*/ 216789 h 445580"/>
                <a:gd name="connsiteX75" fmla="*/ 19050 w 499967"/>
                <a:gd name="connsiteY75" fmla="*/ 426530 h 445580"/>
                <a:gd name="connsiteX76" fmla="*/ 36481 w 499967"/>
                <a:gd name="connsiteY76" fmla="*/ 426530 h 445580"/>
                <a:gd name="connsiteX77" fmla="*/ 36481 w 499967"/>
                <a:gd name="connsiteY77" fmla="*/ 216789 h 445580"/>
                <a:gd name="connsiteX78" fmla="*/ 418624 w 499967"/>
                <a:gd name="connsiteY78" fmla="*/ 197168 h 445580"/>
                <a:gd name="connsiteX79" fmla="*/ 418624 w 499967"/>
                <a:gd name="connsiteY79" fmla="*/ 271653 h 445580"/>
                <a:gd name="connsiteX80" fmla="*/ 390335 w 499967"/>
                <a:gd name="connsiteY80" fmla="*/ 271653 h 445580"/>
                <a:gd name="connsiteX81" fmla="*/ 390335 w 499967"/>
                <a:gd name="connsiteY81" fmla="*/ 426434 h 445580"/>
                <a:gd name="connsiteX82" fmla="*/ 480727 w 499967"/>
                <a:gd name="connsiteY82" fmla="*/ 426434 h 445580"/>
                <a:gd name="connsiteX83" fmla="*/ 480727 w 499967"/>
                <a:gd name="connsiteY83" fmla="*/ 271653 h 445580"/>
                <a:gd name="connsiteX84" fmla="*/ 452438 w 499967"/>
                <a:gd name="connsiteY84" fmla="*/ 271653 h 445580"/>
                <a:gd name="connsiteX85" fmla="*/ 452438 w 499967"/>
                <a:gd name="connsiteY85" fmla="*/ 197168 h 445580"/>
                <a:gd name="connsiteX86" fmla="*/ 168687 w 499967"/>
                <a:gd name="connsiteY86" fmla="*/ 177355 h 445580"/>
                <a:gd name="connsiteX87" fmla="*/ 187737 w 499967"/>
                <a:gd name="connsiteY87" fmla="*/ 177355 h 445580"/>
                <a:gd name="connsiteX88" fmla="*/ 187737 w 499967"/>
                <a:gd name="connsiteY88" fmla="*/ 195167 h 445580"/>
                <a:gd name="connsiteX89" fmla="*/ 168687 w 499967"/>
                <a:gd name="connsiteY89" fmla="*/ 195167 h 445580"/>
                <a:gd name="connsiteX90" fmla="*/ 316135 w 499967"/>
                <a:gd name="connsiteY90" fmla="*/ 152781 h 445580"/>
                <a:gd name="connsiteX91" fmla="*/ 316135 w 499967"/>
                <a:gd name="connsiteY91" fmla="*/ 224028 h 445580"/>
                <a:gd name="connsiteX92" fmla="*/ 353663 w 499967"/>
                <a:gd name="connsiteY92" fmla="*/ 224028 h 445580"/>
                <a:gd name="connsiteX93" fmla="*/ 353663 w 499967"/>
                <a:gd name="connsiteY93" fmla="*/ 152781 h 445580"/>
                <a:gd name="connsiteX94" fmla="*/ 168687 w 499967"/>
                <a:gd name="connsiteY94" fmla="*/ 127063 h 445580"/>
                <a:gd name="connsiteX95" fmla="*/ 187737 w 499967"/>
                <a:gd name="connsiteY95" fmla="*/ 127063 h 445580"/>
                <a:gd name="connsiteX96" fmla="*/ 187737 w 499967"/>
                <a:gd name="connsiteY96" fmla="*/ 144875 h 445580"/>
                <a:gd name="connsiteX97" fmla="*/ 168687 w 499967"/>
                <a:gd name="connsiteY97" fmla="*/ 144875 h 445580"/>
                <a:gd name="connsiteX98" fmla="*/ 55531 w 499967"/>
                <a:gd name="connsiteY98" fmla="*/ 99060 h 445580"/>
                <a:gd name="connsiteX99" fmla="*/ 55531 w 499967"/>
                <a:gd name="connsiteY99" fmla="*/ 426530 h 445580"/>
                <a:gd name="connsiteX100" fmla="*/ 212027 w 499967"/>
                <a:gd name="connsiteY100" fmla="*/ 426530 h 445580"/>
                <a:gd name="connsiteX101" fmla="*/ 212027 w 499967"/>
                <a:gd name="connsiteY101" fmla="*/ 302895 h 445580"/>
                <a:gd name="connsiteX102" fmla="*/ 212027 w 499967"/>
                <a:gd name="connsiteY102" fmla="*/ 99060 h 445580"/>
                <a:gd name="connsiteX103" fmla="*/ 196977 w 499967"/>
                <a:gd name="connsiteY103" fmla="*/ 99060 h 445580"/>
                <a:gd name="connsiteX104" fmla="*/ 70771 w 499967"/>
                <a:gd name="connsiteY104" fmla="*/ 99060 h 445580"/>
                <a:gd name="connsiteX105" fmla="*/ 89916 w 499967"/>
                <a:gd name="connsiteY105" fmla="*/ 55721 h 445580"/>
                <a:gd name="connsiteX106" fmla="*/ 89916 w 499967"/>
                <a:gd name="connsiteY106" fmla="*/ 80010 h 445580"/>
                <a:gd name="connsiteX107" fmla="*/ 178022 w 499967"/>
                <a:gd name="connsiteY107" fmla="*/ 80010 h 445580"/>
                <a:gd name="connsiteX108" fmla="*/ 178022 w 499967"/>
                <a:gd name="connsiteY108" fmla="*/ 55721 h 445580"/>
                <a:gd name="connsiteX109" fmla="*/ 125349 w 499967"/>
                <a:gd name="connsiteY109" fmla="*/ 19050 h 445580"/>
                <a:gd name="connsiteX110" fmla="*/ 125349 w 499967"/>
                <a:gd name="connsiteY110" fmla="*/ 36671 h 445580"/>
                <a:gd name="connsiteX111" fmla="*/ 142589 w 499967"/>
                <a:gd name="connsiteY111" fmla="*/ 36671 h 445580"/>
                <a:gd name="connsiteX112" fmla="*/ 142589 w 499967"/>
                <a:gd name="connsiteY112" fmla="*/ 19050 h 445580"/>
                <a:gd name="connsiteX113" fmla="*/ 106394 w 499967"/>
                <a:gd name="connsiteY113" fmla="*/ 0 h 445580"/>
                <a:gd name="connsiteX114" fmla="*/ 161735 w 499967"/>
                <a:gd name="connsiteY114" fmla="*/ 0 h 445580"/>
                <a:gd name="connsiteX115" fmla="*/ 161735 w 499967"/>
                <a:gd name="connsiteY115" fmla="*/ 36671 h 445580"/>
                <a:gd name="connsiteX116" fmla="*/ 197072 w 499967"/>
                <a:gd name="connsiteY116" fmla="*/ 36671 h 445580"/>
                <a:gd name="connsiteX117" fmla="*/ 197072 w 499967"/>
                <a:gd name="connsiteY117" fmla="*/ 80010 h 445580"/>
                <a:gd name="connsiteX118" fmla="*/ 231172 w 499967"/>
                <a:gd name="connsiteY118" fmla="*/ 80010 h 445580"/>
                <a:gd name="connsiteX119" fmla="*/ 231172 w 499967"/>
                <a:gd name="connsiteY119" fmla="*/ 302800 h 445580"/>
                <a:gd name="connsiteX120" fmla="*/ 278987 w 499967"/>
                <a:gd name="connsiteY120" fmla="*/ 302800 h 445580"/>
                <a:gd name="connsiteX121" fmla="*/ 278987 w 499967"/>
                <a:gd name="connsiteY121" fmla="*/ 223933 h 445580"/>
                <a:gd name="connsiteX122" fmla="*/ 297180 w 499967"/>
                <a:gd name="connsiteY122" fmla="*/ 223933 h 445580"/>
                <a:gd name="connsiteX123" fmla="*/ 297180 w 499967"/>
                <a:gd name="connsiteY123" fmla="*/ 133636 h 445580"/>
                <a:gd name="connsiteX124" fmla="*/ 325279 w 499967"/>
                <a:gd name="connsiteY124" fmla="*/ 133636 h 445580"/>
                <a:gd name="connsiteX125" fmla="*/ 325279 w 499967"/>
                <a:gd name="connsiteY125" fmla="*/ 68866 h 445580"/>
                <a:gd name="connsiteX126" fmla="*/ 344329 w 499967"/>
                <a:gd name="connsiteY126" fmla="*/ 68866 h 445580"/>
                <a:gd name="connsiteX127" fmla="*/ 344329 w 499967"/>
                <a:gd name="connsiteY127" fmla="*/ 133636 h 445580"/>
                <a:gd name="connsiteX128" fmla="*/ 372809 w 499967"/>
                <a:gd name="connsiteY128" fmla="*/ 133636 h 445580"/>
                <a:gd name="connsiteX129" fmla="*/ 372809 w 499967"/>
                <a:gd name="connsiteY129" fmla="*/ 223933 h 445580"/>
                <a:gd name="connsiteX130" fmla="*/ 390430 w 499967"/>
                <a:gd name="connsiteY130" fmla="*/ 223933 h 445580"/>
                <a:gd name="connsiteX131" fmla="*/ 390430 w 499967"/>
                <a:gd name="connsiteY131" fmla="*/ 252603 h 445580"/>
                <a:gd name="connsiteX132" fmla="*/ 399669 w 499967"/>
                <a:gd name="connsiteY132" fmla="*/ 252603 h 445580"/>
                <a:gd name="connsiteX133" fmla="*/ 399669 w 499967"/>
                <a:gd name="connsiteY133" fmla="*/ 178118 h 445580"/>
                <a:gd name="connsiteX134" fmla="*/ 471583 w 499967"/>
                <a:gd name="connsiteY134" fmla="*/ 178118 h 445580"/>
                <a:gd name="connsiteX135" fmla="*/ 471583 w 499967"/>
                <a:gd name="connsiteY135" fmla="*/ 252603 h 445580"/>
                <a:gd name="connsiteX136" fmla="*/ 499967 w 499967"/>
                <a:gd name="connsiteY136" fmla="*/ 252603 h 445580"/>
                <a:gd name="connsiteX137" fmla="*/ 499967 w 499967"/>
                <a:gd name="connsiteY137" fmla="*/ 445580 h 445580"/>
                <a:gd name="connsiteX138" fmla="*/ 490347 w 499967"/>
                <a:gd name="connsiteY138" fmla="*/ 445580 h 445580"/>
                <a:gd name="connsiteX139" fmla="*/ 371380 w 499967"/>
                <a:gd name="connsiteY139" fmla="*/ 445580 h 445580"/>
                <a:gd name="connsiteX140" fmla="*/ 298037 w 499967"/>
                <a:gd name="connsiteY140" fmla="*/ 445580 h 445580"/>
                <a:gd name="connsiteX141" fmla="*/ 212122 w 499967"/>
                <a:gd name="connsiteY141" fmla="*/ 445580 h 445580"/>
                <a:gd name="connsiteX142" fmla="*/ 55626 w 499967"/>
                <a:gd name="connsiteY142" fmla="*/ 445580 h 445580"/>
                <a:gd name="connsiteX143" fmla="*/ 9525 w 499967"/>
                <a:gd name="connsiteY143" fmla="*/ 445580 h 445580"/>
                <a:gd name="connsiteX144" fmla="*/ 0 w 499967"/>
                <a:gd name="connsiteY144" fmla="*/ 445580 h 445580"/>
                <a:gd name="connsiteX145" fmla="*/ 0 w 499967"/>
                <a:gd name="connsiteY145" fmla="*/ 197739 h 445580"/>
                <a:gd name="connsiteX146" fmla="*/ 36576 w 499967"/>
                <a:gd name="connsiteY146" fmla="*/ 197739 h 445580"/>
                <a:gd name="connsiteX147" fmla="*/ 36576 w 499967"/>
                <a:gd name="connsiteY147" fmla="*/ 80010 h 445580"/>
                <a:gd name="connsiteX148" fmla="*/ 70866 w 499967"/>
                <a:gd name="connsiteY148" fmla="*/ 80010 h 445580"/>
                <a:gd name="connsiteX149" fmla="*/ 70866 w 499967"/>
                <a:gd name="connsiteY149" fmla="*/ 36671 h 445580"/>
                <a:gd name="connsiteX150" fmla="*/ 106394 w 499967"/>
                <a:gd name="connsiteY150" fmla="*/ 36671 h 44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99967" h="445580">
                  <a:moveTo>
                    <a:pt x="448056" y="393287"/>
                  </a:moveTo>
                  <a:lnTo>
                    <a:pt x="467106" y="393287"/>
                  </a:lnTo>
                  <a:lnTo>
                    <a:pt x="467106" y="411099"/>
                  </a:lnTo>
                  <a:lnTo>
                    <a:pt x="448056" y="411099"/>
                  </a:lnTo>
                  <a:close/>
                  <a:moveTo>
                    <a:pt x="403479" y="393287"/>
                  </a:moveTo>
                  <a:lnTo>
                    <a:pt x="422529" y="393287"/>
                  </a:lnTo>
                  <a:lnTo>
                    <a:pt x="422529" y="411099"/>
                  </a:lnTo>
                  <a:lnTo>
                    <a:pt x="403479" y="411099"/>
                  </a:lnTo>
                  <a:close/>
                  <a:moveTo>
                    <a:pt x="168687" y="380047"/>
                  </a:moveTo>
                  <a:lnTo>
                    <a:pt x="187737" y="380047"/>
                  </a:lnTo>
                  <a:lnTo>
                    <a:pt x="187737" y="398526"/>
                  </a:lnTo>
                  <a:lnTo>
                    <a:pt x="168687" y="398526"/>
                  </a:lnTo>
                  <a:close/>
                  <a:moveTo>
                    <a:pt x="124777" y="380047"/>
                  </a:moveTo>
                  <a:lnTo>
                    <a:pt x="143827" y="380047"/>
                  </a:lnTo>
                  <a:lnTo>
                    <a:pt x="143827" y="398526"/>
                  </a:lnTo>
                  <a:lnTo>
                    <a:pt x="124777" y="398526"/>
                  </a:lnTo>
                  <a:close/>
                  <a:moveTo>
                    <a:pt x="80200" y="380047"/>
                  </a:moveTo>
                  <a:lnTo>
                    <a:pt x="99250" y="380047"/>
                  </a:lnTo>
                  <a:lnTo>
                    <a:pt x="99250" y="398526"/>
                  </a:lnTo>
                  <a:lnTo>
                    <a:pt x="80200" y="398526"/>
                  </a:lnTo>
                  <a:close/>
                  <a:moveTo>
                    <a:pt x="448056" y="342138"/>
                  </a:moveTo>
                  <a:lnTo>
                    <a:pt x="467106" y="342138"/>
                  </a:lnTo>
                  <a:lnTo>
                    <a:pt x="467106" y="360521"/>
                  </a:lnTo>
                  <a:lnTo>
                    <a:pt x="448056" y="360521"/>
                  </a:lnTo>
                  <a:close/>
                  <a:moveTo>
                    <a:pt x="403479" y="342138"/>
                  </a:moveTo>
                  <a:lnTo>
                    <a:pt x="422529" y="342138"/>
                  </a:lnTo>
                  <a:lnTo>
                    <a:pt x="422529" y="360521"/>
                  </a:lnTo>
                  <a:lnTo>
                    <a:pt x="403479" y="360521"/>
                  </a:lnTo>
                  <a:close/>
                  <a:moveTo>
                    <a:pt x="168687" y="329755"/>
                  </a:moveTo>
                  <a:lnTo>
                    <a:pt x="187737" y="329755"/>
                  </a:lnTo>
                  <a:lnTo>
                    <a:pt x="187737" y="347757"/>
                  </a:lnTo>
                  <a:lnTo>
                    <a:pt x="168687" y="347757"/>
                  </a:lnTo>
                  <a:close/>
                  <a:moveTo>
                    <a:pt x="124777" y="329755"/>
                  </a:moveTo>
                  <a:lnTo>
                    <a:pt x="143827" y="329755"/>
                  </a:lnTo>
                  <a:lnTo>
                    <a:pt x="143827" y="347757"/>
                  </a:lnTo>
                  <a:lnTo>
                    <a:pt x="124777" y="347757"/>
                  </a:lnTo>
                  <a:close/>
                  <a:moveTo>
                    <a:pt x="80200" y="329755"/>
                  </a:moveTo>
                  <a:lnTo>
                    <a:pt x="99250" y="329755"/>
                  </a:lnTo>
                  <a:lnTo>
                    <a:pt x="99250" y="347757"/>
                  </a:lnTo>
                  <a:lnTo>
                    <a:pt x="80200" y="347757"/>
                  </a:lnTo>
                  <a:close/>
                  <a:moveTo>
                    <a:pt x="231077" y="321945"/>
                  </a:moveTo>
                  <a:lnTo>
                    <a:pt x="231077" y="426530"/>
                  </a:lnTo>
                  <a:lnTo>
                    <a:pt x="278892" y="426530"/>
                  </a:lnTo>
                  <a:lnTo>
                    <a:pt x="278892" y="321945"/>
                  </a:lnTo>
                  <a:close/>
                  <a:moveTo>
                    <a:pt x="448056" y="291846"/>
                  </a:moveTo>
                  <a:lnTo>
                    <a:pt x="467106" y="291846"/>
                  </a:lnTo>
                  <a:lnTo>
                    <a:pt x="467106" y="309848"/>
                  </a:lnTo>
                  <a:lnTo>
                    <a:pt x="448056" y="309848"/>
                  </a:lnTo>
                  <a:close/>
                  <a:moveTo>
                    <a:pt x="403479" y="291846"/>
                  </a:moveTo>
                  <a:lnTo>
                    <a:pt x="422529" y="291846"/>
                  </a:lnTo>
                  <a:lnTo>
                    <a:pt x="422529" y="309848"/>
                  </a:lnTo>
                  <a:lnTo>
                    <a:pt x="403479" y="309848"/>
                  </a:lnTo>
                  <a:close/>
                  <a:moveTo>
                    <a:pt x="168687" y="279082"/>
                  </a:moveTo>
                  <a:lnTo>
                    <a:pt x="187737" y="279082"/>
                  </a:lnTo>
                  <a:lnTo>
                    <a:pt x="187737" y="296894"/>
                  </a:lnTo>
                  <a:lnTo>
                    <a:pt x="168687" y="296894"/>
                  </a:lnTo>
                  <a:close/>
                  <a:moveTo>
                    <a:pt x="124777" y="279082"/>
                  </a:moveTo>
                  <a:lnTo>
                    <a:pt x="143827" y="279082"/>
                  </a:lnTo>
                  <a:lnTo>
                    <a:pt x="143827" y="296894"/>
                  </a:lnTo>
                  <a:lnTo>
                    <a:pt x="124777" y="296894"/>
                  </a:lnTo>
                  <a:close/>
                  <a:moveTo>
                    <a:pt x="80200" y="279082"/>
                  </a:moveTo>
                  <a:lnTo>
                    <a:pt x="99250" y="279082"/>
                  </a:lnTo>
                  <a:lnTo>
                    <a:pt x="99250" y="296894"/>
                  </a:lnTo>
                  <a:lnTo>
                    <a:pt x="80200" y="296894"/>
                  </a:lnTo>
                  <a:close/>
                  <a:moveTo>
                    <a:pt x="297942" y="243078"/>
                  </a:moveTo>
                  <a:lnTo>
                    <a:pt x="297942" y="302895"/>
                  </a:lnTo>
                  <a:lnTo>
                    <a:pt x="297942" y="426530"/>
                  </a:lnTo>
                  <a:lnTo>
                    <a:pt x="371285" y="426530"/>
                  </a:lnTo>
                  <a:lnTo>
                    <a:pt x="371285" y="252698"/>
                  </a:lnTo>
                  <a:lnTo>
                    <a:pt x="371285" y="243078"/>
                  </a:lnTo>
                  <a:close/>
                  <a:moveTo>
                    <a:pt x="168687" y="228790"/>
                  </a:moveTo>
                  <a:lnTo>
                    <a:pt x="187737" y="228790"/>
                  </a:lnTo>
                  <a:lnTo>
                    <a:pt x="187737" y="246602"/>
                  </a:lnTo>
                  <a:lnTo>
                    <a:pt x="168687" y="246602"/>
                  </a:lnTo>
                  <a:close/>
                  <a:moveTo>
                    <a:pt x="19050" y="216789"/>
                  </a:moveTo>
                  <a:lnTo>
                    <a:pt x="19050" y="426530"/>
                  </a:lnTo>
                  <a:lnTo>
                    <a:pt x="36481" y="426530"/>
                  </a:lnTo>
                  <a:lnTo>
                    <a:pt x="36481" y="216789"/>
                  </a:lnTo>
                  <a:close/>
                  <a:moveTo>
                    <a:pt x="418624" y="197168"/>
                  </a:moveTo>
                  <a:lnTo>
                    <a:pt x="418624" y="271653"/>
                  </a:lnTo>
                  <a:lnTo>
                    <a:pt x="390335" y="271653"/>
                  </a:lnTo>
                  <a:lnTo>
                    <a:pt x="390335" y="426434"/>
                  </a:lnTo>
                  <a:lnTo>
                    <a:pt x="480727" y="426434"/>
                  </a:lnTo>
                  <a:lnTo>
                    <a:pt x="480727" y="271653"/>
                  </a:lnTo>
                  <a:lnTo>
                    <a:pt x="452438" y="271653"/>
                  </a:lnTo>
                  <a:lnTo>
                    <a:pt x="452438" y="197168"/>
                  </a:lnTo>
                  <a:close/>
                  <a:moveTo>
                    <a:pt x="168687" y="177355"/>
                  </a:moveTo>
                  <a:lnTo>
                    <a:pt x="187737" y="177355"/>
                  </a:lnTo>
                  <a:lnTo>
                    <a:pt x="187737" y="195167"/>
                  </a:lnTo>
                  <a:lnTo>
                    <a:pt x="168687" y="195167"/>
                  </a:lnTo>
                  <a:close/>
                  <a:moveTo>
                    <a:pt x="316135" y="152781"/>
                  </a:moveTo>
                  <a:lnTo>
                    <a:pt x="316135" y="224028"/>
                  </a:lnTo>
                  <a:lnTo>
                    <a:pt x="353663" y="224028"/>
                  </a:lnTo>
                  <a:lnTo>
                    <a:pt x="353663" y="152781"/>
                  </a:lnTo>
                  <a:close/>
                  <a:moveTo>
                    <a:pt x="168687" y="127063"/>
                  </a:moveTo>
                  <a:lnTo>
                    <a:pt x="187737" y="127063"/>
                  </a:lnTo>
                  <a:lnTo>
                    <a:pt x="187737" y="144875"/>
                  </a:lnTo>
                  <a:lnTo>
                    <a:pt x="168687" y="144875"/>
                  </a:lnTo>
                  <a:close/>
                  <a:moveTo>
                    <a:pt x="55531" y="99060"/>
                  </a:moveTo>
                  <a:lnTo>
                    <a:pt x="55531" y="426530"/>
                  </a:lnTo>
                  <a:lnTo>
                    <a:pt x="212027" y="426530"/>
                  </a:lnTo>
                  <a:lnTo>
                    <a:pt x="212027" y="302895"/>
                  </a:lnTo>
                  <a:lnTo>
                    <a:pt x="212027" y="99060"/>
                  </a:lnTo>
                  <a:lnTo>
                    <a:pt x="196977" y="99060"/>
                  </a:lnTo>
                  <a:lnTo>
                    <a:pt x="70771" y="99060"/>
                  </a:lnTo>
                  <a:close/>
                  <a:moveTo>
                    <a:pt x="89916" y="55721"/>
                  </a:moveTo>
                  <a:lnTo>
                    <a:pt x="89916" y="80010"/>
                  </a:lnTo>
                  <a:lnTo>
                    <a:pt x="178022" y="80010"/>
                  </a:lnTo>
                  <a:lnTo>
                    <a:pt x="178022" y="55721"/>
                  </a:lnTo>
                  <a:close/>
                  <a:moveTo>
                    <a:pt x="125349" y="19050"/>
                  </a:moveTo>
                  <a:lnTo>
                    <a:pt x="125349" y="36671"/>
                  </a:lnTo>
                  <a:lnTo>
                    <a:pt x="142589" y="36671"/>
                  </a:lnTo>
                  <a:lnTo>
                    <a:pt x="142589" y="19050"/>
                  </a:lnTo>
                  <a:close/>
                  <a:moveTo>
                    <a:pt x="106394" y="0"/>
                  </a:moveTo>
                  <a:lnTo>
                    <a:pt x="161735" y="0"/>
                  </a:lnTo>
                  <a:lnTo>
                    <a:pt x="161735" y="36671"/>
                  </a:lnTo>
                  <a:lnTo>
                    <a:pt x="197072" y="36671"/>
                  </a:lnTo>
                  <a:lnTo>
                    <a:pt x="197072" y="80010"/>
                  </a:lnTo>
                  <a:lnTo>
                    <a:pt x="231172" y="80010"/>
                  </a:lnTo>
                  <a:lnTo>
                    <a:pt x="231172" y="302800"/>
                  </a:lnTo>
                  <a:lnTo>
                    <a:pt x="278987" y="302800"/>
                  </a:lnTo>
                  <a:lnTo>
                    <a:pt x="278987" y="223933"/>
                  </a:lnTo>
                  <a:lnTo>
                    <a:pt x="297180" y="223933"/>
                  </a:lnTo>
                  <a:lnTo>
                    <a:pt x="297180" y="133636"/>
                  </a:lnTo>
                  <a:lnTo>
                    <a:pt x="325279" y="133636"/>
                  </a:lnTo>
                  <a:lnTo>
                    <a:pt x="325279" y="68866"/>
                  </a:lnTo>
                  <a:lnTo>
                    <a:pt x="344329" y="68866"/>
                  </a:lnTo>
                  <a:lnTo>
                    <a:pt x="344329" y="133636"/>
                  </a:lnTo>
                  <a:lnTo>
                    <a:pt x="372809" y="133636"/>
                  </a:lnTo>
                  <a:lnTo>
                    <a:pt x="372809" y="223933"/>
                  </a:lnTo>
                  <a:lnTo>
                    <a:pt x="390430" y="223933"/>
                  </a:lnTo>
                  <a:lnTo>
                    <a:pt x="390430" y="252603"/>
                  </a:lnTo>
                  <a:lnTo>
                    <a:pt x="399669" y="252603"/>
                  </a:lnTo>
                  <a:lnTo>
                    <a:pt x="399669" y="178118"/>
                  </a:lnTo>
                  <a:lnTo>
                    <a:pt x="471583" y="178118"/>
                  </a:lnTo>
                  <a:lnTo>
                    <a:pt x="471583" y="252603"/>
                  </a:lnTo>
                  <a:lnTo>
                    <a:pt x="499967" y="252603"/>
                  </a:lnTo>
                  <a:lnTo>
                    <a:pt x="499967" y="445580"/>
                  </a:lnTo>
                  <a:lnTo>
                    <a:pt x="490347" y="445580"/>
                  </a:lnTo>
                  <a:lnTo>
                    <a:pt x="371380" y="445580"/>
                  </a:lnTo>
                  <a:lnTo>
                    <a:pt x="298037" y="445580"/>
                  </a:lnTo>
                  <a:lnTo>
                    <a:pt x="212122" y="445580"/>
                  </a:lnTo>
                  <a:lnTo>
                    <a:pt x="55626" y="445580"/>
                  </a:lnTo>
                  <a:lnTo>
                    <a:pt x="9525" y="445580"/>
                  </a:lnTo>
                  <a:lnTo>
                    <a:pt x="0" y="445580"/>
                  </a:lnTo>
                  <a:lnTo>
                    <a:pt x="0" y="197739"/>
                  </a:lnTo>
                  <a:lnTo>
                    <a:pt x="36576" y="197739"/>
                  </a:lnTo>
                  <a:lnTo>
                    <a:pt x="36576" y="80010"/>
                  </a:lnTo>
                  <a:lnTo>
                    <a:pt x="70866" y="80010"/>
                  </a:lnTo>
                  <a:lnTo>
                    <a:pt x="70866" y="36671"/>
                  </a:lnTo>
                  <a:lnTo>
                    <a:pt x="106394" y="36671"/>
                  </a:ln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sp>
        <p:nvSpPr>
          <p:cNvPr id="20" name="Oval 16">
            <a:extLst>
              <a:ext uri="{FF2B5EF4-FFF2-40B4-BE49-F238E27FC236}">
                <a16:creationId xmlns:a16="http://schemas.microsoft.com/office/drawing/2014/main" id="{D153FC00-5737-4A15-ECBD-B351A7A4BC8D}"/>
              </a:ext>
            </a:extLst>
          </p:cNvPr>
          <p:cNvSpPr>
            <a:spLocks noChangeAspect="1"/>
          </p:cNvSpPr>
          <p:nvPr/>
        </p:nvSpPr>
        <p:spPr bwMode="gray">
          <a:xfrm>
            <a:off x="2399817" y="4532400"/>
            <a:ext cx="1620000" cy="719353"/>
          </a:xfrm>
          <a:prstGeom prst="rect">
            <a:avLst/>
          </a:prstGeom>
          <a:solidFill>
            <a:schemeClr val="bg1"/>
          </a:solidFill>
          <a:ln w="19050" cap="flat">
            <a:noFill/>
            <a:prstDash val="solid"/>
            <a:miter/>
          </a:ln>
        </p:spPr>
        <p:txBody>
          <a:bodyPr wrap="square" lIns="0" tIns="0" rIns="0" bIns="0" rtlCol="0" anchor="ctr"/>
          <a:lstStyle/>
          <a:p>
            <a:pPr algn="ctr">
              <a:lnSpc>
                <a:spcPct val="90000"/>
              </a:lnSpc>
            </a:pPr>
            <a:r>
              <a:rPr lang="de-DE" sz="1200" dirty="0">
                <a:solidFill>
                  <a:schemeClr val="accent1">
                    <a:lumMod val="50000"/>
                  </a:schemeClr>
                </a:solidFill>
              </a:rPr>
              <a:t>Expansion ohne hohe finanzielle Risiken</a:t>
            </a:r>
          </a:p>
        </p:txBody>
      </p:sp>
      <p:pic>
        <p:nvPicPr>
          <p:cNvPr id="3" name="Grafik 2" descr="Ein Bild, das Text enthält.&#10;&#10;Automatisch generierte Beschreibung">
            <a:extLst>
              <a:ext uri="{FF2B5EF4-FFF2-40B4-BE49-F238E27FC236}">
                <a16:creationId xmlns:a16="http://schemas.microsoft.com/office/drawing/2014/main" id="{91158B09-B1E6-DF3E-AFE0-6A43B9167B1D}"/>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6135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AD0F1FC-9341-4F14-8B2F-BDA82798ED24}"/>
              </a:ext>
            </a:extLst>
          </p:cNvPr>
          <p:cNvSpPr>
            <a:spLocks noGrp="1"/>
          </p:cNvSpPr>
          <p:nvPr>
            <p:ph sz="half" idx="1"/>
          </p:nvPr>
        </p:nvSpPr>
        <p:spPr bwMode="gray"/>
        <p:txBody>
          <a:bodyPr vert="horz" lIns="0" tIns="1980000" rIns="360000" bIns="0" rtlCol="0">
            <a:noAutofit/>
          </a:bodyPr>
          <a:lstStyle/>
          <a:p>
            <a:pPr marL="0" indent="0">
              <a:buNone/>
            </a:pPr>
            <a:r>
              <a:rPr lang="de-DE" sz="1600" dirty="0"/>
              <a:t>Nach dem lokalen Erfolg des Restaurants der McDonald-Brüder sorgte der Handelsvertreter Ray Kroc durch die Rekrutierung von Franchise-Nehmern </a:t>
            </a:r>
            <a:br>
              <a:rPr lang="de-DE" sz="1600" dirty="0"/>
            </a:br>
            <a:r>
              <a:rPr lang="de-DE" sz="1600" dirty="0"/>
              <a:t>für den weltweiten Erfolg der Kette.</a:t>
            </a:r>
          </a:p>
        </p:txBody>
      </p:sp>
      <p:pic>
        <p:nvPicPr>
          <p:cNvPr id="13" name="Bildplatzhalter 12">
            <a:extLst>
              <a:ext uri="{FF2B5EF4-FFF2-40B4-BE49-F238E27FC236}">
                <a16:creationId xmlns:a16="http://schemas.microsoft.com/office/drawing/2014/main" id="{B69182B1-70EE-4F45-8A9D-8C454C4A56D5}"/>
              </a:ext>
            </a:extLst>
          </p:cNvPr>
          <p:cNvPicPr>
            <a:picLocks noGrp="1" noChangeAspect="1"/>
          </p:cNvPicPr>
          <p:nvPr>
            <p:ph type="pic" sz="quarter" idx="14"/>
          </p:nvPr>
        </p:nvPicPr>
        <p:blipFill rotWithShape="1">
          <a:blip r:embed="rId2"/>
          <a:srcRect l="11528" r="1152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Franchising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Ist unser Geschäftskonzept attraktiv genug, um ausreichend loyale Franchise-Nehmer zu gewinnen?</a:t>
            </a:r>
          </a:p>
          <a:p>
            <a:pPr>
              <a:lnSpc>
                <a:spcPct val="90000"/>
              </a:lnSpc>
              <a:spcAft>
                <a:spcPts val="1000"/>
              </a:spcAft>
            </a:pPr>
            <a:r>
              <a:rPr lang="de-DE" sz="1600" dirty="0">
                <a:solidFill>
                  <a:schemeClr val="bg1"/>
                </a:solidFill>
              </a:rPr>
              <a:t>Sind unsere Systeme und Prozesse standardisiert genug, um das Geschäftsmodell zu stärken und unsere Franchise-Nehmer zu unterstützen?</a:t>
            </a:r>
          </a:p>
          <a:p>
            <a:pPr>
              <a:lnSpc>
                <a:spcPct val="90000"/>
              </a:lnSpc>
              <a:spcAft>
                <a:spcPts val="1000"/>
              </a:spcAft>
            </a:pPr>
            <a:r>
              <a:rPr lang="de-DE" sz="1600" dirty="0">
                <a:solidFill>
                  <a:schemeClr val="bg1"/>
                </a:solidFill>
              </a:rPr>
              <a:t>Können wir unser geistiges Eigentum rechtlich und formal gegen Imitation schützen?</a:t>
            </a:r>
          </a:p>
        </p:txBody>
      </p:sp>
      <p:sp>
        <p:nvSpPr>
          <p:cNvPr id="17" name="Inhaltsplatzhalter 25">
            <a:extLst>
              <a:ext uri="{FF2B5EF4-FFF2-40B4-BE49-F238E27FC236}">
                <a16:creationId xmlns:a16="http://schemas.microsoft.com/office/drawing/2014/main" id="{8D92D651-0FEC-4570-A3A3-3A11F05391B2}"/>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br>
              <a:rPr lang="de-DE" dirty="0"/>
            </a:br>
            <a:br>
              <a:rPr lang="de-DE" dirty="0"/>
            </a:br>
            <a:r>
              <a:rPr lang="de-DE" dirty="0"/>
              <a:t>McDonald‘s</a:t>
            </a:r>
          </a:p>
        </p:txBody>
      </p:sp>
      <p:cxnSp>
        <p:nvCxnSpPr>
          <p:cNvPr id="18" name="Gerader Verbinder 17">
            <a:extLst>
              <a:ext uri="{FF2B5EF4-FFF2-40B4-BE49-F238E27FC236}">
                <a16:creationId xmlns:a16="http://schemas.microsoft.com/office/drawing/2014/main" id="{91E42427-4B62-409C-A2CC-CB03FD7B92FF}"/>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8" name="Grafik 3">
            <a:extLst>
              <a:ext uri="{FF2B5EF4-FFF2-40B4-BE49-F238E27FC236}">
                <a16:creationId xmlns:a16="http://schemas.microsoft.com/office/drawing/2014/main" id="{E400C497-76EC-4ADA-9D2D-20A75B353040}"/>
              </a:ext>
            </a:extLst>
          </p:cNvPr>
          <p:cNvSpPr>
            <a:spLocks noChangeAspect="1"/>
          </p:cNvSpPr>
          <p:nvPr/>
        </p:nvSpPr>
        <p:spPr bwMode="gray">
          <a:xfrm>
            <a:off x="540070" y="1872000"/>
            <a:ext cx="618089" cy="540000"/>
          </a:xfrm>
          <a:custGeom>
            <a:avLst/>
            <a:gdLst>
              <a:gd name="connsiteX0" fmla="*/ 1852613 w 2578417"/>
              <a:gd name="connsiteY0" fmla="*/ 160020 h 2252662"/>
              <a:gd name="connsiteX1" fmla="*/ 2254568 w 2578417"/>
              <a:gd name="connsiteY1" fmla="*/ 2252663 h 2252662"/>
              <a:gd name="connsiteX2" fmla="*/ 2578418 w 2578417"/>
              <a:gd name="connsiteY2" fmla="*/ 2252663 h 2252662"/>
              <a:gd name="connsiteX3" fmla="*/ 1851660 w 2578417"/>
              <a:gd name="connsiteY3" fmla="*/ 0 h 2252662"/>
              <a:gd name="connsiteX4" fmla="*/ 1287780 w 2578417"/>
              <a:gd name="connsiteY4" fmla="*/ 776288 h 2252662"/>
              <a:gd name="connsiteX5" fmla="*/ 725805 w 2578417"/>
              <a:gd name="connsiteY5" fmla="*/ 0 h 2252662"/>
              <a:gd name="connsiteX6" fmla="*/ 0 w 2578417"/>
              <a:gd name="connsiteY6" fmla="*/ 2251710 h 2252662"/>
              <a:gd name="connsiteX7" fmla="*/ 323850 w 2578417"/>
              <a:gd name="connsiteY7" fmla="*/ 2251710 h 2252662"/>
              <a:gd name="connsiteX8" fmla="*/ 723900 w 2578417"/>
              <a:gd name="connsiteY8" fmla="*/ 160020 h 2252662"/>
              <a:gd name="connsiteX9" fmla="*/ 1125855 w 2578417"/>
              <a:gd name="connsiteY9" fmla="*/ 2091690 h 2252662"/>
              <a:gd name="connsiteX10" fmla="*/ 1447800 w 2578417"/>
              <a:gd name="connsiteY10" fmla="*/ 2091690 h 2252662"/>
              <a:gd name="connsiteX11" fmla="*/ 1850708 w 2578417"/>
              <a:gd name="connsiteY11" fmla="*/ 160020 h 225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417" h="2252662">
                <a:moveTo>
                  <a:pt x="1852613" y="160020"/>
                </a:moveTo>
                <a:cubicBezTo>
                  <a:pt x="2074545" y="160020"/>
                  <a:pt x="2254568" y="1096328"/>
                  <a:pt x="2254568" y="2252663"/>
                </a:cubicBezTo>
                <a:lnTo>
                  <a:pt x="2578418" y="2252663"/>
                </a:lnTo>
                <a:cubicBezTo>
                  <a:pt x="2578418" y="1007745"/>
                  <a:pt x="2251710" y="0"/>
                  <a:pt x="1851660" y="0"/>
                </a:cubicBezTo>
                <a:cubicBezTo>
                  <a:pt x="1623060" y="0"/>
                  <a:pt x="1421130" y="301943"/>
                  <a:pt x="1287780" y="776288"/>
                </a:cubicBezTo>
                <a:cubicBezTo>
                  <a:pt x="1154430" y="301943"/>
                  <a:pt x="952500" y="0"/>
                  <a:pt x="725805" y="0"/>
                </a:cubicBezTo>
                <a:cubicBezTo>
                  <a:pt x="325755" y="0"/>
                  <a:pt x="0" y="1006793"/>
                  <a:pt x="0" y="2251710"/>
                </a:cubicBezTo>
                <a:lnTo>
                  <a:pt x="323850" y="2251710"/>
                </a:lnTo>
                <a:cubicBezTo>
                  <a:pt x="323850" y="1095375"/>
                  <a:pt x="501968" y="160020"/>
                  <a:pt x="723900" y="160020"/>
                </a:cubicBezTo>
                <a:cubicBezTo>
                  <a:pt x="945833" y="160020"/>
                  <a:pt x="1125855" y="1024890"/>
                  <a:pt x="1125855" y="2091690"/>
                </a:cubicBezTo>
                <a:lnTo>
                  <a:pt x="1447800" y="2091690"/>
                </a:lnTo>
                <a:cubicBezTo>
                  <a:pt x="1447800" y="1024890"/>
                  <a:pt x="1628775" y="160020"/>
                  <a:pt x="1850708" y="160020"/>
                </a:cubicBezTo>
              </a:path>
            </a:pathLst>
          </a:custGeom>
          <a:solidFill>
            <a:srgbClr val="FFCC00"/>
          </a:solidFill>
          <a:ln w="9525" cap="flat">
            <a:noFill/>
            <a:prstDash val="solid"/>
            <a:miter/>
          </a:ln>
        </p:spPr>
        <p:txBody>
          <a:bodyPr lIns="0" tIns="0" rIns="0" bIns="0" rtlCol="0" anchor="ctr"/>
          <a:lstStyle/>
          <a:p>
            <a:endParaRPr lang="de-DE" dirty="0"/>
          </a:p>
        </p:txBody>
      </p:sp>
      <p:grpSp>
        <p:nvGrpSpPr>
          <p:cNvPr id="15" name="Gruppieren 14">
            <a:extLst>
              <a:ext uri="{FF2B5EF4-FFF2-40B4-BE49-F238E27FC236}">
                <a16:creationId xmlns:a16="http://schemas.microsoft.com/office/drawing/2014/main" id="{538CE744-3941-CC3B-BB61-EDD3E7067046}"/>
              </a:ext>
            </a:extLst>
          </p:cNvPr>
          <p:cNvGrpSpPr/>
          <p:nvPr/>
        </p:nvGrpSpPr>
        <p:grpSpPr bwMode="gray">
          <a:xfrm>
            <a:off x="5200117" y="6241200"/>
            <a:ext cx="1791767" cy="252000"/>
            <a:chOff x="10011075" y="6241200"/>
            <a:chExt cx="1791767" cy="252000"/>
          </a:xfrm>
        </p:grpSpPr>
        <p:sp>
          <p:nvSpPr>
            <p:cNvPr id="16" name="Fußzeile">
              <a:extLst>
                <a:ext uri="{FF2B5EF4-FFF2-40B4-BE49-F238E27FC236}">
                  <a16:creationId xmlns:a16="http://schemas.microsoft.com/office/drawing/2014/main" id="{4A40BD81-BD20-7305-9A60-9763853B056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9" name="ICON">
              <a:hlinkClick r:id="rId3" action="ppaction://hlinksldjump"/>
              <a:extLst>
                <a:ext uri="{FF2B5EF4-FFF2-40B4-BE49-F238E27FC236}">
                  <a16:creationId xmlns:a16="http://schemas.microsoft.com/office/drawing/2014/main" id="{74EA8B6D-B21E-6163-E12D-6C560EBE6AF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36709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F2B096A9-5744-6231-AC41-BCB215B4CB81}"/>
              </a:ext>
            </a:extLst>
          </p:cNvPr>
          <p:cNvSpPr>
            <a:spLocks noGrp="1"/>
          </p:cNvSpPr>
          <p:nvPr>
            <p:ph sz="half" idx="2"/>
          </p:nvPr>
        </p:nvSpPr>
        <p:spPr bwMode="gray"/>
        <p:txBody>
          <a:bodyPr lIns="900000" anchor="ctr" anchorCtr="0"/>
          <a:lstStyle/>
          <a:p>
            <a:pPr marL="0" indent="0">
              <a:buNone/>
            </a:pPr>
            <a:r>
              <a:rPr lang="de-DE" sz="1800" dirty="0"/>
              <a:t>Beim Free-Modell bietet das Unternehmen </a:t>
            </a:r>
            <a:br>
              <a:rPr lang="de-DE" sz="1800" dirty="0"/>
            </a:br>
            <a:r>
              <a:rPr lang="de-DE" sz="1800" dirty="0"/>
              <a:t>das </a:t>
            </a:r>
            <a:r>
              <a:rPr lang="de-DE" sz="1800" b="1" dirty="0">
                <a:solidFill>
                  <a:schemeClr val="accent6"/>
                </a:solidFill>
                <a:latin typeface="+mj-lt"/>
              </a:rPr>
              <a:t>Produkt vollkommen kostenlos </a:t>
            </a:r>
            <a:r>
              <a:rPr lang="de-DE" sz="1800" dirty="0"/>
              <a:t>an und generiert seine </a:t>
            </a:r>
            <a:r>
              <a:rPr lang="de-DE" sz="1800" b="1" dirty="0">
                <a:solidFill>
                  <a:schemeClr val="accent6"/>
                </a:solidFill>
                <a:latin typeface="+mj-lt"/>
              </a:rPr>
              <a:t>Umsätze durch die Präsenz </a:t>
            </a:r>
            <a:br>
              <a:rPr lang="de-DE" sz="1800" b="1" dirty="0">
                <a:solidFill>
                  <a:schemeClr val="accent6"/>
                </a:solidFill>
                <a:latin typeface="+mj-lt"/>
              </a:rPr>
            </a:br>
            <a:r>
              <a:rPr lang="de-DE" sz="1800" b="1" dirty="0">
                <a:solidFill>
                  <a:schemeClr val="accent6"/>
                </a:solidFill>
                <a:latin typeface="+mj-lt"/>
              </a:rPr>
              <a:t>des Produktes</a:t>
            </a:r>
            <a:r>
              <a:rPr lang="de-DE" sz="1800" dirty="0"/>
              <a:t>.</a:t>
            </a:r>
          </a:p>
          <a:p>
            <a:pPr marL="0" indent="0">
              <a:buNone/>
            </a:pPr>
            <a:r>
              <a:rPr lang="de-DE" sz="1800" dirty="0"/>
              <a:t>Beispiele für dieses Modell sind Online-Suchmaschinen oder kostenlose Videospiele.</a:t>
            </a:r>
          </a:p>
          <a:p>
            <a:pPr marL="0" indent="0">
              <a:buNone/>
            </a:pPr>
            <a:r>
              <a:rPr lang="de-DE" sz="1800" dirty="0"/>
              <a:t>Erträge werden generiert, indem das Unternehmen die Daten der User monetarisiert oder kostenpflichtige Merchandise-Produkte anbietet.</a:t>
            </a:r>
          </a:p>
          <a:p>
            <a:pPr marL="0" indent="0">
              <a:buNone/>
            </a:pPr>
            <a:r>
              <a:rPr lang="de-DE" sz="1800" dirty="0"/>
              <a:t>Das Modell eignet sich besonders gut für Produkte, die eine große Anhängerschaft aufweisen.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Free</a:t>
            </a:r>
          </a:p>
        </p:txBody>
      </p:sp>
      <p:grpSp>
        <p:nvGrpSpPr>
          <p:cNvPr id="117" name="Gruppieren 116">
            <a:extLst>
              <a:ext uri="{FF2B5EF4-FFF2-40B4-BE49-F238E27FC236}">
                <a16:creationId xmlns:a16="http://schemas.microsoft.com/office/drawing/2014/main" id="{5F123518-29B6-41AC-4890-E5901F06544F}"/>
              </a:ext>
            </a:extLst>
          </p:cNvPr>
          <p:cNvGrpSpPr/>
          <p:nvPr/>
        </p:nvGrpSpPr>
        <p:grpSpPr bwMode="gray">
          <a:xfrm>
            <a:off x="5200117" y="6241200"/>
            <a:ext cx="1791767" cy="252000"/>
            <a:chOff x="10011075" y="6241200"/>
            <a:chExt cx="1791767" cy="252000"/>
          </a:xfrm>
        </p:grpSpPr>
        <p:sp>
          <p:nvSpPr>
            <p:cNvPr id="119" name="Fußzeile">
              <a:extLst>
                <a:ext uri="{FF2B5EF4-FFF2-40B4-BE49-F238E27FC236}">
                  <a16:creationId xmlns:a16="http://schemas.microsoft.com/office/drawing/2014/main" id="{61D281CF-E9C0-A086-D8B4-A3388B63AC7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20" name="ICON">
              <a:hlinkClick r:id="rId2" action="ppaction://hlinksldjump"/>
              <a:extLst>
                <a:ext uri="{FF2B5EF4-FFF2-40B4-BE49-F238E27FC236}">
                  <a16:creationId xmlns:a16="http://schemas.microsoft.com/office/drawing/2014/main" id="{A4ED5A11-C305-9786-4D32-5A63EA439B6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324" name="Inhaltsplatzhalter 25">
            <a:extLst>
              <a:ext uri="{FF2B5EF4-FFF2-40B4-BE49-F238E27FC236}">
                <a16:creationId xmlns:a16="http://schemas.microsoft.com/office/drawing/2014/main" id="{C4A0514B-C97C-B602-8FB6-4D7DD6EF419C}"/>
              </a:ext>
            </a:extLst>
          </p:cNvPr>
          <p:cNvSpPr txBox="1">
            <a:spLocks noChangeAspect="1"/>
          </p:cNvSpPr>
          <p:nvPr/>
        </p:nvSpPr>
        <p:spPr bwMode="gray">
          <a:xfrm>
            <a:off x="1941165" y="1872000"/>
            <a:ext cx="3578400" cy="3578400"/>
          </a:xfrm>
          <a:prstGeom prst="ellipse">
            <a:avLst/>
          </a:prstGeom>
          <a:noFill/>
          <a:ln w="12700">
            <a:solidFill>
              <a:schemeClr val="bg1">
                <a:lumMod val="85000"/>
              </a:schemeClr>
            </a:solidFill>
          </a:ln>
        </p:spPr>
        <p:txBody>
          <a:bodyPr vert="horz" wrap="square" lIns="0" tIns="0" rIns="0" bIns="0" rtlCol="0" anchor="ctr" anchorCtr="0">
            <a:noAutofit/>
            <a:scene3d>
              <a:camera prst="obliqueBottomRight"/>
              <a:lightRig rig="contrasting" dir="t"/>
            </a:scene3d>
            <a:sp3d extrusionH="190500" contourW="6350" prstMaterial="matte">
              <a:extrusionClr>
                <a:schemeClr val="accent1">
                  <a:lumMod val="20000"/>
                  <a:lumOff val="80000"/>
                </a:schemeClr>
              </a:extrusionClr>
              <a:contourClr>
                <a:schemeClr val="accent1">
                  <a:lumMod val="50000"/>
                </a:schemeClr>
              </a:contourClr>
            </a:sp3d>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endParaRPr lang="de-DE" sz="1600" dirty="0">
              <a:ln w="6350">
                <a:noFill/>
              </a:ln>
              <a:solidFill>
                <a:schemeClr val="accent1">
                  <a:lumMod val="50000"/>
                </a:schemeClr>
              </a:solidFill>
              <a:latin typeface="Bebas Neue" panose="020B0506020202020201" pitchFamily="34" charset="0"/>
            </a:endParaRPr>
          </a:p>
        </p:txBody>
      </p:sp>
      <p:grpSp>
        <p:nvGrpSpPr>
          <p:cNvPr id="335" name="Gruppieren 334">
            <a:extLst>
              <a:ext uri="{FF2B5EF4-FFF2-40B4-BE49-F238E27FC236}">
                <a16:creationId xmlns:a16="http://schemas.microsoft.com/office/drawing/2014/main" id="{8B74B2DE-6223-D3A0-1580-EFCC84B32FF1}"/>
              </a:ext>
            </a:extLst>
          </p:cNvPr>
          <p:cNvGrpSpPr>
            <a:grpSpLocks noChangeAspect="1"/>
          </p:cNvGrpSpPr>
          <p:nvPr/>
        </p:nvGrpSpPr>
        <p:grpSpPr bwMode="gray">
          <a:xfrm>
            <a:off x="2371115" y="2504963"/>
            <a:ext cx="2718508" cy="2585436"/>
            <a:chOff x="2371115" y="2504963"/>
            <a:chExt cx="2718508" cy="2585436"/>
          </a:xfrm>
        </p:grpSpPr>
        <p:cxnSp>
          <p:nvCxnSpPr>
            <p:cNvPr id="336" name="Gerader Verbinder 335">
              <a:extLst>
                <a:ext uri="{FF2B5EF4-FFF2-40B4-BE49-F238E27FC236}">
                  <a16:creationId xmlns:a16="http://schemas.microsoft.com/office/drawing/2014/main" id="{147BB5B9-DBD2-003C-7315-DBE8F19DFE64}"/>
                </a:ext>
              </a:extLst>
            </p:cNvPr>
            <p:cNvCxnSpPr/>
            <p:nvPr/>
          </p:nvCxnSpPr>
          <p:spPr bwMode="gray">
            <a:xfrm flipH="1">
              <a:off x="3730364" y="2504963"/>
              <a:ext cx="840068" cy="1156238"/>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7" name="Gerader Verbinder 336">
              <a:extLst>
                <a:ext uri="{FF2B5EF4-FFF2-40B4-BE49-F238E27FC236}">
                  <a16:creationId xmlns:a16="http://schemas.microsoft.com/office/drawing/2014/main" id="{673BB95D-1F38-8DA3-9C68-B1E05AC574D0}"/>
                </a:ext>
              </a:extLst>
            </p:cNvPr>
            <p:cNvCxnSpPr/>
            <p:nvPr/>
          </p:nvCxnSpPr>
          <p:spPr bwMode="gray">
            <a:xfrm>
              <a:off x="2890303" y="2504963"/>
              <a:ext cx="840062" cy="1156238"/>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8" name="Gerader Verbinder 337">
              <a:extLst>
                <a:ext uri="{FF2B5EF4-FFF2-40B4-BE49-F238E27FC236}">
                  <a16:creationId xmlns:a16="http://schemas.microsoft.com/office/drawing/2014/main" id="{EBF1FE51-4DE9-868F-849D-A7823351F2BF}"/>
                </a:ext>
              </a:extLst>
            </p:cNvPr>
            <p:cNvCxnSpPr/>
            <p:nvPr/>
          </p:nvCxnSpPr>
          <p:spPr bwMode="gray">
            <a:xfrm flipH="1" flipV="1">
              <a:off x="3730364" y="3661201"/>
              <a:ext cx="1359259" cy="441644"/>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0" name="Gerader Verbinder 339">
              <a:extLst>
                <a:ext uri="{FF2B5EF4-FFF2-40B4-BE49-F238E27FC236}">
                  <a16:creationId xmlns:a16="http://schemas.microsoft.com/office/drawing/2014/main" id="{12B8BFD1-7ABD-640A-1168-70BC125D6BAA}"/>
                </a:ext>
              </a:extLst>
            </p:cNvPr>
            <p:cNvCxnSpPr/>
            <p:nvPr/>
          </p:nvCxnSpPr>
          <p:spPr bwMode="gray">
            <a:xfrm flipV="1">
              <a:off x="2371115" y="3661201"/>
              <a:ext cx="1359249" cy="441644"/>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1" name="Gerader Verbinder 340">
              <a:extLst>
                <a:ext uri="{FF2B5EF4-FFF2-40B4-BE49-F238E27FC236}">
                  <a16:creationId xmlns:a16="http://schemas.microsoft.com/office/drawing/2014/main" id="{CD5C7F51-2F8F-C073-DC91-6698FA1658D9}"/>
                </a:ext>
              </a:extLst>
            </p:cNvPr>
            <p:cNvCxnSpPr>
              <a:cxnSpLocks/>
            </p:cNvCxnSpPr>
            <p:nvPr/>
          </p:nvCxnSpPr>
          <p:spPr bwMode="gray">
            <a:xfrm flipV="1">
              <a:off x="3730583" y="3661201"/>
              <a:ext cx="0" cy="1429198"/>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30" name="Inhaltsplatzhalter 25">
            <a:extLst>
              <a:ext uri="{FF2B5EF4-FFF2-40B4-BE49-F238E27FC236}">
                <a16:creationId xmlns:a16="http://schemas.microsoft.com/office/drawing/2014/main" id="{9A38608D-25C3-C8B4-4921-4F5AFE75E426}"/>
              </a:ext>
            </a:extLst>
          </p:cNvPr>
          <p:cNvSpPr txBox="1">
            <a:spLocks noChangeAspect="1"/>
          </p:cNvSpPr>
          <p:nvPr/>
        </p:nvSpPr>
        <p:spPr bwMode="gray">
          <a:xfrm>
            <a:off x="3190365" y="3121200"/>
            <a:ext cx="1080000" cy="1080000"/>
          </a:xfrm>
          <a:prstGeom prst="ellipse">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Kosten-</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loses </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Produkt</a:t>
            </a:r>
          </a:p>
        </p:txBody>
      </p:sp>
      <p:grpSp>
        <p:nvGrpSpPr>
          <p:cNvPr id="342" name="Gruppieren 341">
            <a:extLst>
              <a:ext uri="{FF2B5EF4-FFF2-40B4-BE49-F238E27FC236}">
                <a16:creationId xmlns:a16="http://schemas.microsoft.com/office/drawing/2014/main" id="{F9AC607E-216D-6F0D-7AAD-C29961A5E04C}"/>
              </a:ext>
            </a:extLst>
          </p:cNvPr>
          <p:cNvGrpSpPr>
            <a:grpSpLocks noChangeAspect="1"/>
          </p:cNvGrpSpPr>
          <p:nvPr/>
        </p:nvGrpSpPr>
        <p:grpSpPr bwMode="gray">
          <a:xfrm>
            <a:off x="4069656" y="2597483"/>
            <a:ext cx="502222" cy="502222"/>
            <a:chOff x="4069656" y="2597483"/>
            <a:chExt cx="502222" cy="502222"/>
          </a:xfrm>
        </p:grpSpPr>
        <p:sp>
          <p:nvSpPr>
            <p:cNvPr id="343" name="Oval 2">
              <a:extLst>
                <a:ext uri="{FF2B5EF4-FFF2-40B4-BE49-F238E27FC236}">
                  <a16:creationId xmlns:a16="http://schemas.microsoft.com/office/drawing/2014/main" id="{9D5411B4-B255-A8B4-5945-EACA43A29556}"/>
                </a:ext>
              </a:extLst>
            </p:cNvPr>
            <p:cNvSpPr>
              <a:spLocks noChangeAspect="1"/>
            </p:cNvSpPr>
            <p:nvPr/>
          </p:nvSpPr>
          <p:spPr bwMode="gray">
            <a:xfrm rot="10800000" flipV="1">
              <a:off x="4069656" y="2597483"/>
              <a:ext cx="502222" cy="502222"/>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lIns="0" tIns="0" rIns="0" bIns="0" rtlCol="0" anchor="ctr"/>
            <a:lstStyle/>
            <a:p>
              <a:pPr algn="ctr"/>
              <a:endParaRPr lang="de-DE" sz="2800" b="1" dirty="0">
                <a:latin typeface="+mj-lt"/>
              </a:endParaRPr>
            </a:p>
          </p:txBody>
        </p:sp>
        <p:sp>
          <p:nvSpPr>
            <p:cNvPr id="344" name="ICON">
              <a:extLst>
                <a:ext uri="{FF2B5EF4-FFF2-40B4-BE49-F238E27FC236}">
                  <a16:creationId xmlns:a16="http://schemas.microsoft.com/office/drawing/2014/main" id="{4CBF64EA-31E6-19BF-FE8C-734553FF65B0}"/>
                </a:ext>
              </a:extLst>
            </p:cNvPr>
            <p:cNvSpPr>
              <a:spLocks noChangeAspect="1"/>
            </p:cNvSpPr>
            <p:nvPr/>
          </p:nvSpPr>
          <p:spPr bwMode="gray">
            <a:xfrm>
              <a:off x="4181816" y="2706626"/>
              <a:ext cx="277901" cy="283936"/>
            </a:xfrm>
            <a:custGeom>
              <a:avLst/>
              <a:gdLst>
                <a:gd name="connsiteX0" fmla="*/ 467584 w 555801"/>
                <a:gd name="connsiteY0" fmla="*/ 456429 h 567872"/>
                <a:gd name="connsiteX1" fmla="*/ 468536 w 555801"/>
                <a:gd name="connsiteY1" fmla="*/ 469764 h 567872"/>
                <a:gd name="connsiteX2" fmla="*/ 282799 w 555801"/>
                <a:gd name="connsiteY2" fmla="*/ 566919 h 567872"/>
                <a:gd name="connsiteX3" fmla="*/ 259939 w 555801"/>
                <a:gd name="connsiteY3" fmla="*/ 567872 h 567872"/>
                <a:gd name="connsiteX4" fmla="*/ 150401 w 555801"/>
                <a:gd name="connsiteY4" fmla="*/ 544059 h 567872"/>
                <a:gd name="connsiteX5" fmla="*/ 104681 w 555801"/>
                <a:gd name="connsiteY5" fmla="*/ 516437 h 567872"/>
                <a:gd name="connsiteX6" fmla="*/ 64676 w 555801"/>
                <a:gd name="connsiteY6" fmla="*/ 493577 h 567872"/>
                <a:gd name="connsiteX7" fmla="*/ 58009 w 555801"/>
                <a:gd name="connsiteY7" fmla="*/ 481194 h 567872"/>
                <a:gd name="connsiteX8" fmla="*/ 70391 w 555801"/>
                <a:gd name="connsiteY8" fmla="*/ 474527 h 567872"/>
                <a:gd name="connsiteX9" fmla="*/ 116111 w 555801"/>
                <a:gd name="connsiteY9" fmla="*/ 500244 h 567872"/>
                <a:gd name="connsiteX10" fmla="*/ 158974 w 555801"/>
                <a:gd name="connsiteY10" fmla="*/ 526914 h 567872"/>
                <a:gd name="connsiteX11" fmla="*/ 281846 w 555801"/>
                <a:gd name="connsiteY11" fmla="*/ 547869 h 567872"/>
                <a:gd name="connsiteX12" fmla="*/ 454249 w 555801"/>
                <a:gd name="connsiteY12" fmla="*/ 458334 h 567872"/>
                <a:gd name="connsiteX13" fmla="*/ 467584 w 555801"/>
                <a:gd name="connsiteY13" fmla="*/ 456429 h 567872"/>
                <a:gd name="connsiteX14" fmla="*/ 43721 w 555801"/>
                <a:gd name="connsiteY14" fmla="*/ 441189 h 567872"/>
                <a:gd name="connsiteX15" fmla="*/ 57056 w 555801"/>
                <a:gd name="connsiteY15" fmla="*/ 443094 h 567872"/>
                <a:gd name="connsiteX16" fmla="*/ 55151 w 555801"/>
                <a:gd name="connsiteY16" fmla="*/ 456429 h 567872"/>
                <a:gd name="connsiteX17" fmla="*/ 29433 w 555801"/>
                <a:gd name="connsiteY17" fmla="*/ 477384 h 567872"/>
                <a:gd name="connsiteX18" fmla="*/ 53246 w 555801"/>
                <a:gd name="connsiteY18" fmla="*/ 499292 h 567872"/>
                <a:gd name="connsiteX19" fmla="*/ 53246 w 555801"/>
                <a:gd name="connsiteY19" fmla="*/ 512627 h 567872"/>
                <a:gd name="connsiteX20" fmla="*/ 46579 w 555801"/>
                <a:gd name="connsiteY20" fmla="*/ 515484 h 567872"/>
                <a:gd name="connsiteX21" fmla="*/ 39911 w 555801"/>
                <a:gd name="connsiteY21" fmla="*/ 512627 h 567872"/>
                <a:gd name="connsiteX22" fmla="*/ 8478 w 555801"/>
                <a:gd name="connsiteY22" fmla="*/ 483099 h 567872"/>
                <a:gd name="connsiteX23" fmla="*/ 5621 w 555801"/>
                <a:gd name="connsiteY23" fmla="*/ 475479 h 567872"/>
                <a:gd name="connsiteX24" fmla="*/ 9431 w 555801"/>
                <a:gd name="connsiteY24" fmla="*/ 468812 h 567872"/>
                <a:gd name="connsiteX25" fmla="*/ 548546 w 555801"/>
                <a:gd name="connsiteY25" fmla="*/ 375468 h 567872"/>
                <a:gd name="connsiteX26" fmla="*/ 555214 w 555801"/>
                <a:gd name="connsiteY26" fmla="*/ 388802 h 567872"/>
                <a:gd name="connsiteX27" fmla="*/ 541879 w 555801"/>
                <a:gd name="connsiteY27" fmla="*/ 433570 h 567872"/>
                <a:gd name="connsiteX28" fmla="*/ 537116 w 555801"/>
                <a:gd name="connsiteY28" fmla="*/ 439285 h 567872"/>
                <a:gd name="connsiteX29" fmla="*/ 532354 w 555801"/>
                <a:gd name="connsiteY29" fmla="*/ 440238 h 567872"/>
                <a:gd name="connsiteX30" fmla="*/ 529496 w 555801"/>
                <a:gd name="connsiteY30" fmla="*/ 439285 h 567872"/>
                <a:gd name="connsiteX31" fmla="*/ 488539 w 555801"/>
                <a:gd name="connsiteY31" fmla="*/ 424997 h 567872"/>
                <a:gd name="connsiteX32" fmla="*/ 482824 w 555801"/>
                <a:gd name="connsiteY32" fmla="*/ 412615 h 567872"/>
                <a:gd name="connsiteX33" fmla="*/ 495206 w 555801"/>
                <a:gd name="connsiteY33" fmla="*/ 406900 h 567872"/>
                <a:gd name="connsiteX34" fmla="*/ 526639 w 555801"/>
                <a:gd name="connsiteY34" fmla="*/ 417377 h 567872"/>
                <a:gd name="connsiteX35" fmla="*/ 537116 w 555801"/>
                <a:gd name="connsiteY35" fmla="*/ 382135 h 567872"/>
                <a:gd name="connsiteX36" fmla="*/ 548546 w 555801"/>
                <a:gd name="connsiteY36" fmla="*/ 375468 h 567872"/>
                <a:gd name="connsiteX37" fmla="*/ 405671 w 555801"/>
                <a:gd name="connsiteY37" fmla="*/ 299268 h 567872"/>
                <a:gd name="connsiteX38" fmla="*/ 405671 w 555801"/>
                <a:gd name="connsiteY38" fmla="*/ 358322 h 567872"/>
                <a:gd name="connsiteX39" fmla="*/ 396146 w 555801"/>
                <a:gd name="connsiteY39" fmla="*/ 367847 h 567872"/>
                <a:gd name="connsiteX40" fmla="*/ 165641 w 555801"/>
                <a:gd name="connsiteY40" fmla="*/ 367847 h 567872"/>
                <a:gd name="connsiteX41" fmla="*/ 165641 w 555801"/>
                <a:gd name="connsiteY41" fmla="*/ 406900 h 567872"/>
                <a:gd name="connsiteX42" fmla="*/ 422816 w 555801"/>
                <a:gd name="connsiteY42" fmla="*/ 406900 h 567872"/>
                <a:gd name="connsiteX43" fmla="*/ 422816 w 555801"/>
                <a:gd name="connsiteY43" fmla="*/ 299268 h 567872"/>
                <a:gd name="connsiteX44" fmla="*/ 198026 w 555801"/>
                <a:gd name="connsiteY44" fmla="*/ 217351 h 567872"/>
                <a:gd name="connsiteX45" fmla="*/ 211361 w 555801"/>
                <a:gd name="connsiteY45" fmla="*/ 217351 h 567872"/>
                <a:gd name="connsiteX46" fmla="*/ 211361 w 555801"/>
                <a:gd name="connsiteY46" fmla="*/ 230687 h 567872"/>
                <a:gd name="connsiteX47" fmla="*/ 195169 w 555801"/>
                <a:gd name="connsiteY47" fmla="*/ 268787 h 567872"/>
                <a:gd name="connsiteX48" fmla="*/ 211361 w 555801"/>
                <a:gd name="connsiteY48" fmla="*/ 306887 h 567872"/>
                <a:gd name="connsiteX49" fmla="*/ 211361 w 555801"/>
                <a:gd name="connsiteY49" fmla="*/ 320221 h 567872"/>
                <a:gd name="connsiteX50" fmla="*/ 204694 w 555801"/>
                <a:gd name="connsiteY50" fmla="*/ 323079 h 567872"/>
                <a:gd name="connsiteX51" fmla="*/ 198026 w 555801"/>
                <a:gd name="connsiteY51" fmla="*/ 322127 h 567872"/>
                <a:gd name="connsiteX52" fmla="*/ 175166 w 555801"/>
                <a:gd name="connsiteY52" fmla="*/ 269739 h 567872"/>
                <a:gd name="connsiteX53" fmla="*/ 198026 w 555801"/>
                <a:gd name="connsiteY53" fmla="*/ 217351 h 567872"/>
                <a:gd name="connsiteX54" fmla="*/ 245651 w 555801"/>
                <a:gd name="connsiteY54" fmla="*/ 216400 h 567872"/>
                <a:gd name="connsiteX55" fmla="*/ 255176 w 555801"/>
                <a:gd name="connsiteY55" fmla="*/ 225925 h 567872"/>
                <a:gd name="connsiteX56" fmla="*/ 255176 w 555801"/>
                <a:gd name="connsiteY56" fmla="*/ 229735 h 567872"/>
                <a:gd name="connsiteX57" fmla="*/ 272321 w 555801"/>
                <a:gd name="connsiteY57" fmla="*/ 254500 h 567872"/>
                <a:gd name="connsiteX58" fmla="*/ 262796 w 555801"/>
                <a:gd name="connsiteY58" fmla="*/ 264025 h 567872"/>
                <a:gd name="connsiteX59" fmla="*/ 253271 w 555801"/>
                <a:gd name="connsiteY59" fmla="*/ 254500 h 567872"/>
                <a:gd name="connsiteX60" fmla="*/ 245651 w 555801"/>
                <a:gd name="connsiteY60" fmla="*/ 246880 h 567872"/>
                <a:gd name="connsiteX61" fmla="*/ 238031 w 555801"/>
                <a:gd name="connsiteY61" fmla="*/ 254500 h 567872"/>
                <a:gd name="connsiteX62" fmla="*/ 248509 w 555801"/>
                <a:gd name="connsiteY62" fmla="*/ 264025 h 567872"/>
                <a:gd name="connsiteX63" fmla="*/ 272321 w 555801"/>
                <a:gd name="connsiteY63" fmla="*/ 290695 h 567872"/>
                <a:gd name="connsiteX64" fmla="*/ 255176 w 555801"/>
                <a:gd name="connsiteY64" fmla="*/ 315460 h 567872"/>
                <a:gd name="connsiteX65" fmla="*/ 255176 w 555801"/>
                <a:gd name="connsiteY65" fmla="*/ 319270 h 567872"/>
                <a:gd name="connsiteX66" fmla="*/ 245651 w 555801"/>
                <a:gd name="connsiteY66" fmla="*/ 328795 h 567872"/>
                <a:gd name="connsiteX67" fmla="*/ 236126 w 555801"/>
                <a:gd name="connsiteY67" fmla="*/ 319270 h 567872"/>
                <a:gd name="connsiteX68" fmla="*/ 236126 w 555801"/>
                <a:gd name="connsiteY68" fmla="*/ 315460 h 567872"/>
                <a:gd name="connsiteX69" fmla="*/ 218981 w 555801"/>
                <a:gd name="connsiteY69" fmla="*/ 290695 h 567872"/>
                <a:gd name="connsiteX70" fmla="*/ 228506 w 555801"/>
                <a:gd name="connsiteY70" fmla="*/ 281170 h 567872"/>
                <a:gd name="connsiteX71" fmla="*/ 238031 w 555801"/>
                <a:gd name="connsiteY71" fmla="*/ 290695 h 567872"/>
                <a:gd name="connsiteX72" fmla="*/ 245651 w 555801"/>
                <a:gd name="connsiteY72" fmla="*/ 298315 h 567872"/>
                <a:gd name="connsiteX73" fmla="*/ 253271 w 555801"/>
                <a:gd name="connsiteY73" fmla="*/ 289742 h 567872"/>
                <a:gd name="connsiteX74" fmla="*/ 242794 w 555801"/>
                <a:gd name="connsiteY74" fmla="*/ 281170 h 567872"/>
                <a:gd name="connsiteX75" fmla="*/ 218981 w 555801"/>
                <a:gd name="connsiteY75" fmla="*/ 254500 h 567872"/>
                <a:gd name="connsiteX76" fmla="*/ 236126 w 555801"/>
                <a:gd name="connsiteY76" fmla="*/ 229735 h 567872"/>
                <a:gd name="connsiteX77" fmla="*/ 236126 w 555801"/>
                <a:gd name="connsiteY77" fmla="*/ 225925 h 567872"/>
                <a:gd name="connsiteX78" fmla="*/ 245651 w 555801"/>
                <a:gd name="connsiteY78" fmla="*/ 216400 h 567872"/>
                <a:gd name="connsiteX79" fmla="*/ 287561 w 555801"/>
                <a:gd name="connsiteY79" fmla="*/ 214494 h 567872"/>
                <a:gd name="connsiteX80" fmla="*/ 300896 w 555801"/>
                <a:gd name="connsiteY80" fmla="*/ 215447 h 567872"/>
                <a:gd name="connsiteX81" fmla="*/ 300896 w 555801"/>
                <a:gd name="connsiteY81" fmla="*/ 318317 h 567872"/>
                <a:gd name="connsiteX82" fmla="*/ 293276 w 555801"/>
                <a:gd name="connsiteY82" fmla="*/ 322127 h 567872"/>
                <a:gd name="connsiteX83" fmla="*/ 287561 w 555801"/>
                <a:gd name="connsiteY83" fmla="*/ 320222 h 567872"/>
                <a:gd name="connsiteX84" fmla="*/ 286608 w 555801"/>
                <a:gd name="connsiteY84" fmla="*/ 305934 h 567872"/>
                <a:gd name="connsiteX85" fmla="*/ 286608 w 555801"/>
                <a:gd name="connsiteY85" fmla="*/ 227829 h 567872"/>
                <a:gd name="connsiteX86" fmla="*/ 287561 w 555801"/>
                <a:gd name="connsiteY86" fmla="*/ 214494 h 567872"/>
                <a:gd name="connsiteX87" fmla="*/ 106586 w 555801"/>
                <a:gd name="connsiteY87" fmla="*/ 195445 h 567872"/>
                <a:gd name="connsiteX88" fmla="*/ 106586 w 555801"/>
                <a:gd name="connsiteY88" fmla="*/ 347845 h 567872"/>
                <a:gd name="connsiteX89" fmla="*/ 386621 w 555801"/>
                <a:gd name="connsiteY89" fmla="*/ 347845 h 567872"/>
                <a:gd name="connsiteX90" fmla="*/ 386621 w 555801"/>
                <a:gd name="connsiteY90" fmla="*/ 195445 h 567872"/>
                <a:gd name="connsiteX91" fmla="*/ 97061 w 555801"/>
                <a:gd name="connsiteY91" fmla="*/ 176395 h 567872"/>
                <a:gd name="connsiteX92" fmla="*/ 395194 w 555801"/>
                <a:gd name="connsiteY92" fmla="*/ 176395 h 567872"/>
                <a:gd name="connsiteX93" fmla="*/ 404719 w 555801"/>
                <a:gd name="connsiteY93" fmla="*/ 185920 h 567872"/>
                <a:gd name="connsiteX94" fmla="*/ 404719 w 555801"/>
                <a:gd name="connsiteY94" fmla="*/ 279265 h 567872"/>
                <a:gd name="connsiteX95" fmla="*/ 431389 w 555801"/>
                <a:gd name="connsiteY95" fmla="*/ 279265 h 567872"/>
                <a:gd name="connsiteX96" fmla="*/ 440914 w 555801"/>
                <a:gd name="connsiteY96" fmla="*/ 288790 h 567872"/>
                <a:gd name="connsiteX97" fmla="*/ 440914 w 555801"/>
                <a:gd name="connsiteY97" fmla="*/ 416425 h 567872"/>
                <a:gd name="connsiteX98" fmla="*/ 431389 w 555801"/>
                <a:gd name="connsiteY98" fmla="*/ 425950 h 567872"/>
                <a:gd name="connsiteX99" fmla="*/ 155163 w 555801"/>
                <a:gd name="connsiteY99" fmla="*/ 425950 h 567872"/>
                <a:gd name="connsiteX100" fmla="*/ 146591 w 555801"/>
                <a:gd name="connsiteY100" fmla="*/ 415472 h 567872"/>
                <a:gd name="connsiteX101" fmla="*/ 146591 w 555801"/>
                <a:gd name="connsiteY101" fmla="*/ 366895 h 567872"/>
                <a:gd name="connsiteX102" fmla="*/ 97061 w 555801"/>
                <a:gd name="connsiteY102" fmla="*/ 366895 h 567872"/>
                <a:gd name="connsiteX103" fmla="*/ 87536 w 555801"/>
                <a:gd name="connsiteY103" fmla="*/ 357370 h 567872"/>
                <a:gd name="connsiteX104" fmla="*/ 87536 w 555801"/>
                <a:gd name="connsiteY104" fmla="*/ 185920 h 567872"/>
                <a:gd name="connsiteX105" fmla="*/ 97061 w 555801"/>
                <a:gd name="connsiteY105" fmla="*/ 176395 h 567872"/>
                <a:gd name="connsiteX106" fmla="*/ 303753 w 555801"/>
                <a:gd name="connsiteY106" fmla="*/ 44950 h 567872"/>
                <a:gd name="connsiteX107" fmla="*/ 483776 w 555801"/>
                <a:gd name="connsiteY107" fmla="*/ 157345 h 567872"/>
                <a:gd name="connsiteX108" fmla="*/ 528543 w 555801"/>
                <a:gd name="connsiteY108" fmla="*/ 284980 h 567872"/>
                <a:gd name="connsiteX109" fmla="*/ 525686 w 555801"/>
                <a:gd name="connsiteY109" fmla="*/ 339272 h 567872"/>
                <a:gd name="connsiteX110" fmla="*/ 523781 w 555801"/>
                <a:gd name="connsiteY110" fmla="*/ 380230 h 567872"/>
                <a:gd name="connsiteX111" fmla="*/ 515208 w 555801"/>
                <a:gd name="connsiteY111" fmla="*/ 390707 h 567872"/>
                <a:gd name="connsiteX112" fmla="*/ 514256 w 555801"/>
                <a:gd name="connsiteY112" fmla="*/ 390707 h 567872"/>
                <a:gd name="connsiteX113" fmla="*/ 504731 w 555801"/>
                <a:gd name="connsiteY113" fmla="*/ 382135 h 567872"/>
                <a:gd name="connsiteX114" fmla="*/ 505683 w 555801"/>
                <a:gd name="connsiteY114" fmla="*/ 337367 h 567872"/>
                <a:gd name="connsiteX115" fmla="*/ 508541 w 555801"/>
                <a:gd name="connsiteY115" fmla="*/ 285932 h 567872"/>
                <a:gd name="connsiteX116" fmla="*/ 466631 w 555801"/>
                <a:gd name="connsiteY116" fmla="*/ 167822 h 567872"/>
                <a:gd name="connsiteX117" fmla="*/ 300896 w 555801"/>
                <a:gd name="connsiteY117" fmla="*/ 64000 h 567872"/>
                <a:gd name="connsiteX118" fmla="*/ 293275 w 555801"/>
                <a:gd name="connsiteY118" fmla="*/ 53522 h 567872"/>
                <a:gd name="connsiteX119" fmla="*/ 303753 w 555801"/>
                <a:gd name="connsiteY119" fmla="*/ 44950 h 567872"/>
                <a:gd name="connsiteX120" fmla="*/ 204693 w 555801"/>
                <a:gd name="connsiteY120" fmla="*/ 39234 h 567872"/>
                <a:gd name="connsiteX121" fmla="*/ 218028 w 555801"/>
                <a:gd name="connsiteY121" fmla="*/ 40187 h 567872"/>
                <a:gd name="connsiteX122" fmla="*/ 217076 w 555801"/>
                <a:gd name="connsiteY122" fmla="*/ 53522 h 567872"/>
                <a:gd name="connsiteX123" fmla="*/ 171356 w 555801"/>
                <a:gd name="connsiteY123" fmla="*/ 79239 h 567872"/>
                <a:gd name="connsiteX124" fmla="*/ 125636 w 555801"/>
                <a:gd name="connsiteY124" fmla="*/ 103052 h 567872"/>
                <a:gd name="connsiteX125" fmla="*/ 42768 w 555801"/>
                <a:gd name="connsiteY125" fmla="*/ 197349 h 567872"/>
                <a:gd name="connsiteX126" fmla="*/ 36101 w 555801"/>
                <a:gd name="connsiteY126" fmla="*/ 392612 h 567872"/>
                <a:gd name="connsiteX127" fmla="*/ 31338 w 555801"/>
                <a:gd name="connsiteY127" fmla="*/ 404994 h 567872"/>
                <a:gd name="connsiteX128" fmla="*/ 27528 w 555801"/>
                <a:gd name="connsiteY128" fmla="*/ 405947 h 567872"/>
                <a:gd name="connsiteX129" fmla="*/ 18956 w 555801"/>
                <a:gd name="connsiteY129" fmla="*/ 400232 h 567872"/>
                <a:gd name="connsiteX130" fmla="*/ 25623 w 555801"/>
                <a:gd name="connsiteY130" fmla="*/ 188777 h 567872"/>
                <a:gd name="connsiteX131" fmla="*/ 115158 w 555801"/>
                <a:gd name="connsiteY131" fmla="*/ 86859 h 567872"/>
                <a:gd name="connsiteX132" fmla="*/ 163736 w 555801"/>
                <a:gd name="connsiteY132" fmla="*/ 62094 h 567872"/>
                <a:gd name="connsiteX133" fmla="*/ 204693 w 555801"/>
                <a:gd name="connsiteY133" fmla="*/ 39234 h 567872"/>
                <a:gd name="connsiteX134" fmla="*/ 235173 w 555801"/>
                <a:gd name="connsiteY134" fmla="*/ 182 h 567872"/>
                <a:gd name="connsiteX135" fmla="*/ 246603 w 555801"/>
                <a:gd name="connsiteY135" fmla="*/ 6849 h 567872"/>
                <a:gd name="connsiteX136" fmla="*/ 257081 w 555801"/>
                <a:gd name="connsiteY136" fmla="*/ 47807 h 567872"/>
                <a:gd name="connsiteX137" fmla="*/ 249461 w 555801"/>
                <a:gd name="connsiteY137" fmla="*/ 60189 h 567872"/>
                <a:gd name="connsiteX138" fmla="*/ 247556 w 555801"/>
                <a:gd name="connsiteY138" fmla="*/ 60189 h 567872"/>
                <a:gd name="connsiteX139" fmla="*/ 238031 w 555801"/>
                <a:gd name="connsiteY139" fmla="*/ 52569 h 567872"/>
                <a:gd name="connsiteX140" fmla="*/ 230411 w 555801"/>
                <a:gd name="connsiteY140" fmla="*/ 20184 h 567872"/>
                <a:gd name="connsiteX141" fmla="*/ 194216 w 555801"/>
                <a:gd name="connsiteY141" fmla="*/ 27804 h 567872"/>
                <a:gd name="connsiteX142" fmla="*/ 182786 w 555801"/>
                <a:gd name="connsiteY142" fmla="*/ 21137 h 567872"/>
                <a:gd name="connsiteX143" fmla="*/ 190406 w 555801"/>
                <a:gd name="connsiteY143" fmla="*/ 9707 h 5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55801" h="567872">
                  <a:moveTo>
                    <a:pt x="467584" y="456429"/>
                  </a:moveTo>
                  <a:cubicBezTo>
                    <a:pt x="471394" y="459287"/>
                    <a:pt x="471394" y="465954"/>
                    <a:pt x="468536" y="469764"/>
                  </a:cubicBezTo>
                  <a:cubicBezTo>
                    <a:pt x="423769" y="525009"/>
                    <a:pt x="354236" y="561204"/>
                    <a:pt x="282799" y="566919"/>
                  </a:cubicBezTo>
                  <a:cubicBezTo>
                    <a:pt x="275179" y="567872"/>
                    <a:pt x="267559" y="567872"/>
                    <a:pt x="259939" y="567872"/>
                  </a:cubicBezTo>
                  <a:cubicBezTo>
                    <a:pt x="219934" y="567872"/>
                    <a:pt x="182786" y="560252"/>
                    <a:pt x="150401" y="544059"/>
                  </a:cubicBezTo>
                  <a:cubicBezTo>
                    <a:pt x="132304" y="535487"/>
                    <a:pt x="117064" y="525009"/>
                    <a:pt x="104681" y="516437"/>
                  </a:cubicBezTo>
                  <a:cubicBezTo>
                    <a:pt x="90394" y="505959"/>
                    <a:pt x="78011" y="497387"/>
                    <a:pt x="64676" y="493577"/>
                  </a:cubicBezTo>
                  <a:cubicBezTo>
                    <a:pt x="58961" y="491672"/>
                    <a:pt x="56104" y="486909"/>
                    <a:pt x="58009" y="481194"/>
                  </a:cubicBezTo>
                  <a:cubicBezTo>
                    <a:pt x="59914" y="475479"/>
                    <a:pt x="65629" y="472622"/>
                    <a:pt x="70391" y="474527"/>
                  </a:cubicBezTo>
                  <a:cubicBezTo>
                    <a:pt x="86584" y="480242"/>
                    <a:pt x="99919" y="488814"/>
                    <a:pt x="116111" y="500244"/>
                  </a:cubicBezTo>
                  <a:cubicBezTo>
                    <a:pt x="128494" y="508817"/>
                    <a:pt x="141829" y="518342"/>
                    <a:pt x="158974" y="526914"/>
                  </a:cubicBezTo>
                  <a:cubicBezTo>
                    <a:pt x="194216" y="544059"/>
                    <a:pt x="237079" y="551679"/>
                    <a:pt x="281846" y="547869"/>
                  </a:cubicBezTo>
                  <a:cubicBezTo>
                    <a:pt x="348521" y="543107"/>
                    <a:pt x="413291" y="509769"/>
                    <a:pt x="454249" y="458334"/>
                  </a:cubicBezTo>
                  <a:cubicBezTo>
                    <a:pt x="457106" y="453572"/>
                    <a:pt x="462821" y="453572"/>
                    <a:pt x="467584" y="456429"/>
                  </a:cubicBezTo>
                  <a:close/>
                  <a:moveTo>
                    <a:pt x="43721" y="441189"/>
                  </a:moveTo>
                  <a:cubicBezTo>
                    <a:pt x="47531" y="438332"/>
                    <a:pt x="54198" y="439284"/>
                    <a:pt x="57056" y="443094"/>
                  </a:cubicBezTo>
                  <a:cubicBezTo>
                    <a:pt x="59914" y="446904"/>
                    <a:pt x="58961" y="453572"/>
                    <a:pt x="55151" y="456429"/>
                  </a:cubicBezTo>
                  <a:lnTo>
                    <a:pt x="29433" y="477384"/>
                  </a:lnTo>
                  <a:lnTo>
                    <a:pt x="53246" y="499292"/>
                  </a:lnTo>
                  <a:cubicBezTo>
                    <a:pt x="57056" y="503102"/>
                    <a:pt x="57056" y="508817"/>
                    <a:pt x="53246" y="512627"/>
                  </a:cubicBezTo>
                  <a:cubicBezTo>
                    <a:pt x="51341" y="514532"/>
                    <a:pt x="49436" y="515484"/>
                    <a:pt x="46579" y="515484"/>
                  </a:cubicBezTo>
                  <a:cubicBezTo>
                    <a:pt x="43721" y="515484"/>
                    <a:pt x="41816" y="514532"/>
                    <a:pt x="39911" y="512627"/>
                  </a:cubicBezTo>
                  <a:lnTo>
                    <a:pt x="8478" y="483099"/>
                  </a:lnTo>
                  <a:cubicBezTo>
                    <a:pt x="6573" y="481194"/>
                    <a:pt x="5621" y="478337"/>
                    <a:pt x="5621" y="475479"/>
                  </a:cubicBezTo>
                  <a:cubicBezTo>
                    <a:pt x="5621" y="473574"/>
                    <a:pt x="7526" y="470717"/>
                    <a:pt x="9431" y="468812"/>
                  </a:cubicBezTo>
                  <a:close/>
                  <a:moveTo>
                    <a:pt x="548546" y="375468"/>
                  </a:moveTo>
                  <a:cubicBezTo>
                    <a:pt x="554261" y="376420"/>
                    <a:pt x="557119" y="382135"/>
                    <a:pt x="555214" y="388802"/>
                  </a:cubicBezTo>
                  <a:lnTo>
                    <a:pt x="541879" y="433570"/>
                  </a:lnTo>
                  <a:cubicBezTo>
                    <a:pt x="540926" y="436427"/>
                    <a:pt x="539021" y="438332"/>
                    <a:pt x="537116" y="439285"/>
                  </a:cubicBezTo>
                  <a:cubicBezTo>
                    <a:pt x="535211" y="440238"/>
                    <a:pt x="534259" y="440238"/>
                    <a:pt x="532354" y="440238"/>
                  </a:cubicBezTo>
                  <a:cubicBezTo>
                    <a:pt x="531401" y="440238"/>
                    <a:pt x="530449" y="439285"/>
                    <a:pt x="529496" y="439285"/>
                  </a:cubicBezTo>
                  <a:lnTo>
                    <a:pt x="488539" y="424997"/>
                  </a:lnTo>
                  <a:cubicBezTo>
                    <a:pt x="483776" y="423093"/>
                    <a:pt x="480919" y="417377"/>
                    <a:pt x="482824" y="412615"/>
                  </a:cubicBezTo>
                  <a:cubicBezTo>
                    <a:pt x="484729" y="407852"/>
                    <a:pt x="490444" y="404995"/>
                    <a:pt x="495206" y="406900"/>
                  </a:cubicBezTo>
                  <a:lnTo>
                    <a:pt x="526639" y="417377"/>
                  </a:lnTo>
                  <a:lnTo>
                    <a:pt x="537116" y="382135"/>
                  </a:lnTo>
                  <a:cubicBezTo>
                    <a:pt x="538069" y="377372"/>
                    <a:pt x="543784" y="374515"/>
                    <a:pt x="548546" y="375468"/>
                  </a:cubicBezTo>
                  <a:close/>
                  <a:moveTo>
                    <a:pt x="405671" y="299268"/>
                  </a:moveTo>
                  <a:lnTo>
                    <a:pt x="405671" y="358322"/>
                  </a:lnTo>
                  <a:cubicBezTo>
                    <a:pt x="405671" y="364038"/>
                    <a:pt x="401861" y="367847"/>
                    <a:pt x="396146" y="367847"/>
                  </a:cubicBezTo>
                  <a:lnTo>
                    <a:pt x="165641" y="367847"/>
                  </a:lnTo>
                  <a:lnTo>
                    <a:pt x="165641" y="406900"/>
                  </a:lnTo>
                  <a:lnTo>
                    <a:pt x="422816" y="406900"/>
                  </a:lnTo>
                  <a:lnTo>
                    <a:pt x="422816" y="299268"/>
                  </a:lnTo>
                  <a:close/>
                  <a:moveTo>
                    <a:pt x="198026" y="217351"/>
                  </a:moveTo>
                  <a:cubicBezTo>
                    <a:pt x="201836" y="213542"/>
                    <a:pt x="207551" y="213542"/>
                    <a:pt x="211361" y="217351"/>
                  </a:cubicBezTo>
                  <a:cubicBezTo>
                    <a:pt x="215171" y="221162"/>
                    <a:pt x="215171" y="226876"/>
                    <a:pt x="211361" y="230687"/>
                  </a:cubicBezTo>
                  <a:cubicBezTo>
                    <a:pt x="200884" y="240212"/>
                    <a:pt x="195169" y="254499"/>
                    <a:pt x="195169" y="268787"/>
                  </a:cubicBezTo>
                  <a:cubicBezTo>
                    <a:pt x="195169" y="283074"/>
                    <a:pt x="200884" y="296409"/>
                    <a:pt x="211361" y="306887"/>
                  </a:cubicBezTo>
                  <a:cubicBezTo>
                    <a:pt x="215171" y="310696"/>
                    <a:pt x="215171" y="316412"/>
                    <a:pt x="211361" y="320221"/>
                  </a:cubicBezTo>
                  <a:cubicBezTo>
                    <a:pt x="209456" y="322127"/>
                    <a:pt x="207551" y="323079"/>
                    <a:pt x="204694" y="323079"/>
                  </a:cubicBezTo>
                  <a:cubicBezTo>
                    <a:pt x="202788" y="323079"/>
                    <a:pt x="199931" y="322127"/>
                    <a:pt x="198026" y="322127"/>
                  </a:cubicBezTo>
                  <a:cubicBezTo>
                    <a:pt x="182786" y="307839"/>
                    <a:pt x="175166" y="289742"/>
                    <a:pt x="175166" y="269739"/>
                  </a:cubicBezTo>
                  <a:cubicBezTo>
                    <a:pt x="175166" y="249737"/>
                    <a:pt x="183738" y="231639"/>
                    <a:pt x="198026" y="217351"/>
                  </a:cubicBezTo>
                  <a:close/>
                  <a:moveTo>
                    <a:pt x="245651" y="216400"/>
                  </a:moveTo>
                  <a:cubicBezTo>
                    <a:pt x="251366" y="216400"/>
                    <a:pt x="255176" y="220210"/>
                    <a:pt x="255176" y="225925"/>
                  </a:cubicBezTo>
                  <a:lnTo>
                    <a:pt x="255176" y="229735"/>
                  </a:lnTo>
                  <a:cubicBezTo>
                    <a:pt x="265653" y="233545"/>
                    <a:pt x="272321" y="243070"/>
                    <a:pt x="272321" y="254500"/>
                  </a:cubicBezTo>
                  <a:cubicBezTo>
                    <a:pt x="272321" y="260215"/>
                    <a:pt x="268511" y="264025"/>
                    <a:pt x="262796" y="264025"/>
                  </a:cubicBezTo>
                  <a:cubicBezTo>
                    <a:pt x="257081" y="264025"/>
                    <a:pt x="253271" y="260215"/>
                    <a:pt x="253271" y="254500"/>
                  </a:cubicBezTo>
                  <a:cubicBezTo>
                    <a:pt x="253271" y="250690"/>
                    <a:pt x="249461" y="246880"/>
                    <a:pt x="245651" y="246880"/>
                  </a:cubicBezTo>
                  <a:cubicBezTo>
                    <a:pt x="241841" y="246880"/>
                    <a:pt x="238031" y="249738"/>
                    <a:pt x="238031" y="254500"/>
                  </a:cubicBezTo>
                  <a:cubicBezTo>
                    <a:pt x="238031" y="256405"/>
                    <a:pt x="238031" y="259263"/>
                    <a:pt x="248509" y="264025"/>
                  </a:cubicBezTo>
                  <a:cubicBezTo>
                    <a:pt x="264701" y="268788"/>
                    <a:pt x="272321" y="278313"/>
                    <a:pt x="272321" y="290695"/>
                  </a:cubicBezTo>
                  <a:cubicBezTo>
                    <a:pt x="272321" y="302125"/>
                    <a:pt x="264701" y="311650"/>
                    <a:pt x="255176" y="315460"/>
                  </a:cubicBezTo>
                  <a:lnTo>
                    <a:pt x="255176" y="319270"/>
                  </a:lnTo>
                  <a:cubicBezTo>
                    <a:pt x="255176" y="324985"/>
                    <a:pt x="251366" y="328795"/>
                    <a:pt x="245651" y="328795"/>
                  </a:cubicBezTo>
                  <a:cubicBezTo>
                    <a:pt x="239936" y="328795"/>
                    <a:pt x="236126" y="324985"/>
                    <a:pt x="236126" y="319270"/>
                  </a:cubicBezTo>
                  <a:lnTo>
                    <a:pt x="236126" y="315460"/>
                  </a:lnTo>
                  <a:cubicBezTo>
                    <a:pt x="225649" y="311650"/>
                    <a:pt x="218981" y="302125"/>
                    <a:pt x="218981" y="290695"/>
                  </a:cubicBezTo>
                  <a:cubicBezTo>
                    <a:pt x="218981" y="284980"/>
                    <a:pt x="222791" y="281170"/>
                    <a:pt x="228506" y="281170"/>
                  </a:cubicBezTo>
                  <a:cubicBezTo>
                    <a:pt x="234221" y="281170"/>
                    <a:pt x="238031" y="284980"/>
                    <a:pt x="238031" y="290695"/>
                  </a:cubicBezTo>
                  <a:cubicBezTo>
                    <a:pt x="238031" y="294505"/>
                    <a:pt x="241841" y="298315"/>
                    <a:pt x="245651" y="298315"/>
                  </a:cubicBezTo>
                  <a:cubicBezTo>
                    <a:pt x="249461" y="298315"/>
                    <a:pt x="253271" y="294505"/>
                    <a:pt x="253271" y="289742"/>
                  </a:cubicBezTo>
                  <a:cubicBezTo>
                    <a:pt x="253271" y="287838"/>
                    <a:pt x="253271" y="284027"/>
                    <a:pt x="242794" y="281170"/>
                  </a:cubicBezTo>
                  <a:cubicBezTo>
                    <a:pt x="226601" y="275455"/>
                    <a:pt x="218981" y="266882"/>
                    <a:pt x="218981" y="254500"/>
                  </a:cubicBezTo>
                  <a:cubicBezTo>
                    <a:pt x="218981" y="243070"/>
                    <a:pt x="226601" y="233545"/>
                    <a:pt x="236126" y="229735"/>
                  </a:cubicBezTo>
                  <a:lnTo>
                    <a:pt x="236126" y="225925"/>
                  </a:lnTo>
                  <a:cubicBezTo>
                    <a:pt x="236126" y="220210"/>
                    <a:pt x="239936" y="216400"/>
                    <a:pt x="245651" y="216400"/>
                  </a:cubicBezTo>
                  <a:close/>
                  <a:moveTo>
                    <a:pt x="287561" y="214494"/>
                  </a:moveTo>
                  <a:cubicBezTo>
                    <a:pt x="291371" y="210684"/>
                    <a:pt x="297086" y="211637"/>
                    <a:pt x="300896" y="215447"/>
                  </a:cubicBezTo>
                  <a:cubicBezTo>
                    <a:pt x="324708" y="244022"/>
                    <a:pt x="324708" y="289742"/>
                    <a:pt x="300896" y="318317"/>
                  </a:cubicBezTo>
                  <a:cubicBezTo>
                    <a:pt x="298991" y="321174"/>
                    <a:pt x="296133" y="322127"/>
                    <a:pt x="293276" y="322127"/>
                  </a:cubicBezTo>
                  <a:cubicBezTo>
                    <a:pt x="291371" y="322127"/>
                    <a:pt x="289466" y="322127"/>
                    <a:pt x="287561" y="320222"/>
                  </a:cubicBezTo>
                  <a:cubicBezTo>
                    <a:pt x="282798" y="317364"/>
                    <a:pt x="282798" y="310697"/>
                    <a:pt x="286608" y="305934"/>
                  </a:cubicBezTo>
                  <a:cubicBezTo>
                    <a:pt x="304706" y="284979"/>
                    <a:pt x="304706" y="249737"/>
                    <a:pt x="286608" y="227829"/>
                  </a:cubicBezTo>
                  <a:cubicBezTo>
                    <a:pt x="282798" y="224019"/>
                    <a:pt x="283751" y="218304"/>
                    <a:pt x="287561" y="214494"/>
                  </a:cubicBezTo>
                  <a:close/>
                  <a:moveTo>
                    <a:pt x="106586" y="195445"/>
                  </a:moveTo>
                  <a:lnTo>
                    <a:pt x="106586" y="347845"/>
                  </a:lnTo>
                  <a:lnTo>
                    <a:pt x="386621" y="347845"/>
                  </a:lnTo>
                  <a:lnTo>
                    <a:pt x="386621" y="195445"/>
                  </a:lnTo>
                  <a:close/>
                  <a:moveTo>
                    <a:pt x="97061" y="176395"/>
                  </a:moveTo>
                  <a:lnTo>
                    <a:pt x="395194" y="176395"/>
                  </a:lnTo>
                  <a:cubicBezTo>
                    <a:pt x="400909" y="176395"/>
                    <a:pt x="404719" y="180205"/>
                    <a:pt x="404719" y="185920"/>
                  </a:cubicBezTo>
                  <a:lnTo>
                    <a:pt x="404719" y="279265"/>
                  </a:lnTo>
                  <a:lnTo>
                    <a:pt x="431389" y="279265"/>
                  </a:lnTo>
                  <a:cubicBezTo>
                    <a:pt x="437104" y="279265"/>
                    <a:pt x="440914" y="283075"/>
                    <a:pt x="440914" y="288790"/>
                  </a:cubicBezTo>
                  <a:lnTo>
                    <a:pt x="440914" y="416425"/>
                  </a:lnTo>
                  <a:cubicBezTo>
                    <a:pt x="440914" y="422140"/>
                    <a:pt x="437104" y="425950"/>
                    <a:pt x="431389" y="425950"/>
                  </a:cubicBezTo>
                  <a:lnTo>
                    <a:pt x="155163" y="425950"/>
                  </a:lnTo>
                  <a:cubicBezTo>
                    <a:pt x="150401" y="425950"/>
                    <a:pt x="145639" y="421188"/>
                    <a:pt x="146591" y="415472"/>
                  </a:cubicBezTo>
                  <a:lnTo>
                    <a:pt x="146591" y="366895"/>
                  </a:lnTo>
                  <a:lnTo>
                    <a:pt x="97061" y="366895"/>
                  </a:lnTo>
                  <a:cubicBezTo>
                    <a:pt x="91346" y="366895"/>
                    <a:pt x="87536" y="363085"/>
                    <a:pt x="87536" y="357370"/>
                  </a:cubicBezTo>
                  <a:lnTo>
                    <a:pt x="87536" y="185920"/>
                  </a:lnTo>
                  <a:cubicBezTo>
                    <a:pt x="87536" y="180205"/>
                    <a:pt x="91346" y="176395"/>
                    <a:pt x="97061" y="176395"/>
                  </a:cubicBezTo>
                  <a:close/>
                  <a:moveTo>
                    <a:pt x="303753" y="44950"/>
                  </a:moveTo>
                  <a:cubicBezTo>
                    <a:pt x="374238" y="54475"/>
                    <a:pt x="441866" y="96385"/>
                    <a:pt x="483776" y="157345"/>
                  </a:cubicBezTo>
                  <a:cubicBezTo>
                    <a:pt x="510445" y="197350"/>
                    <a:pt x="526638" y="241165"/>
                    <a:pt x="528543" y="284980"/>
                  </a:cubicBezTo>
                  <a:cubicBezTo>
                    <a:pt x="529495" y="305935"/>
                    <a:pt x="527591" y="324032"/>
                    <a:pt x="525686" y="339272"/>
                  </a:cubicBezTo>
                  <a:cubicBezTo>
                    <a:pt x="523781" y="354512"/>
                    <a:pt x="522828" y="367847"/>
                    <a:pt x="523781" y="380230"/>
                  </a:cubicBezTo>
                  <a:cubicBezTo>
                    <a:pt x="523781" y="384992"/>
                    <a:pt x="519970" y="389755"/>
                    <a:pt x="515208" y="390707"/>
                  </a:cubicBezTo>
                  <a:cubicBezTo>
                    <a:pt x="515208" y="390707"/>
                    <a:pt x="514256" y="390707"/>
                    <a:pt x="514256" y="390707"/>
                  </a:cubicBezTo>
                  <a:cubicBezTo>
                    <a:pt x="509493" y="390707"/>
                    <a:pt x="505683" y="386897"/>
                    <a:pt x="504731" y="382135"/>
                  </a:cubicBezTo>
                  <a:cubicBezTo>
                    <a:pt x="502826" y="367847"/>
                    <a:pt x="504731" y="352607"/>
                    <a:pt x="505683" y="337367"/>
                  </a:cubicBezTo>
                  <a:cubicBezTo>
                    <a:pt x="507588" y="322127"/>
                    <a:pt x="509493" y="304982"/>
                    <a:pt x="508541" y="285932"/>
                  </a:cubicBezTo>
                  <a:cubicBezTo>
                    <a:pt x="506636" y="245927"/>
                    <a:pt x="492348" y="204970"/>
                    <a:pt x="466631" y="167822"/>
                  </a:cubicBezTo>
                  <a:cubicBezTo>
                    <a:pt x="428531" y="112577"/>
                    <a:pt x="366618" y="73525"/>
                    <a:pt x="300896" y="64000"/>
                  </a:cubicBezTo>
                  <a:cubicBezTo>
                    <a:pt x="295181" y="63047"/>
                    <a:pt x="292323" y="58285"/>
                    <a:pt x="293275" y="53522"/>
                  </a:cubicBezTo>
                  <a:cubicBezTo>
                    <a:pt x="293275" y="47807"/>
                    <a:pt x="298990" y="43997"/>
                    <a:pt x="303753" y="44950"/>
                  </a:cubicBezTo>
                  <a:close/>
                  <a:moveTo>
                    <a:pt x="204693" y="39234"/>
                  </a:moveTo>
                  <a:cubicBezTo>
                    <a:pt x="208503" y="35424"/>
                    <a:pt x="214218" y="36377"/>
                    <a:pt x="218028" y="40187"/>
                  </a:cubicBezTo>
                  <a:cubicBezTo>
                    <a:pt x="221838" y="43997"/>
                    <a:pt x="220886" y="49712"/>
                    <a:pt x="217076" y="53522"/>
                  </a:cubicBezTo>
                  <a:cubicBezTo>
                    <a:pt x="204693" y="64952"/>
                    <a:pt x="188501" y="71619"/>
                    <a:pt x="171356" y="79239"/>
                  </a:cubicBezTo>
                  <a:cubicBezTo>
                    <a:pt x="157068" y="85907"/>
                    <a:pt x="141828" y="92574"/>
                    <a:pt x="125636" y="103052"/>
                  </a:cubicBezTo>
                  <a:cubicBezTo>
                    <a:pt x="91346" y="124007"/>
                    <a:pt x="62771" y="156392"/>
                    <a:pt x="42768" y="197349"/>
                  </a:cubicBezTo>
                  <a:cubicBezTo>
                    <a:pt x="13241" y="257357"/>
                    <a:pt x="11336" y="330699"/>
                    <a:pt x="36101" y="392612"/>
                  </a:cubicBezTo>
                  <a:cubicBezTo>
                    <a:pt x="38958" y="397374"/>
                    <a:pt x="36101" y="403089"/>
                    <a:pt x="31338" y="404994"/>
                  </a:cubicBezTo>
                  <a:cubicBezTo>
                    <a:pt x="30386" y="405947"/>
                    <a:pt x="28481" y="405947"/>
                    <a:pt x="27528" y="405947"/>
                  </a:cubicBezTo>
                  <a:cubicBezTo>
                    <a:pt x="24671" y="405947"/>
                    <a:pt x="20861" y="404042"/>
                    <a:pt x="18956" y="400232"/>
                  </a:cubicBezTo>
                  <a:cubicBezTo>
                    <a:pt x="-8667" y="333557"/>
                    <a:pt x="-5809" y="254499"/>
                    <a:pt x="25623" y="188777"/>
                  </a:cubicBezTo>
                  <a:cubicBezTo>
                    <a:pt x="47531" y="144962"/>
                    <a:pt x="78011" y="109719"/>
                    <a:pt x="115158" y="86859"/>
                  </a:cubicBezTo>
                  <a:cubicBezTo>
                    <a:pt x="132303" y="75429"/>
                    <a:pt x="149448" y="68762"/>
                    <a:pt x="163736" y="62094"/>
                  </a:cubicBezTo>
                  <a:cubicBezTo>
                    <a:pt x="179928" y="54474"/>
                    <a:pt x="194216" y="48759"/>
                    <a:pt x="204693" y="39234"/>
                  </a:cubicBezTo>
                  <a:close/>
                  <a:moveTo>
                    <a:pt x="235173" y="182"/>
                  </a:moveTo>
                  <a:cubicBezTo>
                    <a:pt x="240888" y="-771"/>
                    <a:pt x="245651" y="2087"/>
                    <a:pt x="246603" y="6849"/>
                  </a:cubicBezTo>
                  <a:lnTo>
                    <a:pt x="257081" y="47807"/>
                  </a:lnTo>
                  <a:cubicBezTo>
                    <a:pt x="258033" y="53522"/>
                    <a:pt x="255176" y="58284"/>
                    <a:pt x="249461" y="60189"/>
                  </a:cubicBezTo>
                  <a:cubicBezTo>
                    <a:pt x="249461" y="60189"/>
                    <a:pt x="248508" y="60189"/>
                    <a:pt x="247556" y="60189"/>
                  </a:cubicBezTo>
                  <a:cubicBezTo>
                    <a:pt x="242793" y="60189"/>
                    <a:pt x="238983" y="57332"/>
                    <a:pt x="238031" y="52569"/>
                  </a:cubicBezTo>
                  <a:lnTo>
                    <a:pt x="230411" y="20184"/>
                  </a:lnTo>
                  <a:lnTo>
                    <a:pt x="194216" y="27804"/>
                  </a:lnTo>
                  <a:cubicBezTo>
                    <a:pt x="189453" y="29709"/>
                    <a:pt x="184691" y="25899"/>
                    <a:pt x="182786" y="21137"/>
                  </a:cubicBezTo>
                  <a:cubicBezTo>
                    <a:pt x="181833" y="15422"/>
                    <a:pt x="185643" y="10659"/>
                    <a:pt x="190406" y="9707"/>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45" name="Gruppieren 344">
            <a:extLst>
              <a:ext uri="{FF2B5EF4-FFF2-40B4-BE49-F238E27FC236}">
                <a16:creationId xmlns:a16="http://schemas.microsoft.com/office/drawing/2014/main" id="{7ED74302-EE54-4EA2-A1F9-250B21F6B0ED}"/>
              </a:ext>
            </a:extLst>
          </p:cNvPr>
          <p:cNvGrpSpPr>
            <a:grpSpLocks noChangeAspect="1"/>
          </p:cNvGrpSpPr>
          <p:nvPr/>
        </p:nvGrpSpPr>
        <p:grpSpPr bwMode="gray">
          <a:xfrm>
            <a:off x="4434543" y="3720478"/>
            <a:ext cx="502222" cy="502222"/>
            <a:chOff x="4069656" y="2597483"/>
            <a:chExt cx="502222" cy="502222"/>
          </a:xfrm>
        </p:grpSpPr>
        <p:sp>
          <p:nvSpPr>
            <p:cNvPr id="346" name="Oval 2">
              <a:extLst>
                <a:ext uri="{FF2B5EF4-FFF2-40B4-BE49-F238E27FC236}">
                  <a16:creationId xmlns:a16="http://schemas.microsoft.com/office/drawing/2014/main" id="{A5F8DBF0-190B-AF31-18ED-BB358C5995C1}"/>
                </a:ext>
              </a:extLst>
            </p:cNvPr>
            <p:cNvSpPr>
              <a:spLocks noChangeAspect="1"/>
            </p:cNvSpPr>
            <p:nvPr/>
          </p:nvSpPr>
          <p:spPr bwMode="gray">
            <a:xfrm rot="10800000" flipV="1">
              <a:off x="4069656" y="2597483"/>
              <a:ext cx="502222" cy="502222"/>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lIns="0" tIns="0" rIns="0" bIns="0" rtlCol="0" anchor="ctr"/>
            <a:lstStyle/>
            <a:p>
              <a:pPr algn="ctr"/>
              <a:endParaRPr lang="de-DE" sz="2800" b="1" dirty="0">
                <a:latin typeface="+mj-lt"/>
              </a:endParaRPr>
            </a:p>
          </p:txBody>
        </p:sp>
        <p:sp>
          <p:nvSpPr>
            <p:cNvPr id="347" name="ICON">
              <a:extLst>
                <a:ext uri="{FF2B5EF4-FFF2-40B4-BE49-F238E27FC236}">
                  <a16:creationId xmlns:a16="http://schemas.microsoft.com/office/drawing/2014/main" id="{1EB5667D-79AB-4C11-FC11-64167210887F}"/>
                </a:ext>
              </a:extLst>
            </p:cNvPr>
            <p:cNvSpPr>
              <a:spLocks noChangeAspect="1"/>
            </p:cNvSpPr>
            <p:nvPr/>
          </p:nvSpPr>
          <p:spPr bwMode="gray">
            <a:xfrm>
              <a:off x="4181816" y="2706626"/>
              <a:ext cx="277901" cy="283936"/>
            </a:xfrm>
            <a:custGeom>
              <a:avLst/>
              <a:gdLst>
                <a:gd name="connsiteX0" fmla="*/ 467584 w 555801"/>
                <a:gd name="connsiteY0" fmla="*/ 456429 h 567872"/>
                <a:gd name="connsiteX1" fmla="*/ 468536 w 555801"/>
                <a:gd name="connsiteY1" fmla="*/ 469764 h 567872"/>
                <a:gd name="connsiteX2" fmla="*/ 282799 w 555801"/>
                <a:gd name="connsiteY2" fmla="*/ 566919 h 567872"/>
                <a:gd name="connsiteX3" fmla="*/ 259939 w 555801"/>
                <a:gd name="connsiteY3" fmla="*/ 567872 h 567872"/>
                <a:gd name="connsiteX4" fmla="*/ 150401 w 555801"/>
                <a:gd name="connsiteY4" fmla="*/ 544059 h 567872"/>
                <a:gd name="connsiteX5" fmla="*/ 104681 w 555801"/>
                <a:gd name="connsiteY5" fmla="*/ 516437 h 567872"/>
                <a:gd name="connsiteX6" fmla="*/ 64676 w 555801"/>
                <a:gd name="connsiteY6" fmla="*/ 493577 h 567872"/>
                <a:gd name="connsiteX7" fmla="*/ 58009 w 555801"/>
                <a:gd name="connsiteY7" fmla="*/ 481194 h 567872"/>
                <a:gd name="connsiteX8" fmla="*/ 70391 w 555801"/>
                <a:gd name="connsiteY8" fmla="*/ 474527 h 567872"/>
                <a:gd name="connsiteX9" fmla="*/ 116111 w 555801"/>
                <a:gd name="connsiteY9" fmla="*/ 500244 h 567872"/>
                <a:gd name="connsiteX10" fmla="*/ 158974 w 555801"/>
                <a:gd name="connsiteY10" fmla="*/ 526914 h 567872"/>
                <a:gd name="connsiteX11" fmla="*/ 281846 w 555801"/>
                <a:gd name="connsiteY11" fmla="*/ 547869 h 567872"/>
                <a:gd name="connsiteX12" fmla="*/ 454249 w 555801"/>
                <a:gd name="connsiteY12" fmla="*/ 458334 h 567872"/>
                <a:gd name="connsiteX13" fmla="*/ 467584 w 555801"/>
                <a:gd name="connsiteY13" fmla="*/ 456429 h 567872"/>
                <a:gd name="connsiteX14" fmla="*/ 43721 w 555801"/>
                <a:gd name="connsiteY14" fmla="*/ 441189 h 567872"/>
                <a:gd name="connsiteX15" fmla="*/ 57056 w 555801"/>
                <a:gd name="connsiteY15" fmla="*/ 443094 h 567872"/>
                <a:gd name="connsiteX16" fmla="*/ 55151 w 555801"/>
                <a:gd name="connsiteY16" fmla="*/ 456429 h 567872"/>
                <a:gd name="connsiteX17" fmla="*/ 29433 w 555801"/>
                <a:gd name="connsiteY17" fmla="*/ 477384 h 567872"/>
                <a:gd name="connsiteX18" fmla="*/ 53246 w 555801"/>
                <a:gd name="connsiteY18" fmla="*/ 499292 h 567872"/>
                <a:gd name="connsiteX19" fmla="*/ 53246 w 555801"/>
                <a:gd name="connsiteY19" fmla="*/ 512627 h 567872"/>
                <a:gd name="connsiteX20" fmla="*/ 46579 w 555801"/>
                <a:gd name="connsiteY20" fmla="*/ 515484 h 567872"/>
                <a:gd name="connsiteX21" fmla="*/ 39911 w 555801"/>
                <a:gd name="connsiteY21" fmla="*/ 512627 h 567872"/>
                <a:gd name="connsiteX22" fmla="*/ 8478 w 555801"/>
                <a:gd name="connsiteY22" fmla="*/ 483099 h 567872"/>
                <a:gd name="connsiteX23" fmla="*/ 5621 w 555801"/>
                <a:gd name="connsiteY23" fmla="*/ 475479 h 567872"/>
                <a:gd name="connsiteX24" fmla="*/ 9431 w 555801"/>
                <a:gd name="connsiteY24" fmla="*/ 468812 h 567872"/>
                <a:gd name="connsiteX25" fmla="*/ 548546 w 555801"/>
                <a:gd name="connsiteY25" fmla="*/ 375468 h 567872"/>
                <a:gd name="connsiteX26" fmla="*/ 555214 w 555801"/>
                <a:gd name="connsiteY26" fmla="*/ 388802 h 567872"/>
                <a:gd name="connsiteX27" fmla="*/ 541879 w 555801"/>
                <a:gd name="connsiteY27" fmla="*/ 433570 h 567872"/>
                <a:gd name="connsiteX28" fmla="*/ 537116 w 555801"/>
                <a:gd name="connsiteY28" fmla="*/ 439285 h 567872"/>
                <a:gd name="connsiteX29" fmla="*/ 532354 w 555801"/>
                <a:gd name="connsiteY29" fmla="*/ 440238 h 567872"/>
                <a:gd name="connsiteX30" fmla="*/ 529496 w 555801"/>
                <a:gd name="connsiteY30" fmla="*/ 439285 h 567872"/>
                <a:gd name="connsiteX31" fmla="*/ 488539 w 555801"/>
                <a:gd name="connsiteY31" fmla="*/ 424997 h 567872"/>
                <a:gd name="connsiteX32" fmla="*/ 482824 w 555801"/>
                <a:gd name="connsiteY32" fmla="*/ 412615 h 567872"/>
                <a:gd name="connsiteX33" fmla="*/ 495206 w 555801"/>
                <a:gd name="connsiteY33" fmla="*/ 406900 h 567872"/>
                <a:gd name="connsiteX34" fmla="*/ 526639 w 555801"/>
                <a:gd name="connsiteY34" fmla="*/ 417377 h 567872"/>
                <a:gd name="connsiteX35" fmla="*/ 537116 w 555801"/>
                <a:gd name="connsiteY35" fmla="*/ 382135 h 567872"/>
                <a:gd name="connsiteX36" fmla="*/ 548546 w 555801"/>
                <a:gd name="connsiteY36" fmla="*/ 375468 h 567872"/>
                <a:gd name="connsiteX37" fmla="*/ 405671 w 555801"/>
                <a:gd name="connsiteY37" fmla="*/ 299268 h 567872"/>
                <a:gd name="connsiteX38" fmla="*/ 405671 w 555801"/>
                <a:gd name="connsiteY38" fmla="*/ 358322 h 567872"/>
                <a:gd name="connsiteX39" fmla="*/ 396146 w 555801"/>
                <a:gd name="connsiteY39" fmla="*/ 367847 h 567872"/>
                <a:gd name="connsiteX40" fmla="*/ 165641 w 555801"/>
                <a:gd name="connsiteY40" fmla="*/ 367847 h 567872"/>
                <a:gd name="connsiteX41" fmla="*/ 165641 w 555801"/>
                <a:gd name="connsiteY41" fmla="*/ 406900 h 567872"/>
                <a:gd name="connsiteX42" fmla="*/ 422816 w 555801"/>
                <a:gd name="connsiteY42" fmla="*/ 406900 h 567872"/>
                <a:gd name="connsiteX43" fmla="*/ 422816 w 555801"/>
                <a:gd name="connsiteY43" fmla="*/ 299268 h 567872"/>
                <a:gd name="connsiteX44" fmla="*/ 198026 w 555801"/>
                <a:gd name="connsiteY44" fmla="*/ 217351 h 567872"/>
                <a:gd name="connsiteX45" fmla="*/ 211361 w 555801"/>
                <a:gd name="connsiteY45" fmla="*/ 217351 h 567872"/>
                <a:gd name="connsiteX46" fmla="*/ 211361 w 555801"/>
                <a:gd name="connsiteY46" fmla="*/ 230687 h 567872"/>
                <a:gd name="connsiteX47" fmla="*/ 195169 w 555801"/>
                <a:gd name="connsiteY47" fmla="*/ 268787 h 567872"/>
                <a:gd name="connsiteX48" fmla="*/ 211361 w 555801"/>
                <a:gd name="connsiteY48" fmla="*/ 306887 h 567872"/>
                <a:gd name="connsiteX49" fmla="*/ 211361 w 555801"/>
                <a:gd name="connsiteY49" fmla="*/ 320221 h 567872"/>
                <a:gd name="connsiteX50" fmla="*/ 204694 w 555801"/>
                <a:gd name="connsiteY50" fmla="*/ 323079 h 567872"/>
                <a:gd name="connsiteX51" fmla="*/ 198026 w 555801"/>
                <a:gd name="connsiteY51" fmla="*/ 322127 h 567872"/>
                <a:gd name="connsiteX52" fmla="*/ 175166 w 555801"/>
                <a:gd name="connsiteY52" fmla="*/ 269739 h 567872"/>
                <a:gd name="connsiteX53" fmla="*/ 198026 w 555801"/>
                <a:gd name="connsiteY53" fmla="*/ 217351 h 567872"/>
                <a:gd name="connsiteX54" fmla="*/ 245651 w 555801"/>
                <a:gd name="connsiteY54" fmla="*/ 216400 h 567872"/>
                <a:gd name="connsiteX55" fmla="*/ 255176 w 555801"/>
                <a:gd name="connsiteY55" fmla="*/ 225925 h 567872"/>
                <a:gd name="connsiteX56" fmla="*/ 255176 w 555801"/>
                <a:gd name="connsiteY56" fmla="*/ 229735 h 567872"/>
                <a:gd name="connsiteX57" fmla="*/ 272321 w 555801"/>
                <a:gd name="connsiteY57" fmla="*/ 254500 h 567872"/>
                <a:gd name="connsiteX58" fmla="*/ 262796 w 555801"/>
                <a:gd name="connsiteY58" fmla="*/ 264025 h 567872"/>
                <a:gd name="connsiteX59" fmla="*/ 253271 w 555801"/>
                <a:gd name="connsiteY59" fmla="*/ 254500 h 567872"/>
                <a:gd name="connsiteX60" fmla="*/ 245651 w 555801"/>
                <a:gd name="connsiteY60" fmla="*/ 246880 h 567872"/>
                <a:gd name="connsiteX61" fmla="*/ 238031 w 555801"/>
                <a:gd name="connsiteY61" fmla="*/ 254500 h 567872"/>
                <a:gd name="connsiteX62" fmla="*/ 248509 w 555801"/>
                <a:gd name="connsiteY62" fmla="*/ 264025 h 567872"/>
                <a:gd name="connsiteX63" fmla="*/ 272321 w 555801"/>
                <a:gd name="connsiteY63" fmla="*/ 290695 h 567872"/>
                <a:gd name="connsiteX64" fmla="*/ 255176 w 555801"/>
                <a:gd name="connsiteY64" fmla="*/ 315460 h 567872"/>
                <a:gd name="connsiteX65" fmla="*/ 255176 w 555801"/>
                <a:gd name="connsiteY65" fmla="*/ 319270 h 567872"/>
                <a:gd name="connsiteX66" fmla="*/ 245651 w 555801"/>
                <a:gd name="connsiteY66" fmla="*/ 328795 h 567872"/>
                <a:gd name="connsiteX67" fmla="*/ 236126 w 555801"/>
                <a:gd name="connsiteY67" fmla="*/ 319270 h 567872"/>
                <a:gd name="connsiteX68" fmla="*/ 236126 w 555801"/>
                <a:gd name="connsiteY68" fmla="*/ 315460 h 567872"/>
                <a:gd name="connsiteX69" fmla="*/ 218981 w 555801"/>
                <a:gd name="connsiteY69" fmla="*/ 290695 h 567872"/>
                <a:gd name="connsiteX70" fmla="*/ 228506 w 555801"/>
                <a:gd name="connsiteY70" fmla="*/ 281170 h 567872"/>
                <a:gd name="connsiteX71" fmla="*/ 238031 w 555801"/>
                <a:gd name="connsiteY71" fmla="*/ 290695 h 567872"/>
                <a:gd name="connsiteX72" fmla="*/ 245651 w 555801"/>
                <a:gd name="connsiteY72" fmla="*/ 298315 h 567872"/>
                <a:gd name="connsiteX73" fmla="*/ 253271 w 555801"/>
                <a:gd name="connsiteY73" fmla="*/ 289742 h 567872"/>
                <a:gd name="connsiteX74" fmla="*/ 242794 w 555801"/>
                <a:gd name="connsiteY74" fmla="*/ 281170 h 567872"/>
                <a:gd name="connsiteX75" fmla="*/ 218981 w 555801"/>
                <a:gd name="connsiteY75" fmla="*/ 254500 h 567872"/>
                <a:gd name="connsiteX76" fmla="*/ 236126 w 555801"/>
                <a:gd name="connsiteY76" fmla="*/ 229735 h 567872"/>
                <a:gd name="connsiteX77" fmla="*/ 236126 w 555801"/>
                <a:gd name="connsiteY77" fmla="*/ 225925 h 567872"/>
                <a:gd name="connsiteX78" fmla="*/ 245651 w 555801"/>
                <a:gd name="connsiteY78" fmla="*/ 216400 h 567872"/>
                <a:gd name="connsiteX79" fmla="*/ 287561 w 555801"/>
                <a:gd name="connsiteY79" fmla="*/ 214494 h 567872"/>
                <a:gd name="connsiteX80" fmla="*/ 300896 w 555801"/>
                <a:gd name="connsiteY80" fmla="*/ 215447 h 567872"/>
                <a:gd name="connsiteX81" fmla="*/ 300896 w 555801"/>
                <a:gd name="connsiteY81" fmla="*/ 318317 h 567872"/>
                <a:gd name="connsiteX82" fmla="*/ 293276 w 555801"/>
                <a:gd name="connsiteY82" fmla="*/ 322127 h 567872"/>
                <a:gd name="connsiteX83" fmla="*/ 287561 w 555801"/>
                <a:gd name="connsiteY83" fmla="*/ 320222 h 567872"/>
                <a:gd name="connsiteX84" fmla="*/ 286608 w 555801"/>
                <a:gd name="connsiteY84" fmla="*/ 305934 h 567872"/>
                <a:gd name="connsiteX85" fmla="*/ 286608 w 555801"/>
                <a:gd name="connsiteY85" fmla="*/ 227829 h 567872"/>
                <a:gd name="connsiteX86" fmla="*/ 287561 w 555801"/>
                <a:gd name="connsiteY86" fmla="*/ 214494 h 567872"/>
                <a:gd name="connsiteX87" fmla="*/ 106586 w 555801"/>
                <a:gd name="connsiteY87" fmla="*/ 195445 h 567872"/>
                <a:gd name="connsiteX88" fmla="*/ 106586 w 555801"/>
                <a:gd name="connsiteY88" fmla="*/ 347845 h 567872"/>
                <a:gd name="connsiteX89" fmla="*/ 386621 w 555801"/>
                <a:gd name="connsiteY89" fmla="*/ 347845 h 567872"/>
                <a:gd name="connsiteX90" fmla="*/ 386621 w 555801"/>
                <a:gd name="connsiteY90" fmla="*/ 195445 h 567872"/>
                <a:gd name="connsiteX91" fmla="*/ 97061 w 555801"/>
                <a:gd name="connsiteY91" fmla="*/ 176395 h 567872"/>
                <a:gd name="connsiteX92" fmla="*/ 395194 w 555801"/>
                <a:gd name="connsiteY92" fmla="*/ 176395 h 567872"/>
                <a:gd name="connsiteX93" fmla="*/ 404719 w 555801"/>
                <a:gd name="connsiteY93" fmla="*/ 185920 h 567872"/>
                <a:gd name="connsiteX94" fmla="*/ 404719 w 555801"/>
                <a:gd name="connsiteY94" fmla="*/ 279265 h 567872"/>
                <a:gd name="connsiteX95" fmla="*/ 431389 w 555801"/>
                <a:gd name="connsiteY95" fmla="*/ 279265 h 567872"/>
                <a:gd name="connsiteX96" fmla="*/ 440914 w 555801"/>
                <a:gd name="connsiteY96" fmla="*/ 288790 h 567872"/>
                <a:gd name="connsiteX97" fmla="*/ 440914 w 555801"/>
                <a:gd name="connsiteY97" fmla="*/ 416425 h 567872"/>
                <a:gd name="connsiteX98" fmla="*/ 431389 w 555801"/>
                <a:gd name="connsiteY98" fmla="*/ 425950 h 567872"/>
                <a:gd name="connsiteX99" fmla="*/ 155163 w 555801"/>
                <a:gd name="connsiteY99" fmla="*/ 425950 h 567872"/>
                <a:gd name="connsiteX100" fmla="*/ 146591 w 555801"/>
                <a:gd name="connsiteY100" fmla="*/ 415472 h 567872"/>
                <a:gd name="connsiteX101" fmla="*/ 146591 w 555801"/>
                <a:gd name="connsiteY101" fmla="*/ 366895 h 567872"/>
                <a:gd name="connsiteX102" fmla="*/ 97061 w 555801"/>
                <a:gd name="connsiteY102" fmla="*/ 366895 h 567872"/>
                <a:gd name="connsiteX103" fmla="*/ 87536 w 555801"/>
                <a:gd name="connsiteY103" fmla="*/ 357370 h 567872"/>
                <a:gd name="connsiteX104" fmla="*/ 87536 w 555801"/>
                <a:gd name="connsiteY104" fmla="*/ 185920 h 567872"/>
                <a:gd name="connsiteX105" fmla="*/ 97061 w 555801"/>
                <a:gd name="connsiteY105" fmla="*/ 176395 h 567872"/>
                <a:gd name="connsiteX106" fmla="*/ 303753 w 555801"/>
                <a:gd name="connsiteY106" fmla="*/ 44950 h 567872"/>
                <a:gd name="connsiteX107" fmla="*/ 483776 w 555801"/>
                <a:gd name="connsiteY107" fmla="*/ 157345 h 567872"/>
                <a:gd name="connsiteX108" fmla="*/ 528543 w 555801"/>
                <a:gd name="connsiteY108" fmla="*/ 284980 h 567872"/>
                <a:gd name="connsiteX109" fmla="*/ 525686 w 555801"/>
                <a:gd name="connsiteY109" fmla="*/ 339272 h 567872"/>
                <a:gd name="connsiteX110" fmla="*/ 523781 w 555801"/>
                <a:gd name="connsiteY110" fmla="*/ 380230 h 567872"/>
                <a:gd name="connsiteX111" fmla="*/ 515208 w 555801"/>
                <a:gd name="connsiteY111" fmla="*/ 390707 h 567872"/>
                <a:gd name="connsiteX112" fmla="*/ 514256 w 555801"/>
                <a:gd name="connsiteY112" fmla="*/ 390707 h 567872"/>
                <a:gd name="connsiteX113" fmla="*/ 504731 w 555801"/>
                <a:gd name="connsiteY113" fmla="*/ 382135 h 567872"/>
                <a:gd name="connsiteX114" fmla="*/ 505683 w 555801"/>
                <a:gd name="connsiteY114" fmla="*/ 337367 h 567872"/>
                <a:gd name="connsiteX115" fmla="*/ 508541 w 555801"/>
                <a:gd name="connsiteY115" fmla="*/ 285932 h 567872"/>
                <a:gd name="connsiteX116" fmla="*/ 466631 w 555801"/>
                <a:gd name="connsiteY116" fmla="*/ 167822 h 567872"/>
                <a:gd name="connsiteX117" fmla="*/ 300896 w 555801"/>
                <a:gd name="connsiteY117" fmla="*/ 64000 h 567872"/>
                <a:gd name="connsiteX118" fmla="*/ 293275 w 555801"/>
                <a:gd name="connsiteY118" fmla="*/ 53522 h 567872"/>
                <a:gd name="connsiteX119" fmla="*/ 303753 w 555801"/>
                <a:gd name="connsiteY119" fmla="*/ 44950 h 567872"/>
                <a:gd name="connsiteX120" fmla="*/ 204693 w 555801"/>
                <a:gd name="connsiteY120" fmla="*/ 39234 h 567872"/>
                <a:gd name="connsiteX121" fmla="*/ 218028 w 555801"/>
                <a:gd name="connsiteY121" fmla="*/ 40187 h 567872"/>
                <a:gd name="connsiteX122" fmla="*/ 217076 w 555801"/>
                <a:gd name="connsiteY122" fmla="*/ 53522 h 567872"/>
                <a:gd name="connsiteX123" fmla="*/ 171356 w 555801"/>
                <a:gd name="connsiteY123" fmla="*/ 79239 h 567872"/>
                <a:gd name="connsiteX124" fmla="*/ 125636 w 555801"/>
                <a:gd name="connsiteY124" fmla="*/ 103052 h 567872"/>
                <a:gd name="connsiteX125" fmla="*/ 42768 w 555801"/>
                <a:gd name="connsiteY125" fmla="*/ 197349 h 567872"/>
                <a:gd name="connsiteX126" fmla="*/ 36101 w 555801"/>
                <a:gd name="connsiteY126" fmla="*/ 392612 h 567872"/>
                <a:gd name="connsiteX127" fmla="*/ 31338 w 555801"/>
                <a:gd name="connsiteY127" fmla="*/ 404994 h 567872"/>
                <a:gd name="connsiteX128" fmla="*/ 27528 w 555801"/>
                <a:gd name="connsiteY128" fmla="*/ 405947 h 567872"/>
                <a:gd name="connsiteX129" fmla="*/ 18956 w 555801"/>
                <a:gd name="connsiteY129" fmla="*/ 400232 h 567872"/>
                <a:gd name="connsiteX130" fmla="*/ 25623 w 555801"/>
                <a:gd name="connsiteY130" fmla="*/ 188777 h 567872"/>
                <a:gd name="connsiteX131" fmla="*/ 115158 w 555801"/>
                <a:gd name="connsiteY131" fmla="*/ 86859 h 567872"/>
                <a:gd name="connsiteX132" fmla="*/ 163736 w 555801"/>
                <a:gd name="connsiteY132" fmla="*/ 62094 h 567872"/>
                <a:gd name="connsiteX133" fmla="*/ 204693 w 555801"/>
                <a:gd name="connsiteY133" fmla="*/ 39234 h 567872"/>
                <a:gd name="connsiteX134" fmla="*/ 235173 w 555801"/>
                <a:gd name="connsiteY134" fmla="*/ 182 h 567872"/>
                <a:gd name="connsiteX135" fmla="*/ 246603 w 555801"/>
                <a:gd name="connsiteY135" fmla="*/ 6849 h 567872"/>
                <a:gd name="connsiteX136" fmla="*/ 257081 w 555801"/>
                <a:gd name="connsiteY136" fmla="*/ 47807 h 567872"/>
                <a:gd name="connsiteX137" fmla="*/ 249461 w 555801"/>
                <a:gd name="connsiteY137" fmla="*/ 60189 h 567872"/>
                <a:gd name="connsiteX138" fmla="*/ 247556 w 555801"/>
                <a:gd name="connsiteY138" fmla="*/ 60189 h 567872"/>
                <a:gd name="connsiteX139" fmla="*/ 238031 w 555801"/>
                <a:gd name="connsiteY139" fmla="*/ 52569 h 567872"/>
                <a:gd name="connsiteX140" fmla="*/ 230411 w 555801"/>
                <a:gd name="connsiteY140" fmla="*/ 20184 h 567872"/>
                <a:gd name="connsiteX141" fmla="*/ 194216 w 555801"/>
                <a:gd name="connsiteY141" fmla="*/ 27804 h 567872"/>
                <a:gd name="connsiteX142" fmla="*/ 182786 w 555801"/>
                <a:gd name="connsiteY142" fmla="*/ 21137 h 567872"/>
                <a:gd name="connsiteX143" fmla="*/ 190406 w 555801"/>
                <a:gd name="connsiteY143" fmla="*/ 9707 h 5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55801" h="567872">
                  <a:moveTo>
                    <a:pt x="467584" y="456429"/>
                  </a:moveTo>
                  <a:cubicBezTo>
                    <a:pt x="471394" y="459287"/>
                    <a:pt x="471394" y="465954"/>
                    <a:pt x="468536" y="469764"/>
                  </a:cubicBezTo>
                  <a:cubicBezTo>
                    <a:pt x="423769" y="525009"/>
                    <a:pt x="354236" y="561204"/>
                    <a:pt x="282799" y="566919"/>
                  </a:cubicBezTo>
                  <a:cubicBezTo>
                    <a:pt x="275179" y="567872"/>
                    <a:pt x="267559" y="567872"/>
                    <a:pt x="259939" y="567872"/>
                  </a:cubicBezTo>
                  <a:cubicBezTo>
                    <a:pt x="219934" y="567872"/>
                    <a:pt x="182786" y="560252"/>
                    <a:pt x="150401" y="544059"/>
                  </a:cubicBezTo>
                  <a:cubicBezTo>
                    <a:pt x="132304" y="535487"/>
                    <a:pt x="117064" y="525009"/>
                    <a:pt x="104681" y="516437"/>
                  </a:cubicBezTo>
                  <a:cubicBezTo>
                    <a:pt x="90394" y="505959"/>
                    <a:pt x="78011" y="497387"/>
                    <a:pt x="64676" y="493577"/>
                  </a:cubicBezTo>
                  <a:cubicBezTo>
                    <a:pt x="58961" y="491672"/>
                    <a:pt x="56104" y="486909"/>
                    <a:pt x="58009" y="481194"/>
                  </a:cubicBezTo>
                  <a:cubicBezTo>
                    <a:pt x="59914" y="475479"/>
                    <a:pt x="65629" y="472622"/>
                    <a:pt x="70391" y="474527"/>
                  </a:cubicBezTo>
                  <a:cubicBezTo>
                    <a:pt x="86584" y="480242"/>
                    <a:pt x="99919" y="488814"/>
                    <a:pt x="116111" y="500244"/>
                  </a:cubicBezTo>
                  <a:cubicBezTo>
                    <a:pt x="128494" y="508817"/>
                    <a:pt x="141829" y="518342"/>
                    <a:pt x="158974" y="526914"/>
                  </a:cubicBezTo>
                  <a:cubicBezTo>
                    <a:pt x="194216" y="544059"/>
                    <a:pt x="237079" y="551679"/>
                    <a:pt x="281846" y="547869"/>
                  </a:cubicBezTo>
                  <a:cubicBezTo>
                    <a:pt x="348521" y="543107"/>
                    <a:pt x="413291" y="509769"/>
                    <a:pt x="454249" y="458334"/>
                  </a:cubicBezTo>
                  <a:cubicBezTo>
                    <a:pt x="457106" y="453572"/>
                    <a:pt x="462821" y="453572"/>
                    <a:pt x="467584" y="456429"/>
                  </a:cubicBezTo>
                  <a:close/>
                  <a:moveTo>
                    <a:pt x="43721" y="441189"/>
                  </a:moveTo>
                  <a:cubicBezTo>
                    <a:pt x="47531" y="438332"/>
                    <a:pt x="54198" y="439284"/>
                    <a:pt x="57056" y="443094"/>
                  </a:cubicBezTo>
                  <a:cubicBezTo>
                    <a:pt x="59914" y="446904"/>
                    <a:pt x="58961" y="453572"/>
                    <a:pt x="55151" y="456429"/>
                  </a:cubicBezTo>
                  <a:lnTo>
                    <a:pt x="29433" y="477384"/>
                  </a:lnTo>
                  <a:lnTo>
                    <a:pt x="53246" y="499292"/>
                  </a:lnTo>
                  <a:cubicBezTo>
                    <a:pt x="57056" y="503102"/>
                    <a:pt x="57056" y="508817"/>
                    <a:pt x="53246" y="512627"/>
                  </a:cubicBezTo>
                  <a:cubicBezTo>
                    <a:pt x="51341" y="514532"/>
                    <a:pt x="49436" y="515484"/>
                    <a:pt x="46579" y="515484"/>
                  </a:cubicBezTo>
                  <a:cubicBezTo>
                    <a:pt x="43721" y="515484"/>
                    <a:pt x="41816" y="514532"/>
                    <a:pt x="39911" y="512627"/>
                  </a:cubicBezTo>
                  <a:lnTo>
                    <a:pt x="8478" y="483099"/>
                  </a:lnTo>
                  <a:cubicBezTo>
                    <a:pt x="6573" y="481194"/>
                    <a:pt x="5621" y="478337"/>
                    <a:pt x="5621" y="475479"/>
                  </a:cubicBezTo>
                  <a:cubicBezTo>
                    <a:pt x="5621" y="473574"/>
                    <a:pt x="7526" y="470717"/>
                    <a:pt x="9431" y="468812"/>
                  </a:cubicBezTo>
                  <a:close/>
                  <a:moveTo>
                    <a:pt x="548546" y="375468"/>
                  </a:moveTo>
                  <a:cubicBezTo>
                    <a:pt x="554261" y="376420"/>
                    <a:pt x="557119" y="382135"/>
                    <a:pt x="555214" y="388802"/>
                  </a:cubicBezTo>
                  <a:lnTo>
                    <a:pt x="541879" y="433570"/>
                  </a:lnTo>
                  <a:cubicBezTo>
                    <a:pt x="540926" y="436427"/>
                    <a:pt x="539021" y="438332"/>
                    <a:pt x="537116" y="439285"/>
                  </a:cubicBezTo>
                  <a:cubicBezTo>
                    <a:pt x="535211" y="440238"/>
                    <a:pt x="534259" y="440238"/>
                    <a:pt x="532354" y="440238"/>
                  </a:cubicBezTo>
                  <a:cubicBezTo>
                    <a:pt x="531401" y="440238"/>
                    <a:pt x="530449" y="439285"/>
                    <a:pt x="529496" y="439285"/>
                  </a:cubicBezTo>
                  <a:lnTo>
                    <a:pt x="488539" y="424997"/>
                  </a:lnTo>
                  <a:cubicBezTo>
                    <a:pt x="483776" y="423093"/>
                    <a:pt x="480919" y="417377"/>
                    <a:pt x="482824" y="412615"/>
                  </a:cubicBezTo>
                  <a:cubicBezTo>
                    <a:pt x="484729" y="407852"/>
                    <a:pt x="490444" y="404995"/>
                    <a:pt x="495206" y="406900"/>
                  </a:cubicBezTo>
                  <a:lnTo>
                    <a:pt x="526639" y="417377"/>
                  </a:lnTo>
                  <a:lnTo>
                    <a:pt x="537116" y="382135"/>
                  </a:lnTo>
                  <a:cubicBezTo>
                    <a:pt x="538069" y="377372"/>
                    <a:pt x="543784" y="374515"/>
                    <a:pt x="548546" y="375468"/>
                  </a:cubicBezTo>
                  <a:close/>
                  <a:moveTo>
                    <a:pt x="405671" y="299268"/>
                  </a:moveTo>
                  <a:lnTo>
                    <a:pt x="405671" y="358322"/>
                  </a:lnTo>
                  <a:cubicBezTo>
                    <a:pt x="405671" y="364038"/>
                    <a:pt x="401861" y="367847"/>
                    <a:pt x="396146" y="367847"/>
                  </a:cubicBezTo>
                  <a:lnTo>
                    <a:pt x="165641" y="367847"/>
                  </a:lnTo>
                  <a:lnTo>
                    <a:pt x="165641" y="406900"/>
                  </a:lnTo>
                  <a:lnTo>
                    <a:pt x="422816" y="406900"/>
                  </a:lnTo>
                  <a:lnTo>
                    <a:pt x="422816" y="299268"/>
                  </a:lnTo>
                  <a:close/>
                  <a:moveTo>
                    <a:pt x="198026" y="217351"/>
                  </a:moveTo>
                  <a:cubicBezTo>
                    <a:pt x="201836" y="213542"/>
                    <a:pt x="207551" y="213542"/>
                    <a:pt x="211361" y="217351"/>
                  </a:cubicBezTo>
                  <a:cubicBezTo>
                    <a:pt x="215171" y="221162"/>
                    <a:pt x="215171" y="226876"/>
                    <a:pt x="211361" y="230687"/>
                  </a:cubicBezTo>
                  <a:cubicBezTo>
                    <a:pt x="200884" y="240212"/>
                    <a:pt x="195169" y="254499"/>
                    <a:pt x="195169" y="268787"/>
                  </a:cubicBezTo>
                  <a:cubicBezTo>
                    <a:pt x="195169" y="283074"/>
                    <a:pt x="200884" y="296409"/>
                    <a:pt x="211361" y="306887"/>
                  </a:cubicBezTo>
                  <a:cubicBezTo>
                    <a:pt x="215171" y="310696"/>
                    <a:pt x="215171" y="316412"/>
                    <a:pt x="211361" y="320221"/>
                  </a:cubicBezTo>
                  <a:cubicBezTo>
                    <a:pt x="209456" y="322127"/>
                    <a:pt x="207551" y="323079"/>
                    <a:pt x="204694" y="323079"/>
                  </a:cubicBezTo>
                  <a:cubicBezTo>
                    <a:pt x="202788" y="323079"/>
                    <a:pt x="199931" y="322127"/>
                    <a:pt x="198026" y="322127"/>
                  </a:cubicBezTo>
                  <a:cubicBezTo>
                    <a:pt x="182786" y="307839"/>
                    <a:pt x="175166" y="289742"/>
                    <a:pt x="175166" y="269739"/>
                  </a:cubicBezTo>
                  <a:cubicBezTo>
                    <a:pt x="175166" y="249737"/>
                    <a:pt x="183738" y="231639"/>
                    <a:pt x="198026" y="217351"/>
                  </a:cubicBezTo>
                  <a:close/>
                  <a:moveTo>
                    <a:pt x="245651" y="216400"/>
                  </a:moveTo>
                  <a:cubicBezTo>
                    <a:pt x="251366" y="216400"/>
                    <a:pt x="255176" y="220210"/>
                    <a:pt x="255176" y="225925"/>
                  </a:cubicBezTo>
                  <a:lnTo>
                    <a:pt x="255176" y="229735"/>
                  </a:lnTo>
                  <a:cubicBezTo>
                    <a:pt x="265653" y="233545"/>
                    <a:pt x="272321" y="243070"/>
                    <a:pt x="272321" y="254500"/>
                  </a:cubicBezTo>
                  <a:cubicBezTo>
                    <a:pt x="272321" y="260215"/>
                    <a:pt x="268511" y="264025"/>
                    <a:pt x="262796" y="264025"/>
                  </a:cubicBezTo>
                  <a:cubicBezTo>
                    <a:pt x="257081" y="264025"/>
                    <a:pt x="253271" y="260215"/>
                    <a:pt x="253271" y="254500"/>
                  </a:cubicBezTo>
                  <a:cubicBezTo>
                    <a:pt x="253271" y="250690"/>
                    <a:pt x="249461" y="246880"/>
                    <a:pt x="245651" y="246880"/>
                  </a:cubicBezTo>
                  <a:cubicBezTo>
                    <a:pt x="241841" y="246880"/>
                    <a:pt x="238031" y="249738"/>
                    <a:pt x="238031" y="254500"/>
                  </a:cubicBezTo>
                  <a:cubicBezTo>
                    <a:pt x="238031" y="256405"/>
                    <a:pt x="238031" y="259263"/>
                    <a:pt x="248509" y="264025"/>
                  </a:cubicBezTo>
                  <a:cubicBezTo>
                    <a:pt x="264701" y="268788"/>
                    <a:pt x="272321" y="278313"/>
                    <a:pt x="272321" y="290695"/>
                  </a:cubicBezTo>
                  <a:cubicBezTo>
                    <a:pt x="272321" y="302125"/>
                    <a:pt x="264701" y="311650"/>
                    <a:pt x="255176" y="315460"/>
                  </a:cubicBezTo>
                  <a:lnTo>
                    <a:pt x="255176" y="319270"/>
                  </a:lnTo>
                  <a:cubicBezTo>
                    <a:pt x="255176" y="324985"/>
                    <a:pt x="251366" y="328795"/>
                    <a:pt x="245651" y="328795"/>
                  </a:cubicBezTo>
                  <a:cubicBezTo>
                    <a:pt x="239936" y="328795"/>
                    <a:pt x="236126" y="324985"/>
                    <a:pt x="236126" y="319270"/>
                  </a:cubicBezTo>
                  <a:lnTo>
                    <a:pt x="236126" y="315460"/>
                  </a:lnTo>
                  <a:cubicBezTo>
                    <a:pt x="225649" y="311650"/>
                    <a:pt x="218981" y="302125"/>
                    <a:pt x="218981" y="290695"/>
                  </a:cubicBezTo>
                  <a:cubicBezTo>
                    <a:pt x="218981" y="284980"/>
                    <a:pt x="222791" y="281170"/>
                    <a:pt x="228506" y="281170"/>
                  </a:cubicBezTo>
                  <a:cubicBezTo>
                    <a:pt x="234221" y="281170"/>
                    <a:pt x="238031" y="284980"/>
                    <a:pt x="238031" y="290695"/>
                  </a:cubicBezTo>
                  <a:cubicBezTo>
                    <a:pt x="238031" y="294505"/>
                    <a:pt x="241841" y="298315"/>
                    <a:pt x="245651" y="298315"/>
                  </a:cubicBezTo>
                  <a:cubicBezTo>
                    <a:pt x="249461" y="298315"/>
                    <a:pt x="253271" y="294505"/>
                    <a:pt x="253271" y="289742"/>
                  </a:cubicBezTo>
                  <a:cubicBezTo>
                    <a:pt x="253271" y="287838"/>
                    <a:pt x="253271" y="284027"/>
                    <a:pt x="242794" y="281170"/>
                  </a:cubicBezTo>
                  <a:cubicBezTo>
                    <a:pt x="226601" y="275455"/>
                    <a:pt x="218981" y="266882"/>
                    <a:pt x="218981" y="254500"/>
                  </a:cubicBezTo>
                  <a:cubicBezTo>
                    <a:pt x="218981" y="243070"/>
                    <a:pt x="226601" y="233545"/>
                    <a:pt x="236126" y="229735"/>
                  </a:cubicBezTo>
                  <a:lnTo>
                    <a:pt x="236126" y="225925"/>
                  </a:lnTo>
                  <a:cubicBezTo>
                    <a:pt x="236126" y="220210"/>
                    <a:pt x="239936" y="216400"/>
                    <a:pt x="245651" y="216400"/>
                  </a:cubicBezTo>
                  <a:close/>
                  <a:moveTo>
                    <a:pt x="287561" y="214494"/>
                  </a:moveTo>
                  <a:cubicBezTo>
                    <a:pt x="291371" y="210684"/>
                    <a:pt x="297086" y="211637"/>
                    <a:pt x="300896" y="215447"/>
                  </a:cubicBezTo>
                  <a:cubicBezTo>
                    <a:pt x="324708" y="244022"/>
                    <a:pt x="324708" y="289742"/>
                    <a:pt x="300896" y="318317"/>
                  </a:cubicBezTo>
                  <a:cubicBezTo>
                    <a:pt x="298991" y="321174"/>
                    <a:pt x="296133" y="322127"/>
                    <a:pt x="293276" y="322127"/>
                  </a:cubicBezTo>
                  <a:cubicBezTo>
                    <a:pt x="291371" y="322127"/>
                    <a:pt x="289466" y="322127"/>
                    <a:pt x="287561" y="320222"/>
                  </a:cubicBezTo>
                  <a:cubicBezTo>
                    <a:pt x="282798" y="317364"/>
                    <a:pt x="282798" y="310697"/>
                    <a:pt x="286608" y="305934"/>
                  </a:cubicBezTo>
                  <a:cubicBezTo>
                    <a:pt x="304706" y="284979"/>
                    <a:pt x="304706" y="249737"/>
                    <a:pt x="286608" y="227829"/>
                  </a:cubicBezTo>
                  <a:cubicBezTo>
                    <a:pt x="282798" y="224019"/>
                    <a:pt x="283751" y="218304"/>
                    <a:pt x="287561" y="214494"/>
                  </a:cubicBezTo>
                  <a:close/>
                  <a:moveTo>
                    <a:pt x="106586" y="195445"/>
                  </a:moveTo>
                  <a:lnTo>
                    <a:pt x="106586" y="347845"/>
                  </a:lnTo>
                  <a:lnTo>
                    <a:pt x="386621" y="347845"/>
                  </a:lnTo>
                  <a:lnTo>
                    <a:pt x="386621" y="195445"/>
                  </a:lnTo>
                  <a:close/>
                  <a:moveTo>
                    <a:pt x="97061" y="176395"/>
                  </a:moveTo>
                  <a:lnTo>
                    <a:pt x="395194" y="176395"/>
                  </a:lnTo>
                  <a:cubicBezTo>
                    <a:pt x="400909" y="176395"/>
                    <a:pt x="404719" y="180205"/>
                    <a:pt x="404719" y="185920"/>
                  </a:cubicBezTo>
                  <a:lnTo>
                    <a:pt x="404719" y="279265"/>
                  </a:lnTo>
                  <a:lnTo>
                    <a:pt x="431389" y="279265"/>
                  </a:lnTo>
                  <a:cubicBezTo>
                    <a:pt x="437104" y="279265"/>
                    <a:pt x="440914" y="283075"/>
                    <a:pt x="440914" y="288790"/>
                  </a:cubicBezTo>
                  <a:lnTo>
                    <a:pt x="440914" y="416425"/>
                  </a:lnTo>
                  <a:cubicBezTo>
                    <a:pt x="440914" y="422140"/>
                    <a:pt x="437104" y="425950"/>
                    <a:pt x="431389" y="425950"/>
                  </a:cubicBezTo>
                  <a:lnTo>
                    <a:pt x="155163" y="425950"/>
                  </a:lnTo>
                  <a:cubicBezTo>
                    <a:pt x="150401" y="425950"/>
                    <a:pt x="145639" y="421188"/>
                    <a:pt x="146591" y="415472"/>
                  </a:cubicBezTo>
                  <a:lnTo>
                    <a:pt x="146591" y="366895"/>
                  </a:lnTo>
                  <a:lnTo>
                    <a:pt x="97061" y="366895"/>
                  </a:lnTo>
                  <a:cubicBezTo>
                    <a:pt x="91346" y="366895"/>
                    <a:pt x="87536" y="363085"/>
                    <a:pt x="87536" y="357370"/>
                  </a:cubicBezTo>
                  <a:lnTo>
                    <a:pt x="87536" y="185920"/>
                  </a:lnTo>
                  <a:cubicBezTo>
                    <a:pt x="87536" y="180205"/>
                    <a:pt x="91346" y="176395"/>
                    <a:pt x="97061" y="176395"/>
                  </a:cubicBezTo>
                  <a:close/>
                  <a:moveTo>
                    <a:pt x="303753" y="44950"/>
                  </a:moveTo>
                  <a:cubicBezTo>
                    <a:pt x="374238" y="54475"/>
                    <a:pt x="441866" y="96385"/>
                    <a:pt x="483776" y="157345"/>
                  </a:cubicBezTo>
                  <a:cubicBezTo>
                    <a:pt x="510445" y="197350"/>
                    <a:pt x="526638" y="241165"/>
                    <a:pt x="528543" y="284980"/>
                  </a:cubicBezTo>
                  <a:cubicBezTo>
                    <a:pt x="529495" y="305935"/>
                    <a:pt x="527591" y="324032"/>
                    <a:pt x="525686" y="339272"/>
                  </a:cubicBezTo>
                  <a:cubicBezTo>
                    <a:pt x="523781" y="354512"/>
                    <a:pt x="522828" y="367847"/>
                    <a:pt x="523781" y="380230"/>
                  </a:cubicBezTo>
                  <a:cubicBezTo>
                    <a:pt x="523781" y="384992"/>
                    <a:pt x="519970" y="389755"/>
                    <a:pt x="515208" y="390707"/>
                  </a:cubicBezTo>
                  <a:cubicBezTo>
                    <a:pt x="515208" y="390707"/>
                    <a:pt x="514256" y="390707"/>
                    <a:pt x="514256" y="390707"/>
                  </a:cubicBezTo>
                  <a:cubicBezTo>
                    <a:pt x="509493" y="390707"/>
                    <a:pt x="505683" y="386897"/>
                    <a:pt x="504731" y="382135"/>
                  </a:cubicBezTo>
                  <a:cubicBezTo>
                    <a:pt x="502826" y="367847"/>
                    <a:pt x="504731" y="352607"/>
                    <a:pt x="505683" y="337367"/>
                  </a:cubicBezTo>
                  <a:cubicBezTo>
                    <a:pt x="507588" y="322127"/>
                    <a:pt x="509493" y="304982"/>
                    <a:pt x="508541" y="285932"/>
                  </a:cubicBezTo>
                  <a:cubicBezTo>
                    <a:pt x="506636" y="245927"/>
                    <a:pt x="492348" y="204970"/>
                    <a:pt x="466631" y="167822"/>
                  </a:cubicBezTo>
                  <a:cubicBezTo>
                    <a:pt x="428531" y="112577"/>
                    <a:pt x="366618" y="73525"/>
                    <a:pt x="300896" y="64000"/>
                  </a:cubicBezTo>
                  <a:cubicBezTo>
                    <a:pt x="295181" y="63047"/>
                    <a:pt x="292323" y="58285"/>
                    <a:pt x="293275" y="53522"/>
                  </a:cubicBezTo>
                  <a:cubicBezTo>
                    <a:pt x="293275" y="47807"/>
                    <a:pt x="298990" y="43997"/>
                    <a:pt x="303753" y="44950"/>
                  </a:cubicBezTo>
                  <a:close/>
                  <a:moveTo>
                    <a:pt x="204693" y="39234"/>
                  </a:moveTo>
                  <a:cubicBezTo>
                    <a:pt x="208503" y="35424"/>
                    <a:pt x="214218" y="36377"/>
                    <a:pt x="218028" y="40187"/>
                  </a:cubicBezTo>
                  <a:cubicBezTo>
                    <a:pt x="221838" y="43997"/>
                    <a:pt x="220886" y="49712"/>
                    <a:pt x="217076" y="53522"/>
                  </a:cubicBezTo>
                  <a:cubicBezTo>
                    <a:pt x="204693" y="64952"/>
                    <a:pt x="188501" y="71619"/>
                    <a:pt x="171356" y="79239"/>
                  </a:cubicBezTo>
                  <a:cubicBezTo>
                    <a:pt x="157068" y="85907"/>
                    <a:pt x="141828" y="92574"/>
                    <a:pt x="125636" y="103052"/>
                  </a:cubicBezTo>
                  <a:cubicBezTo>
                    <a:pt x="91346" y="124007"/>
                    <a:pt x="62771" y="156392"/>
                    <a:pt x="42768" y="197349"/>
                  </a:cubicBezTo>
                  <a:cubicBezTo>
                    <a:pt x="13241" y="257357"/>
                    <a:pt x="11336" y="330699"/>
                    <a:pt x="36101" y="392612"/>
                  </a:cubicBezTo>
                  <a:cubicBezTo>
                    <a:pt x="38958" y="397374"/>
                    <a:pt x="36101" y="403089"/>
                    <a:pt x="31338" y="404994"/>
                  </a:cubicBezTo>
                  <a:cubicBezTo>
                    <a:pt x="30386" y="405947"/>
                    <a:pt x="28481" y="405947"/>
                    <a:pt x="27528" y="405947"/>
                  </a:cubicBezTo>
                  <a:cubicBezTo>
                    <a:pt x="24671" y="405947"/>
                    <a:pt x="20861" y="404042"/>
                    <a:pt x="18956" y="400232"/>
                  </a:cubicBezTo>
                  <a:cubicBezTo>
                    <a:pt x="-8667" y="333557"/>
                    <a:pt x="-5809" y="254499"/>
                    <a:pt x="25623" y="188777"/>
                  </a:cubicBezTo>
                  <a:cubicBezTo>
                    <a:pt x="47531" y="144962"/>
                    <a:pt x="78011" y="109719"/>
                    <a:pt x="115158" y="86859"/>
                  </a:cubicBezTo>
                  <a:cubicBezTo>
                    <a:pt x="132303" y="75429"/>
                    <a:pt x="149448" y="68762"/>
                    <a:pt x="163736" y="62094"/>
                  </a:cubicBezTo>
                  <a:cubicBezTo>
                    <a:pt x="179928" y="54474"/>
                    <a:pt x="194216" y="48759"/>
                    <a:pt x="204693" y="39234"/>
                  </a:cubicBezTo>
                  <a:close/>
                  <a:moveTo>
                    <a:pt x="235173" y="182"/>
                  </a:moveTo>
                  <a:cubicBezTo>
                    <a:pt x="240888" y="-771"/>
                    <a:pt x="245651" y="2087"/>
                    <a:pt x="246603" y="6849"/>
                  </a:cubicBezTo>
                  <a:lnTo>
                    <a:pt x="257081" y="47807"/>
                  </a:lnTo>
                  <a:cubicBezTo>
                    <a:pt x="258033" y="53522"/>
                    <a:pt x="255176" y="58284"/>
                    <a:pt x="249461" y="60189"/>
                  </a:cubicBezTo>
                  <a:cubicBezTo>
                    <a:pt x="249461" y="60189"/>
                    <a:pt x="248508" y="60189"/>
                    <a:pt x="247556" y="60189"/>
                  </a:cubicBezTo>
                  <a:cubicBezTo>
                    <a:pt x="242793" y="60189"/>
                    <a:pt x="238983" y="57332"/>
                    <a:pt x="238031" y="52569"/>
                  </a:cubicBezTo>
                  <a:lnTo>
                    <a:pt x="230411" y="20184"/>
                  </a:lnTo>
                  <a:lnTo>
                    <a:pt x="194216" y="27804"/>
                  </a:lnTo>
                  <a:cubicBezTo>
                    <a:pt x="189453" y="29709"/>
                    <a:pt x="184691" y="25899"/>
                    <a:pt x="182786" y="21137"/>
                  </a:cubicBezTo>
                  <a:cubicBezTo>
                    <a:pt x="181833" y="15422"/>
                    <a:pt x="185643" y="10659"/>
                    <a:pt x="190406" y="9707"/>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48" name="Gruppieren 347">
            <a:extLst>
              <a:ext uri="{FF2B5EF4-FFF2-40B4-BE49-F238E27FC236}">
                <a16:creationId xmlns:a16="http://schemas.microsoft.com/office/drawing/2014/main" id="{70C427AA-8112-4A3B-2129-F95D6A0AF54B}"/>
              </a:ext>
            </a:extLst>
          </p:cNvPr>
          <p:cNvGrpSpPr>
            <a:grpSpLocks noChangeAspect="1"/>
          </p:cNvGrpSpPr>
          <p:nvPr/>
        </p:nvGrpSpPr>
        <p:grpSpPr bwMode="gray">
          <a:xfrm>
            <a:off x="3479255" y="4414532"/>
            <a:ext cx="502222" cy="502222"/>
            <a:chOff x="4069656" y="2597483"/>
            <a:chExt cx="502222" cy="502222"/>
          </a:xfrm>
        </p:grpSpPr>
        <p:sp>
          <p:nvSpPr>
            <p:cNvPr id="349" name="Oval 2">
              <a:extLst>
                <a:ext uri="{FF2B5EF4-FFF2-40B4-BE49-F238E27FC236}">
                  <a16:creationId xmlns:a16="http://schemas.microsoft.com/office/drawing/2014/main" id="{EB5C4F7A-98A7-CF7B-37AC-6AAD648D20A1}"/>
                </a:ext>
              </a:extLst>
            </p:cNvPr>
            <p:cNvSpPr>
              <a:spLocks noChangeAspect="1"/>
            </p:cNvSpPr>
            <p:nvPr/>
          </p:nvSpPr>
          <p:spPr bwMode="gray">
            <a:xfrm rot="10800000" flipV="1">
              <a:off x="4069656" y="2597483"/>
              <a:ext cx="502222" cy="502222"/>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lIns="0" tIns="0" rIns="0" bIns="0" rtlCol="0" anchor="ctr"/>
            <a:lstStyle/>
            <a:p>
              <a:pPr algn="ctr"/>
              <a:endParaRPr lang="de-DE" sz="2800" b="1" dirty="0">
                <a:latin typeface="+mj-lt"/>
              </a:endParaRPr>
            </a:p>
          </p:txBody>
        </p:sp>
        <p:sp>
          <p:nvSpPr>
            <p:cNvPr id="350" name="ICON">
              <a:extLst>
                <a:ext uri="{FF2B5EF4-FFF2-40B4-BE49-F238E27FC236}">
                  <a16:creationId xmlns:a16="http://schemas.microsoft.com/office/drawing/2014/main" id="{E260B196-A233-8897-035A-D7F34D8FD22E}"/>
                </a:ext>
              </a:extLst>
            </p:cNvPr>
            <p:cNvSpPr>
              <a:spLocks noChangeAspect="1"/>
            </p:cNvSpPr>
            <p:nvPr/>
          </p:nvSpPr>
          <p:spPr bwMode="gray">
            <a:xfrm>
              <a:off x="4181816" y="2706626"/>
              <a:ext cx="277901" cy="283936"/>
            </a:xfrm>
            <a:custGeom>
              <a:avLst/>
              <a:gdLst>
                <a:gd name="connsiteX0" fmla="*/ 467584 w 555801"/>
                <a:gd name="connsiteY0" fmla="*/ 456429 h 567872"/>
                <a:gd name="connsiteX1" fmla="*/ 468536 w 555801"/>
                <a:gd name="connsiteY1" fmla="*/ 469764 h 567872"/>
                <a:gd name="connsiteX2" fmla="*/ 282799 w 555801"/>
                <a:gd name="connsiteY2" fmla="*/ 566919 h 567872"/>
                <a:gd name="connsiteX3" fmla="*/ 259939 w 555801"/>
                <a:gd name="connsiteY3" fmla="*/ 567872 h 567872"/>
                <a:gd name="connsiteX4" fmla="*/ 150401 w 555801"/>
                <a:gd name="connsiteY4" fmla="*/ 544059 h 567872"/>
                <a:gd name="connsiteX5" fmla="*/ 104681 w 555801"/>
                <a:gd name="connsiteY5" fmla="*/ 516437 h 567872"/>
                <a:gd name="connsiteX6" fmla="*/ 64676 w 555801"/>
                <a:gd name="connsiteY6" fmla="*/ 493577 h 567872"/>
                <a:gd name="connsiteX7" fmla="*/ 58009 w 555801"/>
                <a:gd name="connsiteY7" fmla="*/ 481194 h 567872"/>
                <a:gd name="connsiteX8" fmla="*/ 70391 w 555801"/>
                <a:gd name="connsiteY8" fmla="*/ 474527 h 567872"/>
                <a:gd name="connsiteX9" fmla="*/ 116111 w 555801"/>
                <a:gd name="connsiteY9" fmla="*/ 500244 h 567872"/>
                <a:gd name="connsiteX10" fmla="*/ 158974 w 555801"/>
                <a:gd name="connsiteY10" fmla="*/ 526914 h 567872"/>
                <a:gd name="connsiteX11" fmla="*/ 281846 w 555801"/>
                <a:gd name="connsiteY11" fmla="*/ 547869 h 567872"/>
                <a:gd name="connsiteX12" fmla="*/ 454249 w 555801"/>
                <a:gd name="connsiteY12" fmla="*/ 458334 h 567872"/>
                <a:gd name="connsiteX13" fmla="*/ 467584 w 555801"/>
                <a:gd name="connsiteY13" fmla="*/ 456429 h 567872"/>
                <a:gd name="connsiteX14" fmla="*/ 43721 w 555801"/>
                <a:gd name="connsiteY14" fmla="*/ 441189 h 567872"/>
                <a:gd name="connsiteX15" fmla="*/ 57056 w 555801"/>
                <a:gd name="connsiteY15" fmla="*/ 443094 h 567872"/>
                <a:gd name="connsiteX16" fmla="*/ 55151 w 555801"/>
                <a:gd name="connsiteY16" fmla="*/ 456429 h 567872"/>
                <a:gd name="connsiteX17" fmla="*/ 29433 w 555801"/>
                <a:gd name="connsiteY17" fmla="*/ 477384 h 567872"/>
                <a:gd name="connsiteX18" fmla="*/ 53246 w 555801"/>
                <a:gd name="connsiteY18" fmla="*/ 499292 h 567872"/>
                <a:gd name="connsiteX19" fmla="*/ 53246 w 555801"/>
                <a:gd name="connsiteY19" fmla="*/ 512627 h 567872"/>
                <a:gd name="connsiteX20" fmla="*/ 46579 w 555801"/>
                <a:gd name="connsiteY20" fmla="*/ 515484 h 567872"/>
                <a:gd name="connsiteX21" fmla="*/ 39911 w 555801"/>
                <a:gd name="connsiteY21" fmla="*/ 512627 h 567872"/>
                <a:gd name="connsiteX22" fmla="*/ 8478 w 555801"/>
                <a:gd name="connsiteY22" fmla="*/ 483099 h 567872"/>
                <a:gd name="connsiteX23" fmla="*/ 5621 w 555801"/>
                <a:gd name="connsiteY23" fmla="*/ 475479 h 567872"/>
                <a:gd name="connsiteX24" fmla="*/ 9431 w 555801"/>
                <a:gd name="connsiteY24" fmla="*/ 468812 h 567872"/>
                <a:gd name="connsiteX25" fmla="*/ 548546 w 555801"/>
                <a:gd name="connsiteY25" fmla="*/ 375468 h 567872"/>
                <a:gd name="connsiteX26" fmla="*/ 555214 w 555801"/>
                <a:gd name="connsiteY26" fmla="*/ 388802 h 567872"/>
                <a:gd name="connsiteX27" fmla="*/ 541879 w 555801"/>
                <a:gd name="connsiteY27" fmla="*/ 433570 h 567872"/>
                <a:gd name="connsiteX28" fmla="*/ 537116 w 555801"/>
                <a:gd name="connsiteY28" fmla="*/ 439285 h 567872"/>
                <a:gd name="connsiteX29" fmla="*/ 532354 w 555801"/>
                <a:gd name="connsiteY29" fmla="*/ 440238 h 567872"/>
                <a:gd name="connsiteX30" fmla="*/ 529496 w 555801"/>
                <a:gd name="connsiteY30" fmla="*/ 439285 h 567872"/>
                <a:gd name="connsiteX31" fmla="*/ 488539 w 555801"/>
                <a:gd name="connsiteY31" fmla="*/ 424997 h 567872"/>
                <a:gd name="connsiteX32" fmla="*/ 482824 w 555801"/>
                <a:gd name="connsiteY32" fmla="*/ 412615 h 567872"/>
                <a:gd name="connsiteX33" fmla="*/ 495206 w 555801"/>
                <a:gd name="connsiteY33" fmla="*/ 406900 h 567872"/>
                <a:gd name="connsiteX34" fmla="*/ 526639 w 555801"/>
                <a:gd name="connsiteY34" fmla="*/ 417377 h 567872"/>
                <a:gd name="connsiteX35" fmla="*/ 537116 w 555801"/>
                <a:gd name="connsiteY35" fmla="*/ 382135 h 567872"/>
                <a:gd name="connsiteX36" fmla="*/ 548546 w 555801"/>
                <a:gd name="connsiteY36" fmla="*/ 375468 h 567872"/>
                <a:gd name="connsiteX37" fmla="*/ 405671 w 555801"/>
                <a:gd name="connsiteY37" fmla="*/ 299268 h 567872"/>
                <a:gd name="connsiteX38" fmla="*/ 405671 w 555801"/>
                <a:gd name="connsiteY38" fmla="*/ 358322 h 567872"/>
                <a:gd name="connsiteX39" fmla="*/ 396146 w 555801"/>
                <a:gd name="connsiteY39" fmla="*/ 367847 h 567872"/>
                <a:gd name="connsiteX40" fmla="*/ 165641 w 555801"/>
                <a:gd name="connsiteY40" fmla="*/ 367847 h 567872"/>
                <a:gd name="connsiteX41" fmla="*/ 165641 w 555801"/>
                <a:gd name="connsiteY41" fmla="*/ 406900 h 567872"/>
                <a:gd name="connsiteX42" fmla="*/ 422816 w 555801"/>
                <a:gd name="connsiteY42" fmla="*/ 406900 h 567872"/>
                <a:gd name="connsiteX43" fmla="*/ 422816 w 555801"/>
                <a:gd name="connsiteY43" fmla="*/ 299268 h 567872"/>
                <a:gd name="connsiteX44" fmla="*/ 198026 w 555801"/>
                <a:gd name="connsiteY44" fmla="*/ 217351 h 567872"/>
                <a:gd name="connsiteX45" fmla="*/ 211361 w 555801"/>
                <a:gd name="connsiteY45" fmla="*/ 217351 h 567872"/>
                <a:gd name="connsiteX46" fmla="*/ 211361 w 555801"/>
                <a:gd name="connsiteY46" fmla="*/ 230687 h 567872"/>
                <a:gd name="connsiteX47" fmla="*/ 195169 w 555801"/>
                <a:gd name="connsiteY47" fmla="*/ 268787 h 567872"/>
                <a:gd name="connsiteX48" fmla="*/ 211361 w 555801"/>
                <a:gd name="connsiteY48" fmla="*/ 306887 h 567872"/>
                <a:gd name="connsiteX49" fmla="*/ 211361 w 555801"/>
                <a:gd name="connsiteY49" fmla="*/ 320221 h 567872"/>
                <a:gd name="connsiteX50" fmla="*/ 204694 w 555801"/>
                <a:gd name="connsiteY50" fmla="*/ 323079 h 567872"/>
                <a:gd name="connsiteX51" fmla="*/ 198026 w 555801"/>
                <a:gd name="connsiteY51" fmla="*/ 322127 h 567872"/>
                <a:gd name="connsiteX52" fmla="*/ 175166 w 555801"/>
                <a:gd name="connsiteY52" fmla="*/ 269739 h 567872"/>
                <a:gd name="connsiteX53" fmla="*/ 198026 w 555801"/>
                <a:gd name="connsiteY53" fmla="*/ 217351 h 567872"/>
                <a:gd name="connsiteX54" fmla="*/ 245651 w 555801"/>
                <a:gd name="connsiteY54" fmla="*/ 216400 h 567872"/>
                <a:gd name="connsiteX55" fmla="*/ 255176 w 555801"/>
                <a:gd name="connsiteY55" fmla="*/ 225925 h 567872"/>
                <a:gd name="connsiteX56" fmla="*/ 255176 w 555801"/>
                <a:gd name="connsiteY56" fmla="*/ 229735 h 567872"/>
                <a:gd name="connsiteX57" fmla="*/ 272321 w 555801"/>
                <a:gd name="connsiteY57" fmla="*/ 254500 h 567872"/>
                <a:gd name="connsiteX58" fmla="*/ 262796 w 555801"/>
                <a:gd name="connsiteY58" fmla="*/ 264025 h 567872"/>
                <a:gd name="connsiteX59" fmla="*/ 253271 w 555801"/>
                <a:gd name="connsiteY59" fmla="*/ 254500 h 567872"/>
                <a:gd name="connsiteX60" fmla="*/ 245651 w 555801"/>
                <a:gd name="connsiteY60" fmla="*/ 246880 h 567872"/>
                <a:gd name="connsiteX61" fmla="*/ 238031 w 555801"/>
                <a:gd name="connsiteY61" fmla="*/ 254500 h 567872"/>
                <a:gd name="connsiteX62" fmla="*/ 248509 w 555801"/>
                <a:gd name="connsiteY62" fmla="*/ 264025 h 567872"/>
                <a:gd name="connsiteX63" fmla="*/ 272321 w 555801"/>
                <a:gd name="connsiteY63" fmla="*/ 290695 h 567872"/>
                <a:gd name="connsiteX64" fmla="*/ 255176 w 555801"/>
                <a:gd name="connsiteY64" fmla="*/ 315460 h 567872"/>
                <a:gd name="connsiteX65" fmla="*/ 255176 w 555801"/>
                <a:gd name="connsiteY65" fmla="*/ 319270 h 567872"/>
                <a:gd name="connsiteX66" fmla="*/ 245651 w 555801"/>
                <a:gd name="connsiteY66" fmla="*/ 328795 h 567872"/>
                <a:gd name="connsiteX67" fmla="*/ 236126 w 555801"/>
                <a:gd name="connsiteY67" fmla="*/ 319270 h 567872"/>
                <a:gd name="connsiteX68" fmla="*/ 236126 w 555801"/>
                <a:gd name="connsiteY68" fmla="*/ 315460 h 567872"/>
                <a:gd name="connsiteX69" fmla="*/ 218981 w 555801"/>
                <a:gd name="connsiteY69" fmla="*/ 290695 h 567872"/>
                <a:gd name="connsiteX70" fmla="*/ 228506 w 555801"/>
                <a:gd name="connsiteY70" fmla="*/ 281170 h 567872"/>
                <a:gd name="connsiteX71" fmla="*/ 238031 w 555801"/>
                <a:gd name="connsiteY71" fmla="*/ 290695 h 567872"/>
                <a:gd name="connsiteX72" fmla="*/ 245651 w 555801"/>
                <a:gd name="connsiteY72" fmla="*/ 298315 h 567872"/>
                <a:gd name="connsiteX73" fmla="*/ 253271 w 555801"/>
                <a:gd name="connsiteY73" fmla="*/ 289742 h 567872"/>
                <a:gd name="connsiteX74" fmla="*/ 242794 w 555801"/>
                <a:gd name="connsiteY74" fmla="*/ 281170 h 567872"/>
                <a:gd name="connsiteX75" fmla="*/ 218981 w 555801"/>
                <a:gd name="connsiteY75" fmla="*/ 254500 h 567872"/>
                <a:gd name="connsiteX76" fmla="*/ 236126 w 555801"/>
                <a:gd name="connsiteY76" fmla="*/ 229735 h 567872"/>
                <a:gd name="connsiteX77" fmla="*/ 236126 w 555801"/>
                <a:gd name="connsiteY77" fmla="*/ 225925 h 567872"/>
                <a:gd name="connsiteX78" fmla="*/ 245651 w 555801"/>
                <a:gd name="connsiteY78" fmla="*/ 216400 h 567872"/>
                <a:gd name="connsiteX79" fmla="*/ 287561 w 555801"/>
                <a:gd name="connsiteY79" fmla="*/ 214494 h 567872"/>
                <a:gd name="connsiteX80" fmla="*/ 300896 w 555801"/>
                <a:gd name="connsiteY80" fmla="*/ 215447 h 567872"/>
                <a:gd name="connsiteX81" fmla="*/ 300896 w 555801"/>
                <a:gd name="connsiteY81" fmla="*/ 318317 h 567872"/>
                <a:gd name="connsiteX82" fmla="*/ 293276 w 555801"/>
                <a:gd name="connsiteY82" fmla="*/ 322127 h 567872"/>
                <a:gd name="connsiteX83" fmla="*/ 287561 w 555801"/>
                <a:gd name="connsiteY83" fmla="*/ 320222 h 567872"/>
                <a:gd name="connsiteX84" fmla="*/ 286608 w 555801"/>
                <a:gd name="connsiteY84" fmla="*/ 305934 h 567872"/>
                <a:gd name="connsiteX85" fmla="*/ 286608 w 555801"/>
                <a:gd name="connsiteY85" fmla="*/ 227829 h 567872"/>
                <a:gd name="connsiteX86" fmla="*/ 287561 w 555801"/>
                <a:gd name="connsiteY86" fmla="*/ 214494 h 567872"/>
                <a:gd name="connsiteX87" fmla="*/ 106586 w 555801"/>
                <a:gd name="connsiteY87" fmla="*/ 195445 h 567872"/>
                <a:gd name="connsiteX88" fmla="*/ 106586 w 555801"/>
                <a:gd name="connsiteY88" fmla="*/ 347845 h 567872"/>
                <a:gd name="connsiteX89" fmla="*/ 386621 w 555801"/>
                <a:gd name="connsiteY89" fmla="*/ 347845 h 567872"/>
                <a:gd name="connsiteX90" fmla="*/ 386621 w 555801"/>
                <a:gd name="connsiteY90" fmla="*/ 195445 h 567872"/>
                <a:gd name="connsiteX91" fmla="*/ 97061 w 555801"/>
                <a:gd name="connsiteY91" fmla="*/ 176395 h 567872"/>
                <a:gd name="connsiteX92" fmla="*/ 395194 w 555801"/>
                <a:gd name="connsiteY92" fmla="*/ 176395 h 567872"/>
                <a:gd name="connsiteX93" fmla="*/ 404719 w 555801"/>
                <a:gd name="connsiteY93" fmla="*/ 185920 h 567872"/>
                <a:gd name="connsiteX94" fmla="*/ 404719 w 555801"/>
                <a:gd name="connsiteY94" fmla="*/ 279265 h 567872"/>
                <a:gd name="connsiteX95" fmla="*/ 431389 w 555801"/>
                <a:gd name="connsiteY95" fmla="*/ 279265 h 567872"/>
                <a:gd name="connsiteX96" fmla="*/ 440914 w 555801"/>
                <a:gd name="connsiteY96" fmla="*/ 288790 h 567872"/>
                <a:gd name="connsiteX97" fmla="*/ 440914 w 555801"/>
                <a:gd name="connsiteY97" fmla="*/ 416425 h 567872"/>
                <a:gd name="connsiteX98" fmla="*/ 431389 w 555801"/>
                <a:gd name="connsiteY98" fmla="*/ 425950 h 567872"/>
                <a:gd name="connsiteX99" fmla="*/ 155163 w 555801"/>
                <a:gd name="connsiteY99" fmla="*/ 425950 h 567872"/>
                <a:gd name="connsiteX100" fmla="*/ 146591 w 555801"/>
                <a:gd name="connsiteY100" fmla="*/ 415472 h 567872"/>
                <a:gd name="connsiteX101" fmla="*/ 146591 w 555801"/>
                <a:gd name="connsiteY101" fmla="*/ 366895 h 567872"/>
                <a:gd name="connsiteX102" fmla="*/ 97061 w 555801"/>
                <a:gd name="connsiteY102" fmla="*/ 366895 h 567872"/>
                <a:gd name="connsiteX103" fmla="*/ 87536 w 555801"/>
                <a:gd name="connsiteY103" fmla="*/ 357370 h 567872"/>
                <a:gd name="connsiteX104" fmla="*/ 87536 w 555801"/>
                <a:gd name="connsiteY104" fmla="*/ 185920 h 567872"/>
                <a:gd name="connsiteX105" fmla="*/ 97061 w 555801"/>
                <a:gd name="connsiteY105" fmla="*/ 176395 h 567872"/>
                <a:gd name="connsiteX106" fmla="*/ 303753 w 555801"/>
                <a:gd name="connsiteY106" fmla="*/ 44950 h 567872"/>
                <a:gd name="connsiteX107" fmla="*/ 483776 w 555801"/>
                <a:gd name="connsiteY107" fmla="*/ 157345 h 567872"/>
                <a:gd name="connsiteX108" fmla="*/ 528543 w 555801"/>
                <a:gd name="connsiteY108" fmla="*/ 284980 h 567872"/>
                <a:gd name="connsiteX109" fmla="*/ 525686 w 555801"/>
                <a:gd name="connsiteY109" fmla="*/ 339272 h 567872"/>
                <a:gd name="connsiteX110" fmla="*/ 523781 w 555801"/>
                <a:gd name="connsiteY110" fmla="*/ 380230 h 567872"/>
                <a:gd name="connsiteX111" fmla="*/ 515208 w 555801"/>
                <a:gd name="connsiteY111" fmla="*/ 390707 h 567872"/>
                <a:gd name="connsiteX112" fmla="*/ 514256 w 555801"/>
                <a:gd name="connsiteY112" fmla="*/ 390707 h 567872"/>
                <a:gd name="connsiteX113" fmla="*/ 504731 w 555801"/>
                <a:gd name="connsiteY113" fmla="*/ 382135 h 567872"/>
                <a:gd name="connsiteX114" fmla="*/ 505683 w 555801"/>
                <a:gd name="connsiteY114" fmla="*/ 337367 h 567872"/>
                <a:gd name="connsiteX115" fmla="*/ 508541 w 555801"/>
                <a:gd name="connsiteY115" fmla="*/ 285932 h 567872"/>
                <a:gd name="connsiteX116" fmla="*/ 466631 w 555801"/>
                <a:gd name="connsiteY116" fmla="*/ 167822 h 567872"/>
                <a:gd name="connsiteX117" fmla="*/ 300896 w 555801"/>
                <a:gd name="connsiteY117" fmla="*/ 64000 h 567872"/>
                <a:gd name="connsiteX118" fmla="*/ 293275 w 555801"/>
                <a:gd name="connsiteY118" fmla="*/ 53522 h 567872"/>
                <a:gd name="connsiteX119" fmla="*/ 303753 w 555801"/>
                <a:gd name="connsiteY119" fmla="*/ 44950 h 567872"/>
                <a:gd name="connsiteX120" fmla="*/ 204693 w 555801"/>
                <a:gd name="connsiteY120" fmla="*/ 39234 h 567872"/>
                <a:gd name="connsiteX121" fmla="*/ 218028 w 555801"/>
                <a:gd name="connsiteY121" fmla="*/ 40187 h 567872"/>
                <a:gd name="connsiteX122" fmla="*/ 217076 w 555801"/>
                <a:gd name="connsiteY122" fmla="*/ 53522 h 567872"/>
                <a:gd name="connsiteX123" fmla="*/ 171356 w 555801"/>
                <a:gd name="connsiteY123" fmla="*/ 79239 h 567872"/>
                <a:gd name="connsiteX124" fmla="*/ 125636 w 555801"/>
                <a:gd name="connsiteY124" fmla="*/ 103052 h 567872"/>
                <a:gd name="connsiteX125" fmla="*/ 42768 w 555801"/>
                <a:gd name="connsiteY125" fmla="*/ 197349 h 567872"/>
                <a:gd name="connsiteX126" fmla="*/ 36101 w 555801"/>
                <a:gd name="connsiteY126" fmla="*/ 392612 h 567872"/>
                <a:gd name="connsiteX127" fmla="*/ 31338 w 555801"/>
                <a:gd name="connsiteY127" fmla="*/ 404994 h 567872"/>
                <a:gd name="connsiteX128" fmla="*/ 27528 w 555801"/>
                <a:gd name="connsiteY128" fmla="*/ 405947 h 567872"/>
                <a:gd name="connsiteX129" fmla="*/ 18956 w 555801"/>
                <a:gd name="connsiteY129" fmla="*/ 400232 h 567872"/>
                <a:gd name="connsiteX130" fmla="*/ 25623 w 555801"/>
                <a:gd name="connsiteY130" fmla="*/ 188777 h 567872"/>
                <a:gd name="connsiteX131" fmla="*/ 115158 w 555801"/>
                <a:gd name="connsiteY131" fmla="*/ 86859 h 567872"/>
                <a:gd name="connsiteX132" fmla="*/ 163736 w 555801"/>
                <a:gd name="connsiteY132" fmla="*/ 62094 h 567872"/>
                <a:gd name="connsiteX133" fmla="*/ 204693 w 555801"/>
                <a:gd name="connsiteY133" fmla="*/ 39234 h 567872"/>
                <a:gd name="connsiteX134" fmla="*/ 235173 w 555801"/>
                <a:gd name="connsiteY134" fmla="*/ 182 h 567872"/>
                <a:gd name="connsiteX135" fmla="*/ 246603 w 555801"/>
                <a:gd name="connsiteY135" fmla="*/ 6849 h 567872"/>
                <a:gd name="connsiteX136" fmla="*/ 257081 w 555801"/>
                <a:gd name="connsiteY136" fmla="*/ 47807 h 567872"/>
                <a:gd name="connsiteX137" fmla="*/ 249461 w 555801"/>
                <a:gd name="connsiteY137" fmla="*/ 60189 h 567872"/>
                <a:gd name="connsiteX138" fmla="*/ 247556 w 555801"/>
                <a:gd name="connsiteY138" fmla="*/ 60189 h 567872"/>
                <a:gd name="connsiteX139" fmla="*/ 238031 w 555801"/>
                <a:gd name="connsiteY139" fmla="*/ 52569 h 567872"/>
                <a:gd name="connsiteX140" fmla="*/ 230411 w 555801"/>
                <a:gd name="connsiteY140" fmla="*/ 20184 h 567872"/>
                <a:gd name="connsiteX141" fmla="*/ 194216 w 555801"/>
                <a:gd name="connsiteY141" fmla="*/ 27804 h 567872"/>
                <a:gd name="connsiteX142" fmla="*/ 182786 w 555801"/>
                <a:gd name="connsiteY142" fmla="*/ 21137 h 567872"/>
                <a:gd name="connsiteX143" fmla="*/ 190406 w 555801"/>
                <a:gd name="connsiteY143" fmla="*/ 9707 h 5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55801" h="567872">
                  <a:moveTo>
                    <a:pt x="467584" y="456429"/>
                  </a:moveTo>
                  <a:cubicBezTo>
                    <a:pt x="471394" y="459287"/>
                    <a:pt x="471394" y="465954"/>
                    <a:pt x="468536" y="469764"/>
                  </a:cubicBezTo>
                  <a:cubicBezTo>
                    <a:pt x="423769" y="525009"/>
                    <a:pt x="354236" y="561204"/>
                    <a:pt x="282799" y="566919"/>
                  </a:cubicBezTo>
                  <a:cubicBezTo>
                    <a:pt x="275179" y="567872"/>
                    <a:pt x="267559" y="567872"/>
                    <a:pt x="259939" y="567872"/>
                  </a:cubicBezTo>
                  <a:cubicBezTo>
                    <a:pt x="219934" y="567872"/>
                    <a:pt x="182786" y="560252"/>
                    <a:pt x="150401" y="544059"/>
                  </a:cubicBezTo>
                  <a:cubicBezTo>
                    <a:pt x="132304" y="535487"/>
                    <a:pt x="117064" y="525009"/>
                    <a:pt x="104681" y="516437"/>
                  </a:cubicBezTo>
                  <a:cubicBezTo>
                    <a:pt x="90394" y="505959"/>
                    <a:pt x="78011" y="497387"/>
                    <a:pt x="64676" y="493577"/>
                  </a:cubicBezTo>
                  <a:cubicBezTo>
                    <a:pt x="58961" y="491672"/>
                    <a:pt x="56104" y="486909"/>
                    <a:pt x="58009" y="481194"/>
                  </a:cubicBezTo>
                  <a:cubicBezTo>
                    <a:pt x="59914" y="475479"/>
                    <a:pt x="65629" y="472622"/>
                    <a:pt x="70391" y="474527"/>
                  </a:cubicBezTo>
                  <a:cubicBezTo>
                    <a:pt x="86584" y="480242"/>
                    <a:pt x="99919" y="488814"/>
                    <a:pt x="116111" y="500244"/>
                  </a:cubicBezTo>
                  <a:cubicBezTo>
                    <a:pt x="128494" y="508817"/>
                    <a:pt x="141829" y="518342"/>
                    <a:pt x="158974" y="526914"/>
                  </a:cubicBezTo>
                  <a:cubicBezTo>
                    <a:pt x="194216" y="544059"/>
                    <a:pt x="237079" y="551679"/>
                    <a:pt x="281846" y="547869"/>
                  </a:cubicBezTo>
                  <a:cubicBezTo>
                    <a:pt x="348521" y="543107"/>
                    <a:pt x="413291" y="509769"/>
                    <a:pt x="454249" y="458334"/>
                  </a:cubicBezTo>
                  <a:cubicBezTo>
                    <a:pt x="457106" y="453572"/>
                    <a:pt x="462821" y="453572"/>
                    <a:pt x="467584" y="456429"/>
                  </a:cubicBezTo>
                  <a:close/>
                  <a:moveTo>
                    <a:pt x="43721" y="441189"/>
                  </a:moveTo>
                  <a:cubicBezTo>
                    <a:pt x="47531" y="438332"/>
                    <a:pt x="54198" y="439284"/>
                    <a:pt x="57056" y="443094"/>
                  </a:cubicBezTo>
                  <a:cubicBezTo>
                    <a:pt x="59914" y="446904"/>
                    <a:pt x="58961" y="453572"/>
                    <a:pt x="55151" y="456429"/>
                  </a:cubicBezTo>
                  <a:lnTo>
                    <a:pt x="29433" y="477384"/>
                  </a:lnTo>
                  <a:lnTo>
                    <a:pt x="53246" y="499292"/>
                  </a:lnTo>
                  <a:cubicBezTo>
                    <a:pt x="57056" y="503102"/>
                    <a:pt x="57056" y="508817"/>
                    <a:pt x="53246" y="512627"/>
                  </a:cubicBezTo>
                  <a:cubicBezTo>
                    <a:pt x="51341" y="514532"/>
                    <a:pt x="49436" y="515484"/>
                    <a:pt x="46579" y="515484"/>
                  </a:cubicBezTo>
                  <a:cubicBezTo>
                    <a:pt x="43721" y="515484"/>
                    <a:pt x="41816" y="514532"/>
                    <a:pt x="39911" y="512627"/>
                  </a:cubicBezTo>
                  <a:lnTo>
                    <a:pt x="8478" y="483099"/>
                  </a:lnTo>
                  <a:cubicBezTo>
                    <a:pt x="6573" y="481194"/>
                    <a:pt x="5621" y="478337"/>
                    <a:pt x="5621" y="475479"/>
                  </a:cubicBezTo>
                  <a:cubicBezTo>
                    <a:pt x="5621" y="473574"/>
                    <a:pt x="7526" y="470717"/>
                    <a:pt x="9431" y="468812"/>
                  </a:cubicBezTo>
                  <a:close/>
                  <a:moveTo>
                    <a:pt x="548546" y="375468"/>
                  </a:moveTo>
                  <a:cubicBezTo>
                    <a:pt x="554261" y="376420"/>
                    <a:pt x="557119" y="382135"/>
                    <a:pt x="555214" y="388802"/>
                  </a:cubicBezTo>
                  <a:lnTo>
                    <a:pt x="541879" y="433570"/>
                  </a:lnTo>
                  <a:cubicBezTo>
                    <a:pt x="540926" y="436427"/>
                    <a:pt x="539021" y="438332"/>
                    <a:pt x="537116" y="439285"/>
                  </a:cubicBezTo>
                  <a:cubicBezTo>
                    <a:pt x="535211" y="440238"/>
                    <a:pt x="534259" y="440238"/>
                    <a:pt x="532354" y="440238"/>
                  </a:cubicBezTo>
                  <a:cubicBezTo>
                    <a:pt x="531401" y="440238"/>
                    <a:pt x="530449" y="439285"/>
                    <a:pt x="529496" y="439285"/>
                  </a:cubicBezTo>
                  <a:lnTo>
                    <a:pt x="488539" y="424997"/>
                  </a:lnTo>
                  <a:cubicBezTo>
                    <a:pt x="483776" y="423093"/>
                    <a:pt x="480919" y="417377"/>
                    <a:pt x="482824" y="412615"/>
                  </a:cubicBezTo>
                  <a:cubicBezTo>
                    <a:pt x="484729" y="407852"/>
                    <a:pt x="490444" y="404995"/>
                    <a:pt x="495206" y="406900"/>
                  </a:cubicBezTo>
                  <a:lnTo>
                    <a:pt x="526639" y="417377"/>
                  </a:lnTo>
                  <a:lnTo>
                    <a:pt x="537116" y="382135"/>
                  </a:lnTo>
                  <a:cubicBezTo>
                    <a:pt x="538069" y="377372"/>
                    <a:pt x="543784" y="374515"/>
                    <a:pt x="548546" y="375468"/>
                  </a:cubicBezTo>
                  <a:close/>
                  <a:moveTo>
                    <a:pt x="405671" y="299268"/>
                  </a:moveTo>
                  <a:lnTo>
                    <a:pt x="405671" y="358322"/>
                  </a:lnTo>
                  <a:cubicBezTo>
                    <a:pt x="405671" y="364038"/>
                    <a:pt x="401861" y="367847"/>
                    <a:pt x="396146" y="367847"/>
                  </a:cubicBezTo>
                  <a:lnTo>
                    <a:pt x="165641" y="367847"/>
                  </a:lnTo>
                  <a:lnTo>
                    <a:pt x="165641" y="406900"/>
                  </a:lnTo>
                  <a:lnTo>
                    <a:pt x="422816" y="406900"/>
                  </a:lnTo>
                  <a:lnTo>
                    <a:pt x="422816" y="299268"/>
                  </a:lnTo>
                  <a:close/>
                  <a:moveTo>
                    <a:pt x="198026" y="217351"/>
                  </a:moveTo>
                  <a:cubicBezTo>
                    <a:pt x="201836" y="213542"/>
                    <a:pt x="207551" y="213542"/>
                    <a:pt x="211361" y="217351"/>
                  </a:cubicBezTo>
                  <a:cubicBezTo>
                    <a:pt x="215171" y="221162"/>
                    <a:pt x="215171" y="226876"/>
                    <a:pt x="211361" y="230687"/>
                  </a:cubicBezTo>
                  <a:cubicBezTo>
                    <a:pt x="200884" y="240212"/>
                    <a:pt x="195169" y="254499"/>
                    <a:pt x="195169" y="268787"/>
                  </a:cubicBezTo>
                  <a:cubicBezTo>
                    <a:pt x="195169" y="283074"/>
                    <a:pt x="200884" y="296409"/>
                    <a:pt x="211361" y="306887"/>
                  </a:cubicBezTo>
                  <a:cubicBezTo>
                    <a:pt x="215171" y="310696"/>
                    <a:pt x="215171" y="316412"/>
                    <a:pt x="211361" y="320221"/>
                  </a:cubicBezTo>
                  <a:cubicBezTo>
                    <a:pt x="209456" y="322127"/>
                    <a:pt x="207551" y="323079"/>
                    <a:pt x="204694" y="323079"/>
                  </a:cubicBezTo>
                  <a:cubicBezTo>
                    <a:pt x="202788" y="323079"/>
                    <a:pt x="199931" y="322127"/>
                    <a:pt x="198026" y="322127"/>
                  </a:cubicBezTo>
                  <a:cubicBezTo>
                    <a:pt x="182786" y="307839"/>
                    <a:pt x="175166" y="289742"/>
                    <a:pt x="175166" y="269739"/>
                  </a:cubicBezTo>
                  <a:cubicBezTo>
                    <a:pt x="175166" y="249737"/>
                    <a:pt x="183738" y="231639"/>
                    <a:pt x="198026" y="217351"/>
                  </a:cubicBezTo>
                  <a:close/>
                  <a:moveTo>
                    <a:pt x="245651" y="216400"/>
                  </a:moveTo>
                  <a:cubicBezTo>
                    <a:pt x="251366" y="216400"/>
                    <a:pt x="255176" y="220210"/>
                    <a:pt x="255176" y="225925"/>
                  </a:cubicBezTo>
                  <a:lnTo>
                    <a:pt x="255176" y="229735"/>
                  </a:lnTo>
                  <a:cubicBezTo>
                    <a:pt x="265653" y="233545"/>
                    <a:pt x="272321" y="243070"/>
                    <a:pt x="272321" y="254500"/>
                  </a:cubicBezTo>
                  <a:cubicBezTo>
                    <a:pt x="272321" y="260215"/>
                    <a:pt x="268511" y="264025"/>
                    <a:pt x="262796" y="264025"/>
                  </a:cubicBezTo>
                  <a:cubicBezTo>
                    <a:pt x="257081" y="264025"/>
                    <a:pt x="253271" y="260215"/>
                    <a:pt x="253271" y="254500"/>
                  </a:cubicBezTo>
                  <a:cubicBezTo>
                    <a:pt x="253271" y="250690"/>
                    <a:pt x="249461" y="246880"/>
                    <a:pt x="245651" y="246880"/>
                  </a:cubicBezTo>
                  <a:cubicBezTo>
                    <a:pt x="241841" y="246880"/>
                    <a:pt x="238031" y="249738"/>
                    <a:pt x="238031" y="254500"/>
                  </a:cubicBezTo>
                  <a:cubicBezTo>
                    <a:pt x="238031" y="256405"/>
                    <a:pt x="238031" y="259263"/>
                    <a:pt x="248509" y="264025"/>
                  </a:cubicBezTo>
                  <a:cubicBezTo>
                    <a:pt x="264701" y="268788"/>
                    <a:pt x="272321" y="278313"/>
                    <a:pt x="272321" y="290695"/>
                  </a:cubicBezTo>
                  <a:cubicBezTo>
                    <a:pt x="272321" y="302125"/>
                    <a:pt x="264701" y="311650"/>
                    <a:pt x="255176" y="315460"/>
                  </a:cubicBezTo>
                  <a:lnTo>
                    <a:pt x="255176" y="319270"/>
                  </a:lnTo>
                  <a:cubicBezTo>
                    <a:pt x="255176" y="324985"/>
                    <a:pt x="251366" y="328795"/>
                    <a:pt x="245651" y="328795"/>
                  </a:cubicBezTo>
                  <a:cubicBezTo>
                    <a:pt x="239936" y="328795"/>
                    <a:pt x="236126" y="324985"/>
                    <a:pt x="236126" y="319270"/>
                  </a:cubicBezTo>
                  <a:lnTo>
                    <a:pt x="236126" y="315460"/>
                  </a:lnTo>
                  <a:cubicBezTo>
                    <a:pt x="225649" y="311650"/>
                    <a:pt x="218981" y="302125"/>
                    <a:pt x="218981" y="290695"/>
                  </a:cubicBezTo>
                  <a:cubicBezTo>
                    <a:pt x="218981" y="284980"/>
                    <a:pt x="222791" y="281170"/>
                    <a:pt x="228506" y="281170"/>
                  </a:cubicBezTo>
                  <a:cubicBezTo>
                    <a:pt x="234221" y="281170"/>
                    <a:pt x="238031" y="284980"/>
                    <a:pt x="238031" y="290695"/>
                  </a:cubicBezTo>
                  <a:cubicBezTo>
                    <a:pt x="238031" y="294505"/>
                    <a:pt x="241841" y="298315"/>
                    <a:pt x="245651" y="298315"/>
                  </a:cubicBezTo>
                  <a:cubicBezTo>
                    <a:pt x="249461" y="298315"/>
                    <a:pt x="253271" y="294505"/>
                    <a:pt x="253271" y="289742"/>
                  </a:cubicBezTo>
                  <a:cubicBezTo>
                    <a:pt x="253271" y="287838"/>
                    <a:pt x="253271" y="284027"/>
                    <a:pt x="242794" y="281170"/>
                  </a:cubicBezTo>
                  <a:cubicBezTo>
                    <a:pt x="226601" y="275455"/>
                    <a:pt x="218981" y="266882"/>
                    <a:pt x="218981" y="254500"/>
                  </a:cubicBezTo>
                  <a:cubicBezTo>
                    <a:pt x="218981" y="243070"/>
                    <a:pt x="226601" y="233545"/>
                    <a:pt x="236126" y="229735"/>
                  </a:cubicBezTo>
                  <a:lnTo>
                    <a:pt x="236126" y="225925"/>
                  </a:lnTo>
                  <a:cubicBezTo>
                    <a:pt x="236126" y="220210"/>
                    <a:pt x="239936" y="216400"/>
                    <a:pt x="245651" y="216400"/>
                  </a:cubicBezTo>
                  <a:close/>
                  <a:moveTo>
                    <a:pt x="287561" y="214494"/>
                  </a:moveTo>
                  <a:cubicBezTo>
                    <a:pt x="291371" y="210684"/>
                    <a:pt x="297086" y="211637"/>
                    <a:pt x="300896" y="215447"/>
                  </a:cubicBezTo>
                  <a:cubicBezTo>
                    <a:pt x="324708" y="244022"/>
                    <a:pt x="324708" y="289742"/>
                    <a:pt x="300896" y="318317"/>
                  </a:cubicBezTo>
                  <a:cubicBezTo>
                    <a:pt x="298991" y="321174"/>
                    <a:pt x="296133" y="322127"/>
                    <a:pt x="293276" y="322127"/>
                  </a:cubicBezTo>
                  <a:cubicBezTo>
                    <a:pt x="291371" y="322127"/>
                    <a:pt x="289466" y="322127"/>
                    <a:pt x="287561" y="320222"/>
                  </a:cubicBezTo>
                  <a:cubicBezTo>
                    <a:pt x="282798" y="317364"/>
                    <a:pt x="282798" y="310697"/>
                    <a:pt x="286608" y="305934"/>
                  </a:cubicBezTo>
                  <a:cubicBezTo>
                    <a:pt x="304706" y="284979"/>
                    <a:pt x="304706" y="249737"/>
                    <a:pt x="286608" y="227829"/>
                  </a:cubicBezTo>
                  <a:cubicBezTo>
                    <a:pt x="282798" y="224019"/>
                    <a:pt x="283751" y="218304"/>
                    <a:pt x="287561" y="214494"/>
                  </a:cubicBezTo>
                  <a:close/>
                  <a:moveTo>
                    <a:pt x="106586" y="195445"/>
                  </a:moveTo>
                  <a:lnTo>
                    <a:pt x="106586" y="347845"/>
                  </a:lnTo>
                  <a:lnTo>
                    <a:pt x="386621" y="347845"/>
                  </a:lnTo>
                  <a:lnTo>
                    <a:pt x="386621" y="195445"/>
                  </a:lnTo>
                  <a:close/>
                  <a:moveTo>
                    <a:pt x="97061" y="176395"/>
                  </a:moveTo>
                  <a:lnTo>
                    <a:pt x="395194" y="176395"/>
                  </a:lnTo>
                  <a:cubicBezTo>
                    <a:pt x="400909" y="176395"/>
                    <a:pt x="404719" y="180205"/>
                    <a:pt x="404719" y="185920"/>
                  </a:cubicBezTo>
                  <a:lnTo>
                    <a:pt x="404719" y="279265"/>
                  </a:lnTo>
                  <a:lnTo>
                    <a:pt x="431389" y="279265"/>
                  </a:lnTo>
                  <a:cubicBezTo>
                    <a:pt x="437104" y="279265"/>
                    <a:pt x="440914" y="283075"/>
                    <a:pt x="440914" y="288790"/>
                  </a:cubicBezTo>
                  <a:lnTo>
                    <a:pt x="440914" y="416425"/>
                  </a:lnTo>
                  <a:cubicBezTo>
                    <a:pt x="440914" y="422140"/>
                    <a:pt x="437104" y="425950"/>
                    <a:pt x="431389" y="425950"/>
                  </a:cubicBezTo>
                  <a:lnTo>
                    <a:pt x="155163" y="425950"/>
                  </a:lnTo>
                  <a:cubicBezTo>
                    <a:pt x="150401" y="425950"/>
                    <a:pt x="145639" y="421188"/>
                    <a:pt x="146591" y="415472"/>
                  </a:cubicBezTo>
                  <a:lnTo>
                    <a:pt x="146591" y="366895"/>
                  </a:lnTo>
                  <a:lnTo>
                    <a:pt x="97061" y="366895"/>
                  </a:lnTo>
                  <a:cubicBezTo>
                    <a:pt x="91346" y="366895"/>
                    <a:pt x="87536" y="363085"/>
                    <a:pt x="87536" y="357370"/>
                  </a:cubicBezTo>
                  <a:lnTo>
                    <a:pt x="87536" y="185920"/>
                  </a:lnTo>
                  <a:cubicBezTo>
                    <a:pt x="87536" y="180205"/>
                    <a:pt x="91346" y="176395"/>
                    <a:pt x="97061" y="176395"/>
                  </a:cubicBezTo>
                  <a:close/>
                  <a:moveTo>
                    <a:pt x="303753" y="44950"/>
                  </a:moveTo>
                  <a:cubicBezTo>
                    <a:pt x="374238" y="54475"/>
                    <a:pt x="441866" y="96385"/>
                    <a:pt x="483776" y="157345"/>
                  </a:cubicBezTo>
                  <a:cubicBezTo>
                    <a:pt x="510445" y="197350"/>
                    <a:pt x="526638" y="241165"/>
                    <a:pt x="528543" y="284980"/>
                  </a:cubicBezTo>
                  <a:cubicBezTo>
                    <a:pt x="529495" y="305935"/>
                    <a:pt x="527591" y="324032"/>
                    <a:pt x="525686" y="339272"/>
                  </a:cubicBezTo>
                  <a:cubicBezTo>
                    <a:pt x="523781" y="354512"/>
                    <a:pt x="522828" y="367847"/>
                    <a:pt x="523781" y="380230"/>
                  </a:cubicBezTo>
                  <a:cubicBezTo>
                    <a:pt x="523781" y="384992"/>
                    <a:pt x="519970" y="389755"/>
                    <a:pt x="515208" y="390707"/>
                  </a:cubicBezTo>
                  <a:cubicBezTo>
                    <a:pt x="515208" y="390707"/>
                    <a:pt x="514256" y="390707"/>
                    <a:pt x="514256" y="390707"/>
                  </a:cubicBezTo>
                  <a:cubicBezTo>
                    <a:pt x="509493" y="390707"/>
                    <a:pt x="505683" y="386897"/>
                    <a:pt x="504731" y="382135"/>
                  </a:cubicBezTo>
                  <a:cubicBezTo>
                    <a:pt x="502826" y="367847"/>
                    <a:pt x="504731" y="352607"/>
                    <a:pt x="505683" y="337367"/>
                  </a:cubicBezTo>
                  <a:cubicBezTo>
                    <a:pt x="507588" y="322127"/>
                    <a:pt x="509493" y="304982"/>
                    <a:pt x="508541" y="285932"/>
                  </a:cubicBezTo>
                  <a:cubicBezTo>
                    <a:pt x="506636" y="245927"/>
                    <a:pt x="492348" y="204970"/>
                    <a:pt x="466631" y="167822"/>
                  </a:cubicBezTo>
                  <a:cubicBezTo>
                    <a:pt x="428531" y="112577"/>
                    <a:pt x="366618" y="73525"/>
                    <a:pt x="300896" y="64000"/>
                  </a:cubicBezTo>
                  <a:cubicBezTo>
                    <a:pt x="295181" y="63047"/>
                    <a:pt x="292323" y="58285"/>
                    <a:pt x="293275" y="53522"/>
                  </a:cubicBezTo>
                  <a:cubicBezTo>
                    <a:pt x="293275" y="47807"/>
                    <a:pt x="298990" y="43997"/>
                    <a:pt x="303753" y="44950"/>
                  </a:cubicBezTo>
                  <a:close/>
                  <a:moveTo>
                    <a:pt x="204693" y="39234"/>
                  </a:moveTo>
                  <a:cubicBezTo>
                    <a:pt x="208503" y="35424"/>
                    <a:pt x="214218" y="36377"/>
                    <a:pt x="218028" y="40187"/>
                  </a:cubicBezTo>
                  <a:cubicBezTo>
                    <a:pt x="221838" y="43997"/>
                    <a:pt x="220886" y="49712"/>
                    <a:pt x="217076" y="53522"/>
                  </a:cubicBezTo>
                  <a:cubicBezTo>
                    <a:pt x="204693" y="64952"/>
                    <a:pt x="188501" y="71619"/>
                    <a:pt x="171356" y="79239"/>
                  </a:cubicBezTo>
                  <a:cubicBezTo>
                    <a:pt x="157068" y="85907"/>
                    <a:pt x="141828" y="92574"/>
                    <a:pt x="125636" y="103052"/>
                  </a:cubicBezTo>
                  <a:cubicBezTo>
                    <a:pt x="91346" y="124007"/>
                    <a:pt x="62771" y="156392"/>
                    <a:pt x="42768" y="197349"/>
                  </a:cubicBezTo>
                  <a:cubicBezTo>
                    <a:pt x="13241" y="257357"/>
                    <a:pt x="11336" y="330699"/>
                    <a:pt x="36101" y="392612"/>
                  </a:cubicBezTo>
                  <a:cubicBezTo>
                    <a:pt x="38958" y="397374"/>
                    <a:pt x="36101" y="403089"/>
                    <a:pt x="31338" y="404994"/>
                  </a:cubicBezTo>
                  <a:cubicBezTo>
                    <a:pt x="30386" y="405947"/>
                    <a:pt x="28481" y="405947"/>
                    <a:pt x="27528" y="405947"/>
                  </a:cubicBezTo>
                  <a:cubicBezTo>
                    <a:pt x="24671" y="405947"/>
                    <a:pt x="20861" y="404042"/>
                    <a:pt x="18956" y="400232"/>
                  </a:cubicBezTo>
                  <a:cubicBezTo>
                    <a:pt x="-8667" y="333557"/>
                    <a:pt x="-5809" y="254499"/>
                    <a:pt x="25623" y="188777"/>
                  </a:cubicBezTo>
                  <a:cubicBezTo>
                    <a:pt x="47531" y="144962"/>
                    <a:pt x="78011" y="109719"/>
                    <a:pt x="115158" y="86859"/>
                  </a:cubicBezTo>
                  <a:cubicBezTo>
                    <a:pt x="132303" y="75429"/>
                    <a:pt x="149448" y="68762"/>
                    <a:pt x="163736" y="62094"/>
                  </a:cubicBezTo>
                  <a:cubicBezTo>
                    <a:pt x="179928" y="54474"/>
                    <a:pt x="194216" y="48759"/>
                    <a:pt x="204693" y="39234"/>
                  </a:cubicBezTo>
                  <a:close/>
                  <a:moveTo>
                    <a:pt x="235173" y="182"/>
                  </a:moveTo>
                  <a:cubicBezTo>
                    <a:pt x="240888" y="-771"/>
                    <a:pt x="245651" y="2087"/>
                    <a:pt x="246603" y="6849"/>
                  </a:cubicBezTo>
                  <a:lnTo>
                    <a:pt x="257081" y="47807"/>
                  </a:lnTo>
                  <a:cubicBezTo>
                    <a:pt x="258033" y="53522"/>
                    <a:pt x="255176" y="58284"/>
                    <a:pt x="249461" y="60189"/>
                  </a:cubicBezTo>
                  <a:cubicBezTo>
                    <a:pt x="249461" y="60189"/>
                    <a:pt x="248508" y="60189"/>
                    <a:pt x="247556" y="60189"/>
                  </a:cubicBezTo>
                  <a:cubicBezTo>
                    <a:pt x="242793" y="60189"/>
                    <a:pt x="238983" y="57332"/>
                    <a:pt x="238031" y="52569"/>
                  </a:cubicBezTo>
                  <a:lnTo>
                    <a:pt x="230411" y="20184"/>
                  </a:lnTo>
                  <a:lnTo>
                    <a:pt x="194216" y="27804"/>
                  </a:lnTo>
                  <a:cubicBezTo>
                    <a:pt x="189453" y="29709"/>
                    <a:pt x="184691" y="25899"/>
                    <a:pt x="182786" y="21137"/>
                  </a:cubicBezTo>
                  <a:cubicBezTo>
                    <a:pt x="181833" y="15422"/>
                    <a:pt x="185643" y="10659"/>
                    <a:pt x="190406" y="9707"/>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51" name="Gruppieren 350">
            <a:extLst>
              <a:ext uri="{FF2B5EF4-FFF2-40B4-BE49-F238E27FC236}">
                <a16:creationId xmlns:a16="http://schemas.microsoft.com/office/drawing/2014/main" id="{F9EFF2E7-B282-9CCE-5BE4-EC8B6D412321}"/>
              </a:ext>
            </a:extLst>
          </p:cNvPr>
          <p:cNvGrpSpPr>
            <a:grpSpLocks noChangeAspect="1"/>
          </p:cNvGrpSpPr>
          <p:nvPr/>
        </p:nvGrpSpPr>
        <p:grpSpPr bwMode="gray">
          <a:xfrm>
            <a:off x="2523972" y="3720478"/>
            <a:ext cx="502222" cy="502222"/>
            <a:chOff x="4069656" y="2597483"/>
            <a:chExt cx="502222" cy="502222"/>
          </a:xfrm>
        </p:grpSpPr>
        <p:sp>
          <p:nvSpPr>
            <p:cNvPr id="352" name="Oval 2">
              <a:extLst>
                <a:ext uri="{FF2B5EF4-FFF2-40B4-BE49-F238E27FC236}">
                  <a16:creationId xmlns:a16="http://schemas.microsoft.com/office/drawing/2014/main" id="{EFB44756-7CE3-26C3-29C5-5D5C6B8A8361}"/>
                </a:ext>
              </a:extLst>
            </p:cNvPr>
            <p:cNvSpPr>
              <a:spLocks noChangeAspect="1"/>
            </p:cNvSpPr>
            <p:nvPr/>
          </p:nvSpPr>
          <p:spPr bwMode="gray">
            <a:xfrm rot="10800000" flipV="1">
              <a:off x="4069656" y="2597483"/>
              <a:ext cx="502222" cy="502222"/>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lIns="0" tIns="0" rIns="0" bIns="0" rtlCol="0" anchor="ctr"/>
            <a:lstStyle/>
            <a:p>
              <a:pPr algn="ctr"/>
              <a:endParaRPr lang="de-DE" sz="2800" b="1" dirty="0">
                <a:latin typeface="+mj-lt"/>
              </a:endParaRPr>
            </a:p>
          </p:txBody>
        </p:sp>
        <p:sp>
          <p:nvSpPr>
            <p:cNvPr id="353" name="ICON">
              <a:extLst>
                <a:ext uri="{FF2B5EF4-FFF2-40B4-BE49-F238E27FC236}">
                  <a16:creationId xmlns:a16="http://schemas.microsoft.com/office/drawing/2014/main" id="{F14BEB06-21C8-A54B-CB06-3CE6B74B412C}"/>
                </a:ext>
              </a:extLst>
            </p:cNvPr>
            <p:cNvSpPr>
              <a:spLocks noChangeAspect="1"/>
            </p:cNvSpPr>
            <p:nvPr/>
          </p:nvSpPr>
          <p:spPr bwMode="gray">
            <a:xfrm>
              <a:off x="4181816" y="2706626"/>
              <a:ext cx="277901" cy="283936"/>
            </a:xfrm>
            <a:custGeom>
              <a:avLst/>
              <a:gdLst>
                <a:gd name="connsiteX0" fmla="*/ 467584 w 555801"/>
                <a:gd name="connsiteY0" fmla="*/ 456429 h 567872"/>
                <a:gd name="connsiteX1" fmla="*/ 468536 w 555801"/>
                <a:gd name="connsiteY1" fmla="*/ 469764 h 567872"/>
                <a:gd name="connsiteX2" fmla="*/ 282799 w 555801"/>
                <a:gd name="connsiteY2" fmla="*/ 566919 h 567872"/>
                <a:gd name="connsiteX3" fmla="*/ 259939 w 555801"/>
                <a:gd name="connsiteY3" fmla="*/ 567872 h 567872"/>
                <a:gd name="connsiteX4" fmla="*/ 150401 w 555801"/>
                <a:gd name="connsiteY4" fmla="*/ 544059 h 567872"/>
                <a:gd name="connsiteX5" fmla="*/ 104681 w 555801"/>
                <a:gd name="connsiteY5" fmla="*/ 516437 h 567872"/>
                <a:gd name="connsiteX6" fmla="*/ 64676 w 555801"/>
                <a:gd name="connsiteY6" fmla="*/ 493577 h 567872"/>
                <a:gd name="connsiteX7" fmla="*/ 58009 w 555801"/>
                <a:gd name="connsiteY7" fmla="*/ 481194 h 567872"/>
                <a:gd name="connsiteX8" fmla="*/ 70391 w 555801"/>
                <a:gd name="connsiteY8" fmla="*/ 474527 h 567872"/>
                <a:gd name="connsiteX9" fmla="*/ 116111 w 555801"/>
                <a:gd name="connsiteY9" fmla="*/ 500244 h 567872"/>
                <a:gd name="connsiteX10" fmla="*/ 158974 w 555801"/>
                <a:gd name="connsiteY10" fmla="*/ 526914 h 567872"/>
                <a:gd name="connsiteX11" fmla="*/ 281846 w 555801"/>
                <a:gd name="connsiteY11" fmla="*/ 547869 h 567872"/>
                <a:gd name="connsiteX12" fmla="*/ 454249 w 555801"/>
                <a:gd name="connsiteY12" fmla="*/ 458334 h 567872"/>
                <a:gd name="connsiteX13" fmla="*/ 467584 w 555801"/>
                <a:gd name="connsiteY13" fmla="*/ 456429 h 567872"/>
                <a:gd name="connsiteX14" fmla="*/ 43721 w 555801"/>
                <a:gd name="connsiteY14" fmla="*/ 441189 h 567872"/>
                <a:gd name="connsiteX15" fmla="*/ 57056 w 555801"/>
                <a:gd name="connsiteY15" fmla="*/ 443094 h 567872"/>
                <a:gd name="connsiteX16" fmla="*/ 55151 w 555801"/>
                <a:gd name="connsiteY16" fmla="*/ 456429 h 567872"/>
                <a:gd name="connsiteX17" fmla="*/ 29433 w 555801"/>
                <a:gd name="connsiteY17" fmla="*/ 477384 h 567872"/>
                <a:gd name="connsiteX18" fmla="*/ 53246 w 555801"/>
                <a:gd name="connsiteY18" fmla="*/ 499292 h 567872"/>
                <a:gd name="connsiteX19" fmla="*/ 53246 w 555801"/>
                <a:gd name="connsiteY19" fmla="*/ 512627 h 567872"/>
                <a:gd name="connsiteX20" fmla="*/ 46579 w 555801"/>
                <a:gd name="connsiteY20" fmla="*/ 515484 h 567872"/>
                <a:gd name="connsiteX21" fmla="*/ 39911 w 555801"/>
                <a:gd name="connsiteY21" fmla="*/ 512627 h 567872"/>
                <a:gd name="connsiteX22" fmla="*/ 8478 w 555801"/>
                <a:gd name="connsiteY22" fmla="*/ 483099 h 567872"/>
                <a:gd name="connsiteX23" fmla="*/ 5621 w 555801"/>
                <a:gd name="connsiteY23" fmla="*/ 475479 h 567872"/>
                <a:gd name="connsiteX24" fmla="*/ 9431 w 555801"/>
                <a:gd name="connsiteY24" fmla="*/ 468812 h 567872"/>
                <a:gd name="connsiteX25" fmla="*/ 548546 w 555801"/>
                <a:gd name="connsiteY25" fmla="*/ 375468 h 567872"/>
                <a:gd name="connsiteX26" fmla="*/ 555214 w 555801"/>
                <a:gd name="connsiteY26" fmla="*/ 388802 h 567872"/>
                <a:gd name="connsiteX27" fmla="*/ 541879 w 555801"/>
                <a:gd name="connsiteY27" fmla="*/ 433570 h 567872"/>
                <a:gd name="connsiteX28" fmla="*/ 537116 w 555801"/>
                <a:gd name="connsiteY28" fmla="*/ 439285 h 567872"/>
                <a:gd name="connsiteX29" fmla="*/ 532354 w 555801"/>
                <a:gd name="connsiteY29" fmla="*/ 440238 h 567872"/>
                <a:gd name="connsiteX30" fmla="*/ 529496 w 555801"/>
                <a:gd name="connsiteY30" fmla="*/ 439285 h 567872"/>
                <a:gd name="connsiteX31" fmla="*/ 488539 w 555801"/>
                <a:gd name="connsiteY31" fmla="*/ 424997 h 567872"/>
                <a:gd name="connsiteX32" fmla="*/ 482824 w 555801"/>
                <a:gd name="connsiteY32" fmla="*/ 412615 h 567872"/>
                <a:gd name="connsiteX33" fmla="*/ 495206 w 555801"/>
                <a:gd name="connsiteY33" fmla="*/ 406900 h 567872"/>
                <a:gd name="connsiteX34" fmla="*/ 526639 w 555801"/>
                <a:gd name="connsiteY34" fmla="*/ 417377 h 567872"/>
                <a:gd name="connsiteX35" fmla="*/ 537116 w 555801"/>
                <a:gd name="connsiteY35" fmla="*/ 382135 h 567872"/>
                <a:gd name="connsiteX36" fmla="*/ 548546 w 555801"/>
                <a:gd name="connsiteY36" fmla="*/ 375468 h 567872"/>
                <a:gd name="connsiteX37" fmla="*/ 405671 w 555801"/>
                <a:gd name="connsiteY37" fmla="*/ 299268 h 567872"/>
                <a:gd name="connsiteX38" fmla="*/ 405671 w 555801"/>
                <a:gd name="connsiteY38" fmla="*/ 358322 h 567872"/>
                <a:gd name="connsiteX39" fmla="*/ 396146 w 555801"/>
                <a:gd name="connsiteY39" fmla="*/ 367847 h 567872"/>
                <a:gd name="connsiteX40" fmla="*/ 165641 w 555801"/>
                <a:gd name="connsiteY40" fmla="*/ 367847 h 567872"/>
                <a:gd name="connsiteX41" fmla="*/ 165641 w 555801"/>
                <a:gd name="connsiteY41" fmla="*/ 406900 h 567872"/>
                <a:gd name="connsiteX42" fmla="*/ 422816 w 555801"/>
                <a:gd name="connsiteY42" fmla="*/ 406900 h 567872"/>
                <a:gd name="connsiteX43" fmla="*/ 422816 w 555801"/>
                <a:gd name="connsiteY43" fmla="*/ 299268 h 567872"/>
                <a:gd name="connsiteX44" fmla="*/ 198026 w 555801"/>
                <a:gd name="connsiteY44" fmla="*/ 217351 h 567872"/>
                <a:gd name="connsiteX45" fmla="*/ 211361 w 555801"/>
                <a:gd name="connsiteY45" fmla="*/ 217351 h 567872"/>
                <a:gd name="connsiteX46" fmla="*/ 211361 w 555801"/>
                <a:gd name="connsiteY46" fmla="*/ 230687 h 567872"/>
                <a:gd name="connsiteX47" fmla="*/ 195169 w 555801"/>
                <a:gd name="connsiteY47" fmla="*/ 268787 h 567872"/>
                <a:gd name="connsiteX48" fmla="*/ 211361 w 555801"/>
                <a:gd name="connsiteY48" fmla="*/ 306887 h 567872"/>
                <a:gd name="connsiteX49" fmla="*/ 211361 w 555801"/>
                <a:gd name="connsiteY49" fmla="*/ 320221 h 567872"/>
                <a:gd name="connsiteX50" fmla="*/ 204694 w 555801"/>
                <a:gd name="connsiteY50" fmla="*/ 323079 h 567872"/>
                <a:gd name="connsiteX51" fmla="*/ 198026 w 555801"/>
                <a:gd name="connsiteY51" fmla="*/ 322127 h 567872"/>
                <a:gd name="connsiteX52" fmla="*/ 175166 w 555801"/>
                <a:gd name="connsiteY52" fmla="*/ 269739 h 567872"/>
                <a:gd name="connsiteX53" fmla="*/ 198026 w 555801"/>
                <a:gd name="connsiteY53" fmla="*/ 217351 h 567872"/>
                <a:gd name="connsiteX54" fmla="*/ 245651 w 555801"/>
                <a:gd name="connsiteY54" fmla="*/ 216400 h 567872"/>
                <a:gd name="connsiteX55" fmla="*/ 255176 w 555801"/>
                <a:gd name="connsiteY55" fmla="*/ 225925 h 567872"/>
                <a:gd name="connsiteX56" fmla="*/ 255176 w 555801"/>
                <a:gd name="connsiteY56" fmla="*/ 229735 h 567872"/>
                <a:gd name="connsiteX57" fmla="*/ 272321 w 555801"/>
                <a:gd name="connsiteY57" fmla="*/ 254500 h 567872"/>
                <a:gd name="connsiteX58" fmla="*/ 262796 w 555801"/>
                <a:gd name="connsiteY58" fmla="*/ 264025 h 567872"/>
                <a:gd name="connsiteX59" fmla="*/ 253271 w 555801"/>
                <a:gd name="connsiteY59" fmla="*/ 254500 h 567872"/>
                <a:gd name="connsiteX60" fmla="*/ 245651 w 555801"/>
                <a:gd name="connsiteY60" fmla="*/ 246880 h 567872"/>
                <a:gd name="connsiteX61" fmla="*/ 238031 w 555801"/>
                <a:gd name="connsiteY61" fmla="*/ 254500 h 567872"/>
                <a:gd name="connsiteX62" fmla="*/ 248509 w 555801"/>
                <a:gd name="connsiteY62" fmla="*/ 264025 h 567872"/>
                <a:gd name="connsiteX63" fmla="*/ 272321 w 555801"/>
                <a:gd name="connsiteY63" fmla="*/ 290695 h 567872"/>
                <a:gd name="connsiteX64" fmla="*/ 255176 w 555801"/>
                <a:gd name="connsiteY64" fmla="*/ 315460 h 567872"/>
                <a:gd name="connsiteX65" fmla="*/ 255176 w 555801"/>
                <a:gd name="connsiteY65" fmla="*/ 319270 h 567872"/>
                <a:gd name="connsiteX66" fmla="*/ 245651 w 555801"/>
                <a:gd name="connsiteY66" fmla="*/ 328795 h 567872"/>
                <a:gd name="connsiteX67" fmla="*/ 236126 w 555801"/>
                <a:gd name="connsiteY67" fmla="*/ 319270 h 567872"/>
                <a:gd name="connsiteX68" fmla="*/ 236126 w 555801"/>
                <a:gd name="connsiteY68" fmla="*/ 315460 h 567872"/>
                <a:gd name="connsiteX69" fmla="*/ 218981 w 555801"/>
                <a:gd name="connsiteY69" fmla="*/ 290695 h 567872"/>
                <a:gd name="connsiteX70" fmla="*/ 228506 w 555801"/>
                <a:gd name="connsiteY70" fmla="*/ 281170 h 567872"/>
                <a:gd name="connsiteX71" fmla="*/ 238031 w 555801"/>
                <a:gd name="connsiteY71" fmla="*/ 290695 h 567872"/>
                <a:gd name="connsiteX72" fmla="*/ 245651 w 555801"/>
                <a:gd name="connsiteY72" fmla="*/ 298315 h 567872"/>
                <a:gd name="connsiteX73" fmla="*/ 253271 w 555801"/>
                <a:gd name="connsiteY73" fmla="*/ 289742 h 567872"/>
                <a:gd name="connsiteX74" fmla="*/ 242794 w 555801"/>
                <a:gd name="connsiteY74" fmla="*/ 281170 h 567872"/>
                <a:gd name="connsiteX75" fmla="*/ 218981 w 555801"/>
                <a:gd name="connsiteY75" fmla="*/ 254500 h 567872"/>
                <a:gd name="connsiteX76" fmla="*/ 236126 w 555801"/>
                <a:gd name="connsiteY76" fmla="*/ 229735 h 567872"/>
                <a:gd name="connsiteX77" fmla="*/ 236126 w 555801"/>
                <a:gd name="connsiteY77" fmla="*/ 225925 h 567872"/>
                <a:gd name="connsiteX78" fmla="*/ 245651 w 555801"/>
                <a:gd name="connsiteY78" fmla="*/ 216400 h 567872"/>
                <a:gd name="connsiteX79" fmla="*/ 287561 w 555801"/>
                <a:gd name="connsiteY79" fmla="*/ 214494 h 567872"/>
                <a:gd name="connsiteX80" fmla="*/ 300896 w 555801"/>
                <a:gd name="connsiteY80" fmla="*/ 215447 h 567872"/>
                <a:gd name="connsiteX81" fmla="*/ 300896 w 555801"/>
                <a:gd name="connsiteY81" fmla="*/ 318317 h 567872"/>
                <a:gd name="connsiteX82" fmla="*/ 293276 w 555801"/>
                <a:gd name="connsiteY82" fmla="*/ 322127 h 567872"/>
                <a:gd name="connsiteX83" fmla="*/ 287561 w 555801"/>
                <a:gd name="connsiteY83" fmla="*/ 320222 h 567872"/>
                <a:gd name="connsiteX84" fmla="*/ 286608 w 555801"/>
                <a:gd name="connsiteY84" fmla="*/ 305934 h 567872"/>
                <a:gd name="connsiteX85" fmla="*/ 286608 w 555801"/>
                <a:gd name="connsiteY85" fmla="*/ 227829 h 567872"/>
                <a:gd name="connsiteX86" fmla="*/ 287561 w 555801"/>
                <a:gd name="connsiteY86" fmla="*/ 214494 h 567872"/>
                <a:gd name="connsiteX87" fmla="*/ 106586 w 555801"/>
                <a:gd name="connsiteY87" fmla="*/ 195445 h 567872"/>
                <a:gd name="connsiteX88" fmla="*/ 106586 w 555801"/>
                <a:gd name="connsiteY88" fmla="*/ 347845 h 567872"/>
                <a:gd name="connsiteX89" fmla="*/ 386621 w 555801"/>
                <a:gd name="connsiteY89" fmla="*/ 347845 h 567872"/>
                <a:gd name="connsiteX90" fmla="*/ 386621 w 555801"/>
                <a:gd name="connsiteY90" fmla="*/ 195445 h 567872"/>
                <a:gd name="connsiteX91" fmla="*/ 97061 w 555801"/>
                <a:gd name="connsiteY91" fmla="*/ 176395 h 567872"/>
                <a:gd name="connsiteX92" fmla="*/ 395194 w 555801"/>
                <a:gd name="connsiteY92" fmla="*/ 176395 h 567872"/>
                <a:gd name="connsiteX93" fmla="*/ 404719 w 555801"/>
                <a:gd name="connsiteY93" fmla="*/ 185920 h 567872"/>
                <a:gd name="connsiteX94" fmla="*/ 404719 w 555801"/>
                <a:gd name="connsiteY94" fmla="*/ 279265 h 567872"/>
                <a:gd name="connsiteX95" fmla="*/ 431389 w 555801"/>
                <a:gd name="connsiteY95" fmla="*/ 279265 h 567872"/>
                <a:gd name="connsiteX96" fmla="*/ 440914 w 555801"/>
                <a:gd name="connsiteY96" fmla="*/ 288790 h 567872"/>
                <a:gd name="connsiteX97" fmla="*/ 440914 w 555801"/>
                <a:gd name="connsiteY97" fmla="*/ 416425 h 567872"/>
                <a:gd name="connsiteX98" fmla="*/ 431389 w 555801"/>
                <a:gd name="connsiteY98" fmla="*/ 425950 h 567872"/>
                <a:gd name="connsiteX99" fmla="*/ 155163 w 555801"/>
                <a:gd name="connsiteY99" fmla="*/ 425950 h 567872"/>
                <a:gd name="connsiteX100" fmla="*/ 146591 w 555801"/>
                <a:gd name="connsiteY100" fmla="*/ 415472 h 567872"/>
                <a:gd name="connsiteX101" fmla="*/ 146591 w 555801"/>
                <a:gd name="connsiteY101" fmla="*/ 366895 h 567872"/>
                <a:gd name="connsiteX102" fmla="*/ 97061 w 555801"/>
                <a:gd name="connsiteY102" fmla="*/ 366895 h 567872"/>
                <a:gd name="connsiteX103" fmla="*/ 87536 w 555801"/>
                <a:gd name="connsiteY103" fmla="*/ 357370 h 567872"/>
                <a:gd name="connsiteX104" fmla="*/ 87536 w 555801"/>
                <a:gd name="connsiteY104" fmla="*/ 185920 h 567872"/>
                <a:gd name="connsiteX105" fmla="*/ 97061 w 555801"/>
                <a:gd name="connsiteY105" fmla="*/ 176395 h 567872"/>
                <a:gd name="connsiteX106" fmla="*/ 303753 w 555801"/>
                <a:gd name="connsiteY106" fmla="*/ 44950 h 567872"/>
                <a:gd name="connsiteX107" fmla="*/ 483776 w 555801"/>
                <a:gd name="connsiteY107" fmla="*/ 157345 h 567872"/>
                <a:gd name="connsiteX108" fmla="*/ 528543 w 555801"/>
                <a:gd name="connsiteY108" fmla="*/ 284980 h 567872"/>
                <a:gd name="connsiteX109" fmla="*/ 525686 w 555801"/>
                <a:gd name="connsiteY109" fmla="*/ 339272 h 567872"/>
                <a:gd name="connsiteX110" fmla="*/ 523781 w 555801"/>
                <a:gd name="connsiteY110" fmla="*/ 380230 h 567872"/>
                <a:gd name="connsiteX111" fmla="*/ 515208 w 555801"/>
                <a:gd name="connsiteY111" fmla="*/ 390707 h 567872"/>
                <a:gd name="connsiteX112" fmla="*/ 514256 w 555801"/>
                <a:gd name="connsiteY112" fmla="*/ 390707 h 567872"/>
                <a:gd name="connsiteX113" fmla="*/ 504731 w 555801"/>
                <a:gd name="connsiteY113" fmla="*/ 382135 h 567872"/>
                <a:gd name="connsiteX114" fmla="*/ 505683 w 555801"/>
                <a:gd name="connsiteY114" fmla="*/ 337367 h 567872"/>
                <a:gd name="connsiteX115" fmla="*/ 508541 w 555801"/>
                <a:gd name="connsiteY115" fmla="*/ 285932 h 567872"/>
                <a:gd name="connsiteX116" fmla="*/ 466631 w 555801"/>
                <a:gd name="connsiteY116" fmla="*/ 167822 h 567872"/>
                <a:gd name="connsiteX117" fmla="*/ 300896 w 555801"/>
                <a:gd name="connsiteY117" fmla="*/ 64000 h 567872"/>
                <a:gd name="connsiteX118" fmla="*/ 293275 w 555801"/>
                <a:gd name="connsiteY118" fmla="*/ 53522 h 567872"/>
                <a:gd name="connsiteX119" fmla="*/ 303753 w 555801"/>
                <a:gd name="connsiteY119" fmla="*/ 44950 h 567872"/>
                <a:gd name="connsiteX120" fmla="*/ 204693 w 555801"/>
                <a:gd name="connsiteY120" fmla="*/ 39234 h 567872"/>
                <a:gd name="connsiteX121" fmla="*/ 218028 w 555801"/>
                <a:gd name="connsiteY121" fmla="*/ 40187 h 567872"/>
                <a:gd name="connsiteX122" fmla="*/ 217076 w 555801"/>
                <a:gd name="connsiteY122" fmla="*/ 53522 h 567872"/>
                <a:gd name="connsiteX123" fmla="*/ 171356 w 555801"/>
                <a:gd name="connsiteY123" fmla="*/ 79239 h 567872"/>
                <a:gd name="connsiteX124" fmla="*/ 125636 w 555801"/>
                <a:gd name="connsiteY124" fmla="*/ 103052 h 567872"/>
                <a:gd name="connsiteX125" fmla="*/ 42768 w 555801"/>
                <a:gd name="connsiteY125" fmla="*/ 197349 h 567872"/>
                <a:gd name="connsiteX126" fmla="*/ 36101 w 555801"/>
                <a:gd name="connsiteY126" fmla="*/ 392612 h 567872"/>
                <a:gd name="connsiteX127" fmla="*/ 31338 w 555801"/>
                <a:gd name="connsiteY127" fmla="*/ 404994 h 567872"/>
                <a:gd name="connsiteX128" fmla="*/ 27528 w 555801"/>
                <a:gd name="connsiteY128" fmla="*/ 405947 h 567872"/>
                <a:gd name="connsiteX129" fmla="*/ 18956 w 555801"/>
                <a:gd name="connsiteY129" fmla="*/ 400232 h 567872"/>
                <a:gd name="connsiteX130" fmla="*/ 25623 w 555801"/>
                <a:gd name="connsiteY130" fmla="*/ 188777 h 567872"/>
                <a:gd name="connsiteX131" fmla="*/ 115158 w 555801"/>
                <a:gd name="connsiteY131" fmla="*/ 86859 h 567872"/>
                <a:gd name="connsiteX132" fmla="*/ 163736 w 555801"/>
                <a:gd name="connsiteY132" fmla="*/ 62094 h 567872"/>
                <a:gd name="connsiteX133" fmla="*/ 204693 w 555801"/>
                <a:gd name="connsiteY133" fmla="*/ 39234 h 567872"/>
                <a:gd name="connsiteX134" fmla="*/ 235173 w 555801"/>
                <a:gd name="connsiteY134" fmla="*/ 182 h 567872"/>
                <a:gd name="connsiteX135" fmla="*/ 246603 w 555801"/>
                <a:gd name="connsiteY135" fmla="*/ 6849 h 567872"/>
                <a:gd name="connsiteX136" fmla="*/ 257081 w 555801"/>
                <a:gd name="connsiteY136" fmla="*/ 47807 h 567872"/>
                <a:gd name="connsiteX137" fmla="*/ 249461 w 555801"/>
                <a:gd name="connsiteY137" fmla="*/ 60189 h 567872"/>
                <a:gd name="connsiteX138" fmla="*/ 247556 w 555801"/>
                <a:gd name="connsiteY138" fmla="*/ 60189 h 567872"/>
                <a:gd name="connsiteX139" fmla="*/ 238031 w 555801"/>
                <a:gd name="connsiteY139" fmla="*/ 52569 h 567872"/>
                <a:gd name="connsiteX140" fmla="*/ 230411 w 555801"/>
                <a:gd name="connsiteY140" fmla="*/ 20184 h 567872"/>
                <a:gd name="connsiteX141" fmla="*/ 194216 w 555801"/>
                <a:gd name="connsiteY141" fmla="*/ 27804 h 567872"/>
                <a:gd name="connsiteX142" fmla="*/ 182786 w 555801"/>
                <a:gd name="connsiteY142" fmla="*/ 21137 h 567872"/>
                <a:gd name="connsiteX143" fmla="*/ 190406 w 555801"/>
                <a:gd name="connsiteY143" fmla="*/ 9707 h 5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55801" h="567872">
                  <a:moveTo>
                    <a:pt x="467584" y="456429"/>
                  </a:moveTo>
                  <a:cubicBezTo>
                    <a:pt x="471394" y="459287"/>
                    <a:pt x="471394" y="465954"/>
                    <a:pt x="468536" y="469764"/>
                  </a:cubicBezTo>
                  <a:cubicBezTo>
                    <a:pt x="423769" y="525009"/>
                    <a:pt x="354236" y="561204"/>
                    <a:pt x="282799" y="566919"/>
                  </a:cubicBezTo>
                  <a:cubicBezTo>
                    <a:pt x="275179" y="567872"/>
                    <a:pt x="267559" y="567872"/>
                    <a:pt x="259939" y="567872"/>
                  </a:cubicBezTo>
                  <a:cubicBezTo>
                    <a:pt x="219934" y="567872"/>
                    <a:pt x="182786" y="560252"/>
                    <a:pt x="150401" y="544059"/>
                  </a:cubicBezTo>
                  <a:cubicBezTo>
                    <a:pt x="132304" y="535487"/>
                    <a:pt x="117064" y="525009"/>
                    <a:pt x="104681" y="516437"/>
                  </a:cubicBezTo>
                  <a:cubicBezTo>
                    <a:pt x="90394" y="505959"/>
                    <a:pt x="78011" y="497387"/>
                    <a:pt x="64676" y="493577"/>
                  </a:cubicBezTo>
                  <a:cubicBezTo>
                    <a:pt x="58961" y="491672"/>
                    <a:pt x="56104" y="486909"/>
                    <a:pt x="58009" y="481194"/>
                  </a:cubicBezTo>
                  <a:cubicBezTo>
                    <a:pt x="59914" y="475479"/>
                    <a:pt x="65629" y="472622"/>
                    <a:pt x="70391" y="474527"/>
                  </a:cubicBezTo>
                  <a:cubicBezTo>
                    <a:pt x="86584" y="480242"/>
                    <a:pt x="99919" y="488814"/>
                    <a:pt x="116111" y="500244"/>
                  </a:cubicBezTo>
                  <a:cubicBezTo>
                    <a:pt x="128494" y="508817"/>
                    <a:pt x="141829" y="518342"/>
                    <a:pt x="158974" y="526914"/>
                  </a:cubicBezTo>
                  <a:cubicBezTo>
                    <a:pt x="194216" y="544059"/>
                    <a:pt x="237079" y="551679"/>
                    <a:pt x="281846" y="547869"/>
                  </a:cubicBezTo>
                  <a:cubicBezTo>
                    <a:pt x="348521" y="543107"/>
                    <a:pt x="413291" y="509769"/>
                    <a:pt x="454249" y="458334"/>
                  </a:cubicBezTo>
                  <a:cubicBezTo>
                    <a:pt x="457106" y="453572"/>
                    <a:pt x="462821" y="453572"/>
                    <a:pt x="467584" y="456429"/>
                  </a:cubicBezTo>
                  <a:close/>
                  <a:moveTo>
                    <a:pt x="43721" y="441189"/>
                  </a:moveTo>
                  <a:cubicBezTo>
                    <a:pt x="47531" y="438332"/>
                    <a:pt x="54198" y="439284"/>
                    <a:pt x="57056" y="443094"/>
                  </a:cubicBezTo>
                  <a:cubicBezTo>
                    <a:pt x="59914" y="446904"/>
                    <a:pt x="58961" y="453572"/>
                    <a:pt x="55151" y="456429"/>
                  </a:cubicBezTo>
                  <a:lnTo>
                    <a:pt x="29433" y="477384"/>
                  </a:lnTo>
                  <a:lnTo>
                    <a:pt x="53246" y="499292"/>
                  </a:lnTo>
                  <a:cubicBezTo>
                    <a:pt x="57056" y="503102"/>
                    <a:pt x="57056" y="508817"/>
                    <a:pt x="53246" y="512627"/>
                  </a:cubicBezTo>
                  <a:cubicBezTo>
                    <a:pt x="51341" y="514532"/>
                    <a:pt x="49436" y="515484"/>
                    <a:pt x="46579" y="515484"/>
                  </a:cubicBezTo>
                  <a:cubicBezTo>
                    <a:pt x="43721" y="515484"/>
                    <a:pt x="41816" y="514532"/>
                    <a:pt x="39911" y="512627"/>
                  </a:cubicBezTo>
                  <a:lnTo>
                    <a:pt x="8478" y="483099"/>
                  </a:lnTo>
                  <a:cubicBezTo>
                    <a:pt x="6573" y="481194"/>
                    <a:pt x="5621" y="478337"/>
                    <a:pt x="5621" y="475479"/>
                  </a:cubicBezTo>
                  <a:cubicBezTo>
                    <a:pt x="5621" y="473574"/>
                    <a:pt x="7526" y="470717"/>
                    <a:pt x="9431" y="468812"/>
                  </a:cubicBezTo>
                  <a:close/>
                  <a:moveTo>
                    <a:pt x="548546" y="375468"/>
                  </a:moveTo>
                  <a:cubicBezTo>
                    <a:pt x="554261" y="376420"/>
                    <a:pt x="557119" y="382135"/>
                    <a:pt x="555214" y="388802"/>
                  </a:cubicBezTo>
                  <a:lnTo>
                    <a:pt x="541879" y="433570"/>
                  </a:lnTo>
                  <a:cubicBezTo>
                    <a:pt x="540926" y="436427"/>
                    <a:pt x="539021" y="438332"/>
                    <a:pt x="537116" y="439285"/>
                  </a:cubicBezTo>
                  <a:cubicBezTo>
                    <a:pt x="535211" y="440238"/>
                    <a:pt x="534259" y="440238"/>
                    <a:pt x="532354" y="440238"/>
                  </a:cubicBezTo>
                  <a:cubicBezTo>
                    <a:pt x="531401" y="440238"/>
                    <a:pt x="530449" y="439285"/>
                    <a:pt x="529496" y="439285"/>
                  </a:cubicBezTo>
                  <a:lnTo>
                    <a:pt x="488539" y="424997"/>
                  </a:lnTo>
                  <a:cubicBezTo>
                    <a:pt x="483776" y="423093"/>
                    <a:pt x="480919" y="417377"/>
                    <a:pt x="482824" y="412615"/>
                  </a:cubicBezTo>
                  <a:cubicBezTo>
                    <a:pt x="484729" y="407852"/>
                    <a:pt x="490444" y="404995"/>
                    <a:pt x="495206" y="406900"/>
                  </a:cubicBezTo>
                  <a:lnTo>
                    <a:pt x="526639" y="417377"/>
                  </a:lnTo>
                  <a:lnTo>
                    <a:pt x="537116" y="382135"/>
                  </a:lnTo>
                  <a:cubicBezTo>
                    <a:pt x="538069" y="377372"/>
                    <a:pt x="543784" y="374515"/>
                    <a:pt x="548546" y="375468"/>
                  </a:cubicBezTo>
                  <a:close/>
                  <a:moveTo>
                    <a:pt x="405671" y="299268"/>
                  </a:moveTo>
                  <a:lnTo>
                    <a:pt x="405671" y="358322"/>
                  </a:lnTo>
                  <a:cubicBezTo>
                    <a:pt x="405671" y="364038"/>
                    <a:pt x="401861" y="367847"/>
                    <a:pt x="396146" y="367847"/>
                  </a:cubicBezTo>
                  <a:lnTo>
                    <a:pt x="165641" y="367847"/>
                  </a:lnTo>
                  <a:lnTo>
                    <a:pt x="165641" y="406900"/>
                  </a:lnTo>
                  <a:lnTo>
                    <a:pt x="422816" y="406900"/>
                  </a:lnTo>
                  <a:lnTo>
                    <a:pt x="422816" y="299268"/>
                  </a:lnTo>
                  <a:close/>
                  <a:moveTo>
                    <a:pt x="198026" y="217351"/>
                  </a:moveTo>
                  <a:cubicBezTo>
                    <a:pt x="201836" y="213542"/>
                    <a:pt x="207551" y="213542"/>
                    <a:pt x="211361" y="217351"/>
                  </a:cubicBezTo>
                  <a:cubicBezTo>
                    <a:pt x="215171" y="221162"/>
                    <a:pt x="215171" y="226876"/>
                    <a:pt x="211361" y="230687"/>
                  </a:cubicBezTo>
                  <a:cubicBezTo>
                    <a:pt x="200884" y="240212"/>
                    <a:pt x="195169" y="254499"/>
                    <a:pt x="195169" y="268787"/>
                  </a:cubicBezTo>
                  <a:cubicBezTo>
                    <a:pt x="195169" y="283074"/>
                    <a:pt x="200884" y="296409"/>
                    <a:pt x="211361" y="306887"/>
                  </a:cubicBezTo>
                  <a:cubicBezTo>
                    <a:pt x="215171" y="310696"/>
                    <a:pt x="215171" y="316412"/>
                    <a:pt x="211361" y="320221"/>
                  </a:cubicBezTo>
                  <a:cubicBezTo>
                    <a:pt x="209456" y="322127"/>
                    <a:pt x="207551" y="323079"/>
                    <a:pt x="204694" y="323079"/>
                  </a:cubicBezTo>
                  <a:cubicBezTo>
                    <a:pt x="202788" y="323079"/>
                    <a:pt x="199931" y="322127"/>
                    <a:pt x="198026" y="322127"/>
                  </a:cubicBezTo>
                  <a:cubicBezTo>
                    <a:pt x="182786" y="307839"/>
                    <a:pt x="175166" y="289742"/>
                    <a:pt x="175166" y="269739"/>
                  </a:cubicBezTo>
                  <a:cubicBezTo>
                    <a:pt x="175166" y="249737"/>
                    <a:pt x="183738" y="231639"/>
                    <a:pt x="198026" y="217351"/>
                  </a:cubicBezTo>
                  <a:close/>
                  <a:moveTo>
                    <a:pt x="245651" y="216400"/>
                  </a:moveTo>
                  <a:cubicBezTo>
                    <a:pt x="251366" y="216400"/>
                    <a:pt x="255176" y="220210"/>
                    <a:pt x="255176" y="225925"/>
                  </a:cubicBezTo>
                  <a:lnTo>
                    <a:pt x="255176" y="229735"/>
                  </a:lnTo>
                  <a:cubicBezTo>
                    <a:pt x="265653" y="233545"/>
                    <a:pt x="272321" y="243070"/>
                    <a:pt x="272321" y="254500"/>
                  </a:cubicBezTo>
                  <a:cubicBezTo>
                    <a:pt x="272321" y="260215"/>
                    <a:pt x="268511" y="264025"/>
                    <a:pt x="262796" y="264025"/>
                  </a:cubicBezTo>
                  <a:cubicBezTo>
                    <a:pt x="257081" y="264025"/>
                    <a:pt x="253271" y="260215"/>
                    <a:pt x="253271" y="254500"/>
                  </a:cubicBezTo>
                  <a:cubicBezTo>
                    <a:pt x="253271" y="250690"/>
                    <a:pt x="249461" y="246880"/>
                    <a:pt x="245651" y="246880"/>
                  </a:cubicBezTo>
                  <a:cubicBezTo>
                    <a:pt x="241841" y="246880"/>
                    <a:pt x="238031" y="249738"/>
                    <a:pt x="238031" y="254500"/>
                  </a:cubicBezTo>
                  <a:cubicBezTo>
                    <a:pt x="238031" y="256405"/>
                    <a:pt x="238031" y="259263"/>
                    <a:pt x="248509" y="264025"/>
                  </a:cubicBezTo>
                  <a:cubicBezTo>
                    <a:pt x="264701" y="268788"/>
                    <a:pt x="272321" y="278313"/>
                    <a:pt x="272321" y="290695"/>
                  </a:cubicBezTo>
                  <a:cubicBezTo>
                    <a:pt x="272321" y="302125"/>
                    <a:pt x="264701" y="311650"/>
                    <a:pt x="255176" y="315460"/>
                  </a:cubicBezTo>
                  <a:lnTo>
                    <a:pt x="255176" y="319270"/>
                  </a:lnTo>
                  <a:cubicBezTo>
                    <a:pt x="255176" y="324985"/>
                    <a:pt x="251366" y="328795"/>
                    <a:pt x="245651" y="328795"/>
                  </a:cubicBezTo>
                  <a:cubicBezTo>
                    <a:pt x="239936" y="328795"/>
                    <a:pt x="236126" y="324985"/>
                    <a:pt x="236126" y="319270"/>
                  </a:cubicBezTo>
                  <a:lnTo>
                    <a:pt x="236126" y="315460"/>
                  </a:lnTo>
                  <a:cubicBezTo>
                    <a:pt x="225649" y="311650"/>
                    <a:pt x="218981" y="302125"/>
                    <a:pt x="218981" y="290695"/>
                  </a:cubicBezTo>
                  <a:cubicBezTo>
                    <a:pt x="218981" y="284980"/>
                    <a:pt x="222791" y="281170"/>
                    <a:pt x="228506" y="281170"/>
                  </a:cubicBezTo>
                  <a:cubicBezTo>
                    <a:pt x="234221" y="281170"/>
                    <a:pt x="238031" y="284980"/>
                    <a:pt x="238031" y="290695"/>
                  </a:cubicBezTo>
                  <a:cubicBezTo>
                    <a:pt x="238031" y="294505"/>
                    <a:pt x="241841" y="298315"/>
                    <a:pt x="245651" y="298315"/>
                  </a:cubicBezTo>
                  <a:cubicBezTo>
                    <a:pt x="249461" y="298315"/>
                    <a:pt x="253271" y="294505"/>
                    <a:pt x="253271" y="289742"/>
                  </a:cubicBezTo>
                  <a:cubicBezTo>
                    <a:pt x="253271" y="287838"/>
                    <a:pt x="253271" y="284027"/>
                    <a:pt x="242794" y="281170"/>
                  </a:cubicBezTo>
                  <a:cubicBezTo>
                    <a:pt x="226601" y="275455"/>
                    <a:pt x="218981" y="266882"/>
                    <a:pt x="218981" y="254500"/>
                  </a:cubicBezTo>
                  <a:cubicBezTo>
                    <a:pt x="218981" y="243070"/>
                    <a:pt x="226601" y="233545"/>
                    <a:pt x="236126" y="229735"/>
                  </a:cubicBezTo>
                  <a:lnTo>
                    <a:pt x="236126" y="225925"/>
                  </a:lnTo>
                  <a:cubicBezTo>
                    <a:pt x="236126" y="220210"/>
                    <a:pt x="239936" y="216400"/>
                    <a:pt x="245651" y="216400"/>
                  </a:cubicBezTo>
                  <a:close/>
                  <a:moveTo>
                    <a:pt x="287561" y="214494"/>
                  </a:moveTo>
                  <a:cubicBezTo>
                    <a:pt x="291371" y="210684"/>
                    <a:pt x="297086" y="211637"/>
                    <a:pt x="300896" y="215447"/>
                  </a:cubicBezTo>
                  <a:cubicBezTo>
                    <a:pt x="324708" y="244022"/>
                    <a:pt x="324708" y="289742"/>
                    <a:pt x="300896" y="318317"/>
                  </a:cubicBezTo>
                  <a:cubicBezTo>
                    <a:pt x="298991" y="321174"/>
                    <a:pt x="296133" y="322127"/>
                    <a:pt x="293276" y="322127"/>
                  </a:cubicBezTo>
                  <a:cubicBezTo>
                    <a:pt x="291371" y="322127"/>
                    <a:pt x="289466" y="322127"/>
                    <a:pt x="287561" y="320222"/>
                  </a:cubicBezTo>
                  <a:cubicBezTo>
                    <a:pt x="282798" y="317364"/>
                    <a:pt x="282798" y="310697"/>
                    <a:pt x="286608" y="305934"/>
                  </a:cubicBezTo>
                  <a:cubicBezTo>
                    <a:pt x="304706" y="284979"/>
                    <a:pt x="304706" y="249737"/>
                    <a:pt x="286608" y="227829"/>
                  </a:cubicBezTo>
                  <a:cubicBezTo>
                    <a:pt x="282798" y="224019"/>
                    <a:pt x="283751" y="218304"/>
                    <a:pt x="287561" y="214494"/>
                  </a:cubicBezTo>
                  <a:close/>
                  <a:moveTo>
                    <a:pt x="106586" y="195445"/>
                  </a:moveTo>
                  <a:lnTo>
                    <a:pt x="106586" y="347845"/>
                  </a:lnTo>
                  <a:lnTo>
                    <a:pt x="386621" y="347845"/>
                  </a:lnTo>
                  <a:lnTo>
                    <a:pt x="386621" y="195445"/>
                  </a:lnTo>
                  <a:close/>
                  <a:moveTo>
                    <a:pt x="97061" y="176395"/>
                  </a:moveTo>
                  <a:lnTo>
                    <a:pt x="395194" y="176395"/>
                  </a:lnTo>
                  <a:cubicBezTo>
                    <a:pt x="400909" y="176395"/>
                    <a:pt x="404719" y="180205"/>
                    <a:pt x="404719" y="185920"/>
                  </a:cubicBezTo>
                  <a:lnTo>
                    <a:pt x="404719" y="279265"/>
                  </a:lnTo>
                  <a:lnTo>
                    <a:pt x="431389" y="279265"/>
                  </a:lnTo>
                  <a:cubicBezTo>
                    <a:pt x="437104" y="279265"/>
                    <a:pt x="440914" y="283075"/>
                    <a:pt x="440914" y="288790"/>
                  </a:cubicBezTo>
                  <a:lnTo>
                    <a:pt x="440914" y="416425"/>
                  </a:lnTo>
                  <a:cubicBezTo>
                    <a:pt x="440914" y="422140"/>
                    <a:pt x="437104" y="425950"/>
                    <a:pt x="431389" y="425950"/>
                  </a:cubicBezTo>
                  <a:lnTo>
                    <a:pt x="155163" y="425950"/>
                  </a:lnTo>
                  <a:cubicBezTo>
                    <a:pt x="150401" y="425950"/>
                    <a:pt x="145639" y="421188"/>
                    <a:pt x="146591" y="415472"/>
                  </a:cubicBezTo>
                  <a:lnTo>
                    <a:pt x="146591" y="366895"/>
                  </a:lnTo>
                  <a:lnTo>
                    <a:pt x="97061" y="366895"/>
                  </a:lnTo>
                  <a:cubicBezTo>
                    <a:pt x="91346" y="366895"/>
                    <a:pt x="87536" y="363085"/>
                    <a:pt x="87536" y="357370"/>
                  </a:cubicBezTo>
                  <a:lnTo>
                    <a:pt x="87536" y="185920"/>
                  </a:lnTo>
                  <a:cubicBezTo>
                    <a:pt x="87536" y="180205"/>
                    <a:pt x="91346" y="176395"/>
                    <a:pt x="97061" y="176395"/>
                  </a:cubicBezTo>
                  <a:close/>
                  <a:moveTo>
                    <a:pt x="303753" y="44950"/>
                  </a:moveTo>
                  <a:cubicBezTo>
                    <a:pt x="374238" y="54475"/>
                    <a:pt x="441866" y="96385"/>
                    <a:pt x="483776" y="157345"/>
                  </a:cubicBezTo>
                  <a:cubicBezTo>
                    <a:pt x="510445" y="197350"/>
                    <a:pt x="526638" y="241165"/>
                    <a:pt x="528543" y="284980"/>
                  </a:cubicBezTo>
                  <a:cubicBezTo>
                    <a:pt x="529495" y="305935"/>
                    <a:pt x="527591" y="324032"/>
                    <a:pt x="525686" y="339272"/>
                  </a:cubicBezTo>
                  <a:cubicBezTo>
                    <a:pt x="523781" y="354512"/>
                    <a:pt x="522828" y="367847"/>
                    <a:pt x="523781" y="380230"/>
                  </a:cubicBezTo>
                  <a:cubicBezTo>
                    <a:pt x="523781" y="384992"/>
                    <a:pt x="519970" y="389755"/>
                    <a:pt x="515208" y="390707"/>
                  </a:cubicBezTo>
                  <a:cubicBezTo>
                    <a:pt x="515208" y="390707"/>
                    <a:pt x="514256" y="390707"/>
                    <a:pt x="514256" y="390707"/>
                  </a:cubicBezTo>
                  <a:cubicBezTo>
                    <a:pt x="509493" y="390707"/>
                    <a:pt x="505683" y="386897"/>
                    <a:pt x="504731" y="382135"/>
                  </a:cubicBezTo>
                  <a:cubicBezTo>
                    <a:pt x="502826" y="367847"/>
                    <a:pt x="504731" y="352607"/>
                    <a:pt x="505683" y="337367"/>
                  </a:cubicBezTo>
                  <a:cubicBezTo>
                    <a:pt x="507588" y="322127"/>
                    <a:pt x="509493" y="304982"/>
                    <a:pt x="508541" y="285932"/>
                  </a:cubicBezTo>
                  <a:cubicBezTo>
                    <a:pt x="506636" y="245927"/>
                    <a:pt x="492348" y="204970"/>
                    <a:pt x="466631" y="167822"/>
                  </a:cubicBezTo>
                  <a:cubicBezTo>
                    <a:pt x="428531" y="112577"/>
                    <a:pt x="366618" y="73525"/>
                    <a:pt x="300896" y="64000"/>
                  </a:cubicBezTo>
                  <a:cubicBezTo>
                    <a:pt x="295181" y="63047"/>
                    <a:pt x="292323" y="58285"/>
                    <a:pt x="293275" y="53522"/>
                  </a:cubicBezTo>
                  <a:cubicBezTo>
                    <a:pt x="293275" y="47807"/>
                    <a:pt x="298990" y="43997"/>
                    <a:pt x="303753" y="44950"/>
                  </a:cubicBezTo>
                  <a:close/>
                  <a:moveTo>
                    <a:pt x="204693" y="39234"/>
                  </a:moveTo>
                  <a:cubicBezTo>
                    <a:pt x="208503" y="35424"/>
                    <a:pt x="214218" y="36377"/>
                    <a:pt x="218028" y="40187"/>
                  </a:cubicBezTo>
                  <a:cubicBezTo>
                    <a:pt x="221838" y="43997"/>
                    <a:pt x="220886" y="49712"/>
                    <a:pt x="217076" y="53522"/>
                  </a:cubicBezTo>
                  <a:cubicBezTo>
                    <a:pt x="204693" y="64952"/>
                    <a:pt x="188501" y="71619"/>
                    <a:pt x="171356" y="79239"/>
                  </a:cubicBezTo>
                  <a:cubicBezTo>
                    <a:pt x="157068" y="85907"/>
                    <a:pt x="141828" y="92574"/>
                    <a:pt x="125636" y="103052"/>
                  </a:cubicBezTo>
                  <a:cubicBezTo>
                    <a:pt x="91346" y="124007"/>
                    <a:pt x="62771" y="156392"/>
                    <a:pt x="42768" y="197349"/>
                  </a:cubicBezTo>
                  <a:cubicBezTo>
                    <a:pt x="13241" y="257357"/>
                    <a:pt x="11336" y="330699"/>
                    <a:pt x="36101" y="392612"/>
                  </a:cubicBezTo>
                  <a:cubicBezTo>
                    <a:pt x="38958" y="397374"/>
                    <a:pt x="36101" y="403089"/>
                    <a:pt x="31338" y="404994"/>
                  </a:cubicBezTo>
                  <a:cubicBezTo>
                    <a:pt x="30386" y="405947"/>
                    <a:pt x="28481" y="405947"/>
                    <a:pt x="27528" y="405947"/>
                  </a:cubicBezTo>
                  <a:cubicBezTo>
                    <a:pt x="24671" y="405947"/>
                    <a:pt x="20861" y="404042"/>
                    <a:pt x="18956" y="400232"/>
                  </a:cubicBezTo>
                  <a:cubicBezTo>
                    <a:pt x="-8667" y="333557"/>
                    <a:pt x="-5809" y="254499"/>
                    <a:pt x="25623" y="188777"/>
                  </a:cubicBezTo>
                  <a:cubicBezTo>
                    <a:pt x="47531" y="144962"/>
                    <a:pt x="78011" y="109719"/>
                    <a:pt x="115158" y="86859"/>
                  </a:cubicBezTo>
                  <a:cubicBezTo>
                    <a:pt x="132303" y="75429"/>
                    <a:pt x="149448" y="68762"/>
                    <a:pt x="163736" y="62094"/>
                  </a:cubicBezTo>
                  <a:cubicBezTo>
                    <a:pt x="179928" y="54474"/>
                    <a:pt x="194216" y="48759"/>
                    <a:pt x="204693" y="39234"/>
                  </a:cubicBezTo>
                  <a:close/>
                  <a:moveTo>
                    <a:pt x="235173" y="182"/>
                  </a:moveTo>
                  <a:cubicBezTo>
                    <a:pt x="240888" y="-771"/>
                    <a:pt x="245651" y="2087"/>
                    <a:pt x="246603" y="6849"/>
                  </a:cubicBezTo>
                  <a:lnTo>
                    <a:pt x="257081" y="47807"/>
                  </a:lnTo>
                  <a:cubicBezTo>
                    <a:pt x="258033" y="53522"/>
                    <a:pt x="255176" y="58284"/>
                    <a:pt x="249461" y="60189"/>
                  </a:cubicBezTo>
                  <a:cubicBezTo>
                    <a:pt x="249461" y="60189"/>
                    <a:pt x="248508" y="60189"/>
                    <a:pt x="247556" y="60189"/>
                  </a:cubicBezTo>
                  <a:cubicBezTo>
                    <a:pt x="242793" y="60189"/>
                    <a:pt x="238983" y="57332"/>
                    <a:pt x="238031" y="52569"/>
                  </a:cubicBezTo>
                  <a:lnTo>
                    <a:pt x="230411" y="20184"/>
                  </a:lnTo>
                  <a:lnTo>
                    <a:pt x="194216" y="27804"/>
                  </a:lnTo>
                  <a:cubicBezTo>
                    <a:pt x="189453" y="29709"/>
                    <a:pt x="184691" y="25899"/>
                    <a:pt x="182786" y="21137"/>
                  </a:cubicBezTo>
                  <a:cubicBezTo>
                    <a:pt x="181833" y="15422"/>
                    <a:pt x="185643" y="10659"/>
                    <a:pt x="190406" y="9707"/>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54" name="Gruppieren 353">
            <a:extLst>
              <a:ext uri="{FF2B5EF4-FFF2-40B4-BE49-F238E27FC236}">
                <a16:creationId xmlns:a16="http://schemas.microsoft.com/office/drawing/2014/main" id="{9C39E125-8C92-5136-8CD6-C2B70FA96AB2}"/>
              </a:ext>
            </a:extLst>
          </p:cNvPr>
          <p:cNvGrpSpPr>
            <a:grpSpLocks noChangeAspect="1"/>
          </p:cNvGrpSpPr>
          <p:nvPr/>
        </p:nvGrpSpPr>
        <p:grpSpPr bwMode="gray">
          <a:xfrm>
            <a:off x="2888858" y="2597483"/>
            <a:ext cx="502222" cy="502222"/>
            <a:chOff x="4069656" y="2597483"/>
            <a:chExt cx="502222" cy="502222"/>
          </a:xfrm>
        </p:grpSpPr>
        <p:sp>
          <p:nvSpPr>
            <p:cNvPr id="355" name="Oval 2">
              <a:extLst>
                <a:ext uri="{FF2B5EF4-FFF2-40B4-BE49-F238E27FC236}">
                  <a16:creationId xmlns:a16="http://schemas.microsoft.com/office/drawing/2014/main" id="{03064786-50C5-7F92-E57C-3BB0081F92E5}"/>
                </a:ext>
              </a:extLst>
            </p:cNvPr>
            <p:cNvSpPr>
              <a:spLocks noChangeAspect="1"/>
            </p:cNvSpPr>
            <p:nvPr/>
          </p:nvSpPr>
          <p:spPr bwMode="gray">
            <a:xfrm rot="10800000" flipV="1">
              <a:off x="4069656" y="2597483"/>
              <a:ext cx="502222" cy="502222"/>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lIns="0" tIns="0" rIns="0" bIns="0" rtlCol="0" anchor="ctr"/>
            <a:lstStyle/>
            <a:p>
              <a:pPr algn="ctr"/>
              <a:endParaRPr lang="de-DE" sz="2800" b="1" dirty="0">
                <a:latin typeface="+mj-lt"/>
              </a:endParaRPr>
            </a:p>
          </p:txBody>
        </p:sp>
        <p:sp>
          <p:nvSpPr>
            <p:cNvPr id="356" name="ICON">
              <a:extLst>
                <a:ext uri="{FF2B5EF4-FFF2-40B4-BE49-F238E27FC236}">
                  <a16:creationId xmlns:a16="http://schemas.microsoft.com/office/drawing/2014/main" id="{95B10E1F-79B5-B06A-2396-C493E6FF616C}"/>
                </a:ext>
              </a:extLst>
            </p:cNvPr>
            <p:cNvSpPr>
              <a:spLocks noChangeAspect="1"/>
            </p:cNvSpPr>
            <p:nvPr/>
          </p:nvSpPr>
          <p:spPr bwMode="gray">
            <a:xfrm>
              <a:off x="4181816" y="2706626"/>
              <a:ext cx="277901" cy="283936"/>
            </a:xfrm>
            <a:custGeom>
              <a:avLst/>
              <a:gdLst>
                <a:gd name="connsiteX0" fmla="*/ 467584 w 555801"/>
                <a:gd name="connsiteY0" fmla="*/ 456429 h 567872"/>
                <a:gd name="connsiteX1" fmla="*/ 468536 w 555801"/>
                <a:gd name="connsiteY1" fmla="*/ 469764 h 567872"/>
                <a:gd name="connsiteX2" fmla="*/ 282799 w 555801"/>
                <a:gd name="connsiteY2" fmla="*/ 566919 h 567872"/>
                <a:gd name="connsiteX3" fmla="*/ 259939 w 555801"/>
                <a:gd name="connsiteY3" fmla="*/ 567872 h 567872"/>
                <a:gd name="connsiteX4" fmla="*/ 150401 w 555801"/>
                <a:gd name="connsiteY4" fmla="*/ 544059 h 567872"/>
                <a:gd name="connsiteX5" fmla="*/ 104681 w 555801"/>
                <a:gd name="connsiteY5" fmla="*/ 516437 h 567872"/>
                <a:gd name="connsiteX6" fmla="*/ 64676 w 555801"/>
                <a:gd name="connsiteY6" fmla="*/ 493577 h 567872"/>
                <a:gd name="connsiteX7" fmla="*/ 58009 w 555801"/>
                <a:gd name="connsiteY7" fmla="*/ 481194 h 567872"/>
                <a:gd name="connsiteX8" fmla="*/ 70391 w 555801"/>
                <a:gd name="connsiteY8" fmla="*/ 474527 h 567872"/>
                <a:gd name="connsiteX9" fmla="*/ 116111 w 555801"/>
                <a:gd name="connsiteY9" fmla="*/ 500244 h 567872"/>
                <a:gd name="connsiteX10" fmla="*/ 158974 w 555801"/>
                <a:gd name="connsiteY10" fmla="*/ 526914 h 567872"/>
                <a:gd name="connsiteX11" fmla="*/ 281846 w 555801"/>
                <a:gd name="connsiteY11" fmla="*/ 547869 h 567872"/>
                <a:gd name="connsiteX12" fmla="*/ 454249 w 555801"/>
                <a:gd name="connsiteY12" fmla="*/ 458334 h 567872"/>
                <a:gd name="connsiteX13" fmla="*/ 467584 w 555801"/>
                <a:gd name="connsiteY13" fmla="*/ 456429 h 567872"/>
                <a:gd name="connsiteX14" fmla="*/ 43721 w 555801"/>
                <a:gd name="connsiteY14" fmla="*/ 441189 h 567872"/>
                <a:gd name="connsiteX15" fmla="*/ 57056 w 555801"/>
                <a:gd name="connsiteY15" fmla="*/ 443094 h 567872"/>
                <a:gd name="connsiteX16" fmla="*/ 55151 w 555801"/>
                <a:gd name="connsiteY16" fmla="*/ 456429 h 567872"/>
                <a:gd name="connsiteX17" fmla="*/ 29433 w 555801"/>
                <a:gd name="connsiteY17" fmla="*/ 477384 h 567872"/>
                <a:gd name="connsiteX18" fmla="*/ 53246 w 555801"/>
                <a:gd name="connsiteY18" fmla="*/ 499292 h 567872"/>
                <a:gd name="connsiteX19" fmla="*/ 53246 w 555801"/>
                <a:gd name="connsiteY19" fmla="*/ 512627 h 567872"/>
                <a:gd name="connsiteX20" fmla="*/ 46579 w 555801"/>
                <a:gd name="connsiteY20" fmla="*/ 515484 h 567872"/>
                <a:gd name="connsiteX21" fmla="*/ 39911 w 555801"/>
                <a:gd name="connsiteY21" fmla="*/ 512627 h 567872"/>
                <a:gd name="connsiteX22" fmla="*/ 8478 w 555801"/>
                <a:gd name="connsiteY22" fmla="*/ 483099 h 567872"/>
                <a:gd name="connsiteX23" fmla="*/ 5621 w 555801"/>
                <a:gd name="connsiteY23" fmla="*/ 475479 h 567872"/>
                <a:gd name="connsiteX24" fmla="*/ 9431 w 555801"/>
                <a:gd name="connsiteY24" fmla="*/ 468812 h 567872"/>
                <a:gd name="connsiteX25" fmla="*/ 548546 w 555801"/>
                <a:gd name="connsiteY25" fmla="*/ 375468 h 567872"/>
                <a:gd name="connsiteX26" fmla="*/ 555214 w 555801"/>
                <a:gd name="connsiteY26" fmla="*/ 388802 h 567872"/>
                <a:gd name="connsiteX27" fmla="*/ 541879 w 555801"/>
                <a:gd name="connsiteY27" fmla="*/ 433570 h 567872"/>
                <a:gd name="connsiteX28" fmla="*/ 537116 w 555801"/>
                <a:gd name="connsiteY28" fmla="*/ 439285 h 567872"/>
                <a:gd name="connsiteX29" fmla="*/ 532354 w 555801"/>
                <a:gd name="connsiteY29" fmla="*/ 440238 h 567872"/>
                <a:gd name="connsiteX30" fmla="*/ 529496 w 555801"/>
                <a:gd name="connsiteY30" fmla="*/ 439285 h 567872"/>
                <a:gd name="connsiteX31" fmla="*/ 488539 w 555801"/>
                <a:gd name="connsiteY31" fmla="*/ 424997 h 567872"/>
                <a:gd name="connsiteX32" fmla="*/ 482824 w 555801"/>
                <a:gd name="connsiteY32" fmla="*/ 412615 h 567872"/>
                <a:gd name="connsiteX33" fmla="*/ 495206 w 555801"/>
                <a:gd name="connsiteY33" fmla="*/ 406900 h 567872"/>
                <a:gd name="connsiteX34" fmla="*/ 526639 w 555801"/>
                <a:gd name="connsiteY34" fmla="*/ 417377 h 567872"/>
                <a:gd name="connsiteX35" fmla="*/ 537116 w 555801"/>
                <a:gd name="connsiteY35" fmla="*/ 382135 h 567872"/>
                <a:gd name="connsiteX36" fmla="*/ 548546 w 555801"/>
                <a:gd name="connsiteY36" fmla="*/ 375468 h 567872"/>
                <a:gd name="connsiteX37" fmla="*/ 405671 w 555801"/>
                <a:gd name="connsiteY37" fmla="*/ 299268 h 567872"/>
                <a:gd name="connsiteX38" fmla="*/ 405671 w 555801"/>
                <a:gd name="connsiteY38" fmla="*/ 358322 h 567872"/>
                <a:gd name="connsiteX39" fmla="*/ 396146 w 555801"/>
                <a:gd name="connsiteY39" fmla="*/ 367847 h 567872"/>
                <a:gd name="connsiteX40" fmla="*/ 165641 w 555801"/>
                <a:gd name="connsiteY40" fmla="*/ 367847 h 567872"/>
                <a:gd name="connsiteX41" fmla="*/ 165641 w 555801"/>
                <a:gd name="connsiteY41" fmla="*/ 406900 h 567872"/>
                <a:gd name="connsiteX42" fmla="*/ 422816 w 555801"/>
                <a:gd name="connsiteY42" fmla="*/ 406900 h 567872"/>
                <a:gd name="connsiteX43" fmla="*/ 422816 w 555801"/>
                <a:gd name="connsiteY43" fmla="*/ 299268 h 567872"/>
                <a:gd name="connsiteX44" fmla="*/ 198026 w 555801"/>
                <a:gd name="connsiteY44" fmla="*/ 217351 h 567872"/>
                <a:gd name="connsiteX45" fmla="*/ 211361 w 555801"/>
                <a:gd name="connsiteY45" fmla="*/ 217351 h 567872"/>
                <a:gd name="connsiteX46" fmla="*/ 211361 w 555801"/>
                <a:gd name="connsiteY46" fmla="*/ 230687 h 567872"/>
                <a:gd name="connsiteX47" fmla="*/ 195169 w 555801"/>
                <a:gd name="connsiteY47" fmla="*/ 268787 h 567872"/>
                <a:gd name="connsiteX48" fmla="*/ 211361 w 555801"/>
                <a:gd name="connsiteY48" fmla="*/ 306887 h 567872"/>
                <a:gd name="connsiteX49" fmla="*/ 211361 w 555801"/>
                <a:gd name="connsiteY49" fmla="*/ 320221 h 567872"/>
                <a:gd name="connsiteX50" fmla="*/ 204694 w 555801"/>
                <a:gd name="connsiteY50" fmla="*/ 323079 h 567872"/>
                <a:gd name="connsiteX51" fmla="*/ 198026 w 555801"/>
                <a:gd name="connsiteY51" fmla="*/ 322127 h 567872"/>
                <a:gd name="connsiteX52" fmla="*/ 175166 w 555801"/>
                <a:gd name="connsiteY52" fmla="*/ 269739 h 567872"/>
                <a:gd name="connsiteX53" fmla="*/ 198026 w 555801"/>
                <a:gd name="connsiteY53" fmla="*/ 217351 h 567872"/>
                <a:gd name="connsiteX54" fmla="*/ 245651 w 555801"/>
                <a:gd name="connsiteY54" fmla="*/ 216400 h 567872"/>
                <a:gd name="connsiteX55" fmla="*/ 255176 w 555801"/>
                <a:gd name="connsiteY55" fmla="*/ 225925 h 567872"/>
                <a:gd name="connsiteX56" fmla="*/ 255176 w 555801"/>
                <a:gd name="connsiteY56" fmla="*/ 229735 h 567872"/>
                <a:gd name="connsiteX57" fmla="*/ 272321 w 555801"/>
                <a:gd name="connsiteY57" fmla="*/ 254500 h 567872"/>
                <a:gd name="connsiteX58" fmla="*/ 262796 w 555801"/>
                <a:gd name="connsiteY58" fmla="*/ 264025 h 567872"/>
                <a:gd name="connsiteX59" fmla="*/ 253271 w 555801"/>
                <a:gd name="connsiteY59" fmla="*/ 254500 h 567872"/>
                <a:gd name="connsiteX60" fmla="*/ 245651 w 555801"/>
                <a:gd name="connsiteY60" fmla="*/ 246880 h 567872"/>
                <a:gd name="connsiteX61" fmla="*/ 238031 w 555801"/>
                <a:gd name="connsiteY61" fmla="*/ 254500 h 567872"/>
                <a:gd name="connsiteX62" fmla="*/ 248509 w 555801"/>
                <a:gd name="connsiteY62" fmla="*/ 264025 h 567872"/>
                <a:gd name="connsiteX63" fmla="*/ 272321 w 555801"/>
                <a:gd name="connsiteY63" fmla="*/ 290695 h 567872"/>
                <a:gd name="connsiteX64" fmla="*/ 255176 w 555801"/>
                <a:gd name="connsiteY64" fmla="*/ 315460 h 567872"/>
                <a:gd name="connsiteX65" fmla="*/ 255176 w 555801"/>
                <a:gd name="connsiteY65" fmla="*/ 319270 h 567872"/>
                <a:gd name="connsiteX66" fmla="*/ 245651 w 555801"/>
                <a:gd name="connsiteY66" fmla="*/ 328795 h 567872"/>
                <a:gd name="connsiteX67" fmla="*/ 236126 w 555801"/>
                <a:gd name="connsiteY67" fmla="*/ 319270 h 567872"/>
                <a:gd name="connsiteX68" fmla="*/ 236126 w 555801"/>
                <a:gd name="connsiteY68" fmla="*/ 315460 h 567872"/>
                <a:gd name="connsiteX69" fmla="*/ 218981 w 555801"/>
                <a:gd name="connsiteY69" fmla="*/ 290695 h 567872"/>
                <a:gd name="connsiteX70" fmla="*/ 228506 w 555801"/>
                <a:gd name="connsiteY70" fmla="*/ 281170 h 567872"/>
                <a:gd name="connsiteX71" fmla="*/ 238031 w 555801"/>
                <a:gd name="connsiteY71" fmla="*/ 290695 h 567872"/>
                <a:gd name="connsiteX72" fmla="*/ 245651 w 555801"/>
                <a:gd name="connsiteY72" fmla="*/ 298315 h 567872"/>
                <a:gd name="connsiteX73" fmla="*/ 253271 w 555801"/>
                <a:gd name="connsiteY73" fmla="*/ 289742 h 567872"/>
                <a:gd name="connsiteX74" fmla="*/ 242794 w 555801"/>
                <a:gd name="connsiteY74" fmla="*/ 281170 h 567872"/>
                <a:gd name="connsiteX75" fmla="*/ 218981 w 555801"/>
                <a:gd name="connsiteY75" fmla="*/ 254500 h 567872"/>
                <a:gd name="connsiteX76" fmla="*/ 236126 w 555801"/>
                <a:gd name="connsiteY76" fmla="*/ 229735 h 567872"/>
                <a:gd name="connsiteX77" fmla="*/ 236126 w 555801"/>
                <a:gd name="connsiteY77" fmla="*/ 225925 h 567872"/>
                <a:gd name="connsiteX78" fmla="*/ 245651 w 555801"/>
                <a:gd name="connsiteY78" fmla="*/ 216400 h 567872"/>
                <a:gd name="connsiteX79" fmla="*/ 287561 w 555801"/>
                <a:gd name="connsiteY79" fmla="*/ 214494 h 567872"/>
                <a:gd name="connsiteX80" fmla="*/ 300896 w 555801"/>
                <a:gd name="connsiteY80" fmla="*/ 215447 h 567872"/>
                <a:gd name="connsiteX81" fmla="*/ 300896 w 555801"/>
                <a:gd name="connsiteY81" fmla="*/ 318317 h 567872"/>
                <a:gd name="connsiteX82" fmla="*/ 293276 w 555801"/>
                <a:gd name="connsiteY82" fmla="*/ 322127 h 567872"/>
                <a:gd name="connsiteX83" fmla="*/ 287561 w 555801"/>
                <a:gd name="connsiteY83" fmla="*/ 320222 h 567872"/>
                <a:gd name="connsiteX84" fmla="*/ 286608 w 555801"/>
                <a:gd name="connsiteY84" fmla="*/ 305934 h 567872"/>
                <a:gd name="connsiteX85" fmla="*/ 286608 w 555801"/>
                <a:gd name="connsiteY85" fmla="*/ 227829 h 567872"/>
                <a:gd name="connsiteX86" fmla="*/ 287561 w 555801"/>
                <a:gd name="connsiteY86" fmla="*/ 214494 h 567872"/>
                <a:gd name="connsiteX87" fmla="*/ 106586 w 555801"/>
                <a:gd name="connsiteY87" fmla="*/ 195445 h 567872"/>
                <a:gd name="connsiteX88" fmla="*/ 106586 w 555801"/>
                <a:gd name="connsiteY88" fmla="*/ 347845 h 567872"/>
                <a:gd name="connsiteX89" fmla="*/ 386621 w 555801"/>
                <a:gd name="connsiteY89" fmla="*/ 347845 h 567872"/>
                <a:gd name="connsiteX90" fmla="*/ 386621 w 555801"/>
                <a:gd name="connsiteY90" fmla="*/ 195445 h 567872"/>
                <a:gd name="connsiteX91" fmla="*/ 97061 w 555801"/>
                <a:gd name="connsiteY91" fmla="*/ 176395 h 567872"/>
                <a:gd name="connsiteX92" fmla="*/ 395194 w 555801"/>
                <a:gd name="connsiteY92" fmla="*/ 176395 h 567872"/>
                <a:gd name="connsiteX93" fmla="*/ 404719 w 555801"/>
                <a:gd name="connsiteY93" fmla="*/ 185920 h 567872"/>
                <a:gd name="connsiteX94" fmla="*/ 404719 w 555801"/>
                <a:gd name="connsiteY94" fmla="*/ 279265 h 567872"/>
                <a:gd name="connsiteX95" fmla="*/ 431389 w 555801"/>
                <a:gd name="connsiteY95" fmla="*/ 279265 h 567872"/>
                <a:gd name="connsiteX96" fmla="*/ 440914 w 555801"/>
                <a:gd name="connsiteY96" fmla="*/ 288790 h 567872"/>
                <a:gd name="connsiteX97" fmla="*/ 440914 w 555801"/>
                <a:gd name="connsiteY97" fmla="*/ 416425 h 567872"/>
                <a:gd name="connsiteX98" fmla="*/ 431389 w 555801"/>
                <a:gd name="connsiteY98" fmla="*/ 425950 h 567872"/>
                <a:gd name="connsiteX99" fmla="*/ 155163 w 555801"/>
                <a:gd name="connsiteY99" fmla="*/ 425950 h 567872"/>
                <a:gd name="connsiteX100" fmla="*/ 146591 w 555801"/>
                <a:gd name="connsiteY100" fmla="*/ 415472 h 567872"/>
                <a:gd name="connsiteX101" fmla="*/ 146591 w 555801"/>
                <a:gd name="connsiteY101" fmla="*/ 366895 h 567872"/>
                <a:gd name="connsiteX102" fmla="*/ 97061 w 555801"/>
                <a:gd name="connsiteY102" fmla="*/ 366895 h 567872"/>
                <a:gd name="connsiteX103" fmla="*/ 87536 w 555801"/>
                <a:gd name="connsiteY103" fmla="*/ 357370 h 567872"/>
                <a:gd name="connsiteX104" fmla="*/ 87536 w 555801"/>
                <a:gd name="connsiteY104" fmla="*/ 185920 h 567872"/>
                <a:gd name="connsiteX105" fmla="*/ 97061 w 555801"/>
                <a:gd name="connsiteY105" fmla="*/ 176395 h 567872"/>
                <a:gd name="connsiteX106" fmla="*/ 303753 w 555801"/>
                <a:gd name="connsiteY106" fmla="*/ 44950 h 567872"/>
                <a:gd name="connsiteX107" fmla="*/ 483776 w 555801"/>
                <a:gd name="connsiteY107" fmla="*/ 157345 h 567872"/>
                <a:gd name="connsiteX108" fmla="*/ 528543 w 555801"/>
                <a:gd name="connsiteY108" fmla="*/ 284980 h 567872"/>
                <a:gd name="connsiteX109" fmla="*/ 525686 w 555801"/>
                <a:gd name="connsiteY109" fmla="*/ 339272 h 567872"/>
                <a:gd name="connsiteX110" fmla="*/ 523781 w 555801"/>
                <a:gd name="connsiteY110" fmla="*/ 380230 h 567872"/>
                <a:gd name="connsiteX111" fmla="*/ 515208 w 555801"/>
                <a:gd name="connsiteY111" fmla="*/ 390707 h 567872"/>
                <a:gd name="connsiteX112" fmla="*/ 514256 w 555801"/>
                <a:gd name="connsiteY112" fmla="*/ 390707 h 567872"/>
                <a:gd name="connsiteX113" fmla="*/ 504731 w 555801"/>
                <a:gd name="connsiteY113" fmla="*/ 382135 h 567872"/>
                <a:gd name="connsiteX114" fmla="*/ 505683 w 555801"/>
                <a:gd name="connsiteY114" fmla="*/ 337367 h 567872"/>
                <a:gd name="connsiteX115" fmla="*/ 508541 w 555801"/>
                <a:gd name="connsiteY115" fmla="*/ 285932 h 567872"/>
                <a:gd name="connsiteX116" fmla="*/ 466631 w 555801"/>
                <a:gd name="connsiteY116" fmla="*/ 167822 h 567872"/>
                <a:gd name="connsiteX117" fmla="*/ 300896 w 555801"/>
                <a:gd name="connsiteY117" fmla="*/ 64000 h 567872"/>
                <a:gd name="connsiteX118" fmla="*/ 293275 w 555801"/>
                <a:gd name="connsiteY118" fmla="*/ 53522 h 567872"/>
                <a:gd name="connsiteX119" fmla="*/ 303753 w 555801"/>
                <a:gd name="connsiteY119" fmla="*/ 44950 h 567872"/>
                <a:gd name="connsiteX120" fmla="*/ 204693 w 555801"/>
                <a:gd name="connsiteY120" fmla="*/ 39234 h 567872"/>
                <a:gd name="connsiteX121" fmla="*/ 218028 w 555801"/>
                <a:gd name="connsiteY121" fmla="*/ 40187 h 567872"/>
                <a:gd name="connsiteX122" fmla="*/ 217076 w 555801"/>
                <a:gd name="connsiteY122" fmla="*/ 53522 h 567872"/>
                <a:gd name="connsiteX123" fmla="*/ 171356 w 555801"/>
                <a:gd name="connsiteY123" fmla="*/ 79239 h 567872"/>
                <a:gd name="connsiteX124" fmla="*/ 125636 w 555801"/>
                <a:gd name="connsiteY124" fmla="*/ 103052 h 567872"/>
                <a:gd name="connsiteX125" fmla="*/ 42768 w 555801"/>
                <a:gd name="connsiteY125" fmla="*/ 197349 h 567872"/>
                <a:gd name="connsiteX126" fmla="*/ 36101 w 555801"/>
                <a:gd name="connsiteY126" fmla="*/ 392612 h 567872"/>
                <a:gd name="connsiteX127" fmla="*/ 31338 w 555801"/>
                <a:gd name="connsiteY127" fmla="*/ 404994 h 567872"/>
                <a:gd name="connsiteX128" fmla="*/ 27528 w 555801"/>
                <a:gd name="connsiteY128" fmla="*/ 405947 h 567872"/>
                <a:gd name="connsiteX129" fmla="*/ 18956 w 555801"/>
                <a:gd name="connsiteY129" fmla="*/ 400232 h 567872"/>
                <a:gd name="connsiteX130" fmla="*/ 25623 w 555801"/>
                <a:gd name="connsiteY130" fmla="*/ 188777 h 567872"/>
                <a:gd name="connsiteX131" fmla="*/ 115158 w 555801"/>
                <a:gd name="connsiteY131" fmla="*/ 86859 h 567872"/>
                <a:gd name="connsiteX132" fmla="*/ 163736 w 555801"/>
                <a:gd name="connsiteY132" fmla="*/ 62094 h 567872"/>
                <a:gd name="connsiteX133" fmla="*/ 204693 w 555801"/>
                <a:gd name="connsiteY133" fmla="*/ 39234 h 567872"/>
                <a:gd name="connsiteX134" fmla="*/ 235173 w 555801"/>
                <a:gd name="connsiteY134" fmla="*/ 182 h 567872"/>
                <a:gd name="connsiteX135" fmla="*/ 246603 w 555801"/>
                <a:gd name="connsiteY135" fmla="*/ 6849 h 567872"/>
                <a:gd name="connsiteX136" fmla="*/ 257081 w 555801"/>
                <a:gd name="connsiteY136" fmla="*/ 47807 h 567872"/>
                <a:gd name="connsiteX137" fmla="*/ 249461 w 555801"/>
                <a:gd name="connsiteY137" fmla="*/ 60189 h 567872"/>
                <a:gd name="connsiteX138" fmla="*/ 247556 w 555801"/>
                <a:gd name="connsiteY138" fmla="*/ 60189 h 567872"/>
                <a:gd name="connsiteX139" fmla="*/ 238031 w 555801"/>
                <a:gd name="connsiteY139" fmla="*/ 52569 h 567872"/>
                <a:gd name="connsiteX140" fmla="*/ 230411 w 555801"/>
                <a:gd name="connsiteY140" fmla="*/ 20184 h 567872"/>
                <a:gd name="connsiteX141" fmla="*/ 194216 w 555801"/>
                <a:gd name="connsiteY141" fmla="*/ 27804 h 567872"/>
                <a:gd name="connsiteX142" fmla="*/ 182786 w 555801"/>
                <a:gd name="connsiteY142" fmla="*/ 21137 h 567872"/>
                <a:gd name="connsiteX143" fmla="*/ 190406 w 555801"/>
                <a:gd name="connsiteY143" fmla="*/ 9707 h 5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55801" h="567872">
                  <a:moveTo>
                    <a:pt x="467584" y="456429"/>
                  </a:moveTo>
                  <a:cubicBezTo>
                    <a:pt x="471394" y="459287"/>
                    <a:pt x="471394" y="465954"/>
                    <a:pt x="468536" y="469764"/>
                  </a:cubicBezTo>
                  <a:cubicBezTo>
                    <a:pt x="423769" y="525009"/>
                    <a:pt x="354236" y="561204"/>
                    <a:pt x="282799" y="566919"/>
                  </a:cubicBezTo>
                  <a:cubicBezTo>
                    <a:pt x="275179" y="567872"/>
                    <a:pt x="267559" y="567872"/>
                    <a:pt x="259939" y="567872"/>
                  </a:cubicBezTo>
                  <a:cubicBezTo>
                    <a:pt x="219934" y="567872"/>
                    <a:pt x="182786" y="560252"/>
                    <a:pt x="150401" y="544059"/>
                  </a:cubicBezTo>
                  <a:cubicBezTo>
                    <a:pt x="132304" y="535487"/>
                    <a:pt x="117064" y="525009"/>
                    <a:pt x="104681" y="516437"/>
                  </a:cubicBezTo>
                  <a:cubicBezTo>
                    <a:pt x="90394" y="505959"/>
                    <a:pt x="78011" y="497387"/>
                    <a:pt x="64676" y="493577"/>
                  </a:cubicBezTo>
                  <a:cubicBezTo>
                    <a:pt x="58961" y="491672"/>
                    <a:pt x="56104" y="486909"/>
                    <a:pt x="58009" y="481194"/>
                  </a:cubicBezTo>
                  <a:cubicBezTo>
                    <a:pt x="59914" y="475479"/>
                    <a:pt x="65629" y="472622"/>
                    <a:pt x="70391" y="474527"/>
                  </a:cubicBezTo>
                  <a:cubicBezTo>
                    <a:pt x="86584" y="480242"/>
                    <a:pt x="99919" y="488814"/>
                    <a:pt x="116111" y="500244"/>
                  </a:cubicBezTo>
                  <a:cubicBezTo>
                    <a:pt x="128494" y="508817"/>
                    <a:pt x="141829" y="518342"/>
                    <a:pt x="158974" y="526914"/>
                  </a:cubicBezTo>
                  <a:cubicBezTo>
                    <a:pt x="194216" y="544059"/>
                    <a:pt x="237079" y="551679"/>
                    <a:pt x="281846" y="547869"/>
                  </a:cubicBezTo>
                  <a:cubicBezTo>
                    <a:pt x="348521" y="543107"/>
                    <a:pt x="413291" y="509769"/>
                    <a:pt x="454249" y="458334"/>
                  </a:cubicBezTo>
                  <a:cubicBezTo>
                    <a:pt x="457106" y="453572"/>
                    <a:pt x="462821" y="453572"/>
                    <a:pt x="467584" y="456429"/>
                  </a:cubicBezTo>
                  <a:close/>
                  <a:moveTo>
                    <a:pt x="43721" y="441189"/>
                  </a:moveTo>
                  <a:cubicBezTo>
                    <a:pt x="47531" y="438332"/>
                    <a:pt x="54198" y="439284"/>
                    <a:pt x="57056" y="443094"/>
                  </a:cubicBezTo>
                  <a:cubicBezTo>
                    <a:pt x="59914" y="446904"/>
                    <a:pt x="58961" y="453572"/>
                    <a:pt x="55151" y="456429"/>
                  </a:cubicBezTo>
                  <a:lnTo>
                    <a:pt x="29433" y="477384"/>
                  </a:lnTo>
                  <a:lnTo>
                    <a:pt x="53246" y="499292"/>
                  </a:lnTo>
                  <a:cubicBezTo>
                    <a:pt x="57056" y="503102"/>
                    <a:pt x="57056" y="508817"/>
                    <a:pt x="53246" y="512627"/>
                  </a:cubicBezTo>
                  <a:cubicBezTo>
                    <a:pt x="51341" y="514532"/>
                    <a:pt x="49436" y="515484"/>
                    <a:pt x="46579" y="515484"/>
                  </a:cubicBezTo>
                  <a:cubicBezTo>
                    <a:pt x="43721" y="515484"/>
                    <a:pt x="41816" y="514532"/>
                    <a:pt x="39911" y="512627"/>
                  </a:cubicBezTo>
                  <a:lnTo>
                    <a:pt x="8478" y="483099"/>
                  </a:lnTo>
                  <a:cubicBezTo>
                    <a:pt x="6573" y="481194"/>
                    <a:pt x="5621" y="478337"/>
                    <a:pt x="5621" y="475479"/>
                  </a:cubicBezTo>
                  <a:cubicBezTo>
                    <a:pt x="5621" y="473574"/>
                    <a:pt x="7526" y="470717"/>
                    <a:pt x="9431" y="468812"/>
                  </a:cubicBezTo>
                  <a:close/>
                  <a:moveTo>
                    <a:pt x="548546" y="375468"/>
                  </a:moveTo>
                  <a:cubicBezTo>
                    <a:pt x="554261" y="376420"/>
                    <a:pt x="557119" y="382135"/>
                    <a:pt x="555214" y="388802"/>
                  </a:cubicBezTo>
                  <a:lnTo>
                    <a:pt x="541879" y="433570"/>
                  </a:lnTo>
                  <a:cubicBezTo>
                    <a:pt x="540926" y="436427"/>
                    <a:pt x="539021" y="438332"/>
                    <a:pt x="537116" y="439285"/>
                  </a:cubicBezTo>
                  <a:cubicBezTo>
                    <a:pt x="535211" y="440238"/>
                    <a:pt x="534259" y="440238"/>
                    <a:pt x="532354" y="440238"/>
                  </a:cubicBezTo>
                  <a:cubicBezTo>
                    <a:pt x="531401" y="440238"/>
                    <a:pt x="530449" y="439285"/>
                    <a:pt x="529496" y="439285"/>
                  </a:cubicBezTo>
                  <a:lnTo>
                    <a:pt x="488539" y="424997"/>
                  </a:lnTo>
                  <a:cubicBezTo>
                    <a:pt x="483776" y="423093"/>
                    <a:pt x="480919" y="417377"/>
                    <a:pt x="482824" y="412615"/>
                  </a:cubicBezTo>
                  <a:cubicBezTo>
                    <a:pt x="484729" y="407852"/>
                    <a:pt x="490444" y="404995"/>
                    <a:pt x="495206" y="406900"/>
                  </a:cubicBezTo>
                  <a:lnTo>
                    <a:pt x="526639" y="417377"/>
                  </a:lnTo>
                  <a:lnTo>
                    <a:pt x="537116" y="382135"/>
                  </a:lnTo>
                  <a:cubicBezTo>
                    <a:pt x="538069" y="377372"/>
                    <a:pt x="543784" y="374515"/>
                    <a:pt x="548546" y="375468"/>
                  </a:cubicBezTo>
                  <a:close/>
                  <a:moveTo>
                    <a:pt x="405671" y="299268"/>
                  </a:moveTo>
                  <a:lnTo>
                    <a:pt x="405671" y="358322"/>
                  </a:lnTo>
                  <a:cubicBezTo>
                    <a:pt x="405671" y="364038"/>
                    <a:pt x="401861" y="367847"/>
                    <a:pt x="396146" y="367847"/>
                  </a:cubicBezTo>
                  <a:lnTo>
                    <a:pt x="165641" y="367847"/>
                  </a:lnTo>
                  <a:lnTo>
                    <a:pt x="165641" y="406900"/>
                  </a:lnTo>
                  <a:lnTo>
                    <a:pt x="422816" y="406900"/>
                  </a:lnTo>
                  <a:lnTo>
                    <a:pt x="422816" y="299268"/>
                  </a:lnTo>
                  <a:close/>
                  <a:moveTo>
                    <a:pt x="198026" y="217351"/>
                  </a:moveTo>
                  <a:cubicBezTo>
                    <a:pt x="201836" y="213542"/>
                    <a:pt x="207551" y="213542"/>
                    <a:pt x="211361" y="217351"/>
                  </a:cubicBezTo>
                  <a:cubicBezTo>
                    <a:pt x="215171" y="221162"/>
                    <a:pt x="215171" y="226876"/>
                    <a:pt x="211361" y="230687"/>
                  </a:cubicBezTo>
                  <a:cubicBezTo>
                    <a:pt x="200884" y="240212"/>
                    <a:pt x="195169" y="254499"/>
                    <a:pt x="195169" y="268787"/>
                  </a:cubicBezTo>
                  <a:cubicBezTo>
                    <a:pt x="195169" y="283074"/>
                    <a:pt x="200884" y="296409"/>
                    <a:pt x="211361" y="306887"/>
                  </a:cubicBezTo>
                  <a:cubicBezTo>
                    <a:pt x="215171" y="310696"/>
                    <a:pt x="215171" y="316412"/>
                    <a:pt x="211361" y="320221"/>
                  </a:cubicBezTo>
                  <a:cubicBezTo>
                    <a:pt x="209456" y="322127"/>
                    <a:pt x="207551" y="323079"/>
                    <a:pt x="204694" y="323079"/>
                  </a:cubicBezTo>
                  <a:cubicBezTo>
                    <a:pt x="202788" y="323079"/>
                    <a:pt x="199931" y="322127"/>
                    <a:pt x="198026" y="322127"/>
                  </a:cubicBezTo>
                  <a:cubicBezTo>
                    <a:pt x="182786" y="307839"/>
                    <a:pt x="175166" y="289742"/>
                    <a:pt x="175166" y="269739"/>
                  </a:cubicBezTo>
                  <a:cubicBezTo>
                    <a:pt x="175166" y="249737"/>
                    <a:pt x="183738" y="231639"/>
                    <a:pt x="198026" y="217351"/>
                  </a:cubicBezTo>
                  <a:close/>
                  <a:moveTo>
                    <a:pt x="245651" y="216400"/>
                  </a:moveTo>
                  <a:cubicBezTo>
                    <a:pt x="251366" y="216400"/>
                    <a:pt x="255176" y="220210"/>
                    <a:pt x="255176" y="225925"/>
                  </a:cubicBezTo>
                  <a:lnTo>
                    <a:pt x="255176" y="229735"/>
                  </a:lnTo>
                  <a:cubicBezTo>
                    <a:pt x="265653" y="233545"/>
                    <a:pt x="272321" y="243070"/>
                    <a:pt x="272321" y="254500"/>
                  </a:cubicBezTo>
                  <a:cubicBezTo>
                    <a:pt x="272321" y="260215"/>
                    <a:pt x="268511" y="264025"/>
                    <a:pt x="262796" y="264025"/>
                  </a:cubicBezTo>
                  <a:cubicBezTo>
                    <a:pt x="257081" y="264025"/>
                    <a:pt x="253271" y="260215"/>
                    <a:pt x="253271" y="254500"/>
                  </a:cubicBezTo>
                  <a:cubicBezTo>
                    <a:pt x="253271" y="250690"/>
                    <a:pt x="249461" y="246880"/>
                    <a:pt x="245651" y="246880"/>
                  </a:cubicBezTo>
                  <a:cubicBezTo>
                    <a:pt x="241841" y="246880"/>
                    <a:pt x="238031" y="249738"/>
                    <a:pt x="238031" y="254500"/>
                  </a:cubicBezTo>
                  <a:cubicBezTo>
                    <a:pt x="238031" y="256405"/>
                    <a:pt x="238031" y="259263"/>
                    <a:pt x="248509" y="264025"/>
                  </a:cubicBezTo>
                  <a:cubicBezTo>
                    <a:pt x="264701" y="268788"/>
                    <a:pt x="272321" y="278313"/>
                    <a:pt x="272321" y="290695"/>
                  </a:cubicBezTo>
                  <a:cubicBezTo>
                    <a:pt x="272321" y="302125"/>
                    <a:pt x="264701" y="311650"/>
                    <a:pt x="255176" y="315460"/>
                  </a:cubicBezTo>
                  <a:lnTo>
                    <a:pt x="255176" y="319270"/>
                  </a:lnTo>
                  <a:cubicBezTo>
                    <a:pt x="255176" y="324985"/>
                    <a:pt x="251366" y="328795"/>
                    <a:pt x="245651" y="328795"/>
                  </a:cubicBezTo>
                  <a:cubicBezTo>
                    <a:pt x="239936" y="328795"/>
                    <a:pt x="236126" y="324985"/>
                    <a:pt x="236126" y="319270"/>
                  </a:cubicBezTo>
                  <a:lnTo>
                    <a:pt x="236126" y="315460"/>
                  </a:lnTo>
                  <a:cubicBezTo>
                    <a:pt x="225649" y="311650"/>
                    <a:pt x="218981" y="302125"/>
                    <a:pt x="218981" y="290695"/>
                  </a:cubicBezTo>
                  <a:cubicBezTo>
                    <a:pt x="218981" y="284980"/>
                    <a:pt x="222791" y="281170"/>
                    <a:pt x="228506" y="281170"/>
                  </a:cubicBezTo>
                  <a:cubicBezTo>
                    <a:pt x="234221" y="281170"/>
                    <a:pt x="238031" y="284980"/>
                    <a:pt x="238031" y="290695"/>
                  </a:cubicBezTo>
                  <a:cubicBezTo>
                    <a:pt x="238031" y="294505"/>
                    <a:pt x="241841" y="298315"/>
                    <a:pt x="245651" y="298315"/>
                  </a:cubicBezTo>
                  <a:cubicBezTo>
                    <a:pt x="249461" y="298315"/>
                    <a:pt x="253271" y="294505"/>
                    <a:pt x="253271" y="289742"/>
                  </a:cubicBezTo>
                  <a:cubicBezTo>
                    <a:pt x="253271" y="287838"/>
                    <a:pt x="253271" y="284027"/>
                    <a:pt x="242794" y="281170"/>
                  </a:cubicBezTo>
                  <a:cubicBezTo>
                    <a:pt x="226601" y="275455"/>
                    <a:pt x="218981" y="266882"/>
                    <a:pt x="218981" y="254500"/>
                  </a:cubicBezTo>
                  <a:cubicBezTo>
                    <a:pt x="218981" y="243070"/>
                    <a:pt x="226601" y="233545"/>
                    <a:pt x="236126" y="229735"/>
                  </a:cubicBezTo>
                  <a:lnTo>
                    <a:pt x="236126" y="225925"/>
                  </a:lnTo>
                  <a:cubicBezTo>
                    <a:pt x="236126" y="220210"/>
                    <a:pt x="239936" y="216400"/>
                    <a:pt x="245651" y="216400"/>
                  </a:cubicBezTo>
                  <a:close/>
                  <a:moveTo>
                    <a:pt x="287561" y="214494"/>
                  </a:moveTo>
                  <a:cubicBezTo>
                    <a:pt x="291371" y="210684"/>
                    <a:pt x="297086" y="211637"/>
                    <a:pt x="300896" y="215447"/>
                  </a:cubicBezTo>
                  <a:cubicBezTo>
                    <a:pt x="324708" y="244022"/>
                    <a:pt x="324708" y="289742"/>
                    <a:pt x="300896" y="318317"/>
                  </a:cubicBezTo>
                  <a:cubicBezTo>
                    <a:pt x="298991" y="321174"/>
                    <a:pt x="296133" y="322127"/>
                    <a:pt x="293276" y="322127"/>
                  </a:cubicBezTo>
                  <a:cubicBezTo>
                    <a:pt x="291371" y="322127"/>
                    <a:pt x="289466" y="322127"/>
                    <a:pt x="287561" y="320222"/>
                  </a:cubicBezTo>
                  <a:cubicBezTo>
                    <a:pt x="282798" y="317364"/>
                    <a:pt x="282798" y="310697"/>
                    <a:pt x="286608" y="305934"/>
                  </a:cubicBezTo>
                  <a:cubicBezTo>
                    <a:pt x="304706" y="284979"/>
                    <a:pt x="304706" y="249737"/>
                    <a:pt x="286608" y="227829"/>
                  </a:cubicBezTo>
                  <a:cubicBezTo>
                    <a:pt x="282798" y="224019"/>
                    <a:pt x="283751" y="218304"/>
                    <a:pt x="287561" y="214494"/>
                  </a:cubicBezTo>
                  <a:close/>
                  <a:moveTo>
                    <a:pt x="106586" y="195445"/>
                  </a:moveTo>
                  <a:lnTo>
                    <a:pt x="106586" y="347845"/>
                  </a:lnTo>
                  <a:lnTo>
                    <a:pt x="386621" y="347845"/>
                  </a:lnTo>
                  <a:lnTo>
                    <a:pt x="386621" y="195445"/>
                  </a:lnTo>
                  <a:close/>
                  <a:moveTo>
                    <a:pt x="97061" y="176395"/>
                  </a:moveTo>
                  <a:lnTo>
                    <a:pt x="395194" y="176395"/>
                  </a:lnTo>
                  <a:cubicBezTo>
                    <a:pt x="400909" y="176395"/>
                    <a:pt x="404719" y="180205"/>
                    <a:pt x="404719" y="185920"/>
                  </a:cubicBezTo>
                  <a:lnTo>
                    <a:pt x="404719" y="279265"/>
                  </a:lnTo>
                  <a:lnTo>
                    <a:pt x="431389" y="279265"/>
                  </a:lnTo>
                  <a:cubicBezTo>
                    <a:pt x="437104" y="279265"/>
                    <a:pt x="440914" y="283075"/>
                    <a:pt x="440914" y="288790"/>
                  </a:cubicBezTo>
                  <a:lnTo>
                    <a:pt x="440914" y="416425"/>
                  </a:lnTo>
                  <a:cubicBezTo>
                    <a:pt x="440914" y="422140"/>
                    <a:pt x="437104" y="425950"/>
                    <a:pt x="431389" y="425950"/>
                  </a:cubicBezTo>
                  <a:lnTo>
                    <a:pt x="155163" y="425950"/>
                  </a:lnTo>
                  <a:cubicBezTo>
                    <a:pt x="150401" y="425950"/>
                    <a:pt x="145639" y="421188"/>
                    <a:pt x="146591" y="415472"/>
                  </a:cubicBezTo>
                  <a:lnTo>
                    <a:pt x="146591" y="366895"/>
                  </a:lnTo>
                  <a:lnTo>
                    <a:pt x="97061" y="366895"/>
                  </a:lnTo>
                  <a:cubicBezTo>
                    <a:pt x="91346" y="366895"/>
                    <a:pt x="87536" y="363085"/>
                    <a:pt x="87536" y="357370"/>
                  </a:cubicBezTo>
                  <a:lnTo>
                    <a:pt x="87536" y="185920"/>
                  </a:lnTo>
                  <a:cubicBezTo>
                    <a:pt x="87536" y="180205"/>
                    <a:pt x="91346" y="176395"/>
                    <a:pt x="97061" y="176395"/>
                  </a:cubicBezTo>
                  <a:close/>
                  <a:moveTo>
                    <a:pt x="303753" y="44950"/>
                  </a:moveTo>
                  <a:cubicBezTo>
                    <a:pt x="374238" y="54475"/>
                    <a:pt x="441866" y="96385"/>
                    <a:pt x="483776" y="157345"/>
                  </a:cubicBezTo>
                  <a:cubicBezTo>
                    <a:pt x="510445" y="197350"/>
                    <a:pt x="526638" y="241165"/>
                    <a:pt x="528543" y="284980"/>
                  </a:cubicBezTo>
                  <a:cubicBezTo>
                    <a:pt x="529495" y="305935"/>
                    <a:pt x="527591" y="324032"/>
                    <a:pt x="525686" y="339272"/>
                  </a:cubicBezTo>
                  <a:cubicBezTo>
                    <a:pt x="523781" y="354512"/>
                    <a:pt x="522828" y="367847"/>
                    <a:pt x="523781" y="380230"/>
                  </a:cubicBezTo>
                  <a:cubicBezTo>
                    <a:pt x="523781" y="384992"/>
                    <a:pt x="519970" y="389755"/>
                    <a:pt x="515208" y="390707"/>
                  </a:cubicBezTo>
                  <a:cubicBezTo>
                    <a:pt x="515208" y="390707"/>
                    <a:pt x="514256" y="390707"/>
                    <a:pt x="514256" y="390707"/>
                  </a:cubicBezTo>
                  <a:cubicBezTo>
                    <a:pt x="509493" y="390707"/>
                    <a:pt x="505683" y="386897"/>
                    <a:pt x="504731" y="382135"/>
                  </a:cubicBezTo>
                  <a:cubicBezTo>
                    <a:pt x="502826" y="367847"/>
                    <a:pt x="504731" y="352607"/>
                    <a:pt x="505683" y="337367"/>
                  </a:cubicBezTo>
                  <a:cubicBezTo>
                    <a:pt x="507588" y="322127"/>
                    <a:pt x="509493" y="304982"/>
                    <a:pt x="508541" y="285932"/>
                  </a:cubicBezTo>
                  <a:cubicBezTo>
                    <a:pt x="506636" y="245927"/>
                    <a:pt x="492348" y="204970"/>
                    <a:pt x="466631" y="167822"/>
                  </a:cubicBezTo>
                  <a:cubicBezTo>
                    <a:pt x="428531" y="112577"/>
                    <a:pt x="366618" y="73525"/>
                    <a:pt x="300896" y="64000"/>
                  </a:cubicBezTo>
                  <a:cubicBezTo>
                    <a:pt x="295181" y="63047"/>
                    <a:pt x="292323" y="58285"/>
                    <a:pt x="293275" y="53522"/>
                  </a:cubicBezTo>
                  <a:cubicBezTo>
                    <a:pt x="293275" y="47807"/>
                    <a:pt x="298990" y="43997"/>
                    <a:pt x="303753" y="44950"/>
                  </a:cubicBezTo>
                  <a:close/>
                  <a:moveTo>
                    <a:pt x="204693" y="39234"/>
                  </a:moveTo>
                  <a:cubicBezTo>
                    <a:pt x="208503" y="35424"/>
                    <a:pt x="214218" y="36377"/>
                    <a:pt x="218028" y="40187"/>
                  </a:cubicBezTo>
                  <a:cubicBezTo>
                    <a:pt x="221838" y="43997"/>
                    <a:pt x="220886" y="49712"/>
                    <a:pt x="217076" y="53522"/>
                  </a:cubicBezTo>
                  <a:cubicBezTo>
                    <a:pt x="204693" y="64952"/>
                    <a:pt x="188501" y="71619"/>
                    <a:pt x="171356" y="79239"/>
                  </a:cubicBezTo>
                  <a:cubicBezTo>
                    <a:pt x="157068" y="85907"/>
                    <a:pt x="141828" y="92574"/>
                    <a:pt x="125636" y="103052"/>
                  </a:cubicBezTo>
                  <a:cubicBezTo>
                    <a:pt x="91346" y="124007"/>
                    <a:pt x="62771" y="156392"/>
                    <a:pt x="42768" y="197349"/>
                  </a:cubicBezTo>
                  <a:cubicBezTo>
                    <a:pt x="13241" y="257357"/>
                    <a:pt x="11336" y="330699"/>
                    <a:pt x="36101" y="392612"/>
                  </a:cubicBezTo>
                  <a:cubicBezTo>
                    <a:pt x="38958" y="397374"/>
                    <a:pt x="36101" y="403089"/>
                    <a:pt x="31338" y="404994"/>
                  </a:cubicBezTo>
                  <a:cubicBezTo>
                    <a:pt x="30386" y="405947"/>
                    <a:pt x="28481" y="405947"/>
                    <a:pt x="27528" y="405947"/>
                  </a:cubicBezTo>
                  <a:cubicBezTo>
                    <a:pt x="24671" y="405947"/>
                    <a:pt x="20861" y="404042"/>
                    <a:pt x="18956" y="400232"/>
                  </a:cubicBezTo>
                  <a:cubicBezTo>
                    <a:pt x="-8667" y="333557"/>
                    <a:pt x="-5809" y="254499"/>
                    <a:pt x="25623" y="188777"/>
                  </a:cubicBezTo>
                  <a:cubicBezTo>
                    <a:pt x="47531" y="144962"/>
                    <a:pt x="78011" y="109719"/>
                    <a:pt x="115158" y="86859"/>
                  </a:cubicBezTo>
                  <a:cubicBezTo>
                    <a:pt x="132303" y="75429"/>
                    <a:pt x="149448" y="68762"/>
                    <a:pt x="163736" y="62094"/>
                  </a:cubicBezTo>
                  <a:cubicBezTo>
                    <a:pt x="179928" y="54474"/>
                    <a:pt x="194216" y="48759"/>
                    <a:pt x="204693" y="39234"/>
                  </a:cubicBezTo>
                  <a:close/>
                  <a:moveTo>
                    <a:pt x="235173" y="182"/>
                  </a:moveTo>
                  <a:cubicBezTo>
                    <a:pt x="240888" y="-771"/>
                    <a:pt x="245651" y="2087"/>
                    <a:pt x="246603" y="6849"/>
                  </a:cubicBezTo>
                  <a:lnTo>
                    <a:pt x="257081" y="47807"/>
                  </a:lnTo>
                  <a:cubicBezTo>
                    <a:pt x="258033" y="53522"/>
                    <a:pt x="255176" y="58284"/>
                    <a:pt x="249461" y="60189"/>
                  </a:cubicBezTo>
                  <a:cubicBezTo>
                    <a:pt x="249461" y="60189"/>
                    <a:pt x="248508" y="60189"/>
                    <a:pt x="247556" y="60189"/>
                  </a:cubicBezTo>
                  <a:cubicBezTo>
                    <a:pt x="242793" y="60189"/>
                    <a:pt x="238983" y="57332"/>
                    <a:pt x="238031" y="52569"/>
                  </a:cubicBezTo>
                  <a:lnTo>
                    <a:pt x="230411" y="20184"/>
                  </a:lnTo>
                  <a:lnTo>
                    <a:pt x="194216" y="27804"/>
                  </a:lnTo>
                  <a:cubicBezTo>
                    <a:pt x="189453" y="29709"/>
                    <a:pt x="184691" y="25899"/>
                    <a:pt x="182786" y="21137"/>
                  </a:cubicBezTo>
                  <a:cubicBezTo>
                    <a:pt x="181833" y="15422"/>
                    <a:pt x="185643" y="10659"/>
                    <a:pt x="190406" y="9707"/>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81" name="Gruppieren 380">
            <a:extLst>
              <a:ext uri="{FF2B5EF4-FFF2-40B4-BE49-F238E27FC236}">
                <a16:creationId xmlns:a16="http://schemas.microsoft.com/office/drawing/2014/main" id="{89EF5D3F-C884-E9F7-F975-4DB319C3125F}"/>
              </a:ext>
            </a:extLst>
          </p:cNvPr>
          <p:cNvGrpSpPr>
            <a:grpSpLocks noChangeAspect="1"/>
          </p:cNvGrpSpPr>
          <p:nvPr/>
        </p:nvGrpSpPr>
        <p:grpSpPr bwMode="gray">
          <a:xfrm>
            <a:off x="3370364" y="5090400"/>
            <a:ext cx="1871236" cy="792000"/>
            <a:chOff x="3370364" y="5090400"/>
            <a:chExt cx="1871236" cy="792000"/>
          </a:xfrm>
        </p:grpSpPr>
        <p:sp>
          <p:nvSpPr>
            <p:cNvPr id="364" name="Textfeld 363">
              <a:extLst>
                <a:ext uri="{FF2B5EF4-FFF2-40B4-BE49-F238E27FC236}">
                  <a16:creationId xmlns:a16="http://schemas.microsoft.com/office/drawing/2014/main" id="{DC62E1B9-A136-31C0-1CFE-EB0F959DA783}"/>
                </a:ext>
              </a:extLst>
            </p:cNvPr>
            <p:cNvSpPr txBox="1"/>
            <p:nvPr/>
          </p:nvSpPr>
          <p:spPr bwMode="gray">
            <a:xfrm>
              <a:off x="4161600" y="5522400"/>
              <a:ext cx="1080000" cy="360000"/>
            </a:xfrm>
            <a:prstGeom prst="rect">
              <a:avLst/>
            </a:prstGeom>
            <a:noFill/>
          </p:spPr>
          <p:txBody>
            <a:bodyPr wrap="square" lIns="0" tIns="0" rIns="0" bIns="0" rtlCol="0" anchor="t" anchorCtr="0">
              <a:noAutofit/>
            </a:bodyPr>
            <a:lstStyle/>
            <a:p>
              <a:pPr>
                <a:lnSpc>
                  <a:spcPct val="90000"/>
                </a:lnSpc>
                <a:spcAft>
                  <a:spcPts val="1000"/>
                </a:spcAft>
              </a:pPr>
              <a:r>
                <a:rPr lang="de-DE" sz="1200" dirty="0"/>
                <a:t>Spiele, Filme, Serien</a:t>
              </a:r>
            </a:p>
          </p:txBody>
        </p:sp>
        <p:grpSp>
          <p:nvGrpSpPr>
            <p:cNvPr id="376" name="Gruppieren 375">
              <a:extLst>
                <a:ext uri="{FF2B5EF4-FFF2-40B4-BE49-F238E27FC236}">
                  <a16:creationId xmlns:a16="http://schemas.microsoft.com/office/drawing/2014/main" id="{446955F4-B053-2C9B-27FE-D7C8F145203F}"/>
                </a:ext>
              </a:extLst>
            </p:cNvPr>
            <p:cNvGrpSpPr>
              <a:grpSpLocks noChangeAspect="1"/>
            </p:cNvGrpSpPr>
            <p:nvPr/>
          </p:nvGrpSpPr>
          <p:grpSpPr bwMode="gray">
            <a:xfrm>
              <a:off x="3370364" y="5090400"/>
              <a:ext cx="720000" cy="720000"/>
              <a:chOff x="3370364" y="5090400"/>
              <a:chExt cx="720000" cy="720000"/>
            </a:xfrm>
          </p:grpSpPr>
          <p:sp>
            <p:nvSpPr>
              <p:cNvPr id="331" name="Oval 6">
                <a:extLst>
                  <a:ext uri="{FF2B5EF4-FFF2-40B4-BE49-F238E27FC236}">
                    <a16:creationId xmlns:a16="http://schemas.microsoft.com/office/drawing/2014/main" id="{58190932-1499-357F-6567-F5C9BB9930F4}"/>
                  </a:ext>
                </a:extLst>
              </p:cNvPr>
              <p:cNvSpPr>
                <a:spLocks noChangeAspect="1"/>
              </p:cNvSpPr>
              <p:nvPr/>
            </p:nvSpPr>
            <p:spPr bwMode="gray">
              <a:xfrm rot="10800000" flipV="1">
                <a:off x="3370364" y="5090400"/>
                <a:ext cx="720000" cy="72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365" name="ICON">
                <a:extLst>
                  <a:ext uri="{FF2B5EF4-FFF2-40B4-BE49-F238E27FC236}">
                    <a16:creationId xmlns:a16="http://schemas.microsoft.com/office/drawing/2014/main" id="{1CA1048C-C3E2-E5BC-CCAB-0912A6A2CDAE}"/>
                  </a:ext>
                </a:extLst>
              </p:cNvPr>
              <p:cNvSpPr>
                <a:spLocks noChangeAspect="1"/>
              </p:cNvSpPr>
              <p:nvPr/>
            </p:nvSpPr>
            <p:spPr bwMode="gray">
              <a:xfrm>
                <a:off x="3537540" y="5285246"/>
                <a:ext cx="385648" cy="330308"/>
              </a:xfrm>
              <a:custGeom>
                <a:avLst/>
                <a:gdLst>
                  <a:gd name="connsiteX0" fmla="*/ 321374 w 550926"/>
                  <a:gd name="connsiteY0" fmla="*/ 414527 h 471869"/>
                  <a:gd name="connsiteX1" fmla="*/ 324517 w 550926"/>
                  <a:gd name="connsiteY1" fmla="*/ 416528 h 471869"/>
                  <a:gd name="connsiteX2" fmla="*/ 326517 w 550926"/>
                  <a:gd name="connsiteY2" fmla="*/ 419671 h 471869"/>
                  <a:gd name="connsiteX3" fmla="*/ 327279 w 550926"/>
                  <a:gd name="connsiteY3" fmla="*/ 423290 h 471869"/>
                  <a:gd name="connsiteX4" fmla="*/ 326517 w 550926"/>
                  <a:gd name="connsiteY4" fmla="*/ 426910 h 471869"/>
                  <a:gd name="connsiteX5" fmla="*/ 324517 w 550926"/>
                  <a:gd name="connsiteY5" fmla="*/ 429958 h 471869"/>
                  <a:gd name="connsiteX6" fmla="*/ 317754 w 550926"/>
                  <a:gd name="connsiteY6" fmla="*/ 432815 h 471869"/>
                  <a:gd name="connsiteX7" fmla="*/ 310991 w 550926"/>
                  <a:gd name="connsiteY7" fmla="*/ 429958 h 471869"/>
                  <a:gd name="connsiteX8" fmla="*/ 308229 w 550926"/>
                  <a:gd name="connsiteY8" fmla="*/ 423290 h 471869"/>
                  <a:gd name="connsiteX9" fmla="*/ 308991 w 550926"/>
                  <a:gd name="connsiteY9" fmla="*/ 419671 h 471869"/>
                  <a:gd name="connsiteX10" fmla="*/ 310991 w 550926"/>
                  <a:gd name="connsiteY10" fmla="*/ 416528 h 471869"/>
                  <a:gd name="connsiteX11" fmla="*/ 321374 w 550926"/>
                  <a:gd name="connsiteY11" fmla="*/ 414527 h 471869"/>
                  <a:gd name="connsiteX12" fmla="*/ 285178 w 550926"/>
                  <a:gd name="connsiteY12" fmla="*/ 414527 h 471869"/>
                  <a:gd name="connsiteX13" fmla="*/ 292417 w 550926"/>
                  <a:gd name="connsiteY13" fmla="*/ 414527 h 471869"/>
                  <a:gd name="connsiteX14" fmla="*/ 295560 w 550926"/>
                  <a:gd name="connsiteY14" fmla="*/ 416528 h 471869"/>
                  <a:gd name="connsiteX15" fmla="*/ 297560 w 550926"/>
                  <a:gd name="connsiteY15" fmla="*/ 419671 h 471869"/>
                  <a:gd name="connsiteX16" fmla="*/ 298322 w 550926"/>
                  <a:gd name="connsiteY16" fmla="*/ 423290 h 471869"/>
                  <a:gd name="connsiteX17" fmla="*/ 297560 w 550926"/>
                  <a:gd name="connsiteY17" fmla="*/ 426910 h 471869"/>
                  <a:gd name="connsiteX18" fmla="*/ 295560 w 550926"/>
                  <a:gd name="connsiteY18" fmla="*/ 429958 h 471869"/>
                  <a:gd name="connsiteX19" fmla="*/ 288797 w 550926"/>
                  <a:gd name="connsiteY19" fmla="*/ 432815 h 471869"/>
                  <a:gd name="connsiteX20" fmla="*/ 285178 w 550926"/>
                  <a:gd name="connsiteY20" fmla="*/ 432053 h 471869"/>
                  <a:gd name="connsiteX21" fmla="*/ 282034 w 550926"/>
                  <a:gd name="connsiteY21" fmla="*/ 429958 h 471869"/>
                  <a:gd name="connsiteX22" fmla="*/ 279272 w 550926"/>
                  <a:gd name="connsiteY22" fmla="*/ 423290 h 471869"/>
                  <a:gd name="connsiteX23" fmla="*/ 280034 w 550926"/>
                  <a:gd name="connsiteY23" fmla="*/ 419671 h 471869"/>
                  <a:gd name="connsiteX24" fmla="*/ 282034 w 550926"/>
                  <a:gd name="connsiteY24" fmla="*/ 416528 h 471869"/>
                  <a:gd name="connsiteX25" fmla="*/ 285178 w 550926"/>
                  <a:gd name="connsiteY25" fmla="*/ 414527 h 471869"/>
                  <a:gd name="connsiteX26" fmla="*/ 256222 w 550926"/>
                  <a:gd name="connsiteY26" fmla="*/ 414527 h 471869"/>
                  <a:gd name="connsiteX27" fmla="*/ 263461 w 550926"/>
                  <a:gd name="connsiteY27" fmla="*/ 414527 h 471869"/>
                  <a:gd name="connsiteX28" fmla="*/ 266605 w 550926"/>
                  <a:gd name="connsiteY28" fmla="*/ 416528 h 471869"/>
                  <a:gd name="connsiteX29" fmla="*/ 268605 w 550926"/>
                  <a:gd name="connsiteY29" fmla="*/ 419671 h 471869"/>
                  <a:gd name="connsiteX30" fmla="*/ 269367 w 550926"/>
                  <a:gd name="connsiteY30" fmla="*/ 423290 h 471869"/>
                  <a:gd name="connsiteX31" fmla="*/ 268605 w 550926"/>
                  <a:gd name="connsiteY31" fmla="*/ 426910 h 471869"/>
                  <a:gd name="connsiteX32" fmla="*/ 266605 w 550926"/>
                  <a:gd name="connsiteY32" fmla="*/ 429958 h 471869"/>
                  <a:gd name="connsiteX33" fmla="*/ 259842 w 550926"/>
                  <a:gd name="connsiteY33" fmla="*/ 432815 h 471869"/>
                  <a:gd name="connsiteX34" fmla="*/ 253079 w 550926"/>
                  <a:gd name="connsiteY34" fmla="*/ 429958 h 471869"/>
                  <a:gd name="connsiteX35" fmla="*/ 251079 w 550926"/>
                  <a:gd name="connsiteY35" fmla="*/ 426910 h 471869"/>
                  <a:gd name="connsiteX36" fmla="*/ 250317 w 550926"/>
                  <a:gd name="connsiteY36" fmla="*/ 423290 h 471869"/>
                  <a:gd name="connsiteX37" fmla="*/ 251079 w 550926"/>
                  <a:gd name="connsiteY37" fmla="*/ 419671 h 471869"/>
                  <a:gd name="connsiteX38" fmla="*/ 253079 w 550926"/>
                  <a:gd name="connsiteY38" fmla="*/ 416528 h 471869"/>
                  <a:gd name="connsiteX39" fmla="*/ 256222 w 550926"/>
                  <a:gd name="connsiteY39" fmla="*/ 414527 h 471869"/>
                  <a:gd name="connsiteX40" fmla="*/ 348995 w 550926"/>
                  <a:gd name="connsiteY40" fmla="*/ 413765 h 471869"/>
                  <a:gd name="connsiteX41" fmla="*/ 482917 w 550926"/>
                  <a:gd name="connsiteY41" fmla="*/ 413765 h 471869"/>
                  <a:gd name="connsiteX42" fmla="*/ 492442 w 550926"/>
                  <a:gd name="connsiteY42" fmla="*/ 423290 h 471869"/>
                  <a:gd name="connsiteX43" fmla="*/ 482917 w 550926"/>
                  <a:gd name="connsiteY43" fmla="*/ 432815 h 471869"/>
                  <a:gd name="connsiteX44" fmla="*/ 348995 w 550926"/>
                  <a:gd name="connsiteY44" fmla="*/ 432815 h 471869"/>
                  <a:gd name="connsiteX45" fmla="*/ 339470 w 550926"/>
                  <a:gd name="connsiteY45" fmla="*/ 423290 h 471869"/>
                  <a:gd name="connsiteX46" fmla="*/ 348995 w 550926"/>
                  <a:gd name="connsiteY46" fmla="*/ 413765 h 471869"/>
                  <a:gd name="connsiteX47" fmla="*/ 232410 w 550926"/>
                  <a:gd name="connsiteY47" fmla="*/ 401192 h 471869"/>
                  <a:gd name="connsiteX48" fmla="*/ 241935 w 550926"/>
                  <a:gd name="connsiteY48" fmla="*/ 410717 h 471869"/>
                  <a:gd name="connsiteX49" fmla="*/ 241935 w 550926"/>
                  <a:gd name="connsiteY49" fmla="*/ 436339 h 471869"/>
                  <a:gd name="connsiteX50" fmla="*/ 232410 w 550926"/>
                  <a:gd name="connsiteY50" fmla="*/ 445864 h 471869"/>
                  <a:gd name="connsiteX51" fmla="*/ 222885 w 550926"/>
                  <a:gd name="connsiteY51" fmla="*/ 436339 h 471869"/>
                  <a:gd name="connsiteX52" fmla="*/ 222885 w 550926"/>
                  <a:gd name="connsiteY52" fmla="*/ 432815 h 471869"/>
                  <a:gd name="connsiteX53" fmla="*/ 66770 w 550926"/>
                  <a:gd name="connsiteY53" fmla="*/ 432815 h 471869"/>
                  <a:gd name="connsiteX54" fmla="*/ 57245 w 550926"/>
                  <a:gd name="connsiteY54" fmla="*/ 423290 h 471869"/>
                  <a:gd name="connsiteX55" fmla="*/ 66770 w 550926"/>
                  <a:gd name="connsiteY55" fmla="*/ 413765 h 471869"/>
                  <a:gd name="connsiteX56" fmla="*/ 222885 w 550926"/>
                  <a:gd name="connsiteY56" fmla="*/ 413765 h 471869"/>
                  <a:gd name="connsiteX57" fmla="*/ 222885 w 550926"/>
                  <a:gd name="connsiteY57" fmla="*/ 410717 h 471869"/>
                  <a:gd name="connsiteX58" fmla="*/ 232410 w 550926"/>
                  <a:gd name="connsiteY58" fmla="*/ 401192 h 471869"/>
                  <a:gd name="connsiteX59" fmla="*/ 19050 w 550926"/>
                  <a:gd name="connsiteY59" fmla="*/ 384905 h 471869"/>
                  <a:gd name="connsiteX60" fmla="*/ 19050 w 550926"/>
                  <a:gd name="connsiteY60" fmla="*/ 452723 h 471869"/>
                  <a:gd name="connsiteX61" fmla="*/ 531876 w 550926"/>
                  <a:gd name="connsiteY61" fmla="*/ 452723 h 471869"/>
                  <a:gd name="connsiteX62" fmla="*/ 531876 w 550926"/>
                  <a:gd name="connsiteY62" fmla="*/ 384905 h 471869"/>
                  <a:gd name="connsiteX63" fmla="*/ 242030 w 550926"/>
                  <a:gd name="connsiteY63" fmla="*/ 193547 h 471869"/>
                  <a:gd name="connsiteX64" fmla="*/ 242030 w 550926"/>
                  <a:gd name="connsiteY64" fmla="*/ 300513 h 471869"/>
                  <a:gd name="connsiteX65" fmla="*/ 327946 w 550926"/>
                  <a:gd name="connsiteY65" fmla="*/ 246887 h 471869"/>
                  <a:gd name="connsiteX66" fmla="*/ 222980 w 550926"/>
                  <a:gd name="connsiteY66" fmla="*/ 159257 h 471869"/>
                  <a:gd name="connsiteX67" fmla="*/ 363950 w 550926"/>
                  <a:gd name="connsiteY67" fmla="*/ 246792 h 471869"/>
                  <a:gd name="connsiteX68" fmla="*/ 222980 w 550926"/>
                  <a:gd name="connsiteY68" fmla="*/ 334898 h 471869"/>
                  <a:gd name="connsiteX69" fmla="*/ 19050 w 550926"/>
                  <a:gd name="connsiteY69" fmla="*/ 126968 h 471869"/>
                  <a:gd name="connsiteX70" fmla="*/ 19050 w 550926"/>
                  <a:gd name="connsiteY70" fmla="*/ 365855 h 471869"/>
                  <a:gd name="connsiteX71" fmla="*/ 531971 w 550926"/>
                  <a:gd name="connsiteY71" fmla="*/ 365855 h 471869"/>
                  <a:gd name="connsiteX72" fmla="*/ 531971 w 550926"/>
                  <a:gd name="connsiteY72" fmla="*/ 126968 h 471869"/>
                  <a:gd name="connsiteX73" fmla="*/ 444627 w 550926"/>
                  <a:gd name="connsiteY73" fmla="*/ 126968 h 471869"/>
                  <a:gd name="connsiteX74" fmla="*/ 425577 w 550926"/>
                  <a:gd name="connsiteY74" fmla="*/ 126968 h 471869"/>
                  <a:gd name="connsiteX75" fmla="*/ 338233 w 550926"/>
                  <a:gd name="connsiteY75" fmla="*/ 126968 h 471869"/>
                  <a:gd name="connsiteX76" fmla="*/ 319183 w 550926"/>
                  <a:gd name="connsiteY76" fmla="*/ 126968 h 471869"/>
                  <a:gd name="connsiteX77" fmla="*/ 231839 w 550926"/>
                  <a:gd name="connsiteY77" fmla="*/ 126968 h 471869"/>
                  <a:gd name="connsiteX78" fmla="*/ 212789 w 550926"/>
                  <a:gd name="connsiteY78" fmla="*/ 126968 h 471869"/>
                  <a:gd name="connsiteX79" fmla="*/ 125444 w 550926"/>
                  <a:gd name="connsiteY79" fmla="*/ 126968 h 471869"/>
                  <a:gd name="connsiteX80" fmla="*/ 106394 w 550926"/>
                  <a:gd name="connsiteY80" fmla="*/ 126968 h 471869"/>
                  <a:gd name="connsiteX81" fmla="*/ 444627 w 550926"/>
                  <a:gd name="connsiteY81" fmla="*/ 19050 h 471869"/>
                  <a:gd name="connsiteX82" fmla="*/ 444627 w 550926"/>
                  <a:gd name="connsiteY82" fmla="*/ 107918 h 471869"/>
                  <a:gd name="connsiteX83" fmla="*/ 531971 w 550926"/>
                  <a:gd name="connsiteY83" fmla="*/ 107918 h 471869"/>
                  <a:gd name="connsiteX84" fmla="*/ 531971 w 550926"/>
                  <a:gd name="connsiteY84" fmla="*/ 19050 h 471869"/>
                  <a:gd name="connsiteX85" fmla="*/ 338233 w 550926"/>
                  <a:gd name="connsiteY85" fmla="*/ 19050 h 471869"/>
                  <a:gd name="connsiteX86" fmla="*/ 338233 w 550926"/>
                  <a:gd name="connsiteY86" fmla="*/ 107918 h 471869"/>
                  <a:gd name="connsiteX87" fmla="*/ 425577 w 550926"/>
                  <a:gd name="connsiteY87" fmla="*/ 107918 h 471869"/>
                  <a:gd name="connsiteX88" fmla="*/ 425577 w 550926"/>
                  <a:gd name="connsiteY88" fmla="*/ 19050 h 471869"/>
                  <a:gd name="connsiteX89" fmla="*/ 231839 w 550926"/>
                  <a:gd name="connsiteY89" fmla="*/ 19050 h 471869"/>
                  <a:gd name="connsiteX90" fmla="*/ 231839 w 550926"/>
                  <a:gd name="connsiteY90" fmla="*/ 107918 h 471869"/>
                  <a:gd name="connsiteX91" fmla="*/ 319183 w 550926"/>
                  <a:gd name="connsiteY91" fmla="*/ 107918 h 471869"/>
                  <a:gd name="connsiteX92" fmla="*/ 319183 w 550926"/>
                  <a:gd name="connsiteY92" fmla="*/ 19050 h 471869"/>
                  <a:gd name="connsiteX93" fmla="*/ 125444 w 550926"/>
                  <a:gd name="connsiteY93" fmla="*/ 19050 h 471869"/>
                  <a:gd name="connsiteX94" fmla="*/ 125444 w 550926"/>
                  <a:gd name="connsiteY94" fmla="*/ 107918 h 471869"/>
                  <a:gd name="connsiteX95" fmla="*/ 212789 w 550926"/>
                  <a:gd name="connsiteY95" fmla="*/ 107918 h 471869"/>
                  <a:gd name="connsiteX96" fmla="*/ 212789 w 550926"/>
                  <a:gd name="connsiteY96" fmla="*/ 19050 h 471869"/>
                  <a:gd name="connsiteX97" fmla="*/ 19050 w 550926"/>
                  <a:gd name="connsiteY97" fmla="*/ 19050 h 471869"/>
                  <a:gd name="connsiteX98" fmla="*/ 19050 w 550926"/>
                  <a:gd name="connsiteY98" fmla="*/ 107918 h 471869"/>
                  <a:gd name="connsiteX99" fmla="*/ 106394 w 550926"/>
                  <a:gd name="connsiteY99" fmla="*/ 107918 h 471869"/>
                  <a:gd name="connsiteX100" fmla="*/ 106394 w 550926"/>
                  <a:gd name="connsiteY100" fmla="*/ 19050 h 471869"/>
                  <a:gd name="connsiteX101" fmla="*/ 0 w 550926"/>
                  <a:gd name="connsiteY101" fmla="*/ 0 h 471869"/>
                  <a:gd name="connsiteX102" fmla="*/ 106394 w 550926"/>
                  <a:gd name="connsiteY102" fmla="*/ 0 h 471869"/>
                  <a:gd name="connsiteX103" fmla="*/ 125444 w 550926"/>
                  <a:gd name="connsiteY103" fmla="*/ 0 h 471869"/>
                  <a:gd name="connsiteX104" fmla="*/ 212789 w 550926"/>
                  <a:gd name="connsiteY104" fmla="*/ 0 h 471869"/>
                  <a:gd name="connsiteX105" fmla="*/ 231839 w 550926"/>
                  <a:gd name="connsiteY105" fmla="*/ 0 h 471869"/>
                  <a:gd name="connsiteX106" fmla="*/ 319183 w 550926"/>
                  <a:gd name="connsiteY106" fmla="*/ 0 h 471869"/>
                  <a:gd name="connsiteX107" fmla="*/ 338233 w 550926"/>
                  <a:gd name="connsiteY107" fmla="*/ 0 h 471869"/>
                  <a:gd name="connsiteX108" fmla="*/ 425577 w 550926"/>
                  <a:gd name="connsiteY108" fmla="*/ 0 h 471869"/>
                  <a:gd name="connsiteX109" fmla="*/ 444627 w 550926"/>
                  <a:gd name="connsiteY109" fmla="*/ 0 h 471869"/>
                  <a:gd name="connsiteX110" fmla="*/ 550926 w 550926"/>
                  <a:gd name="connsiteY110" fmla="*/ 0 h 471869"/>
                  <a:gd name="connsiteX111" fmla="*/ 550926 w 550926"/>
                  <a:gd name="connsiteY111" fmla="*/ 117539 h 471869"/>
                  <a:gd name="connsiteX112" fmla="*/ 550926 w 550926"/>
                  <a:gd name="connsiteY112" fmla="*/ 126968 h 471869"/>
                  <a:gd name="connsiteX113" fmla="*/ 550926 w 550926"/>
                  <a:gd name="connsiteY113" fmla="*/ 365855 h 471869"/>
                  <a:gd name="connsiteX114" fmla="*/ 550926 w 550926"/>
                  <a:gd name="connsiteY114" fmla="*/ 375380 h 471869"/>
                  <a:gd name="connsiteX115" fmla="*/ 550926 w 550926"/>
                  <a:gd name="connsiteY115" fmla="*/ 471869 h 471869"/>
                  <a:gd name="connsiteX116" fmla="*/ 0 w 550926"/>
                  <a:gd name="connsiteY116" fmla="*/ 471869 h 471869"/>
                  <a:gd name="connsiteX117" fmla="*/ 0 w 550926"/>
                  <a:gd name="connsiteY117" fmla="*/ 375571 h 471869"/>
                  <a:gd name="connsiteX118" fmla="*/ 0 w 550926"/>
                  <a:gd name="connsiteY118" fmla="*/ 126968 h 471869"/>
                  <a:gd name="connsiteX119" fmla="*/ 0 w 550926"/>
                  <a:gd name="connsiteY119" fmla="*/ 117443 h 47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50926" h="471869">
                    <a:moveTo>
                      <a:pt x="321374" y="414527"/>
                    </a:moveTo>
                    <a:cubicBezTo>
                      <a:pt x="322612" y="415004"/>
                      <a:pt x="323564" y="415670"/>
                      <a:pt x="324517" y="416528"/>
                    </a:cubicBezTo>
                    <a:cubicBezTo>
                      <a:pt x="325374" y="417480"/>
                      <a:pt x="326041" y="418433"/>
                      <a:pt x="326517" y="419671"/>
                    </a:cubicBezTo>
                    <a:cubicBezTo>
                      <a:pt x="326993" y="420814"/>
                      <a:pt x="327279" y="422052"/>
                      <a:pt x="327279" y="423290"/>
                    </a:cubicBezTo>
                    <a:cubicBezTo>
                      <a:pt x="327279" y="424529"/>
                      <a:pt x="327088" y="425767"/>
                      <a:pt x="326517" y="426910"/>
                    </a:cubicBezTo>
                    <a:cubicBezTo>
                      <a:pt x="326041" y="428053"/>
                      <a:pt x="325374" y="429101"/>
                      <a:pt x="324517" y="429958"/>
                    </a:cubicBezTo>
                    <a:cubicBezTo>
                      <a:pt x="322707" y="431863"/>
                      <a:pt x="320326" y="432815"/>
                      <a:pt x="317754" y="432815"/>
                    </a:cubicBezTo>
                    <a:cubicBezTo>
                      <a:pt x="315182" y="432815"/>
                      <a:pt x="312801" y="431863"/>
                      <a:pt x="310991" y="429958"/>
                    </a:cubicBezTo>
                    <a:cubicBezTo>
                      <a:pt x="309181" y="428243"/>
                      <a:pt x="308229" y="425862"/>
                      <a:pt x="308229" y="423290"/>
                    </a:cubicBezTo>
                    <a:cubicBezTo>
                      <a:pt x="308229" y="422052"/>
                      <a:pt x="308515" y="420814"/>
                      <a:pt x="308991" y="419671"/>
                    </a:cubicBezTo>
                    <a:cubicBezTo>
                      <a:pt x="309467" y="418433"/>
                      <a:pt x="310134" y="417385"/>
                      <a:pt x="310991" y="416528"/>
                    </a:cubicBezTo>
                    <a:cubicBezTo>
                      <a:pt x="313658" y="413861"/>
                      <a:pt x="317849" y="413003"/>
                      <a:pt x="321374" y="414527"/>
                    </a:cubicBezTo>
                    <a:close/>
                    <a:moveTo>
                      <a:pt x="285178" y="414527"/>
                    </a:moveTo>
                    <a:cubicBezTo>
                      <a:pt x="287464" y="413575"/>
                      <a:pt x="290130" y="413575"/>
                      <a:pt x="292417" y="414527"/>
                    </a:cubicBezTo>
                    <a:cubicBezTo>
                      <a:pt x="293655" y="415004"/>
                      <a:pt x="294607" y="415670"/>
                      <a:pt x="295560" y="416528"/>
                    </a:cubicBezTo>
                    <a:cubicBezTo>
                      <a:pt x="296417" y="417480"/>
                      <a:pt x="297084" y="418433"/>
                      <a:pt x="297560" y="419671"/>
                    </a:cubicBezTo>
                    <a:cubicBezTo>
                      <a:pt x="298036" y="420814"/>
                      <a:pt x="298322" y="422052"/>
                      <a:pt x="298322" y="423290"/>
                    </a:cubicBezTo>
                    <a:cubicBezTo>
                      <a:pt x="298322" y="424529"/>
                      <a:pt x="298036" y="425767"/>
                      <a:pt x="297560" y="426910"/>
                    </a:cubicBezTo>
                    <a:cubicBezTo>
                      <a:pt x="297084" y="428053"/>
                      <a:pt x="296417" y="429101"/>
                      <a:pt x="295560" y="429958"/>
                    </a:cubicBezTo>
                    <a:cubicBezTo>
                      <a:pt x="293750" y="431863"/>
                      <a:pt x="291369" y="432815"/>
                      <a:pt x="288797" y="432815"/>
                    </a:cubicBezTo>
                    <a:cubicBezTo>
                      <a:pt x="287559" y="432815"/>
                      <a:pt x="286320" y="432530"/>
                      <a:pt x="285178" y="432053"/>
                    </a:cubicBezTo>
                    <a:cubicBezTo>
                      <a:pt x="284035" y="431577"/>
                      <a:pt x="282987" y="430910"/>
                      <a:pt x="282034" y="429958"/>
                    </a:cubicBezTo>
                    <a:cubicBezTo>
                      <a:pt x="280225" y="428243"/>
                      <a:pt x="279272" y="425862"/>
                      <a:pt x="279272" y="423290"/>
                    </a:cubicBezTo>
                    <a:cubicBezTo>
                      <a:pt x="279272" y="422052"/>
                      <a:pt x="279558" y="420814"/>
                      <a:pt x="280034" y="419671"/>
                    </a:cubicBezTo>
                    <a:cubicBezTo>
                      <a:pt x="280510" y="418433"/>
                      <a:pt x="281177" y="417385"/>
                      <a:pt x="282034" y="416528"/>
                    </a:cubicBezTo>
                    <a:cubicBezTo>
                      <a:pt x="282987" y="415670"/>
                      <a:pt x="283939" y="415004"/>
                      <a:pt x="285178" y="414527"/>
                    </a:cubicBezTo>
                    <a:close/>
                    <a:moveTo>
                      <a:pt x="256222" y="414527"/>
                    </a:moveTo>
                    <a:cubicBezTo>
                      <a:pt x="258508" y="413575"/>
                      <a:pt x="261175" y="413575"/>
                      <a:pt x="263461" y="414527"/>
                    </a:cubicBezTo>
                    <a:cubicBezTo>
                      <a:pt x="264700" y="415004"/>
                      <a:pt x="265747" y="415670"/>
                      <a:pt x="266605" y="416528"/>
                    </a:cubicBezTo>
                    <a:cubicBezTo>
                      <a:pt x="267462" y="417480"/>
                      <a:pt x="268129" y="418433"/>
                      <a:pt x="268605" y="419671"/>
                    </a:cubicBezTo>
                    <a:cubicBezTo>
                      <a:pt x="269081" y="420814"/>
                      <a:pt x="269367" y="422052"/>
                      <a:pt x="269367" y="423290"/>
                    </a:cubicBezTo>
                    <a:cubicBezTo>
                      <a:pt x="269367" y="424529"/>
                      <a:pt x="269176" y="425767"/>
                      <a:pt x="268605" y="426910"/>
                    </a:cubicBezTo>
                    <a:cubicBezTo>
                      <a:pt x="268129" y="428053"/>
                      <a:pt x="267462" y="429101"/>
                      <a:pt x="266605" y="429958"/>
                    </a:cubicBezTo>
                    <a:cubicBezTo>
                      <a:pt x="264795" y="431863"/>
                      <a:pt x="262414" y="432815"/>
                      <a:pt x="259842" y="432815"/>
                    </a:cubicBezTo>
                    <a:cubicBezTo>
                      <a:pt x="257270" y="432815"/>
                      <a:pt x="254889" y="431863"/>
                      <a:pt x="253079" y="429958"/>
                    </a:cubicBezTo>
                    <a:cubicBezTo>
                      <a:pt x="252222" y="429101"/>
                      <a:pt x="251555" y="428053"/>
                      <a:pt x="251079" y="426910"/>
                    </a:cubicBezTo>
                    <a:cubicBezTo>
                      <a:pt x="250603" y="425767"/>
                      <a:pt x="250317" y="424529"/>
                      <a:pt x="250317" y="423290"/>
                    </a:cubicBezTo>
                    <a:cubicBezTo>
                      <a:pt x="250317" y="422052"/>
                      <a:pt x="250603" y="420814"/>
                      <a:pt x="251079" y="419671"/>
                    </a:cubicBezTo>
                    <a:cubicBezTo>
                      <a:pt x="251555" y="418433"/>
                      <a:pt x="252222" y="417385"/>
                      <a:pt x="253079" y="416528"/>
                    </a:cubicBezTo>
                    <a:cubicBezTo>
                      <a:pt x="253936" y="415670"/>
                      <a:pt x="254984" y="415004"/>
                      <a:pt x="256222" y="414527"/>
                    </a:cubicBezTo>
                    <a:close/>
                    <a:moveTo>
                      <a:pt x="348995" y="413765"/>
                    </a:moveTo>
                    <a:lnTo>
                      <a:pt x="482917" y="413765"/>
                    </a:lnTo>
                    <a:cubicBezTo>
                      <a:pt x="488155" y="413765"/>
                      <a:pt x="492442" y="418051"/>
                      <a:pt x="492442" y="423290"/>
                    </a:cubicBezTo>
                    <a:cubicBezTo>
                      <a:pt x="492442" y="428529"/>
                      <a:pt x="488155" y="432815"/>
                      <a:pt x="482917" y="432815"/>
                    </a:cubicBezTo>
                    <a:lnTo>
                      <a:pt x="348995" y="432815"/>
                    </a:lnTo>
                    <a:cubicBezTo>
                      <a:pt x="343756" y="432815"/>
                      <a:pt x="339470" y="428529"/>
                      <a:pt x="339470" y="423290"/>
                    </a:cubicBezTo>
                    <a:cubicBezTo>
                      <a:pt x="339470" y="418051"/>
                      <a:pt x="343756" y="413765"/>
                      <a:pt x="348995" y="413765"/>
                    </a:cubicBezTo>
                    <a:close/>
                    <a:moveTo>
                      <a:pt x="232410" y="401192"/>
                    </a:moveTo>
                    <a:cubicBezTo>
                      <a:pt x="237649" y="401192"/>
                      <a:pt x="241935" y="405478"/>
                      <a:pt x="241935" y="410717"/>
                    </a:cubicBezTo>
                    <a:lnTo>
                      <a:pt x="241935" y="436339"/>
                    </a:lnTo>
                    <a:cubicBezTo>
                      <a:pt x="241935" y="441578"/>
                      <a:pt x="237649" y="445864"/>
                      <a:pt x="232410" y="445864"/>
                    </a:cubicBezTo>
                    <a:cubicBezTo>
                      <a:pt x="227171" y="445864"/>
                      <a:pt x="222885" y="441578"/>
                      <a:pt x="222885" y="436339"/>
                    </a:cubicBezTo>
                    <a:lnTo>
                      <a:pt x="222885" y="432815"/>
                    </a:lnTo>
                    <a:lnTo>
                      <a:pt x="66770" y="432815"/>
                    </a:lnTo>
                    <a:cubicBezTo>
                      <a:pt x="61436" y="432815"/>
                      <a:pt x="57245" y="428529"/>
                      <a:pt x="57245" y="423290"/>
                    </a:cubicBezTo>
                    <a:cubicBezTo>
                      <a:pt x="57245" y="418051"/>
                      <a:pt x="61531" y="413765"/>
                      <a:pt x="66770" y="413765"/>
                    </a:cubicBezTo>
                    <a:lnTo>
                      <a:pt x="222885" y="413765"/>
                    </a:lnTo>
                    <a:lnTo>
                      <a:pt x="222885" y="410717"/>
                    </a:lnTo>
                    <a:cubicBezTo>
                      <a:pt x="222885" y="405478"/>
                      <a:pt x="227171" y="401192"/>
                      <a:pt x="232410" y="401192"/>
                    </a:cubicBezTo>
                    <a:close/>
                    <a:moveTo>
                      <a:pt x="19050" y="384905"/>
                    </a:moveTo>
                    <a:lnTo>
                      <a:pt x="19050" y="452723"/>
                    </a:lnTo>
                    <a:lnTo>
                      <a:pt x="531876" y="452723"/>
                    </a:lnTo>
                    <a:lnTo>
                      <a:pt x="531876" y="384905"/>
                    </a:lnTo>
                    <a:close/>
                    <a:moveTo>
                      <a:pt x="242030" y="193547"/>
                    </a:moveTo>
                    <a:lnTo>
                      <a:pt x="242030" y="300513"/>
                    </a:lnTo>
                    <a:lnTo>
                      <a:pt x="327946" y="246887"/>
                    </a:lnTo>
                    <a:close/>
                    <a:moveTo>
                      <a:pt x="222980" y="159257"/>
                    </a:moveTo>
                    <a:lnTo>
                      <a:pt x="363950" y="246792"/>
                    </a:lnTo>
                    <a:lnTo>
                      <a:pt x="222980" y="334898"/>
                    </a:lnTo>
                    <a:close/>
                    <a:moveTo>
                      <a:pt x="19050" y="126968"/>
                    </a:moveTo>
                    <a:lnTo>
                      <a:pt x="19050" y="365855"/>
                    </a:lnTo>
                    <a:lnTo>
                      <a:pt x="531971" y="365855"/>
                    </a:lnTo>
                    <a:lnTo>
                      <a:pt x="531971" y="126968"/>
                    </a:lnTo>
                    <a:lnTo>
                      <a:pt x="444627" y="126968"/>
                    </a:lnTo>
                    <a:lnTo>
                      <a:pt x="425577" y="126968"/>
                    </a:lnTo>
                    <a:lnTo>
                      <a:pt x="338233" y="126968"/>
                    </a:lnTo>
                    <a:lnTo>
                      <a:pt x="319183" y="126968"/>
                    </a:lnTo>
                    <a:lnTo>
                      <a:pt x="231839" y="126968"/>
                    </a:lnTo>
                    <a:lnTo>
                      <a:pt x="212789" y="126968"/>
                    </a:lnTo>
                    <a:lnTo>
                      <a:pt x="125444" y="126968"/>
                    </a:lnTo>
                    <a:lnTo>
                      <a:pt x="106394" y="126968"/>
                    </a:lnTo>
                    <a:close/>
                    <a:moveTo>
                      <a:pt x="444627" y="19050"/>
                    </a:moveTo>
                    <a:lnTo>
                      <a:pt x="444627" y="107918"/>
                    </a:lnTo>
                    <a:lnTo>
                      <a:pt x="531971" y="107918"/>
                    </a:lnTo>
                    <a:lnTo>
                      <a:pt x="531971" y="19050"/>
                    </a:lnTo>
                    <a:close/>
                    <a:moveTo>
                      <a:pt x="338233" y="19050"/>
                    </a:moveTo>
                    <a:lnTo>
                      <a:pt x="338233" y="107918"/>
                    </a:lnTo>
                    <a:lnTo>
                      <a:pt x="425577" y="107918"/>
                    </a:lnTo>
                    <a:lnTo>
                      <a:pt x="425577" y="19050"/>
                    </a:lnTo>
                    <a:close/>
                    <a:moveTo>
                      <a:pt x="231839" y="19050"/>
                    </a:moveTo>
                    <a:lnTo>
                      <a:pt x="231839" y="107918"/>
                    </a:lnTo>
                    <a:lnTo>
                      <a:pt x="319183" y="107918"/>
                    </a:lnTo>
                    <a:lnTo>
                      <a:pt x="319183" y="19050"/>
                    </a:lnTo>
                    <a:close/>
                    <a:moveTo>
                      <a:pt x="125444" y="19050"/>
                    </a:moveTo>
                    <a:lnTo>
                      <a:pt x="125444" y="107918"/>
                    </a:lnTo>
                    <a:lnTo>
                      <a:pt x="212789" y="107918"/>
                    </a:lnTo>
                    <a:lnTo>
                      <a:pt x="212789" y="19050"/>
                    </a:lnTo>
                    <a:close/>
                    <a:moveTo>
                      <a:pt x="19050" y="19050"/>
                    </a:moveTo>
                    <a:lnTo>
                      <a:pt x="19050" y="107918"/>
                    </a:lnTo>
                    <a:lnTo>
                      <a:pt x="106394" y="107918"/>
                    </a:lnTo>
                    <a:lnTo>
                      <a:pt x="106394" y="19050"/>
                    </a:lnTo>
                    <a:close/>
                    <a:moveTo>
                      <a:pt x="0" y="0"/>
                    </a:moveTo>
                    <a:lnTo>
                      <a:pt x="106394" y="0"/>
                    </a:lnTo>
                    <a:lnTo>
                      <a:pt x="125444" y="0"/>
                    </a:lnTo>
                    <a:lnTo>
                      <a:pt x="212789" y="0"/>
                    </a:lnTo>
                    <a:lnTo>
                      <a:pt x="231839" y="0"/>
                    </a:lnTo>
                    <a:lnTo>
                      <a:pt x="319183" y="0"/>
                    </a:lnTo>
                    <a:lnTo>
                      <a:pt x="338233" y="0"/>
                    </a:lnTo>
                    <a:lnTo>
                      <a:pt x="425577" y="0"/>
                    </a:lnTo>
                    <a:lnTo>
                      <a:pt x="444627" y="0"/>
                    </a:lnTo>
                    <a:lnTo>
                      <a:pt x="550926" y="0"/>
                    </a:lnTo>
                    <a:lnTo>
                      <a:pt x="550926" y="117539"/>
                    </a:lnTo>
                    <a:lnTo>
                      <a:pt x="550926" y="126968"/>
                    </a:lnTo>
                    <a:lnTo>
                      <a:pt x="550926" y="365855"/>
                    </a:lnTo>
                    <a:lnTo>
                      <a:pt x="550926" y="375380"/>
                    </a:lnTo>
                    <a:lnTo>
                      <a:pt x="550926" y="471869"/>
                    </a:lnTo>
                    <a:lnTo>
                      <a:pt x="0" y="471869"/>
                    </a:lnTo>
                    <a:lnTo>
                      <a:pt x="0" y="375571"/>
                    </a:lnTo>
                    <a:lnTo>
                      <a:pt x="0" y="126968"/>
                    </a:lnTo>
                    <a:lnTo>
                      <a:pt x="0" y="117443"/>
                    </a:lnTo>
                    <a:close/>
                  </a:path>
                </a:pathLst>
              </a:custGeom>
              <a:solidFill>
                <a:schemeClr val="accent6"/>
              </a:solidFill>
              <a:ln w="9525" cap="flat">
                <a:noFill/>
                <a:prstDash val="solid"/>
                <a:miter/>
              </a:ln>
            </p:spPr>
            <p:txBody>
              <a:bodyPr lIns="0" tIns="0" rIns="0" bIns="0" rtlCol="0" anchor="ctr"/>
              <a:lstStyle/>
              <a:p>
                <a:endParaRPr lang="de-DE" dirty="0"/>
              </a:p>
            </p:txBody>
          </p:sp>
        </p:grpSp>
      </p:grpSp>
      <p:grpSp>
        <p:nvGrpSpPr>
          <p:cNvPr id="380" name="Gruppieren 379">
            <a:extLst>
              <a:ext uri="{FF2B5EF4-FFF2-40B4-BE49-F238E27FC236}">
                <a16:creationId xmlns:a16="http://schemas.microsoft.com/office/drawing/2014/main" id="{03E1CD03-1164-8F3A-514E-096E26A35C60}"/>
              </a:ext>
            </a:extLst>
          </p:cNvPr>
          <p:cNvGrpSpPr>
            <a:grpSpLocks noChangeAspect="1"/>
          </p:cNvGrpSpPr>
          <p:nvPr/>
        </p:nvGrpSpPr>
        <p:grpSpPr bwMode="gray">
          <a:xfrm>
            <a:off x="5071995" y="3854094"/>
            <a:ext cx="1908405" cy="720000"/>
            <a:chOff x="5071995" y="3854094"/>
            <a:chExt cx="1908405" cy="720000"/>
          </a:xfrm>
        </p:grpSpPr>
        <p:sp>
          <p:nvSpPr>
            <p:cNvPr id="360" name="Textfeld 359">
              <a:extLst>
                <a:ext uri="{FF2B5EF4-FFF2-40B4-BE49-F238E27FC236}">
                  <a16:creationId xmlns:a16="http://schemas.microsoft.com/office/drawing/2014/main" id="{CAA5C5F1-8519-149C-ADB8-FB26F1C46ECA}"/>
                </a:ext>
              </a:extLst>
            </p:cNvPr>
            <p:cNvSpPr txBox="1"/>
            <p:nvPr/>
          </p:nvSpPr>
          <p:spPr bwMode="gray">
            <a:xfrm>
              <a:off x="5900400" y="4034094"/>
              <a:ext cx="1080000"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User-</a:t>
              </a:r>
              <a:br>
                <a:rPr lang="de-DE" sz="1200" dirty="0"/>
              </a:br>
              <a:r>
                <a:rPr lang="de-DE" sz="1200" dirty="0"/>
                <a:t>Daten</a:t>
              </a:r>
            </a:p>
          </p:txBody>
        </p:sp>
        <p:grpSp>
          <p:nvGrpSpPr>
            <p:cNvPr id="375" name="Gruppieren 374">
              <a:extLst>
                <a:ext uri="{FF2B5EF4-FFF2-40B4-BE49-F238E27FC236}">
                  <a16:creationId xmlns:a16="http://schemas.microsoft.com/office/drawing/2014/main" id="{EEBCDEDD-4A31-DC6C-C1A5-0A00B8646C41}"/>
                </a:ext>
              </a:extLst>
            </p:cNvPr>
            <p:cNvGrpSpPr>
              <a:grpSpLocks noChangeAspect="1"/>
            </p:cNvGrpSpPr>
            <p:nvPr/>
          </p:nvGrpSpPr>
          <p:grpSpPr bwMode="gray">
            <a:xfrm>
              <a:off x="5071995" y="3854094"/>
              <a:ext cx="720000" cy="720000"/>
              <a:chOff x="5071995" y="3854094"/>
              <a:chExt cx="720000" cy="720000"/>
            </a:xfrm>
          </p:grpSpPr>
          <p:sp>
            <p:nvSpPr>
              <p:cNvPr id="325" name="Oval 6">
                <a:extLst>
                  <a:ext uri="{FF2B5EF4-FFF2-40B4-BE49-F238E27FC236}">
                    <a16:creationId xmlns:a16="http://schemas.microsoft.com/office/drawing/2014/main" id="{22A26E3D-4CB5-AC29-07A5-08047DFEAFD4}"/>
                  </a:ext>
                </a:extLst>
              </p:cNvPr>
              <p:cNvSpPr>
                <a:spLocks noChangeAspect="1"/>
              </p:cNvSpPr>
              <p:nvPr/>
            </p:nvSpPr>
            <p:spPr bwMode="gray">
              <a:xfrm>
                <a:off x="5071995" y="3854094"/>
                <a:ext cx="720000" cy="72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366" name="Freihandform: Form 365">
                <a:extLst>
                  <a:ext uri="{FF2B5EF4-FFF2-40B4-BE49-F238E27FC236}">
                    <a16:creationId xmlns:a16="http://schemas.microsoft.com/office/drawing/2014/main" id="{BE9FE7F3-9D52-E782-4B2F-5D5A04528693}"/>
                  </a:ext>
                </a:extLst>
              </p:cNvPr>
              <p:cNvSpPr>
                <a:spLocks noChangeAspect="1"/>
              </p:cNvSpPr>
              <p:nvPr/>
            </p:nvSpPr>
            <p:spPr bwMode="gray">
              <a:xfrm>
                <a:off x="5239215" y="4021362"/>
                <a:ext cx="385560" cy="385465"/>
              </a:xfrm>
              <a:custGeom>
                <a:avLst/>
                <a:gdLst>
                  <a:gd name="connsiteX0" fmla="*/ 346503 w 378099"/>
                  <a:gd name="connsiteY0" fmla="*/ 346504 h 378006"/>
                  <a:gd name="connsiteX1" fmla="*/ 359103 w 378099"/>
                  <a:gd name="connsiteY1" fmla="*/ 346504 h 378006"/>
                  <a:gd name="connsiteX2" fmla="*/ 359103 w 378099"/>
                  <a:gd name="connsiteY2" fmla="*/ 359104 h 378006"/>
                  <a:gd name="connsiteX3" fmla="*/ 346503 w 378099"/>
                  <a:gd name="connsiteY3" fmla="*/ 359104 h 378006"/>
                  <a:gd name="connsiteX4" fmla="*/ 352804 w 378099"/>
                  <a:gd name="connsiteY4" fmla="*/ 340204 h 378006"/>
                  <a:gd name="connsiteX5" fmla="*/ 340204 w 378099"/>
                  <a:gd name="connsiteY5" fmla="*/ 352804 h 378006"/>
                  <a:gd name="connsiteX6" fmla="*/ 352804 w 378099"/>
                  <a:gd name="connsiteY6" fmla="*/ 365404 h 378006"/>
                  <a:gd name="connsiteX7" fmla="*/ 365404 w 378099"/>
                  <a:gd name="connsiteY7" fmla="*/ 352804 h 378006"/>
                  <a:gd name="connsiteX8" fmla="*/ 352804 w 378099"/>
                  <a:gd name="connsiteY8" fmla="*/ 340204 h 378006"/>
                  <a:gd name="connsiteX9" fmla="*/ 12600 w 378099"/>
                  <a:gd name="connsiteY9" fmla="*/ 256251 h 378006"/>
                  <a:gd name="connsiteX10" fmla="*/ 12600 w 378099"/>
                  <a:gd name="connsiteY10" fmla="*/ 327604 h 378006"/>
                  <a:gd name="connsiteX11" fmla="*/ 119701 w 378099"/>
                  <a:gd name="connsiteY11" fmla="*/ 365404 h 378006"/>
                  <a:gd name="connsiteX12" fmla="*/ 226802 w 378099"/>
                  <a:gd name="connsiteY12" fmla="*/ 327604 h 378006"/>
                  <a:gd name="connsiteX13" fmla="*/ 226802 w 378099"/>
                  <a:gd name="connsiteY13" fmla="*/ 256251 h 378006"/>
                  <a:gd name="connsiteX14" fmla="*/ 119701 w 378099"/>
                  <a:gd name="connsiteY14" fmla="*/ 283503 h 378006"/>
                  <a:gd name="connsiteX15" fmla="*/ 12600 w 378099"/>
                  <a:gd name="connsiteY15" fmla="*/ 256251 h 378006"/>
                  <a:gd name="connsiteX16" fmla="*/ 346503 w 378099"/>
                  <a:gd name="connsiteY16" fmla="*/ 182702 h 378006"/>
                  <a:gd name="connsiteX17" fmla="*/ 359103 w 378099"/>
                  <a:gd name="connsiteY17" fmla="*/ 182702 h 378006"/>
                  <a:gd name="connsiteX18" fmla="*/ 359103 w 378099"/>
                  <a:gd name="connsiteY18" fmla="*/ 195302 h 378006"/>
                  <a:gd name="connsiteX19" fmla="*/ 346503 w 378099"/>
                  <a:gd name="connsiteY19" fmla="*/ 195302 h 378006"/>
                  <a:gd name="connsiteX20" fmla="*/ 352804 w 378099"/>
                  <a:gd name="connsiteY20" fmla="*/ 176402 h 378006"/>
                  <a:gd name="connsiteX21" fmla="*/ 340204 w 378099"/>
                  <a:gd name="connsiteY21" fmla="*/ 189002 h 378006"/>
                  <a:gd name="connsiteX22" fmla="*/ 352804 w 378099"/>
                  <a:gd name="connsiteY22" fmla="*/ 201602 h 378006"/>
                  <a:gd name="connsiteX23" fmla="*/ 365404 w 378099"/>
                  <a:gd name="connsiteY23" fmla="*/ 189002 h 378006"/>
                  <a:gd name="connsiteX24" fmla="*/ 352804 w 378099"/>
                  <a:gd name="connsiteY24" fmla="*/ 176402 h 378006"/>
                  <a:gd name="connsiteX25" fmla="*/ 12600 w 378099"/>
                  <a:gd name="connsiteY25" fmla="*/ 168050 h 378006"/>
                  <a:gd name="connsiteX26" fmla="*/ 12600 w 378099"/>
                  <a:gd name="connsiteY26" fmla="*/ 233103 h 378006"/>
                  <a:gd name="connsiteX27" fmla="*/ 119701 w 378099"/>
                  <a:gd name="connsiteY27" fmla="*/ 270903 h 378006"/>
                  <a:gd name="connsiteX28" fmla="*/ 226802 w 378099"/>
                  <a:gd name="connsiteY28" fmla="*/ 233103 h 378006"/>
                  <a:gd name="connsiteX29" fmla="*/ 226802 w 378099"/>
                  <a:gd name="connsiteY29" fmla="*/ 168050 h 378006"/>
                  <a:gd name="connsiteX30" fmla="*/ 119701 w 378099"/>
                  <a:gd name="connsiteY30" fmla="*/ 195302 h 378006"/>
                  <a:gd name="connsiteX31" fmla="*/ 12600 w 378099"/>
                  <a:gd name="connsiteY31" fmla="*/ 168050 h 378006"/>
                  <a:gd name="connsiteX32" fmla="*/ 12600 w 378099"/>
                  <a:gd name="connsiteY32" fmla="*/ 73549 h 378006"/>
                  <a:gd name="connsiteX33" fmla="*/ 12600 w 378099"/>
                  <a:gd name="connsiteY33" fmla="*/ 144902 h 378006"/>
                  <a:gd name="connsiteX34" fmla="*/ 119701 w 378099"/>
                  <a:gd name="connsiteY34" fmla="*/ 182702 h 378006"/>
                  <a:gd name="connsiteX35" fmla="*/ 226802 w 378099"/>
                  <a:gd name="connsiteY35" fmla="*/ 144902 h 378006"/>
                  <a:gd name="connsiteX36" fmla="*/ 226802 w 378099"/>
                  <a:gd name="connsiteY36" fmla="*/ 73549 h 378006"/>
                  <a:gd name="connsiteX37" fmla="*/ 119701 w 378099"/>
                  <a:gd name="connsiteY37" fmla="*/ 100801 h 378006"/>
                  <a:gd name="connsiteX38" fmla="*/ 12600 w 378099"/>
                  <a:gd name="connsiteY38" fmla="*/ 73549 h 378006"/>
                  <a:gd name="connsiteX39" fmla="*/ 346503 w 378099"/>
                  <a:gd name="connsiteY39" fmla="*/ 25200 h 378006"/>
                  <a:gd name="connsiteX40" fmla="*/ 359103 w 378099"/>
                  <a:gd name="connsiteY40" fmla="*/ 25200 h 378006"/>
                  <a:gd name="connsiteX41" fmla="*/ 359103 w 378099"/>
                  <a:gd name="connsiteY41" fmla="*/ 37800 h 378006"/>
                  <a:gd name="connsiteX42" fmla="*/ 346503 w 378099"/>
                  <a:gd name="connsiteY42" fmla="*/ 37800 h 378006"/>
                  <a:gd name="connsiteX43" fmla="*/ 352804 w 378099"/>
                  <a:gd name="connsiteY43" fmla="*/ 18900 h 378006"/>
                  <a:gd name="connsiteX44" fmla="*/ 340204 w 378099"/>
                  <a:gd name="connsiteY44" fmla="*/ 31500 h 378006"/>
                  <a:gd name="connsiteX45" fmla="*/ 352804 w 378099"/>
                  <a:gd name="connsiteY45" fmla="*/ 44100 h 378006"/>
                  <a:gd name="connsiteX46" fmla="*/ 365404 w 378099"/>
                  <a:gd name="connsiteY46" fmla="*/ 31500 h 378006"/>
                  <a:gd name="connsiteX47" fmla="*/ 352804 w 378099"/>
                  <a:gd name="connsiteY47" fmla="*/ 18900 h 378006"/>
                  <a:gd name="connsiteX48" fmla="*/ 119701 w 378099"/>
                  <a:gd name="connsiteY48" fmla="*/ 12600 h 378006"/>
                  <a:gd name="connsiteX49" fmla="*/ 12600 w 378099"/>
                  <a:gd name="connsiteY49" fmla="*/ 50401 h 378006"/>
                  <a:gd name="connsiteX50" fmla="*/ 119701 w 378099"/>
                  <a:gd name="connsiteY50" fmla="*/ 88201 h 378006"/>
                  <a:gd name="connsiteX51" fmla="*/ 226802 w 378099"/>
                  <a:gd name="connsiteY51" fmla="*/ 50401 h 378006"/>
                  <a:gd name="connsiteX52" fmla="*/ 119701 w 378099"/>
                  <a:gd name="connsiteY52" fmla="*/ 12600 h 378006"/>
                  <a:gd name="connsiteX53" fmla="*/ 119701 w 378099"/>
                  <a:gd name="connsiteY53" fmla="*/ 0 h 378006"/>
                  <a:gd name="connsiteX54" fmla="*/ 239403 w 378099"/>
                  <a:gd name="connsiteY54" fmla="*/ 50401 h 378006"/>
                  <a:gd name="connsiteX55" fmla="*/ 239403 w 378099"/>
                  <a:gd name="connsiteY55" fmla="*/ 107101 h 378006"/>
                  <a:gd name="connsiteX56" fmla="*/ 270903 w 378099"/>
                  <a:gd name="connsiteY56" fmla="*/ 107101 h 378006"/>
                  <a:gd name="connsiteX57" fmla="*/ 277203 w 378099"/>
                  <a:gd name="connsiteY57" fmla="*/ 100801 h 378006"/>
                  <a:gd name="connsiteX58" fmla="*/ 277203 w 378099"/>
                  <a:gd name="connsiteY58" fmla="*/ 44100 h 378006"/>
                  <a:gd name="connsiteX59" fmla="*/ 296103 w 378099"/>
                  <a:gd name="connsiteY59" fmla="*/ 25200 h 378006"/>
                  <a:gd name="connsiteX60" fmla="*/ 328499 w 378099"/>
                  <a:gd name="connsiteY60" fmla="*/ 25200 h 378006"/>
                  <a:gd name="connsiteX61" fmla="*/ 356073 w 378099"/>
                  <a:gd name="connsiteY61" fmla="*/ 6503 h 378006"/>
                  <a:gd name="connsiteX62" fmla="*/ 378099 w 378099"/>
                  <a:gd name="connsiteY62" fmla="*/ 31500 h 378006"/>
                  <a:gd name="connsiteX63" fmla="*/ 356073 w 378099"/>
                  <a:gd name="connsiteY63" fmla="*/ 56501 h 378006"/>
                  <a:gd name="connsiteX64" fmla="*/ 328499 w 378099"/>
                  <a:gd name="connsiteY64" fmla="*/ 37800 h 378006"/>
                  <a:gd name="connsiteX65" fmla="*/ 296103 w 378099"/>
                  <a:gd name="connsiteY65" fmla="*/ 37800 h 378006"/>
                  <a:gd name="connsiteX66" fmla="*/ 289803 w 378099"/>
                  <a:gd name="connsiteY66" fmla="*/ 44100 h 378006"/>
                  <a:gd name="connsiteX67" fmla="*/ 289803 w 378099"/>
                  <a:gd name="connsiteY67" fmla="*/ 100801 h 378006"/>
                  <a:gd name="connsiteX68" fmla="*/ 270903 w 378099"/>
                  <a:gd name="connsiteY68" fmla="*/ 119702 h 378006"/>
                  <a:gd name="connsiteX69" fmla="*/ 239403 w 378099"/>
                  <a:gd name="connsiteY69" fmla="*/ 119702 h 378006"/>
                  <a:gd name="connsiteX70" fmla="*/ 239403 w 378099"/>
                  <a:gd name="connsiteY70" fmla="*/ 182702 h 378006"/>
                  <a:gd name="connsiteX71" fmla="*/ 328499 w 378099"/>
                  <a:gd name="connsiteY71" fmla="*/ 182702 h 378006"/>
                  <a:gd name="connsiteX72" fmla="*/ 356073 w 378099"/>
                  <a:gd name="connsiteY72" fmla="*/ 164004 h 378006"/>
                  <a:gd name="connsiteX73" fmla="*/ 378099 w 378099"/>
                  <a:gd name="connsiteY73" fmla="*/ 189002 h 378006"/>
                  <a:gd name="connsiteX74" fmla="*/ 356073 w 378099"/>
                  <a:gd name="connsiteY74" fmla="*/ 214003 h 378006"/>
                  <a:gd name="connsiteX75" fmla="*/ 328499 w 378099"/>
                  <a:gd name="connsiteY75" fmla="*/ 195302 h 378006"/>
                  <a:gd name="connsiteX76" fmla="*/ 239403 w 378099"/>
                  <a:gd name="connsiteY76" fmla="*/ 195302 h 378006"/>
                  <a:gd name="connsiteX77" fmla="*/ 239403 w 378099"/>
                  <a:gd name="connsiteY77" fmla="*/ 283503 h 378006"/>
                  <a:gd name="connsiteX78" fmla="*/ 270903 w 378099"/>
                  <a:gd name="connsiteY78" fmla="*/ 283503 h 378006"/>
                  <a:gd name="connsiteX79" fmla="*/ 289803 w 378099"/>
                  <a:gd name="connsiteY79" fmla="*/ 302404 h 378006"/>
                  <a:gd name="connsiteX80" fmla="*/ 289803 w 378099"/>
                  <a:gd name="connsiteY80" fmla="*/ 340204 h 378006"/>
                  <a:gd name="connsiteX81" fmla="*/ 296103 w 378099"/>
                  <a:gd name="connsiteY81" fmla="*/ 346504 h 378006"/>
                  <a:gd name="connsiteX82" fmla="*/ 328499 w 378099"/>
                  <a:gd name="connsiteY82" fmla="*/ 346504 h 378006"/>
                  <a:gd name="connsiteX83" fmla="*/ 356073 w 378099"/>
                  <a:gd name="connsiteY83" fmla="*/ 327806 h 378006"/>
                  <a:gd name="connsiteX84" fmla="*/ 378099 w 378099"/>
                  <a:gd name="connsiteY84" fmla="*/ 352804 h 378006"/>
                  <a:gd name="connsiteX85" fmla="*/ 356073 w 378099"/>
                  <a:gd name="connsiteY85" fmla="*/ 377804 h 378006"/>
                  <a:gd name="connsiteX86" fmla="*/ 328499 w 378099"/>
                  <a:gd name="connsiteY86" fmla="*/ 359104 h 378006"/>
                  <a:gd name="connsiteX87" fmla="*/ 296103 w 378099"/>
                  <a:gd name="connsiteY87" fmla="*/ 359104 h 378006"/>
                  <a:gd name="connsiteX88" fmla="*/ 277203 w 378099"/>
                  <a:gd name="connsiteY88" fmla="*/ 340204 h 378006"/>
                  <a:gd name="connsiteX89" fmla="*/ 277203 w 378099"/>
                  <a:gd name="connsiteY89" fmla="*/ 302404 h 378006"/>
                  <a:gd name="connsiteX90" fmla="*/ 270903 w 378099"/>
                  <a:gd name="connsiteY90" fmla="*/ 296103 h 378006"/>
                  <a:gd name="connsiteX91" fmla="*/ 239403 w 378099"/>
                  <a:gd name="connsiteY91" fmla="*/ 296103 h 378006"/>
                  <a:gd name="connsiteX92" fmla="*/ 239403 w 378099"/>
                  <a:gd name="connsiteY92" fmla="*/ 327604 h 378006"/>
                  <a:gd name="connsiteX93" fmla="*/ 119701 w 378099"/>
                  <a:gd name="connsiteY93" fmla="*/ 378004 h 378006"/>
                  <a:gd name="connsiteX94" fmla="*/ 0 w 378099"/>
                  <a:gd name="connsiteY94" fmla="*/ 327604 h 378006"/>
                  <a:gd name="connsiteX95" fmla="*/ 0 w 378099"/>
                  <a:gd name="connsiteY95" fmla="*/ 50401 h 378006"/>
                  <a:gd name="connsiteX96" fmla="*/ 119701 w 378099"/>
                  <a:gd name="connsiteY96" fmla="*/ 0 h 37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8099" h="378006">
                    <a:moveTo>
                      <a:pt x="346503" y="346504"/>
                    </a:moveTo>
                    <a:lnTo>
                      <a:pt x="359103" y="346504"/>
                    </a:lnTo>
                    <a:lnTo>
                      <a:pt x="359103" y="359104"/>
                    </a:lnTo>
                    <a:lnTo>
                      <a:pt x="346503" y="359104"/>
                    </a:lnTo>
                    <a:close/>
                    <a:moveTo>
                      <a:pt x="352804" y="340204"/>
                    </a:moveTo>
                    <a:cubicBezTo>
                      <a:pt x="345845" y="340204"/>
                      <a:pt x="340204" y="345846"/>
                      <a:pt x="340204" y="352804"/>
                    </a:cubicBezTo>
                    <a:cubicBezTo>
                      <a:pt x="340204" y="359765"/>
                      <a:pt x="345845" y="365404"/>
                      <a:pt x="352804" y="365404"/>
                    </a:cubicBezTo>
                    <a:cubicBezTo>
                      <a:pt x="359762" y="365404"/>
                      <a:pt x="365404" y="359765"/>
                      <a:pt x="365404" y="352804"/>
                    </a:cubicBezTo>
                    <a:cubicBezTo>
                      <a:pt x="365404" y="345846"/>
                      <a:pt x="359762" y="340204"/>
                      <a:pt x="352804" y="340204"/>
                    </a:cubicBezTo>
                    <a:close/>
                    <a:moveTo>
                      <a:pt x="12600" y="256251"/>
                    </a:moveTo>
                    <a:lnTo>
                      <a:pt x="12600" y="327604"/>
                    </a:lnTo>
                    <a:cubicBezTo>
                      <a:pt x="12600" y="345486"/>
                      <a:pt x="56581" y="365404"/>
                      <a:pt x="119701" y="365404"/>
                    </a:cubicBezTo>
                    <a:cubicBezTo>
                      <a:pt x="182822" y="365404"/>
                      <a:pt x="226802" y="345486"/>
                      <a:pt x="226802" y="327604"/>
                    </a:cubicBezTo>
                    <a:lnTo>
                      <a:pt x="226802" y="256251"/>
                    </a:lnTo>
                    <a:cubicBezTo>
                      <a:pt x="207542" y="272693"/>
                      <a:pt x="167847" y="283503"/>
                      <a:pt x="119701" y="283503"/>
                    </a:cubicBezTo>
                    <a:cubicBezTo>
                      <a:pt x="71556" y="283503"/>
                      <a:pt x="31860" y="272693"/>
                      <a:pt x="12600" y="256251"/>
                    </a:cubicBezTo>
                    <a:close/>
                    <a:moveTo>
                      <a:pt x="346503" y="182702"/>
                    </a:moveTo>
                    <a:lnTo>
                      <a:pt x="359103" y="182702"/>
                    </a:lnTo>
                    <a:lnTo>
                      <a:pt x="359103" y="195302"/>
                    </a:lnTo>
                    <a:lnTo>
                      <a:pt x="346503" y="195302"/>
                    </a:lnTo>
                    <a:close/>
                    <a:moveTo>
                      <a:pt x="352804" y="176402"/>
                    </a:moveTo>
                    <a:cubicBezTo>
                      <a:pt x="345845" y="176402"/>
                      <a:pt x="340204" y="182044"/>
                      <a:pt x="340204" y="189002"/>
                    </a:cubicBezTo>
                    <a:cubicBezTo>
                      <a:pt x="340204" y="195963"/>
                      <a:pt x="345845" y="201602"/>
                      <a:pt x="352804" y="201602"/>
                    </a:cubicBezTo>
                    <a:cubicBezTo>
                      <a:pt x="359762" y="201602"/>
                      <a:pt x="365404" y="195963"/>
                      <a:pt x="365404" y="189002"/>
                    </a:cubicBezTo>
                    <a:cubicBezTo>
                      <a:pt x="365404" y="182044"/>
                      <a:pt x="359762" y="176402"/>
                      <a:pt x="352804" y="176402"/>
                    </a:cubicBezTo>
                    <a:close/>
                    <a:moveTo>
                      <a:pt x="12600" y="168050"/>
                    </a:moveTo>
                    <a:lnTo>
                      <a:pt x="12600" y="233103"/>
                    </a:lnTo>
                    <a:cubicBezTo>
                      <a:pt x="12600" y="250985"/>
                      <a:pt x="56581" y="270903"/>
                      <a:pt x="119701" y="270903"/>
                    </a:cubicBezTo>
                    <a:cubicBezTo>
                      <a:pt x="182822" y="270903"/>
                      <a:pt x="226802" y="250985"/>
                      <a:pt x="226802" y="233103"/>
                    </a:cubicBezTo>
                    <a:lnTo>
                      <a:pt x="226802" y="168050"/>
                    </a:lnTo>
                    <a:cubicBezTo>
                      <a:pt x="207542" y="184492"/>
                      <a:pt x="167847" y="195302"/>
                      <a:pt x="119701" y="195302"/>
                    </a:cubicBezTo>
                    <a:cubicBezTo>
                      <a:pt x="71556" y="195302"/>
                      <a:pt x="31860" y="184492"/>
                      <a:pt x="12600" y="168050"/>
                    </a:cubicBezTo>
                    <a:close/>
                    <a:moveTo>
                      <a:pt x="12600" y="73549"/>
                    </a:moveTo>
                    <a:lnTo>
                      <a:pt x="12600" y="144902"/>
                    </a:lnTo>
                    <a:cubicBezTo>
                      <a:pt x="12600" y="162784"/>
                      <a:pt x="56581" y="182702"/>
                      <a:pt x="119701" y="182702"/>
                    </a:cubicBezTo>
                    <a:cubicBezTo>
                      <a:pt x="182822" y="182702"/>
                      <a:pt x="226802" y="162784"/>
                      <a:pt x="226802" y="144902"/>
                    </a:cubicBezTo>
                    <a:lnTo>
                      <a:pt x="226802" y="73549"/>
                    </a:lnTo>
                    <a:cubicBezTo>
                      <a:pt x="207542" y="89991"/>
                      <a:pt x="167847" y="100801"/>
                      <a:pt x="119701" y="100801"/>
                    </a:cubicBezTo>
                    <a:cubicBezTo>
                      <a:pt x="71556" y="100801"/>
                      <a:pt x="31860" y="89991"/>
                      <a:pt x="12600" y="73549"/>
                    </a:cubicBezTo>
                    <a:close/>
                    <a:moveTo>
                      <a:pt x="346503" y="25200"/>
                    </a:moveTo>
                    <a:lnTo>
                      <a:pt x="359103" y="25200"/>
                    </a:lnTo>
                    <a:lnTo>
                      <a:pt x="359103" y="37800"/>
                    </a:lnTo>
                    <a:lnTo>
                      <a:pt x="346503" y="37800"/>
                    </a:lnTo>
                    <a:close/>
                    <a:moveTo>
                      <a:pt x="352804" y="18900"/>
                    </a:moveTo>
                    <a:cubicBezTo>
                      <a:pt x="345845" y="18900"/>
                      <a:pt x="340204" y="24542"/>
                      <a:pt x="340204" y="31500"/>
                    </a:cubicBezTo>
                    <a:cubicBezTo>
                      <a:pt x="340204" y="38462"/>
                      <a:pt x="345845" y="44100"/>
                      <a:pt x="352804" y="44100"/>
                    </a:cubicBezTo>
                    <a:cubicBezTo>
                      <a:pt x="359762" y="44100"/>
                      <a:pt x="365404" y="38462"/>
                      <a:pt x="365404" y="31500"/>
                    </a:cubicBezTo>
                    <a:cubicBezTo>
                      <a:pt x="365404" y="24542"/>
                      <a:pt x="359762" y="18900"/>
                      <a:pt x="352804" y="18900"/>
                    </a:cubicBezTo>
                    <a:close/>
                    <a:moveTo>
                      <a:pt x="119701" y="12600"/>
                    </a:moveTo>
                    <a:cubicBezTo>
                      <a:pt x="56581" y="12600"/>
                      <a:pt x="12600" y="32522"/>
                      <a:pt x="12600" y="50401"/>
                    </a:cubicBezTo>
                    <a:cubicBezTo>
                      <a:pt x="12600" y="68282"/>
                      <a:pt x="56581" y="88201"/>
                      <a:pt x="119701" y="88201"/>
                    </a:cubicBezTo>
                    <a:cubicBezTo>
                      <a:pt x="182822" y="88201"/>
                      <a:pt x="226802" y="68282"/>
                      <a:pt x="226802" y="50401"/>
                    </a:cubicBezTo>
                    <a:cubicBezTo>
                      <a:pt x="226802" y="32522"/>
                      <a:pt x="182822" y="12600"/>
                      <a:pt x="119701" y="12600"/>
                    </a:cubicBezTo>
                    <a:close/>
                    <a:moveTo>
                      <a:pt x="119701" y="0"/>
                    </a:moveTo>
                    <a:cubicBezTo>
                      <a:pt x="187944" y="0"/>
                      <a:pt x="239403" y="21666"/>
                      <a:pt x="239403" y="50401"/>
                    </a:cubicBezTo>
                    <a:lnTo>
                      <a:pt x="239403" y="107101"/>
                    </a:lnTo>
                    <a:lnTo>
                      <a:pt x="270903" y="107101"/>
                    </a:lnTo>
                    <a:cubicBezTo>
                      <a:pt x="274382" y="107101"/>
                      <a:pt x="277203" y="104281"/>
                      <a:pt x="277203" y="100801"/>
                    </a:cubicBezTo>
                    <a:lnTo>
                      <a:pt x="277203" y="44100"/>
                    </a:lnTo>
                    <a:cubicBezTo>
                      <a:pt x="277203" y="33663"/>
                      <a:pt x="285666" y="25200"/>
                      <a:pt x="296103" y="25200"/>
                    </a:cubicBezTo>
                    <a:lnTo>
                      <a:pt x="328499" y="25200"/>
                    </a:lnTo>
                    <a:cubicBezTo>
                      <a:pt x="331670" y="12914"/>
                      <a:pt x="343486" y="4903"/>
                      <a:pt x="356073" y="6503"/>
                    </a:cubicBezTo>
                    <a:cubicBezTo>
                      <a:pt x="368662" y="8100"/>
                      <a:pt x="378099" y="18811"/>
                      <a:pt x="378099" y="31500"/>
                    </a:cubicBezTo>
                    <a:cubicBezTo>
                      <a:pt x="378099" y="44193"/>
                      <a:pt x="368662" y="54901"/>
                      <a:pt x="356073" y="56501"/>
                    </a:cubicBezTo>
                    <a:cubicBezTo>
                      <a:pt x="343486" y="58100"/>
                      <a:pt x="331670" y="50090"/>
                      <a:pt x="328499" y="37800"/>
                    </a:cubicBezTo>
                    <a:lnTo>
                      <a:pt x="296103" y="37800"/>
                    </a:lnTo>
                    <a:cubicBezTo>
                      <a:pt x="292624" y="37800"/>
                      <a:pt x="289803" y="40621"/>
                      <a:pt x="289803" y="44100"/>
                    </a:cubicBezTo>
                    <a:lnTo>
                      <a:pt x="289803" y="100801"/>
                    </a:lnTo>
                    <a:cubicBezTo>
                      <a:pt x="289803" y="111241"/>
                      <a:pt x="281341" y="119702"/>
                      <a:pt x="270903" y="119702"/>
                    </a:cubicBezTo>
                    <a:lnTo>
                      <a:pt x="239403" y="119702"/>
                    </a:lnTo>
                    <a:lnTo>
                      <a:pt x="239403" y="182702"/>
                    </a:lnTo>
                    <a:lnTo>
                      <a:pt x="328499" y="182702"/>
                    </a:lnTo>
                    <a:cubicBezTo>
                      <a:pt x="331670" y="170416"/>
                      <a:pt x="343486" y="162405"/>
                      <a:pt x="356073" y="164004"/>
                    </a:cubicBezTo>
                    <a:cubicBezTo>
                      <a:pt x="368662" y="165602"/>
                      <a:pt x="378099" y="176312"/>
                      <a:pt x="378099" y="189002"/>
                    </a:cubicBezTo>
                    <a:cubicBezTo>
                      <a:pt x="378099" y="201695"/>
                      <a:pt x="368662" y="212402"/>
                      <a:pt x="356073" y="214003"/>
                    </a:cubicBezTo>
                    <a:cubicBezTo>
                      <a:pt x="343486" y="215602"/>
                      <a:pt x="331670" y="207591"/>
                      <a:pt x="328499" y="195302"/>
                    </a:cubicBezTo>
                    <a:lnTo>
                      <a:pt x="239403" y="195302"/>
                    </a:lnTo>
                    <a:lnTo>
                      <a:pt x="239403" y="283503"/>
                    </a:lnTo>
                    <a:lnTo>
                      <a:pt x="270903" y="283503"/>
                    </a:lnTo>
                    <a:cubicBezTo>
                      <a:pt x="281341" y="283503"/>
                      <a:pt x="289803" y="291966"/>
                      <a:pt x="289803" y="302404"/>
                    </a:cubicBezTo>
                    <a:lnTo>
                      <a:pt x="289803" y="340204"/>
                    </a:lnTo>
                    <a:cubicBezTo>
                      <a:pt x="289803" y="343683"/>
                      <a:pt x="292624" y="346504"/>
                      <a:pt x="296103" y="346504"/>
                    </a:cubicBezTo>
                    <a:lnTo>
                      <a:pt x="328499" y="346504"/>
                    </a:lnTo>
                    <a:cubicBezTo>
                      <a:pt x="331670" y="334217"/>
                      <a:pt x="343486" y="326207"/>
                      <a:pt x="356073" y="327806"/>
                    </a:cubicBezTo>
                    <a:cubicBezTo>
                      <a:pt x="368662" y="329403"/>
                      <a:pt x="378099" y="340114"/>
                      <a:pt x="378099" y="352804"/>
                    </a:cubicBezTo>
                    <a:cubicBezTo>
                      <a:pt x="378099" y="365496"/>
                      <a:pt x="368662" y="376204"/>
                      <a:pt x="356073" y="377804"/>
                    </a:cubicBezTo>
                    <a:cubicBezTo>
                      <a:pt x="343486" y="379404"/>
                      <a:pt x="331670" y="371393"/>
                      <a:pt x="328499" y="359104"/>
                    </a:cubicBezTo>
                    <a:lnTo>
                      <a:pt x="296103" y="359104"/>
                    </a:lnTo>
                    <a:cubicBezTo>
                      <a:pt x="285666" y="359104"/>
                      <a:pt x="277203" y="350644"/>
                      <a:pt x="277203" y="340204"/>
                    </a:cubicBezTo>
                    <a:lnTo>
                      <a:pt x="277203" y="302404"/>
                    </a:lnTo>
                    <a:cubicBezTo>
                      <a:pt x="277203" y="298924"/>
                      <a:pt x="274382" y="296103"/>
                      <a:pt x="270903" y="296103"/>
                    </a:cubicBezTo>
                    <a:lnTo>
                      <a:pt x="239403" y="296103"/>
                    </a:lnTo>
                    <a:lnTo>
                      <a:pt x="239403" y="327604"/>
                    </a:lnTo>
                    <a:cubicBezTo>
                      <a:pt x="239403" y="356338"/>
                      <a:pt x="187944" y="378004"/>
                      <a:pt x="119701" y="378004"/>
                    </a:cubicBezTo>
                    <a:cubicBezTo>
                      <a:pt x="51459" y="378004"/>
                      <a:pt x="0" y="356338"/>
                      <a:pt x="0" y="327604"/>
                    </a:cubicBezTo>
                    <a:lnTo>
                      <a:pt x="0" y="50401"/>
                    </a:lnTo>
                    <a:cubicBezTo>
                      <a:pt x="0" y="21666"/>
                      <a:pt x="51459" y="0"/>
                      <a:pt x="119701" y="0"/>
                    </a:cubicBezTo>
                    <a:close/>
                  </a:path>
                </a:pathLst>
              </a:custGeom>
              <a:solidFill>
                <a:schemeClr val="accent6"/>
              </a:solidFill>
              <a:ln w="774" cap="flat">
                <a:noFill/>
                <a:prstDash val="solid"/>
                <a:miter/>
              </a:ln>
            </p:spPr>
            <p:txBody>
              <a:bodyPr lIns="0" tIns="0" rIns="0" bIns="0" rtlCol="0" anchor="ctr"/>
              <a:lstStyle/>
              <a:p>
                <a:endParaRPr lang="de-DE" dirty="0"/>
              </a:p>
            </p:txBody>
          </p:sp>
        </p:grpSp>
      </p:grpSp>
      <p:grpSp>
        <p:nvGrpSpPr>
          <p:cNvPr id="382" name="Gruppieren 381">
            <a:extLst>
              <a:ext uri="{FF2B5EF4-FFF2-40B4-BE49-F238E27FC236}">
                <a16:creationId xmlns:a16="http://schemas.microsoft.com/office/drawing/2014/main" id="{884A33B4-4244-72E9-E15E-C54AE1CA4BFB}"/>
              </a:ext>
            </a:extLst>
          </p:cNvPr>
          <p:cNvGrpSpPr>
            <a:grpSpLocks noChangeAspect="1"/>
          </p:cNvGrpSpPr>
          <p:nvPr/>
        </p:nvGrpSpPr>
        <p:grpSpPr bwMode="gray">
          <a:xfrm>
            <a:off x="554400" y="3854092"/>
            <a:ext cx="1834334" cy="720000"/>
            <a:chOff x="554400" y="3854092"/>
            <a:chExt cx="1834334" cy="720000"/>
          </a:xfrm>
        </p:grpSpPr>
        <p:sp>
          <p:nvSpPr>
            <p:cNvPr id="363" name="Textfeld 362">
              <a:extLst>
                <a:ext uri="{FF2B5EF4-FFF2-40B4-BE49-F238E27FC236}">
                  <a16:creationId xmlns:a16="http://schemas.microsoft.com/office/drawing/2014/main" id="{A5CD016D-C425-4E0A-172E-D29C6B607832}"/>
                </a:ext>
              </a:extLst>
            </p:cNvPr>
            <p:cNvSpPr txBox="1"/>
            <p:nvPr/>
          </p:nvSpPr>
          <p:spPr bwMode="gray">
            <a:xfrm>
              <a:off x="554400" y="4034092"/>
              <a:ext cx="1044000" cy="360000"/>
            </a:xfrm>
            <a:prstGeom prst="rect">
              <a:avLst/>
            </a:prstGeom>
            <a:noFill/>
          </p:spPr>
          <p:txBody>
            <a:bodyPr wrap="square" lIns="0" tIns="0" rIns="0" bIns="0" rtlCol="0" anchor="ctr" anchorCtr="0">
              <a:noAutofit/>
            </a:bodyPr>
            <a:lstStyle/>
            <a:p>
              <a:pPr algn="r">
                <a:lnSpc>
                  <a:spcPct val="90000"/>
                </a:lnSpc>
                <a:spcAft>
                  <a:spcPts val="1000"/>
                </a:spcAft>
              </a:pPr>
              <a:r>
                <a:rPr lang="de-DE" sz="1200" dirty="0"/>
                <a:t>Communities</a:t>
              </a:r>
            </a:p>
          </p:txBody>
        </p:sp>
        <p:grpSp>
          <p:nvGrpSpPr>
            <p:cNvPr id="377" name="Gruppieren 376">
              <a:extLst>
                <a:ext uri="{FF2B5EF4-FFF2-40B4-BE49-F238E27FC236}">
                  <a16:creationId xmlns:a16="http://schemas.microsoft.com/office/drawing/2014/main" id="{FC50FE85-80C4-C967-9F76-E93FFD3E6C7E}"/>
                </a:ext>
              </a:extLst>
            </p:cNvPr>
            <p:cNvGrpSpPr>
              <a:grpSpLocks noChangeAspect="1"/>
            </p:cNvGrpSpPr>
            <p:nvPr/>
          </p:nvGrpSpPr>
          <p:grpSpPr bwMode="gray">
            <a:xfrm>
              <a:off x="1668734" y="3854092"/>
              <a:ext cx="720000" cy="720000"/>
              <a:chOff x="1668734" y="3854092"/>
              <a:chExt cx="720000" cy="720000"/>
            </a:xfrm>
          </p:grpSpPr>
          <p:sp>
            <p:nvSpPr>
              <p:cNvPr id="332" name="Oval 6">
                <a:extLst>
                  <a:ext uri="{FF2B5EF4-FFF2-40B4-BE49-F238E27FC236}">
                    <a16:creationId xmlns:a16="http://schemas.microsoft.com/office/drawing/2014/main" id="{D38F7520-7F06-98D5-FD2F-3CDE536E3AA3}"/>
                  </a:ext>
                </a:extLst>
              </p:cNvPr>
              <p:cNvSpPr>
                <a:spLocks noChangeAspect="1"/>
              </p:cNvSpPr>
              <p:nvPr/>
            </p:nvSpPr>
            <p:spPr bwMode="gray">
              <a:xfrm>
                <a:off x="1668734" y="3854092"/>
                <a:ext cx="720000" cy="72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367" name="ICON">
                <a:extLst>
                  <a:ext uri="{FF2B5EF4-FFF2-40B4-BE49-F238E27FC236}">
                    <a16:creationId xmlns:a16="http://schemas.microsoft.com/office/drawing/2014/main" id="{59805442-1015-9111-498C-BC356A4DE337}"/>
                  </a:ext>
                </a:extLst>
              </p:cNvPr>
              <p:cNvSpPr>
                <a:spLocks noChangeAspect="1"/>
              </p:cNvSpPr>
              <p:nvPr/>
            </p:nvSpPr>
            <p:spPr bwMode="gray">
              <a:xfrm>
                <a:off x="1822676" y="4005399"/>
                <a:ext cx="412116" cy="417386"/>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grpSp>
        <p:nvGrpSpPr>
          <p:cNvPr id="378" name="Gruppieren 377">
            <a:extLst>
              <a:ext uri="{FF2B5EF4-FFF2-40B4-BE49-F238E27FC236}">
                <a16:creationId xmlns:a16="http://schemas.microsoft.com/office/drawing/2014/main" id="{97DD456E-5F78-4217-D5DF-02795287EEF9}"/>
              </a:ext>
            </a:extLst>
          </p:cNvPr>
          <p:cNvGrpSpPr>
            <a:grpSpLocks noChangeAspect="1"/>
          </p:cNvGrpSpPr>
          <p:nvPr/>
        </p:nvGrpSpPr>
        <p:grpSpPr bwMode="gray">
          <a:xfrm>
            <a:off x="950400" y="1853706"/>
            <a:ext cx="2088300" cy="720000"/>
            <a:chOff x="950400" y="1853706"/>
            <a:chExt cx="2088300" cy="720000"/>
          </a:xfrm>
        </p:grpSpPr>
        <p:sp>
          <p:nvSpPr>
            <p:cNvPr id="362" name="Textfeld 361">
              <a:extLst>
                <a:ext uri="{FF2B5EF4-FFF2-40B4-BE49-F238E27FC236}">
                  <a16:creationId xmlns:a16="http://schemas.microsoft.com/office/drawing/2014/main" id="{D5237146-E50B-C322-82F5-0838936587C0}"/>
                </a:ext>
              </a:extLst>
            </p:cNvPr>
            <p:cNvSpPr txBox="1"/>
            <p:nvPr/>
          </p:nvSpPr>
          <p:spPr bwMode="gray">
            <a:xfrm>
              <a:off x="950400" y="2033706"/>
              <a:ext cx="1260000" cy="360000"/>
            </a:xfrm>
            <a:prstGeom prst="rect">
              <a:avLst/>
            </a:prstGeom>
            <a:noFill/>
          </p:spPr>
          <p:txBody>
            <a:bodyPr wrap="square" lIns="0" tIns="0" rIns="0" bIns="0" rtlCol="0" anchor="ctr" anchorCtr="0">
              <a:noAutofit/>
            </a:bodyPr>
            <a:lstStyle/>
            <a:p>
              <a:pPr algn="r">
                <a:lnSpc>
                  <a:spcPct val="90000"/>
                </a:lnSpc>
                <a:spcAft>
                  <a:spcPts val="1000"/>
                </a:spcAft>
              </a:pPr>
              <a:r>
                <a:rPr lang="de-DE" sz="1200" dirty="0"/>
                <a:t>Sonstige Lizenzvergaben an Drittunternehmen</a:t>
              </a:r>
            </a:p>
          </p:txBody>
        </p:sp>
        <p:grpSp>
          <p:nvGrpSpPr>
            <p:cNvPr id="373" name="Gruppieren 372">
              <a:extLst>
                <a:ext uri="{FF2B5EF4-FFF2-40B4-BE49-F238E27FC236}">
                  <a16:creationId xmlns:a16="http://schemas.microsoft.com/office/drawing/2014/main" id="{72CE8DEC-8462-024C-6529-4B8A9980A6AB}"/>
                </a:ext>
              </a:extLst>
            </p:cNvPr>
            <p:cNvGrpSpPr>
              <a:grpSpLocks noChangeAspect="1"/>
            </p:cNvGrpSpPr>
            <p:nvPr/>
          </p:nvGrpSpPr>
          <p:grpSpPr bwMode="gray">
            <a:xfrm>
              <a:off x="2318700" y="1853706"/>
              <a:ext cx="720000" cy="720000"/>
              <a:chOff x="2318700" y="1853706"/>
              <a:chExt cx="720000" cy="720000"/>
            </a:xfrm>
          </p:grpSpPr>
          <p:sp>
            <p:nvSpPr>
              <p:cNvPr id="333" name="Oval 6">
                <a:extLst>
                  <a:ext uri="{FF2B5EF4-FFF2-40B4-BE49-F238E27FC236}">
                    <a16:creationId xmlns:a16="http://schemas.microsoft.com/office/drawing/2014/main" id="{2C6026D4-12CA-337F-9FF5-C72D9CC7DB5A}"/>
                  </a:ext>
                </a:extLst>
              </p:cNvPr>
              <p:cNvSpPr>
                <a:spLocks noChangeAspect="1"/>
              </p:cNvSpPr>
              <p:nvPr/>
            </p:nvSpPr>
            <p:spPr bwMode="gray">
              <a:xfrm>
                <a:off x="2318700" y="1853706"/>
                <a:ext cx="720000" cy="72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368" name="ICON">
                <a:extLst>
                  <a:ext uri="{FF2B5EF4-FFF2-40B4-BE49-F238E27FC236}">
                    <a16:creationId xmlns:a16="http://schemas.microsoft.com/office/drawing/2014/main" id="{345A4D7C-6AE6-1C8B-9857-2122EAFB958E}"/>
                  </a:ext>
                </a:extLst>
              </p:cNvPr>
              <p:cNvSpPr>
                <a:spLocks noChangeAspect="1"/>
              </p:cNvSpPr>
              <p:nvPr/>
            </p:nvSpPr>
            <p:spPr bwMode="gray">
              <a:xfrm>
                <a:off x="2480011" y="2040730"/>
                <a:ext cx="397378" cy="345952"/>
              </a:xfrm>
              <a:custGeom>
                <a:avLst/>
                <a:gdLst>
                  <a:gd name="connsiteX0" fmla="*/ 357188 w 566738"/>
                  <a:gd name="connsiteY0" fmla="*/ 389573 h 493395"/>
                  <a:gd name="connsiteX1" fmla="*/ 323850 w 566738"/>
                  <a:gd name="connsiteY1" fmla="*/ 422910 h 493395"/>
                  <a:gd name="connsiteX2" fmla="*/ 347663 w 566738"/>
                  <a:gd name="connsiteY2" fmla="*/ 447675 h 493395"/>
                  <a:gd name="connsiteX3" fmla="*/ 347663 w 566738"/>
                  <a:gd name="connsiteY3" fmla="*/ 413385 h 493395"/>
                  <a:gd name="connsiteX4" fmla="*/ 381000 w 566738"/>
                  <a:gd name="connsiteY4" fmla="*/ 413385 h 493395"/>
                  <a:gd name="connsiteX5" fmla="*/ 208598 w 566738"/>
                  <a:gd name="connsiteY5" fmla="*/ 389573 h 493395"/>
                  <a:gd name="connsiteX6" fmla="*/ 185738 w 566738"/>
                  <a:gd name="connsiteY6" fmla="*/ 412433 h 493395"/>
                  <a:gd name="connsiteX7" fmla="*/ 220028 w 566738"/>
                  <a:gd name="connsiteY7" fmla="*/ 412433 h 493395"/>
                  <a:gd name="connsiteX8" fmla="*/ 220028 w 566738"/>
                  <a:gd name="connsiteY8" fmla="*/ 446723 h 493395"/>
                  <a:gd name="connsiteX9" fmla="*/ 242888 w 566738"/>
                  <a:gd name="connsiteY9" fmla="*/ 422910 h 493395"/>
                  <a:gd name="connsiteX10" fmla="*/ 208598 w 566738"/>
                  <a:gd name="connsiteY10" fmla="*/ 389573 h 493395"/>
                  <a:gd name="connsiteX11" fmla="*/ 326707 w 566738"/>
                  <a:gd name="connsiteY11" fmla="*/ 336232 h 493395"/>
                  <a:gd name="connsiteX12" fmla="*/ 336232 w 566738"/>
                  <a:gd name="connsiteY12" fmla="*/ 345757 h 493395"/>
                  <a:gd name="connsiteX13" fmla="*/ 285750 w 566738"/>
                  <a:gd name="connsiteY13" fmla="*/ 401002 h 493395"/>
                  <a:gd name="connsiteX14" fmla="*/ 276225 w 566738"/>
                  <a:gd name="connsiteY14" fmla="*/ 391477 h 493395"/>
                  <a:gd name="connsiteX15" fmla="*/ 285750 w 566738"/>
                  <a:gd name="connsiteY15" fmla="*/ 381952 h 493395"/>
                  <a:gd name="connsiteX16" fmla="*/ 317182 w 566738"/>
                  <a:gd name="connsiteY16" fmla="*/ 345757 h 493395"/>
                  <a:gd name="connsiteX17" fmla="*/ 326707 w 566738"/>
                  <a:gd name="connsiteY17" fmla="*/ 336232 h 493395"/>
                  <a:gd name="connsiteX18" fmla="*/ 282893 w 566738"/>
                  <a:gd name="connsiteY18" fmla="*/ 282893 h 493395"/>
                  <a:gd name="connsiteX19" fmla="*/ 217170 w 566738"/>
                  <a:gd name="connsiteY19" fmla="*/ 348615 h 493395"/>
                  <a:gd name="connsiteX20" fmla="*/ 282893 w 566738"/>
                  <a:gd name="connsiteY20" fmla="*/ 414338 h 493395"/>
                  <a:gd name="connsiteX21" fmla="*/ 348615 w 566738"/>
                  <a:gd name="connsiteY21" fmla="*/ 348615 h 493395"/>
                  <a:gd name="connsiteX22" fmla="*/ 282893 w 566738"/>
                  <a:gd name="connsiteY22" fmla="*/ 282893 h 493395"/>
                  <a:gd name="connsiteX23" fmla="*/ 283250 w 566738"/>
                  <a:gd name="connsiteY23" fmla="*/ 225862 h 493395"/>
                  <a:gd name="connsiteX24" fmla="*/ 364807 w 566738"/>
                  <a:gd name="connsiteY24" fmla="*/ 257175 h 493395"/>
                  <a:gd name="connsiteX25" fmla="*/ 365760 w 566738"/>
                  <a:gd name="connsiteY25" fmla="*/ 270510 h 493395"/>
                  <a:gd name="connsiteX26" fmla="*/ 352425 w 566738"/>
                  <a:gd name="connsiteY26" fmla="*/ 271463 h 493395"/>
                  <a:gd name="connsiteX27" fmla="*/ 213360 w 566738"/>
                  <a:gd name="connsiteY27" fmla="*/ 271463 h 493395"/>
                  <a:gd name="connsiteX28" fmla="*/ 206692 w 566738"/>
                  <a:gd name="connsiteY28" fmla="*/ 274320 h 493395"/>
                  <a:gd name="connsiteX29" fmla="*/ 200025 w 566738"/>
                  <a:gd name="connsiteY29" fmla="*/ 271463 h 493395"/>
                  <a:gd name="connsiteX30" fmla="*/ 200977 w 566738"/>
                  <a:gd name="connsiteY30" fmla="*/ 258128 h 493395"/>
                  <a:gd name="connsiteX31" fmla="*/ 283250 w 566738"/>
                  <a:gd name="connsiteY31" fmla="*/ 225862 h 493395"/>
                  <a:gd name="connsiteX32" fmla="*/ 162878 w 566738"/>
                  <a:gd name="connsiteY32" fmla="*/ 144780 h 493395"/>
                  <a:gd name="connsiteX33" fmla="*/ 401003 w 566738"/>
                  <a:gd name="connsiteY33" fmla="*/ 144780 h 493395"/>
                  <a:gd name="connsiteX34" fmla="*/ 410528 w 566738"/>
                  <a:gd name="connsiteY34" fmla="*/ 154305 h 493395"/>
                  <a:gd name="connsiteX35" fmla="*/ 401003 w 566738"/>
                  <a:gd name="connsiteY35" fmla="*/ 163830 h 493395"/>
                  <a:gd name="connsiteX36" fmla="*/ 162878 w 566738"/>
                  <a:gd name="connsiteY36" fmla="*/ 163830 h 493395"/>
                  <a:gd name="connsiteX37" fmla="*/ 153353 w 566738"/>
                  <a:gd name="connsiteY37" fmla="*/ 154305 h 493395"/>
                  <a:gd name="connsiteX38" fmla="*/ 162878 w 566738"/>
                  <a:gd name="connsiteY38" fmla="*/ 144780 h 493395"/>
                  <a:gd name="connsiteX39" fmla="*/ 126683 w 566738"/>
                  <a:gd name="connsiteY39" fmla="*/ 86678 h 493395"/>
                  <a:gd name="connsiteX40" fmla="*/ 438151 w 566738"/>
                  <a:gd name="connsiteY40" fmla="*/ 86678 h 493395"/>
                  <a:gd name="connsiteX41" fmla="*/ 447676 w 566738"/>
                  <a:gd name="connsiteY41" fmla="*/ 96203 h 493395"/>
                  <a:gd name="connsiteX42" fmla="*/ 438151 w 566738"/>
                  <a:gd name="connsiteY42" fmla="*/ 105728 h 493395"/>
                  <a:gd name="connsiteX43" fmla="*/ 126683 w 566738"/>
                  <a:gd name="connsiteY43" fmla="*/ 105728 h 493395"/>
                  <a:gd name="connsiteX44" fmla="*/ 117158 w 566738"/>
                  <a:gd name="connsiteY44" fmla="*/ 96203 h 493395"/>
                  <a:gd name="connsiteX45" fmla="*/ 126683 w 566738"/>
                  <a:gd name="connsiteY45" fmla="*/ 86678 h 493395"/>
                  <a:gd name="connsiteX46" fmla="*/ 19050 w 566738"/>
                  <a:gd name="connsiteY46" fmla="*/ 19050 h 493395"/>
                  <a:gd name="connsiteX47" fmla="*/ 19050 w 566738"/>
                  <a:gd name="connsiteY47" fmla="*/ 341948 h 493395"/>
                  <a:gd name="connsiteX48" fmla="*/ 198120 w 566738"/>
                  <a:gd name="connsiteY48" fmla="*/ 341948 h 493395"/>
                  <a:gd name="connsiteX49" fmla="*/ 282893 w 566738"/>
                  <a:gd name="connsiteY49" fmla="*/ 263843 h 493395"/>
                  <a:gd name="connsiteX50" fmla="*/ 367665 w 566738"/>
                  <a:gd name="connsiteY50" fmla="*/ 341948 h 493395"/>
                  <a:gd name="connsiteX51" fmla="*/ 547688 w 566738"/>
                  <a:gd name="connsiteY51" fmla="*/ 341948 h 493395"/>
                  <a:gd name="connsiteX52" fmla="*/ 547688 w 566738"/>
                  <a:gd name="connsiteY52" fmla="*/ 19050 h 493395"/>
                  <a:gd name="connsiteX53" fmla="*/ 18098 w 566738"/>
                  <a:gd name="connsiteY53" fmla="*/ 0 h 493395"/>
                  <a:gd name="connsiteX54" fmla="*/ 548640 w 566738"/>
                  <a:gd name="connsiteY54" fmla="*/ 0 h 493395"/>
                  <a:gd name="connsiteX55" fmla="*/ 566738 w 566738"/>
                  <a:gd name="connsiteY55" fmla="*/ 18098 h 493395"/>
                  <a:gd name="connsiteX56" fmla="*/ 566738 w 566738"/>
                  <a:gd name="connsiteY56" fmla="*/ 342900 h 493395"/>
                  <a:gd name="connsiteX57" fmla="*/ 548640 w 566738"/>
                  <a:gd name="connsiteY57" fmla="*/ 360998 h 493395"/>
                  <a:gd name="connsiteX58" fmla="*/ 367665 w 566738"/>
                  <a:gd name="connsiteY58" fmla="*/ 360998 h 493395"/>
                  <a:gd name="connsiteX59" fmla="*/ 365760 w 566738"/>
                  <a:gd name="connsiteY59" fmla="*/ 370523 h 493395"/>
                  <a:gd name="connsiteX60" fmla="*/ 427673 w 566738"/>
                  <a:gd name="connsiteY60" fmla="*/ 432435 h 493395"/>
                  <a:gd name="connsiteX61" fmla="*/ 366713 w 566738"/>
                  <a:gd name="connsiteY61" fmla="*/ 432435 h 493395"/>
                  <a:gd name="connsiteX62" fmla="*/ 366713 w 566738"/>
                  <a:gd name="connsiteY62" fmla="*/ 493395 h 493395"/>
                  <a:gd name="connsiteX63" fmla="*/ 304800 w 566738"/>
                  <a:gd name="connsiteY63" fmla="*/ 431483 h 493395"/>
                  <a:gd name="connsiteX64" fmla="*/ 282893 w 566738"/>
                  <a:gd name="connsiteY64" fmla="*/ 434340 h 493395"/>
                  <a:gd name="connsiteX65" fmla="*/ 262890 w 566738"/>
                  <a:gd name="connsiteY65" fmla="*/ 431483 h 493395"/>
                  <a:gd name="connsiteX66" fmla="*/ 200978 w 566738"/>
                  <a:gd name="connsiteY66" fmla="*/ 493395 h 493395"/>
                  <a:gd name="connsiteX67" fmla="*/ 200978 w 566738"/>
                  <a:gd name="connsiteY67" fmla="*/ 432435 h 493395"/>
                  <a:gd name="connsiteX68" fmla="*/ 140018 w 566738"/>
                  <a:gd name="connsiteY68" fmla="*/ 432435 h 493395"/>
                  <a:gd name="connsiteX69" fmla="*/ 200978 w 566738"/>
                  <a:gd name="connsiteY69" fmla="*/ 371475 h 493395"/>
                  <a:gd name="connsiteX70" fmla="*/ 199073 w 566738"/>
                  <a:gd name="connsiteY70" fmla="*/ 360998 h 493395"/>
                  <a:gd name="connsiteX71" fmla="*/ 18098 w 566738"/>
                  <a:gd name="connsiteY71" fmla="*/ 360998 h 493395"/>
                  <a:gd name="connsiteX72" fmla="*/ 0 w 566738"/>
                  <a:gd name="connsiteY72" fmla="*/ 342900 h 493395"/>
                  <a:gd name="connsiteX73" fmla="*/ 0 w 566738"/>
                  <a:gd name="connsiteY73" fmla="*/ 18098 h 493395"/>
                  <a:gd name="connsiteX74" fmla="*/ 18098 w 566738"/>
                  <a:gd name="connsiteY74" fmla="*/ 0 h 49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738" h="493395">
                    <a:moveTo>
                      <a:pt x="357188" y="389573"/>
                    </a:moveTo>
                    <a:cubicBezTo>
                      <a:pt x="349568" y="403860"/>
                      <a:pt x="338138" y="415290"/>
                      <a:pt x="323850" y="422910"/>
                    </a:cubicBezTo>
                    <a:lnTo>
                      <a:pt x="347663" y="447675"/>
                    </a:lnTo>
                    <a:lnTo>
                      <a:pt x="347663" y="413385"/>
                    </a:lnTo>
                    <a:lnTo>
                      <a:pt x="381000" y="413385"/>
                    </a:lnTo>
                    <a:close/>
                    <a:moveTo>
                      <a:pt x="208598" y="389573"/>
                    </a:moveTo>
                    <a:lnTo>
                      <a:pt x="185738" y="412433"/>
                    </a:lnTo>
                    <a:lnTo>
                      <a:pt x="220028" y="412433"/>
                    </a:lnTo>
                    <a:lnTo>
                      <a:pt x="220028" y="446723"/>
                    </a:lnTo>
                    <a:lnTo>
                      <a:pt x="242888" y="422910"/>
                    </a:lnTo>
                    <a:cubicBezTo>
                      <a:pt x="228600" y="415290"/>
                      <a:pt x="216218" y="403860"/>
                      <a:pt x="208598" y="389573"/>
                    </a:cubicBezTo>
                    <a:close/>
                    <a:moveTo>
                      <a:pt x="326707" y="336232"/>
                    </a:moveTo>
                    <a:cubicBezTo>
                      <a:pt x="331470" y="336232"/>
                      <a:pt x="336232" y="340995"/>
                      <a:pt x="336232" y="345757"/>
                    </a:cubicBezTo>
                    <a:cubicBezTo>
                      <a:pt x="336232" y="376237"/>
                      <a:pt x="313373" y="401002"/>
                      <a:pt x="285750" y="401002"/>
                    </a:cubicBezTo>
                    <a:cubicBezTo>
                      <a:pt x="280035" y="401002"/>
                      <a:pt x="276225" y="397192"/>
                      <a:pt x="276225" y="391477"/>
                    </a:cubicBezTo>
                    <a:cubicBezTo>
                      <a:pt x="276225" y="385762"/>
                      <a:pt x="280035" y="381952"/>
                      <a:pt x="285750" y="381952"/>
                    </a:cubicBezTo>
                    <a:cubicBezTo>
                      <a:pt x="302895" y="381952"/>
                      <a:pt x="317182" y="365760"/>
                      <a:pt x="317182" y="345757"/>
                    </a:cubicBezTo>
                    <a:cubicBezTo>
                      <a:pt x="317182" y="340042"/>
                      <a:pt x="320993" y="336232"/>
                      <a:pt x="326707" y="336232"/>
                    </a:cubicBezTo>
                    <a:close/>
                    <a:moveTo>
                      <a:pt x="282893" y="282893"/>
                    </a:moveTo>
                    <a:cubicBezTo>
                      <a:pt x="246698" y="282893"/>
                      <a:pt x="217170" y="312420"/>
                      <a:pt x="217170" y="348615"/>
                    </a:cubicBezTo>
                    <a:cubicBezTo>
                      <a:pt x="217170" y="384810"/>
                      <a:pt x="246698" y="414338"/>
                      <a:pt x="282893" y="414338"/>
                    </a:cubicBezTo>
                    <a:cubicBezTo>
                      <a:pt x="319088" y="414338"/>
                      <a:pt x="348615" y="384810"/>
                      <a:pt x="348615" y="348615"/>
                    </a:cubicBezTo>
                    <a:cubicBezTo>
                      <a:pt x="348615" y="312420"/>
                      <a:pt x="319088" y="282893"/>
                      <a:pt x="282893" y="282893"/>
                    </a:cubicBezTo>
                    <a:close/>
                    <a:moveTo>
                      <a:pt x="283250" y="225862"/>
                    </a:moveTo>
                    <a:cubicBezTo>
                      <a:pt x="312896" y="225743"/>
                      <a:pt x="342424" y="236220"/>
                      <a:pt x="364807" y="257175"/>
                    </a:cubicBezTo>
                    <a:cubicBezTo>
                      <a:pt x="369570" y="260985"/>
                      <a:pt x="369570" y="266700"/>
                      <a:pt x="365760" y="270510"/>
                    </a:cubicBezTo>
                    <a:cubicBezTo>
                      <a:pt x="361950" y="275273"/>
                      <a:pt x="356235" y="275273"/>
                      <a:pt x="352425" y="271463"/>
                    </a:cubicBezTo>
                    <a:cubicBezTo>
                      <a:pt x="314325" y="236220"/>
                      <a:pt x="251460" y="236220"/>
                      <a:pt x="213360" y="271463"/>
                    </a:cubicBezTo>
                    <a:cubicBezTo>
                      <a:pt x="211455" y="273368"/>
                      <a:pt x="208597" y="274320"/>
                      <a:pt x="206692" y="274320"/>
                    </a:cubicBezTo>
                    <a:cubicBezTo>
                      <a:pt x="204787" y="274320"/>
                      <a:pt x="201930" y="273368"/>
                      <a:pt x="200025" y="271463"/>
                    </a:cubicBezTo>
                    <a:cubicBezTo>
                      <a:pt x="197167" y="267653"/>
                      <a:pt x="197167" y="261938"/>
                      <a:pt x="200977" y="258128"/>
                    </a:cubicBezTo>
                    <a:cubicBezTo>
                      <a:pt x="223837" y="236697"/>
                      <a:pt x="253603" y="225981"/>
                      <a:pt x="283250" y="225862"/>
                    </a:cubicBezTo>
                    <a:close/>
                    <a:moveTo>
                      <a:pt x="162878" y="144780"/>
                    </a:moveTo>
                    <a:lnTo>
                      <a:pt x="401003" y="144780"/>
                    </a:lnTo>
                    <a:cubicBezTo>
                      <a:pt x="406718" y="144780"/>
                      <a:pt x="410528" y="148590"/>
                      <a:pt x="410528" y="154305"/>
                    </a:cubicBezTo>
                    <a:cubicBezTo>
                      <a:pt x="410528" y="160020"/>
                      <a:pt x="406718" y="163830"/>
                      <a:pt x="401003" y="163830"/>
                    </a:cubicBezTo>
                    <a:lnTo>
                      <a:pt x="162878" y="163830"/>
                    </a:lnTo>
                    <a:cubicBezTo>
                      <a:pt x="157163" y="163830"/>
                      <a:pt x="153353" y="160020"/>
                      <a:pt x="153353" y="154305"/>
                    </a:cubicBezTo>
                    <a:cubicBezTo>
                      <a:pt x="153353" y="148590"/>
                      <a:pt x="157163" y="144780"/>
                      <a:pt x="162878" y="144780"/>
                    </a:cubicBezTo>
                    <a:close/>
                    <a:moveTo>
                      <a:pt x="126683" y="86678"/>
                    </a:moveTo>
                    <a:lnTo>
                      <a:pt x="438151" y="86678"/>
                    </a:lnTo>
                    <a:cubicBezTo>
                      <a:pt x="443865" y="86678"/>
                      <a:pt x="447676" y="90488"/>
                      <a:pt x="447676" y="96203"/>
                    </a:cubicBezTo>
                    <a:cubicBezTo>
                      <a:pt x="447676" y="101918"/>
                      <a:pt x="443865" y="105728"/>
                      <a:pt x="438151" y="105728"/>
                    </a:cubicBezTo>
                    <a:lnTo>
                      <a:pt x="126683" y="105728"/>
                    </a:lnTo>
                    <a:cubicBezTo>
                      <a:pt x="120968" y="105728"/>
                      <a:pt x="117158" y="101918"/>
                      <a:pt x="117158" y="96203"/>
                    </a:cubicBezTo>
                    <a:cubicBezTo>
                      <a:pt x="117158" y="90488"/>
                      <a:pt x="120968" y="86678"/>
                      <a:pt x="126683" y="86678"/>
                    </a:cubicBezTo>
                    <a:close/>
                    <a:moveTo>
                      <a:pt x="19050" y="19050"/>
                    </a:moveTo>
                    <a:lnTo>
                      <a:pt x="19050" y="341948"/>
                    </a:lnTo>
                    <a:lnTo>
                      <a:pt x="198120" y="341948"/>
                    </a:lnTo>
                    <a:cubicBezTo>
                      <a:pt x="201930" y="298133"/>
                      <a:pt x="238125" y="263843"/>
                      <a:pt x="282893" y="263843"/>
                    </a:cubicBezTo>
                    <a:cubicBezTo>
                      <a:pt x="327660" y="263843"/>
                      <a:pt x="363855" y="298133"/>
                      <a:pt x="367665" y="341948"/>
                    </a:cubicBezTo>
                    <a:lnTo>
                      <a:pt x="547688" y="341948"/>
                    </a:lnTo>
                    <a:lnTo>
                      <a:pt x="547688" y="19050"/>
                    </a:lnTo>
                    <a:close/>
                    <a:moveTo>
                      <a:pt x="18098" y="0"/>
                    </a:moveTo>
                    <a:lnTo>
                      <a:pt x="548640" y="0"/>
                    </a:lnTo>
                    <a:cubicBezTo>
                      <a:pt x="558165" y="0"/>
                      <a:pt x="566738" y="8573"/>
                      <a:pt x="566738" y="18098"/>
                    </a:cubicBezTo>
                    <a:lnTo>
                      <a:pt x="566738" y="342900"/>
                    </a:lnTo>
                    <a:cubicBezTo>
                      <a:pt x="566738" y="352425"/>
                      <a:pt x="559118" y="360998"/>
                      <a:pt x="548640" y="360998"/>
                    </a:cubicBezTo>
                    <a:lnTo>
                      <a:pt x="367665" y="360998"/>
                    </a:lnTo>
                    <a:cubicBezTo>
                      <a:pt x="367665" y="363855"/>
                      <a:pt x="366713" y="367665"/>
                      <a:pt x="365760" y="370523"/>
                    </a:cubicBezTo>
                    <a:lnTo>
                      <a:pt x="427673" y="432435"/>
                    </a:lnTo>
                    <a:lnTo>
                      <a:pt x="366713" y="432435"/>
                    </a:lnTo>
                    <a:lnTo>
                      <a:pt x="366713" y="493395"/>
                    </a:lnTo>
                    <a:lnTo>
                      <a:pt x="304800" y="431483"/>
                    </a:lnTo>
                    <a:cubicBezTo>
                      <a:pt x="297180" y="433388"/>
                      <a:pt x="290513" y="434340"/>
                      <a:pt x="282893" y="434340"/>
                    </a:cubicBezTo>
                    <a:cubicBezTo>
                      <a:pt x="276225" y="434340"/>
                      <a:pt x="269558" y="433388"/>
                      <a:pt x="262890" y="431483"/>
                    </a:cubicBezTo>
                    <a:lnTo>
                      <a:pt x="200978" y="493395"/>
                    </a:lnTo>
                    <a:lnTo>
                      <a:pt x="200978" y="432435"/>
                    </a:lnTo>
                    <a:lnTo>
                      <a:pt x="140018" y="432435"/>
                    </a:lnTo>
                    <a:lnTo>
                      <a:pt x="200978" y="371475"/>
                    </a:lnTo>
                    <a:cubicBezTo>
                      <a:pt x="200025" y="367665"/>
                      <a:pt x="200025" y="364808"/>
                      <a:pt x="199073" y="360998"/>
                    </a:cubicBezTo>
                    <a:lnTo>
                      <a:pt x="18098" y="360998"/>
                    </a:lnTo>
                    <a:cubicBezTo>
                      <a:pt x="8573" y="360998"/>
                      <a:pt x="0" y="353378"/>
                      <a:pt x="0" y="342900"/>
                    </a:cubicBezTo>
                    <a:lnTo>
                      <a:pt x="0" y="18098"/>
                    </a:lnTo>
                    <a:cubicBezTo>
                      <a:pt x="0" y="8573"/>
                      <a:pt x="8573" y="0"/>
                      <a:pt x="18098"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grpSp>
        <p:nvGrpSpPr>
          <p:cNvPr id="6" name="Gruppieren 5">
            <a:extLst>
              <a:ext uri="{FF2B5EF4-FFF2-40B4-BE49-F238E27FC236}">
                <a16:creationId xmlns:a16="http://schemas.microsoft.com/office/drawing/2014/main" id="{6DE3B434-68D5-DC49-F2DA-F68DA3BB936B}"/>
              </a:ext>
            </a:extLst>
          </p:cNvPr>
          <p:cNvGrpSpPr>
            <a:grpSpLocks noChangeAspect="1"/>
          </p:cNvGrpSpPr>
          <p:nvPr/>
        </p:nvGrpSpPr>
        <p:grpSpPr bwMode="gray">
          <a:xfrm>
            <a:off x="4422031" y="1853707"/>
            <a:ext cx="1906769" cy="720000"/>
            <a:chOff x="4422031" y="1853707"/>
            <a:chExt cx="1906769" cy="720000"/>
          </a:xfrm>
        </p:grpSpPr>
        <p:sp>
          <p:nvSpPr>
            <p:cNvPr id="361" name="Textfeld 360">
              <a:extLst>
                <a:ext uri="{FF2B5EF4-FFF2-40B4-BE49-F238E27FC236}">
                  <a16:creationId xmlns:a16="http://schemas.microsoft.com/office/drawing/2014/main" id="{D9787FA3-0B25-593F-C232-33357401F6B7}"/>
                </a:ext>
              </a:extLst>
            </p:cNvPr>
            <p:cNvSpPr txBox="1"/>
            <p:nvPr/>
          </p:nvSpPr>
          <p:spPr bwMode="gray">
            <a:xfrm>
              <a:off x="5248800" y="2033707"/>
              <a:ext cx="1080000"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Merchandise</a:t>
              </a:r>
            </a:p>
          </p:txBody>
        </p:sp>
        <p:grpSp>
          <p:nvGrpSpPr>
            <p:cNvPr id="3" name="Gruppieren 2">
              <a:extLst>
                <a:ext uri="{FF2B5EF4-FFF2-40B4-BE49-F238E27FC236}">
                  <a16:creationId xmlns:a16="http://schemas.microsoft.com/office/drawing/2014/main" id="{152A3707-DFA0-1721-A4B1-370523F58B46}"/>
                </a:ext>
              </a:extLst>
            </p:cNvPr>
            <p:cNvGrpSpPr>
              <a:grpSpLocks noChangeAspect="1"/>
            </p:cNvGrpSpPr>
            <p:nvPr/>
          </p:nvGrpSpPr>
          <p:grpSpPr bwMode="gray">
            <a:xfrm>
              <a:off x="4422031" y="1853707"/>
              <a:ext cx="720000" cy="720000"/>
              <a:chOff x="4422031" y="1853707"/>
              <a:chExt cx="720000" cy="720000"/>
            </a:xfrm>
          </p:grpSpPr>
          <p:sp>
            <p:nvSpPr>
              <p:cNvPr id="334" name="Oval 6">
                <a:extLst>
                  <a:ext uri="{FF2B5EF4-FFF2-40B4-BE49-F238E27FC236}">
                    <a16:creationId xmlns:a16="http://schemas.microsoft.com/office/drawing/2014/main" id="{A5B7108F-CF1D-4603-532B-F102E0F83367}"/>
                  </a:ext>
                </a:extLst>
              </p:cNvPr>
              <p:cNvSpPr>
                <a:spLocks noChangeAspect="1"/>
              </p:cNvSpPr>
              <p:nvPr/>
            </p:nvSpPr>
            <p:spPr bwMode="gray">
              <a:xfrm>
                <a:off x="4422031" y="1853707"/>
                <a:ext cx="720000" cy="720000"/>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accent6">
                  <a:lumMod val="20000"/>
                  <a:lumOff val="80000"/>
                </a:schemeClr>
              </a:solidFill>
              <a:ln w="12700" cap="flat">
                <a:solidFill>
                  <a:schemeClr val="accent6"/>
                </a:solidFill>
                <a:prstDash val="solid"/>
                <a:miter/>
              </a:ln>
            </p:spPr>
            <p:txBody>
              <a:bodyPr lIns="0" tIns="0" rIns="0" bIns="0" rtlCol="0" anchor="ctr"/>
              <a:lstStyle/>
              <a:p>
                <a:pPr algn="ctr"/>
                <a:endParaRPr lang="de-DE" sz="2800" b="1" dirty="0">
                  <a:latin typeface="+mj-lt"/>
                </a:endParaRPr>
              </a:p>
            </p:txBody>
          </p:sp>
          <p:sp>
            <p:nvSpPr>
              <p:cNvPr id="66" name="Freihandform: Form 65">
                <a:extLst>
                  <a:ext uri="{FF2B5EF4-FFF2-40B4-BE49-F238E27FC236}">
                    <a16:creationId xmlns:a16="http://schemas.microsoft.com/office/drawing/2014/main" id="{7AA7469A-7518-CF2A-34E0-28DF41A8C9BB}"/>
                  </a:ext>
                </a:extLst>
              </p:cNvPr>
              <p:cNvSpPr>
                <a:spLocks noChangeAspect="1"/>
              </p:cNvSpPr>
              <p:nvPr/>
            </p:nvSpPr>
            <p:spPr bwMode="gray">
              <a:xfrm>
                <a:off x="4560631" y="2057610"/>
                <a:ext cx="442800" cy="312193"/>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accent6"/>
              </a:solidFill>
              <a:ln w="9525" cap="flat">
                <a:noFill/>
                <a:prstDash val="solid"/>
                <a:miter/>
              </a:ln>
            </p:spPr>
            <p:txBody>
              <a:bodyPr wrap="square" lIns="0" tIns="0" rIns="0" bIns="0" rtlCol="0" anchor="ctr">
                <a:noAutofit/>
              </a:bodyPr>
              <a:lstStyle/>
              <a:p>
                <a:endParaRPr lang="de-DE" dirty="0"/>
              </a:p>
            </p:txBody>
          </p:sp>
        </p:grpSp>
      </p:grpSp>
      <p:pic>
        <p:nvPicPr>
          <p:cNvPr id="7" name="Grafik 6" descr="Ein Bild, das Text enthält.&#10;&#10;Automatisch generierte Beschreibung">
            <a:extLst>
              <a:ext uri="{FF2B5EF4-FFF2-40B4-BE49-F238E27FC236}">
                <a16:creationId xmlns:a16="http://schemas.microsoft.com/office/drawing/2014/main" id="{06CBC78E-DE3F-3FCE-1F80-9A63C554A4D3}"/>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7234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786DDDE0-484E-407B-9835-B5A65F9CE5F9}"/>
              </a:ext>
            </a:extLst>
          </p:cNvPr>
          <p:cNvSpPr>
            <a:spLocks noGrp="1"/>
          </p:cNvSpPr>
          <p:nvPr>
            <p:ph sz="half" idx="1"/>
          </p:nvPr>
        </p:nvSpPr>
        <p:spPr bwMode="gray"/>
        <p:txBody>
          <a:bodyPr vert="horz" lIns="0" tIns="1980000" rIns="360000" bIns="0" rtlCol="0">
            <a:noAutofit/>
          </a:bodyPr>
          <a:lstStyle/>
          <a:p>
            <a:pPr marL="0" indent="0">
              <a:buNone/>
            </a:pPr>
            <a:r>
              <a:rPr lang="de-DE" sz="1600" dirty="0"/>
              <a:t>Das Smartphone-Spiel kann </a:t>
            </a:r>
            <a:br>
              <a:rPr lang="de-DE" sz="1600" dirty="0"/>
            </a:br>
            <a:r>
              <a:rPr lang="de-DE" sz="1600" dirty="0"/>
              <a:t>kostenlos im App- oder Play Store heruntergeladen werden. Die Entwickler konnten durch die große Beliebtheit hohe Umsätze mit Hilfe von Merchandise, Spielen und einem Kinofilm generieren. </a:t>
            </a:r>
          </a:p>
        </p:txBody>
      </p:sp>
      <p:sp>
        <p:nvSpPr>
          <p:cNvPr id="4" name="Inhaltsplatzhalter 3">
            <a:extLst>
              <a:ext uri="{FF2B5EF4-FFF2-40B4-BE49-F238E27FC236}">
                <a16:creationId xmlns:a16="http://schemas.microsoft.com/office/drawing/2014/main" id="{C3511E7F-9E81-4BE7-AF40-B26B3147A44E}"/>
              </a:ext>
            </a:extLst>
          </p:cNvPr>
          <p:cNvSpPr>
            <a:spLocks noGrp="1"/>
          </p:cNvSpPr>
          <p:nvPr>
            <p:ph sz="half" idx="14"/>
          </p:nvPr>
        </p:nvSpPr>
        <p:spPr bwMode="gray"/>
        <p:txBody>
          <a:bodyPr vert="horz" lIns="0" tIns="1980000" rIns="360000" bIns="0" rtlCol="0">
            <a:noAutofit/>
          </a:bodyPr>
          <a:lstStyle/>
          <a:p>
            <a:pPr marL="0" indent="0">
              <a:buNone/>
            </a:pPr>
            <a:r>
              <a:rPr lang="de-DE" sz="1600" dirty="0"/>
              <a:t>Auf der Videoplattform YouTube können viele kostenlose Kurzfilme angesehen werden. Dabei wurden einige dieser Filme so erfolgreich und beliebt, dass sie eine Fangemeinde mobilisieren konnten.</a:t>
            </a:r>
          </a:p>
        </p:txBody>
      </p:sp>
      <p:pic>
        <p:nvPicPr>
          <p:cNvPr id="20" name="Bildplatzhalter 7">
            <a:extLst>
              <a:ext uri="{FF2B5EF4-FFF2-40B4-BE49-F238E27FC236}">
                <a16:creationId xmlns:a16="http://schemas.microsoft.com/office/drawing/2014/main" id="{9F218319-5183-40E8-B5D8-182441EDE2F4}"/>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Free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Welches Produkt können wir ohne Verluste vollständig kostenlos anbieten?</a:t>
            </a:r>
          </a:p>
          <a:p>
            <a:pPr>
              <a:lnSpc>
                <a:spcPct val="90000"/>
              </a:lnSpc>
              <a:spcAft>
                <a:spcPts val="1000"/>
              </a:spcAft>
            </a:pPr>
            <a:r>
              <a:rPr lang="de-DE" sz="1600" dirty="0">
                <a:solidFill>
                  <a:schemeClr val="bg1"/>
                </a:solidFill>
              </a:rPr>
              <a:t>Hat unser Produkt das Potential, eine zahlungs-bereite Fangemeinde zusammenzuführen?</a:t>
            </a:r>
          </a:p>
          <a:p>
            <a:pPr>
              <a:lnSpc>
                <a:spcPct val="90000"/>
              </a:lnSpc>
              <a:spcAft>
                <a:spcPts val="1000"/>
              </a:spcAft>
            </a:pPr>
            <a:r>
              <a:rPr lang="de-DE" sz="1600" dirty="0">
                <a:solidFill>
                  <a:schemeClr val="bg1"/>
                </a:solidFill>
              </a:rPr>
              <a:t>Können wir mit den Daten unserer Kunden Geld verdienen?</a:t>
            </a:r>
          </a:p>
          <a:p>
            <a:pPr>
              <a:lnSpc>
                <a:spcPct val="90000"/>
              </a:lnSpc>
              <a:spcAft>
                <a:spcPts val="1000"/>
              </a:spcAft>
            </a:pPr>
            <a:endParaRPr lang="de-DE" sz="1600" dirty="0">
              <a:solidFill>
                <a:schemeClr val="bg1"/>
              </a:solidFill>
            </a:endParaRPr>
          </a:p>
        </p:txBody>
      </p:sp>
      <p:sp>
        <p:nvSpPr>
          <p:cNvPr id="16" name="Inhaltsplatzhalter 25">
            <a:extLst>
              <a:ext uri="{FF2B5EF4-FFF2-40B4-BE49-F238E27FC236}">
                <a16:creationId xmlns:a16="http://schemas.microsoft.com/office/drawing/2014/main" id="{67B2C4A6-5329-4113-9EF8-C57E678DE378}"/>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AngryBird</a:t>
            </a:r>
          </a:p>
        </p:txBody>
      </p:sp>
      <p:cxnSp>
        <p:nvCxnSpPr>
          <p:cNvPr id="17" name="Gerader Verbinder 16">
            <a:extLst>
              <a:ext uri="{FF2B5EF4-FFF2-40B4-BE49-F238E27FC236}">
                <a16:creationId xmlns:a16="http://schemas.microsoft.com/office/drawing/2014/main" id="{A9C94E43-B8A1-4250-90DF-AEFB4CF55262}"/>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1B00A4D9-DA37-44AA-A662-96FED0CECAAA}"/>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Kurzfilme</a:t>
            </a:r>
          </a:p>
        </p:txBody>
      </p:sp>
      <p:cxnSp>
        <p:nvCxnSpPr>
          <p:cNvPr id="19" name="Gerader Verbinder 18">
            <a:extLst>
              <a:ext uri="{FF2B5EF4-FFF2-40B4-BE49-F238E27FC236}">
                <a16:creationId xmlns:a16="http://schemas.microsoft.com/office/drawing/2014/main" id="{C1CF4A98-88C5-40EE-8F54-7D56EFAD7A9B}"/>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4F928A56-901E-8122-0B2A-16745C6B1BA7}"/>
              </a:ext>
            </a:extLst>
          </p:cNvPr>
          <p:cNvGrpSpPr>
            <a:grpSpLocks noChangeAspect="1"/>
          </p:cNvGrpSpPr>
          <p:nvPr/>
        </p:nvGrpSpPr>
        <p:grpSpPr bwMode="gray">
          <a:xfrm>
            <a:off x="540070" y="1872000"/>
            <a:ext cx="540000" cy="540000"/>
            <a:chOff x="13423900" y="-56535"/>
            <a:chExt cx="4876800" cy="4876800"/>
          </a:xfrm>
        </p:grpSpPr>
        <p:sp>
          <p:nvSpPr>
            <p:cNvPr id="10" name="Freihandform: Form 9">
              <a:extLst>
                <a:ext uri="{FF2B5EF4-FFF2-40B4-BE49-F238E27FC236}">
                  <a16:creationId xmlns:a16="http://schemas.microsoft.com/office/drawing/2014/main" id="{4A0AAF1B-530C-C235-A03A-384E047340F8}"/>
                </a:ext>
              </a:extLst>
            </p:cNvPr>
            <p:cNvSpPr/>
            <p:nvPr/>
          </p:nvSpPr>
          <p:spPr bwMode="gray">
            <a:xfrm>
              <a:off x="13423900" y="-56535"/>
              <a:ext cx="4876800" cy="4876800"/>
            </a:xfrm>
            <a:custGeom>
              <a:avLst/>
              <a:gdLst>
                <a:gd name="connsiteX0" fmla="*/ 3407045 w 4876800"/>
                <a:gd name="connsiteY0" fmla="*/ 963873 h 4876800"/>
                <a:gd name="connsiteX1" fmla="*/ 2336797 w 4876800"/>
                <a:gd name="connsiteY1" fmla="*/ 0 h 4876800"/>
                <a:gd name="connsiteX2" fmla="*/ 2031997 w 4876800"/>
                <a:gd name="connsiteY2" fmla="*/ 304800 h 4876800"/>
                <a:gd name="connsiteX3" fmla="*/ 2045989 w 4876800"/>
                <a:gd name="connsiteY3" fmla="*/ 409080 h 4876800"/>
                <a:gd name="connsiteX4" fmla="*/ 1219200 w 4876800"/>
                <a:gd name="connsiteY4" fmla="*/ 711203 h 4876800"/>
                <a:gd name="connsiteX5" fmla="*/ 1630166 w 4876800"/>
                <a:gd name="connsiteY5" fmla="*/ 1040606 h 4876800"/>
                <a:gd name="connsiteX6" fmla="*/ 620201 w 4876800"/>
                <a:gd name="connsiteY6" fmla="*/ 2176529 h 4876800"/>
                <a:gd name="connsiteX7" fmla="*/ 607609 w 4876800"/>
                <a:gd name="connsiteY7" fmla="*/ 2113664 h 4876800"/>
                <a:gd name="connsiteX8" fmla="*/ 537362 w 4876800"/>
                <a:gd name="connsiteY8" fmla="*/ 2036369 h 4876800"/>
                <a:gd name="connsiteX9" fmla="*/ 436159 w 4876800"/>
                <a:gd name="connsiteY9" fmla="*/ 2061772 h 4876800"/>
                <a:gd name="connsiteX10" fmla="*/ 334556 w 4876800"/>
                <a:gd name="connsiteY10" fmla="*/ 2163375 h 4876800"/>
                <a:gd name="connsiteX11" fmla="*/ 315506 w 4876800"/>
                <a:gd name="connsiteY11" fmla="*/ 2280657 h 4876800"/>
                <a:gd name="connsiteX12" fmla="*/ 399174 w 4876800"/>
                <a:gd name="connsiteY12" fmla="*/ 2448001 h 4876800"/>
                <a:gd name="connsiteX13" fmla="*/ 139294 w 4876800"/>
                <a:gd name="connsiteY13" fmla="*/ 2344055 h 4876800"/>
                <a:gd name="connsiteX14" fmla="*/ 44634 w 4876800"/>
                <a:gd name="connsiteY14" fmla="*/ 2354275 h 4876800"/>
                <a:gd name="connsiteX15" fmla="*/ 0 w 4876800"/>
                <a:gd name="connsiteY15" fmla="*/ 2438400 h 4876800"/>
                <a:gd name="connsiteX16" fmla="*/ 0 w 4876800"/>
                <a:gd name="connsiteY16" fmla="*/ 2641597 h 4876800"/>
                <a:gd name="connsiteX17" fmla="*/ 101603 w 4876800"/>
                <a:gd name="connsiteY17" fmla="*/ 2743200 h 4876800"/>
                <a:gd name="connsiteX18" fmla="*/ 304924 w 4876800"/>
                <a:gd name="connsiteY18" fmla="*/ 2743200 h 4876800"/>
                <a:gd name="connsiteX19" fmla="*/ 142275 w 4876800"/>
                <a:gd name="connsiteY19" fmla="*/ 2865139 h 4876800"/>
                <a:gd name="connsiteX20" fmla="*/ 101794 w 4876800"/>
                <a:gd name="connsiteY20" fmla="*/ 2939158 h 4876800"/>
                <a:gd name="connsiteX21" fmla="*/ 131359 w 4876800"/>
                <a:gd name="connsiteY21" fmla="*/ 3018235 h 4876800"/>
                <a:gd name="connsiteX22" fmla="*/ 232962 w 4876800"/>
                <a:gd name="connsiteY22" fmla="*/ 3119838 h 4876800"/>
                <a:gd name="connsiteX23" fmla="*/ 304800 w 4876800"/>
                <a:gd name="connsiteY23" fmla="*/ 3149603 h 4876800"/>
                <a:gd name="connsiteX24" fmla="*/ 311944 w 4876800"/>
                <a:gd name="connsiteY24" fmla="*/ 3149308 h 4876800"/>
                <a:gd name="connsiteX25" fmla="*/ 386163 w 4876800"/>
                <a:gd name="connsiteY25" fmla="*/ 3109027 h 4876800"/>
                <a:gd name="connsiteX26" fmla="*/ 412690 w 4876800"/>
                <a:gd name="connsiteY26" fmla="*/ 3073680 h 4876800"/>
                <a:gd name="connsiteX27" fmla="*/ 406403 w 4876800"/>
                <a:gd name="connsiteY27" fmla="*/ 3251207 h 4876800"/>
                <a:gd name="connsiteX28" fmla="*/ 2743200 w 4876800"/>
                <a:gd name="connsiteY28" fmla="*/ 4876800 h 4876800"/>
                <a:gd name="connsiteX29" fmla="*/ 4876800 w 4876800"/>
                <a:gd name="connsiteY29" fmla="*/ 2946397 h 4876800"/>
                <a:gd name="connsiteX30" fmla="*/ 3407045 w 4876800"/>
                <a:gd name="connsiteY30" fmla="*/ 963873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76800" h="4876800">
                  <a:moveTo>
                    <a:pt x="3407045" y="963873"/>
                  </a:moveTo>
                  <a:cubicBezTo>
                    <a:pt x="3242120" y="489518"/>
                    <a:pt x="2655456" y="0"/>
                    <a:pt x="2336797" y="0"/>
                  </a:cubicBezTo>
                  <a:cubicBezTo>
                    <a:pt x="2214363" y="0"/>
                    <a:pt x="2031997" y="81163"/>
                    <a:pt x="2031997" y="304800"/>
                  </a:cubicBezTo>
                  <a:cubicBezTo>
                    <a:pt x="2031997" y="339604"/>
                    <a:pt x="2037579" y="374399"/>
                    <a:pt x="2045989" y="409080"/>
                  </a:cubicBezTo>
                  <a:cubicBezTo>
                    <a:pt x="1568615" y="417719"/>
                    <a:pt x="1219200" y="460848"/>
                    <a:pt x="1219200" y="711203"/>
                  </a:cubicBezTo>
                  <a:cubicBezTo>
                    <a:pt x="1219200" y="850211"/>
                    <a:pt x="1348188" y="955577"/>
                    <a:pt x="1630166" y="1040606"/>
                  </a:cubicBezTo>
                  <a:cubicBezTo>
                    <a:pt x="1145953" y="1286247"/>
                    <a:pt x="814883" y="1706566"/>
                    <a:pt x="620201" y="2176529"/>
                  </a:cubicBezTo>
                  <a:lnTo>
                    <a:pt x="607609" y="2113664"/>
                  </a:lnTo>
                  <a:cubicBezTo>
                    <a:pt x="600266" y="2076955"/>
                    <a:pt x="573281" y="2047189"/>
                    <a:pt x="537362" y="2036369"/>
                  </a:cubicBezTo>
                  <a:cubicBezTo>
                    <a:pt x="502434" y="2025453"/>
                    <a:pt x="462553" y="2035274"/>
                    <a:pt x="436159" y="2061772"/>
                  </a:cubicBezTo>
                  <a:lnTo>
                    <a:pt x="334556" y="2163375"/>
                  </a:lnTo>
                  <a:cubicBezTo>
                    <a:pt x="303600" y="2194332"/>
                    <a:pt x="295856" y="2241556"/>
                    <a:pt x="315506" y="2280657"/>
                  </a:cubicBezTo>
                  <a:lnTo>
                    <a:pt x="399174" y="2448001"/>
                  </a:lnTo>
                  <a:lnTo>
                    <a:pt x="139294" y="2344055"/>
                  </a:lnTo>
                  <a:cubicBezTo>
                    <a:pt x="108137" y="2331653"/>
                    <a:pt x="72619" y="2335425"/>
                    <a:pt x="44634" y="2354275"/>
                  </a:cubicBezTo>
                  <a:cubicBezTo>
                    <a:pt x="16669" y="2373211"/>
                    <a:pt x="0" y="2404663"/>
                    <a:pt x="0" y="2438400"/>
                  </a:cubicBezTo>
                  <a:lnTo>
                    <a:pt x="0" y="2641597"/>
                  </a:lnTo>
                  <a:cubicBezTo>
                    <a:pt x="0" y="2697756"/>
                    <a:pt x="45444" y="2743200"/>
                    <a:pt x="101603" y="2743200"/>
                  </a:cubicBezTo>
                  <a:lnTo>
                    <a:pt x="304924" y="2743200"/>
                  </a:lnTo>
                  <a:lnTo>
                    <a:pt x="142275" y="2865139"/>
                  </a:lnTo>
                  <a:cubicBezTo>
                    <a:pt x="118662" y="2882799"/>
                    <a:pt x="103975" y="2909792"/>
                    <a:pt x="101794" y="2939158"/>
                  </a:cubicBezTo>
                  <a:cubicBezTo>
                    <a:pt x="99812" y="2968524"/>
                    <a:pt x="110528" y="2997403"/>
                    <a:pt x="131359" y="3018235"/>
                  </a:cubicBezTo>
                  <a:lnTo>
                    <a:pt x="232962" y="3119838"/>
                  </a:lnTo>
                  <a:cubicBezTo>
                    <a:pt x="252012" y="3138983"/>
                    <a:pt x="278006" y="3149603"/>
                    <a:pt x="304800" y="3149603"/>
                  </a:cubicBezTo>
                  <a:cubicBezTo>
                    <a:pt x="307181" y="3149603"/>
                    <a:pt x="309563" y="3149508"/>
                    <a:pt x="311944" y="3149308"/>
                  </a:cubicBezTo>
                  <a:cubicBezTo>
                    <a:pt x="341309" y="3147222"/>
                    <a:pt x="368294" y="3132544"/>
                    <a:pt x="386163" y="3109027"/>
                  </a:cubicBezTo>
                  <a:lnTo>
                    <a:pt x="412690" y="3073680"/>
                  </a:lnTo>
                  <a:cubicBezTo>
                    <a:pt x="408842" y="3133306"/>
                    <a:pt x="406403" y="3192628"/>
                    <a:pt x="406403" y="3251207"/>
                  </a:cubicBezTo>
                  <a:cubicBezTo>
                    <a:pt x="406403" y="4238721"/>
                    <a:pt x="1323575" y="4876800"/>
                    <a:pt x="2743200" y="4876800"/>
                  </a:cubicBezTo>
                  <a:cubicBezTo>
                    <a:pt x="4079281" y="4876800"/>
                    <a:pt x="4876800" y="4155186"/>
                    <a:pt x="4876800" y="2946397"/>
                  </a:cubicBezTo>
                  <a:cubicBezTo>
                    <a:pt x="4876800" y="2126713"/>
                    <a:pt x="4261152" y="1301144"/>
                    <a:pt x="3407045" y="963873"/>
                  </a:cubicBezTo>
                  <a:close/>
                </a:path>
              </a:pathLst>
            </a:custGeom>
            <a:solidFill>
              <a:srgbClr val="303C42"/>
            </a:solidFill>
            <a:ln w="9525" cap="flat">
              <a:noFill/>
              <a:prstDash val="solid"/>
              <a:miter/>
            </a:ln>
          </p:spPr>
          <p:txBody>
            <a:bodyPr lIns="0" tIns="0" rIns="0" bIns="0" rtlCol="0" anchor="ctr"/>
            <a:lstStyle/>
            <a:p>
              <a:endParaRPr lang="de-DE" dirty="0"/>
            </a:p>
          </p:txBody>
        </p:sp>
        <p:sp>
          <p:nvSpPr>
            <p:cNvPr id="11" name="Freihandform: Form 10">
              <a:extLst>
                <a:ext uri="{FF2B5EF4-FFF2-40B4-BE49-F238E27FC236}">
                  <a16:creationId xmlns:a16="http://schemas.microsoft.com/office/drawing/2014/main" id="{B2730230-2CC7-F667-1D43-455BF9C4CF36}"/>
                </a:ext>
              </a:extLst>
            </p:cNvPr>
            <p:cNvSpPr/>
            <p:nvPr/>
          </p:nvSpPr>
          <p:spPr bwMode="gray">
            <a:xfrm>
              <a:off x="16167100" y="2549000"/>
              <a:ext cx="1422396" cy="482860"/>
            </a:xfrm>
            <a:custGeom>
              <a:avLst/>
              <a:gdLst>
                <a:gd name="connsiteX0" fmla="*/ 1422397 w 1422396"/>
                <a:gd name="connsiteY0" fmla="*/ 239268 h 482860"/>
                <a:gd name="connsiteX1" fmla="*/ 1395413 w 1422396"/>
                <a:gd name="connsiteY1" fmla="*/ 381248 h 482860"/>
                <a:gd name="connsiteX2" fmla="*/ 1014946 w 1422396"/>
                <a:gd name="connsiteY2" fmla="*/ 346100 h 482860"/>
                <a:gd name="connsiteX3" fmla="*/ 1016003 w 1422396"/>
                <a:gd name="connsiteY3" fmla="*/ 340871 h 482860"/>
                <a:gd name="connsiteX4" fmla="*/ 914400 w 1422396"/>
                <a:gd name="connsiteY4" fmla="*/ 239268 h 482860"/>
                <a:gd name="connsiteX5" fmla="*/ 812797 w 1422396"/>
                <a:gd name="connsiteY5" fmla="*/ 340871 h 482860"/>
                <a:gd name="connsiteX6" fmla="*/ 812930 w 1422396"/>
                <a:gd name="connsiteY6" fmla="*/ 341557 h 482860"/>
                <a:gd name="connsiteX7" fmla="*/ 767353 w 1422396"/>
                <a:gd name="connsiteY7" fmla="*/ 351587 h 482860"/>
                <a:gd name="connsiteX8" fmla="*/ 580377 w 1422396"/>
                <a:gd name="connsiteY8" fmla="*/ 453514 h 482860"/>
                <a:gd name="connsiteX9" fmla="*/ 26984 w 1422396"/>
                <a:gd name="connsiteY9" fmla="*/ 482860 h 482860"/>
                <a:gd name="connsiteX10" fmla="*/ 0 w 1422396"/>
                <a:gd name="connsiteY10" fmla="*/ 340881 h 482860"/>
                <a:gd name="connsiteX11" fmla="*/ 195015 w 1422396"/>
                <a:gd name="connsiteY11" fmla="*/ 0 h 482860"/>
                <a:gd name="connsiteX12" fmla="*/ 775097 w 1422396"/>
                <a:gd name="connsiteY12" fmla="*/ 232038 h 482860"/>
                <a:gd name="connsiteX13" fmla="*/ 812797 w 1422396"/>
                <a:gd name="connsiteY13" fmla="*/ 239278 h 482860"/>
                <a:gd name="connsiteX14" fmla="*/ 844944 w 1422396"/>
                <a:gd name="connsiteY14" fmla="*/ 234020 h 482860"/>
                <a:gd name="connsiteX15" fmla="*/ 1372515 w 1422396"/>
                <a:gd name="connsiteY15" fmla="*/ 58141 h 482860"/>
                <a:gd name="connsiteX16" fmla="*/ 1422397 w 1422396"/>
                <a:gd name="connsiteY16" fmla="*/ 239268 h 48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2396" h="482860">
                  <a:moveTo>
                    <a:pt x="1422397" y="239268"/>
                  </a:moveTo>
                  <a:cubicBezTo>
                    <a:pt x="1422397" y="287884"/>
                    <a:pt x="1413462" y="335413"/>
                    <a:pt x="1395413" y="381248"/>
                  </a:cubicBezTo>
                  <a:cubicBezTo>
                    <a:pt x="1266749" y="354301"/>
                    <a:pt x="1139542" y="343919"/>
                    <a:pt x="1014946" y="346100"/>
                  </a:cubicBezTo>
                  <a:cubicBezTo>
                    <a:pt x="1015041" y="344262"/>
                    <a:pt x="1016003" y="342729"/>
                    <a:pt x="1016003" y="340871"/>
                  </a:cubicBezTo>
                  <a:cubicBezTo>
                    <a:pt x="1016003" y="284750"/>
                    <a:pt x="970512" y="239268"/>
                    <a:pt x="914400" y="239268"/>
                  </a:cubicBezTo>
                  <a:cubicBezTo>
                    <a:pt x="858288" y="239268"/>
                    <a:pt x="812797" y="284750"/>
                    <a:pt x="812797" y="340871"/>
                  </a:cubicBezTo>
                  <a:cubicBezTo>
                    <a:pt x="812797" y="341109"/>
                    <a:pt x="812930" y="341319"/>
                    <a:pt x="812930" y="341557"/>
                  </a:cubicBezTo>
                  <a:cubicBezTo>
                    <a:pt x="797233" y="341462"/>
                    <a:pt x="781650" y="344338"/>
                    <a:pt x="767353" y="351587"/>
                  </a:cubicBezTo>
                  <a:cubicBezTo>
                    <a:pt x="743998" y="363255"/>
                    <a:pt x="672427" y="399955"/>
                    <a:pt x="580377" y="453514"/>
                  </a:cubicBezTo>
                  <a:cubicBezTo>
                    <a:pt x="401631" y="436064"/>
                    <a:pt x="215932" y="443484"/>
                    <a:pt x="26984" y="482860"/>
                  </a:cubicBezTo>
                  <a:cubicBezTo>
                    <a:pt x="9125" y="437017"/>
                    <a:pt x="0" y="389496"/>
                    <a:pt x="0" y="340881"/>
                  </a:cubicBezTo>
                  <a:cubicBezTo>
                    <a:pt x="0" y="199568"/>
                    <a:pt x="75352" y="74019"/>
                    <a:pt x="195015" y="0"/>
                  </a:cubicBezTo>
                  <a:lnTo>
                    <a:pt x="775097" y="232038"/>
                  </a:lnTo>
                  <a:cubicBezTo>
                    <a:pt x="787203" y="236896"/>
                    <a:pt x="799900" y="239278"/>
                    <a:pt x="812797" y="239278"/>
                  </a:cubicBezTo>
                  <a:cubicBezTo>
                    <a:pt x="823713" y="239278"/>
                    <a:pt x="834428" y="237592"/>
                    <a:pt x="844944" y="234020"/>
                  </a:cubicBezTo>
                  <a:lnTo>
                    <a:pt x="1372515" y="58141"/>
                  </a:lnTo>
                  <a:cubicBezTo>
                    <a:pt x="1402109" y="115138"/>
                    <a:pt x="1422397" y="175508"/>
                    <a:pt x="1422397" y="239268"/>
                  </a:cubicBezTo>
                  <a:close/>
                </a:path>
              </a:pathLst>
            </a:custGeom>
            <a:solidFill>
              <a:srgbClr val="FFFFFF"/>
            </a:solidFill>
            <a:ln w="9525" cap="flat">
              <a:noFill/>
              <a:prstDash val="solid"/>
              <a:miter/>
            </a:ln>
          </p:spPr>
          <p:txBody>
            <a:bodyPr lIns="0" tIns="0" rIns="0" bIns="0" rtlCol="0" anchor="ctr"/>
            <a:lstStyle/>
            <a:p>
              <a:endParaRPr lang="de-DE" dirty="0"/>
            </a:p>
          </p:txBody>
        </p:sp>
        <p:sp>
          <p:nvSpPr>
            <p:cNvPr id="13" name="Freihandform: Form 12">
              <a:extLst>
                <a:ext uri="{FF2B5EF4-FFF2-40B4-BE49-F238E27FC236}">
                  <a16:creationId xmlns:a16="http://schemas.microsoft.com/office/drawing/2014/main" id="{8E5424A7-351B-B2F6-A07A-15B9EB0E16BB}"/>
                </a:ext>
              </a:extLst>
            </p:cNvPr>
            <p:cNvSpPr/>
            <p:nvPr/>
          </p:nvSpPr>
          <p:spPr bwMode="gray">
            <a:xfrm>
              <a:off x="16319699" y="3104669"/>
              <a:ext cx="1305124" cy="604742"/>
            </a:xfrm>
            <a:custGeom>
              <a:avLst/>
              <a:gdLst>
                <a:gd name="connsiteX0" fmla="*/ 0 w 1305124"/>
                <a:gd name="connsiteY0" fmla="*/ 486870 h 604742"/>
                <a:gd name="connsiteX1" fmla="*/ 661588 w 1305124"/>
                <a:gd name="connsiteY1" fmla="*/ 0 h 604742"/>
                <a:gd name="connsiteX2" fmla="*/ 1305125 w 1305124"/>
                <a:gd name="connsiteY2" fmla="*/ 604742 h 604742"/>
                <a:gd name="connsiteX3" fmla="*/ 1189234 w 1305124"/>
                <a:gd name="connsiteY3" fmla="*/ 569814 h 604742"/>
                <a:gd name="connsiteX4" fmla="*/ 0 w 1305124"/>
                <a:gd name="connsiteY4" fmla="*/ 486870 h 60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124" h="604742">
                  <a:moveTo>
                    <a:pt x="0" y="486870"/>
                  </a:moveTo>
                  <a:cubicBezTo>
                    <a:pt x="98031" y="356492"/>
                    <a:pt x="332384" y="170259"/>
                    <a:pt x="661588" y="0"/>
                  </a:cubicBezTo>
                  <a:cubicBezTo>
                    <a:pt x="784222" y="61913"/>
                    <a:pt x="1145181" y="266795"/>
                    <a:pt x="1305125" y="604742"/>
                  </a:cubicBezTo>
                  <a:cubicBezTo>
                    <a:pt x="1277141" y="595017"/>
                    <a:pt x="1198959" y="571005"/>
                    <a:pt x="1189234" y="569814"/>
                  </a:cubicBezTo>
                  <a:cubicBezTo>
                    <a:pt x="793547" y="467030"/>
                    <a:pt x="263128" y="474564"/>
                    <a:pt x="0" y="486870"/>
                  </a:cubicBezTo>
                  <a:close/>
                </a:path>
              </a:pathLst>
            </a:custGeom>
            <a:solidFill>
              <a:srgbClr val="FDD835"/>
            </a:solidFill>
            <a:ln w="9525" cap="flat">
              <a:noFill/>
              <a:prstDash val="solid"/>
              <a:miter/>
            </a:ln>
          </p:spPr>
          <p:txBody>
            <a:bodyPr lIns="0" tIns="0" rIns="0" bIns="0" rtlCol="0" anchor="ctr"/>
            <a:lstStyle/>
            <a:p>
              <a:endParaRPr lang="de-DE" dirty="0"/>
            </a:p>
          </p:txBody>
        </p:sp>
        <p:sp>
          <p:nvSpPr>
            <p:cNvPr id="15" name="Freihandform: Form 14">
              <a:extLst>
                <a:ext uri="{FF2B5EF4-FFF2-40B4-BE49-F238E27FC236}">
                  <a16:creationId xmlns:a16="http://schemas.microsoft.com/office/drawing/2014/main" id="{45102F78-5889-3C6B-2884-7E10C092EA09}"/>
                </a:ext>
              </a:extLst>
            </p:cNvPr>
            <p:cNvSpPr/>
            <p:nvPr/>
          </p:nvSpPr>
          <p:spPr bwMode="gray">
            <a:xfrm>
              <a:off x="16319699" y="3104669"/>
              <a:ext cx="1305124" cy="604742"/>
            </a:xfrm>
            <a:custGeom>
              <a:avLst/>
              <a:gdLst>
                <a:gd name="connsiteX0" fmla="*/ 661588 w 1305124"/>
                <a:gd name="connsiteY0" fmla="*/ 102918 h 604742"/>
                <a:gd name="connsiteX1" fmla="*/ 1232430 w 1305124"/>
                <a:gd name="connsiteY1" fmla="*/ 581749 h 604742"/>
                <a:gd name="connsiteX2" fmla="*/ 1305125 w 1305124"/>
                <a:gd name="connsiteY2" fmla="*/ 604742 h 604742"/>
                <a:gd name="connsiteX3" fmla="*/ 661588 w 1305124"/>
                <a:gd name="connsiteY3" fmla="*/ 0 h 604742"/>
                <a:gd name="connsiteX4" fmla="*/ 0 w 1305124"/>
                <a:gd name="connsiteY4" fmla="*/ 486870 h 604742"/>
                <a:gd name="connsiteX5" fmla="*/ 97927 w 1305124"/>
                <a:gd name="connsiteY5" fmla="*/ 483165 h 604742"/>
                <a:gd name="connsiteX6" fmla="*/ 661588 w 1305124"/>
                <a:gd name="connsiteY6" fmla="*/ 102918 h 60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124" h="604742">
                  <a:moveTo>
                    <a:pt x="661588" y="102918"/>
                  </a:moveTo>
                  <a:cubicBezTo>
                    <a:pt x="768125" y="156705"/>
                    <a:pt x="1054208" y="318678"/>
                    <a:pt x="1232430" y="581749"/>
                  </a:cubicBezTo>
                  <a:cubicBezTo>
                    <a:pt x="1258748" y="589636"/>
                    <a:pt x="1289447" y="599294"/>
                    <a:pt x="1305125" y="604742"/>
                  </a:cubicBezTo>
                  <a:cubicBezTo>
                    <a:pt x="1145181" y="266805"/>
                    <a:pt x="784222" y="61913"/>
                    <a:pt x="661588" y="0"/>
                  </a:cubicBezTo>
                  <a:cubicBezTo>
                    <a:pt x="332375" y="170259"/>
                    <a:pt x="98022" y="356492"/>
                    <a:pt x="0" y="486870"/>
                  </a:cubicBezTo>
                  <a:cubicBezTo>
                    <a:pt x="29175" y="485508"/>
                    <a:pt x="62732" y="484270"/>
                    <a:pt x="97927" y="483165"/>
                  </a:cubicBezTo>
                  <a:cubicBezTo>
                    <a:pt x="220589" y="367694"/>
                    <a:pt x="414309" y="230810"/>
                    <a:pt x="661588" y="102918"/>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7214D310-3946-57D3-6031-31BDF0A276D1}"/>
                </a:ext>
              </a:extLst>
            </p:cNvPr>
            <p:cNvSpPr/>
            <p:nvPr/>
          </p:nvSpPr>
          <p:spPr bwMode="gray">
            <a:xfrm>
              <a:off x="16330606" y="3787740"/>
              <a:ext cx="989018" cy="405065"/>
            </a:xfrm>
            <a:custGeom>
              <a:avLst/>
              <a:gdLst>
                <a:gd name="connsiteX0" fmla="*/ 989019 w 989018"/>
                <a:gd name="connsiteY0" fmla="*/ 52441 h 405065"/>
                <a:gd name="connsiteX1" fmla="*/ 544316 w 989018"/>
                <a:gd name="connsiteY1" fmla="*/ 405066 h 405065"/>
                <a:gd name="connsiteX2" fmla="*/ 0 w 989018"/>
                <a:gd name="connsiteY2" fmla="*/ 6406 h 405065"/>
                <a:gd name="connsiteX3" fmla="*/ 989019 w 989018"/>
                <a:gd name="connsiteY3" fmla="*/ 52441 h 405065"/>
              </a:gdLst>
              <a:ahLst/>
              <a:cxnLst>
                <a:cxn ang="0">
                  <a:pos x="connsiteX0" y="connsiteY0"/>
                </a:cxn>
                <a:cxn ang="0">
                  <a:pos x="connsiteX1" y="connsiteY1"/>
                </a:cxn>
                <a:cxn ang="0">
                  <a:pos x="connsiteX2" y="connsiteY2"/>
                </a:cxn>
                <a:cxn ang="0">
                  <a:pos x="connsiteX3" y="connsiteY3"/>
                </a:cxn>
              </a:cxnLst>
              <a:rect l="l" t="t" r="r" b="b"/>
              <a:pathLst>
                <a:path w="989018" h="405065">
                  <a:moveTo>
                    <a:pt x="989019" y="52441"/>
                  </a:moveTo>
                  <a:cubicBezTo>
                    <a:pt x="875910" y="167731"/>
                    <a:pt x="686800" y="309216"/>
                    <a:pt x="544316" y="405066"/>
                  </a:cubicBezTo>
                  <a:cubicBezTo>
                    <a:pt x="311153" y="266858"/>
                    <a:pt x="100613" y="110886"/>
                    <a:pt x="0" y="6406"/>
                  </a:cubicBezTo>
                  <a:cubicBezTo>
                    <a:pt x="263528" y="-5900"/>
                    <a:pt x="666360" y="-5300"/>
                    <a:pt x="989019" y="52441"/>
                  </a:cubicBezTo>
                  <a:close/>
                </a:path>
              </a:pathLst>
            </a:custGeom>
            <a:solidFill>
              <a:srgbClr val="FDD835"/>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CEA371E6-C017-FB73-7059-5A7D3A2CF3D0}"/>
                </a:ext>
              </a:extLst>
            </p:cNvPr>
            <p:cNvSpPr/>
            <p:nvPr/>
          </p:nvSpPr>
          <p:spPr bwMode="gray">
            <a:xfrm>
              <a:off x="16330615" y="3787738"/>
              <a:ext cx="989009" cy="139643"/>
            </a:xfrm>
            <a:custGeom>
              <a:avLst/>
              <a:gdLst>
                <a:gd name="connsiteX0" fmla="*/ 895122 w 989009"/>
                <a:gd name="connsiteY0" fmla="*/ 139644 h 139643"/>
                <a:gd name="connsiteX1" fmla="*/ 989009 w 989009"/>
                <a:gd name="connsiteY1" fmla="*/ 52443 h 139643"/>
                <a:gd name="connsiteX2" fmla="*/ 0 w 989009"/>
                <a:gd name="connsiteY2" fmla="*/ 6408 h 139643"/>
                <a:gd name="connsiteX3" fmla="*/ 108385 w 989009"/>
                <a:gd name="connsiteY3" fmla="*/ 104030 h 139643"/>
                <a:gd name="connsiteX4" fmla="*/ 895122 w 989009"/>
                <a:gd name="connsiteY4" fmla="*/ 139644 h 1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009" h="139643">
                  <a:moveTo>
                    <a:pt x="895122" y="139644"/>
                  </a:moveTo>
                  <a:cubicBezTo>
                    <a:pt x="929583" y="109754"/>
                    <a:pt x="961682" y="80303"/>
                    <a:pt x="989009" y="52443"/>
                  </a:cubicBezTo>
                  <a:cubicBezTo>
                    <a:pt x="666350" y="-5308"/>
                    <a:pt x="263519" y="-5898"/>
                    <a:pt x="0" y="6408"/>
                  </a:cubicBezTo>
                  <a:cubicBezTo>
                    <a:pt x="27842" y="35326"/>
                    <a:pt x="65551" y="68692"/>
                    <a:pt x="108385" y="104030"/>
                  </a:cubicBezTo>
                  <a:cubicBezTo>
                    <a:pt x="338147" y="97629"/>
                    <a:pt x="634232" y="102858"/>
                    <a:pt x="895122" y="139644"/>
                  </a:cubicBezTo>
                  <a:close/>
                </a:path>
              </a:pathLst>
            </a:custGeom>
            <a:solidFill>
              <a:srgbClr val="000000">
                <a:alpha val="10000"/>
              </a:srgbClr>
            </a:solidFill>
            <a:ln w="9525" cap="flat">
              <a:noFill/>
              <a:prstDash val="solid"/>
              <a:miter/>
            </a:ln>
          </p:spPr>
          <p:txBody>
            <a:bodyPr lIns="0" tIns="0" rIns="0" bIns="0" rtlCol="0" anchor="ctr"/>
            <a:lstStyle/>
            <a:p>
              <a:endParaRPr lang="de-DE" dirty="0"/>
            </a:p>
          </p:txBody>
        </p:sp>
        <p:grpSp>
          <p:nvGrpSpPr>
            <p:cNvPr id="25" name="Grafik 7">
              <a:extLst>
                <a:ext uri="{FF2B5EF4-FFF2-40B4-BE49-F238E27FC236}">
                  <a16:creationId xmlns:a16="http://schemas.microsoft.com/office/drawing/2014/main" id="{0AFA1857-A46F-9920-6BD9-C17D5605BC00}"/>
                </a:ext>
              </a:extLst>
            </p:cNvPr>
            <p:cNvGrpSpPr/>
            <p:nvPr/>
          </p:nvGrpSpPr>
          <p:grpSpPr bwMode="gray">
            <a:xfrm>
              <a:off x="14033500" y="146671"/>
              <a:ext cx="4064003" cy="4470396"/>
              <a:chOff x="4267200" y="1193806"/>
              <a:chExt cx="4064003" cy="4470396"/>
            </a:xfrm>
            <a:solidFill>
              <a:srgbClr val="E53935"/>
            </a:solidFill>
          </p:grpSpPr>
          <p:sp>
            <p:nvSpPr>
              <p:cNvPr id="26" name="Freihandform: Form 25">
                <a:extLst>
                  <a:ext uri="{FF2B5EF4-FFF2-40B4-BE49-F238E27FC236}">
                    <a16:creationId xmlns:a16="http://schemas.microsoft.com/office/drawing/2014/main" id="{89906EA4-8A63-26F8-AB92-A59674A2D341}"/>
                  </a:ext>
                </a:extLst>
              </p:cNvPr>
              <p:cNvSpPr/>
              <p:nvPr/>
            </p:nvSpPr>
            <p:spPr bwMode="gray">
              <a:xfrm>
                <a:off x="4267200" y="1193806"/>
                <a:ext cx="3796150" cy="4470396"/>
              </a:xfrm>
              <a:custGeom>
                <a:avLst/>
                <a:gdLst>
                  <a:gd name="connsiteX0" fmla="*/ 2133600 w 3796150"/>
                  <a:gd name="connsiteY0" fmla="*/ 4470397 h 4470396"/>
                  <a:gd name="connsiteX1" fmla="*/ 0 w 3796150"/>
                  <a:gd name="connsiteY1" fmla="*/ 3048000 h 4470396"/>
                  <a:gd name="connsiteX2" fmla="*/ 1381525 w 3796150"/>
                  <a:gd name="connsiteY2" fmla="*/ 908647 h 4470396"/>
                  <a:gd name="connsiteX3" fmla="*/ 1459906 w 3796150"/>
                  <a:gd name="connsiteY3" fmla="*/ 797128 h 4470396"/>
                  <a:gd name="connsiteX4" fmla="*/ 1368428 w 3796150"/>
                  <a:gd name="connsiteY4" fmla="*/ 712099 h 4470396"/>
                  <a:gd name="connsiteX5" fmla="*/ 812806 w 3796150"/>
                  <a:gd name="connsiteY5" fmla="*/ 508006 h 4470396"/>
                  <a:gd name="connsiteX6" fmla="*/ 1528934 w 3796150"/>
                  <a:gd name="connsiteY6" fmla="*/ 407718 h 4470396"/>
                  <a:gd name="connsiteX7" fmla="*/ 2082213 w 3796150"/>
                  <a:gd name="connsiteY7" fmla="*/ 896045 h 4470396"/>
                  <a:gd name="connsiteX8" fmla="*/ 2221116 w 3796150"/>
                  <a:gd name="connsiteY8" fmla="*/ 859041 h 4470396"/>
                  <a:gd name="connsiteX9" fmla="*/ 2184206 w 3796150"/>
                  <a:gd name="connsiteY9" fmla="*/ 720233 h 4470396"/>
                  <a:gd name="connsiteX10" fmla="*/ 1625603 w 3796150"/>
                  <a:gd name="connsiteY10" fmla="*/ 101603 h 4470396"/>
                  <a:gd name="connsiteX11" fmla="*/ 1727206 w 3796150"/>
                  <a:gd name="connsiteY11" fmla="*/ 0 h 4470396"/>
                  <a:gd name="connsiteX12" fmla="*/ 2618985 w 3796150"/>
                  <a:gd name="connsiteY12" fmla="*/ 865289 h 4470396"/>
                  <a:gd name="connsiteX13" fmla="*/ 2682754 w 3796150"/>
                  <a:gd name="connsiteY13" fmla="*/ 927773 h 4470396"/>
                  <a:gd name="connsiteX14" fmla="*/ 2681097 w 3796150"/>
                  <a:gd name="connsiteY14" fmla="*/ 932259 h 4470396"/>
                  <a:gd name="connsiteX15" fmla="*/ 3796151 w 3796150"/>
                  <a:gd name="connsiteY15" fmla="*/ 1859147 h 4470396"/>
                  <a:gd name="connsiteX16" fmla="*/ 2946797 w 3796150"/>
                  <a:gd name="connsiteY16" fmla="*/ 2322414 h 4470396"/>
                  <a:gd name="connsiteX17" fmla="*/ 2081413 w 3796150"/>
                  <a:gd name="connsiteY17" fmla="*/ 1841602 h 4470396"/>
                  <a:gd name="connsiteX18" fmla="*/ 2002041 w 3796150"/>
                  <a:gd name="connsiteY18" fmla="*/ 1833363 h 4470396"/>
                  <a:gd name="connsiteX19" fmla="*/ 1941119 w 3796150"/>
                  <a:gd name="connsiteY19" fmla="*/ 1884959 h 4470396"/>
                  <a:gd name="connsiteX20" fmla="*/ 1839516 w 3796150"/>
                  <a:gd name="connsiteY20" fmla="*/ 2088156 h 4470396"/>
                  <a:gd name="connsiteX21" fmla="*/ 1835344 w 3796150"/>
                  <a:gd name="connsiteY21" fmla="*/ 2169719 h 4470396"/>
                  <a:gd name="connsiteX22" fmla="*/ 1892694 w 3796150"/>
                  <a:gd name="connsiteY22" fmla="*/ 2227964 h 4470396"/>
                  <a:gd name="connsiteX23" fmla="*/ 2109635 w 3796150"/>
                  <a:gd name="connsiteY23" fmla="*/ 2314746 h 4470396"/>
                  <a:gd name="connsiteX24" fmla="*/ 1930394 w 3796150"/>
                  <a:gd name="connsiteY24" fmla="*/ 2743210 h 4470396"/>
                  <a:gd name="connsiteX25" fmla="*/ 2018100 w 3796150"/>
                  <a:gd name="connsiteY25" fmla="*/ 3054258 h 4470396"/>
                  <a:gd name="connsiteX26" fmla="*/ 2105216 w 3796150"/>
                  <a:gd name="connsiteY26" fmla="*/ 3103769 h 4470396"/>
                  <a:gd name="connsiteX27" fmla="*/ 2130019 w 3796150"/>
                  <a:gd name="connsiteY27" fmla="*/ 3100692 h 4470396"/>
                  <a:gd name="connsiteX28" fmla="*/ 2409597 w 3796150"/>
                  <a:gd name="connsiteY28" fmla="*/ 3055544 h 4470396"/>
                  <a:gd name="connsiteX29" fmla="*/ 2031997 w 3796150"/>
                  <a:gd name="connsiteY29" fmla="*/ 3556006 h 4470396"/>
                  <a:gd name="connsiteX30" fmla="*/ 2794397 w 3796150"/>
                  <a:gd name="connsiteY30" fmla="*/ 4253808 h 4470396"/>
                  <a:gd name="connsiteX31" fmla="*/ 2844803 w 3796150"/>
                  <a:gd name="connsiteY31" fmla="*/ 4267200 h 4470396"/>
                  <a:gd name="connsiteX32" fmla="*/ 2899772 w 3796150"/>
                  <a:gd name="connsiteY32" fmla="*/ 4251027 h 4470396"/>
                  <a:gd name="connsiteX33" fmla="*/ 3507591 w 3796150"/>
                  <a:gd name="connsiteY33" fmla="*/ 3747688 h 4470396"/>
                  <a:gd name="connsiteX34" fmla="*/ 3698291 w 3796150"/>
                  <a:gd name="connsiteY34" fmla="*/ 3840461 h 4470396"/>
                  <a:gd name="connsiteX35" fmla="*/ 3717560 w 3796150"/>
                  <a:gd name="connsiteY35" fmla="*/ 3847395 h 4470396"/>
                  <a:gd name="connsiteX36" fmla="*/ 2133600 w 3796150"/>
                  <a:gd name="connsiteY36" fmla="*/ 4470397 h 447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96150" h="4470396">
                    <a:moveTo>
                      <a:pt x="2133600" y="4470397"/>
                    </a:moveTo>
                    <a:cubicBezTo>
                      <a:pt x="1149353" y="4470397"/>
                      <a:pt x="0" y="4097827"/>
                      <a:pt x="0" y="3048000"/>
                    </a:cubicBezTo>
                    <a:cubicBezTo>
                      <a:pt x="0" y="2202056"/>
                      <a:pt x="427234" y="1212456"/>
                      <a:pt x="1381525" y="908647"/>
                    </a:cubicBezTo>
                    <a:cubicBezTo>
                      <a:pt x="1429350" y="893464"/>
                      <a:pt x="1467650" y="846639"/>
                      <a:pt x="1459906" y="797128"/>
                    </a:cubicBezTo>
                    <a:cubicBezTo>
                      <a:pt x="1452363" y="747617"/>
                      <a:pt x="1418435" y="712099"/>
                      <a:pt x="1368428" y="712099"/>
                    </a:cubicBezTo>
                    <a:cubicBezTo>
                      <a:pt x="852488" y="611886"/>
                      <a:pt x="812997" y="508206"/>
                      <a:pt x="812806" y="508006"/>
                    </a:cubicBezTo>
                    <a:cubicBezTo>
                      <a:pt x="812806" y="479965"/>
                      <a:pt x="885692" y="415576"/>
                      <a:pt x="1528934" y="407718"/>
                    </a:cubicBezTo>
                    <a:cubicBezTo>
                      <a:pt x="1654321" y="599456"/>
                      <a:pt x="1872006" y="774211"/>
                      <a:pt x="2082213" y="896045"/>
                    </a:cubicBezTo>
                    <a:cubicBezTo>
                      <a:pt x="2130438" y="923830"/>
                      <a:pt x="2192741" y="907752"/>
                      <a:pt x="2221116" y="859041"/>
                    </a:cubicBezTo>
                    <a:cubicBezTo>
                      <a:pt x="2249291" y="810520"/>
                      <a:pt x="2232622" y="748408"/>
                      <a:pt x="2184206" y="720233"/>
                    </a:cubicBezTo>
                    <a:cubicBezTo>
                      <a:pt x="1855194" y="529733"/>
                      <a:pt x="1625603" y="275339"/>
                      <a:pt x="1625603" y="101603"/>
                    </a:cubicBezTo>
                    <a:cubicBezTo>
                      <a:pt x="1625603" y="19745"/>
                      <a:pt x="1681563" y="1191"/>
                      <a:pt x="1727206" y="0"/>
                    </a:cubicBezTo>
                    <a:cubicBezTo>
                      <a:pt x="1952635" y="0"/>
                      <a:pt x="2498732" y="444798"/>
                      <a:pt x="2618985" y="865289"/>
                    </a:cubicBezTo>
                    <a:cubicBezTo>
                      <a:pt x="2628138" y="897474"/>
                      <a:pt x="2653665" y="916829"/>
                      <a:pt x="2682754" y="927773"/>
                    </a:cubicBezTo>
                    <a:lnTo>
                      <a:pt x="2681097" y="932259"/>
                    </a:lnTo>
                    <a:cubicBezTo>
                      <a:pt x="3149784" y="1105843"/>
                      <a:pt x="3548682" y="1451905"/>
                      <a:pt x="3796151" y="1859147"/>
                    </a:cubicBezTo>
                    <a:lnTo>
                      <a:pt x="2946797" y="2322414"/>
                    </a:lnTo>
                    <a:lnTo>
                      <a:pt x="2081413" y="1841602"/>
                    </a:lnTo>
                    <a:cubicBezTo>
                      <a:pt x="2057000" y="1828210"/>
                      <a:pt x="2028234" y="1825228"/>
                      <a:pt x="2002041" y="1833363"/>
                    </a:cubicBezTo>
                    <a:cubicBezTo>
                      <a:pt x="1975447" y="1841497"/>
                      <a:pt x="1953625" y="1860156"/>
                      <a:pt x="1941119" y="1884959"/>
                    </a:cubicBezTo>
                    <a:lnTo>
                      <a:pt x="1839516" y="2088156"/>
                    </a:lnTo>
                    <a:cubicBezTo>
                      <a:pt x="1826819" y="2113559"/>
                      <a:pt x="1825428" y="2143125"/>
                      <a:pt x="1835344" y="2169719"/>
                    </a:cubicBezTo>
                    <a:cubicBezTo>
                      <a:pt x="1845469" y="2196313"/>
                      <a:pt x="1866300" y="2217344"/>
                      <a:pt x="1892694" y="2227964"/>
                    </a:cubicBezTo>
                    <a:lnTo>
                      <a:pt x="2109635" y="2314746"/>
                    </a:lnTo>
                    <a:cubicBezTo>
                      <a:pt x="1996840" y="2426732"/>
                      <a:pt x="1930394" y="2578561"/>
                      <a:pt x="1930394" y="2743210"/>
                    </a:cubicBezTo>
                    <a:cubicBezTo>
                      <a:pt x="1930394" y="2850861"/>
                      <a:pt x="1960759" y="2958417"/>
                      <a:pt x="2018100" y="3054258"/>
                    </a:cubicBezTo>
                    <a:cubicBezTo>
                      <a:pt x="2036750" y="3085510"/>
                      <a:pt x="2070087" y="3103769"/>
                      <a:pt x="2105216" y="3103769"/>
                    </a:cubicBezTo>
                    <a:cubicBezTo>
                      <a:pt x="2113350" y="3103769"/>
                      <a:pt x="2121884" y="3102778"/>
                      <a:pt x="2130019" y="3100692"/>
                    </a:cubicBezTo>
                    <a:cubicBezTo>
                      <a:pt x="2224192" y="3076966"/>
                      <a:pt x="2317547" y="3062783"/>
                      <a:pt x="2409597" y="3055544"/>
                    </a:cubicBezTo>
                    <a:cubicBezTo>
                      <a:pt x="2212496" y="3202886"/>
                      <a:pt x="2031997" y="3384242"/>
                      <a:pt x="2031997" y="3556006"/>
                    </a:cubicBezTo>
                    <a:cubicBezTo>
                      <a:pt x="2031997" y="3792646"/>
                      <a:pt x="2565197" y="4122839"/>
                      <a:pt x="2794397" y="4253808"/>
                    </a:cubicBezTo>
                    <a:cubicBezTo>
                      <a:pt x="2810075" y="4262743"/>
                      <a:pt x="2827335" y="4267200"/>
                      <a:pt x="2844803" y="4267200"/>
                    </a:cubicBezTo>
                    <a:cubicBezTo>
                      <a:pt x="2864053" y="4267200"/>
                      <a:pt x="2883103" y="4261742"/>
                      <a:pt x="2899772" y="4251027"/>
                    </a:cubicBezTo>
                    <a:cubicBezTo>
                      <a:pt x="2949378" y="4219080"/>
                      <a:pt x="3345066" y="3960609"/>
                      <a:pt x="3507591" y="3747688"/>
                    </a:cubicBezTo>
                    <a:cubicBezTo>
                      <a:pt x="3583591" y="3772891"/>
                      <a:pt x="3648875" y="3803447"/>
                      <a:pt x="3698291" y="3840461"/>
                    </a:cubicBezTo>
                    <a:cubicBezTo>
                      <a:pt x="3703996" y="3844757"/>
                      <a:pt x="3711254" y="3844471"/>
                      <a:pt x="3717560" y="3847395"/>
                    </a:cubicBezTo>
                    <a:cubicBezTo>
                      <a:pt x="3394767" y="4250732"/>
                      <a:pt x="2855719" y="4470397"/>
                      <a:pt x="2133600" y="4470397"/>
                    </a:cubicBezTo>
                    <a:close/>
                  </a:path>
                </a:pathLst>
              </a:custGeom>
              <a:solidFill>
                <a:srgbClr val="E53935"/>
              </a:solidFill>
              <a:ln w="9525"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88B00467-171D-2C8B-D288-438C4EFB89D5}"/>
                  </a:ext>
                </a:extLst>
              </p:cNvPr>
              <p:cNvSpPr/>
              <p:nvPr/>
            </p:nvSpPr>
            <p:spPr bwMode="gray">
              <a:xfrm>
                <a:off x="7597635" y="3491445"/>
                <a:ext cx="733567" cy="1368018"/>
              </a:xfrm>
              <a:custGeom>
                <a:avLst/>
                <a:gdLst>
                  <a:gd name="connsiteX0" fmla="*/ 511245 w 733567"/>
                  <a:gd name="connsiteY0" fmla="*/ 1368019 h 1368018"/>
                  <a:gd name="connsiteX1" fmla="*/ 0 w 733567"/>
                  <a:gd name="connsiteY1" fmla="*/ 659035 h 1368018"/>
                  <a:gd name="connsiteX2" fmla="*/ 229143 w 733567"/>
                  <a:gd name="connsiteY2" fmla="*/ 701440 h 1368018"/>
                  <a:gd name="connsiteX3" fmla="*/ 253946 w 733567"/>
                  <a:gd name="connsiteY3" fmla="*/ 704517 h 1368018"/>
                  <a:gd name="connsiteX4" fmla="*/ 341062 w 733567"/>
                  <a:gd name="connsiteY4" fmla="*/ 655006 h 1368018"/>
                  <a:gd name="connsiteX5" fmla="*/ 428768 w 733567"/>
                  <a:gd name="connsiteY5" fmla="*/ 343957 h 1368018"/>
                  <a:gd name="connsiteX6" fmla="*/ 373313 w 733567"/>
                  <a:gd name="connsiteY6" fmla="*/ 96936 h 1368018"/>
                  <a:gd name="connsiteX7" fmla="*/ 664112 w 733567"/>
                  <a:gd name="connsiteY7" fmla="*/ 0 h 1368018"/>
                  <a:gd name="connsiteX8" fmla="*/ 733568 w 733567"/>
                  <a:gd name="connsiteY8" fmla="*/ 445551 h 1368018"/>
                  <a:gd name="connsiteX9" fmla="*/ 511245 w 733567"/>
                  <a:gd name="connsiteY9" fmla="*/ 1368019 h 136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567" h="1368018">
                    <a:moveTo>
                      <a:pt x="511245" y="1368019"/>
                    </a:moveTo>
                    <a:cubicBezTo>
                      <a:pt x="430454" y="1045073"/>
                      <a:pt x="201692" y="809749"/>
                      <a:pt x="0" y="659035"/>
                    </a:cubicBezTo>
                    <a:cubicBezTo>
                      <a:pt x="75714" y="667874"/>
                      <a:pt x="152305" y="682095"/>
                      <a:pt x="229143" y="701440"/>
                    </a:cubicBezTo>
                    <a:cubicBezTo>
                      <a:pt x="237277" y="703526"/>
                      <a:pt x="245611" y="704517"/>
                      <a:pt x="253946" y="704517"/>
                    </a:cubicBezTo>
                    <a:cubicBezTo>
                      <a:pt x="289065" y="704517"/>
                      <a:pt x="322412" y="686257"/>
                      <a:pt x="341062" y="655006"/>
                    </a:cubicBezTo>
                    <a:cubicBezTo>
                      <a:pt x="398412" y="559156"/>
                      <a:pt x="428768" y="451609"/>
                      <a:pt x="428768" y="343957"/>
                    </a:cubicBezTo>
                    <a:cubicBezTo>
                      <a:pt x="428768" y="257899"/>
                      <a:pt x="408661" y="174688"/>
                      <a:pt x="373313" y="96936"/>
                    </a:cubicBezTo>
                    <a:lnTo>
                      <a:pt x="664112" y="0"/>
                    </a:lnTo>
                    <a:cubicBezTo>
                      <a:pt x="708670" y="147276"/>
                      <a:pt x="733568" y="297113"/>
                      <a:pt x="733568" y="445551"/>
                    </a:cubicBezTo>
                    <a:cubicBezTo>
                      <a:pt x="733568" y="805729"/>
                      <a:pt x="656387" y="1114349"/>
                      <a:pt x="511245" y="1368019"/>
                    </a:cubicBezTo>
                    <a:close/>
                  </a:path>
                </a:pathLst>
              </a:custGeom>
              <a:solidFill>
                <a:srgbClr val="E53935"/>
              </a:solidFill>
              <a:ln w="9525" cap="flat">
                <a:noFill/>
                <a:prstDash val="solid"/>
                <a:miter/>
              </a:ln>
            </p:spPr>
            <p:txBody>
              <a:bodyPr lIns="0" tIns="0" rIns="0" bIns="0" rtlCol="0" anchor="ctr"/>
              <a:lstStyle/>
              <a:p>
                <a:endParaRPr lang="de-DE" dirty="0"/>
              </a:p>
            </p:txBody>
          </p:sp>
        </p:grpSp>
        <p:grpSp>
          <p:nvGrpSpPr>
            <p:cNvPr id="28" name="Grafik 7">
              <a:extLst>
                <a:ext uri="{FF2B5EF4-FFF2-40B4-BE49-F238E27FC236}">
                  <a16:creationId xmlns:a16="http://schemas.microsoft.com/office/drawing/2014/main" id="{DF2AAA64-CF2F-19DA-8D6D-4A2F8E068594}"/>
                </a:ext>
              </a:extLst>
            </p:cNvPr>
            <p:cNvGrpSpPr/>
            <p:nvPr/>
          </p:nvGrpSpPr>
          <p:grpSpPr bwMode="gray">
            <a:xfrm>
              <a:off x="16065411" y="1010588"/>
              <a:ext cx="377694" cy="2692069"/>
              <a:chOff x="6299111" y="2057723"/>
              <a:chExt cx="377694" cy="2692069"/>
            </a:xfrm>
            <a:solidFill>
              <a:srgbClr val="FFFFFF">
                <a:alpha val="20000"/>
              </a:srgbClr>
            </a:solidFill>
          </p:grpSpPr>
          <p:sp>
            <p:nvSpPr>
              <p:cNvPr id="29" name="Freihandform: Form 28">
                <a:extLst>
                  <a:ext uri="{FF2B5EF4-FFF2-40B4-BE49-F238E27FC236}">
                    <a16:creationId xmlns:a16="http://schemas.microsoft.com/office/drawing/2014/main" id="{25E26B93-2674-0E3E-3488-3EA42E12C3DF}"/>
                  </a:ext>
                </a:extLst>
              </p:cNvPr>
              <p:cNvSpPr/>
              <p:nvPr/>
            </p:nvSpPr>
            <p:spPr bwMode="gray">
              <a:xfrm>
                <a:off x="6299111" y="3477463"/>
                <a:ext cx="77724" cy="126025"/>
              </a:xfrm>
              <a:custGeom>
                <a:avLst/>
                <a:gdLst>
                  <a:gd name="connsiteX0" fmla="*/ 0 w 77724"/>
                  <a:gd name="connsiteY0" fmla="*/ 126025 h 126025"/>
                  <a:gd name="connsiteX1" fmla="*/ 77724 w 77724"/>
                  <a:gd name="connsiteY1" fmla="*/ 31070 h 126025"/>
                  <a:gd name="connsiteX2" fmla="*/ 76 w 77724"/>
                  <a:gd name="connsiteY2" fmla="*/ 0 h 126025"/>
                  <a:gd name="connsiteX3" fmla="*/ 71418 w 77724"/>
                  <a:gd name="connsiteY3" fmla="*/ 31070 h 126025"/>
                  <a:gd name="connsiteX4" fmla="*/ 0 w 77724"/>
                  <a:gd name="connsiteY4" fmla="*/ 126025 h 12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 h="126025">
                    <a:moveTo>
                      <a:pt x="0" y="126025"/>
                    </a:moveTo>
                    <a:cubicBezTo>
                      <a:pt x="22670" y="92078"/>
                      <a:pt x="48454" y="60131"/>
                      <a:pt x="77724" y="31070"/>
                    </a:cubicBezTo>
                    <a:lnTo>
                      <a:pt x="76" y="0"/>
                    </a:lnTo>
                    <a:lnTo>
                      <a:pt x="71418" y="31070"/>
                    </a:lnTo>
                    <a:cubicBezTo>
                      <a:pt x="44529" y="60131"/>
                      <a:pt x="20822" y="92078"/>
                      <a:pt x="0" y="126025"/>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89138251-850B-A671-7F70-2D778092CB41}"/>
                  </a:ext>
                </a:extLst>
              </p:cNvPr>
              <p:cNvSpPr/>
              <p:nvPr/>
            </p:nvSpPr>
            <p:spPr bwMode="gray">
              <a:xfrm>
                <a:off x="6299196" y="3023207"/>
                <a:ext cx="9734" cy="1018"/>
              </a:xfrm>
              <a:custGeom>
                <a:avLst/>
                <a:gdLst>
                  <a:gd name="connsiteX0" fmla="*/ 9735 w 9734"/>
                  <a:gd name="connsiteY0" fmla="*/ 66 h 1018"/>
                  <a:gd name="connsiteX1" fmla="*/ 0 w 9734"/>
                  <a:gd name="connsiteY1" fmla="*/ 1018 h 1018"/>
                  <a:gd name="connsiteX2" fmla="*/ 9735 w 9734"/>
                  <a:gd name="connsiteY2" fmla="*/ 66 h 1018"/>
                </a:gdLst>
                <a:ahLst/>
                <a:cxnLst>
                  <a:cxn ang="0">
                    <a:pos x="connsiteX0" y="connsiteY0"/>
                  </a:cxn>
                  <a:cxn ang="0">
                    <a:pos x="connsiteX1" y="connsiteY1"/>
                  </a:cxn>
                  <a:cxn ang="0">
                    <a:pos x="connsiteX2" y="connsiteY2"/>
                  </a:cxn>
                </a:cxnLst>
                <a:rect l="l" t="t" r="r" b="b"/>
                <a:pathLst>
                  <a:path w="9734" h="1018">
                    <a:moveTo>
                      <a:pt x="9735" y="66"/>
                    </a:moveTo>
                    <a:cubicBezTo>
                      <a:pt x="6477" y="-306"/>
                      <a:pt x="3277" y="1018"/>
                      <a:pt x="0" y="1018"/>
                    </a:cubicBezTo>
                    <a:cubicBezTo>
                      <a:pt x="3277" y="1018"/>
                      <a:pt x="6477" y="-249"/>
                      <a:pt x="9735" y="66"/>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B4DEC2E1-849E-1FBE-C4AF-1BA912C09284}"/>
                  </a:ext>
                </a:extLst>
              </p:cNvPr>
              <p:cNvSpPr/>
              <p:nvPr/>
            </p:nvSpPr>
            <p:spPr bwMode="gray">
              <a:xfrm>
                <a:off x="6299196" y="2057723"/>
                <a:ext cx="86991" cy="44472"/>
              </a:xfrm>
              <a:custGeom>
                <a:avLst/>
                <a:gdLst>
                  <a:gd name="connsiteX0" fmla="*/ 46129 w 86991"/>
                  <a:gd name="connsiteY0" fmla="*/ 32118 h 44472"/>
                  <a:gd name="connsiteX1" fmla="*/ 86992 w 86991"/>
                  <a:gd name="connsiteY1" fmla="*/ 44472 h 44472"/>
                  <a:gd name="connsiteX2" fmla="*/ 50206 w 86991"/>
                  <a:gd name="connsiteY2" fmla="*/ 32118 h 44472"/>
                  <a:gd name="connsiteX3" fmla="*/ 0 w 86991"/>
                  <a:gd name="connsiteY3" fmla="*/ 0 h 44472"/>
                  <a:gd name="connsiteX4" fmla="*/ 46129 w 86991"/>
                  <a:gd name="connsiteY4" fmla="*/ 32118 h 44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1" h="44472">
                    <a:moveTo>
                      <a:pt x="46129" y="32118"/>
                    </a:moveTo>
                    <a:cubicBezTo>
                      <a:pt x="59036" y="40215"/>
                      <a:pt x="72980" y="43539"/>
                      <a:pt x="86992" y="44472"/>
                    </a:cubicBezTo>
                    <a:cubicBezTo>
                      <a:pt x="74381" y="42720"/>
                      <a:pt x="61855" y="38833"/>
                      <a:pt x="50206" y="32118"/>
                    </a:cubicBezTo>
                    <a:cubicBezTo>
                      <a:pt x="33452" y="22403"/>
                      <a:pt x="16793" y="10363"/>
                      <a:pt x="0" y="0"/>
                    </a:cubicBezTo>
                    <a:cubicBezTo>
                      <a:pt x="15430" y="10363"/>
                      <a:pt x="30737" y="22412"/>
                      <a:pt x="46129" y="32118"/>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EB58935C-1C62-3C6C-5B6B-FF0FE4572795}"/>
                  </a:ext>
                </a:extLst>
              </p:cNvPr>
              <p:cNvSpPr/>
              <p:nvPr/>
            </p:nvSpPr>
            <p:spPr bwMode="gray">
              <a:xfrm>
                <a:off x="6299187" y="4261599"/>
                <a:ext cx="71218" cy="35966"/>
              </a:xfrm>
              <a:custGeom>
                <a:avLst/>
                <a:gdLst>
                  <a:gd name="connsiteX0" fmla="*/ 67285 w 71218"/>
                  <a:gd name="connsiteY0" fmla="*/ 35966 h 35966"/>
                  <a:gd name="connsiteX1" fmla="*/ 71218 w 71218"/>
                  <a:gd name="connsiteY1" fmla="*/ 35433 h 35966"/>
                  <a:gd name="connsiteX2" fmla="*/ 0 w 71218"/>
                  <a:gd name="connsiteY2" fmla="*/ 0 h 35966"/>
                  <a:gd name="connsiteX3" fmla="*/ 67285 w 71218"/>
                  <a:gd name="connsiteY3" fmla="*/ 35966 h 35966"/>
                </a:gdLst>
                <a:ahLst/>
                <a:cxnLst>
                  <a:cxn ang="0">
                    <a:pos x="connsiteX0" y="connsiteY0"/>
                  </a:cxn>
                  <a:cxn ang="0">
                    <a:pos x="connsiteX1" y="connsiteY1"/>
                  </a:cxn>
                  <a:cxn ang="0">
                    <a:pos x="connsiteX2" y="connsiteY2"/>
                  </a:cxn>
                  <a:cxn ang="0">
                    <a:pos x="connsiteX3" y="connsiteY3"/>
                  </a:cxn>
                </a:cxnLst>
                <a:rect l="l" t="t" r="r" b="b"/>
                <a:pathLst>
                  <a:path w="71218" h="35966">
                    <a:moveTo>
                      <a:pt x="67285" y="35966"/>
                    </a:moveTo>
                    <a:cubicBezTo>
                      <a:pt x="68571" y="35966"/>
                      <a:pt x="69913" y="35500"/>
                      <a:pt x="71218" y="35433"/>
                    </a:cubicBezTo>
                    <a:cubicBezTo>
                      <a:pt x="43396" y="34852"/>
                      <a:pt x="18793" y="20831"/>
                      <a:pt x="0" y="0"/>
                    </a:cubicBezTo>
                    <a:cubicBezTo>
                      <a:pt x="17697" y="21365"/>
                      <a:pt x="41005" y="35966"/>
                      <a:pt x="67285" y="35966"/>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650C502A-1A8A-06D4-7169-012082922609}"/>
                  </a:ext>
                </a:extLst>
              </p:cNvPr>
              <p:cNvSpPr/>
              <p:nvPr/>
            </p:nvSpPr>
            <p:spPr bwMode="gray">
              <a:xfrm>
                <a:off x="6299206" y="4249340"/>
                <a:ext cx="377599" cy="500452"/>
              </a:xfrm>
              <a:custGeom>
                <a:avLst/>
                <a:gdLst>
                  <a:gd name="connsiteX0" fmla="*/ 377599 w 377599"/>
                  <a:gd name="connsiteY0" fmla="*/ 0 h 500452"/>
                  <a:gd name="connsiteX1" fmla="*/ 341966 w 377599"/>
                  <a:gd name="connsiteY1" fmla="*/ 4201 h 500452"/>
                  <a:gd name="connsiteX2" fmla="*/ 0 w 377599"/>
                  <a:gd name="connsiteY2" fmla="*/ 500453 h 500452"/>
                  <a:gd name="connsiteX3" fmla="*/ 377599 w 377599"/>
                  <a:gd name="connsiteY3" fmla="*/ 0 h 500452"/>
                </a:gdLst>
                <a:ahLst/>
                <a:cxnLst>
                  <a:cxn ang="0">
                    <a:pos x="connsiteX0" y="connsiteY0"/>
                  </a:cxn>
                  <a:cxn ang="0">
                    <a:pos x="connsiteX1" y="connsiteY1"/>
                  </a:cxn>
                  <a:cxn ang="0">
                    <a:pos x="connsiteX2" y="connsiteY2"/>
                  </a:cxn>
                  <a:cxn ang="0">
                    <a:pos x="connsiteX3" y="connsiteY3"/>
                  </a:cxn>
                </a:cxnLst>
                <a:rect l="l" t="t" r="r" b="b"/>
                <a:pathLst>
                  <a:path w="377599" h="500452">
                    <a:moveTo>
                      <a:pt x="377599" y="0"/>
                    </a:moveTo>
                    <a:cubicBezTo>
                      <a:pt x="365808" y="933"/>
                      <a:pt x="353816" y="3038"/>
                      <a:pt x="341966" y="4201"/>
                    </a:cubicBezTo>
                    <a:cubicBezTo>
                      <a:pt x="162839" y="150800"/>
                      <a:pt x="0" y="330279"/>
                      <a:pt x="0" y="500453"/>
                    </a:cubicBezTo>
                    <a:cubicBezTo>
                      <a:pt x="-10" y="328698"/>
                      <a:pt x="180499" y="147342"/>
                      <a:pt x="377599" y="0"/>
                    </a:cubicBezTo>
                    <a:close/>
                  </a:path>
                </a:pathLst>
              </a:custGeom>
              <a:solidFill>
                <a:srgbClr val="FFFFFF">
                  <a:alpha val="20000"/>
                </a:srgbClr>
              </a:solidFill>
              <a:ln w="9525" cap="flat">
                <a:noFill/>
                <a:prstDash val="solid"/>
                <a:miter/>
              </a:ln>
            </p:spPr>
            <p:txBody>
              <a:bodyPr lIns="0" tIns="0" rIns="0" bIns="0" rtlCol="0" anchor="ctr"/>
              <a:lstStyle/>
              <a:p>
                <a:endParaRPr lang="de-DE" dirty="0"/>
              </a:p>
            </p:txBody>
          </p:sp>
        </p:grpSp>
        <p:sp>
          <p:nvSpPr>
            <p:cNvPr id="34" name="Freihandform: Form 33">
              <a:extLst>
                <a:ext uri="{FF2B5EF4-FFF2-40B4-BE49-F238E27FC236}">
                  <a16:creationId xmlns:a16="http://schemas.microsoft.com/office/drawing/2014/main" id="{6A34D761-1A71-9513-9F1F-7333C3C35A14}"/>
                </a:ext>
              </a:extLst>
            </p:cNvPr>
            <p:cNvSpPr/>
            <p:nvPr/>
          </p:nvSpPr>
          <p:spPr bwMode="gray">
            <a:xfrm>
              <a:off x="16471900" y="2788258"/>
              <a:ext cx="203206" cy="203206"/>
            </a:xfrm>
            <a:custGeom>
              <a:avLst/>
              <a:gdLst>
                <a:gd name="connsiteX0" fmla="*/ 203206 w 203206"/>
                <a:gd name="connsiteY0" fmla="*/ 101603 h 203206"/>
                <a:gd name="connsiteX1" fmla="*/ 101603 w 203206"/>
                <a:gd name="connsiteY1" fmla="*/ 203206 h 203206"/>
                <a:gd name="connsiteX2" fmla="*/ 0 w 203206"/>
                <a:gd name="connsiteY2" fmla="*/ 101603 h 203206"/>
                <a:gd name="connsiteX3" fmla="*/ 101603 w 203206"/>
                <a:gd name="connsiteY3" fmla="*/ 0 h 203206"/>
                <a:gd name="connsiteX4" fmla="*/ 203206 w 203206"/>
                <a:gd name="connsiteY4" fmla="*/ 101603 h 203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6" h="203206">
                  <a:moveTo>
                    <a:pt x="203206" y="101603"/>
                  </a:moveTo>
                  <a:cubicBezTo>
                    <a:pt x="203206" y="157717"/>
                    <a:pt x="157717" y="203206"/>
                    <a:pt x="101603" y="203206"/>
                  </a:cubicBezTo>
                  <a:cubicBezTo>
                    <a:pt x="45489" y="203206"/>
                    <a:pt x="0" y="157717"/>
                    <a:pt x="0" y="101603"/>
                  </a:cubicBezTo>
                  <a:cubicBezTo>
                    <a:pt x="0" y="45489"/>
                    <a:pt x="45490" y="0"/>
                    <a:pt x="101603" y="0"/>
                  </a:cubicBezTo>
                  <a:cubicBezTo>
                    <a:pt x="157717" y="0"/>
                    <a:pt x="203206" y="45490"/>
                    <a:pt x="203206" y="101603"/>
                  </a:cubicBezTo>
                  <a:close/>
                </a:path>
              </a:pathLst>
            </a:custGeom>
            <a:solidFill>
              <a:srgbClr val="303C42"/>
            </a:solidFill>
            <a:ln w="9525"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242F4440-2B9E-2BBA-C89F-A1E9905FACDF}"/>
                </a:ext>
              </a:extLst>
            </p:cNvPr>
            <p:cNvSpPr/>
            <p:nvPr/>
          </p:nvSpPr>
          <p:spPr bwMode="gray">
            <a:xfrm>
              <a:off x="14050540" y="3401373"/>
              <a:ext cx="3700510" cy="1215694"/>
            </a:xfrm>
            <a:custGeom>
              <a:avLst/>
              <a:gdLst>
                <a:gd name="connsiteX0" fmla="*/ 0 w 3700510"/>
                <a:gd name="connsiteY0" fmla="*/ 0 h 1215694"/>
                <a:gd name="connsiteX1" fmla="*/ 2116560 w 3700510"/>
                <a:gd name="connsiteY1" fmla="*/ 1215695 h 1215694"/>
                <a:gd name="connsiteX2" fmla="*/ 3700510 w 3700510"/>
                <a:gd name="connsiteY2" fmla="*/ 592684 h 1215694"/>
                <a:gd name="connsiteX3" fmla="*/ 3681241 w 3700510"/>
                <a:gd name="connsiteY3" fmla="*/ 585749 h 1215694"/>
                <a:gd name="connsiteX4" fmla="*/ 3490541 w 3700510"/>
                <a:gd name="connsiteY4" fmla="*/ 492976 h 1215694"/>
                <a:gd name="connsiteX5" fmla="*/ 2882722 w 3700510"/>
                <a:gd name="connsiteY5" fmla="*/ 996315 h 1215694"/>
                <a:gd name="connsiteX6" fmla="*/ 2827753 w 3700510"/>
                <a:gd name="connsiteY6" fmla="*/ 1012489 h 1215694"/>
                <a:gd name="connsiteX7" fmla="*/ 2777347 w 3700510"/>
                <a:gd name="connsiteY7" fmla="*/ 999096 h 1215694"/>
                <a:gd name="connsiteX8" fmla="*/ 2187236 w 3700510"/>
                <a:gd name="connsiteY8" fmla="*/ 583073 h 1215694"/>
                <a:gd name="connsiteX9" fmla="*/ 1811750 w 3700510"/>
                <a:gd name="connsiteY9" fmla="*/ 606095 h 1215694"/>
                <a:gd name="connsiteX10" fmla="*/ 0 w 3700510"/>
                <a:gd name="connsiteY10" fmla="*/ 0 h 121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0510" h="1215694">
                  <a:moveTo>
                    <a:pt x="0" y="0"/>
                  </a:moveTo>
                  <a:cubicBezTo>
                    <a:pt x="141608" y="891978"/>
                    <a:pt x="1200112" y="1215695"/>
                    <a:pt x="2116560" y="1215695"/>
                  </a:cubicBezTo>
                  <a:cubicBezTo>
                    <a:pt x="2838679" y="1215695"/>
                    <a:pt x="3377727" y="996039"/>
                    <a:pt x="3700510" y="592684"/>
                  </a:cubicBezTo>
                  <a:cubicBezTo>
                    <a:pt x="3694195" y="589759"/>
                    <a:pt x="3686947" y="590045"/>
                    <a:pt x="3681241" y="585749"/>
                  </a:cubicBezTo>
                  <a:cubicBezTo>
                    <a:pt x="3631826" y="548745"/>
                    <a:pt x="3566541" y="518179"/>
                    <a:pt x="3490541" y="492976"/>
                  </a:cubicBezTo>
                  <a:cubicBezTo>
                    <a:pt x="3328016" y="705898"/>
                    <a:pt x="2932338" y="964368"/>
                    <a:pt x="2882722" y="996315"/>
                  </a:cubicBezTo>
                  <a:cubicBezTo>
                    <a:pt x="2866054" y="1007031"/>
                    <a:pt x="2847004" y="1012489"/>
                    <a:pt x="2827753" y="1012489"/>
                  </a:cubicBezTo>
                  <a:cubicBezTo>
                    <a:pt x="2810294" y="1012489"/>
                    <a:pt x="2793025" y="1008021"/>
                    <a:pt x="2777347" y="999096"/>
                  </a:cubicBezTo>
                  <a:cubicBezTo>
                    <a:pt x="2631672" y="915848"/>
                    <a:pt x="2363553" y="752104"/>
                    <a:pt x="2187236" y="583073"/>
                  </a:cubicBezTo>
                  <a:cubicBezTo>
                    <a:pt x="2067830" y="597389"/>
                    <a:pt x="1943443" y="606095"/>
                    <a:pt x="1811750" y="606095"/>
                  </a:cubicBezTo>
                  <a:cubicBezTo>
                    <a:pt x="992295" y="606095"/>
                    <a:pt x="357054" y="382476"/>
                    <a:pt x="0" y="0"/>
                  </a:cubicBezTo>
                  <a:close/>
                </a:path>
              </a:pathLst>
            </a:custGeom>
            <a:solidFill>
              <a:srgbClr val="000000">
                <a:alpha val="10000"/>
              </a:srgbClr>
            </a:solidFill>
            <a:ln w="9525"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142BD00C-51D1-C00C-2144-A9F21EA773DF}"/>
                </a:ext>
              </a:extLst>
            </p:cNvPr>
            <p:cNvSpPr/>
            <p:nvPr/>
          </p:nvSpPr>
          <p:spPr bwMode="gray">
            <a:xfrm>
              <a:off x="17539023" y="2444320"/>
              <a:ext cx="558479" cy="1368008"/>
            </a:xfrm>
            <a:custGeom>
              <a:avLst/>
              <a:gdLst>
                <a:gd name="connsiteX0" fmla="*/ 253679 w 558479"/>
                <a:gd name="connsiteY0" fmla="*/ 343948 h 1368008"/>
                <a:gd name="connsiteX1" fmla="*/ 165973 w 558479"/>
                <a:gd name="connsiteY1" fmla="*/ 654996 h 1368008"/>
                <a:gd name="connsiteX2" fmla="*/ 78857 w 558479"/>
                <a:gd name="connsiteY2" fmla="*/ 704507 h 1368008"/>
                <a:gd name="connsiteX3" fmla="*/ 62532 w 558479"/>
                <a:gd name="connsiteY3" fmla="*/ 702488 h 1368008"/>
                <a:gd name="connsiteX4" fmla="*/ 0 w 558479"/>
                <a:gd name="connsiteY4" fmla="*/ 809730 h 1368008"/>
                <a:gd name="connsiteX5" fmla="*/ 336156 w 558479"/>
                <a:gd name="connsiteY5" fmla="*/ 1368009 h 1368008"/>
                <a:gd name="connsiteX6" fmla="*/ 558479 w 558479"/>
                <a:gd name="connsiteY6" fmla="*/ 445551 h 1368008"/>
                <a:gd name="connsiteX7" fmla="*/ 489023 w 558479"/>
                <a:gd name="connsiteY7" fmla="*/ 0 h 1368008"/>
                <a:gd name="connsiteX8" fmla="*/ 239411 w 558479"/>
                <a:gd name="connsiteY8" fmla="*/ 83210 h 1368008"/>
                <a:gd name="connsiteX9" fmla="*/ 226781 w 558479"/>
                <a:gd name="connsiteY9" fmla="*/ 180870 h 1368008"/>
                <a:gd name="connsiteX10" fmla="*/ 253679 w 558479"/>
                <a:gd name="connsiteY10" fmla="*/ 343948 h 136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479" h="1368008">
                  <a:moveTo>
                    <a:pt x="253679" y="343948"/>
                  </a:moveTo>
                  <a:cubicBezTo>
                    <a:pt x="253679" y="451599"/>
                    <a:pt x="223314" y="559155"/>
                    <a:pt x="165973" y="654996"/>
                  </a:cubicBezTo>
                  <a:cubicBezTo>
                    <a:pt x="147323" y="686248"/>
                    <a:pt x="113976" y="704507"/>
                    <a:pt x="78857" y="704507"/>
                  </a:cubicBezTo>
                  <a:cubicBezTo>
                    <a:pt x="73371" y="704507"/>
                    <a:pt x="67971" y="703383"/>
                    <a:pt x="62532" y="702488"/>
                  </a:cubicBezTo>
                  <a:cubicBezTo>
                    <a:pt x="43386" y="739616"/>
                    <a:pt x="21936" y="774859"/>
                    <a:pt x="0" y="809730"/>
                  </a:cubicBezTo>
                  <a:cubicBezTo>
                    <a:pt x="144942" y="952109"/>
                    <a:pt x="278435" y="1137285"/>
                    <a:pt x="336156" y="1368009"/>
                  </a:cubicBezTo>
                  <a:cubicBezTo>
                    <a:pt x="481298" y="1114339"/>
                    <a:pt x="558479" y="805720"/>
                    <a:pt x="558479" y="445551"/>
                  </a:cubicBezTo>
                  <a:cubicBezTo>
                    <a:pt x="558479" y="297104"/>
                    <a:pt x="533590" y="147276"/>
                    <a:pt x="489023" y="0"/>
                  </a:cubicBezTo>
                  <a:lnTo>
                    <a:pt x="239411" y="83210"/>
                  </a:lnTo>
                  <a:cubicBezTo>
                    <a:pt x="235906" y="116253"/>
                    <a:pt x="231724" y="148828"/>
                    <a:pt x="226781" y="180870"/>
                  </a:cubicBezTo>
                  <a:cubicBezTo>
                    <a:pt x="242516" y="233791"/>
                    <a:pt x="253679" y="287884"/>
                    <a:pt x="253679" y="343948"/>
                  </a:cubicBezTo>
                  <a:close/>
                </a:path>
              </a:pathLst>
            </a:custGeom>
            <a:solidFill>
              <a:srgbClr val="000000">
                <a:alpha val="10000"/>
              </a:srgbClr>
            </a:solidFill>
            <a:ln w="9525" cap="flat">
              <a:noFill/>
              <a:prstDash val="solid"/>
              <a:miter/>
            </a:ln>
          </p:spPr>
          <p:txBody>
            <a:bodyPr lIns="0" tIns="0" rIns="0" bIns="0" rtlCol="0" anchor="ctr"/>
            <a:lstStyle/>
            <a:p>
              <a:endParaRPr lang="de-DE" dirty="0"/>
            </a:p>
          </p:txBody>
        </p:sp>
      </p:grpSp>
      <p:sp>
        <p:nvSpPr>
          <p:cNvPr id="42" name="Grafik 40">
            <a:extLst>
              <a:ext uri="{FF2B5EF4-FFF2-40B4-BE49-F238E27FC236}">
                <a16:creationId xmlns:a16="http://schemas.microsoft.com/office/drawing/2014/main" id="{90A24C06-B2A0-A79A-3956-1DC83BC92C65}"/>
              </a:ext>
            </a:extLst>
          </p:cNvPr>
          <p:cNvSpPr>
            <a:spLocks noChangeAspect="1"/>
          </p:cNvSpPr>
          <p:nvPr/>
        </p:nvSpPr>
        <p:spPr bwMode="gray">
          <a:xfrm>
            <a:off x="4388971" y="1872000"/>
            <a:ext cx="587006" cy="540000"/>
          </a:xfrm>
          <a:custGeom>
            <a:avLst/>
            <a:gdLst>
              <a:gd name="connsiteX0" fmla="*/ 4637764 w 6505575"/>
              <a:gd name="connsiteY0" fmla="*/ 3722917 h 5984620"/>
              <a:gd name="connsiteX1" fmla="*/ 4637764 w 6505575"/>
              <a:gd name="connsiteY1" fmla="*/ 3168901 h 5984620"/>
              <a:gd name="connsiteX2" fmla="*/ 4358126 w 6505575"/>
              <a:gd name="connsiteY2" fmla="*/ 3407841 h 5984620"/>
              <a:gd name="connsiteX3" fmla="*/ 4027967 w 6505575"/>
              <a:gd name="connsiteY3" fmla="*/ 3407841 h 5984620"/>
              <a:gd name="connsiteX4" fmla="*/ 3748329 w 6505575"/>
              <a:gd name="connsiteY4" fmla="*/ 3168901 h 5984620"/>
              <a:gd name="connsiteX5" fmla="*/ 3748329 w 6505575"/>
              <a:gd name="connsiteY5" fmla="*/ 3722917 h 5984620"/>
              <a:gd name="connsiteX6" fmla="*/ 3494205 w 6505575"/>
              <a:gd name="connsiteY6" fmla="*/ 3977041 h 5984620"/>
              <a:gd name="connsiteX7" fmla="*/ 3240081 w 6505575"/>
              <a:gd name="connsiteY7" fmla="*/ 3722917 h 5984620"/>
              <a:gd name="connsiteX8" fmla="*/ 3240081 w 6505575"/>
              <a:gd name="connsiteY8" fmla="*/ 2617478 h 5984620"/>
              <a:gd name="connsiteX9" fmla="*/ 3387842 w 6505575"/>
              <a:gd name="connsiteY9" fmla="*/ 2386682 h 5984620"/>
              <a:gd name="connsiteX10" fmla="*/ 3659284 w 6505575"/>
              <a:gd name="connsiteY10" fmla="*/ 2424305 h 5984620"/>
              <a:gd name="connsiteX11" fmla="*/ 4193047 w 6505575"/>
              <a:gd name="connsiteY11" fmla="*/ 2880382 h 5984620"/>
              <a:gd name="connsiteX12" fmla="*/ 4726809 w 6505575"/>
              <a:gd name="connsiteY12" fmla="*/ 2424305 h 5984620"/>
              <a:gd name="connsiteX13" fmla="*/ 4998251 w 6505575"/>
              <a:gd name="connsiteY13" fmla="*/ 2386682 h 5984620"/>
              <a:gd name="connsiteX14" fmla="*/ 5146012 w 6505575"/>
              <a:gd name="connsiteY14" fmla="*/ 2617478 h 5984620"/>
              <a:gd name="connsiteX15" fmla="*/ 5146012 w 6505575"/>
              <a:gd name="connsiteY15" fmla="*/ 3722917 h 5984620"/>
              <a:gd name="connsiteX16" fmla="*/ 4891888 w 6505575"/>
              <a:gd name="connsiteY16" fmla="*/ 3977041 h 5984620"/>
              <a:gd name="connsiteX17" fmla="*/ 4637764 w 6505575"/>
              <a:gd name="connsiteY17" fmla="*/ 3722917 h 5984620"/>
              <a:gd name="connsiteX18" fmla="*/ 2782658 w 6505575"/>
              <a:gd name="connsiteY18" fmla="*/ 3336318 h 5984620"/>
              <a:gd name="connsiteX19" fmla="*/ 2405843 w 6505575"/>
              <a:gd name="connsiteY19" fmla="*/ 2683486 h 5984620"/>
              <a:gd name="connsiteX20" fmla="*/ 2052306 w 6505575"/>
              <a:gd name="connsiteY20" fmla="*/ 2592065 h 5984620"/>
              <a:gd name="connsiteX21" fmla="*/ 2049765 w 6505575"/>
              <a:gd name="connsiteY21" fmla="*/ 2592065 h 5984620"/>
              <a:gd name="connsiteX22" fmla="*/ 1918636 w 6505575"/>
              <a:gd name="connsiteY22" fmla="*/ 2592065 h 5984620"/>
              <a:gd name="connsiteX23" fmla="*/ 1918636 w 6505575"/>
              <a:gd name="connsiteY23" fmla="*/ 2414178 h 5984620"/>
              <a:gd name="connsiteX24" fmla="*/ 2477709 w 6505575"/>
              <a:gd name="connsiteY24" fmla="*/ 2414178 h 5984620"/>
              <a:gd name="connsiteX25" fmla="*/ 2731833 w 6505575"/>
              <a:gd name="connsiteY25" fmla="*/ 2160054 h 5984620"/>
              <a:gd name="connsiteX26" fmla="*/ 2477709 w 6505575"/>
              <a:gd name="connsiteY26" fmla="*/ 1905930 h 5984620"/>
              <a:gd name="connsiteX27" fmla="*/ 1664512 w 6505575"/>
              <a:gd name="connsiteY27" fmla="*/ 1905930 h 5984620"/>
              <a:gd name="connsiteX28" fmla="*/ 1410388 w 6505575"/>
              <a:gd name="connsiteY28" fmla="*/ 2160054 h 5984620"/>
              <a:gd name="connsiteX29" fmla="*/ 1410388 w 6505575"/>
              <a:gd name="connsiteY29" fmla="*/ 2846189 h 5984620"/>
              <a:gd name="connsiteX30" fmla="*/ 1664512 w 6505575"/>
              <a:gd name="connsiteY30" fmla="*/ 3100313 h 5984620"/>
              <a:gd name="connsiteX31" fmla="*/ 2045546 w 6505575"/>
              <a:gd name="connsiteY31" fmla="*/ 3100313 h 5984620"/>
              <a:gd name="connsiteX32" fmla="*/ 2181642 w 6505575"/>
              <a:gd name="connsiteY32" fmla="*/ 3139969 h 5984620"/>
              <a:gd name="connsiteX33" fmla="*/ 2274410 w 6505575"/>
              <a:gd name="connsiteY33" fmla="*/ 3336318 h 5984620"/>
              <a:gd name="connsiteX34" fmla="*/ 2046296 w 6505575"/>
              <a:gd name="connsiteY34" fmla="*/ 3555399 h 5984620"/>
              <a:gd name="connsiteX35" fmla="*/ 2017503 w 6505575"/>
              <a:gd name="connsiteY35" fmla="*/ 3557139 h 5984620"/>
              <a:gd name="connsiteX36" fmla="*/ 1830036 w 6505575"/>
              <a:gd name="connsiteY36" fmla="*/ 3449835 h 5984620"/>
              <a:gd name="connsiteX37" fmla="*/ 1480374 w 6505575"/>
              <a:gd name="connsiteY37" fmla="*/ 3366800 h 5984620"/>
              <a:gd name="connsiteX38" fmla="*/ 1397339 w 6505575"/>
              <a:gd name="connsiteY38" fmla="*/ 3716462 h 5984620"/>
              <a:gd name="connsiteX39" fmla="*/ 2032891 w 6505575"/>
              <a:gd name="connsiteY39" fmla="*/ 4065985 h 5984620"/>
              <a:gd name="connsiteX40" fmla="*/ 2069027 w 6505575"/>
              <a:gd name="connsiteY40" fmla="*/ 4063100 h 5984620"/>
              <a:gd name="connsiteX41" fmla="*/ 2562333 w 6505575"/>
              <a:gd name="connsiteY41" fmla="*/ 3852558 h 5984620"/>
              <a:gd name="connsiteX42" fmla="*/ 2782658 w 6505575"/>
              <a:gd name="connsiteY42" fmla="*/ 3336318 h 5984620"/>
              <a:gd name="connsiteX43" fmla="*/ 5298486 w 6505575"/>
              <a:gd name="connsiteY43" fmla="*/ 4968125 h 5984620"/>
              <a:gd name="connsiteX44" fmla="*/ 5552610 w 6505575"/>
              <a:gd name="connsiteY44" fmla="*/ 4714001 h 5984620"/>
              <a:gd name="connsiteX45" fmla="*/ 5298486 w 6505575"/>
              <a:gd name="connsiteY45" fmla="*/ 4459877 h 5984620"/>
              <a:gd name="connsiteX46" fmla="*/ 5044362 w 6505575"/>
              <a:gd name="connsiteY46" fmla="*/ 4714001 h 5984620"/>
              <a:gd name="connsiteX47" fmla="*/ 5298486 w 6505575"/>
              <a:gd name="connsiteY47" fmla="*/ 4968125 h 5984620"/>
              <a:gd name="connsiteX48" fmla="*/ 1232502 w 6505575"/>
              <a:gd name="connsiteY48" fmla="*/ 1524744 h 5984620"/>
              <a:gd name="connsiteX49" fmla="*/ 1486626 w 6505575"/>
              <a:gd name="connsiteY49" fmla="*/ 1270620 h 5984620"/>
              <a:gd name="connsiteX50" fmla="*/ 1232502 w 6505575"/>
              <a:gd name="connsiteY50" fmla="*/ 1016496 h 5984620"/>
              <a:gd name="connsiteX51" fmla="*/ 978378 w 6505575"/>
              <a:gd name="connsiteY51" fmla="*/ 1270620 h 5984620"/>
              <a:gd name="connsiteX52" fmla="*/ 1232502 w 6505575"/>
              <a:gd name="connsiteY52" fmla="*/ 1524744 h 5984620"/>
              <a:gd name="connsiteX53" fmla="*/ 2503122 w 6505575"/>
              <a:gd name="connsiteY53" fmla="*/ 1270620 h 5984620"/>
              <a:gd name="connsiteX54" fmla="*/ 2248998 w 6505575"/>
              <a:gd name="connsiteY54" fmla="*/ 1016496 h 5984620"/>
              <a:gd name="connsiteX55" fmla="*/ 1994874 w 6505575"/>
              <a:gd name="connsiteY55" fmla="*/ 1270620 h 5984620"/>
              <a:gd name="connsiteX56" fmla="*/ 2248998 w 6505575"/>
              <a:gd name="connsiteY56" fmla="*/ 1524744 h 5984620"/>
              <a:gd name="connsiteX57" fmla="*/ 2503122 w 6505575"/>
              <a:gd name="connsiteY57" fmla="*/ 1270620 h 5984620"/>
              <a:gd name="connsiteX58" fmla="*/ 3265494 w 6505575"/>
              <a:gd name="connsiteY58" fmla="*/ 1524744 h 5984620"/>
              <a:gd name="connsiteX59" fmla="*/ 3519618 w 6505575"/>
              <a:gd name="connsiteY59" fmla="*/ 1270620 h 5984620"/>
              <a:gd name="connsiteX60" fmla="*/ 3265494 w 6505575"/>
              <a:gd name="connsiteY60" fmla="*/ 1016496 h 5984620"/>
              <a:gd name="connsiteX61" fmla="*/ 3011370 w 6505575"/>
              <a:gd name="connsiteY61" fmla="*/ 1270620 h 5984620"/>
              <a:gd name="connsiteX62" fmla="*/ 3265494 w 6505575"/>
              <a:gd name="connsiteY62" fmla="*/ 1524744 h 5984620"/>
              <a:gd name="connsiteX63" fmla="*/ 4536114 w 6505575"/>
              <a:gd name="connsiteY63" fmla="*/ 1270620 h 5984620"/>
              <a:gd name="connsiteX64" fmla="*/ 4281990 w 6505575"/>
              <a:gd name="connsiteY64" fmla="*/ 1016496 h 5984620"/>
              <a:gd name="connsiteX65" fmla="*/ 4027866 w 6505575"/>
              <a:gd name="connsiteY65" fmla="*/ 1270620 h 5984620"/>
              <a:gd name="connsiteX66" fmla="*/ 4281990 w 6505575"/>
              <a:gd name="connsiteY66" fmla="*/ 1524744 h 5984620"/>
              <a:gd name="connsiteX67" fmla="*/ 4536114 w 6505575"/>
              <a:gd name="connsiteY67" fmla="*/ 1270620 h 5984620"/>
              <a:gd name="connsiteX68" fmla="*/ 5552610 w 6505575"/>
              <a:gd name="connsiteY68" fmla="*/ 1270620 h 5984620"/>
              <a:gd name="connsiteX69" fmla="*/ 5298486 w 6505575"/>
              <a:gd name="connsiteY69" fmla="*/ 1016496 h 5984620"/>
              <a:gd name="connsiteX70" fmla="*/ 5044362 w 6505575"/>
              <a:gd name="connsiteY70" fmla="*/ 1270620 h 5984620"/>
              <a:gd name="connsiteX71" fmla="*/ 5298486 w 6505575"/>
              <a:gd name="connsiteY71" fmla="*/ 1524744 h 5984620"/>
              <a:gd name="connsiteX72" fmla="*/ 5552610 w 6505575"/>
              <a:gd name="connsiteY72" fmla="*/ 1270620 h 5984620"/>
              <a:gd name="connsiteX73" fmla="*/ 6251451 w 6505575"/>
              <a:gd name="connsiteY73" fmla="*/ 3964335 h 5984620"/>
              <a:gd name="connsiteX74" fmla="*/ 6505575 w 6505575"/>
              <a:gd name="connsiteY74" fmla="*/ 3710211 h 5984620"/>
              <a:gd name="connsiteX75" fmla="*/ 6505575 w 6505575"/>
              <a:gd name="connsiteY75" fmla="*/ 1016496 h 5984620"/>
              <a:gd name="connsiteX76" fmla="*/ 5489079 w 6505575"/>
              <a:gd name="connsiteY76" fmla="*/ 0 h 5984620"/>
              <a:gd name="connsiteX77" fmla="*/ 1016496 w 6505575"/>
              <a:gd name="connsiteY77" fmla="*/ 0 h 5984620"/>
              <a:gd name="connsiteX78" fmla="*/ 0 w 6505575"/>
              <a:gd name="connsiteY78" fmla="*/ 1016496 h 5984620"/>
              <a:gd name="connsiteX79" fmla="*/ 0 w 6505575"/>
              <a:gd name="connsiteY79" fmla="*/ 4968125 h 5984620"/>
              <a:gd name="connsiteX80" fmla="*/ 1016496 w 6505575"/>
              <a:gd name="connsiteY80" fmla="*/ 5984621 h 5984620"/>
              <a:gd name="connsiteX81" fmla="*/ 5489079 w 6505575"/>
              <a:gd name="connsiteY81" fmla="*/ 5984621 h 5984620"/>
              <a:gd name="connsiteX82" fmla="*/ 6505575 w 6505575"/>
              <a:gd name="connsiteY82" fmla="*/ 4968125 h 5984620"/>
              <a:gd name="connsiteX83" fmla="*/ 6251451 w 6505575"/>
              <a:gd name="connsiteY83" fmla="*/ 4714001 h 5984620"/>
              <a:gd name="connsiteX84" fmla="*/ 5997327 w 6505575"/>
              <a:gd name="connsiteY84" fmla="*/ 4968125 h 5984620"/>
              <a:gd name="connsiteX85" fmla="*/ 5489079 w 6505575"/>
              <a:gd name="connsiteY85" fmla="*/ 5476373 h 5984620"/>
              <a:gd name="connsiteX86" fmla="*/ 1016496 w 6505575"/>
              <a:gd name="connsiteY86" fmla="*/ 5476373 h 5984620"/>
              <a:gd name="connsiteX87" fmla="*/ 508248 w 6505575"/>
              <a:gd name="connsiteY87" fmla="*/ 4968125 h 5984620"/>
              <a:gd name="connsiteX88" fmla="*/ 508248 w 6505575"/>
              <a:gd name="connsiteY88" fmla="*/ 1016496 h 5984620"/>
              <a:gd name="connsiteX89" fmla="*/ 1016496 w 6505575"/>
              <a:gd name="connsiteY89" fmla="*/ 508248 h 5984620"/>
              <a:gd name="connsiteX90" fmla="*/ 5489079 w 6505575"/>
              <a:gd name="connsiteY90" fmla="*/ 508248 h 5984620"/>
              <a:gd name="connsiteX91" fmla="*/ 5997327 w 6505575"/>
              <a:gd name="connsiteY91" fmla="*/ 1016496 h 5984620"/>
              <a:gd name="connsiteX92" fmla="*/ 5997327 w 6505575"/>
              <a:gd name="connsiteY92" fmla="*/ 3710211 h 5984620"/>
              <a:gd name="connsiteX93" fmla="*/ 6251451 w 6505575"/>
              <a:gd name="connsiteY93" fmla="*/ 3964335 h 5984620"/>
              <a:gd name="connsiteX94" fmla="*/ 978378 w 6505575"/>
              <a:gd name="connsiteY94" fmla="*/ 4714001 h 5984620"/>
              <a:gd name="connsiteX95" fmla="*/ 1232502 w 6505575"/>
              <a:gd name="connsiteY95" fmla="*/ 4968125 h 5984620"/>
              <a:gd name="connsiteX96" fmla="*/ 1486626 w 6505575"/>
              <a:gd name="connsiteY96" fmla="*/ 4714001 h 5984620"/>
              <a:gd name="connsiteX97" fmla="*/ 1232502 w 6505575"/>
              <a:gd name="connsiteY97" fmla="*/ 4459877 h 5984620"/>
              <a:gd name="connsiteX98" fmla="*/ 978378 w 6505575"/>
              <a:gd name="connsiteY98" fmla="*/ 4714001 h 5984620"/>
              <a:gd name="connsiteX99" fmla="*/ 1994874 w 6505575"/>
              <a:gd name="connsiteY99" fmla="*/ 4714001 h 5984620"/>
              <a:gd name="connsiteX100" fmla="*/ 2248998 w 6505575"/>
              <a:gd name="connsiteY100" fmla="*/ 4968125 h 5984620"/>
              <a:gd name="connsiteX101" fmla="*/ 2503122 w 6505575"/>
              <a:gd name="connsiteY101" fmla="*/ 4714001 h 5984620"/>
              <a:gd name="connsiteX102" fmla="*/ 2248998 w 6505575"/>
              <a:gd name="connsiteY102" fmla="*/ 4459877 h 5984620"/>
              <a:gd name="connsiteX103" fmla="*/ 1994874 w 6505575"/>
              <a:gd name="connsiteY103" fmla="*/ 4714001 h 5984620"/>
              <a:gd name="connsiteX104" fmla="*/ 3011370 w 6505575"/>
              <a:gd name="connsiteY104" fmla="*/ 4714001 h 5984620"/>
              <a:gd name="connsiteX105" fmla="*/ 3265494 w 6505575"/>
              <a:gd name="connsiteY105" fmla="*/ 4968125 h 5984620"/>
              <a:gd name="connsiteX106" fmla="*/ 3519618 w 6505575"/>
              <a:gd name="connsiteY106" fmla="*/ 4714001 h 5984620"/>
              <a:gd name="connsiteX107" fmla="*/ 3265494 w 6505575"/>
              <a:gd name="connsiteY107" fmla="*/ 4459877 h 5984620"/>
              <a:gd name="connsiteX108" fmla="*/ 3011370 w 6505575"/>
              <a:gd name="connsiteY108" fmla="*/ 4714001 h 5984620"/>
              <a:gd name="connsiteX109" fmla="*/ 4027866 w 6505575"/>
              <a:gd name="connsiteY109" fmla="*/ 4714001 h 5984620"/>
              <a:gd name="connsiteX110" fmla="*/ 4281990 w 6505575"/>
              <a:gd name="connsiteY110" fmla="*/ 4968125 h 5984620"/>
              <a:gd name="connsiteX111" fmla="*/ 4536114 w 6505575"/>
              <a:gd name="connsiteY111" fmla="*/ 4714001 h 5984620"/>
              <a:gd name="connsiteX112" fmla="*/ 4281990 w 6505575"/>
              <a:gd name="connsiteY112" fmla="*/ 4459877 h 5984620"/>
              <a:gd name="connsiteX113" fmla="*/ 4027866 w 6505575"/>
              <a:gd name="connsiteY113" fmla="*/ 4714001 h 598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505575" h="5984620">
                <a:moveTo>
                  <a:pt x="4637764" y="3722917"/>
                </a:moveTo>
                <a:lnTo>
                  <a:pt x="4637764" y="3168901"/>
                </a:lnTo>
                <a:lnTo>
                  <a:pt x="4358126" y="3407841"/>
                </a:lnTo>
                <a:cubicBezTo>
                  <a:pt x="4263083" y="3489097"/>
                  <a:pt x="4123010" y="3489097"/>
                  <a:pt x="4027967" y="3407841"/>
                </a:cubicBezTo>
                <a:lnTo>
                  <a:pt x="3748329" y="3168901"/>
                </a:lnTo>
                <a:lnTo>
                  <a:pt x="3748329" y="3722917"/>
                </a:lnTo>
                <a:cubicBezTo>
                  <a:pt x="3748329" y="3863282"/>
                  <a:pt x="3634571" y="3977041"/>
                  <a:pt x="3494205" y="3977041"/>
                </a:cubicBezTo>
                <a:cubicBezTo>
                  <a:pt x="3353840" y="3977041"/>
                  <a:pt x="3240081" y="3863282"/>
                  <a:pt x="3240081" y="3722917"/>
                </a:cubicBezTo>
                <a:lnTo>
                  <a:pt x="3240081" y="2617478"/>
                </a:lnTo>
                <a:cubicBezTo>
                  <a:pt x="3240081" y="2518306"/>
                  <a:pt x="3297755" y="2428181"/>
                  <a:pt x="3387842" y="2386682"/>
                </a:cubicBezTo>
                <a:cubicBezTo>
                  <a:pt x="3477878" y="2345184"/>
                  <a:pt x="3583898" y="2359885"/>
                  <a:pt x="3659284" y="2424305"/>
                </a:cubicBezTo>
                <a:lnTo>
                  <a:pt x="4193047" y="2880382"/>
                </a:lnTo>
                <a:lnTo>
                  <a:pt x="4726809" y="2424305"/>
                </a:lnTo>
                <a:cubicBezTo>
                  <a:pt x="4802195" y="2359885"/>
                  <a:pt x="4908164" y="2345184"/>
                  <a:pt x="4998251" y="2386682"/>
                </a:cubicBezTo>
                <a:cubicBezTo>
                  <a:pt x="5088338" y="2428181"/>
                  <a:pt x="5146012" y="2518306"/>
                  <a:pt x="5146012" y="2617478"/>
                </a:cubicBezTo>
                <a:lnTo>
                  <a:pt x="5146012" y="3722917"/>
                </a:lnTo>
                <a:cubicBezTo>
                  <a:pt x="5146012" y="3863282"/>
                  <a:pt x="5032253" y="3977041"/>
                  <a:pt x="4891888" y="3977041"/>
                </a:cubicBezTo>
                <a:cubicBezTo>
                  <a:pt x="4751522" y="3977041"/>
                  <a:pt x="4637764" y="3863282"/>
                  <a:pt x="4637764" y="3722917"/>
                </a:cubicBezTo>
                <a:close/>
                <a:moveTo>
                  <a:pt x="2782658" y="3336318"/>
                </a:moveTo>
                <a:cubicBezTo>
                  <a:pt x="2782658" y="3040899"/>
                  <a:pt x="2648849" y="2809062"/>
                  <a:pt x="2405843" y="2683486"/>
                </a:cubicBezTo>
                <a:cubicBezTo>
                  <a:pt x="2240802" y="2598164"/>
                  <a:pt x="2082381" y="2592357"/>
                  <a:pt x="2052306" y="2592065"/>
                </a:cubicBezTo>
                <a:cubicBezTo>
                  <a:pt x="2051454" y="2592065"/>
                  <a:pt x="2050616" y="2592065"/>
                  <a:pt x="2049765" y="2592065"/>
                </a:cubicBezTo>
                <a:lnTo>
                  <a:pt x="1918636" y="2592065"/>
                </a:lnTo>
                <a:lnTo>
                  <a:pt x="1918636" y="2414178"/>
                </a:lnTo>
                <a:lnTo>
                  <a:pt x="2477709" y="2414178"/>
                </a:lnTo>
                <a:cubicBezTo>
                  <a:pt x="2618075" y="2414178"/>
                  <a:pt x="2731833" y="2300420"/>
                  <a:pt x="2731833" y="2160054"/>
                </a:cubicBezTo>
                <a:cubicBezTo>
                  <a:pt x="2731833" y="2019689"/>
                  <a:pt x="2618075" y="1905930"/>
                  <a:pt x="2477709" y="1905930"/>
                </a:cubicBezTo>
                <a:lnTo>
                  <a:pt x="1664512" y="1905930"/>
                </a:lnTo>
                <a:cubicBezTo>
                  <a:pt x="1524147" y="1905930"/>
                  <a:pt x="1410388" y="2019689"/>
                  <a:pt x="1410388" y="2160054"/>
                </a:cubicBezTo>
                <a:lnTo>
                  <a:pt x="1410388" y="2846189"/>
                </a:lnTo>
                <a:cubicBezTo>
                  <a:pt x="1410388" y="2986555"/>
                  <a:pt x="1524147" y="3100313"/>
                  <a:pt x="1664512" y="3100313"/>
                </a:cubicBezTo>
                <a:lnTo>
                  <a:pt x="2045546" y="3100313"/>
                </a:lnTo>
                <a:cubicBezTo>
                  <a:pt x="2067591" y="3101457"/>
                  <a:pt x="2130080" y="3110440"/>
                  <a:pt x="2181642" y="3139969"/>
                </a:cubicBezTo>
                <a:cubicBezTo>
                  <a:pt x="2227512" y="3166271"/>
                  <a:pt x="2274410" y="3210158"/>
                  <a:pt x="2274410" y="3336318"/>
                </a:cubicBezTo>
                <a:cubicBezTo>
                  <a:pt x="2274410" y="3453063"/>
                  <a:pt x="2167792" y="3555399"/>
                  <a:pt x="2046296" y="3555399"/>
                </a:cubicBezTo>
                <a:cubicBezTo>
                  <a:pt x="2036563" y="3555399"/>
                  <a:pt x="2026982" y="3556097"/>
                  <a:pt x="2017503" y="3557139"/>
                </a:cubicBezTo>
                <a:cubicBezTo>
                  <a:pt x="1943058" y="3551777"/>
                  <a:pt x="1866071" y="3508297"/>
                  <a:pt x="1830036" y="3449835"/>
                </a:cubicBezTo>
                <a:cubicBezTo>
                  <a:pt x="1756378" y="3330359"/>
                  <a:pt x="1599838" y="3293142"/>
                  <a:pt x="1480374" y="3366800"/>
                </a:cubicBezTo>
                <a:cubicBezTo>
                  <a:pt x="1360860" y="3440407"/>
                  <a:pt x="1323681" y="3596948"/>
                  <a:pt x="1397339" y="3716462"/>
                </a:cubicBezTo>
                <a:cubicBezTo>
                  <a:pt x="1528175" y="3928796"/>
                  <a:pt x="1777623" y="4065985"/>
                  <a:pt x="2032891" y="4065985"/>
                </a:cubicBezTo>
                <a:cubicBezTo>
                  <a:pt x="2045203" y="4065985"/>
                  <a:pt x="2057159" y="4064790"/>
                  <a:pt x="2069027" y="4063100"/>
                </a:cubicBezTo>
                <a:cubicBezTo>
                  <a:pt x="2253661" y="4057497"/>
                  <a:pt x="2428130" y="3983343"/>
                  <a:pt x="2562333" y="3852558"/>
                </a:cubicBezTo>
                <a:cubicBezTo>
                  <a:pt x="2704439" y="3714137"/>
                  <a:pt x="2782658" y="3530787"/>
                  <a:pt x="2782658" y="3336318"/>
                </a:cubicBezTo>
                <a:close/>
                <a:moveTo>
                  <a:pt x="5298486" y="4968125"/>
                </a:moveTo>
                <a:cubicBezTo>
                  <a:pt x="5438852" y="4968125"/>
                  <a:pt x="5552610" y="4854366"/>
                  <a:pt x="5552610" y="4714001"/>
                </a:cubicBezTo>
                <a:cubicBezTo>
                  <a:pt x="5552610" y="4573636"/>
                  <a:pt x="5438852" y="4459877"/>
                  <a:pt x="5298486" y="4459877"/>
                </a:cubicBezTo>
                <a:cubicBezTo>
                  <a:pt x="5158121" y="4459877"/>
                  <a:pt x="5044362" y="4573636"/>
                  <a:pt x="5044362" y="4714001"/>
                </a:cubicBezTo>
                <a:cubicBezTo>
                  <a:pt x="5044362" y="4854366"/>
                  <a:pt x="5158121" y="4968125"/>
                  <a:pt x="5298486" y="4968125"/>
                </a:cubicBezTo>
                <a:close/>
                <a:moveTo>
                  <a:pt x="1232502" y="1524744"/>
                </a:moveTo>
                <a:cubicBezTo>
                  <a:pt x="1372867" y="1524744"/>
                  <a:pt x="1486626" y="1410986"/>
                  <a:pt x="1486626" y="1270620"/>
                </a:cubicBezTo>
                <a:cubicBezTo>
                  <a:pt x="1486626" y="1130256"/>
                  <a:pt x="1372867" y="1016496"/>
                  <a:pt x="1232502" y="1016496"/>
                </a:cubicBezTo>
                <a:cubicBezTo>
                  <a:pt x="1092137" y="1016496"/>
                  <a:pt x="978378" y="1130256"/>
                  <a:pt x="978378" y="1270620"/>
                </a:cubicBezTo>
                <a:cubicBezTo>
                  <a:pt x="978378" y="1410986"/>
                  <a:pt x="1092137" y="1524744"/>
                  <a:pt x="1232502" y="1524744"/>
                </a:cubicBezTo>
                <a:close/>
                <a:moveTo>
                  <a:pt x="2503122" y="1270620"/>
                </a:moveTo>
                <a:cubicBezTo>
                  <a:pt x="2503122" y="1130256"/>
                  <a:pt x="2389363" y="1016496"/>
                  <a:pt x="2248998" y="1016496"/>
                </a:cubicBezTo>
                <a:cubicBezTo>
                  <a:pt x="2108632" y="1016496"/>
                  <a:pt x="1994874" y="1130256"/>
                  <a:pt x="1994874" y="1270620"/>
                </a:cubicBezTo>
                <a:cubicBezTo>
                  <a:pt x="1994874" y="1410986"/>
                  <a:pt x="2108632" y="1524744"/>
                  <a:pt x="2248998" y="1524744"/>
                </a:cubicBezTo>
                <a:cubicBezTo>
                  <a:pt x="2389363" y="1524744"/>
                  <a:pt x="2503122" y="1410986"/>
                  <a:pt x="2503122" y="1270620"/>
                </a:cubicBezTo>
                <a:close/>
                <a:moveTo>
                  <a:pt x="3265494" y="1524744"/>
                </a:moveTo>
                <a:cubicBezTo>
                  <a:pt x="3405859" y="1524744"/>
                  <a:pt x="3519618" y="1410986"/>
                  <a:pt x="3519618" y="1270620"/>
                </a:cubicBezTo>
                <a:cubicBezTo>
                  <a:pt x="3519618" y="1130256"/>
                  <a:pt x="3405859" y="1016496"/>
                  <a:pt x="3265494" y="1016496"/>
                </a:cubicBezTo>
                <a:cubicBezTo>
                  <a:pt x="3125128" y="1016496"/>
                  <a:pt x="3011370" y="1130256"/>
                  <a:pt x="3011370" y="1270620"/>
                </a:cubicBezTo>
                <a:cubicBezTo>
                  <a:pt x="3011370" y="1410986"/>
                  <a:pt x="3125128" y="1524744"/>
                  <a:pt x="3265494" y="1524744"/>
                </a:cubicBezTo>
                <a:close/>
                <a:moveTo>
                  <a:pt x="4536114" y="1270620"/>
                </a:moveTo>
                <a:cubicBezTo>
                  <a:pt x="4536114" y="1130256"/>
                  <a:pt x="4422355" y="1016496"/>
                  <a:pt x="4281990" y="1016496"/>
                </a:cubicBezTo>
                <a:cubicBezTo>
                  <a:pt x="4141625" y="1016496"/>
                  <a:pt x="4027866" y="1130256"/>
                  <a:pt x="4027866" y="1270620"/>
                </a:cubicBezTo>
                <a:cubicBezTo>
                  <a:pt x="4027866" y="1410986"/>
                  <a:pt x="4141625" y="1524744"/>
                  <a:pt x="4281990" y="1524744"/>
                </a:cubicBezTo>
                <a:cubicBezTo>
                  <a:pt x="4422355" y="1524744"/>
                  <a:pt x="4536114" y="1410986"/>
                  <a:pt x="4536114" y="1270620"/>
                </a:cubicBezTo>
                <a:close/>
                <a:moveTo>
                  <a:pt x="5552610" y="1270620"/>
                </a:moveTo>
                <a:cubicBezTo>
                  <a:pt x="5552610" y="1130256"/>
                  <a:pt x="5438852" y="1016496"/>
                  <a:pt x="5298486" y="1016496"/>
                </a:cubicBezTo>
                <a:cubicBezTo>
                  <a:pt x="5158121" y="1016496"/>
                  <a:pt x="5044362" y="1130256"/>
                  <a:pt x="5044362" y="1270620"/>
                </a:cubicBezTo>
                <a:cubicBezTo>
                  <a:pt x="5044362" y="1410986"/>
                  <a:pt x="5158121" y="1524744"/>
                  <a:pt x="5298486" y="1524744"/>
                </a:cubicBezTo>
                <a:cubicBezTo>
                  <a:pt x="5438852" y="1524744"/>
                  <a:pt x="5552610" y="1410986"/>
                  <a:pt x="5552610" y="1270620"/>
                </a:cubicBezTo>
                <a:close/>
                <a:moveTo>
                  <a:pt x="6251451" y="3964335"/>
                </a:moveTo>
                <a:cubicBezTo>
                  <a:pt x="6391817" y="3964335"/>
                  <a:pt x="6505575" y="3850576"/>
                  <a:pt x="6505575" y="3710211"/>
                </a:cubicBezTo>
                <a:lnTo>
                  <a:pt x="6505575" y="1016496"/>
                </a:lnTo>
                <a:cubicBezTo>
                  <a:pt x="6505575" y="455984"/>
                  <a:pt x="6049588" y="0"/>
                  <a:pt x="5489079" y="0"/>
                </a:cubicBezTo>
                <a:lnTo>
                  <a:pt x="1016496" y="0"/>
                </a:lnTo>
                <a:cubicBezTo>
                  <a:pt x="455984" y="0"/>
                  <a:pt x="0" y="455984"/>
                  <a:pt x="0" y="1016496"/>
                </a:cubicBezTo>
                <a:lnTo>
                  <a:pt x="0" y="4968125"/>
                </a:lnTo>
                <a:cubicBezTo>
                  <a:pt x="0" y="5528634"/>
                  <a:pt x="455984" y="5984621"/>
                  <a:pt x="1016496" y="5984621"/>
                </a:cubicBezTo>
                <a:lnTo>
                  <a:pt x="5489079" y="5984621"/>
                </a:lnTo>
                <a:cubicBezTo>
                  <a:pt x="6049588" y="5984621"/>
                  <a:pt x="6505575" y="5528634"/>
                  <a:pt x="6505575" y="4968125"/>
                </a:cubicBezTo>
                <a:cubicBezTo>
                  <a:pt x="6505575" y="4827760"/>
                  <a:pt x="6391817" y="4714001"/>
                  <a:pt x="6251451" y="4714001"/>
                </a:cubicBezTo>
                <a:cubicBezTo>
                  <a:pt x="6111086" y="4714001"/>
                  <a:pt x="5997327" y="4827760"/>
                  <a:pt x="5997327" y="4968125"/>
                </a:cubicBezTo>
                <a:cubicBezTo>
                  <a:pt x="5997327" y="5248360"/>
                  <a:pt x="5769314" y="5476373"/>
                  <a:pt x="5489079" y="5476373"/>
                </a:cubicBezTo>
                <a:lnTo>
                  <a:pt x="1016496" y="5476373"/>
                </a:lnTo>
                <a:cubicBezTo>
                  <a:pt x="736265" y="5476373"/>
                  <a:pt x="508248" y="5248360"/>
                  <a:pt x="508248" y="4968125"/>
                </a:cubicBezTo>
                <a:lnTo>
                  <a:pt x="508248" y="1016496"/>
                </a:lnTo>
                <a:cubicBezTo>
                  <a:pt x="508248" y="736265"/>
                  <a:pt x="736265" y="508248"/>
                  <a:pt x="1016496" y="508248"/>
                </a:cubicBezTo>
                <a:lnTo>
                  <a:pt x="5489079" y="508248"/>
                </a:lnTo>
                <a:cubicBezTo>
                  <a:pt x="5769314" y="508248"/>
                  <a:pt x="5997327" y="736265"/>
                  <a:pt x="5997327" y="1016496"/>
                </a:cubicBezTo>
                <a:lnTo>
                  <a:pt x="5997327" y="3710211"/>
                </a:lnTo>
                <a:cubicBezTo>
                  <a:pt x="5997327" y="3850576"/>
                  <a:pt x="6111086" y="3964335"/>
                  <a:pt x="6251451" y="3964335"/>
                </a:cubicBezTo>
                <a:close/>
                <a:moveTo>
                  <a:pt x="978378" y="4714001"/>
                </a:moveTo>
                <a:cubicBezTo>
                  <a:pt x="978378" y="4854366"/>
                  <a:pt x="1092137" y="4968125"/>
                  <a:pt x="1232502" y="4968125"/>
                </a:cubicBezTo>
                <a:cubicBezTo>
                  <a:pt x="1372867" y="4968125"/>
                  <a:pt x="1486626" y="4854366"/>
                  <a:pt x="1486626" y="4714001"/>
                </a:cubicBezTo>
                <a:cubicBezTo>
                  <a:pt x="1486626" y="4573636"/>
                  <a:pt x="1372867" y="4459877"/>
                  <a:pt x="1232502" y="4459877"/>
                </a:cubicBezTo>
                <a:cubicBezTo>
                  <a:pt x="1092137" y="4459877"/>
                  <a:pt x="978378" y="4573636"/>
                  <a:pt x="978378" y="4714001"/>
                </a:cubicBezTo>
                <a:close/>
                <a:moveTo>
                  <a:pt x="1994874" y="4714001"/>
                </a:moveTo>
                <a:cubicBezTo>
                  <a:pt x="1994874" y="4854366"/>
                  <a:pt x="2108632" y="4968125"/>
                  <a:pt x="2248998" y="4968125"/>
                </a:cubicBezTo>
                <a:cubicBezTo>
                  <a:pt x="2389363" y="4968125"/>
                  <a:pt x="2503122" y="4854366"/>
                  <a:pt x="2503122" y="4714001"/>
                </a:cubicBezTo>
                <a:cubicBezTo>
                  <a:pt x="2503122" y="4573636"/>
                  <a:pt x="2389363" y="4459877"/>
                  <a:pt x="2248998" y="4459877"/>
                </a:cubicBezTo>
                <a:cubicBezTo>
                  <a:pt x="2108632" y="4459877"/>
                  <a:pt x="1994874" y="4573636"/>
                  <a:pt x="1994874" y="4714001"/>
                </a:cubicBezTo>
                <a:close/>
                <a:moveTo>
                  <a:pt x="3011370" y="4714001"/>
                </a:moveTo>
                <a:cubicBezTo>
                  <a:pt x="3011370" y="4854366"/>
                  <a:pt x="3125128" y="4968125"/>
                  <a:pt x="3265494" y="4968125"/>
                </a:cubicBezTo>
                <a:cubicBezTo>
                  <a:pt x="3405859" y="4968125"/>
                  <a:pt x="3519618" y="4854366"/>
                  <a:pt x="3519618" y="4714001"/>
                </a:cubicBezTo>
                <a:cubicBezTo>
                  <a:pt x="3519618" y="4573636"/>
                  <a:pt x="3405859" y="4459877"/>
                  <a:pt x="3265494" y="4459877"/>
                </a:cubicBezTo>
                <a:cubicBezTo>
                  <a:pt x="3125128" y="4459877"/>
                  <a:pt x="3011370" y="4573636"/>
                  <a:pt x="3011370" y="4714001"/>
                </a:cubicBezTo>
                <a:close/>
                <a:moveTo>
                  <a:pt x="4027866" y="4714001"/>
                </a:moveTo>
                <a:cubicBezTo>
                  <a:pt x="4027866" y="4854366"/>
                  <a:pt x="4141625" y="4968125"/>
                  <a:pt x="4281990" y="4968125"/>
                </a:cubicBezTo>
                <a:cubicBezTo>
                  <a:pt x="4422355" y="4968125"/>
                  <a:pt x="4536114" y="4854366"/>
                  <a:pt x="4536114" y="4714001"/>
                </a:cubicBezTo>
                <a:cubicBezTo>
                  <a:pt x="4536114" y="4573636"/>
                  <a:pt x="4422355" y="4459877"/>
                  <a:pt x="4281990" y="4459877"/>
                </a:cubicBezTo>
                <a:cubicBezTo>
                  <a:pt x="4141625" y="4459877"/>
                  <a:pt x="4027866" y="4573636"/>
                  <a:pt x="4027866" y="4714001"/>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35" name="Gruppieren 34">
            <a:extLst>
              <a:ext uri="{FF2B5EF4-FFF2-40B4-BE49-F238E27FC236}">
                <a16:creationId xmlns:a16="http://schemas.microsoft.com/office/drawing/2014/main" id="{93BBBAAA-9C40-B1CE-28EE-4CA88A25EECA}"/>
              </a:ext>
            </a:extLst>
          </p:cNvPr>
          <p:cNvGrpSpPr/>
          <p:nvPr/>
        </p:nvGrpSpPr>
        <p:grpSpPr bwMode="gray">
          <a:xfrm>
            <a:off x="5200117" y="6241200"/>
            <a:ext cx="1791767" cy="252000"/>
            <a:chOff x="10011075" y="6241200"/>
            <a:chExt cx="1791767" cy="252000"/>
          </a:xfrm>
        </p:grpSpPr>
        <p:sp>
          <p:nvSpPr>
            <p:cNvPr id="38" name="Fußzeile">
              <a:extLst>
                <a:ext uri="{FF2B5EF4-FFF2-40B4-BE49-F238E27FC236}">
                  <a16:creationId xmlns:a16="http://schemas.microsoft.com/office/drawing/2014/main" id="{DEA8D6E6-FA15-B980-9D3F-E084EC140D45}"/>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0" name="ICON">
              <a:hlinkClick r:id="rId3" action="ppaction://hlinksldjump"/>
              <a:extLst>
                <a:ext uri="{FF2B5EF4-FFF2-40B4-BE49-F238E27FC236}">
                  <a16:creationId xmlns:a16="http://schemas.microsoft.com/office/drawing/2014/main" id="{FCFB05D4-4485-A960-AEF6-A13EB3E3E68B}"/>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9598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 name="Bild" descr="Bild"/>
          <p:cNvPicPr>
            <a:picLocks noChangeAspect="1"/>
          </p:cNvPicPr>
          <p:nvPr/>
        </p:nvPicPr>
        <p:blipFill>
          <a:blip r:embed="rId2"/>
          <a:stretch>
            <a:fillRect/>
          </a:stretch>
        </p:blipFill>
        <p:spPr>
          <a:xfrm>
            <a:off x="6096000" y="1205564"/>
            <a:ext cx="4111721" cy="5334802"/>
          </a:xfrm>
          <a:prstGeom prst="rect">
            <a:avLst/>
          </a:prstGeom>
          <a:ln w="12700">
            <a:miter lim="400000"/>
          </a:ln>
        </p:spPr>
      </p:pic>
      <p:pic>
        <p:nvPicPr>
          <p:cNvPr id="889" name="Bild" descr="Bild"/>
          <p:cNvPicPr>
            <a:picLocks noChangeAspect="1"/>
          </p:cNvPicPr>
          <p:nvPr/>
        </p:nvPicPr>
        <p:blipFill>
          <a:blip r:embed="rId3"/>
          <a:stretch>
            <a:fillRect/>
          </a:stretch>
        </p:blipFill>
        <p:spPr>
          <a:xfrm>
            <a:off x="392151" y="1925631"/>
            <a:ext cx="5585525" cy="3726805"/>
          </a:xfrm>
          <a:prstGeom prst="rect">
            <a:avLst/>
          </a:prstGeom>
          <a:ln w="12700">
            <a:miter lim="400000"/>
          </a:ln>
        </p:spPr>
      </p:pic>
      <p:sp>
        <p:nvSpPr>
          <p:cNvPr id="890" name="Business…"/>
          <p:cNvSpPr txBox="1"/>
          <p:nvPr/>
        </p:nvSpPr>
        <p:spPr>
          <a:xfrm>
            <a:off x="0" y="351162"/>
            <a:ext cx="12192000"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90000"/>
              </a:lnSpc>
              <a:defRPr sz="10000">
                <a:latin typeface="Chalkduster"/>
                <a:ea typeface="Chalkduster"/>
                <a:cs typeface="Chalkduster"/>
                <a:sym typeface="Chalkduster"/>
              </a:defRPr>
            </a:pPr>
            <a:r>
              <a:rPr sz="3600" dirty="0">
                <a:latin typeface="Calibri" panose="020F0502020204030204" pitchFamily="34" charset="0"/>
                <a:cs typeface="Calibri" panose="020F0502020204030204" pitchFamily="34" charset="0"/>
              </a:rPr>
              <a:t>Busines</a:t>
            </a:r>
            <a:r>
              <a:rPr lang="de-DE" sz="3600" dirty="0">
                <a:latin typeface="Calibri" panose="020F0502020204030204" pitchFamily="34" charset="0"/>
                <a:cs typeface="Calibri" panose="020F0502020204030204" pitchFamily="34" charset="0"/>
              </a:rPr>
              <a:t>s Model</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04785F18-D036-B31D-2CB3-F0544104CD93}"/>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b="1" dirty="0">
                <a:solidFill>
                  <a:schemeClr val="accent6"/>
                </a:solidFill>
                <a:latin typeface="+mj-lt"/>
              </a:rPr>
              <a:t>Die Basisversion ist kostenfrei </a:t>
            </a:r>
            <a:r>
              <a:rPr lang="de-DE" sz="1800" dirty="0"/>
              <a:t>nutzbar, </a:t>
            </a:r>
            <a:br>
              <a:rPr lang="de-DE" sz="1800" dirty="0"/>
            </a:br>
            <a:r>
              <a:rPr lang="de-DE" sz="1800" dirty="0"/>
              <a:t>für die Premiumversion wird hingegen ein Aufpreis verlangt.</a:t>
            </a:r>
          </a:p>
          <a:p>
            <a:pPr marL="0" indent="0">
              <a:buNone/>
            </a:pPr>
            <a:r>
              <a:rPr lang="de-DE" sz="1800" dirty="0"/>
              <a:t>Das Ziel ist es, möglichst viele Basiskunden dazu zu bringen, die Premiumversion zu kaufen und somit Umsätze zu generieren.</a:t>
            </a:r>
          </a:p>
          <a:p>
            <a:pPr marL="0" indent="0">
              <a:buNone/>
            </a:pPr>
            <a:r>
              <a:rPr lang="de-DE" sz="1800" dirty="0"/>
              <a:t>Unternehmen mit geringen Grenzkosten müssen somit wenige Verluste aufgrund der kostenlosen Basisversion auf sich nehmen.</a:t>
            </a:r>
          </a:p>
          <a:p>
            <a:pPr marL="0" indent="0">
              <a:buNone/>
            </a:pPr>
            <a:r>
              <a:rPr lang="de-DE" sz="1800" dirty="0"/>
              <a:t>Mit Hilfe der kostenlosen Basisversion ist die Messung der Kundenakzeptanz einfacher durchzuführen.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Freemium</a:t>
            </a:r>
          </a:p>
        </p:txBody>
      </p:sp>
      <p:grpSp>
        <p:nvGrpSpPr>
          <p:cNvPr id="96" name="Gruppieren 95">
            <a:extLst>
              <a:ext uri="{FF2B5EF4-FFF2-40B4-BE49-F238E27FC236}">
                <a16:creationId xmlns:a16="http://schemas.microsoft.com/office/drawing/2014/main" id="{B29F1BCB-5992-2694-9424-DBE64F81E4BE}"/>
              </a:ext>
            </a:extLst>
          </p:cNvPr>
          <p:cNvGrpSpPr/>
          <p:nvPr/>
        </p:nvGrpSpPr>
        <p:grpSpPr bwMode="gray">
          <a:xfrm>
            <a:off x="5200117" y="6241200"/>
            <a:ext cx="1791767" cy="252000"/>
            <a:chOff x="10011075" y="6241200"/>
            <a:chExt cx="1791767" cy="252000"/>
          </a:xfrm>
        </p:grpSpPr>
        <p:sp>
          <p:nvSpPr>
            <p:cNvPr id="98" name="Fußzeile">
              <a:extLst>
                <a:ext uri="{FF2B5EF4-FFF2-40B4-BE49-F238E27FC236}">
                  <a16:creationId xmlns:a16="http://schemas.microsoft.com/office/drawing/2014/main" id="{20BF6285-401E-7F57-D952-FF40C9D6B4F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99" name="ICON">
              <a:hlinkClick r:id="rId2" action="ppaction://hlinksldjump"/>
              <a:extLst>
                <a:ext uri="{FF2B5EF4-FFF2-40B4-BE49-F238E27FC236}">
                  <a16:creationId xmlns:a16="http://schemas.microsoft.com/office/drawing/2014/main" id="{229768A5-7FFA-D02B-34D2-5FFC45BB33F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 name="Gruppieren 6">
            <a:extLst>
              <a:ext uri="{FF2B5EF4-FFF2-40B4-BE49-F238E27FC236}">
                <a16:creationId xmlns:a16="http://schemas.microsoft.com/office/drawing/2014/main" id="{DE22F553-FB3F-7C35-7E68-029DD794AFCD}"/>
              </a:ext>
            </a:extLst>
          </p:cNvPr>
          <p:cNvGrpSpPr>
            <a:grpSpLocks noChangeAspect="1"/>
          </p:cNvGrpSpPr>
          <p:nvPr/>
        </p:nvGrpSpPr>
        <p:grpSpPr bwMode="gray">
          <a:xfrm>
            <a:off x="540070" y="2258550"/>
            <a:ext cx="6241958" cy="2805300"/>
            <a:chOff x="540070" y="2258550"/>
            <a:chExt cx="6241958" cy="2805300"/>
          </a:xfrm>
        </p:grpSpPr>
        <p:grpSp>
          <p:nvGrpSpPr>
            <p:cNvPr id="100" name="Gruppieren 99">
              <a:extLst>
                <a:ext uri="{FF2B5EF4-FFF2-40B4-BE49-F238E27FC236}">
                  <a16:creationId xmlns:a16="http://schemas.microsoft.com/office/drawing/2014/main" id="{525BC6BE-A4D7-C38B-0128-4367CA834719}"/>
                </a:ext>
              </a:extLst>
            </p:cNvPr>
            <p:cNvGrpSpPr>
              <a:grpSpLocks noChangeAspect="1"/>
            </p:cNvGrpSpPr>
            <p:nvPr/>
          </p:nvGrpSpPr>
          <p:grpSpPr bwMode="gray">
            <a:xfrm>
              <a:off x="5267622" y="2258550"/>
              <a:ext cx="1044000" cy="1044000"/>
              <a:chOff x="6760016" y="2358000"/>
              <a:chExt cx="1044000" cy="1044000"/>
            </a:xfrm>
          </p:grpSpPr>
          <p:sp>
            <p:nvSpPr>
              <p:cNvPr id="101" name="Ellipse 100">
                <a:extLst>
                  <a:ext uri="{FF2B5EF4-FFF2-40B4-BE49-F238E27FC236}">
                    <a16:creationId xmlns:a16="http://schemas.microsoft.com/office/drawing/2014/main" id="{FE7998EC-7447-3854-23F4-FE6A15867CA8}"/>
                  </a:ext>
                </a:extLst>
              </p:cNvPr>
              <p:cNvSpPr>
                <a:spLocks noChangeAspect="1"/>
              </p:cNvSpPr>
              <p:nvPr/>
            </p:nvSpPr>
            <p:spPr bwMode="gray">
              <a:xfrm>
                <a:off x="6760016" y="235800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Kundentyp 1</a:t>
                </a:r>
              </a:p>
            </p:txBody>
          </p:sp>
          <p:sp>
            <p:nvSpPr>
              <p:cNvPr id="102" name="ICON">
                <a:extLst>
                  <a:ext uri="{FF2B5EF4-FFF2-40B4-BE49-F238E27FC236}">
                    <a16:creationId xmlns:a16="http://schemas.microsoft.com/office/drawing/2014/main" id="{3EB42760-B7F8-0DE1-BC9A-F41B4CF3E323}"/>
                  </a:ext>
                </a:extLst>
              </p:cNvPr>
              <p:cNvSpPr>
                <a:spLocks noChangeAspect="1"/>
              </p:cNvSpPr>
              <p:nvPr/>
            </p:nvSpPr>
            <p:spPr bwMode="gray">
              <a:xfrm>
                <a:off x="7102411" y="2500147"/>
                <a:ext cx="359211" cy="471526"/>
              </a:xfrm>
              <a:custGeom>
                <a:avLst/>
                <a:gdLst>
                  <a:gd name="connsiteX0" fmla="*/ 59600 w 449014"/>
                  <a:gd name="connsiteY0" fmla="*/ 554260 h 589407"/>
                  <a:gd name="connsiteX1" fmla="*/ 36264 w 449014"/>
                  <a:gd name="connsiteY1" fmla="*/ 569786 h 589407"/>
                  <a:gd name="connsiteX2" fmla="*/ 407834 w 449014"/>
                  <a:gd name="connsiteY2" fmla="*/ 569786 h 589407"/>
                  <a:gd name="connsiteX3" fmla="*/ 384403 w 449014"/>
                  <a:gd name="connsiteY3" fmla="*/ 554260 h 589407"/>
                  <a:gd name="connsiteX4" fmla="*/ 33407 w 449014"/>
                  <a:gd name="connsiteY4" fmla="*/ 378619 h 589407"/>
                  <a:gd name="connsiteX5" fmla="*/ 22643 w 449014"/>
                  <a:gd name="connsiteY5" fmla="*/ 383953 h 589407"/>
                  <a:gd name="connsiteX6" fmla="*/ 20072 w 449014"/>
                  <a:gd name="connsiteY6" fmla="*/ 397478 h 589407"/>
                  <a:gd name="connsiteX7" fmla="*/ 60077 w 449014"/>
                  <a:gd name="connsiteY7" fmla="*/ 534829 h 589407"/>
                  <a:gd name="connsiteX8" fmla="*/ 384403 w 449014"/>
                  <a:gd name="connsiteY8" fmla="*/ 534829 h 589407"/>
                  <a:gd name="connsiteX9" fmla="*/ 388689 w 449014"/>
                  <a:gd name="connsiteY9" fmla="*/ 535210 h 589407"/>
                  <a:gd name="connsiteX10" fmla="*/ 428789 w 449014"/>
                  <a:gd name="connsiteY10" fmla="*/ 397288 h 589407"/>
                  <a:gd name="connsiteX11" fmla="*/ 426503 w 449014"/>
                  <a:gd name="connsiteY11" fmla="*/ 384239 h 589407"/>
                  <a:gd name="connsiteX12" fmla="*/ 415359 w 449014"/>
                  <a:gd name="connsiteY12" fmla="*/ 378619 h 589407"/>
                  <a:gd name="connsiteX13" fmla="*/ 391356 w 449014"/>
                  <a:gd name="connsiteY13" fmla="*/ 378619 h 589407"/>
                  <a:gd name="connsiteX14" fmla="*/ 390404 w 449014"/>
                  <a:gd name="connsiteY14" fmla="*/ 378905 h 589407"/>
                  <a:gd name="connsiteX15" fmla="*/ 389165 w 449014"/>
                  <a:gd name="connsiteY15" fmla="*/ 379000 h 589407"/>
                  <a:gd name="connsiteX16" fmla="*/ 386975 w 449014"/>
                  <a:gd name="connsiteY16" fmla="*/ 378619 h 589407"/>
                  <a:gd name="connsiteX17" fmla="*/ 168090 w 449014"/>
                  <a:gd name="connsiteY17" fmla="*/ 270129 h 589407"/>
                  <a:gd name="connsiteX18" fmla="*/ 166661 w 449014"/>
                  <a:gd name="connsiteY18" fmla="*/ 270701 h 589407"/>
                  <a:gd name="connsiteX19" fmla="*/ 107987 w 449014"/>
                  <a:gd name="connsiteY19" fmla="*/ 287846 h 589407"/>
                  <a:gd name="connsiteX20" fmla="*/ 89128 w 449014"/>
                  <a:gd name="connsiteY20" fmla="*/ 297847 h 589407"/>
                  <a:gd name="connsiteX21" fmla="*/ 69221 w 449014"/>
                  <a:gd name="connsiteY21" fmla="*/ 330994 h 589407"/>
                  <a:gd name="connsiteX22" fmla="*/ 65411 w 449014"/>
                  <a:gd name="connsiteY22" fmla="*/ 359188 h 589407"/>
                  <a:gd name="connsiteX23" fmla="*/ 378021 w 449014"/>
                  <a:gd name="connsiteY23" fmla="*/ 359188 h 589407"/>
                  <a:gd name="connsiteX24" fmla="*/ 374402 w 449014"/>
                  <a:gd name="connsiteY24" fmla="*/ 331661 h 589407"/>
                  <a:gd name="connsiteX25" fmla="*/ 355066 w 449014"/>
                  <a:gd name="connsiteY25" fmla="*/ 299085 h 589407"/>
                  <a:gd name="connsiteX26" fmla="*/ 337254 w 449014"/>
                  <a:gd name="connsiteY26" fmla="*/ 289179 h 589407"/>
                  <a:gd name="connsiteX27" fmla="*/ 279914 w 449014"/>
                  <a:gd name="connsiteY27" fmla="*/ 272034 h 589407"/>
                  <a:gd name="connsiteX28" fmla="*/ 275723 w 449014"/>
                  <a:gd name="connsiteY28" fmla="*/ 270129 h 589407"/>
                  <a:gd name="connsiteX29" fmla="*/ 228193 w 449014"/>
                  <a:gd name="connsiteY29" fmla="*/ 309753 h 589407"/>
                  <a:gd name="connsiteX30" fmla="*/ 221906 w 449014"/>
                  <a:gd name="connsiteY30" fmla="*/ 312039 h 589407"/>
                  <a:gd name="connsiteX31" fmla="*/ 215620 w 449014"/>
                  <a:gd name="connsiteY31" fmla="*/ 309753 h 589407"/>
                  <a:gd name="connsiteX32" fmla="*/ 191045 w 449014"/>
                  <a:gd name="connsiteY32" fmla="*/ 87344 h 589407"/>
                  <a:gd name="connsiteX33" fmla="*/ 166757 w 449014"/>
                  <a:gd name="connsiteY33" fmla="*/ 118396 h 589407"/>
                  <a:gd name="connsiteX34" fmla="*/ 160184 w 449014"/>
                  <a:gd name="connsiteY34" fmla="*/ 176308 h 589407"/>
                  <a:gd name="connsiteX35" fmla="*/ 172281 w 449014"/>
                  <a:gd name="connsiteY35" fmla="*/ 210788 h 589407"/>
                  <a:gd name="connsiteX36" fmla="*/ 182378 w 449014"/>
                  <a:gd name="connsiteY36" fmla="*/ 247364 h 589407"/>
                  <a:gd name="connsiteX37" fmla="*/ 181997 w 449014"/>
                  <a:gd name="connsiteY37" fmla="*/ 251746 h 589407"/>
                  <a:gd name="connsiteX38" fmla="*/ 181139 w 449014"/>
                  <a:gd name="connsiteY38" fmla="*/ 255651 h 589407"/>
                  <a:gd name="connsiteX39" fmla="*/ 221811 w 449014"/>
                  <a:gd name="connsiteY39" fmla="*/ 289560 h 589407"/>
                  <a:gd name="connsiteX40" fmla="*/ 264388 w 449014"/>
                  <a:gd name="connsiteY40" fmla="*/ 254032 h 589407"/>
                  <a:gd name="connsiteX41" fmla="*/ 264197 w 449014"/>
                  <a:gd name="connsiteY41" fmla="*/ 253175 h 589407"/>
                  <a:gd name="connsiteX42" fmla="*/ 263816 w 449014"/>
                  <a:gd name="connsiteY42" fmla="*/ 248317 h 589407"/>
                  <a:gd name="connsiteX43" fmla="*/ 273818 w 449014"/>
                  <a:gd name="connsiteY43" fmla="*/ 211931 h 589407"/>
                  <a:gd name="connsiteX44" fmla="*/ 285629 w 449014"/>
                  <a:gd name="connsiteY44" fmla="*/ 177165 h 589407"/>
                  <a:gd name="connsiteX45" fmla="*/ 281533 w 449014"/>
                  <a:gd name="connsiteY45" fmla="*/ 135922 h 589407"/>
                  <a:gd name="connsiteX46" fmla="*/ 234479 w 449014"/>
                  <a:gd name="connsiteY46" fmla="*/ 118015 h 589407"/>
                  <a:gd name="connsiteX47" fmla="*/ 222954 w 449014"/>
                  <a:gd name="connsiteY47" fmla="*/ 102965 h 589407"/>
                  <a:gd name="connsiteX48" fmla="*/ 216287 w 449014"/>
                  <a:gd name="connsiteY48" fmla="*/ 93631 h 589407"/>
                  <a:gd name="connsiteX49" fmla="*/ 215144 w 449014"/>
                  <a:gd name="connsiteY49" fmla="*/ 91821 h 589407"/>
                  <a:gd name="connsiteX50" fmla="*/ 191045 w 449014"/>
                  <a:gd name="connsiteY50" fmla="*/ 87344 h 589407"/>
                  <a:gd name="connsiteX51" fmla="*/ 208190 w 449014"/>
                  <a:gd name="connsiteY51" fmla="*/ 36099 h 589407"/>
                  <a:gd name="connsiteX52" fmla="*/ 251814 w 449014"/>
                  <a:gd name="connsiteY52" fmla="*/ 56578 h 589407"/>
                  <a:gd name="connsiteX53" fmla="*/ 259815 w 449014"/>
                  <a:gd name="connsiteY53" fmla="*/ 68389 h 589407"/>
                  <a:gd name="connsiteX54" fmla="*/ 269245 w 449014"/>
                  <a:gd name="connsiteY54" fmla="*/ 81152 h 589407"/>
                  <a:gd name="connsiteX55" fmla="*/ 291153 w 449014"/>
                  <a:gd name="connsiteY55" fmla="*/ 86201 h 589407"/>
                  <a:gd name="connsiteX56" fmla="*/ 302868 w 449014"/>
                  <a:gd name="connsiteY56" fmla="*/ 93535 h 589407"/>
                  <a:gd name="connsiteX57" fmla="*/ 295534 w 449014"/>
                  <a:gd name="connsiteY57" fmla="*/ 105251 h 589407"/>
                  <a:gd name="connsiteX58" fmla="*/ 285437 w 449014"/>
                  <a:gd name="connsiteY58" fmla="*/ 106394 h 589407"/>
                  <a:gd name="connsiteX59" fmla="*/ 256100 w 449014"/>
                  <a:gd name="connsiteY59" fmla="*/ 95726 h 589407"/>
                  <a:gd name="connsiteX60" fmla="*/ 243051 w 449014"/>
                  <a:gd name="connsiteY60" fmla="*/ 78581 h 589407"/>
                  <a:gd name="connsiteX61" fmla="*/ 236670 w 449014"/>
                  <a:gd name="connsiteY61" fmla="*/ 69056 h 589407"/>
                  <a:gd name="connsiteX62" fmla="*/ 208095 w 449014"/>
                  <a:gd name="connsiteY62" fmla="*/ 55816 h 589407"/>
                  <a:gd name="connsiteX63" fmla="*/ 198379 w 449014"/>
                  <a:gd name="connsiteY63" fmla="*/ 45910 h 589407"/>
                  <a:gd name="connsiteX64" fmla="*/ 208190 w 449014"/>
                  <a:gd name="connsiteY64" fmla="*/ 36099 h 589407"/>
                  <a:gd name="connsiteX65" fmla="*/ 223621 w 449014"/>
                  <a:gd name="connsiteY65" fmla="*/ 19622 h 589407"/>
                  <a:gd name="connsiteX66" fmla="*/ 147802 w 449014"/>
                  <a:gd name="connsiteY66" fmla="*/ 64961 h 589407"/>
                  <a:gd name="connsiteX67" fmla="*/ 137801 w 449014"/>
                  <a:gd name="connsiteY67" fmla="*/ 107156 h 589407"/>
                  <a:gd name="connsiteX68" fmla="*/ 136943 w 449014"/>
                  <a:gd name="connsiteY68" fmla="*/ 114395 h 589407"/>
                  <a:gd name="connsiteX69" fmla="*/ 122465 w 449014"/>
                  <a:gd name="connsiteY69" fmla="*/ 172403 h 589407"/>
                  <a:gd name="connsiteX70" fmla="*/ 93319 w 449014"/>
                  <a:gd name="connsiteY70" fmla="*/ 199835 h 589407"/>
                  <a:gd name="connsiteX71" fmla="*/ 146468 w 449014"/>
                  <a:gd name="connsiteY71" fmla="*/ 214884 h 589407"/>
                  <a:gd name="connsiteX72" fmla="*/ 152564 w 449014"/>
                  <a:gd name="connsiteY72" fmla="*/ 216027 h 589407"/>
                  <a:gd name="connsiteX73" fmla="*/ 140658 w 449014"/>
                  <a:gd name="connsiteY73" fmla="*/ 176784 h 589407"/>
                  <a:gd name="connsiteX74" fmla="*/ 147516 w 449014"/>
                  <a:gd name="connsiteY74" fmla="*/ 114967 h 589407"/>
                  <a:gd name="connsiteX75" fmla="*/ 183235 w 449014"/>
                  <a:gd name="connsiteY75" fmla="*/ 69437 h 589407"/>
                  <a:gd name="connsiteX76" fmla="*/ 231241 w 449014"/>
                  <a:gd name="connsiteY76" fmla="*/ 80867 h 589407"/>
                  <a:gd name="connsiteX77" fmla="*/ 232479 w 449014"/>
                  <a:gd name="connsiteY77" fmla="*/ 82772 h 589407"/>
                  <a:gd name="connsiteX78" fmla="*/ 239051 w 449014"/>
                  <a:gd name="connsiteY78" fmla="*/ 92107 h 589407"/>
                  <a:gd name="connsiteX79" fmla="*/ 248291 w 449014"/>
                  <a:gd name="connsiteY79" fmla="*/ 104394 h 589407"/>
                  <a:gd name="connsiteX80" fmla="*/ 283247 w 449014"/>
                  <a:gd name="connsiteY80" fmla="*/ 116110 h 589407"/>
                  <a:gd name="connsiteX81" fmla="*/ 289820 w 449014"/>
                  <a:gd name="connsiteY81" fmla="*/ 117443 h 589407"/>
                  <a:gd name="connsiteX82" fmla="*/ 299440 w 449014"/>
                  <a:gd name="connsiteY82" fmla="*/ 125349 h 589407"/>
                  <a:gd name="connsiteX83" fmla="*/ 304964 w 449014"/>
                  <a:gd name="connsiteY83" fmla="*/ 177546 h 589407"/>
                  <a:gd name="connsiteX84" fmla="*/ 293915 w 449014"/>
                  <a:gd name="connsiteY84" fmla="*/ 216408 h 589407"/>
                  <a:gd name="connsiteX85" fmla="*/ 300773 w 449014"/>
                  <a:gd name="connsiteY85" fmla="*/ 214884 h 589407"/>
                  <a:gd name="connsiteX86" fmla="*/ 353923 w 449014"/>
                  <a:gd name="connsiteY86" fmla="*/ 199835 h 589407"/>
                  <a:gd name="connsiteX87" fmla="*/ 324872 w 449014"/>
                  <a:gd name="connsiteY87" fmla="*/ 172593 h 589407"/>
                  <a:gd name="connsiteX88" fmla="*/ 310299 w 449014"/>
                  <a:gd name="connsiteY88" fmla="*/ 114300 h 589407"/>
                  <a:gd name="connsiteX89" fmla="*/ 309441 w 449014"/>
                  <a:gd name="connsiteY89" fmla="*/ 107156 h 589407"/>
                  <a:gd name="connsiteX90" fmla="*/ 299440 w 449014"/>
                  <a:gd name="connsiteY90" fmla="*/ 64961 h 589407"/>
                  <a:gd name="connsiteX91" fmla="*/ 223621 w 449014"/>
                  <a:gd name="connsiteY91" fmla="*/ 19622 h 589407"/>
                  <a:gd name="connsiteX92" fmla="*/ 222478 w 449014"/>
                  <a:gd name="connsiteY92" fmla="*/ 0 h 589407"/>
                  <a:gd name="connsiteX93" fmla="*/ 223716 w 449014"/>
                  <a:gd name="connsiteY93" fmla="*/ 95 h 589407"/>
                  <a:gd name="connsiteX94" fmla="*/ 224954 w 449014"/>
                  <a:gd name="connsiteY94" fmla="*/ 0 h 589407"/>
                  <a:gd name="connsiteX95" fmla="*/ 226288 w 449014"/>
                  <a:gd name="connsiteY95" fmla="*/ 191 h 589407"/>
                  <a:gd name="connsiteX96" fmla="*/ 317252 w 449014"/>
                  <a:gd name="connsiteY96" fmla="*/ 56769 h 589407"/>
                  <a:gd name="connsiteX97" fmla="*/ 328872 w 449014"/>
                  <a:gd name="connsiteY97" fmla="*/ 104966 h 589407"/>
                  <a:gd name="connsiteX98" fmla="*/ 329729 w 449014"/>
                  <a:gd name="connsiteY98" fmla="*/ 112109 h 589407"/>
                  <a:gd name="connsiteX99" fmla="*/ 342112 w 449014"/>
                  <a:gd name="connsiteY99" fmla="*/ 163259 h 589407"/>
                  <a:gd name="connsiteX100" fmla="*/ 372592 w 449014"/>
                  <a:gd name="connsiteY100" fmla="*/ 184594 h 589407"/>
                  <a:gd name="connsiteX101" fmla="*/ 380212 w 449014"/>
                  <a:gd name="connsiteY101" fmla="*/ 189929 h 589407"/>
                  <a:gd name="connsiteX102" fmla="*/ 379831 w 449014"/>
                  <a:gd name="connsiteY102" fmla="*/ 199263 h 589407"/>
                  <a:gd name="connsiteX103" fmla="*/ 312965 w 449014"/>
                  <a:gd name="connsiteY103" fmla="*/ 235458 h 589407"/>
                  <a:gd name="connsiteX104" fmla="*/ 297725 w 449014"/>
                  <a:gd name="connsiteY104" fmla="*/ 234220 h 589407"/>
                  <a:gd name="connsiteX105" fmla="*/ 289629 w 449014"/>
                  <a:gd name="connsiteY105" fmla="*/ 223076 h 589407"/>
                  <a:gd name="connsiteX106" fmla="*/ 289058 w 449014"/>
                  <a:gd name="connsiteY106" fmla="*/ 223933 h 589407"/>
                  <a:gd name="connsiteX107" fmla="*/ 283152 w 449014"/>
                  <a:gd name="connsiteY107" fmla="*/ 246221 h 589407"/>
                  <a:gd name="connsiteX108" fmla="*/ 283628 w 449014"/>
                  <a:gd name="connsiteY108" fmla="*/ 251174 h 589407"/>
                  <a:gd name="connsiteX109" fmla="*/ 284295 w 449014"/>
                  <a:gd name="connsiteY109" fmla="*/ 252603 h 589407"/>
                  <a:gd name="connsiteX110" fmla="*/ 285819 w 449014"/>
                  <a:gd name="connsiteY110" fmla="*/ 253460 h 589407"/>
                  <a:gd name="connsiteX111" fmla="*/ 342302 w 449014"/>
                  <a:gd name="connsiteY111" fmla="*/ 270320 h 589407"/>
                  <a:gd name="connsiteX112" fmla="*/ 367925 w 449014"/>
                  <a:gd name="connsiteY112" fmla="*/ 284321 h 589407"/>
                  <a:gd name="connsiteX113" fmla="*/ 393547 w 449014"/>
                  <a:gd name="connsiteY113" fmla="*/ 328136 h 589407"/>
                  <a:gd name="connsiteX114" fmla="*/ 397643 w 449014"/>
                  <a:gd name="connsiteY114" fmla="*/ 359093 h 589407"/>
                  <a:gd name="connsiteX115" fmla="*/ 415359 w 449014"/>
                  <a:gd name="connsiteY115" fmla="*/ 359093 h 589407"/>
                  <a:gd name="connsiteX116" fmla="*/ 442220 w 449014"/>
                  <a:gd name="connsiteY116" fmla="*/ 372523 h 589407"/>
                  <a:gd name="connsiteX117" fmla="*/ 447554 w 449014"/>
                  <a:gd name="connsiteY117" fmla="*/ 402812 h 589407"/>
                  <a:gd name="connsiteX118" fmla="*/ 407358 w 449014"/>
                  <a:gd name="connsiteY118" fmla="*/ 541115 h 589407"/>
                  <a:gd name="connsiteX119" fmla="*/ 429266 w 449014"/>
                  <a:gd name="connsiteY119" fmla="*/ 579596 h 589407"/>
                  <a:gd name="connsiteX120" fmla="*/ 419455 w 449014"/>
                  <a:gd name="connsiteY120" fmla="*/ 589407 h 589407"/>
                  <a:gd name="connsiteX121" fmla="*/ 24548 w 449014"/>
                  <a:gd name="connsiteY121" fmla="*/ 589407 h 589407"/>
                  <a:gd name="connsiteX122" fmla="*/ 14738 w 449014"/>
                  <a:gd name="connsiteY122" fmla="*/ 579596 h 589407"/>
                  <a:gd name="connsiteX123" fmla="*/ 40931 w 449014"/>
                  <a:gd name="connsiteY123" fmla="*/ 539020 h 589407"/>
                  <a:gd name="connsiteX124" fmla="*/ 1307 w 449014"/>
                  <a:gd name="connsiteY124" fmla="*/ 402812 h 589407"/>
                  <a:gd name="connsiteX125" fmla="*/ 7118 w 449014"/>
                  <a:gd name="connsiteY125" fmla="*/ 372142 h 589407"/>
                  <a:gd name="connsiteX126" fmla="*/ 33407 w 449014"/>
                  <a:gd name="connsiteY126" fmla="*/ 359093 h 589407"/>
                  <a:gd name="connsiteX127" fmla="*/ 45694 w 449014"/>
                  <a:gd name="connsiteY127" fmla="*/ 359093 h 589407"/>
                  <a:gd name="connsiteX128" fmla="*/ 49885 w 449014"/>
                  <a:gd name="connsiteY128" fmla="*/ 327755 h 589407"/>
                  <a:gd name="connsiteX129" fmla="*/ 76745 w 449014"/>
                  <a:gd name="connsiteY129" fmla="*/ 282702 h 589407"/>
                  <a:gd name="connsiteX130" fmla="*/ 102939 w 449014"/>
                  <a:gd name="connsiteY130" fmla="*/ 268891 h 589407"/>
                  <a:gd name="connsiteX131" fmla="*/ 160756 w 449014"/>
                  <a:gd name="connsiteY131" fmla="*/ 252031 h 589407"/>
                  <a:gd name="connsiteX132" fmla="*/ 160851 w 449014"/>
                  <a:gd name="connsiteY132" fmla="*/ 252031 h 589407"/>
                  <a:gd name="connsiteX133" fmla="*/ 161137 w 449014"/>
                  <a:gd name="connsiteY133" fmla="*/ 251841 h 589407"/>
                  <a:gd name="connsiteX134" fmla="*/ 162661 w 449014"/>
                  <a:gd name="connsiteY134" fmla="*/ 249650 h 589407"/>
                  <a:gd name="connsiteX135" fmla="*/ 163042 w 449014"/>
                  <a:gd name="connsiteY135" fmla="*/ 245269 h 589407"/>
                  <a:gd name="connsiteX136" fmla="*/ 157708 w 449014"/>
                  <a:gd name="connsiteY136" fmla="*/ 223838 h 589407"/>
                  <a:gd name="connsiteX137" fmla="*/ 149707 w 449014"/>
                  <a:gd name="connsiteY137" fmla="*/ 234220 h 589407"/>
                  <a:gd name="connsiteX138" fmla="*/ 134467 w 449014"/>
                  <a:gd name="connsiteY138" fmla="*/ 235458 h 589407"/>
                  <a:gd name="connsiteX139" fmla="*/ 67601 w 449014"/>
                  <a:gd name="connsiteY139" fmla="*/ 199263 h 589407"/>
                  <a:gd name="connsiteX140" fmla="*/ 67220 w 449014"/>
                  <a:gd name="connsiteY140" fmla="*/ 189929 h 589407"/>
                  <a:gd name="connsiteX141" fmla="*/ 74840 w 449014"/>
                  <a:gd name="connsiteY141" fmla="*/ 184594 h 589407"/>
                  <a:gd name="connsiteX142" fmla="*/ 105416 w 449014"/>
                  <a:gd name="connsiteY142" fmla="*/ 163163 h 589407"/>
                  <a:gd name="connsiteX143" fmla="*/ 117703 w 449014"/>
                  <a:gd name="connsiteY143" fmla="*/ 112300 h 589407"/>
                  <a:gd name="connsiteX144" fmla="*/ 118560 w 449014"/>
                  <a:gd name="connsiteY144" fmla="*/ 104966 h 589407"/>
                  <a:gd name="connsiteX145" fmla="*/ 130181 w 449014"/>
                  <a:gd name="connsiteY145" fmla="*/ 56864 h 589407"/>
                  <a:gd name="connsiteX146" fmla="*/ 221144 w 449014"/>
                  <a:gd name="connsiteY146" fmla="*/ 286 h 589407"/>
                  <a:gd name="connsiteX147" fmla="*/ 222478 w 449014"/>
                  <a:gd name="connsiteY147" fmla="*/ 0 h 58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49014" h="589407">
                    <a:moveTo>
                      <a:pt x="59600" y="554260"/>
                    </a:moveTo>
                    <a:cubicBezTo>
                      <a:pt x="49123" y="554260"/>
                      <a:pt x="40074" y="560642"/>
                      <a:pt x="36264" y="569786"/>
                    </a:cubicBezTo>
                    <a:lnTo>
                      <a:pt x="407834" y="569786"/>
                    </a:lnTo>
                    <a:cubicBezTo>
                      <a:pt x="404024" y="560546"/>
                      <a:pt x="395071" y="554260"/>
                      <a:pt x="384403" y="554260"/>
                    </a:cubicBezTo>
                    <a:close/>
                    <a:moveTo>
                      <a:pt x="33407" y="378619"/>
                    </a:moveTo>
                    <a:cubicBezTo>
                      <a:pt x="29120" y="378619"/>
                      <a:pt x="25310" y="380524"/>
                      <a:pt x="22643" y="383953"/>
                    </a:cubicBezTo>
                    <a:cubicBezTo>
                      <a:pt x="19691" y="387763"/>
                      <a:pt x="18738" y="392716"/>
                      <a:pt x="20072" y="397478"/>
                    </a:cubicBezTo>
                    <a:lnTo>
                      <a:pt x="60077" y="534829"/>
                    </a:lnTo>
                    <a:lnTo>
                      <a:pt x="384403" y="534829"/>
                    </a:lnTo>
                    <a:cubicBezTo>
                      <a:pt x="385832" y="534829"/>
                      <a:pt x="387260" y="535115"/>
                      <a:pt x="388689" y="535210"/>
                    </a:cubicBezTo>
                    <a:lnTo>
                      <a:pt x="428789" y="397288"/>
                    </a:lnTo>
                    <a:cubicBezTo>
                      <a:pt x="430123" y="392716"/>
                      <a:pt x="429361" y="387953"/>
                      <a:pt x="426503" y="384239"/>
                    </a:cubicBezTo>
                    <a:cubicBezTo>
                      <a:pt x="423836" y="380619"/>
                      <a:pt x="419741" y="378619"/>
                      <a:pt x="415359" y="378619"/>
                    </a:cubicBezTo>
                    <a:lnTo>
                      <a:pt x="391356" y="378619"/>
                    </a:lnTo>
                    <a:cubicBezTo>
                      <a:pt x="390975" y="378619"/>
                      <a:pt x="390785" y="378905"/>
                      <a:pt x="390404" y="378905"/>
                    </a:cubicBezTo>
                    <a:cubicBezTo>
                      <a:pt x="390023" y="379000"/>
                      <a:pt x="389547" y="379000"/>
                      <a:pt x="389165" y="379000"/>
                    </a:cubicBezTo>
                    <a:cubicBezTo>
                      <a:pt x="388403" y="379000"/>
                      <a:pt x="387737" y="378809"/>
                      <a:pt x="386975" y="378619"/>
                    </a:cubicBezTo>
                    <a:close/>
                    <a:moveTo>
                      <a:pt x="168090" y="270129"/>
                    </a:moveTo>
                    <a:cubicBezTo>
                      <a:pt x="167614" y="270320"/>
                      <a:pt x="167042" y="270605"/>
                      <a:pt x="166661" y="270701"/>
                    </a:cubicBezTo>
                    <a:lnTo>
                      <a:pt x="107987" y="287846"/>
                    </a:lnTo>
                    <a:cubicBezTo>
                      <a:pt x="101415" y="289370"/>
                      <a:pt x="95224" y="292703"/>
                      <a:pt x="89128" y="297847"/>
                    </a:cubicBezTo>
                    <a:cubicBezTo>
                      <a:pt x="78650" y="306324"/>
                      <a:pt x="71792" y="317659"/>
                      <a:pt x="69221" y="330994"/>
                    </a:cubicBezTo>
                    <a:lnTo>
                      <a:pt x="65411" y="359188"/>
                    </a:lnTo>
                    <a:lnTo>
                      <a:pt x="378021" y="359188"/>
                    </a:lnTo>
                    <a:lnTo>
                      <a:pt x="374402" y="331661"/>
                    </a:lnTo>
                    <a:cubicBezTo>
                      <a:pt x="371544" y="319088"/>
                      <a:pt x="364591" y="307181"/>
                      <a:pt x="355066" y="299085"/>
                    </a:cubicBezTo>
                    <a:cubicBezTo>
                      <a:pt x="349637" y="294132"/>
                      <a:pt x="343446" y="290703"/>
                      <a:pt x="337254" y="289179"/>
                    </a:cubicBezTo>
                    <a:lnTo>
                      <a:pt x="279914" y="272034"/>
                    </a:lnTo>
                    <a:cubicBezTo>
                      <a:pt x="278294" y="271463"/>
                      <a:pt x="276961" y="270891"/>
                      <a:pt x="275723" y="270129"/>
                    </a:cubicBezTo>
                    <a:lnTo>
                      <a:pt x="228193" y="309753"/>
                    </a:lnTo>
                    <a:cubicBezTo>
                      <a:pt x="226383" y="311277"/>
                      <a:pt x="224192" y="312039"/>
                      <a:pt x="221906" y="312039"/>
                    </a:cubicBezTo>
                    <a:cubicBezTo>
                      <a:pt x="219620" y="312039"/>
                      <a:pt x="217430" y="311277"/>
                      <a:pt x="215620" y="309753"/>
                    </a:cubicBezTo>
                    <a:close/>
                    <a:moveTo>
                      <a:pt x="191045" y="87344"/>
                    </a:moveTo>
                    <a:cubicBezTo>
                      <a:pt x="178472" y="92869"/>
                      <a:pt x="169138" y="104775"/>
                      <a:pt x="166757" y="118396"/>
                    </a:cubicBezTo>
                    <a:cubicBezTo>
                      <a:pt x="162661" y="141351"/>
                      <a:pt x="160184" y="162973"/>
                      <a:pt x="160184" y="176308"/>
                    </a:cubicBezTo>
                    <a:cubicBezTo>
                      <a:pt x="160946" y="190500"/>
                      <a:pt x="164471" y="200597"/>
                      <a:pt x="172281" y="210788"/>
                    </a:cubicBezTo>
                    <a:cubicBezTo>
                      <a:pt x="180377" y="221647"/>
                      <a:pt x="183902" y="234506"/>
                      <a:pt x="182378" y="247364"/>
                    </a:cubicBezTo>
                    <a:lnTo>
                      <a:pt x="181997" y="251746"/>
                    </a:lnTo>
                    <a:cubicBezTo>
                      <a:pt x="181901" y="253079"/>
                      <a:pt x="181520" y="254413"/>
                      <a:pt x="181139" y="255651"/>
                    </a:cubicBezTo>
                    <a:lnTo>
                      <a:pt x="221811" y="289560"/>
                    </a:lnTo>
                    <a:lnTo>
                      <a:pt x="264388" y="254032"/>
                    </a:lnTo>
                    <a:cubicBezTo>
                      <a:pt x="264388" y="253746"/>
                      <a:pt x="264197" y="253460"/>
                      <a:pt x="264197" y="253175"/>
                    </a:cubicBezTo>
                    <a:lnTo>
                      <a:pt x="263816" y="248317"/>
                    </a:lnTo>
                    <a:cubicBezTo>
                      <a:pt x="262293" y="234791"/>
                      <a:pt x="265817" y="221742"/>
                      <a:pt x="273818" y="211931"/>
                    </a:cubicBezTo>
                    <a:cubicBezTo>
                      <a:pt x="281533" y="201835"/>
                      <a:pt x="284867" y="192119"/>
                      <a:pt x="285629" y="177165"/>
                    </a:cubicBezTo>
                    <a:cubicBezTo>
                      <a:pt x="285629" y="167545"/>
                      <a:pt x="284105" y="152591"/>
                      <a:pt x="281533" y="135922"/>
                    </a:cubicBezTo>
                    <a:cubicBezTo>
                      <a:pt x="264102" y="137160"/>
                      <a:pt x="246481" y="130588"/>
                      <a:pt x="234479" y="118015"/>
                    </a:cubicBezTo>
                    <a:cubicBezTo>
                      <a:pt x="229812" y="113252"/>
                      <a:pt x="226288" y="108014"/>
                      <a:pt x="222954" y="102965"/>
                    </a:cubicBezTo>
                    <a:cubicBezTo>
                      <a:pt x="220668" y="99632"/>
                      <a:pt x="218668" y="96488"/>
                      <a:pt x="216287" y="93631"/>
                    </a:cubicBezTo>
                    <a:cubicBezTo>
                      <a:pt x="215906" y="93059"/>
                      <a:pt x="215429" y="92488"/>
                      <a:pt x="215144" y="91821"/>
                    </a:cubicBezTo>
                    <a:cubicBezTo>
                      <a:pt x="209238" y="85439"/>
                      <a:pt x="199523" y="83630"/>
                      <a:pt x="191045" y="87344"/>
                    </a:cubicBezTo>
                    <a:close/>
                    <a:moveTo>
                      <a:pt x="208190" y="36099"/>
                    </a:moveTo>
                    <a:cubicBezTo>
                      <a:pt x="224668" y="36099"/>
                      <a:pt x="241432" y="44005"/>
                      <a:pt x="251814" y="56578"/>
                    </a:cubicBezTo>
                    <a:cubicBezTo>
                      <a:pt x="255053" y="60578"/>
                      <a:pt x="257434" y="64484"/>
                      <a:pt x="259815" y="68389"/>
                    </a:cubicBezTo>
                    <a:cubicBezTo>
                      <a:pt x="262768" y="73151"/>
                      <a:pt x="265530" y="77723"/>
                      <a:pt x="269245" y="81152"/>
                    </a:cubicBezTo>
                    <a:cubicBezTo>
                      <a:pt x="274579" y="85820"/>
                      <a:pt x="283533" y="88010"/>
                      <a:pt x="291153" y="86201"/>
                    </a:cubicBezTo>
                    <a:cubicBezTo>
                      <a:pt x="296391" y="84962"/>
                      <a:pt x="301630" y="88296"/>
                      <a:pt x="302868" y="93535"/>
                    </a:cubicBezTo>
                    <a:cubicBezTo>
                      <a:pt x="304107" y="98774"/>
                      <a:pt x="300773" y="104012"/>
                      <a:pt x="295534" y="105251"/>
                    </a:cubicBezTo>
                    <a:cubicBezTo>
                      <a:pt x="292200" y="106013"/>
                      <a:pt x="288771" y="106394"/>
                      <a:pt x="285437" y="106394"/>
                    </a:cubicBezTo>
                    <a:cubicBezTo>
                      <a:pt x="274674" y="106394"/>
                      <a:pt x="264006" y="102679"/>
                      <a:pt x="256100" y="95726"/>
                    </a:cubicBezTo>
                    <a:cubicBezTo>
                      <a:pt x="250195" y="90296"/>
                      <a:pt x="246385" y="84105"/>
                      <a:pt x="243051" y="78581"/>
                    </a:cubicBezTo>
                    <a:cubicBezTo>
                      <a:pt x="240956" y="75152"/>
                      <a:pt x="238956" y="71913"/>
                      <a:pt x="236670" y="69056"/>
                    </a:cubicBezTo>
                    <a:cubicBezTo>
                      <a:pt x="230002" y="61054"/>
                      <a:pt x="218762" y="55816"/>
                      <a:pt x="208095" y="55816"/>
                    </a:cubicBezTo>
                    <a:cubicBezTo>
                      <a:pt x="202665" y="55816"/>
                      <a:pt x="198379" y="51339"/>
                      <a:pt x="198379" y="45910"/>
                    </a:cubicBezTo>
                    <a:cubicBezTo>
                      <a:pt x="198379" y="40481"/>
                      <a:pt x="202761" y="36099"/>
                      <a:pt x="208190" y="36099"/>
                    </a:cubicBezTo>
                    <a:close/>
                    <a:moveTo>
                      <a:pt x="223621" y="19622"/>
                    </a:moveTo>
                    <a:cubicBezTo>
                      <a:pt x="191045" y="20098"/>
                      <a:pt x="159994" y="38576"/>
                      <a:pt x="147802" y="64961"/>
                    </a:cubicBezTo>
                    <a:cubicBezTo>
                      <a:pt x="141706" y="78200"/>
                      <a:pt x="139325" y="93726"/>
                      <a:pt x="137801" y="107156"/>
                    </a:cubicBezTo>
                    <a:lnTo>
                      <a:pt x="136943" y="114395"/>
                    </a:lnTo>
                    <a:cubicBezTo>
                      <a:pt x="134753" y="133541"/>
                      <a:pt x="132562" y="153353"/>
                      <a:pt x="122465" y="172403"/>
                    </a:cubicBezTo>
                    <a:cubicBezTo>
                      <a:pt x="115226" y="185642"/>
                      <a:pt x="105416" y="194786"/>
                      <a:pt x="93319" y="199835"/>
                    </a:cubicBezTo>
                    <a:cubicBezTo>
                      <a:pt x="102939" y="208693"/>
                      <a:pt x="120370" y="219170"/>
                      <a:pt x="146468" y="214884"/>
                    </a:cubicBezTo>
                    <a:cubicBezTo>
                      <a:pt x="148659" y="214503"/>
                      <a:pt x="150755" y="215075"/>
                      <a:pt x="152564" y="216027"/>
                    </a:cubicBezTo>
                    <a:cubicBezTo>
                      <a:pt x="145325" y="204788"/>
                      <a:pt x="141515" y="192596"/>
                      <a:pt x="140658" y="176784"/>
                    </a:cubicBezTo>
                    <a:cubicBezTo>
                      <a:pt x="140563" y="155543"/>
                      <a:pt x="145421" y="126492"/>
                      <a:pt x="147516" y="114967"/>
                    </a:cubicBezTo>
                    <a:cubicBezTo>
                      <a:pt x="151040" y="94678"/>
                      <a:pt x="164375" y="77629"/>
                      <a:pt x="183235" y="69437"/>
                    </a:cubicBezTo>
                    <a:cubicBezTo>
                      <a:pt x="200285" y="62008"/>
                      <a:pt x="220192" y="66675"/>
                      <a:pt x="231241" y="80867"/>
                    </a:cubicBezTo>
                    <a:cubicBezTo>
                      <a:pt x="231717" y="81439"/>
                      <a:pt x="232193" y="82106"/>
                      <a:pt x="232479" y="82772"/>
                    </a:cubicBezTo>
                    <a:cubicBezTo>
                      <a:pt x="234956" y="85916"/>
                      <a:pt x="237051" y="89059"/>
                      <a:pt x="239051" y="92107"/>
                    </a:cubicBezTo>
                    <a:cubicBezTo>
                      <a:pt x="242004" y="96679"/>
                      <a:pt x="244766" y="100870"/>
                      <a:pt x="248291" y="104394"/>
                    </a:cubicBezTo>
                    <a:cubicBezTo>
                      <a:pt x="257054" y="113633"/>
                      <a:pt x="270770" y="118110"/>
                      <a:pt x="283247" y="116110"/>
                    </a:cubicBezTo>
                    <a:cubicBezTo>
                      <a:pt x="285629" y="115634"/>
                      <a:pt x="287915" y="116300"/>
                      <a:pt x="289820" y="117443"/>
                    </a:cubicBezTo>
                    <a:cubicBezTo>
                      <a:pt x="294487" y="117443"/>
                      <a:pt x="298678" y="120587"/>
                      <a:pt x="299440" y="125349"/>
                    </a:cubicBezTo>
                    <a:cubicBezTo>
                      <a:pt x="301535" y="137446"/>
                      <a:pt x="304964" y="160306"/>
                      <a:pt x="304964" y="177546"/>
                    </a:cubicBezTo>
                    <a:cubicBezTo>
                      <a:pt x="304202" y="193262"/>
                      <a:pt x="300678" y="205264"/>
                      <a:pt x="293915" y="216408"/>
                    </a:cubicBezTo>
                    <a:cubicBezTo>
                      <a:pt x="295916" y="215075"/>
                      <a:pt x="298297" y="214408"/>
                      <a:pt x="300773" y="214884"/>
                    </a:cubicBezTo>
                    <a:cubicBezTo>
                      <a:pt x="326872" y="219170"/>
                      <a:pt x="344303" y="208693"/>
                      <a:pt x="353923" y="199835"/>
                    </a:cubicBezTo>
                    <a:cubicBezTo>
                      <a:pt x="341826" y="194786"/>
                      <a:pt x="332111" y="185738"/>
                      <a:pt x="324872" y="172593"/>
                    </a:cubicBezTo>
                    <a:cubicBezTo>
                      <a:pt x="314680" y="153353"/>
                      <a:pt x="312489" y="133445"/>
                      <a:pt x="310299" y="114300"/>
                    </a:cubicBezTo>
                    <a:lnTo>
                      <a:pt x="309441" y="107156"/>
                    </a:lnTo>
                    <a:cubicBezTo>
                      <a:pt x="307917" y="93726"/>
                      <a:pt x="305536" y="78200"/>
                      <a:pt x="299440" y="64961"/>
                    </a:cubicBezTo>
                    <a:cubicBezTo>
                      <a:pt x="287343" y="38576"/>
                      <a:pt x="256292" y="20098"/>
                      <a:pt x="223621" y="19622"/>
                    </a:cubicBezTo>
                    <a:close/>
                    <a:moveTo>
                      <a:pt x="222478" y="0"/>
                    </a:moveTo>
                    <a:cubicBezTo>
                      <a:pt x="222859" y="0"/>
                      <a:pt x="223240" y="95"/>
                      <a:pt x="223716" y="95"/>
                    </a:cubicBezTo>
                    <a:cubicBezTo>
                      <a:pt x="224097" y="95"/>
                      <a:pt x="224573" y="0"/>
                      <a:pt x="224954" y="0"/>
                    </a:cubicBezTo>
                    <a:cubicBezTo>
                      <a:pt x="225431" y="0"/>
                      <a:pt x="225812" y="191"/>
                      <a:pt x="226288" y="191"/>
                    </a:cubicBezTo>
                    <a:cubicBezTo>
                      <a:pt x="265817" y="1619"/>
                      <a:pt x="302107" y="23813"/>
                      <a:pt x="317252" y="56769"/>
                    </a:cubicBezTo>
                    <a:cubicBezTo>
                      <a:pt x="324491" y="72485"/>
                      <a:pt x="327158" y="90011"/>
                      <a:pt x="328872" y="104966"/>
                    </a:cubicBezTo>
                    <a:lnTo>
                      <a:pt x="329729" y="112109"/>
                    </a:lnTo>
                    <a:cubicBezTo>
                      <a:pt x="331825" y="130302"/>
                      <a:pt x="333730" y="147447"/>
                      <a:pt x="342112" y="163259"/>
                    </a:cubicBezTo>
                    <a:cubicBezTo>
                      <a:pt x="349256" y="176213"/>
                      <a:pt x="358971" y="183071"/>
                      <a:pt x="372592" y="184594"/>
                    </a:cubicBezTo>
                    <a:cubicBezTo>
                      <a:pt x="375830" y="184880"/>
                      <a:pt x="378783" y="186976"/>
                      <a:pt x="380212" y="189929"/>
                    </a:cubicBezTo>
                    <a:cubicBezTo>
                      <a:pt x="381641" y="192881"/>
                      <a:pt x="381546" y="196406"/>
                      <a:pt x="379831" y="199263"/>
                    </a:cubicBezTo>
                    <a:cubicBezTo>
                      <a:pt x="378878" y="200882"/>
                      <a:pt x="357733" y="235458"/>
                      <a:pt x="312965" y="235458"/>
                    </a:cubicBezTo>
                    <a:cubicBezTo>
                      <a:pt x="308108" y="235458"/>
                      <a:pt x="303059" y="235077"/>
                      <a:pt x="297725" y="234220"/>
                    </a:cubicBezTo>
                    <a:cubicBezTo>
                      <a:pt x="292391" y="233363"/>
                      <a:pt x="288772" y="228314"/>
                      <a:pt x="289629" y="223076"/>
                    </a:cubicBezTo>
                    <a:cubicBezTo>
                      <a:pt x="289439" y="223361"/>
                      <a:pt x="289248" y="223647"/>
                      <a:pt x="289058" y="223933"/>
                    </a:cubicBezTo>
                    <a:cubicBezTo>
                      <a:pt x="284200" y="229934"/>
                      <a:pt x="282200" y="237744"/>
                      <a:pt x="283152" y="246221"/>
                    </a:cubicBezTo>
                    <a:lnTo>
                      <a:pt x="283628" y="251174"/>
                    </a:lnTo>
                    <a:cubicBezTo>
                      <a:pt x="283724" y="251841"/>
                      <a:pt x="284105" y="252508"/>
                      <a:pt x="284295" y="252603"/>
                    </a:cubicBezTo>
                    <a:cubicBezTo>
                      <a:pt x="285438" y="253270"/>
                      <a:pt x="285438" y="253365"/>
                      <a:pt x="285819" y="253460"/>
                    </a:cubicBezTo>
                    <a:lnTo>
                      <a:pt x="342302" y="270320"/>
                    </a:lnTo>
                    <a:cubicBezTo>
                      <a:pt x="348399" y="271748"/>
                      <a:pt x="358209" y="275463"/>
                      <a:pt x="367925" y="284321"/>
                    </a:cubicBezTo>
                    <a:cubicBezTo>
                      <a:pt x="380498" y="294989"/>
                      <a:pt x="389642" y="310610"/>
                      <a:pt x="393547" y="328136"/>
                    </a:cubicBezTo>
                    <a:lnTo>
                      <a:pt x="397643" y="359093"/>
                    </a:lnTo>
                    <a:lnTo>
                      <a:pt x="415359" y="359093"/>
                    </a:lnTo>
                    <a:cubicBezTo>
                      <a:pt x="426027" y="359093"/>
                      <a:pt x="435838" y="363950"/>
                      <a:pt x="442220" y="372523"/>
                    </a:cubicBezTo>
                    <a:cubicBezTo>
                      <a:pt x="448697" y="381286"/>
                      <a:pt x="450697" y="392240"/>
                      <a:pt x="447554" y="402812"/>
                    </a:cubicBezTo>
                    <a:lnTo>
                      <a:pt x="407358" y="541115"/>
                    </a:lnTo>
                    <a:cubicBezTo>
                      <a:pt x="420503" y="548831"/>
                      <a:pt x="429266" y="562928"/>
                      <a:pt x="429266" y="579596"/>
                    </a:cubicBezTo>
                    <a:cubicBezTo>
                      <a:pt x="429266" y="585026"/>
                      <a:pt x="424884" y="589407"/>
                      <a:pt x="419455" y="589407"/>
                    </a:cubicBezTo>
                    <a:lnTo>
                      <a:pt x="24548" y="589407"/>
                    </a:lnTo>
                    <a:cubicBezTo>
                      <a:pt x="19119" y="589407"/>
                      <a:pt x="14738" y="585026"/>
                      <a:pt x="14738" y="579596"/>
                    </a:cubicBezTo>
                    <a:cubicBezTo>
                      <a:pt x="14738" y="561594"/>
                      <a:pt x="25501" y="546164"/>
                      <a:pt x="40931" y="539020"/>
                    </a:cubicBezTo>
                    <a:lnTo>
                      <a:pt x="1307" y="402812"/>
                    </a:lnTo>
                    <a:cubicBezTo>
                      <a:pt x="-1645" y="391954"/>
                      <a:pt x="450" y="380810"/>
                      <a:pt x="7118" y="372142"/>
                    </a:cubicBezTo>
                    <a:cubicBezTo>
                      <a:pt x="13404" y="363855"/>
                      <a:pt x="23024" y="359093"/>
                      <a:pt x="33407" y="359093"/>
                    </a:cubicBezTo>
                    <a:lnTo>
                      <a:pt x="45694" y="359093"/>
                    </a:lnTo>
                    <a:lnTo>
                      <a:pt x="49885" y="327755"/>
                    </a:lnTo>
                    <a:cubicBezTo>
                      <a:pt x="53409" y="309563"/>
                      <a:pt x="62934" y="293751"/>
                      <a:pt x="76745" y="282702"/>
                    </a:cubicBezTo>
                    <a:cubicBezTo>
                      <a:pt x="84937" y="275749"/>
                      <a:pt x="93795" y="271082"/>
                      <a:pt x="102939" y="268891"/>
                    </a:cubicBezTo>
                    <a:lnTo>
                      <a:pt x="160756" y="252031"/>
                    </a:lnTo>
                    <a:cubicBezTo>
                      <a:pt x="160756" y="252031"/>
                      <a:pt x="160851" y="252031"/>
                      <a:pt x="160851" y="252031"/>
                    </a:cubicBezTo>
                    <a:cubicBezTo>
                      <a:pt x="160946" y="251936"/>
                      <a:pt x="161042" y="251936"/>
                      <a:pt x="161137" y="251841"/>
                    </a:cubicBezTo>
                    <a:cubicBezTo>
                      <a:pt x="162089" y="251174"/>
                      <a:pt x="162566" y="250127"/>
                      <a:pt x="162661" y="249650"/>
                    </a:cubicBezTo>
                    <a:lnTo>
                      <a:pt x="163042" y="245269"/>
                    </a:lnTo>
                    <a:cubicBezTo>
                      <a:pt x="163994" y="237554"/>
                      <a:pt x="162089" y="230219"/>
                      <a:pt x="157708" y="223838"/>
                    </a:cubicBezTo>
                    <a:cubicBezTo>
                      <a:pt x="158089" y="228791"/>
                      <a:pt x="154755" y="233363"/>
                      <a:pt x="149707" y="234220"/>
                    </a:cubicBezTo>
                    <a:cubicBezTo>
                      <a:pt x="144373" y="235077"/>
                      <a:pt x="139229" y="235458"/>
                      <a:pt x="134467" y="235458"/>
                    </a:cubicBezTo>
                    <a:cubicBezTo>
                      <a:pt x="89795" y="235458"/>
                      <a:pt x="68554" y="200882"/>
                      <a:pt x="67601" y="199263"/>
                    </a:cubicBezTo>
                    <a:cubicBezTo>
                      <a:pt x="65887" y="196406"/>
                      <a:pt x="65792" y="192881"/>
                      <a:pt x="67220" y="189929"/>
                    </a:cubicBezTo>
                    <a:cubicBezTo>
                      <a:pt x="68649" y="186976"/>
                      <a:pt x="71507" y="184976"/>
                      <a:pt x="74840" y="184594"/>
                    </a:cubicBezTo>
                    <a:cubicBezTo>
                      <a:pt x="88461" y="183071"/>
                      <a:pt x="98177" y="176213"/>
                      <a:pt x="105416" y="163163"/>
                    </a:cubicBezTo>
                    <a:cubicBezTo>
                      <a:pt x="113702" y="147638"/>
                      <a:pt x="115607" y="130493"/>
                      <a:pt x="117703" y="112300"/>
                    </a:cubicBezTo>
                    <a:lnTo>
                      <a:pt x="118560" y="104966"/>
                    </a:lnTo>
                    <a:cubicBezTo>
                      <a:pt x="120275" y="90011"/>
                      <a:pt x="122942" y="72581"/>
                      <a:pt x="130181" y="56864"/>
                    </a:cubicBezTo>
                    <a:cubicBezTo>
                      <a:pt x="145230" y="23908"/>
                      <a:pt x="181520" y="1715"/>
                      <a:pt x="221144" y="286"/>
                    </a:cubicBezTo>
                    <a:cubicBezTo>
                      <a:pt x="221621" y="191"/>
                      <a:pt x="222002" y="0"/>
                      <a:pt x="222478" y="0"/>
                    </a:cubicBezTo>
                    <a:close/>
                  </a:path>
                </a:pathLst>
              </a:custGeom>
              <a:solidFill>
                <a:schemeClr val="accent6"/>
              </a:solidFill>
              <a:ln w="9525" cap="flat">
                <a:noFill/>
                <a:prstDash val="solid"/>
                <a:miter/>
              </a:ln>
            </p:spPr>
            <p:txBody>
              <a:bodyPr lIns="0" tIns="0" rIns="0" bIns="0" rtlCol="0" anchor="ctr"/>
              <a:lstStyle/>
              <a:p>
                <a:endParaRPr lang="de-DE" dirty="0"/>
              </a:p>
            </p:txBody>
          </p:sp>
        </p:grpSp>
        <p:cxnSp>
          <p:nvCxnSpPr>
            <p:cNvPr id="109" name="Verbinder: gewinkelt 108">
              <a:extLst>
                <a:ext uri="{FF2B5EF4-FFF2-40B4-BE49-F238E27FC236}">
                  <a16:creationId xmlns:a16="http://schemas.microsoft.com/office/drawing/2014/main" id="{59391A49-9865-41B4-3AB2-B6873A3F88A1}"/>
                </a:ext>
              </a:extLst>
            </p:cNvPr>
            <p:cNvCxnSpPr>
              <a:cxnSpLocks/>
            </p:cNvCxnSpPr>
            <p:nvPr/>
          </p:nvCxnSpPr>
          <p:spPr bwMode="gray">
            <a:xfrm rot="5400000" flipH="1" flipV="1">
              <a:off x="2894470" y="948150"/>
              <a:ext cx="360000" cy="4024800"/>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Verbinder: gewinkelt 163">
              <a:extLst>
                <a:ext uri="{FF2B5EF4-FFF2-40B4-BE49-F238E27FC236}">
                  <a16:creationId xmlns:a16="http://schemas.microsoft.com/office/drawing/2014/main" id="{3B78D022-CDEB-D5AF-F0B1-6838B7D64D05}"/>
                </a:ext>
              </a:extLst>
            </p:cNvPr>
            <p:cNvCxnSpPr>
              <a:cxnSpLocks/>
            </p:cNvCxnSpPr>
            <p:nvPr/>
          </p:nvCxnSpPr>
          <p:spPr bwMode="gray">
            <a:xfrm rot="16200000" flipV="1">
              <a:off x="3597222" y="1828800"/>
              <a:ext cx="360000" cy="4024800"/>
            </a:xfrm>
            <a:prstGeom prst="bentConnector2">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7" name="Verbinder: gewinkelt 166">
              <a:extLst>
                <a:ext uri="{FF2B5EF4-FFF2-40B4-BE49-F238E27FC236}">
                  <a16:creationId xmlns:a16="http://schemas.microsoft.com/office/drawing/2014/main" id="{8CFC5901-496B-CB37-DC73-651FD2DBEC73}"/>
                </a:ext>
              </a:extLst>
            </p:cNvPr>
            <p:cNvCxnSpPr>
              <a:cxnSpLocks/>
            </p:cNvCxnSpPr>
            <p:nvPr/>
          </p:nvCxnSpPr>
          <p:spPr bwMode="gray">
            <a:xfrm rot="16200000" flipH="1">
              <a:off x="2894470" y="2349450"/>
              <a:ext cx="360000" cy="4024800"/>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98" name="Gruppieren 197">
              <a:extLst>
                <a:ext uri="{FF2B5EF4-FFF2-40B4-BE49-F238E27FC236}">
                  <a16:creationId xmlns:a16="http://schemas.microsoft.com/office/drawing/2014/main" id="{FE6FFCA1-0ED5-A08C-0A65-09A753CA2763}"/>
                </a:ext>
              </a:extLst>
            </p:cNvPr>
            <p:cNvGrpSpPr>
              <a:grpSpLocks noChangeAspect="1"/>
            </p:cNvGrpSpPr>
            <p:nvPr/>
          </p:nvGrpSpPr>
          <p:grpSpPr bwMode="gray">
            <a:xfrm>
              <a:off x="1507030" y="2311200"/>
              <a:ext cx="720000" cy="756000"/>
              <a:chOff x="1626936" y="2311200"/>
              <a:chExt cx="720000" cy="756000"/>
            </a:xfrm>
          </p:grpSpPr>
          <p:sp>
            <p:nvSpPr>
              <p:cNvPr id="172" name="Textfeld 171">
                <a:extLst>
                  <a:ext uri="{FF2B5EF4-FFF2-40B4-BE49-F238E27FC236}">
                    <a16:creationId xmlns:a16="http://schemas.microsoft.com/office/drawing/2014/main" id="{190BE8B1-F753-F872-4890-F7DCBD03F943}"/>
                  </a:ext>
                </a:extLst>
              </p:cNvPr>
              <p:cNvSpPr txBox="1">
                <a:spLocks/>
              </p:cNvSpPr>
              <p:nvPr/>
            </p:nvSpPr>
            <p:spPr bwMode="gray">
              <a:xfrm>
                <a:off x="1626936" y="2311200"/>
                <a:ext cx="720000" cy="180000"/>
              </a:xfrm>
              <a:prstGeom prst="rect">
                <a:avLst/>
              </a:prstGeom>
              <a:noFill/>
            </p:spPr>
            <p:txBody>
              <a:bodyPr wrap="square" lIns="0" tIns="0" rIns="0" bIns="72000" rtlCol="0" anchor="b" anchorCtr="0">
                <a:noAutofit/>
              </a:bodyPr>
              <a:lstStyle/>
              <a:p>
                <a:pPr algn="ctr">
                  <a:lnSpc>
                    <a:spcPct val="90000"/>
                  </a:lnSpc>
                  <a:spcAft>
                    <a:spcPts val="1000"/>
                  </a:spcAft>
                </a:pPr>
                <a:r>
                  <a:rPr lang="de-DE" sz="1000" dirty="0">
                    <a:solidFill>
                      <a:schemeClr val="bg1">
                        <a:lumMod val="50000"/>
                      </a:schemeClr>
                    </a:solidFill>
                  </a:rPr>
                  <a:t>Basisprodukt</a:t>
                </a:r>
              </a:p>
            </p:txBody>
          </p:sp>
          <p:grpSp>
            <p:nvGrpSpPr>
              <p:cNvPr id="197" name="Gruppieren 196">
                <a:extLst>
                  <a:ext uri="{FF2B5EF4-FFF2-40B4-BE49-F238E27FC236}">
                    <a16:creationId xmlns:a16="http://schemas.microsoft.com/office/drawing/2014/main" id="{6649E308-D4AE-EFE6-D31D-E9FCA158266F}"/>
                  </a:ext>
                </a:extLst>
              </p:cNvPr>
              <p:cNvGrpSpPr>
                <a:grpSpLocks noChangeAspect="1"/>
              </p:cNvGrpSpPr>
              <p:nvPr/>
            </p:nvGrpSpPr>
            <p:grpSpPr bwMode="gray">
              <a:xfrm>
                <a:off x="1698936" y="2491200"/>
                <a:ext cx="576000" cy="576000"/>
                <a:chOff x="1698936" y="2491200"/>
                <a:chExt cx="576000" cy="576000"/>
              </a:xfrm>
            </p:grpSpPr>
            <p:sp>
              <p:nvSpPr>
                <p:cNvPr id="174" name="Ellipse 173">
                  <a:extLst>
                    <a:ext uri="{FF2B5EF4-FFF2-40B4-BE49-F238E27FC236}">
                      <a16:creationId xmlns:a16="http://schemas.microsoft.com/office/drawing/2014/main" id="{02EEFE9B-521A-E07D-6ADA-2752269B1C1F}"/>
                    </a:ext>
                  </a:extLst>
                </p:cNvPr>
                <p:cNvSpPr>
                  <a:spLocks noChangeAspect="1"/>
                </p:cNvSpPr>
                <p:nvPr/>
              </p:nvSpPr>
              <p:spPr bwMode="gray">
                <a:xfrm>
                  <a:off x="1698936" y="2491200"/>
                  <a:ext cx="576000" cy="576000"/>
                </a:xfrm>
                <a:prstGeom prst="ellipse">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96" name="Freihandform: Form 195">
                  <a:extLst>
                    <a:ext uri="{FF2B5EF4-FFF2-40B4-BE49-F238E27FC236}">
                      <a16:creationId xmlns:a16="http://schemas.microsoft.com/office/drawing/2014/main" id="{0A161D8E-2B5F-2BB3-4ACC-CDA9E8A1741F}"/>
                    </a:ext>
                  </a:extLst>
                </p:cNvPr>
                <p:cNvSpPr>
                  <a:spLocks noChangeAspect="1"/>
                </p:cNvSpPr>
                <p:nvPr/>
              </p:nvSpPr>
              <p:spPr bwMode="gray">
                <a:xfrm>
                  <a:off x="1829384" y="2668118"/>
                  <a:ext cx="315105" cy="222164"/>
                </a:xfrm>
                <a:custGeom>
                  <a:avLst/>
                  <a:gdLst>
                    <a:gd name="connsiteX0" fmla="*/ 41967 w 315105"/>
                    <a:gd name="connsiteY0" fmla="*/ 92005 h 222164"/>
                    <a:gd name="connsiteX1" fmla="*/ 46729 w 315105"/>
                    <a:gd name="connsiteY1" fmla="*/ 96768 h 222164"/>
                    <a:gd name="connsiteX2" fmla="*/ 46729 w 315105"/>
                    <a:gd name="connsiteY2" fmla="*/ 173635 h 222164"/>
                    <a:gd name="connsiteX3" fmla="*/ 153076 w 315105"/>
                    <a:gd name="connsiteY3" fmla="*/ 210687 h 222164"/>
                    <a:gd name="connsiteX4" fmla="*/ 153076 w 315105"/>
                    <a:gd name="connsiteY4" fmla="*/ 99911 h 222164"/>
                    <a:gd name="connsiteX5" fmla="*/ 157838 w 315105"/>
                    <a:gd name="connsiteY5" fmla="*/ 95148 h 222164"/>
                    <a:gd name="connsiteX6" fmla="*/ 162601 w 315105"/>
                    <a:gd name="connsiteY6" fmla="*/ 99911 h 222164"/>
                    <a:gd name="connsiteX7" fmla="*/ 162601 w 315105"/>
                    <a:gd name="connsiteY7" fmla="*/ 210734 h 222164"/>
                    <a:gd name="connsiteX8" fmla="*/ 268852 w 315105"/>
                    <a:gd name="connsiteY8" fmla="*/ 173635 h 222164"/>
                    <a:gd name="connsiteX9" fmla="*/ 268852 w 315105"/>
                    <a:gd name="connsiteY9" fmla="*/ 96768 h 222164"/>
                    <a:gd name="connsiteX10" fmla="*/ 273615 w 315105"/>
                    <a:gd name="connsiteY10" fmla="*/ 92005 h 222164"/>
                    <a:gd name="connsiteX11" fmla="*/ 278377 w 315105"/>
                    <a:gd name="connsiteY11" fmla="*/ 96768 h 222164"/>
                    <a:gd name="connsiteX12" fmla="*/ 278377 w 315105"/>
                    <a:gd name="connsiteY12" fmla="*/ 176968 h 222164"/>
                    <a:gd name="connsiteX13" fmla="*/ 275186 w 315105"/>
                    <a:gd name="connsiteY13" fmla="*/ 181445 h 222164"/>
                    <a:gd name="connsiteX14" fmla="*/ 159982 w 315105"/>
                    <a:gd name="connsiteY14" fmla="*/ 221688 h 222164"/>
                    <a:gd name="connsiteX15" fmla="*/ 158076 w 315105"/>
                    <a:gd name="connsiteY15" fmla="*/ 222164 h 222164"/>
                    <a:gd name="connsiteX16" fmla="*/ 157981 w 315105"/>
                    <a:gd name="connsiteY16" fmla="*/ 222164 h 222164"/>
                    <a:gd name="connsiteX17" fmla="*/ 157886 w 315105"/>
                    <a:gd name="connsiteY17" fmla="*/ 222164 h 222164"/>
                    <a:gd name="connsiteX18" fmla="*/ 155981 w 315105"/>
                    <a:gd name="connsiteY18" fmla="*/ 221736 h 222164"/>
                    <a:gd name="connsiteX19" fmla="*/ 40395 w 315105"/>
                    <a:gd name="connsiteY19" fmla="*/ 181493 h 222164"/>
                    <a:gd name="connsiteX20" fmla="*/ 37204 w 315105"/>
                    <a:gd name="connsiteY20" fmla="*/ 177016 h 222164"/>
                    <a:gd name="connsiteX21" fmla="*/ 37204 w 315105"/>
                    <a:gd name="connsiteY21" fmla="*/ 96768 h 222164"/>
                    <a:gd name="connsiteX22" fmla="*/ 41967 w 315105"/>
                    <a:gd name="connsiteY22" fmla="*/ 92005 h 222164"/>
                    <a:gd name="connsiteX23" fmla="*/ 42919 w 315105"/>
                    <a:gd name="connsiteY23" fmla="*/ 34045 h 222164"/>
                    <a:gd name="connsiteX24" fmla="*/ 13391 w 315105"/>
                    <a:gd name="connsiteY24" fmla="*/ 63620 h 222164"/>
                    <a:gd name="connsiteX25" fmla="*/ 116881 w 315105"/>
                    <a:gd name="connsiteY25" fmla="*/ 102149 h 222164"/>
                    <a:gd name="connsiteX26" fmla="*/ 116929 w 315105"/>
                    <a:gd name="connsiteY26" fmla="*/ 102149 h 222164"/>
                    <a:gd name="connsiteX27" fmla="*/ 148694 w 315105"/>
                    <a:gd name="connsiteY27" fmla="*/ 71050 h 222164"/>
                    <a:gd name="connsiteX28" fmla="*/ 272663 w 315105"/>
                    <a:gd name="connsiteY28" fmla="*/ 33997 h 222164"/>
                    <a:gd name="connsiteX29" fmla="*/ 167221 w 315105"/>
                    <a:gd name="connsiteY29" fmla="*/ 71002 h 222164"/>
                    <a:gd name="connsiteX30" fmla="*/ 198510 w 315105"/>
                    <a:gd name="connsiteY30" fmla="*/ 101625 h 222164"/>
                    <a:gd name="connsiteX31" fmla="*/ 301714 w 315105"/>
                    <a:gd name="connsiteY31" fmla="*/ 63096 h 222164"/>
                    <a:gd name="connsiteX32" fmla="*/ 194272 w 315105"/>
                    <a:gd name="connsiteY32" fmla="*/ 184 h 222164"/>
                    <a:gd name="connsiteX33" fmla="*/ 274663 w 315105"/>
                    <a:gd name="connsiteY33" fmla="*/ 23329 h 222164"/>
                    <a:gd name="connsiteX34" fmla="*/ 276711 w 315105"/>
                    <a:gd name="connsiteY34" fmla="*/ 24520 h 222164"/>
                    <a:gd name="connsiteX35" fmla="*/ 313716 w 315105"/>
                    <a:gd name="connsiteY35" fmla="*/ 61620 h 222164"/>
                    <a:gd name="connsiteX36" fmla="*/ 313716 w 315105"/>
                    <a:gd name="connsiteY36" fmla="*/ 61667 h 222164"/>
                    <a:gd name="connsiteX37" fmla="*/ 315001 w 315105"/>
                    <a:gd name="connsiteY37" fmla="*/ 66049 h 222164"/>
                    <a:gd name="connsiteX38" fmla="*/ 312001 w 315105"/>
                    <a:gd name="connsiteY38" fmla="*/ 69478 h 222164"/>
                    <a:gd name="connsiteX39" fmla="*/ 199034 w 315105"/>
                    <a:gd name="connsiteY39" fmla="*/ 111627 h 222164"/>
                    <a:gd name="connsiteX40" fmla="*/ 197367 w 315105"/>
                    <a:gd name="connsiteY40" fmla="*/ 111912 h 222164"/>
                    <a:gd name="connsiteX41" fmla="*/ 194034 w 315105"/>
                    <a:gd name="connsiteY41" fmla="*/ 110531 h 222164"/>
                    <a:gd name="connsiteX42" fmla="*/ 157981 w 315105"/>
                    <a:gd name="connsiteY42" fmla="*/ 75241 h 222164"/>
                    <a:gd name="connsiteX43" fmla="*/ 121405 w 315105"/>
                    <a:gd name="connsiteY43" fmla="*/ 111007 h 222164"/>
                    <a:gd name="connsiteX44" fmla="*/ 118072 w 315105"/>
                    <a:gd name="connsiteY44" fmla="*/ 112389 h 222164"/>
                    <a:gd name="connsiteX45" fmla="*/ 116405 w 315105"/>
                    <a:gd name="connsiteY45" fmla="*/ 112103 h 222164"/>
                    <a:gd name="connsiteX46" fmla="*/ 3104 w 315105"/>
                    <a:gd name="connsiteY46" fmla="*/ 69954 h 222164"/>
                    <a:gd name="connsiteX47" fmla="*/ 104 w 315105"/>
                    <a:gd name="connsiteY47" fmla="*/ 66525 h 222164"/>
                    <a:gd name="connsiteX48" fmla="*/ 1390 w 315105"/>
                    <a:gd name="connsiteY48" fmla="*/ 62144 h 222164"/>
                    <a:gd name="connsiteX49" fmla="*/ 38443 w 315105"/>
                    <a:gd name="connsiteY49" fmla="*/ 25091 h 222164"/>
                    <a:gd name="connsiteX50" fmla="*/ 40490 w 315105"/>
                    <a:gd name="connsiteY50" fmla="*/ 23853 h 222164"/>
                    <a:gd name="connsiteX51" fmla="*/ 117357 w 315105"/>
                    <a:gd name="connsiteY51" fmla="*/ 1898 h 222164"/>
                    <a:gd name="connsiteX52" fmla="*/ 123263 w 315105"/>
                    <a:gd name="connsiteY52" fmla="*/ 5184 h 222164"/>
                    <a:gd name="connsiteX53" fmla="*/ 119977 w 315105"/>
                    <a:gd name="connsiteY53" fmla="*/ 11090 h 222164"/>
                    <a:gd name="connsiteX54" fmla="*/ 57207 w 315105"/>
                    <a:gd name="connsiteY54" fmla="*/ 28949 h 222164"/>
                    <a:gd name="connsiteX55" fmla="*/ 156981 w 315105"/>
                    <a:gd name="connsiteY55" fmla="*/ 63858 h 222164"/>
                    <a:gd name="connsiteX56" fmla="*/ 158791 w 315105"/>
                    <a:gd name="connsiteY56" fmla="*/ 63858 h 222164"/>
                    <a:gd name="connsiteX57" fmla="*/ 258994 w 315105"/>
                    <a:gd name="connsiteY57" fmla="*/ 28711 h 222164"/>
                    <a:gd name="connsiteX58" fmla="*/ 191605 w 315105"/>
                    <a:gd name="connsiteY58" fmla="*/ 9328 h 222164"/>
                    <a:gd name="connsiteX59" fmla="*/ 188366 w 315105"/>
                    <a:gd name="connsiteY59" fmla="*/ 3422 h 222164"/>
                    <a:gd name="connsiteX60" fmla="*/ 194272 w 315105"/>
                    <a:gd name="connsiteY60" fmla="*/ 184 h 22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15105" h="222164">
                      <a:moveTo>
                        <a:pt x="41967" y="92005"/>
                      </a:moveTo>
                      <a:cubicBezTo>
                        <a:pt x="44586" y="92005"/>
                        <a:pt x="46729" y="94148"/>
                        <a:pt x="46729" y="96768"/>
                      </a:cubicBezTo>
                      <a:lnTo>
                        <a:pt x="46729" y="173635"/>
                      </a:lnTo>
                      <a:lnTo>
                        <a:pt x="153076" y="210687"/>
                      </a:lnTo>
                      <a:lnTo>
                        <a:pt x="153076" y="99911"/>
                      </a:lnTo>
                      <a:cubicBezTo>
                        <a:pt x="153076" y="97292"/>
                        <a:pt x="155219" y="95148"/>
                        <a:pt x="157838" y="95148"/>
                      </a:cubicBezTo>
                      <a:cubicBezTo>
                        <a:pt x="160458" y="95148"/>
                        <a:pt x="162601" y="97292"/>
                        <a:pt x="162601" y="99911"/>
                      </a:cubicBezTo>
                      <a:lnTo>
                        <a:pt x="162601" y="210734"/>
                      </a:lnTo>
                      <a:lnTo>
                        <a:pt x="268852" y="173635"/>
                      </a:lnTo>
                      <a:lnTo>
                        <a:pt x="268852" y="96768"/>
                      </a:lnTo>
                      <a:cubicBezTo>
                        <a:pt x="268852" y="94148"/>
                        <a:pt x="270995" y="92005"/>
                        <a:pt x="273615" y="92005"/>
                      </a:cubicBezTo>
                      <a:cubicBezTo>
                        <a:pt x="276234" y="92005"/>
                        <a:pt x="278377" y="94148"/>
                        <a:pt x="278377" y="96768"/>
                      </a:cubicBezTo>
                      <a:lnTo>
                        <a:pt x="278377" y="176968"/>
                      </a:lnTo>
                      <a:cubicBezTo>
                        <a:pt x="278377" y="178968"/>
                        <a:pt x="277091" y="180778"/>
                        <a:pt x="275186" y="181445"/>
                      </a:cubicBezTo>
                      <a:lnTo>
                        <a:pt x="159982" y="221688"/>
                      </a:lnTo>
                      <a:cubicBezTo>
                        <a:pt x="159410" y="221974"/>
                        <a:pt x="158743" y="222164"/>
                        <a:pt x="158076" y="222164"/>
                      </a:cubicBezTo>
                      <a:cubicBezTo>
                        <a:pt x="158029" y="222164"/>
                        <a:pt x="157981" y="222164"/>
                        <a:pt x="157981" y="222164"/>
                      </a:cubicBezTo>
                      <a:cubicBezTo>
                        <a:pt x="157934" y="222164"/>
                        <a:pt x="157886" y="222164"/>
                        <a:pt x="157886" y="222164"/>
                      </a:cubicBezTo>
                      <a:cubicBezTo>
                        <a:pt x="157219" y="222164"/>
                        <a:pt x="156600" y="222022"/>
                        <a:pt x="155981" y="221736"/>
                      </a:cubicBezTo>
                      <a:lnTo>
                        <a:pt x="40395" y="181493"/>
                      </a:lnTo>
                      <a:cubicBezTo>
                        <a:pt x="38490" y="180826"/>
                        <a:pt x="37204" y="179064"/>
                        <a:pt x="37204" y="177016"/>
                      </a:cubicBezTo>
                      <a:lnTo>
                        <a:pt x="37204" y="96768"/>
                      </a:lnTo>
                      <a:cubicBezTo>
                        <a:pt x="37204" y="94148"/>
                        <a:pt x="39347" y="92005"/>
                        <a:pt x="41967" y="92005"/>
                      </a:cubicBezTo>
                      <a:close/>
                      <a:moveTo>
                        <a:pt x="42919" y="34045"/>
                      </a:moveTo>
                      <a:lnTo>
                        <a:pt x="13391" y="63620"/>
                      </a:lnTo>
                      <a:lnTo>
                        <a:pt x="116881" y="102149"/>
                      </a:lnTo>
                      <a:lnTo>
                        <a:pt x="116929" y="102149"/>
                      </a:lnTo>
                      <a:lnTo>
                        <a:pt x="148694" y="71050"/>
                      </a:lnTo>
                      <a:close/>
                      <a:moveTo>
                        <a:pt x="272663" y="33997"/>
                      </a:moveTo>
                      <a:lnTo>
                        <a:pt x="167221" y="71002"/>
                      </a:lnTo>
                      <a:lnTo>
                        <a:pt x="198510" y="101625"/>
                      </a:lnTo>
                      <a:lnTo>
                        <a:pt x="301714" y="63096"/>
                      </a:lnTo>
                      <a:close/>
                      <a:moveTo>
                        <a:pt x="194272" y="184"/>
                      </a:moveTo>
                      <a:lnTo>
                        <a:pt x="274663" y="23329"/>
                      </a:lnTo>
                      <a:cubicBezTo>
                        <a:pt x="275425" y="23520"/>
                        <a:pt x="276139" y="23948"/>
                        <a:pt x="276711" y="24520"/>
                      </a:cubicBezTo>
                      <a:lnTo>
                        <a:pt x="313716" y="61620"/>
                      </a:lnTo>
                      <a:lnTo>
                        <a:pt x="313716" y="61667"/>
                      </a:lnTo>
                      <a:cubicBezTo>
                        <a:pt x="314859" y="62810"/>
                        <a:pt x="315335" y="64477"/>
                        <a:pt x="315001" y="66049"/>
                      </a:cubicBezTo>
                      <a:cubicBezTo>
                        <a:pt x="314620" y="67621"/>
                        <a:pt x="313525" y="68906"/>
                        <a:pt x="312001" y="69478"/>
                      </a:cubicBezTo>
                      <a:lnTo>
                        <a:pt x="199034" y="111627"/>
                      </a:lnTo>
                      <a:cubicBezTo>
                        <a:pt x="198510" y="111817"/>
                        <a:pt x="197939" y="111912"/>
                        <a:pt x="197367" y="111912"/>
                      </a:cubicBezTo>
                      <a:cubicBezTo>
                        <a:pt x="196129" y="111912"/>
                        <a:pt x="194938" y="111436"/>
                        <a:pt x="194034" y="110531"/>
                      </a:cubicBezTo>
                      <a:lnTo>
                        <a:pt x="157981" y="75241"/>
                      </a:lnTo>
                      <a:lnTo>
                        <a:pt x="121405" y="111007"/>
                      </a:lnTo>
                      <a:cubicBezTo>
                        <a:pt x="120500" y="111912"/>
                        <a:pt x="119310" y="112389"/>
                        <a:pt x="118072" y="112389"/>
                      </a:cubicBezTo>
                      <a:cubicBezTo>
                        <a:pt x="117500" y="112389"/>
                        <a:pt x="116929" y="112293"/>
                        <a:pt x="116405" y="112103"/>
                      </a:cubicBezTo>
                      <a:lnTo>
                        <a:pt x="3104" y="69954"/>
                      </a:lnTo>
                      <a:cubicBezTo>
                        <a:pt x="1580" y="69383"/>
                        <a:pt x="437" y="68097"/>
                        <a:pt x="104" y="66525"/>
                      </a:cubicBezTo>
                      <a:cubicBezTo>
                        <a:pt x="-229" y="64954"/>
                        <a:pt x="247" y="63287"/>
                        <a:pt x="1390" y="62144"/>
                      </a:cubicBezTo>
                      <a:lnTo>
                        <a:pt x="38443" y="25091"/>
                      </a:lnTo>
                      <a:cubicBezTo>
                        <a:pt x="39014" y="24472"/>
                        <a:pt x="39728" y="24091"/>
                        <a:pt x="40490" y="23853"/>
                      </a:cubicBezTo>
                      <a:lnTo>
                        <a:pt x="117357" y="1898"/>
                      </a:lnTo>
                      <a:cubicBezTo>
                        <a:pt x="119881" y="1184"/>
                        <a:pt x="122548" y="2660"/>
                        <a:pt x="123263" y="5184"/>
                      </a:cubicBezTo>
                      <a:cubicBezTo>
                        <a:pt x="123977" y="7756"/>
                        <a:pt x="122501" y="10375"/>
                        <a:pt x="119977" y="11090"/>
                      </a:cubicBezTo>
                      <a:lnTo>
                        <a:pt x="57207" y="28949"/>
                      </a:lnTo>
                      <a:lnTo>
                        <a:pt x="156981" y="63858"/>
                      </a:lnTo>
                      <a:cubicBezTo>
                        <a:pt x="157600" y="63715"/>
                        <a:pt x="158172" y="63715"/>
                        <a:pt x="158791" y="63858"/>
                      </a:cubicBezTo>
                      <a:lnTo>
                        <a:pt x="258994" y="28711"/>
                      </a:lnTo>
                      <a:lnTo>
                        <a:pt x="191605" y="9328"/>
                      </a:lnTo>
                      <a:cubicBezTo>
                        <a:pt x="189080" y="8566"/>
                        <a:pt x="187652" y="5946"/>
                        <a:pt x="188366" y="3422"/>
                      </a:cubicBezTo>
                      <a:cubicBezTo>
                        <a:pt x="189128" y="898"/>
                        <a:pt x="191747" y="-531"/>
                        <a:pt x="194272" y="184"/>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lIns="0" tIns="0" rIns="0" bIns="0" rtlCol="0" anchor="ctr"/>
                <a:lstStyle/>
                <a:p>
                  <a:endParaRPr lang="de-DE" dirty="0"/>
                </a:p>
              </p:txBody>
            </p:sp>
          </p:grpSp>
        </p:grpSp>
        <p:grpSp>
          <p:nvGrpSpPr>
            <p:cNvPr id="209" name="Gruppieren 208">
              <a:extLst>
                <a:ext uri="{FF2B5EF4-FFF2-40B4-BE49-F238E27FC236}">
                  <a16:creationId xmlns:a16="http://schemas.microsoft.com/office/drawing/2014/main" id="{54D0AC0B-3FDA-AF17-A13B-756E9553C56D}"/>
                </a:ext>
              </a:extLst>
            </p:cNvPr>
            <p:cNvGrpSpPr>
              <a:grpSpLocks noChangeAspect="1"/>
            </p:cNvGrpSpPr>
            <p:nvPr/>
          </p:nvGrpSpPr>
          <p:grpSpPr bwMode="gray">
            <a:xfrm>
              <a:off x="1626936" y="4253850"/>
              <a:ext cx="720000" cy="754926"/>
              <a:chOff x="1626936" y="4253850"/>
              <a:chExt cx="720000" cy="754926"/>
            </a:xfrm>
          </p:grpSpPr>
          <p:sp>
            <p:nvSpPr>
              <p:cNvPr id="191" name="Textfeld 190">
                <a:extLst>
                  <a:ext uri="{FF2B5EF4-FFF2-40B4-BE49-F238E27FC236}">
                    <a16:creationId xmlns:a16="http://schemas.microsoft.com/office/drawing/2014/main" id="{E14D726A-3E2E-5080-3971-29DBBE81A3D6}"/>
                  </a:ext>
                </a:extLst>
              </p:cNvPr>
              <p:cNvSpPr txBox="1">
                <a:spLocks/>
              </p:cNvSpPr>
              <p:nvPr/>
            </p:nvSpPr>
            <p:spPr bwMode="gray">
              <a:xfrm>
                <a:off x="1626936" y="4828776"/>
                <a:ext cx="720000" cy="180000"/>
              </a:xfrm>
              <a:prstGeom prst="rect">
                <a:avLst/>
              </a:prstGeom>
              <a:noFill/>
            </p:spPr>
            <p:txBody>
              <a:bodyPr wrap="square" lIns="0" tIns="72000" rIns="0" bIns="0" rtlCol="0" anchor="t" anchorCtr="0">
                <a:noAutofit/>
              </a:bodyPr>
              <a:lstStyle/>
              <a:p>
                <a:pPr algn="ctr">
                  <a:lnSpc>
                    <a:spcPct val="90000"/>
                  </a:lnSpc>
                  <a:spcAft>
                    <a:spcPts val="1000"/>
                  </a:spcAft>
                </a:pPr>
                <a:r>
                  <a:rPr lang="de-DE" sz="1000" dirty="0">
                    <a:solidFill>
                      <a:schemeClr val="bg1">
                        <a:lumMod val="50000"/>
                      </a:schemeClr>
                    </a:solidFill>
                  </a:rPr>
                  <a:t>Premium-</a:t>
                </a:r>
                <a:br>
                  <a:rPr lang="de-DE" sz="1000" dirty="0">
                    <a:solidFill>
                      <a:schemeClr val="bg1">
                        <a:lumMod val="50000"/>
                      </a:schemeClr>
                    </a:solidFill>
                  </a:rPr>
                </a:br>
                <a:r>
                  <a:rPr lang="de-DE" sz="1000" dirty="0">
                    <a:solidFill>
                      <a:schemeClr val="bg1">
                        <a:lumMod val="50000"/>
                      </a:schemeClr>
                    </a:solidFill>
                  </a:rPr>
                  <a:t>produkt</a:t>
                </a:r>
              </a:p>
            </p:txBody>
          </p:sp>
          <p:grpSp>
            <p:nvGrpSpPr>
              <p:cNvPr id="195" name="Gruppieren 194">
                <a:extLst>
                  <a:ext uri="{FF2B5EF4-FFF2-40B4-BE49-F238E27FC236}">
                    <a16:creationId xmlns:a16="http://schemas.microsoft.com/office/drawing/2014/main" id="{D0D18ED4-585F-126E-AD64-370A83F7C5C9}"/>
                  </a:ext>
                </a:extLst>
              </p:cNvPr>
              <p:cNvGrpSpPr>
                <a:grpSpLocks noChangeAspect="1"/>
              </p:cNvGrpSpPr>
              <p:nvPr/>
            </p:nvGrpSpPr>
            <p:grpSpPr bwMode="gray">
              <a:xfrm>
                <a:off x="1698936" y="4253850"/>
                <a:ext cx="576000" cy="576000"/>
                <a:chOff x="1698936" y="4310282"/>
                <a:chExt cx="576000" cy="576000"/>
              </a:xfrm>
            </p:grpSpPr>
            <p:sp>
              <p:nvSpPr>
                <p:cNvPr id="193" name="Ellipse 192">
                  <a:extLst>
                    <a:ext uri="{FF2B5EF4-FFF2-40B4-BE49-F238E27FC236}">
                      <a16:creationId xmlns:a16="http://schemas.microsoft.com/office/drawing/2014/main" id="{FE055DED-C3D6-737B-4D31-DA98A55587C0}"/>
                    </a:ext>
                  </a:extLst>
                </p:cNvPr>
                <p:cNvSpPr>
                  <a:spLocks noChangeAspect="1"/>
                </p:cNvSpPr>
                <p:nvPr/>
              </p:nvSpPr>
              <p:spPr bwMode="gray">
                <a:xfrm>
                  <a:off x="1698936" y="4310282"/>
                  <a:ext cx="576000" cy="576000"/>
                </a:xfrm>
                <a:prstGeom prst="ellipse">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82" name="ICON">
                  <a:extLst>
                    <a:ext uri="{FF2B5EF4-FFF2-40B4-BE49-F238E27FC236}">
                      <a16:creationId xmlns:a16="http://schemas.microsoft.com/office/drawing/2014/main" id="{CD70D013-D698-CE09-5011-8D293F22909B}"/>
                    </a:ext>
                  </a:extLst>
                </p:cNvPr>
                <p:cNvSpPr>
                  <a:spLocks noChangeAspect="1"/>
                </p:cNvSpPr>
                <p:nvPr/>
              </p:nvSpPr>
              <p:spPr bwMode="gray">
                <a:xfrm>
                  <a:off x="1848347" y="4503675"/>
                  <a:ext cx="277178" cy="189214"/>
                </a:xfrm>
                <a:custGeom>
                  <a:avLst/>
                  <a:gdLst>
                    <a:gd name="connsiteX0" fmla="*/ 554355 w 554355"/>
                    <a:gd name="connsiteY0" fmla="*/ 106013 h 378428"/>
                    <a:gd name="connsiteX1" fmla="*/ 554355 w 554355"/>
                    <a:gd name="connsiteY1" fmla="*/ 104680 h 378428"/>
                    <a:gd name="connsiteX2" fmla="*/ 553974 w 554355"/>
                    <a:gd name="connsiteY2" fmla="*/ 103251 h 378428"/>
                    <a:gd name="connsiteX3" fmla="*/ 553784 w 554355"/>
                    <a:gd name="connsiteY3" fmla="*/ 102299 h 378428"/>
                    <a:gd name="connsiteX4" fmla="*/ 553593 w 554355"/>
                    <a:gd name="connsiteY4" fmla="*/ 102013 h 378428"/>
                    <a:gd name="connsiteX5" fmla="*/ 552831 w 554355"/>
                    <a:gd name="connsiteY5" fmla="*/ 100775 h 378428"/>
                    <a:gd name="connsiteX6" fmla="*/ 552069 w 554355"/>
                    <a:gd name="connsiteY6" fmla="*/ 99632 h 378428"/>
                    <a:gd name="connsiteX7" fmla="*/ 551879 w 554355"/>
                    <a:gd name="connsiteY7" fmla="*/ 99441 h 378428"/>
                    <a:gd name="connsiteX8" fmla="*/ 462439 w 554355"/>
                    <a:gd name="connsiteY8" fmla="*/ 3048 h 378428"/>
                    <a:gd name="connsiteX9" fmla="*/ 462058 w 554355"/>
                    <a:gd name="connsiteY9" fmla="*/ 2762 h 378428"/>
                    <a:gd name="connsiteX10" fmla="*/ 459676 w 554355"/>
                    <a:gd name="connsiteY10" fmla="*/ 1048 h 378428"/>
                    <a:gd name="connsiteX11" fmla="*/ 458819 w 554355"/>
                    <a:gd name="connsiteY11" fmla="*/ 667 h 378428"/>
                    <a:gd name="connsiteX12" fmla="*/ 455390 w 554355"/>
                    <a:gd name="connsiteY12" fmla="*/ 0 h 378428"/>
                    <a:gd name="connsiteX13" fmla="*/ 455390 w 554355"/>
                    <a:gd name="connsiteY13" fmla="*/ 0 h 378428"/>
                    <a:gd name="connsiteX14" fmla="*/ 276987 w 554355"/>
                    <a:gd name="connsiteY14" fmla="*/ 0 h 378428"/>
                    <a:gd name="connsiteX15" fmla="*/ 276987 w 554355"/>
                    <a:gd name="connsiteY15" fmla="*/ 0 h 378428"/>
                    <a:gd name="connsiteX16" fmla="*/ 98489 w 554355"/>
                    <a:gd name="connsiteY16" fmla="*/ 0 h 378428"/>
                    <a:gd name="connsiteX17" fmla="*/ 98489 w 554355"/>
                    <a:gd name="connsiteY17" fmla="*/ 0 h 378428"/>
                    <a:gd name="connsiteX18" fmla="*/ 98489 w 554355"/>
                    <a:gd name="connsiteY18" fmla="*/ 0 h 378428"/>
                    <a:gd name="connsiteX19" fmla="*/ 95059 w 554355"/>
                    <a:gd name="connsiteY19" fmla="*/ 667 h 378428"/>
                    <a:gd name="connsiteX20" fmla="*/ 94202 w 554355"/>
                    <a:gd name="connsiteY20" fmla="*/ 1143 h 378428"/>
                    <a:gd name="connsiteX21" fmla="*/ 91821 w 554355"/>
                    <a:gd name="connsiteY21" fmla="*/ 2762 h 378428"/>
                    <a:gd name="connsiteX22" fmla="*/ 91440 w 554355"/>
                    <a:gd name="connsiteY22" fmla="*/ 3048 h 378428"/>
                    <a:gd name="connsiteX23" fmla="*/ 2477 w 554355"/>
                    <a:gd name="connsiteY23" fmla="*/ 99441 h 378428"/>
                    <a:gd name="connsiteX24" fmla="*/ 2286 w 554355"/>
                    <a:gd name="connsiteY24" fmla="*/ 99632 h 378428"/>
                    <a:gd name="connsiteX25" fmla="*/ 1524 w 554355"/>
                    <a:gd name="connsiteY25" fmla="*/ 100679 h 378428"/>
                    <a:gd name="connsiteX26" fmla="*/ 762 w 554355"/>
                    <a:gd name="connsiteY26" fmla="*/ 101918 h 378428"/>
                    <a:gd name="connsiteX27" fmla="*/ 572 w 554355"/>
                    <a:gd name="connsiteY27" fmla="*/ 102203 h 378428"/>
                    <a:gd name="connsiteX28" fmla="*/ 381 w 554355"/>
                    <a:gd name="connsiteY28" fmla="*/ 103156 h 378428"/>
                    <a:gd name="connsiteX29" fmla="*/ 0 w 554355"/>
                    <a:gd name="connsiteY29" fmla="*/ 104584 h 378428"/>
                    <a:gd name="connsiteX30" fmla="*/ 0 w 554355"/>
                    <a:gd name="connsiteY30" fmla="*/ 106013 h 378428"/>
                    <a:gd name="connsiteX31" fmla="*/ 95 w 554355"/>
                    <a:gd name="connsiteY31" fmla="*/ 107442 h 378428"/>
                    <a:gd name="connsiteX32" fmla="*/ 476 w 554355"/>
                    <a:gd name="connsiteY32" fmla="*/ 108776 h 378428"/>
                    <a:gd name="connsiteX33" fmla="*/ 762 w 554355"/>
                    <a:gd name="connsiteY33" fmla="*/ 109728 h 378428"/>
                    <a:gd name="connsiteX34" fmla="*/ 953 w 554355"/>
                    <a:gd name="connsiteY34" fmla="*/ 110014 h 378428"/>
                    <a:gd name="connsiteX35" fmla="*/ 1715 w 554355"/>
                    <a:gd name="connsiteY35" fmla="*/ 111157 h 378428"/>
                    <a:gd name="connsiteX36" fmla="*/ 2572 w 554355"/>
                    <a:gd name="connsiteY36" fmla="*/ 112300 h 378428"/>
                    <a:gd name="connsiteX37" fmla="*/ 2858 w 554355"/>
                    <a:gd name="connsiteY37" fmla="*/ 112586 h 378428"/>
                    <a:gd name="connsiteX38" fmla="*/ 270415 w 554355"/>
                    <a:gd name="connsiteY38" fmla="*/ 375666 h 378428"/>
                    <a:gd name="connsiteX39" fmla="*/ 270891 w 554355"/>
                    <a:gd name="connsiteY39" fmla="*/ 375952 h 378428"/>
                    <a:gd name="connsiteX40" fmla="*/ 271844 w 554355"/>
                    <a:gd name="connsiteY40" fmla="*/ 376714 h 378428"/>
                    <a:gd name="connsiteX41" fmla="*/ 272034 w 554355"/>
                    <a:gd name="connsiteY41" fmla="*/ 376904 h 378428"/>
                    <a:gd name="connsiteX42" fmla="*/ 273082 w 554355"/>
                    <a:gd name="connsiteY42" fmla="*/ 377381 h 378428"/>
                    <a:gd name="connsiteX43" fmla="*/ 273844 w 554355"/>
                    <a:gd name="connsiteY43" fmla="*/ 377762 h 378428"/>
                    <a:gd name="connsiteX44" fmla="*/ 274320 w 554355"/>
                    <a:gd name="connsiteY44" fmla="*/ 377952 h 378428"/>
                    <a:gd name="connsiteX45" fmla="*/ 277082 w 554355"/>
                    <a:gd name="connsiteY45" fmla="*/ 378428 h 378428"/>
                    <a:gd name="connsiteX46" fmla="*/ 277082 w 554355"/>
                    <a:gd name="connsiteY46" fmla="*/ 378428 h 378428"/>
                    <a:gd name="connsiteX47" fmla="*/ 277082 w 554355"/>
                    <a:gd name="connsiteY47" fmla="*/ 378428 h 378428"/>
                    <a:gd name="connsiteX48" fmla="*/ 277082 w 554355"/>
                    <a:gd name="connsiteY48" fmla="*/ 378428 h 378428"/>
                    <a:gd name="connsiteX49" fmla="*/ 279845 w 554355"/>
                    <a:gd name="connsiteY49" fmla="*/ 377952 h 378428"/>
                    <a:gd name="connsiteX50" fmla="*/ 280321 w 554355"/>
                    <a:gd name="connsiteY50" fmla="*/ 377762 h 378428"/>
                    <a:gd name="connsiteX51" fmla="*/ 281083 w 554355"/>
                    <a:gd name="connsiteY51" fmla="*/ 377381 h 378428"/>
                    <a:gd name="connsiteX52" fmla="*/ 282131 w 554355"/>
                    <a:gd name="connsiteY52" fmla="*/ 376904 h 378428"/>
                    <a:gd name="connsiteX53" fmla="*/ 282321 w 554355"/>
                    <a:gd name="connsiteY53" fmla="*/ 376714 h 378428"/>
                    <a:gd name="connsiteX54" fmla="*/ 283274 w 554355"/>
                    <a:gd name="connsiteY54" fmla="*/ 375952 h 378428"/>
                    <a:gd name="connsiteX55" fmla="*/ 283750 w 554355"/>
                    <a:gd name="connsiteY55" fmla="*/ 375666 h 378428"/>
                    <a:gd name="connsiteX56" fmla="*/ 551688 w 554355"/>
                    <a:gd name="connsiteY56" fmla="*/ 112586 h 378428"/>
                    <a:gd name="connsiteX57" fmla="*/ 551974 w 554355"/>
                    <a:gd name="connsiteY57" fmla="*/ 112300 h 378428"/>
                    <a:gd name="connsiteX58" fmla="*/ 552831 w 554355"/>
                    <a:gd name="connsiteY58" fmla="*/ 111157 h 378428"/>
                    <a:gd name="connsiteX59" fmla="*/ 553498 w 554355"/>
                    <a:gd name="connsiteY59" fmla="*/ 110014 h 378428"/>
                    <a:gd name="connsiteX60" fmla="*/ 553688 w 554355"/>
                    <a:gd name="connsiteY60" fmla="*/ 109633 h 378428"/>
                    <a:gd name="connsiteX61" fmla="*/ 553974 w 554355"/>
                    <a:gd name="connsiteY61" fmla="*/ 108680 h 378428"/>
                    <a:gd name="connsiteX62" fmla="*/ 554355 w 554355"/>
                    <a:gd name="connsiteY62" fmla="*/ 107347 h 378428"/>
                    <a:gd name="connsiteX63" fmla="*/ 554355 w 554355"/>
                    <a:gd name="connsiteY63" fmla="*/ 106013 h 378428"/>
                    <a:gd name="connsiteX64" fmla="*/ 201168 w 554355"/>
                    <a:gd name="connsiteY64" fmla="*/ 115443 h 378428"/>
                    <a:gd name="connsiteX65" fmla="*/ 353092 w 554355"/>
                    <a:gd name="connsiteY65" fmla="*/ 115443 h 378428"/>
                    <a:gd name="connsiteX66" fmla="*/ 276987 w 554355"/>
                    <a:gd name="connsiteY66" fmla="*/ 339281 h 378428"/>
                    <a:gd name="connsiteX67" fmla="*/ 201168 w 554355"/>
                    <a:gd name="connsiteY67" fmla="*/ 115443 h 378428"/>
                    <a:gd name="connsiteX68" fmla="*/ 276987 w 554355"/>
                    <a:gd name="connsiteY68" fmla="*/ 23527 h 378428"/>
                    <a:gd name="connsiteX69" fmla="*/ 344615 w 554355"/>
                    <a:gd name="connsiteY69" fmla="*/ 96298 h 378428"/>
                    <a:gd name="connsiteX70" fmla="*/ 209645 w 554355"/>
                    <a:gd name="connsiteY70" fmla="*/ 96298 h 378428"/>
                    <a:gd name="connsiteX71" fmla="*/ 217456 w 554355"/>
                    <a:gd name="connsiteY71" fmla="*/ 87821 h 378428"/>
                    <a:gd name="connsiteX72" fmla="*/ 276987 w 554355"/>
                    <a:gd name="connsiteY72" fmla="*/ 23527 h 378428"/>
                    <a:gd name="connsiteX73" fmla="*/ 455486 w 554355"/>
                    <a:gd name="connsiteY73" fmla="*/ 23527 h 378428"/>
                    <a:gd name="connsiteX74" fmla="*/ 523113 w 554355"/>
                    <a:gd name="connsiteY74" fmla="*/ 96298 h 378428"/>
                    <a:gd name="connsiteX75" fmla="*/ 388144 w 554355"/>
                    <a:gd name="connsiteY75" fmla="*/ 96298 h 378428"/>
                    <a:gd name="connsiteX76" fmla="*/ 455486 w 554355"/>
                    <a:gd name="connsiteY76" fmla="*/ 23527 h 378428"/>
                    <a:gd name="connsiteX77" fmla="*/ 433673 w 554355"/>
                    <a:gd name="connsiteY77" fmla="*/ 19050 h 378428"/>
                    <a:gd name="connsiteX78" fmla="*/ 410242 w 554355"/>
                    <a:gd name="connsiteY78" fmla="*/ 44482 h 378428"/>
                    <a:gd name="connsiteX79" fmla="*/ 366427 w 554355"/>
                    <a:gd name="connsiteY79" fmla="*/ 91916 h 378428"/>
                    <a:gd name="connsiteX80" fmla="*/ 298799 w 554355"/>
                    <a:gd name="connsiteY80" fmla="*/ 19050 h 378428"/>
                    <a:gd name="connsiteX81" fmla="*/ 433673 w 554355"/>
                    <a:gd name="connsiteY81" fmla="*/ 19050 h 378428"/>
                    <a:gd name="connsiteX82" fmla="*/ 255175 w 554355"/>
                    <a:gd name="connsiteY82" fmla="*/ 19050 h 378428"/>
                    <a:gd name="connsiteX83" fmla="*/ 247364 w 554355"/>
                    <a:gd name="connsiteY83" fmla="*/ 27527 h 378428"/>
                    <a:gd name="connsiteX84" fmla="*/ 187928 w 554355"/>
                    <a:gd name="connsiteY84" fmla="*/ 91916 h 378428"/>
                    <a:gd name="connsiteX85" fmla="*/ 120301 w 554355"/>
                    <a:gd name="connsiteY85" fmla="*/ 19050 h 378428"/>
                    <a:gd name="connsiteX86" fmla="*/ 255175 w 554355"/>
                    <a:gd name="connsiteY86" fmla="*/ 19050 h 378428"/>
                    <a:gd name="connsiteX87" fmla="*/ 98489 w 554355"/>
                    <a:gd name="connsiteY87" fmla="*/ 23527 h 378428"/>
                    <a:gd name="connsiteX88" fmla="*/ 166116 w 554355"/>
                    <a:gd name="connsiteY88" fmla="*/ 96298 h 378428"/>
                    <a:gd name="connsiteX89" fmla="*/ 31242 w 554355"/>
                    <a:gd name="connsiteY89" fmla="*/ 96298 h 378428"/>
                    <a:gd name="connsiteX90" fmla="*/ 98489 w 554355"/>
                    <a:gd name="connsiteY90" fmla="*/ 23527 h 378428"/>
                    <a:gd name="connsiteX91" fmla="*/ 181070 w 554355"/>
                    <a:gd name="connsiteY91" fmla="*/ 115443 h 378428"/>
                    <a:gd name="connsiteX92" fmla="*/ 255080 w 554355"/>
                    <a:gd name="connsiteY92" fmla="*/ 334137 h 378428"/>
                    <a:gd name="connsiteX93" fmla="*/ 32671 w 554355"/>
                    <a:gd name="connsiteY93" fmla="*/ 115443 h 378428"/>
                    <a:gd name="connsiteX94" fmla="*/ 181070 w 554355"/>
                    <a:gd name="connsiteY94" fmla="*/ 115443 h 378428"/>
                    <a:gd name="connsiteX95" fmla="*/ 298895 w 554355"/>
                    <a:gd name="connsiteY95" fmla="*/ 334042 h 378428"/>
                    <a:gd name="connsiteX96" fmla="*/ 319373 w 554355"/>
                    <a:gd name="connsiteY96" fmla="*/ 273749 h 378428"/>
                    <a:gd name="connsiteX97" fmla="*/ 373190 w 554355"/>
                    <a:gd name="connsiteY97" fmla="*/ 115443 h 378428"/>
                    <a:gd name="connsiteX98" fmla="*/ 521589 w 554355"/>
                    <a:gd name="connsiteY98" fmla="*/ 115443 h 378428"/>
                    <a:gd name="connsiteX99" fmla="*/ 298895 w 554355"/>
                    <a:gd name="connsiteY99" fmla="*/ 334042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54355" h="378428">
                      <a:moveTo>
                        <a:pt x="554355" y="106013"/>
                      </a:moveTo>
                      <a:cubicBezTo>
                        <a:pt x="554355" y="105537"/>
                        <a:pt x="554355" y="105156"/>
                        <a:pt x="554355" y="104680"/>
                      </a:cubicBezTo>
                      <a:cubicBezTo>
                        <a:pt x="554260" y="104203"/>
                        <a:pt x="554165" y="103727"/>
                        <a:pt x="553974" y="103251"/>
                      </a:cubicBezTo>
                      <a:cubicBezTo>
                        <a:pt x="553879" y="102965"/>
                        <a:pt x="553879" y="102584"/>
                        <a:pt x="553784" y="102299"/>
                      </a:cubicBezTo>
                      <a:cubicBezTo>
                        <a:pt x="553784" y="102203"/>
                        <a:pt x="553688" y="102108"/>
                        <a:pt x="553593" y="102013"/>
                      </a:cubicBezTo>
                      <a:cubicBezTo>
                        <a:pt x="553403" y="101537"/>
                        <a:pt x="553117" y="101156"/>
                        <a:pt x="552831" y="100775"/>
                      </a:cubicBezTo>
                      <a:cubicBezTo>
                        <a:pt x="552545" y="100394"/>
                        <a:pt x="552355" y="100013"/>
                        <a:pt x="552069" y="99632"/>
                      </a:cubicBezTo>
                      <a:cubicBezTo>
                        <a:pt x="551974" y="99536"/>
                        <a:pt x="551974" y="99441"/>
                        <a:pt x="551879" y="99441"/>
                      </a:cubicBezTo>
                      <a:lnTo>
                        <a:pt x="462439" y="3048"/>
                      </a:lnTo>
                      <a:cubicBezTo>
                        <a:pt x="462344" y="2953"/>
                        <a:pt x="462153" y="2858"/>
                        <a:pt x="462058" y="2762"/>
                      </a:cubicBezTo>
                      <a:cubicBezTo>
                        <a:pt x="461391" y="2096"/>
                        <a:pt x="460534" y="1524"/>
                        <a:pt x="459676" y="1048"/>
                      </a:cubicBezTo>
                      <a:cubicBezTo>
                        <a:pt x="459391" y="953"/>
                        <a:pt x="459105" y="762"/>
                        <a:pt x="458819" y="667"/>
                      </a:cubicBezTo>
                      <a:cubicBezTo>
                        <a:pt x="457772" y="286"/>
                        <a:pt x="456629" y="0"/>
                        <a:pt x="455390" y="0"/>
                      </a:cubicBezTo>
                      <a:cubicBezTo>
                        <a:pt x="455390" y="0"/>
                        <a:pt x="455390" y="0"/>
                        <a:pt x="455390" y="0"/>
                      </a:cubicBezTo>
                      <a:lnTo>
                        <a:pt x="276987" y="0"/>
                      </a:lnTo>
                      <a:cubicBezTo>
                        <a:pt x="276987" y="0"/>
                        <a:pt x="276987" y="0"/>
                        <a:pt x="276987" y="0"/>
                      </a:cubicBezTo>
                      <a:lnTo>
                        <a:pt x="98489" y="0"/>
                      </a:lnTo>
                      <a:cubicBezTo>
                        <a:pt x="98489" y="0"/>
                        <a:pt x="98489" y="0"/>
                        <a:pt x="98489" y="0"/>
                      </a:cubicBezTo>
                      <a:cubicBezTo>
                        <a:pt x="98489" y="0"/>
                        <a:pt x="98489" y="0"/>
                        <a:pt x="98489" y="0"/>
                      </a:cubicBezTo>
                      <a:cubicBezTo>
                        <a:pt x="97250" y="0"/>
                        <a:pt x="96203" y="286"/>
                        <a:pt x="95059" y="667"/>
                      </a:cubicBezTo>
                      <a:cubicBezTo>
                        <a:pt x="94774" y="857"/>
                        <a:pt x="94488" y="953"/>
                        <a:pt x="94202" y="1143"/>
                      </a:cubicBezTo>
                      <a:cubicBezTo>
                        <a:pt x="93345" y="1524"/>
                        <a:pt x="92583" y="2096"/>
                        <a:pt x="91821" y="2762"/>
                      </a:cubicBezTo>
                      <a:cubicBezTo>
                        <a:pt x="91726" y="2858"/>
                        <a:pt x="91631" y="2953"/>
                        <a:pt x="91440" y="3048"/>
                      </a:cubicBezTo>
                      <a:lnTo>
                        <a:pt x="2477" y="99441"/>
                      </a:lnTo>
                      <a:cubicBezTo>
                        <a:pt x="2381" y="99536"/>
                        <a:pt x="2381" y="99632"/>
                        <a:pt x="2286" y="99632"/>
                      </a:cubicBezTo>
                      <a:cubicBezTo>
                        <a:pt x="2000" y="99917"/>
                        <a:pt x="1810" y="100298"/>
                        <a:pt x="1524" y="100679"/>
                      </a:cubicBezTo>
                      <a:cubicBezTo>
                        <a:pt x="1238" y="101060"/>
                        <a:pt x="953" y="101537"/>
                        <a:pt x="762" y="101918"/>
                      </a:cubicBezTo>
                      <a:cubicBezTo>
                        <a:pt x="762" y="102013"/>
                        <a:pt x="667" y="102108"/>
                        <a:pt x="572" y="102203"/>
                      </a:cubicBezTo>
                      <a:cubicBezTo>
                        <a:pt x="476" y="102489"/>
                        <a:pt x="476" y="102870"/>
                        <a:pt x="381" y="103156"/>
                      </a:cubicBezTo>
                      <a:cubicBezTo>
                        <a:pt x="191" y="103632"/>
                        <a:pt x="95" y="104108"/>
                        <a:pt x="0" y="104584"/>
                      </a:cubicBezTo>
                      <a:cubicBezTo>
                        <a:pt x="0" y="105156"/>
                        <a:pt x="0" y="105537"/>
                        <a:pt x="0" y="106013"/>
                      </a:cubicBezTo>
                      <a:cubicBezTo>
                        <a:pt x="0" y="106490"/>
                        <a:pt x="0" y="106966"/>
                        <a:pt x="95" y="107442"/>
                      </a:cubicBezTo>
                      <a:cubicBezTo>
                        <a:pt x="191" y="107918"/>
                        <a:pt x="286" y="108299"/>
                        <a:pt x="476" y="108776"/>
                      </a:cubicBezTo>
                      <a:cubicBezTo>
                        <a:pt x="572" y="109061"/>
                        <a:pt x="572" y="109442"/>
                        <a:pt x="762" y="109728"/>
                      </a:cubicBezTo>
                      <a:cubicBezTo>
                        <a:pt x="857" y="109823"/>
                        <a:pt x="953" y="109919"/>
                        <a:pt x="953" y="110014"/>
                      </a:cubicBezTo>
                      <a:cubicBezTo>
                        <a:pt x="1143" y="110395"/>
                        <a:pt x="1429" y="110776"/>
                        <a:pt x="1715" y="111157"/>
                      </a:cubicBezTo>
                      <a:cubicBezTo>
                        <a:pt x="2000" y="111538"/>
                        <a:pt x="2286" y="111919"/>
                        <a:pt x="2572" y="112300"/>
                      </a:cubicBezTo>
                      <a:cubicBezTo>
                        <a:pt x="2667" y="112395"/>
                        <a:pt x="2762" y="112490"/>
                        <a:pt x="2858" y="112586"/>
                      </a:cubicBezTo>
                      <a:lnTo>
                        <a:pt x="270415" y="375666"/>
                      </a:lnTo>
                      <a:cubicBezTo>
                        <a:pt x="270510" y="375761"/>
                        <a:pt x="270701" y="375857"/>
                        <a:pt x="270891" y="375952"/>
                      </a:cubicBezTo>
                      <a:cubicBezTo>
                        <a:pt x="271177" y="376238"/>
                        <a:pt x="271463" y="376523"/>
                        <a:pt x="271844" y="376714"/>
                      </a:cubicBezTo>
                      <a:cubicBezTo>
                        <a:pt x="271939" y="376809"/>
                        <a:pt x="271939" y="376809"/>
                        <a:pt x="272034" y="376904"/>
                      </a:cubicBezTo>
                      <a:cubicBezTo>
                        <a:pt x="272320" y="377095"/>
                        <a:pt x="272701" y="377190"/>
                        <a:pt x="273082" y="377381"/>
                      </a:cubicBezTo>
                      <a:cubicBezTo>
                        <a:pt x="273368" y="377476"/>
                        <a:pt x="273558" y="377666"/>
                        <a:pt x="273844" y="377762"/>
                      </a:cubicBezTo>
                      <a:cubicBezTo>
                        <a:pt x="274034" y="377857"/>
                        <a:pt x="274130" y="377857"/>
                        <a:pt x="274320" y="377952"/>
                      </a:cubicBezTo>
                      <a:cubicBezTo>
                        <a:pt x="275273" y="378238"/>
                        <a:pt x="276130" y="378428"/>
                        <a:pt x="277082" y="378428"/>
                      </a:cubicBezTo>
                      <a:cubicBezTo>
                        <a:pt x="277082" y="378428"/>
                        <a:pt x="277082" y="378428"/>
                        <a:pt x="277082" y="378428"/>
                      </a:cubicBezTo>
                      <a:cubicBezTo>
                        <a:pt x="277082" y="378428"/>
                        <a:pt x="277082" y="378428"/>
                        <a:pt x="277082" y="378428"/>
                      </a:cubicBezTo>
                      <a:cubicBezTo>
                        <a:pt x="277082" y="378428"/>
                        <a:pt x="277082" y="378428"/>
                        <a:pt x="277082" y="378428"/>
                      </a:cubicBezTo>
                      <a:cubicBezTo>
                        <a:pt x="278035" y="378428"/>
                        <a:pt x="278987" y="378238"/>
                        <a:pt x="279845" y="377952"/>
                      </a:cubicBezTo>
                      <a:cubicBezTo>
                        <a:pt x="280035" y="377857"/>
                        <a:pt x="280226" y="377857"/>
                        <a:pt x="280321" y="377762"/>
                      </a:cubicBezTo>
                      <a:cubicBezTo>
                        <a:pt x="280607" y="377666"/>
                        <a:pt x="280797" y="377476"/>
                        <a:pt x="281083" y="377381"/>
                      </a:cubicBezTo>
                      <a:cubicBezTo>
                        <a:pt x="281464" y="377190"/>
                        <a:pt x="281750" y="377095"/>
                        <a:pt x="282131" y="376904"/>
                      </a:cubicBezTo>
                      <a:cubicBezTo>
                        <a:pt x="282226" y="376809"/>
                        <a:pt x="282226" y="376809"/>
                        <a:pt x="282321" y="376714"/>
                      </a:cubicBezTo>
                      <a:cubicBezTo>
                        <a:pt x="282702" y="376523"/>
                        <a:pt x="282988" y="376238"/>
                        <a:pt x="283274" y="375952"/>
                      </a:cubicBezTo>
                      <a:cubicBezTo>
                        <a:pt x="283464" y="375857"/>
                        <a:pt x="283655" y="375761"/>
                        <a:pt x="283750" y="375666"/>
                      </a:cubicBezTo>
                      <a:lnTo>
                        <a:pt x="551688" y="112586"/>
                      </a:lnTo>
                      <a:cubicBezTo>
                        <a:pt x="551783" y="112490"/>
                        <a:pt x="551879" y="112395"/>
                        <a:pt x="551974" y="112300"/>
                      </a:cubicBezTo>
                      <a:cubicBezTo>
                        <a:pt x="552355" y="111919"/>
                        <a:pt x="552545" y="111538"/>
                        <a:pt x="552831" y="111157"/>
                      </a:cubicBezTo>
                      <a:cubicBezTo>
                        <a:pt x="553117" y="110776"/>
                        <a:pt x="553307" y="110395"/>
                        <a:pt x="553498" y="110014"/>
                      </a:cubicBezTo>
                      <a:cubicBezTo>
                        <a:pt x="553593" y="109919"/>
                        <a:pt x="553688" y="109823"/>
                        <a:pt x="553688" y="109633"/>
                      </a:cubicBezTo>
                      <a:cubicBezTo>
                        <a:pt x="553784" y="109347"/>
                        <a:pt x="553879" y="108966"/>
                        <a:pt x="553974" y="108680"/>
                      </a:cubicBezTo>
                      <a:cubicBezTo>
                        <a:pt x="554069" y="108204"/>
                        <a:pt x="554260" y="107823"/>
                        <a:pt x="554355" y="107347"/>
                      </a:cubicBezTo>
                      <a:cubicBezTo>
                        <a:pt x="554355" y="106966"/>
                        <a:pt x="554355" y="106490"/>
                        <a:pt x="554355" y="106013"/>
                      </a:cubicBezTo>
                      <a:close/>
                      <a:moveTo>
                        <a:pt x="201168" y="115443"/>
                      </a:moveTo>
                      <a:lnTo>
                        <a:pt x="353092" y="115443"/>
                      </a:lnTo>
                      <a:lnTo>
                        <a:pt x="276987" y="339281"/>
                      </a:lnTo>
                      <a:lnTo>
                        <a:pt x="201168" y="115443"/>
                      </a:lnTo>
                      <a:close/>
                      <a:moveTo>
                        <a:pt x="276987" y="23527"/>
                      </a:moveTo>
                      <a:lnTo>
                        <a:pt x="344615" y="96298"/>
                      </a:lnTo>
                      <a:lnTo>
                        <a:pt x="209645" y="96298"/>
                      </a:lnTo>
                      <a:lnTo>
                        <a:pt x="217456" y="87821"/>
                      </a:lnTo>
                      <a:lnTo>
                        <a:pt x="276987" y="23527"/>
                      </a:lnTo>
                      <a:close/>
                      <a:moveTo>
                        <a:pt x="455486" y="23527"/>
                      </a:moveTo>
                      <a:lnTo>
                        <a:pt x="523113" y="96298"/>
                      </a:lnTo>
                      <a:lnTo>
                        <a:pt x="388144" y="96298"/>
                      </a:lnTo>
                      <a:lnTo>
                        <a:pt x="455486" y="23527"/>
                      </a:lnTo>
                      <a:close/>
                      <a:moveTo>
                        <a:pt x="433673" y="19050"/>
                      </a:moveTo>
                      <a:lnTo>
                        <a:pt x="410242" y="44482"/>
                      </a:lnTo>
                      <a:lnTo>
                        <a:pt x="366427" y="91916"/>
                      </a:lnTo>
                      <a:lnTo>
                        <a:pt x="298799" y="19050"/>
                      </a:lnTo>
                      <a:lnTo>
                        <a:pt x="433673" y="19050"/>
                      </a:lnTo>
                      <a:close/>
                      <a:moveTo>
                        <a:pt x="255175" y="19050"/>
                      </a:moveTo>
                      <a:lnTo>
                        <a:pt x="247364" y="27527"/>
                      </a:lnTo>
                      <a:lnTo>
                        <a:pt x="187928" y="91916"/>
                      </a:lnTo>
                      <a:lnTo>
                        <a:pt x="120301" y="19050"/>
                      </a:lnTo>
                      <a:lnTo>
                        <a:pt x="255175" y="19050"/>
                      </a:lnTo>
                      <a:close/>
                      <a:moveTo>
                        <a:pt x="98489" y="23527"/>
                      </a:moveTo>
                      <a:lnTo>
                        <a:pt x="166116" y="96298"/>
                      </a:lnTo>
                      <a:lnTo>
                        <a:pt x="31242" y="96298"/>
                      </a:lnTo>
                      <a:lnTo>
                        <a:pt x="98489" y="23527"/>
                      </a:lnTo>
                      <a:close/>
                      <a:moveTo>
                        <a:pt x="181070" y="115443"/>
                      </a:moveTo>
                      <a:lnTo>
                        <a:pt x="255080" y="334137"/>
                      </a:lnTo>
                      <a:lnTo>
                        <a:pt x="32671" y="115443"/>
                      </a:lnTo>
                      <a:lnTo>
                        <a:pt x="181070" y="115443"/>
                      </a:lnTo>
                      <a:close/>
                      <a:moveTo>
                        <a:pt x="298895" y="334042"/>
                      </a:moveTo>
                      <a:lnTo>
                        <a:pt x="319373" y="273749"/>
                      </a:lnTo>
                      <a:lnTo>
                        <a:pt x="373190" y="115443"/>
                      </a:lnTo>
                      <a:lnTo>
                        <a:pt x="521589" y="115443"/>
                      </a:lnTo>
                      <a:lnTo>
                        <a:pt x="298895" y="334042"/>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lIns="0" tIns="0" rIns="0" bIns="0" rtlCol="0" anchor="ctr"/>
                <a:lstStyle/>
                <a:p>
                  <a:endParaRPr lang="de-DE" dirty="0"/>
                </a:p>
              </p:txBody>
            </p:sp>
          </p:grpSp>
        </p:grpSp>
        <p:grpSp>
          <p:nvGrpSpPr>
            <p:cNvPr id="199" name="Gruppieren 198">
              <a:extLst>
                <a:ext uri="{FF2B5EF4-FFF2-40B4-BE49-F238E27FC236}">
                  <a16:creationId xmlns:a16="http://schemas.microsoft.com/office/drawing/2014/main" id="{BFB15F52-E321-1313-A438-A39202D25FB2}"/>
                </a:ext>
              </a:extLst>
            </p:cNvPr>
            <p:cNvGrpSpPr/>
            <p:nvPr/>
          </p:nvGrpSpPr>
          <p:grpSpPr bwMode="gray">
            <a:xfrm>
              <a:off x="2671990" y="2599200"/>
              <a:ext cx="360000" cy="360000"/>
              <a:chOff x="3474742" y="2599200"/>
              <a:chExt cx="360000" cy="360000"/>
            </a:xfrm>
          </p:grpSpPr>
          <p:sp>
            <p:nvSpPr>
              <p:cNvPr id="188" name="Ellipse 187">
                <a:extLst>
                  <a:ext uri="{FF2B5EF4-FFF2-40B4-BE49-F238E27FC236}">
                    <a16:creationId xmlns:a16="http://schemas.microsoft.com/office/drawing/2014/main" id="{291BF405-B57E-23B1-C382-ED10E35C8DC6}"/>
                  </a:ext>
                </a:extLst>
              </p:cNvPr>
              <p:cNvSpPr>
                <a:spLocks noChangeAspect="1"/>
              </p:cNvSpPr>
              <p:nvPr/>
            </p:nvSpPr>
            <p:spPr bwMode="gray">
              <a:xfrm>
                <a:off x="3474742"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83" name="Freihandform: Form 182">
                <a:extLst>
                  <a:ext uri="{FF2B5EF4-FFF2-40B4-BE49-F238E27FC236}">
                    <a16:creationId xmlns:a16="http://schemas.microsoft.com/office/drawing/2014/main" id="{E3AA3C77-1FEB-0FDC-1A58-1951F24A93A7}"/>
                  </a:ext>
                </a:extLst>
              </p:cNvPr>
              <p:cNvSpPr>
                <a:spLocks noChangeAspect="1"/>
              </p:cNvSpPr>
              <p:nvPr/>
            </p:nvSpPr>
            <p:spPr bwMode="gray">
              <a:xfrm>
                <a:off x="3578749" y="2682688"/>
                <a:ext cx="151986" cy="193024"/>
              </a:xfrm>
              <a:custGeom>
                <a:avLst/>
                <a:gdLst>
                  <a:gd name="connsiteX0" fmla="*/ 217170 w 434245"/>
                  <a:gd name="connsiteY0" fmla="*/ 293846 h 551497"/>
                  <a:gd name="connsiteX1" fmla="*/ 226695 w 434245"/>
                  <a:gd name="connsiteY1" fmla="*/ 303371 h 551497"/>
                  <a:gd name="connsiteX2" fmla="*/ 226695 w 434245"/>
                  <a:gd name="connsiteY2" fmla="*/ 313277 h 551497"/>
                  <a:gd name="connsiteX3" fmla="*/ 258699 w 434245"/>
                  <a:gd name="connsiteY3" fmla="*/ 353568 h 551497"/>
                  <a:gd name="connsiteX4" fmla="*/ 249174 w 434245"/>
                  <a:gd name="connsiteY4" fmla="*/ 363093 h 551497"/>
                  <a:gd name="connsiteX5" fmla="*/ 239649 w 434245"/>
                  <a:gd name="connsiteY5" fmla="*/ 353568 h 551497"/>
                  <a:gd name="connsiteX6" fmla="*/ 217170 w 434245"/>
                  <a:gd name="connsiteY6" fmla="*/ 331089 h 551497"/>
                  <a:gd name="connsiteX7" fmla="*/ 194691 w 434245"/>
                  <a:gd name="connsiteY7" fmla="*/ 353568 h 551497"/>
                  <a:gd name="connsiteX8" fmla="*/ 220123 w 434245"/>
                  <a:gd name="connsiteY8" fmla="*/ 376523 h 551497"/>
                  <a:gd name="connsiteX9" fmla="*/ 258699 w 434245"/>
                  <a:gd name="connsiteY9" fmla="*/ 417576 h 551497"/>
                  <a:gd name="connsiteX10" fmla="*/ 226695 w 434245"/>
                  <a:gd name="connsiteY10" fmla="*/ 457962 h 551497"/>
                  <a:gd name="connsiteX11" fmla="*/ 226695 w 434245"/>
                  <a:gd name="connsiteY11" fmla="*/ 468058 h 551497"/>
                  <a:gd name="connsiteX12" fmla="*/ 217170 w 434245"/>
                  <a:gd name="connsiteY12" fmla="*/ 477583 h 551497"/>
                  <a:gd name="connsiteX13" fmla="*/ 207645 w 434245"/>
                  <a:gd name="connsiteY13" fmla="*/ 468058 h 551497"/>
                  <a:gd name="connsiteX14" fmla="*/ 207645 w 434245"/>
                  <a:gd name="connsiteY14" fmla="*/ 457962 h 551497"/>
                  <a:gd name="connsiteX15" fmla="*/ 175641 w 434245"/>
                  <a:gd name="connsiteY15" fmla="*/ 417576 h 551497"/>
                  <a:gd name="connsiteX16" fmla="*/ 185166 w 434245"/>
                  <a:gd name="connsiteY16" fmla="*/ 408051 h 551497"/>
                  <a:gd name="connsiteX17" fmla="*/ 194691 w 434245"/>
                  <a:gd name="connsiteY17" fmla="*/ 417576 h 551497"/>
                  <a:gd name="connsiteX18" fmla="*/ 217075 w 434245"/>
                  <a:gd name="connsiteY18" fmla="*/ 440055 h 551497"/>
                  <a:gd name="connsiteX19" fmla="*/ 217265 w 434245"/>
                  <a:gd name="connsiteY19" fmla="*/ 440055 h 551497"/>
                  <a:gd name="connsiteX20" fmla="*/ 217360 w 434245"/>
                  <a:gd name="connsiteY20" fmla="*/ 440055 h 551497"/>
                  <a:gd name="connsiteX21" fmla="*/ 239744 w 434245"/>
                  <a:gd name="connsiteY21" fmla="*/ 417576 h 551497"/>
                  <a:gd name="connsiteX22" fmla="*/ 214312 w 434245"/>
                  <a:gd name="connsiteY22" fmla="*/ 394621 h 551497"/>
                  <a:gd name="connsiteX23" fmla="*/ 175641 w 434245"/>
                  <a:gd name="connsiteY23" fmla="*/ 353568 h 551497"/>
                  <a:gd name="connsiteX24" fmla="*/ 207645 w 434245"/>
                  <a:gd name="connsiteY24" fmla="*/ 313277 h 551497"/>
                  <a:gd name="connsiteX25" fmla="*/ 207645 w 434245"/>
                  <a:gd name="connsiteY25" fmla="*/ 303371 h 551497"/>
                  <a:gd name="connsiteX26" fmla="*/ 217170 w 434245"/>
                  <a:gd name="connsiteY26" fmla="*/ 293846 h 551497"/>
                  <a:gd name="connsiteX27" fmla="*/ 19050 w 434245"/>
                  <a:gd name="connsiteY27" fmla="*/ 238791 h 551497"/>
                  <a:gd name="connsiteX28" fmla="*/ 19050 w 434245"/>
                  <a:gd name="connsiteY28" fmla="*/ 532447 h 551497"/>
                  <a:gd name="connsiteX29" fmla="*/ 415195 w 434245"/>
                  <a:gd name="connsiteY29" fmla="*/ 532447 h 551497"/>
                  <a:gd name="connsiteX30" fmla="*/ 415195 w 434245"/>
                  <a:gd name="connsiteY30" fmla="*/ 238791 h 551497"/>
                  <a:gd name="connsiteX31" fmla="*/ 0 w 434245"/>
                  <a:gd name="connsiteY31" fmla="*/ 219741 h 551497"/>
                  <a:gd name="connsiteX32" fmla="*/ 434245 w 434245"/>
                  <a:gd name="connsiteY32" fmla="*/ 219741 h 551497"/>
                  <a:gd name="connsiteX33" fmla="*/ 434245 w 434245"/>
                  <a:gd name="connsiteY33" fmla="*/ 551497 h 551497"/>
                  <a:gd name="connsiteX34" fmla="*/ 0 w 434245"/>
                  <a:gd name="connsiteY34" fmla="*/ 551497 h 551497"/>
                  <a:gd name="connsiteX35" fmla="*/ 214979 w 434245"/>
                  <a:gd name="connsiteY35" fmla="*/ 50958 h 551497"/>
                  <a:gd name="connsiteX36" fmla="*/ 346138 w 434245"/>
                  <a:gd name="connsiteY36" fmla="*/ 182022 h 551497"/>
                  <a:gd name="connsiteX37" fmla="*/ 327088 w 434245"/>
                  <a:gd name="connsiteY37" fmla="*/ 182022 h 551497"/>
                  <a:gd name="connsiteX38" fmla="*/ 214979 w 434245"/>
                  <a:gd name="connsiteY38" fmla="*/ 70008 h 551497"/>
                  <a:gd name="connsiteX39" fmla="*/ 216979 w 434245"/>
                  <a:gd name="connsiteY39" fmla="*/ 0 h 551497"/>
                  <a:gd name="connsiteX40" fmla="*/ 389858 w 434245"/>
                  <a:gd name="connsiteY40" fmla="*/ 182213 h 551497"/>
                  <a:gd name="connsiteX41" fmla="*/ 370808 w 434245"/>
                  <a:gd name="connsiteY41" fmla="*/ 182213 h 551497"/>
                  <a:gd name="connsiteX42" fmla="*/ 216979 w 434245"/>
                  <a:gd name="connsiteY42" fmla="*/ 19050 h 551497"/>
                  <a:gd name="connsiteX43" fmla="*/ 63055 w 434245"/>
                  <a:gd name="connsiteY43" fmla="*/ 182213 h 551497"/>
                  <a:gd name="connsiteX44" fmla="*/ 44005 w 434245"/>
                  <a:gd name="connsiteY44" fmla="*/ 182213 h 551497"/>
                  <a:gd name="connsiteX45" fmla="*/ 216979 w 434245"/>
                  <a:gd name="connsiteY4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245" h="551497">
                    <a:moveTo>
                      <a:pt x="217170" y="293846"/>
                    </a:moveTo>
                    <a:cubicBezTo>
                      <a:pt x="222409" y="293846"/>
                      <a:pt x="226695" y="298132"/>
                      <a:pt x="226695" y="303371"/>
                    </a:cubicBezTo>
                    <a:lnTo>
                      <a:pt x="226695" y="313277"/>
                    </a:lnTo>
                    <a:cubicBezTo>
                      <a:pt x="244983" y="317563"/>
                      <a:pt x="258699" y="333946"/>
                      <a:pt x="258699" y="353568"/>
                    </a:cubicBezTo>
                    <a:cubicBezTo>
                      <a:pt x="258699" y="358806"/>
                      <a:pt x="254413" y="363093"/>
                      <a:pt x="249174" y="363093"/>
                    </a:cubicBezTo>
                    <a:cubicBezTo>
                      <a:pt x="243935" y="363093"/>
                      <a:pt x="239649" y="358806"/>
                      <a:pt x="239649" y="353568"/>
                    </a:cubicBezTo>
                    <a:cubicBezTo>
                      <a:pt x="239649" y="341185"/>
                      <a:pt x="229553" y="331089"/>
                      <a:pt x="217170" y="331089"/>
                    </a:cubicBezTo>
                    <a:cubicBezTo>
                      <a:pt x="204787" y="331089"/>
                      <a:pt x="194691" y="341185"/>
                      <a:pt x="194691" y="353568"/>
                    </a:cubicBezTo>
                    <a:cubicBezTo>
                      <a:pt x="194691" y="360426"/>
                      <a:pt x="197548" y="369189"/>
                      <a:pt x="220123" y="376523"/>
                    </a:cubicBezTo>
                    <a:cubicBezTo>
                      <a:pt x="236601" y="381762"/>
                      <a:pt x="258699" y="391763"/>
                      <a:pt x="258699" y="417576"/>
                    </a:cubicBezTo>
                    <a:cubicBezTo>
                      <a:pt x="258699" y="437197"/>
                      <a:pt x="244983" y="453676"/>
                      <a:pt x="226695" y="457962"/>
                    </a:cubicBezTo>
                    <a:lnTo>
                      <a:pt x="226695" y="468058"/>
                    </a:lnTo>
                    <a:cubicBezTo>
                      <a:pt x="226695" y="473297"/>
                      <a:pt x="222409" y="477583"/>
                      <a:pt x="217170" y="477583"/>
                    </a:cubicBezTo>
                    <a:cubicBezTo>
                      <a:pt x="211931" y="477583"/>
                      <a:pt x="207645" y="473297"/>
                      <a:pt x="207645" y="468058"/>
                    </a:cubicBezTo>
                    <a:lnTo>
                      <a:pt x="207645" y="457962"/>
                    </a:lnTo>
                    <a:cubicBezTo>
                      <a:pt x="189357" y="453580"/>
                      <a:pt x="175641" y="437197"/>
                      <a:pt x="175641" y="417576"/>
                    </a:cubicBezTo>
                    <a:cubicBezTo>
                      <a:pt x="175641" y="412337"/>
                      <a:pt x="179927" y="408051"/>
                      <a:pt x="185166" y="408051"/>
                    </a:cubicBezTo>
                    <a:cubicBezTo>
                      <a:pt x="190405" y="408051"/>
                      <a:pt x="194691" y="412337"/>
                      <a:pt x="194691" y="417576"/>
                    </a:cubicBezTo>
                    <a:cubicBezTo>
                      <a:pt x="194691" y="429958"/>
                      <a:pt x="204692" y="440055"/>
                      <a:pt x="217075" y="440055"/>
                    </a:cubicBezTo>
                    <a:lnTo>
                      <a:pt x="217265" y="440055"/>
                    </a:lnTo>
                    <a:lnTo>
                      <a:pt x="217360" y="440055"/>
                    </a:lnTo>
                    <a:cubicBezTo>
                      <a:pt x="229743" y="440055"/>
                      <a:pt x="239744" y="429958"/>
                      <a:pt x="239744" y="417576"/>
                    </a:cubicBezTo>
                    <a:cubicBezTo>
                      <a:pt x="239744" y="408622"/>
                      <a:pt x="235363" y="401288"/>
                      <a:pt x="214312" y="394621"/>
                    </a:cubicBezTo>
                    <a:cubicBezTo>
                      <a:pt x="188595" y="386334"/>
                      <a:pt x="175641" y="373094"/>
                      <a:pt x="175641" y="353568"/>
                    </a:cubicBezTo>
                    <a:cubicBezTo>
                      <a:pt x="175641" y="334041"/>
                      <a:pt x="189357" y="317563"/>
                      <a:pt x="207645" y="313277"/>
                    </a:cubicBezTo>
                    <a:lnTo>
                      <a:pt x="207645" y="303371"/>
                    </a:lnTo>
                    <a:cubicBezTo>
                      <a:pt x="207645" y="298132"/>
                      <a:pt x="211931" y="293846"/>
                      <a:pt x="217170" y="293846"/>
                    </a:cubicBezTo>
                    <a:close/>
                    <a:moveTo>
                      <a:pt x="19050" y="238791"/>
                    </a:moveTo>
                    <a:lnTo>
                      <a:pt x="19050" y="532447"/>
                    </a:lnTo>
                    <a:lnTo>
                      <a:pt x="415195" y="532447"/>
                    </a:lnTo>
                    <a:lnTo>
                      <a:pt x="415195" y="238791"/>
                    </a:lnTo>
                    <a:close/>
                    <a:moveTo>
                      <a:pt x="0" y="219741"/>
                    </a:moveTo>
                    <a:lnTo>
                      <a:pt x="434245" y="219741"/>
                    </a:lnTo>
                    <a:lnTo>
                      <a:pt x="434245" y="551497"/>
                    </a:lnTo>
                    <a:lnTo>
                      <a:pt x="0" y="551497"/>
                    </a:lnTo>
                    <a:close/>
                    <a:moveTo>
                      <a:pt x="214979" y="50958"/>
                    </a:moveTo>
                    <a:cubicBezTo>
                      <a:pt x="287369" y="50958"/>
                      <a:pt x="346138" y="109727"/>
                      <a:pt x="346138" y="182022"/>
                    </a:cubicBezTo>
                    <a:lnTo>
                      <a:pt x="327088" y="182022"/>
                    </a:lnTo>
                    <a:cubicBezTo>
                      <a:pt x="327088" y="120300"/>
                      <a:pt x="276796" y="70008"/>
                      <a:pt x="214979" y="70008"/>
                    </a:cubicBezTo>
                    <a:close/>
                    <a:moveTo>
                      <a:pt x="216979" y="0"/>
                    </a:moveTo>
                    <a:cubicBezTo>
                      <a:pt x="312229" y="0"/>
                      <a:pt x="389858" y="81725"/>
                      <a:pt x="389858" y="182213"/>
                    </a:cubicBezTo>
                    <a:lnTo>
                      <a:pt x="370808" y="182213"/>
                    </a:lnTo>
                    <a:cubicBezTo>
                      <a:pt x="370808" y="92202"/>
                      <a:pt x="301847" y="19050"/>
                      <a:pt x="216979" y="19050"/>
                    </a:cubicBezTo>
                    <a:cubicBezTo>
                      <a:pt x="132111" y="19050"/>
                      <a:pt x="63055" y="92202"/>
                      <a:pt x="63055" y="182213"/>
                    </a:cubicBezTo>
                    <a:lnTo>
                      <a:pt x="44005" y="182213"/>
                    </a:lnTo>
                    <a:cubicBezTo>
                      <a:pt x="44005" y="81725"/>
                      <a:pt x="121729" y="0"/>
                      <a:pt x="21697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grpSp>
          <p:nvGrpSpPr>
            <p:cNvPr id="200" name="Gruppieren 199">
              <a:extLst>
                <a:ext uri="{FF2B5EF4-FFF2-40B4-BE49-F238E27FC236}">
                  <a16:creationId xmlns:a16="http://schemas.microsoft.com/office/drawing/2014/main" id="{9495455C-FC33-E885-7258-DC6A58BFE75C}"/>
                </a:ext>
              </a:extLst>
            </p:cNvPr>
            <p:cNvGrpSpPr/>
            <p:nvPr/>
          </p:nvGrpSpPr>
          <p:grpSpPr bwMode="gray">
            <a:xfrm>
              <a:off x="3476950" y="2599200"/>
              <a:ext cx="360000" cy="360000"/>
              <a:chOff x="3474742" y="2599200"/>
              <a:chExt cx="360000" cy="360000"/>
            </a:xfrm>
          </p:grpSpPr>
          <p:sp>
            <p:nvSpPr>
              <p:cNvPr id="201" name="Ellipse 200">
                <a:extLst>
                  <a:ext uri="{FF2B5EF4-FFF2-40B4-BE49-F238E27FC236}">
                    <a16:creationId xmlns:a16="http://schemas.microsoft.com/office/drawing/2014/main" id="{F129187C-20F6-B609-E4AC-A140AE0FE510}"/>
                  </a:ext>
                </a:extLst>
              </p:cNvPr>
              <p:cNvSpPr>
                <a:spLocks noChangeAspect="1"/>
              </p:cNvSpPr>
              <p:nvPr/>
            </p:nvSpPr>
            <p:spPr bwMode="gray">
              <a:xfrm>
                <a:off x="3474742"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02" name="Freihandform: Form 201">
                <a:extLst>
                  <a:ext uri="{FF2B5EF4-FFF2-40B4-BE49-F238E27FC236}">
                    <a16:creationId xmlns:a16="http://schemas.microsoft.com/office/drawing/2014/main" id="{983A0B22-1945-9EAF-0E25-C954DBA25757}"/>
                  </a:ext>
                </a:extLst>
              </p:cNvPr>
              <p:cNvSpPr>
                <a:spLocks noChangeAspect="1"/>
              </p:cNvSpPr>
              <p:nvPr/>
            </p:nvSpPr>
            <p:spPr bwMode="gray">
              <a:xfrm>
                <a:off x="3578749" y="2682688"/>
                <a:ext cx="151986" cy="193024"/>
              </a:xfrm>
              <a:custGeom>
                <a:avLst/>
                <a:gdLst>
                  <a:gd name="connsiteX0" fmla="*/ 217170 w 434245"/>
                  <a:gd name="connsiteY0" fmla="*/ 293846 h 551497"/>
                  <a:gd name="connsiteX1" fmla="*/ 226695 w 434245"/>
                  <a:gd name="connsiteY1" fmla="*/ 303371 h 551497"/>
                  <a:gd name="connsiteX2" fmla="*/ 226695 w 434245"/>
                  <a:gd name="connsiteY2" fmla="*/ 313277 h 551497"/>
                  <a:gd name="connsiteX3" fmla="*/ 258699 w 434245"/>
                  <a:gd name="connsiteY3" fmla="*/ 353568 h 551497"/>
                  <a:gd name="connsiteX4" fmla="*/ 249174 w 434245"/>
                  <a:gd name="connsiteY4" fmla="*/ 363093 h 551497"/>
                  <a:gd name="connsiteX5" fmla="*/ 239649 w 434245"/>
                  <a:gd name="connsiteY5" fmla="*/ 353568 h 551497"/>
                  <a:gd name="connsiteX6" fmla="*/ 217170 w 434245"/>
                  <a:gd name="connsiteY6" fmla="*/ 331089 h 551497"/>
                  <a:gd name="connsiteX7" fmla="*/ 194691 w 434245"/>
                  <a:gd name="connsiteY7" fmla="*/ 353568 h 551497"/>
                  <a:gd name="connsiteX8" fmla="*/ 220123 w 434245"/>
                  <a:gd name="connsiteY8" fmla="*/ 376523 h 551497"/>
                  <a:gd name="connsiteX9" fmla="*/ 258699 w 434245"/>
                  <a:gd name="connsiteY9" fmla="*/ 417576 h 551497"/>
                  <a:gd name="connsiteX10" fmla="*/ 226695 w 434245"/>
                  <a:gd name="connsiteY10" fmla="*/ 457962 h 551497"/>
                  <a:gd name="connsiteX11" fmla="*/ 226695 w 434245"/>
                  <a:gd name="connsiteY11" fmla="*/ 468058 h 551497"/>
                  <a:gd name="connsiteX12" fmla="*/ 217170 w 434245"/>
                  <a:gd name="connsiteY12" fmla="*/ 477583 h 551497"/>
                  <a:gd name="connsiteX13" fmla="*/ 207645 w 434245"/>
                  <a:gd name="connsiteY13" fmla="*/ 468058 h 551497"/>
                  <a:gd name="connsiteX14" fmla="*/ 207645 w 434245"/>
                  <a:gd name="connsiteY14" fmla="*/ 457962 h 551497"/>
                  <a:gd name="connsiteX15" fmla="*/ 175641 w 434245"/>
                  <a:gd name="connsiteY15" fmla="*/ 417576 h 551497"/>
                  <a:gd name="connsiteX16" fmla="*/ 185166 w 434245"/>
                  <a:gd name="connsiteY16" fmla="*/ 408051 h 551497"/>
                  <a:gd name="connsiteX17" fmla="*/ 194691 w 434245"/>
                  <a:gd name="connsiteY17" fmla="*/ 417576 h 551497"/>
                  <a:gd name="connsiteX18" fmla="*/ 217075 w 434245"/>
                  <a:gd name="connsiteY18" fmla="*/ 440055 h 551497"/>
                  <a:gd name="connsiteX19" fmla="*/ 217265 w 434245"/>
                  <a:gd name="connsiteY19" fmla="*/ 440055 h 551497"/>
                  <a:gd name="connsiteX20" fmla="*/ 217360 w 434245"/>
                  <a:gd name="connsiteY20" fmla="*/ 440055 h 551497"/>
                  <a:gd name="connsiteX21" fmla="*/ 239744 w 434245"/>
                  <a:gd name="connsiteY21" fmla="*/ 417576 h 551497"/>
                  <a:gd name="connsiteX22" fmla="*/ 214312 w 434245"/>
                  <a:gd name="connsiteY22" fmla="*/ 394621 h 551497"/>
                  <a:gd name="connsiteX23" fmla="*/ 175641 w 434245"/>
                  <a:gd name="connsiteY23" fmla="*/ 353568 h 551497"/>
                  <a:gd name="connsiteX24" fmla="*/ 207645 w 434245"/>
                  <a:gd name="connsiteY24" fmla="*/ 313277 h 551497"/>
                  <a:gd name="connsiteX25" fmla="*/ 207645 w 434245"/>
                  <a:gd name="connsiteY25" fmla="*/ 303371 h 551497"/>
                  <a:gd name="connsiteX26" fmla="*/ 217170 w 434245"/>
                  <a:gd name="connsiteY26" fmla="*/ 293846 h 551497"/>
                  <a:gd name="connsiteX27" fmla="*/ 19050 w 434245"/>
                  <a:gd name="connsiteY27" fmla="*/ 238791 h 551497"/>
                  <a:gd name="connsiteX28" fmla="*/ 19050 w 434245"/>
                  <a:gd name="connsiteY28" fmla="*/ 532447 h 551497"/>
                  <a:gd name="connsiteX29" fmla="*/ 415195 w 434245"/>
                  <a:gd name="connsiteY29" fmla="*/ 532447 h 551497"/>
                  <a:gd name="connsiteX30" fmla="*/ 415195 w 434245"/>
                  <a:gd name="connsiteY30" fmla="*/ 238791 h 551497"/>
                  <a:gd name="connsiteX31" fmla="*/ 0 w 434245"/>
                  <a:gd name="connsiteY31" fmla="*/ 219741 h 551497"/>
                  <a:gd name="connsiteX32" fmla="*/ 434245 w 434245"/>
                  <a:gd name="connsiteY32" fmla="*/ 219741 h 551497"/>
                  <a:gd name="connsiteX33" fmla="*/ 434245 w 434245"/>
                  <a:gd name="connsiteY33" fmla="*/ 551497 h 551497"/>
                  <a:gd name="connsiteX34" fmla="*/ 0 w 434245"/>
                  <a:gd name="connsiteY34" fmla="*/ 551497 h 551497"/>
                  <a:gd name="connsiteX35" fmla="*/ 214979 w 434245"/>
                  <a:gd name="connsiteY35" fmla="*/ 50958 h 551497"/>
                  <a:gd name="connsiteX36" fmla="*/ 346138 w 434245"/>
                  <a:gd name="connsiteY36" fmla="*/ 182022 h 551497"/>
                  <a:gd name="connsiteX37" fmla="*/ 327088 w 434245"/>
                  <a:gd name="connsiteY37" fmla="*/ 182022 h 551497"/>
                  <a:gd name="connsiteX38" fmla="*/ 214979 w 434245"/>
                  <a:gd name="connsiteY38" fmla="*/ 70008 h 551497"/>
                  <a:gd name="connsiteX39" fmla="*/ 216979 w 434245"/>
                  <a:gd name="connsiteY39" fmla="*/ 0 h 551497"/>
                  <a:gd name="connsiteX40" fmla="*/ 389858 w 434245"/>
                  <a:gd name="connsiteY40" fmla="*/ 182213 h 551497"/>
                  <a:gd name="connsiteX41" fmla="*/ 370808 w 434245"/>
                  <a:gd name="connsiteY41" fmla="*/ 182213 h 551497"/>
                  <a:gd name="connsiteX42" fmla="*/ 216979 w 434245"/>
                  <a:gd name="connsiteY42" fmla="*/ 19050 h 551497"/>
                  <a:gd name="connsiteX43" fmla="*/ 63055 w 434245"/>
                  <a:gd name="connsiteY43" fmla="*/ 182213 h 551497"/>
                  <a:gd name="connsiteX44" fmla="*/ 44005 w 434245"/>
                  <a:gd name="connsiteY44" fmla="*/ 182213 h 551497"/>
                  <a:gd name="connsiteX45" fmla="*/ 216979 w 434245"/>
                  <a:gd name="connsiteY45" fmla="*/ 0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245" h="551497">
                    <a:moveTo>
                      <a:pt x="217170" y="293846"/>
                    </a:moveTo>
                    <a:cubicBezTo>
                      <a:pt x="222409" y="293846"/>
                      <a:pt x="226695" y="298132"/>
                      <a:pt x="226695" y="303371"/>
                    </a:cubicBezTo>
                    <a:lnTo>
                      <a:pt x="226695" y="313277"/>
                    </a:lnTo>
                    <a:cubicBezTo>
                      <a:pt x="244983" y="317563"/>
                      <a:pt x="258699" y="333946"/>
                      <a:pt x="258699" y="353568"/>
                    </a:cubicBezTo>
                    <a:cubicBezTo>
                      <a:pt x="258699" y="358806"/>
                      <a:pt x="254413" y="363093"/>
                      <a:pt x="249174" y="363093"/>
                    </a:cubicBezTo>
                    <a:cubicBezTo>
                      <a:pt x="243935" y="363093"/>
                      <a:pt x="239649" y="358806"/>
                      <a:pt x="239649" y="353568"/>
                    </a:cubicBezTo>
                    <a:cubicBezTo>
                      <a:pt x="239649" y="341185"/>
                      <a:pt x="229553" y="331089"/>
                      <a:pt x="217170" y="331089"/>
                    </a:cubicBezTo>
                    <a:cubicBezTo>
                      <a:pt x="204787" y="331089"/>
                      <a:pt x="194691" y="341185"/>
                      <a:pt x="194691" y="353568"/>
                    </a:cubicBezTo>
                    <a:cubicBezTo>
                      <a:pt x="194691" y="360426"/>
                      <a:pt x="197548" y="369189"/>
                      <a:pt x="220123" y="376523"/>
                    </a:cubicBezTo>
                    <a:cubicBezTo>
                      <a:pt x="236601" y="381762"/>
                      <a:pt x="258699" y="391763"/>
                      <a:pt x="258699" y="417576"/>
                    </a:cubicBezTo>
                    <a:cubicBezTo>
                      <a:pt x="258699" y="437197"/>
                      <a:pt x="244983" y="453676"/>
                      <a:pt x="226695" y="457962"/>
                    </a:cubicBezTo>
                    <a:lnTo>
                      <a:pt x="226695" y="468058"/>
                    </a:lnTo>
                    <a:cubicBezTo>
                      <a:pt x="226695" y="473297"/>
                      <a:pt x="222409" y="477583"/>
                      <a:pt x="217170" y="477583"/>
                    </a:cubicBezTo>
                    <a:cubicBezTo>
                      <a:pt x="211931" y="477583"/>
                      <a:pt x="207645" y="473297"/>
                      <a:pt x="207645" y="468058"/>
                    </a:cubicBezTo>
                    <a:lnTo>
                      <a:pt x="207645" y="457962"/>
                    </a:lnTo>
                    <a:cubicBezTo>
                      <a:pt x="189357" y="453580"/>
                      <a:pt x="175641" y="437197"/>
                      <a:pt x="175641" y="417576"/>
                    </a:cubicBezTo>
                    <a:cubicBezTo>
                      <a:pt x="175641" y="412337"/>
                      <a:pt x="179927" y="408051"/>
                      <a:pt x="185166" y="408051"/>
                    </a:cubicBezTo>
                    <a:cubicBezTo>
                      <a:pt x="190405" y="408051"/>
                      <a:pt x="194691" y="412337"/>
                      <a:pt x="194691" y="417576"/>
                    </a:cubicBezTo>
                    <a:cubicBezTo>
                      <a:pt x="194691" y="429958"/>
                      <a:pt x="204692" y="440055"/>
                      <a:pt x="217075" y="440055"/>
                    </a:cubicBezTo>
                    <a:lnTo>
                      <a:pt x="217265" y="440055"/>
                    </a:lnTo>
                    <a:lnTo>
                      <a:pt x="217360" y="440055"/>
                    </a:lnTo>
                    <a:cubicBezTo>
                      <a:pt x="229743" y="440055"/>
                      <a:pt x="239744" y="429958"/>
                      <a:pt x="239744" y="417576"/>
                    </a:cubicBezTo>
                    <a:cubicBezTo>
                      <a:pt x="239744" y="408622"/>
                      <a:pt x="235363" y="401288"/>
                      <a:pt x="214312" y="394621"/>
                    </a:cubicBezTo>
                    <a:cubicBezTo>
                      <a:pt x="188595" y="386334"/>
                      <a:pt x="175641" y="373094"/>
                      <a:pt x="175641" y="353568"/>
                    </a:cubicBezTo>
                    <a:cubicBezTo>
                      <a:pt x="175641" y="334041"/>
                      <a:pt x="189357" y="317563"/>
                      <a:pt x="207645" y="313277"/>
                    </a:cubicBezTo>
                    <a:lnTo>
                      <a:pt x="207645" y="303371"/>
                    </a:lnTo>
                    <a:cubicBezTo>
                      <a:pt x="207645" y="298132"/>
                      <a:pt x="211931" y="293846"/>
                      <a:pt x="217170" y="293846"/>
                    </a:cubicBezTo>
                    <a:close/>
                    <a:moveTo>
                      <a:pt x="19050" y="238791"/>
                    </a:moveTo>
                    <a:lnTo>
                      <a:pt x="19050" y="532447"/>
                    </a:lnTo>
                    <a:lnTo>
                      <a:pt x="415195" y="532447"/>
                    </a:lnTo>
                    <a:lnTo>
                      <a:pt x="415195" y="238791"/>
                    </a:lnTo>
                    <a:close/>
                    <a:moveTo>
                      <a:pt x="0" y="219741"/>
                    </a:moveTo>
                    <a:lnTo>
                      <a:pt x="434245" y="219741"/>
                    </a:lnTo>
                    <a:lnTo>
                      <a:pt x="434245" y="551497"/>
                    </a:lnTo>
                    <a:lnTo>
                      <a:pt x="0" y="551497"/>
                    </a:lnTo>
                    <a:close/>
                    <a:moveTo>
                      <a:pt x="214979" y="50958"/>
                    </a:moveTo>
                    <a:cubicBezTo>
                      <a:pt x="287369" y="50958"/>
                      <a:pt x="346138" y="109727"/>
                      <a:pt x="346138" y="182022"/>
                    </a:cubicBezTo>
                    <a:lnTo>
                      <a:pt x="327088" y="182022"/>
                    </a:lnTo>
                    <a:cubicBezTo>
                      <a:pt x="327088" y="120300"/>
                      <a:pt x="276796" y="70008"/>
                      <a:pt x="214979" y="70008"/>
                    </a:cubicBezTo>
                    <a:close/>
                    <a:moveTo>
                      <a:pt x="216979" y="0"/>
                    </a:moveTo>
                    <a:cubicBezTo>
                      <a:pt x="312229" y="0"/>
                      <a:pt x="389858" y="81725"/>
                      <a:pt x="389858" y="182213"/>
                    </a:cubicBezTo>
                    <a:lnTo>
                      <a:pt x="370808" y="182213"/>
                    </a:lnTo>
                    <a:cubicBezTo>
                      <a:pt x="370808" y="92202"/>
                      <a:pt x="301847" y="19050"/>
                      <a:pt x="216979" y="19050"/>
                    </a:cubicBezTo>
                    <a:cubicBezTo>
                      <a:pt x="132111" y="19050"/>
                      <a:pt x="63055" y="92202"/>
                      <a:pt x="63055" y="182213"/>
                    </a:cubicBezTo>
                    <a:lnTo>
                      <a:pt x="44005" y="182213"/>
                    </a:lnTo>
                    <a:cubicBezTo>
                      <a:pt x="44005" y="81725"/>
                      <a:pt x="121729" y="0"/>
                      <a:pt x="21697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grpSp>
          <p:nvGrpSpPr>
            <p:cNvPr id="140" name="Gruppieren 139">
              <a:extLst>
                <a:ext uri="{FF2B5EF4-FFF2-40B4-BE49-F238E27FC236}">
                  <a16:creationId xmlns:a16="http://schemas.microsoft.com/office/drawing/2014/main" id="{24597A56-489E-769A-0EC4-169A6F60AABD}"/>
                </a:ext>
              </a:extLst>
            </p:cNvPr>
            <p:cNvGrpSpPr>
              <a:grpSpLocks noChangeAspect="1"/>
            </p:cNvGrpSpPr>
            <p:nvPr/>
          </p:nvGrpSpPr>
          <p:grpSpPr bwMode="gray">
            <a:xfrm>
              <a:off x="3597222" y="3485400"/>
              <a:ext cx="360000" cy="360000"/>
              <a:chOff x="7836917" y="4363200"/>
              <a:chExt cx="360000" cy="360000"/>
            </a:xfrm>
          </p:grpSpPr>
          <p:sp>
            <p:nvSpPr>
              <p:cNvPr id="144" name="Ellipse 143">
                <a:extLst>
                  <a:ext uri="{FF2B5EF4-FFF2-40B4-BE49-F238E27FC236}">
                    <a16:creationId xmlns:a16="http://schemas.microsoft.com/office/drawing/2014/main" id="{F5CBAC2B-7239-79A8-A64E-756330EDE829}"/>
                  </a:ext>
                </a:extLst>
              </p:cNvPr>
              <p:cNvSpPr>
                <a:spLocks noChangeAspect="1"/>
              </p:cNvSpPr>
              <p:nvPr/>
            </p:nvSpPr>
            <p:spPr bwMode="gray">
              <a:xfrm>
                <a:off x="7836917"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45" name="Freihandform: Form 144">
                <a:extLst>
                  <a:ext uri="{FF2B5EF4-FFF2-40B4-BE49-F238E27FC236}">
                    <a16:creationId xmlns:a16="http://schemas.microsoft.com/office/drawing/2014/main" id="{441BBAFE-7A5C-5DA1-64DB-26CE8F915A6B}"/>
                  </a:ext>
                </a:extLst>
              </p:cNvPr>
              <p:cNvSpPr>
                <a:spLocks noChangeAspect="1"/>
              </p:cNvSpPr>
              <p:nvPr/>
            </p:nvSpPr>
            <p:spPr bwMode="gray">
              <a:xfrm>
                <a:off x="7994641"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212" name="Gruppieren 211">
              <a:extLst>
                <a:ext uri="{FF2B5EF4-FFF2-40B4-BE49-F238E27FC236}">
                  <a16:creationId xmlns:a16="http://schemas.microsoft.com/office/drawing/2014/main" id="{170A9161-DE1D-590A-9F2A-46E27037F788}"/>
                </a:ext>
              </a:extLst>
            </p:cNvPr>
            <p:cNvGrpSpPr>
              <a:grpSpLocks noChangeAspect="1"/>
            </p:cNvGrpSpPr>
            <p:nvPr/>
          </p:nvGrpSpPr>
          <p:grpSpPr bwMode="gray">
            <a:xfrm>
              <a:off x="5267622" y="4019850"/>
              <a:ext cx="1044000" cy="1044000"/>
              <a:chOff x="5267622" y="4019850"/>
              <a:chExt cx="1044000" cy="1044000"/>
            </a:xfrm>
          </p:grpSpPr>
          <p:sp>
            <p:nvSpPr>
              <p:cNvPr id="159" name="Ellipse 158">
                <a:extLst>
                  <a:ext uri="{FF2B5EF4-FFF2-40B4-BE49-F238E27FC236}">
                    <a16:creationId xmlns:a16="http://schemas.microsoft.com/office/drawing/2014/main" id="{08F34E80-9BF0-3898-1337-0DFBC7017D66}"/>
                  </a:ext>
                </a:extLst>
              </p:cNvPr>
              <p:cNvSpPr>
                <a:spLocks noChangeAspect="1"/>
              </p:cNvSpPr>
              <p:nvPr/>
            </p:nvSpPr>
            <p:spPr bwMode="gray">
              <a:xfrm>
                <a:off x="5267622" y="401985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Kundentyp 2</a:t>
                </a:r>
              </a:p>
            </p:txBody>
          </p:sp>
          <p:sp>
            <p:nvSpPr>
              <p:cNvPr id="211" name="Freihandform: Form 210">
                <a:extLst>
                  <a:ext uri="{FF2B5EF4-FFF2-40B4-BE49-F238E27FC236}">
                    <a16:creationId xmlns:a16="http://schemas.microsoft.com/office/drawing/2014/main" id="{56E281CF-EB80-CE02-5191-9E51D48EF400}"/>
                  </a:ext>
                </a:extLst>
              </p:cNvPr>
              <p:cNvSpPr>
                <a:spLocks noChangeAspect="1"/>
              </p:cNvSpPr>
              <p:nvPr/>
            </p:nvSpPr>
            <p:spPr bwMode="gray">
              <a:xfrm>
                <a:off x="5609622" y="4170810"/>
                <a:ext cx="360000" cy="462713"/>
              </a:xfrm>
              <a:custGeom>
                <a:avLst/>
                <a:gdLst>
                  <a:gd name="connsiteX0" fmla="*/ 62994 w 441154"/>
                  <a:gd name="connsiteY0" fmla="*/ 532448 h 567023"/>
                  <a:gd name="connsiteX1" fmla="*/ 40801 w 441154"/>
                  <a:gd name="connsiteY1" fmla="*/ 547307 h 567023"/>
                  <a:gd name="connsiteX2" fmla="*/ 400179 w 441154"/>
                  <a:gd name="connsiteY2" fmla="*/ 547307 h 567023"/>
                  <a:gd name="connsiteX3" fmla="*/ 377891 w 441154"/>
                  <a:gd name="connsiteY3" fmla="*/ 532448 h 567023"/>
                  <a:gd name="connsiteX4" fmla="*/ 32800 w 441154"/>
                  <a:gd name="connsiteY4" fmla="*/ 366713 h 567023"/>
                  <a:gd name="connsiteX5" fmla="*/ 22132 w 441154"/>
                  <a:gd name="connsiteY5" fmla="*/ 371951 h 567023"/>
                  <a:gd name="connsiteX6" fmla="*/ 19846 w 441154"/>
                  <a:gd name="connsiteY6" fmla="*/ 384239 h 567023"/>
                  <a:gd name="connsiteX7" fmla="*/ 58327 w 441154"/>
                  <a:gd name="connsiteY7" fmla="*/ 513398 h 567023"/>
                  <a:gd name="connsiteX8" fmla="*/ 62994 w 441154"/>
                  <a:gd name="connsiteY8" fmla="*/ 512921 h 567023"/>
                  <a:gd name="connsiteX9" fmla="*/ 377986 w 441154"/>
                  <a:gd name="connsiteY9" fmla="*/ 512921 h 567023"/>
                  <a:gd name="connsiteX10" fmla="*/ 382558 w 441154"/>
                  <a:gd name="connsiteY10" fmla="*/ 513398 h 567023"/>
                  <a:gd name="connsiteX11" fmla="*/ 421039 w 441154"/>
                  <a:gd name="connsiteY11" fmla="*/ 384048 h 567023"/>
                  <a:gd name="connsiteX12" fmla="*/ 420944 w 441154"/>
                  <a:gd name="connsiteY12" fmla="*/ 384143 h 567023"/>
                  <a:gd name="connsiteX13" fmla="*/ 418943 w 441154"/>
                  <a:gd name="connsiteY13" fmla="*/ 372237 h 567023"/>
                  <a:gd name="connsiteX14" fmla="*/ 407990 w 441154"/>
                  <a:gd name="connsiteY14" fmla="*/ 366713 h 567023"/>
                  <a:gd name="connsiteX15" fmla="*/ 196535 w 441154"/>
                  <a:gd name="connsiteY15" fmla="*/ 266128 h 567023"/>
                  <a:gd name="connsiteX16" fmla="*/ 218633 w 441154"/>
                  <a:gd name="connsiteY16" fmla="*/ 283177 h 567023"/>
                  <a:gd name="connsiteX17" fmla="*/ 240731 w 441154"/>
                  <a:gd name="connsiteY17" fmla="*/ 266128 h 567023"/>
                  <a:gd name="connsiteX18" fmla="*/ 254447 w 441154"/>
                  <a:gd name="connsiteY18" fmla="*/ 267937 h 567023"/>
                  <a:gd name="connsiteX19" fmla="*/ 252637 w 441154"/>
                  <a:gd name="connsiteY19" fmla="*/ 281653 h 567023"/>
                  <a:gd name="connsiteX20" fmla="*/ 224538 w 441154"/>
                  <a:gd name="connsiteY20" fmla="*/ 303275 h 567023"/>
                  <a:gd name="connsiteX21" fmla="*/ 218633 w 441154"/>
                  <a:gd name="connsiteY21" fmla="*/ 305275 h 567023"/>
                  <a:gd name="connsiteX22" fmla="*/ 212727 w 441154"/>
                  <a:gd name="connsiteY22" fmla="*/ 303275 h 567023"/>
                  <a:gd name="connsiteX23" fmla="*/ 184628 w 441154"/>
                  <a:gd name="connsiteY23" fmla="*/ 281653 h 567023"/>
                  <a:gd name="connsiteX24" fmla="*/ 182819 w 441154"/>
                  <a:gd name="connsiteY24" fmla="*/ 267937 h 567023"/>
                  <a:gd name="connsiteX25" fmla="*/ 196535 w 441154"/>
                  <a:gd name="connsiteY25" fmla="*/ 266128 h 567023"/>
                  <a:gd name="connsiteX26" fmla="*/ 177675 w 441154"/>
                  <a:gd name="connsiteY26" fmla="*/ 238316 h 567023"/>
                  <a:gd name="connsiteX27" fmla="*/ 172722 w 441154"/>
                  <a:gd name="connsiteY27" fmla="*/ 242983 h 567023"/>
                  <a:gd name="connsiteX28" fmla="*/ 167102 w 441154"/>
                  <a:gd name="connsiteY28" fmla="*/ 245745 h 567023"/>
                  <a:gd name="connsiteX29" fmla="*/ 111476 w 441154"/>
                  <a:gd name="connsiteY29" fmla="*/ 261938 h 567023"/>
                  <a:gd name="connsiteX30" fmla="*/ 93379 w 441154"/>
                  <a:gd name="connsiteY30" fmla="*/ 271558 h 567023"/>
                  <a:gd name="connsiteX31" fmla="*/ 74805 w 441154"/>
                  <a:gd name="connsiteY31" fmla="*/ 302514 h 567023"/>
                  <a:gd name="connsiteX32" fmla="*/ 74710 w 441154"/>
                  <a:gd name="connsiteY32" fmla="*/ 302800 h 567023"/>
                  <a:gd name="connsiteX33" fmla="*/ 66042 w 441154"/>
                  <a:gd name="connsiteY33" fmla="*/ 347472 h 567023"/>
                  <a:gd name="connsiteX34" fmla="*/ 370652 w 441154"/>
                  <a:gd name="connsiteY34" fmla="*/ 347472 h 567023"/>
                  <a:gd name="connsiteX35" fmla="*/ 362365 w 441154"/>
                  <a:gd name="connsiteY35" fmla="*/ 303467 h 567023"/>
                  <a:gd name="connsiteX36" fmla="*/ 343886 w 441154"/>
                  <a:gd name="connsiteY36" fmla="*/ 272415 h 567023"/>
                  <a:gd name="connsiteX37" fmla="*/ 326456 w 441154"/>
                  <a:gd name="connsiteY37" fmla="*/ 262890 h 567023"/>
                  <a:gd name="connsiteX38" fmla="*/ 270353 w 441154"/>
                  <a:gd name="connsiteY38" fmla="*/ 246602 h 567023"/>
                  <a:gd name="connsiteX39" fmla="*/ 264353 w 441154"/>
                  <a:gd name="connsiteY39" fmla="*/ 243650 h 567023"/>
                  <a:gd name="connsiteX40" fmla="*/ 259400 w 441154"/>
                  <a:gd name="connsiteY40" fmla="*/ 238887 h 567023"/>
                  <a:gd name="connsiteX41" fmla="*/ 225586 w 441154"/>
                  <a:gd name="connsiteY41" fmla="*/ 269462 h 567023"/>
                  <a:gd name="connsiteX42" fmla="*/ 219014 w 441154"/>
                  <a:gd name="connsiteY42" fmla="*/ 271939 h 567023"/>
                  <a:gd name="connsiteX43" fmla="*/ 212537 w 441154"/>
                  <a:gd name="connsiteY43" fmla="*/ 269462 h 567023"/>
                  <a:gd name="connsiteX44" fmla="*/ 179687 w 441154"/>
                  <a:gd name="connsiteY44" fmla="*/ 56840 h 567023"/>
                  <a:gd name="connsiteX45" fmla="*/ 165578 w 441154"/>
                  <a:gd name="connsiteY45" fmla="*/ 57341 h 567023"/>
                  <a:gd name="connsiteX46" fmla="*/ 154625 w 441154"/>
                  <a:gd name="connsiteY46" fmla="*/ 66770 h 567023"/>
                  <a:gd name="connsiteX47" fmla="*/ 153482 w 441154"/>
                  <a:gd name="connsiteY47" fmla="*/ 68294 h 567023"/>
                  <a:gd name="connsiteX48" fmla="*/ 148910 w 441154"/>
                  <a:gd name="connsiteY48" fmla="*/ 98489 h 567023"/>
                  <a:gd name="connsiteX49" fmla="*/ 149100 w 441154"/>
                  <a:gd name="connsiteY49" fmla="*/ 98870 h 567023"/>
                  <a:gd name="connsiteX50" fmla="*/ 146624 w 441154"/>
                  <a:gd name="connsiteY50" fmla="*/ 108585 h 567023"/>
                  <a:gd name="connsiteX51" fmla="*/ 146243 w 441154"/>
                  <a:gd name="connsiteY51" fmla="*/ 109061 h 567023"/>
                  <a:gd name="connsiteX52" fmla="*/ 145862 w 441154"/>
                  <a:gd name="connsiteY52" fmla="*/ 109347 h 567023"/>
                  <a:gd name="connsiteX53" fmla="*/ 141956 w 441154"/>
                  <a:gd name="connsiteY53" fmla="*/ 111538 h 567023"/>
                  <a:gd name="connsiteX54" fmla="*/ 134813 w 441154"/>
                  <a:gd name="connsiteY54" fmla="*/ 127064 h 567023"/>
                  <a:gd name="connsiteX55" fmla="*/ 143385 w 441154"/>
                  <a:gd name="connsiteY55" fmla="*/ 143256 h 567023"/>
                  <a:gd name="connsiteX56" fmla="*/ 151862 w 441154"/>
                  <a:gd name="connsiteY56" fmla="*/ 150495 h 567023"/>
                  <a:gd name="connsiteX57" fmla="*/ 181009 w 441154"/>
                  <a:gd name="connsiteY57" fmla="*/ 196406 h 567023"/>
                  <a:gd name="connsiteX58" fmla="*/ 184819 w 441154"/>
                  <a:gd name="connsiteY58" fmla="*/ 205359 h 567023"/>
                  <a:gd name="connsiteX59" fmla="*/ 183390 w 441154"/>
                  <a:gd name="connsiteY59" fmla="*/ 217075 h 567023"/>
                  <a:gd name="connsiteX60" fmla="*/ 218918 w 441154"/>
                  <a:gd name="connsiteY60" fmla="*/ 248793 h 567023"/>
                  <a:gd name="connsiteX61" fmla="*/ 253589 w 441154"/>
                  <a:gd name="connsiteY61" fmla="*/ 217456 h 567023"/>
                  <a:gd name="connsiteX62" fmla="*/ 252161 w 441154"/>
                  <a:gd name="connsiteY62" fmla="*/ 205835 h 567023"/>
                  <a:gd name="connsiteX63" fmla="*/ 255875 w 441154"/>
                  <a:gd name="connsiteY63" fmla="*/ 196977 h 567023"/>
                  <a:gd name="connsiteX64" fmla="*/ 285117 w 441154"/>
                  <a:gd name="connsiteY64" fmla="*/ 150971 h 567023"/>
                  <a:gd name="connsiteX65" fmla="*/ 293594 w 441154"/>
                  <a:gd name="connsiteY65" fmla="*/ 143732 h 567023"/>
                  <a:gd name="connsiteX66" fmla="*/ 302453 w 441154"/>
                  <a:gd name="connsiteY66" fmla="*/ 127445 h 567023"/>
                  <a:gd name="connsiteX67" fmla="*/ 294547 w 441154"/>
                  <a:gd name="connsiteY67" fmla="*/ 111347 h 567023"/>
                  <a:gd name="connsiteX68" fmla="*/ 291118 w 441154"/>
                  <a:gd name="connsiteY68" fmla="*/ 109633 h 567023"/>
                  <a:gd name="connsiteX69" fmla="*/ 290832 w 441154"/>
                  <a:gd name="connsiteY69" fmla="*/ 109347 h 567023"/>
                  <a:gd name="connsiteX70" fmla="*/ 289118 w 441154"/>
                  <a:gd name="connsiteY70" fmla="*/ 107347 h 567023"/>
                  <a:gd name="connsiteX71" fmla="*/ 288260 w 441154"/>
                  <a:gd name="connsiteY71" fmla="*/ 105918 h 567023"/>
                  <a:gd name="connsiteX72" fmla="*/ 287784 w 441154"/>
                  <a:gd name="connsiteY72" fmla="*/ 104680 h 567023"/>
                  <a:gd name="connsiteX73" fmla="*/ 287308 w 441154"/>
                  <a:gd name="connsiteY73" fmla="*/ 101727 h 567023"/>
                  <a:gd name="connsiteX74" fmla="*/ 287308 w 441154"/>
                  <a:gd name="connsiteY74" fmla="*/ 101632 h 567023"/>
                  <a:gd name="connsiteX75" fmla="*/ 284736 w 441154"/>
                  <a:gd name="connsiteY75" fmla="*/ 75819 h 567023"/>
                  <a:gd name="connsiteX76" fmla="*/ 255875 w 441154"/>
                  <a:gd name="connsiteY76" fmla="*/ 80582 h 567023"/>
                  <a:gd name="connsiteX77" fmla="*/ 243017 w 441154"/>
                  <a:gd name="connsiteY77" fmla="*/ 79820 h 567023"/>
                  <a:gd name="connsiteX78" fmla="*/ 202440 w 441154"/>
                  <a:gd name="connsiteY78" fmla="*/ 65913 h 567023"/>
                  <a:gd name="connsiteX79" fmla="*/ 193010 w 441154"/>
                  <a:gd name="connsiteY79" fmla="*/ 61341 h 567023"/>
                  <a:gd name="connsiteX80" fmla="*/ 179687 w 441154"/>
                  <a:gd name="connsiteY80" fmla="*/ 56840 h 567023"/>
                  <a:gd name="connsiteX81" fmla="*/ 218347 w 441154"/>
                  <a:gd name="connsiteY81" fmla="*/ 19431 h 567023"/>
                  <a:gd name="connsiteX82" fmla="*/ 171389 w 441154"/>
                  <a:gd name="connsiteY82" fmla="*/ 36671 h 567023"/>
                  <a:gd name="connsiteX83" fmla="*/ 201297 w 441154"/>
                  <a:gd name="connsiteY83" fmla="*/ 43625 h 567023"/>
                  <a:gd name="connsiteX84" fmla="*/ 211203 w 441154"/>
                  <a:gd name="connsiteY84" fmla="*/ 48387 h 567023"/>
                  <a:gd name="connsiteX85" fmla="*/ 245207 w 441154"/>
                  <a:gd name="connsiteY85" fmla="*/ 60389 h 567023"/>
                  <a:gd name="connsiteX86" fmla="*/ 278926 w 441154"/>
                  <a:gd name="connsiteY86" fmla="*/ 57150 h 567023"/>
                  <a:gd name="connsiteX87" fmla="*/ 266258 w 441154"/>
                  <a:gd name="connsiteY87" fmla="*/ 37624 h 567023"/>
                  <a:gd name="connsiteX88" fmla="*/ 266258 w 441154"/>
                  <a:gd name="connsiteY88" fmla="*/ 37529 h 567023"/>
                  <a:gd name="connsiteX89" fmla="*/ 218347 w 441154"/>
                  <a:gd name="connsiteY89" fmla="*/ 19431 h 567023"/>
                  <a:gd name="connsiteX90" fmla="*/ 218442 w 441154"/>
                  <a:gd name="connsiteY90" fmla="*/ 0 h 567023"/>
                  <a:gd name="connsiteX91" fmla="*/ 280545 w 441154"/>
                  <a:gd name="connsiteY91" fmla="*/ 24289 h 567023"/>
                  <a:gd name="connsiteX92" fmla="*/ 300167 w 441154"/>
                  <a:gd name="connsiteY92" fmla="*/ 57817 h 567023"/>
                  <a:gd name="connsiteX93" fmla="*/ 300357 w 441154"/>
                  <a:gd name="connsiteY93" fmla="*/ 58103 h 567023"/>
                  <a:gd name="connsiteX94" fmla="*/ 300929 w 441154"/>
                  <a:gd name="connsiteY94" fmla="*/ 60198 h 567023"/>
                  <a:gd name="connsiteX95" fmla="*/ 306929 w 441154"/>
                  <a:gd name="connsiteY95" fmla="*/ 95822 h 567023"/>
                  <a:gd name="connsiteX96" fmla="*/ 322169 w 441154"/>
                  <a:gd name="connsiteY96" fmla="*/ 127445 h 567023"/>
                  <a:gd name="connsiteX97" fmla="*/ 302643 w 441154"/>
                  <a:gd name="connsiteY97" fmla="*/ 161449 h 567023"/>
                  <a:gd name="connsiteX98" fmla="*/ 272449 w 441154"/>
                  <a:gd name="connsiteY98" fmla="*/ 208883 h 567023"/>
                  <a:gd name="connsiteX99" fmla="*/ 274449 w 441154"/>
                  <a:gd name="connsiteY99" fmla="*/ 225647 h 567023"/>
                  <a:gd name="connsiteX100" fmla="*/ 275402 w 441154"/>
                  <a:gd name="connsiteY100" fmla="*/ 227267 h 567023"/>
                  <a:gd name="connsiteX101" fmla="*/ 331409 w 441154"/>
                  <a:gd name="connsiteY101" fmla="*/ 243745 h 567023"/>
                  <a:gd name="connsiteX102" fmla="*/ 356459 w 441154"/>
                  <a:gd name="connsiteY102" fmla="*/ 257080 h 567023"/>
                  <a:gd name="connsiteX103" fmla="*/ 381701 w 441154"/>
                  <a:gd name="connsiteY103" fmla="*/ 299466 h 567023"/>
                  <a:gd name="connsiteX104" fmla="*/ 390654 w 441154"/>
                  <a:gd name="connsiteY104" fmla="*/ 347186 h 567023"/>
                  <a:gd name="connsiteX105" fmla="*/ 407990 w 441154"/>
                  <a:gd name="connsiteY105" fmla="*/ 347186 h 567023"/>
                  <a:gd name="connsiteX106" fmla="*/ 434660 w 441154"/>
                  <a:gd name="connsiteY106" fmla="*/ 360521 h 567023"/>
                  <a:gd name="connsiteX107" fmla="*/ 434660 w 441154"/>
                  <a:gd name="connsiteY107" fmla="*/ 360617 h 567023"/>
                  <a:gd name="connsiteX108" fmla="*/ 439708 w 441154"/>
                  <a:gd name="connsiteY108" fmla="*/ 389763 h 567023"/>
                  <a:gd name="connsiteX109" fmla="*/ 401036 w 441154"/>
                  <a:gd name="connsiteY109" fmla="*/ 519684 h 567023"/>
                  <a:gd name="connsiteX110" fmla="*/ 421706 w 441154"/>
                  <a:gd name="connsiteY110" fmla="*/ 557213 h 567023"/>
                  <a:gd name="connsiteX111" fmla="*/ 411895 w 441154"/>
                  <a:gd name="connsiteY111" fmla="*/ 567023 h 567023"/>
                  <a:gd name="connsiteX112" fmla="*/ 29276 w 441154"/>
                  <a:gd name="connsiteY112" fmla="*/ 567023 h 567023"/>
                  <a:gd name="connsiteX113" fmla="*/ 19465 w 441154"/>
                  <a:gd name="connsiteY113" fmla="*/ 557213 h 567023"/>
                  <a:gd name="connsiteX114" fmla="*/ 40039 w 441154"/>
                  <a:gd name="connsiteY114" fmla="*/ 519875 h 567023"/>
                  <a:gd name="connsiteX115" fmla="*/ 1272 w 441154"/>
                  <a:gd name="connsiteY115" fmla="*/ 389668 h 567023"/>
                  <a:gd name="connsiteX116" fmla="*/ 6797 w 441154"/>
                  <a:gd name="connsiteY116" fmla="*/ 360140 h 567023"/>
                  <a:gd name="connsiteX117" fmla="*/ 32990 w 441154"/>
                  <a:gd name="connsiteY117" fmla="*/ 347186 h 567023"/>
                  <a:gd name="connsiteX118" fmla="*/ 46325 w 441154"/>
                  <a:gd name="connsiteY118" fmla="*/ 347186 h 567023"/>
                  <a:gd name="connsiteX119" fmla="*/ 55755 w 441154"/>
                  <a:gd name="connsiteY119" fmla="*/ 298895 h 567023"/>
                  <a:gd name="connsiteX120" fmla="*/ 80996 w 441154"/>
                  <a:gd name="connsiteY120" fmla="*/ 256508 h 567023"/>
                  <a:gd name="connsiteX121" fmla="*/ 106714 w 441154"/>
                  <a:gd name="connsiteY121" fmla="*/ 242983 h 567023"/>
                  <a:gd name="connsiteX122" fmla="*/ 161483 w 441154"/>
                  <a:gd name="connsiteY122" fmla="*/ 227076 h 567023"/>
                  <a:gd name="connsiteX123" fmla="*/ 162054 w 441154"/>
                  <a:gd name="connsiteY123" fmla="*/ 226695 h 567023"/>
                  <a:gd name="connsiteX124" fmla="*/ 163007 w 441154"/>
                  <a:gd name="connsiteY124" fmla="*/ 225362 h 567023"/>
                  <a:gd name="connsiteX125" fmla="*/ 165007 w 441154"/>
                  <a:gd name="connsiteY125" fmla="*/ 208407 h 567023"/>
                  <a:gd name="connsiteX126" fmla="*/ 134717 w 441154"/>
                  <a:gd name="connsiteY126" fmla="*/ 160973 h 567023"/>
                  <a:gd name="connsiteX127" fmla="*/ 115477 w 441154"/>
                  <a:gd name="connsiteY127" fmla="*/ 127064 h 567023"/>
                  <a:gd name="connsiteX128" fmla="*/ 129574 w 441154"/>
                  <a:gd name="connsiteY128" fmla="*/ 96298 h 567023"/>
                  <a:gd name="connsiteX129" fmla="*/ 156339 w 441154"/>
                  <a:gd name="connsiteY129" fmla="*/ 24194 h 567023"/>
                  <a:gd name="connsiteX130" fmla="*/ 218442 w 441154"/>
                  <a:gd name="connsiteY130" fmla="*/ 0 h 5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41154" h="567023">
                    <a:moveTo>
                      <a:pt x="62994" y="532448"/>
                    </a:moveTo>
                    <a:cubicBezTo>
                      <a:pt x="53088" y="532448"/>
                      <a:pt x="44516" y="538544"/>
                      <a:pt x="40801" y="547307"/>
                    </a:cubicBezTo>
                    <a:lnTo>
                      <a:pt x="400179" y="547307"/>
                    </a:lnTo>
                    <a:cubicBezTo>
                      <a:pt x="396560" y="538448"/>
                      <a:pt x="388082" y="532448"/>
                      <a:pt x="377891" y="532448"/>
                    </a:cubicBezTo>
                    <a:close/>
                    <a:moveTo>
                      <a:pt x="32800" y="366713"/>
                    </a:moveTo>
                    <a:cubicBezTo>
                      <a:pt x="26990" y="366713"/>
                      <a:pt x="23656" y="369951"/>
                      <a:pt x="22132" y="371951"/>
                    </a:cubicBezTo>
                    <a:cubicBezTo>
                      <a:pt x="19465" y="375380"/>
                      <a:pt x="18608" y="379857"/>
                      <a:pt x="19846" y="384239"/>
                    </a:cubicBezTo>
                    <a:lnTo>
                      <a:pt x="58327" y="513398"/>
                    </a:lnTo>
                    <a:cubicBezTo>
                      <a:pt x="59851" y="513207"/>
                      <a:pt x="61375" y="512921"/>
                      <a:pt x="62994" y="512921"/>
                    </a:cubicBezTo>
                    <a:lnTo>
                      <a:pt x="377986" y="512921"/>
                    </a:lnTo>
                    <a:cubicBezTo>
                      <a:pt x="379510" y="512921"/>
                      <a:pt x="381034" y="513207"/>
                      <a:pt x="382558" y="513398"/>
                    </a:cubicBezTo>
                    <a:lnTo>
                      <a:pt x="421039" y="384048"/>
                    </a:lnTo>
                    <a:lnTo>
                      <a:pt x="420944" y="384143"/>
                    </a:lnTo>
                    <a:cubicBezTo>
                      <a:pt x="422182" y="379952"/>
                      <a:pt x="421515" y="375666"/>
                      <a:pt x="418943" y="372237"/>
                    </a:cubicBezTo>
                    <a:cubicBezTo>
                      <a:pt x="416372" y="368713"/>
                      <a:pt x="412371" y="366713"/>
                      <a:pt x="407990" y="366713"/>
                    </a:cubicBezTo>
                    <a:close/>
                    <a:moveTo>
                      <a:pt x="196535" y="266128"/>
                    </a:moveTo>
                    <a:lnTo>
                      <a:pt x="218633" y="283177"/>
                    </a:lnTo>
                    <a:lnTo>
                      <a:pt x="240731" y="266128"/>
                    </a:lnTo>
                    <a:cubicBezTo>
                      <a:pt x="245017" y="262889"/>
                      <a:pt x="251208" y="263651"/>
                      <a:pt x="254447" y="267937"/>
                    </a:cubicBezTo>
                    <a:cubicBezTo>
                      <a:pt x="257685" y="272224"/>
                      <a:pt x="256923" y="278320"/>
                      <a:pt x="252637" y="281653"/>
                    </a:cubicBezTo>
                    <a:lnTo>
                      <a:pt x="224538" y="303275"/>
                    </a:lnTo>
                    <a:cubicBezTo>
                      <a:pt x="222824" y="304609"/>
                      <a:pt x="220728" y="305275"/>
                      <a:pt x="218633" y="305275"/>
                    </a:cubicBezTo>
                    <a:cubicBezTo>
                      <a:pt x="216537" y="305275"/>
                      <a:pt x="214442" y="304609"/>
                      <a:pt x="212727" y="303275"/>
                    </a:cubicBezTo>
                    <a:lnTo>
                      <a:pt x="184628" y="281653"/>
                    </a:lnTo>
                    <a:cubicBezTo>
                      <a:pt x="180342" y="278320"/>
                      <a:pt x="179485" y="272224"/>
                      <a:pt x="182819" y="267937"/>
                    </a:cubicBezTo>
                    <a:cubicBezTo>
                      <a:pt x="186152" y="263651"/>
                      <a:pt x="192248" y="262794"/>
                      <a:pt x="196535" y="266128"/>
                    </a:cubicBezTo>
                    <a:close/>
                    <a:moveTo>
                      <a:pt x="177675" y="238316"/>
                    </a:moveTo>
                    <a:cubicBezTo>
                      <a:pt x="176342" y="240030"/>
                      <a:pt x="174722" y="241649"/>
                      <a:pt x="172722" y="242983"/>
                    </a:cubicBezTo>
                    <a:cubicBezTo>
                      <a:pt x="171008" y="244126"/>
                      <a:pt x="168912" y="245174"/>
                      <a:pt x="167102" y="245745"/>
                    </a:cubicBezTo>
                    <a:lnTo>
                      <a:pt x="111476" y="261938"/>
                    </a:lnTo>
                    <a:cubicBezTo>
                      <a:pt x="105476" y="263271"/>
                      <a:pt x="99570" y="266510"/>
                      <a:pt x="93379" y="271558"/>
                    </a:cubicBezTo>
                    <a:cubicBezTo>
                      <a:pt x="83568" y="279559"/>
                      <a:pt x="76996" y="290608"/>
                      <a:pt x="74805" y="302514"/>
                    </a:cubicBezTo>
                    <a:lnTo>
                      <a:pt x="74710" y="302800"/>
                    </a:lnTo>
                    <a:lnTo>
                      <a:pt x="66042" y="347472"/>
                    </a:lnTo>
                    <a:lnTo>
                      <a:pt x="370652" y="347472"/>
                    </a:lnTo>
                    <a:lnTo>
                      <a:pt x="362365" y="303467"/>
                    </a:lnTo>
                    <a:cubicBezTo>
                      <a:pt x="359888" y="291370"/>
                      <a:pt x="353316" y="280226"/>
                      <a:pt x="343886" y="272415"/>
                    </a:cubicBezTo>
                    <a:cubicBezTo>
                      <a:pt x="337790" y="267367"/>
                      <a:pt x="331885" y="264128"/>
                      <a:pt x="326456" y="262890"/>
                    </a:cubicBezTo>
                    <a:lnTo>
                      <a:pt x="270353" y="246602"/>
                    </a:lnTo>
                    <a:cubicBezTo>
                      <a:pt x="267782" y="245936"/>
                      <a:pt x="265686" y="244602"/>
                      <a:pt x="264353" y="243650"/>
                    </a:cubicBezTo>
                    <a:cubicBezTo>
                      <a:pt x="262352" y="242316"/>
                      <a:pt x="260828" y="240697"/>
                      <a:pt x="259400" y="238887"/>
                    </a:cubicBezTo>
                    <a:lnTo>
                      <a:pt x="225586" y="269462"/>
                    </a:lnTo>
                    <a:cubicBezTo>
                      <a:pt x="223681" y="271082"/>
                      <a:pt x="221300" y="271939"/>
                      <a:pt x="219014" y="271939"/>
                    </a:cubicBezTo>
                    <a:cubicBezTo>
                      <a:pt x="216728" y="271939"/>
                      <a:pt x="214346" y="271082"/>
                      <a:pt x="212537" y="269462"/>
                    </a:cubicBezTo>
                    <a:close/>
                    <a:moveTo>
                      <a:pt x="179687" y="56840"/>
                    </a:moveTo>
                    <a:cubicBezTo>
                      <a:pt x="174889" y="55888"/>
                      <a:pt x="169959" y="55769"/>
                      <a:pt x="165578" y="57341"/>
                    </a:cubicBezTo>
                    <a:cubicBezTo>
                      <a:pt x="160911" y="58960"/>
                      <a:pt x="156720" y="62484"/>
                      <a:pt x="154625" y="66770"/>
                    </a:cubicBezTo>
                    <a:cubicBezTo>
                      <a:pt x="154339" y="67342"/>
                      <a:pt x="153863" y="67818"/>
                      <a:pt x="153482" y="68294"/>
                    </a:cubicBezTo>
                    <a:cubicBezTo>
                      <a:pt x="149767" y="81153"/>
                      <a:pt x="149005" y="92869"/>
                      <a:pt x="148910" y="98489"/>
                    </a:cubicBezTo>
                    <a:cubicBezTo>
                      <a:pt x="148910" y="98679"/>
                      <a:pt x="149100" y="98774"/>
                      <a:pt x="149100" y="98870"/>
                    </a:cubicBezTo>
                    <a:cubicBezTo>
                      <a:pt x="150243" y="102489"/>
                      <a:pt x="149100" y="106109"/>
                      <a:pt x="146624" y="108585"/>
                    </a:cubicBezTo>
                    <a:cubicBezTo>
                      <a:pt x="146528" y="108680"/>
                      <a:pt x="146433" y="108871"/>
                      <a:pt x="146243" y="109061"/>
                    </a:cubicBezTo>
                    <a:cubicBezTo>
                      <a:pt x="146147" y="109157"/>
                      <a:pt x="145957" y="109252"/>
                      <a:pt x="145862" y="109347"/>
                    </a:cubicBezTo>
                    <a:cubicBezTo>
                      <a:pt x="144719" y="110395"/>
                      <a:pt x="143385" y="111062"/>
                      <a:pt x="141956" y="111538"/>
                    </a:cubicBezTo>
                    <a:cubicBezTo>
                      <a:pt x="138337" y="113252"/>
                      <a:pt x="134813" y="118872"/>
                      <a:pt x="134813" y="127064"/>
                    </a:cubicBezTo>
                    <a:cubicBezTo>
                      <a:pt x="134813" y="136208"/>
                      <a:pt x="139289" y="142875"/>
                      <a:pt x="143385" y="143256"/>
                    </a:cubicBezTo>
                    <a:cubicBezTo>
                      <a:pt x="147481" y="143732"/>
                      <a:pt x="150815" y="146590"/>
                      <a:pt x="151862" y="150495"/>
                    </a:cubicBezTo>
                    <a:cubicBezTo>
                      <a:pt x="156911" y="169831"/>
                      <a:pt x="167293" y="186119"/>
                      <a:pt x="181009" y="196406"/>
                    </a:cubicBezTo>
                    <a:cubicBezTo>
                      <a:pt x="183771" y="198501"/>
                      <a:pt x="185200" y="201930"/>
                      <a:pt x="184819" y="205359"/>
                    </a:cubicBezTo>
                    <a:lnTo>
                      <a:pt x="183390" y="217075"/>
                    </a:lnTo>
                    <a:lnTo>
                      <a:pt x="218918" y="248793"/>
                    </a:lnTo>
                    <a:lnTo>
                      <a:pt x="253589" y="217456"/>
                    </a:lnTo>
                    <a:lnTo>
                      <a:pt x="252161" y="205835"/>
                    </a:lnTo>
                    <a:cubicBezTo>
                      <a:pt x="251780" y="202406"/>
                      <a:pt x="253208" y="199073"/>
                      <a:pt x="255875" y="196977"/>
                    </a:cubicBezTo>
                    <a:cubicBezTo>
                      <a:pt x="269782" y="186309"/>
                      <a:pt x="280069" y="169926"/>
                      <a:pt x="285117" y="150971"/>
                    </a:cubicBezTo>
                    <a:cubicBezTo>
                      <a:pt x="286165" y="147066"/>
                      <a:pt x="289499" y="144113"/>
                      <a:pt x="293594" y="143732"/>
                    </a:cubicBezTo>
                    <a:cubicBezTo>
                      <a:pt x="297881" y="143256"/>
                      <a:pt x="302453" y="136589"/>
                      <a:pt x="302453" y="127445"/>
                    </a:cubicBezTo>
                    <a:cubicBezTo>
                      <a:pt x="302453" y="118777"/>
                      <a:pt x="298452" y="112490"/>
                      <a:pt x="294547" y="111347"/>
                    </a:cubicBezTo>
                    <a:cubicBezTo>
                      <a:pt x="293309" y="110966"/>
                      <a:pt x="292166" y="110395"/>
                      <a:pt x="291118" y="109633"/>
                    </a:cubicBezTo>
                    <a:cubicBezTo>
                      <a:pt x="291023" y="109538"/>
                      <a:pt x="290927" y="109347"/>
                      <a:pt x="290832" y="109347"/>
                    </a:cubicBezTo>
                    <a:cubicBezTo>
                      <a:pt x="290165" y="108776"/>
                      <a:pt x="289594" y="108109"/>
                      <a:pt x="289118" y="107347"/>
                    </a:cubicBezTo>
                    <a:cubicBezTo>
                      <a:pt x="288832" y="106871"/>
                      <a:pt x="288546" y="106394"/>
                      <a:pt x="288260" y="105918"/>
                    </a:cubicBezTo>
                    <a:cubicBezTo>
                      <a:pt x="288070" y="105537"/>
                      <a:pt x="287879" y="105156"/>
                      <a:pt x="287784" y="104680"/>
                    </a:cubicBezTo>
                    <a:cubicBezTo>
                      <a:pt x="287498" y="103727"/>
                      <a:pt x="287308" y="102775"/>
                      <a:pt x="287308" y="101727"/>
                    </a:cubicBezTo>
                    <a:cubicBezTo>
                      <a:pt x="287308" y="101632"/>
                      <a:pt x="287308" y="101632"/>
                      <a:pt x="287308" y="101632"/>
                    </a:cubicBezTo>
                    <a:cubicBezTo>
                      <a:pt x="287308" y="101346"/>
                      <a:pt x="287784" y="90011"/>
                      <a:pt x="284736" y="75819"/>
                    </a:cubicBezTo>
                    <a:cubicBezTo>
                      <a:pt x="275592" y="78962"/>
                      <a:pt x="266067" y="80582"/>
                      <a:pt x="255875" y="80582"/>
                    </a:cubicBezTo>
                    <a:cubicBezTo>
                      <a:pt x="251684" y="80582"/>
                      <a:pt x="247398" y="80296"/>
                      <a:pt x="243017" y="79820"/>
                    </a:cubicBezTo>
                    <a:cubicBezTo>
                      <a:pt x="227586" y="78391"/>
                      <a:pt x="214823" y="72009"/>
                      <a:pt x="202440" y="65913"/>
                    </a:cubicBezTo>
                    <a:cubicBezTo>
                      <a:pt x="199297" y="64389"/>
                      <a:pt x="196249" y="62865"/>
                      <a:pt x="193010" y="61341"/>
                    </a:cubicBezTo>
                    <a:cubicBezTo>
                      <a:pt x="189153" y="59579"/>
                      <a:pt x="184486" y="57793"/>
                      <a:pt x="179687" y="56840"/>
                    </a:cubicBezTo>
                    <a:close/>
                    <a:moveTo>
                      <a:pt x="218347" y="19431"/>
                    </a:moveTo>
                    <a:cubicBezTo>
                      <a:pt x="198630" y="19431"/>
                      <a:pt x="182819" y="25241"/>
                      <a:pt x="171389" y="36671"/>
                    </a:cubicBezTo>
                    <a:cubicBezTo>
                      <a:pt x="180437" y="36386"/>
                      <a:pt x="190439" y="38576"/>
                      <a:pt x="201297" y="43625"/>
                    </a:cubicBezTo>
                    <a:cubicBezTo>
                      <a:pt x="204726" y="45148"/>
                      <a:pt x="207965" y="46768"/>
                      <a:pt x="211203" y="48387"/>
                    </a:cubicBezTo>
                    <a:cubicBezTo>
                      <a:pt x="223014" y="54197"/>
                      <a:pt x="233206" y="59245"/>
                      <a:pt x="245207" y="60389"/>
                    </a:cubicBezTo>
                    <a:cubicBezTo>
                      <a:pt x="257780" y="61817"/>
                      <a:pt x="268639" y="60770"/>
                      <a:pt x="278926" y="57150"/>
                    </a:cubicBezTo>
                    <a:cubicBezTo>
                      <a:pt x="275878" y="50292"/>
                      <a:pt x="271782" y="43434"/>
                      <a:pt x="266258" y="37624"/>
                    </a:cubicBezTo>
                    <a:lnTo>
                      <a:pt x="266258" y="37529"/>
                    </a:lnTo>
                    <a:cubicBezTo>
                      <a:pt x="254828" y="25527"/>
                      <a:pt x="238064" y="19431"/>
                      <a:pt x="218347" y="19431"/>
                    </a:cubicBezTo>
                    <a:close/>
                    <a:moveTo>
                      <a:pt x="218442" y="0"/>
                    </a:moveTo>
                    <a:cubicBezTo>
                      <a:pt x="244350" y="0"/>
                      <a:pt x="265210" y="8192"/>
                      <a:pt x="280545" y="24289"/>
                    </a:cubicBezTo>
                    <a:cubicBezTo>
                      <a:pt x="290165" y="34385"/>
                      <a:pt x="296261" y="46292"/>
                      <a:pt x="300167" y="57817"/>
                    </a:cubicBezTo>
                    <a:cubicBezTo>
                      <a:pt x="300167" y="57912"/>
                      <a:pt x="300357" y="58007"/>
                      <a:pt x="300357" y="58103"/>
                    </a:cubicBezTo>
                    <a:cubicBezTo>
                      <a:pt x="300643" y="58769"/>
                      <a:pt x="300738" y="59531"/>
                      <a:pt x="300929" y="60198"/>
                    </a:cubicBezTo>
                    <a:cubicBezTo>
                      <a:pt x="305501" y="74676"/>
                      <a:pt x="306644" y="88106"/>
                      <a:pt x="306929" y="95822"/>
                    </a:cubicBezTo>
                    <a:cubicBezTo>
                      <a:pt x="316169" y="101822"/>
                      <a:pt x="322169" y="113728"/>
                      <a:pt x="322169" y="127445"/>
                    </a:cubicBezTo>
                    <a:cubicBezTo>
                      <a:pt x="322169" y="143351"/>
                      <a:pt x="314168" y="156686"/>
                      <a:pt x="302643" y="161449"/>
                    </a:cubicBezTo>
                    <a:cubicBezTo>
                      <a:pt x="296642" y="180308"/>
                      <a:pt x="286165" y="196787"/>
                      <a:pt x="272449" y="208883"/>
                    </a:cubicBezTo>
                    <a:lnTo>
                      <a:pt x="274449" y="225647"/>
                    </a:lnTo>
                    <a:cubicBezTo>
                      <a:pt x="274449" y="226219"/>
                      <a:pt x="274830" y="226886"/>
                      <a:pt x="275402" y="227267"/>
                    </a:cubicBezTo>
                    <a:lnTo>
                      <a:pt x="331409" y="243745"/>
                    </a:lnTo>
                    <a:cubicBezTo>
                      <a:pt x="339314" y="245555"/>
                      <a:pt x="347887" y="250031"/>
                      <a:pt x="356459" y="257080"/>
                    </a:cubicBezTo>
                    <a:cubicBezTo>
                      <a:pt x="369318" y="267748"/>
                      <a:pt x="378272" y="282797"/>
                      <a:pt x="381701" y="299466"/>
                    </a:cubicBezTo>
                    <a:lnTo>
                      <a:pt x="390654" y="347186"/>
                    </a:lnTo>
                    <a:lnTo>
                      <a:pt x="407990" y="347186"/>
                    </a:lnTo>
                    <a:cubicBezTo>
                      <a:pt x="418658" y="347186"/>
                      <a:pt x="428373" y="352044"/>
                      <a:pt x="434660" y="360521"/>
                    </a:cubicBezTo>
                    <a:lnTo>
                      <a:pt x="434660" y="360617"/>
                    </a:lnTo>
                    <a:cubicBezTo>
                      <a:pt x="440946" y="369094"/>
                      <a:pt x="442756" y="379667"/>
                      <a:pt x="439708" y="389763"/>
                    </a:cubicBezTo>
                    <a:lnTo>
                      <a:pt x="401036" y="519684"/>
                    </a:lnTo>
                    <a:cubicBezTo>
                      <a:pt x="413514" y="527399"/>
                      <a:pt x="421706" y="541115"/>
                      <a:pt x="421706" y="557213"/>
                    </a:cubicBezTo>
                    <a:cubicBezTo>
                      <a:pt x="421706" y="562642"/>
                      <a:pt x="417324" y="567023"/>
                      <a:pt x="411895" y="567023"/>
                    </a:cubicBezTo>
                    <a:lnTo>
                      <a:pt x="29276" y="567023"/>
                    </a:lnTo>
                    <a:cubicBezTo>
                      <a:pt x="23846" y="567023"/>
                      <a:pt x="19465" y="562642"/>
                      <a:pt x="19465" y="557213"/>
                    </a:cubicBezTo>
                    <a:cubicBezTo>
                      <a:pt x="19465" y="541401"/>
                      <a:pt x="27752" y="527685"/>
                      <a:pt x="40039" y="519875"/>
                    </a:cubicBezTo>
                    <a:lnTo>
                      <a:pt x="1272" y="389668"/>
                    </a:lnTo>
                    <a:cubicBezTo>
                      <a:pt x="-1585" y="379190"/>
                      <a:pt x="415" y="368522"/>
                      <a:pt x="6797" y="360140"/>
                    </a:cubicBezTo>
                    <a:cubicBezTo>
                      <a:pt x="13083" y="351949"/>
                      <a:pt x="22608" y="347186"/>
                      <a:pt x="32990" y="347186"/>
                    </a:cubicBezTo>
                    <a:lnTo>
                      <a:pt x="46325" y="347186"/>
                    </a:lnTo>
                    <a:lnTo>
                      <a:pt x="55755" y="298895"/>
                    </a:lnTo>
                    <a:cubicBezTo>
                      <a:pt x="58708" y="282607"/>
                      <a:pt x="67757" y="267557"/>
                      <a:pt x="80996" y="256508"/>
                    </a:cubicBezTo>
                    <a:cubicBezTo>
                      <a:pt x="89664" y="249460"/>
                      <a:pt x="98237" y="244888"/>
                      <a:pt x="106714" y="242983"/>
                    </a:cubicBezTo>
                    <a:lnTo>
                      <a:pt x="161483" y="227076"/>
                    </a:lnTo>
                    <a:cubicBezTo>
                      <a:pt x="161292" y="227076"/>
                      <a:pt x="161768" y="226886"/>
                      <a:pt x="162054" y="226695"/>
                    </a:cubicBezTo>
                    <a:cubicBezTo>
                      <a:pt x="163007" y="226028"/>
                      <a:pt x="163007" y="225362"/>
                      <a:pt x="163007" y="225362"/>
                    </a:cubicBezTo>
                    <a:lnTo>
                      <a:pt x="165007" y="208407"/>
                    </a:lnTo>
                    <a:cubicBezTo>
                      <a:pt x="151291" y="196596"/>
                      <a:pt x="140813" y="180118"/>
                      <a:pt x="134717" y="160973"/>
                    </a:cubicBezTo>
                    <a:cubicBezTo>
                      <a:pt x="123383" y="156210"/>
                      <a:pt x="115477" y="142875"/>
                      <a:pt x="115477" y="127064"/>
                    </a:cubicBezTo>
                    <a:cubicBezTo>
                      <a:pt x="115477" y="113824"/>
                      <a:pt x="120906" y="102489"/>
                      <a:pt x="129574" y="96298"/>
                    </a:cubicBezTo>
                    <a:cubicBezTo>
                      <a:pt x="130050" y="82106"/>
                      <a:pt x="133670" y="48006"/>
                      <a:pt x="156339" y="24194"/>
                    </a:cubicBezTo>
                    <a:cubicBezTo>
                      <a:pt x="171674" y="8192"/>
                      <a:pt x="192534" y="0"/>
                      <a:pt x="218442"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14" name="Gruppieren 213">
              <a:extLst>
                <a:ext uri="{FF2B5EF4-FFF2-40B4-BE49-F238E27FC236}">
                  <a16:creationId xmlns:a16="http://schemas.microsoft.com/office/drawing/2014/main" id="{FF739E0D-75CF-DFA4-8FD3-7B26BF97208B}"/>
                </a:ext>
              </a:extLst>
            </p:cNvPr>
            <p:cNvGrpSpPr>
              <a:grpSpLocks noChangeAspect="1"/>
            </p:cNvGrpSpPr>
            <p:nvPr/>
          </p:nvGrpSpPr>
          <p:grpSpPr bwMode="gray">
            <a:xfrm>
              <a:off x="4281910" y="2599200"/>
              <a:ext cx="360000" cy="360000"/>
              <a:chOff x="4281910" y="2599200"/>
              <a:chExt cx="360000" cy="360000"/>
            </a:xfrm>
          </p:grpSpPr>
          <p:sp>
            <p:nvSpPr>
              <p:cNvPr id="204" name="Ellipse 203">
                <a:extLst>
                  <a:ext uri="{FF2B5EF4-FFF2-40B4-BE49-F238E27FC236}">
                    <a16:creationId xmlns:a16="http://schemas.microsoft.com/office/drawing/2014/main" id="{2EF2FDEC-70CB-4FD7-AAAD-6FEA301DC5DA}"/>
                  </a:ext>
                </a:extLst>
              </p:cNvPr>
              <p:cNvSpPr>
                <a:spLocks noChangeAspect="1"/>
              </p:cNvSpPr>
              <p:nvPr/>
            </p:nvSpPr>
            <p:spPr bwMode="gray">
              <a:xfrm>
                <a:off x="428191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13" name="Freihandform: Form 212">
                <a:extLst>
                  <a:ext uri="{FF2B5EF4-FFF2-40B4-BE49-F238E27FC236}">
                    <a16:creationId xmlns:a16="http://schemas.microsoft.com/office/drawing/2014/main" id="{544603A9-3BF4-1AFF-AEA8-6C71F488C40A}"/>
                  </a:ext>
                </a:extLst>
              </p:cNvPr>
              <p:cNvSpPr>
                <a:spLocks noChangeAspect="1"/>
              </p:cNvSpPr>
              <p:nvPr/>
            </p:nvSpPr>
            <p:spPr bwMode="gray">
              <a:xfrm>
                <a:off x="4364064" y="2681355"/>
                <a:ext cx="195691" cy="195691"/>
              </a:xfrm>
              <a:custGeom>
                <a:avLst/>
                <a:gdLst>
                  <a:gd name="connsiteX0" fmla="*/ 444055 w 559118"/>
                  <a:gd name="connsiteY0" fmla="*/ 162306 h 559118"/>
                  <a:gd name="connsiteX1" fmla="*/ 444817 w 559118"/>
                  <a:gd name="connsiteY1" fmla="*/ 175736 h 559118"/>
                  <a:gd name="connsiteX2" fmla="*/ 248602 w 559118"/>
                  <a:gd name="connsiteY2" fmla="*/ 396335 h 559118"/>
                  <a:gd name="connsiteX3" fmla="*/ 241459 w 559118"/>
                  <a:gd name="connsiteY3" fmla="*/ 399478 h 559118"/>
                  <a:gd name="connsiteX4" fmla="*/ 235363 w 559118"/>
                  <a:gd name="connsiteY4" fmla="*/ 397287 h 559118"/>
                  <a:gd name="connsiteX5" fmla="*/ 115348 w 559118"/>
                  <a:gd name="connsiteY5" fmla="*/ 298418 h 559118"/>
                  <a:gd name="connsiteX6" fmla="*/ 114014 w 559118"/>
                  <a:gd name="connsiteY6" fmla="*/ 284988 h 559118"/>
                  <a:gd name="connsiteX7" fmla="*/ 127444 w 559118"/>
                  <a:gd name="connsiteY7" fmla="*/ 283654 h 559118"/>
                  <a:gd name="connsiteX8" fmla="*/ 240411 w 559118"/>
                  <a:gd name="connsiteY8" fmla="*/ 376618 h 559118"/>
                  <a:gd name="connsiteX9" fmla="*/ 430530 w 559118"/>
                  <a:gd name="connsiteY9" fmla="*/ 162877 h 559118"/>
                  <a:gd name="connsiteX10" fmla="*/ 430625 w 559118"/>
                  <a:gd name="connsiteY10" fmla="*/ 163068 h 559118"/>
                  <a:gd name="connsiteX11" fmla="*/ 444055 w 559118"/>
                  <a:gd name="connsiteY11" fmla="*/ 162306 h 559118"/>
                  <a:gd name="connsiteX12" fmla="*/ 279559 w 559118"/>
                  <a:gd name="connsiteY12" fmla="*/ 19050 h 559118"/>
                  <a:gd name="connsiteX13" fmla="*/ 19050 w 559118"/>
                  <a:gd name="connsiteY13" fmla="*/ 279464 h 559118"/>
                  <a:gd name="connsiteX14" fmla="*/ 279559 w 559118"/>
                  <a:gd name="connsiteY14" fmla="*/ 539972 h 559118"/>
                  <a:gd name="connsiteX15" fmla="*/ 279559 w 559118"/>
                  <a:gd name="connsiteY15" fmla="*/ 540068 h 559118"/>
                  <a:gd name="connsiteX16" fmla="*/ 540068 w 559118"/>
                  <a:gd name="connsiteY16" fmla="*/ 279559 h 559118"/>
                  <a:gd name="connsiteX17" fmla="*/ 279559 w 559118"/>
                  <a:gd name="connsiteY17" fmla="*/ 19050 h 559118"/>
                  <a:gd name="connsiteX18" fmla="*/ 279559 w 559118"/>
                  <a:gd name="connsiteY18" fmla="*/ 0 h 559118"/>
                  <a:gd name="connsiteX19" fmla="*/ 559118 w 559118"/>
                  <a:gd name="connsiteY19" fmla="*/ 279559 h 559118"/>
                  <a:gd name="connsiteX20" fmla="*/ 279559 w 559118"/>
                  <a:gd name="connsiteY20" fmla="*/ 559118 h 559118"/>
                  <a:gd name="connsiteX21" fmla="*/ 0 w 559118"/>
                  <a:gd name="connsiteY21" fmla="*/ 279559 h 559118"/>
                  <a:gd name="connsiteX22" fmla="*/ 279559 w 559118"/>
                  <a:gd name="connsiteY22" fmla="*/ 0 h 5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118" h="559118">
                    <a:moveTo>
                      <a:pt x="444055" y="162306"/>
                    </a:moveTo>
                    <a:cubicBezTo>
                      <a:pt x="447961" y="165830"/>
                      <a:pt x="448342" y="171831"/>
                      <a:pt x="444817" y="175736"/>
                    </a:cubicBezTo>
                    <a:lnTo>
                      <a:pt x="248602" y="396335"/>
                    </a:lnTo>
                    <a:cubicBezTo>
                      <a:pt x="246697" y="398430"/>
                      <a:pt x="244126" y="399478"/>
                      <a:pt x="241459" y="399478"/>
                    </a:cubicBezTo>
                    <a:cubicBezTo>
                      <a:pt x="239268" y="399478"/>
                      <a:pt x="237172" y="398716"/>
                      <a:pt x="235363" y="397287"/>
                    </a:cubicBezTo>
                    <a:lnTo>
                      <a:pt x="115348" y="298418"/>
                    </a:lnTo>
                    <a:cubicBezTo>
                      <a:pt x="111252" y="295084"/>
                      <a:pt x="110680" y="289083"/>
                      <a:pt x="114014" y="284988"/>
                    </a:cubicBezTo>
                    <a:cubicBezTo>
                      <a:pt x="117348" y="280892"/>
                      <a:pt x="123349" y="280320"/>
                      <a:pt x="127444" y="283654"/>
                    </a:cubicBezTo>
                    <a:lnTo>
                      <a:pt x="240411" y="376618"/>
                    </a:lnTo>
                    <a:lnTo>
                      <a:pt x="430530" y="162877"/>
                    </a:lnTo>
                    <a:lnTo>
                      <a:pt x="430625" y="163068"/>
                    </a:lnTo>
                    <a:cubicBezTo>
                      <a:pt x="434149" y="159162"/>
                      <a:pt x="440150" y="158781"/>
                      <a:pt x="444055" y="162306"/>
                    </a:cubicBezTo>
                    <a:close/>
                    <a:moveTo>
                      <a:pt x="279559" y="19050"/>
                    </a:moveTo>
                    <a:cubicBezTo>
                      <a:pt x="135922" y="19050"/>
                      <a:pt x="19050" y="135827"/>
                      <a:pt x="19050" y="279464"/>
                    </a:cubicBezTo>
                    <a:cubicBezTo>
                      <a:pt x="19050" y="423100"/>
                      <a:pt x="135922" y="539972"/>
                      <a:pt x="279559" y="539972"/>
                    </a:cubicBezTo>
                    <a:lnTo>
                      <a:pt x="279559" y="540068"/>
                    </a:lnTo>
                    <a:cubicBezTo>
                      <a:pt x="423196" y="540068"/>
                      <a:pt x="540068" y="423196"/>
                      <a:pt x="540068" y="279559"/>
                    </a:cubicBezTo>
                    <a:cubicBezTo>
                      <a:pt x="540068" y="135922"/>
                      <a:pt x="423196" y="19050"/>
                      <a:pt x="279559" y="19050"/>
                    </a:cubicBezTo>
                    <a:close/>
                    <a:moveTo>
                      <a:pt x="279559" y="0"/>
                    </a:moveTo>
                    <a:cubicBezTo>
                      <a:pt x="433673" y="0"/>
                      <a:pt x="559118" y="125349"/>
                      <a:pt x="559118" y="279559"/>
                    </a:cubicBezTo>
                    <a:cubicBezTo>
                      <a:pt x="559118" y="433769"/>
                      <a:pt x="433769" y="559118"/>
                      <a:pt x="279559" y="559118"/>
                    </a:cubicBezTo>
                    <a:cubicBezTo>
                      <a:pt x="125349" y="559118"/>
                      <a:pt x="0" y="433673"/>
                      <a:pt x="0" y="279559"/>
                    </a:cubicBezTo>
                    <a:cubicBezTo>
                      <a:pt x="0" y="125444"/>
                      <a:pt x="125349" y="0"/>
                      <a:pt x="27955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grpSp>
          <p:nvGrpSpPr>
            <p:cNvPr id="218" name="Gruppieren 217">
              <a:extLst>
                <a:ext uri="{FF2B5EF4-FFF2-40B4-BE49-F238E27FC236}">
                  <a16:creationId xmlns:a16="http://schemas.microsoft.com/office/drawing/2014/main" id="{6AEB47C6-FE91-3297-C54D-395AAC71B36E}"/>
                </a:ext>
              </a:extLst>
            </p:cNvPr>
            <p:cNvGrpSpPr>
              <a:grpSpLocks noChangeAspect="1"/>
            </p:cNvGrpSpPr>
            <p:nvPr/>
          </p:nvGrpSpPr>
          <p:grpSpPr bwMode="gray">
            <a:xfrm>
              <a:off x="4281910" y="4361850"/>
              <a:ext cx="360000" cy="360000"/>
              <a:chOff x="4281910" y="2599200"/>
              <a:chExt cx="360000" cy="360000"/>
            </a:xfrm>
          </p:grpSpPr>
          <p:sp>
            <p:nvSpPr>
              <p:cNvPr id="219" name="Ellipse 218">
                <a:extLst>
                  <a:ext uri="{FF2B5EF4-FFF2-40B4-BE49-F238E27FC236}">
                    <a16:creationId xmlns:a16="http://schemas.microsoft.com/office/drawing/2014/main" id="{B3BBD1EE-84A1-162D-9319-1788F74E71D7}"/>
                  </a:ext>
                </a:extLst>
              </p:cNvPr>
              <p:cNvSpPr>
                <a:spLocks noChangeAspect="1"/>
              </p:cNvSpPr>
              <p:nvPr/>
            </p:nvSpPr>
            <p:spPr bwMode="gray">
              <a:xfrm>
                <a:off x="428191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20" name="Freihandform: Form 219">
                <a:extLst>
                  <a:ext uri="{FF2B5EF4-FFF2-40B4-BE49-F238E27FC236}">
                    <a16:creationId xmlns:a16="http://schemas.microsoft.com/office/drawing/2014/main" id="{88236598-9EB5-9556-8441-F7F785703F31}"/>
                  </a:ext>
                </a:extLst>
              </p:cNvPr>
              <p:cNvSpPr>
                <a:spLocks noChangeAspect="1"/>
              </p:cNvSpPr>
              <p:nvPr/>
            </p:nvSpPr>
            <p:spPr bwMode="gray">
              <a:xfrm>
                <a:off x="4364064" y="2681355"/>
                <a:ext cx="195691" cy="195691"/>
              </a:xfrm>
              <a:custGeom>
                <a:avLst/>
                <a:gdLst>
                  <a:gd name="connsiteX0" fmla="*/ 444055 w 559118"/>
                  <a:gd name="connsiteY0" fmla="*/ 162306 h 559118"/>
                  <a:gd name="connsiteX1" fmla="*/ 444817 w 559118"/>
                  <a:gd name="connsiteY1" fmla="*/ 175736 h 559118"/>
                  <a:gd name="connsiteX2" fmla="*/ 248602 w 559118"/>
                  <a:gd name="connsiteY2" fmla="*/ 396335 h 559118"/>
                  <a:gd name="connsiteX3" fmla="*/ 241459 w 559118"/>
                  <a:gd name="connsiteY3" fmla="*/ 399478 h 559118"/>
                  <a:gd name="connsiteX4" fmla="*/ 235363 w 559118"/>
                  <a:gd name="connsiteY4" fmla="*/ 397287 h 559118"/>
                  <a:gd name="connsiteX5" fmla="*/ 115348 w 559118"/>
                  <a:gd name="connsiteY5" fmla="*/ 298418 h 559118"/>
                  <a:gd name="connsiteX6" fmla="*/ 114014 w 559118"/>
                  <a:gd name="connsiteY6" fmla="*/ 284988 h 559118"/>
                  <a:gd name="connsiteX7" fmla="*/ 127444 w 559118"/>
                  <a:gd name="connsiteY7" fmla="*/ 283654 h 559118"/>
                  <a:gd name="connsiteX8" fmla="*/ 240411 w 559118"/>
                  <a:gd name="connsiteY8" fmla="*/ 376618 h 559118"/>
                  <a:gd name="connsiteX9" fmla="*/ 430530 w 559118"/>
                  <a:gd name="connsiteY9" fmla="*/ 162877 h 559118"/>
                  <a:gd name="connsiteX10" fmla="*/ 430625 w 559118"/>
                  <a:gd name="connsiteY10" fmla="*/ 163068 h 559118"/>
                  <a:gd name="connsiteX11" fmla="*/ 444055 w 559118"/>
                  <a:gd name="connsiteY11" fmla="*/ 162306 h 559118"/>
                  <a:gd name="connsiteX12" fmla="*/ 279559 w 559118"/>
                  <a:gd name="connsiteY12" fmla="*/ 19050 h 559118"/>
                  <a:gd name="connsiteX13" fmla="*/ 19050 w 559118"/>
                  <a:gd name="connsiteY13" fmla="*/ 279464 h 559118"/>
                  <a:gd name="connsiteX14" fmla="*/ 279559 w 559118"/>
                  <a:gd name="connsiteY14" fmla="*/ 539972 h 559118"/>
                  <a:gd name="connsiteX15" fmla="*/ 279559 w 559118"/>
                  <a:gd name="connsiteY15" fmla="*/ 540068 h 559118"/>
                  <a:gd name="connsiteX16" fmla="*/ 540068 w 559118"/>
                  <a:gd name="connsiteY16" fmla="*/ 279559 h 559118"/>
                  <a:gd name="connsiteX17" fmla="*/ 279559 w 559118"/>
                  <a:gd name="connsiteY17" fmla="*/ 19050 h 559118"/>
                  <a:gd name="connsiteX18" fmla="*/ 279559 w 559118"/>
                  <a:gd name="connsiteY18" fmla="*/ 0 h 559118"/>
                  <a:gd name="connsiteX19" fmla="*/ 559118 w 559118"/>
                  <a:gd name="connsiteY19" fmla="*/ 279559 h 559118"/>
                  <a:gd name="connsiteX20" fmla="*/ 279559 w 559118"/>
                  <a:gd name="connsiteY20" fmla="*/ 559118 h 559118"/>
                  <a:gd name="connsiteX21" fmla="*/ 0 w 559118"/>
                  <a:gd name="connsiteY21" fmla="*/ 279559 h 559118"/>
                  <a:gd name="connsiteX22" fmla="*/ 279559 w 559118"/>
                  <a:gd name="connsiteY22" fmla="*/ 0 h 5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118" h="559118">
                    <a:moveTo>
                      <a:pt x="444055" y="162306"/>
                    </a:moveTo>
                    <a:cubicBezTo>
                      <a:pt x="447961" y="165830"/>
                      <a:pt x="448342" y="171831"/>
                      <a:pt x="444817" y="175736"/>
                    </a:cubicBezTo>
                    <a:lnTo>
                      <a:pt x="248602" y="396335"/>
                    </a:lnTo>
                    <a:cubicBezTo>
                      <a:pt x="246697" y="398430"/>
                      <a:pt x="244126" y="399478"/>
                      <a:pt x="241459" y="399478"/>
                    </a:cubicBezTo>
                    <a:cubicBezTo>
                      <a:pt x="239268" y="399478"/>
                      <a:pt x="237172" y="398716"/>
                      <a:pt x="235363" y="397287"/>
                    </a:cubicBezTo>
                    <a:lnTo>
                      <a:pt x="115348" y="298418"/>
                    </a:lnTo>
                    <a:cubicBezTo>
                      <a:pt x="111252" y="295084"/>
                      <a:pt x="110680" y="289083"/>
                      <a:pt x="114014" y="284988"/>
                    </a:cubicBezTo>
                    <a:cubicBezTo>
                      <a:pt x="117348" y="280892"/>
                      <a:pt x="123349" y="280320"/>
                      <a:pt x="127444" y="283654"/>
                    </a:cubicBezTo>
                    <a:lnTo>
                      <a:pt x="240411" y="376618"/>
                    </a:lnTo>
                    <a:lnTo>
                      <a:pt x="430530" y="162877"/>
                    </a:lnTo>
                    <a:lnTo>
                      <a:pt x="430625" y="163068"/>
                    </a:lnTo>
                    <a:cubicBezTo>
                      <a:pt x="434149" y="159162"/>
                      <a:pt x="440150" y="158781"/>
                      <a:pt x="444055" y="162306"/>
                    </a:cubicBezTo>
                    <a:close/>
                    <a:moveTo>
                      <a:pt x="279559" y="19050"/>
                    </a:moveTo>
                    <a:cubicBezTo>
                      <a:pt x="135922" y="19050"/>
                      <a:pt x="19050" y="135827"/>
                      <a:pt x="19050" y="279464"/>
                    </a:cubicBezTo>
                    <a:cubicBezTo>
                      <a:pt x="19050" y="423100"/>
                      <a:pt x="135922" y="539972"/>
                      <a:pt x="279559" y="539972"/>
                    </a:cubicBezTo>
                    <a:lnTo>
                      <a:pt x="279559" y="540068"/>
                    </a:lnTo>
                    <a:cubicBezTo>
                      <a:pt x="423196" y="540068"/>
                      <a:pt x="540068" y="423196"/>
                      <a:pt x="540068" y="279559"/>
                    </a:cubicBezTo>
                    <a:cubicBezTo>
                      <a:pt x="540068" y="135922"/>
                      <a:pt x="423196" y="19050"/>
                      <a:pt x="279559" y="19050"/>
                    </a:cubicBezTo>
                    <a:close/>
                    <a:moveTo>
                      <a:pt x="279559" y="0"/>
                    </a:moveTo>
                    <a:cubicBezTo>
                      <a:pt x="433673" y="0"/>
                      <a:pt x="559118" y="125349"/>
                      <a:pt x="559118" y="279559"/>
                    </a:cubicBezTo>
                    <a:cubicBezTo>
                      <a:pt x="559118" y="433769"/>
                      <a:pt x="433769" y="559118"/>
                      <a:pt x="279559" y="559118"/>
                    </a:cubicBezTo>
                    <a:cubicBezTo>
                      <a:pt x="125349" y="559118"/>
                      <a:pt x="0" y="433673"/>
                      <a:pt x="0" y="279559"/>
                    </a:cubicBezTo>
                    <a:cubicBezTo>
                      <a:pt x="0" y="125444"/>
                      <a:pt x="125349" y="0"/>
                      <a:pt x="27955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grpSp>
          <p:nvGrpSpPr>
            <p:cNvPr id="221" name="Gruppieren 220">
              <a:extLst>
                <a:ext uri="{FF2B5EF4-FFF2-40B4-BE49-F238E27FC236}">
                  <a16:creationId xmlns:a16="http://schemas.microsoft.com/office/drawing/2014/main" id="{AA22F2EC-2E3B-7F4C-A342-055CE6DC2CF5}"/>
                </a:ext>
              </a:extLst>
            </p:cNvPr>
            <p:cNvGrpSpPr>
              <a:grpSpLocks noChangeAspect="1"/>
            </p:cNvGrpSpPr>
            <p:nvPr/>
          </p:nvGrpSpPr>
          <p:grpSpPr bwMode="gray">
            <a:xfrm>
              <a:off x="3476950" y="4361850"/>
              <a:ext cx="360000" cy="360000"/>
              <a:chOff x="4281910" y="2599200"/>
              <a:chExt cx="360000" cy="360000"/>
            </a:xfrm>
          </p:grpSpPr>
          <p:sp>
            <p:nvSpPr>
              <p:cNvPr id="222" name="Ellipse 221">
                <a:extLst>
                  <a:ext uri="{FF2B5EF4-FFF2-40B4-BE49-F238E27FC236}">
                    <a16:creationId xmlns:a16="http://schemas.microsoft.com/office/drawing/2014/main" id="{9803FD42-368D-EBEE-DEAD-0AAE7453A612}"/>
                  </a:ext>
                </a:extLst>
              </p:cNvPr>
              <p:cNvSpPr>
                <a:spLocks noChangeAspect="1"/>
              </p:cNvSpPr>
              <p:nvPr/>
            </p:nvSpPr>
            <p:spPr bwMode="gray">
              <a:xfrm>
                <a:off x="428191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23" name="Freihandform: Form 222">
                <a:extLst>
                  <a:ext uri="{FF2B5EF4-FFF2-40B4-BE49-F238E27FC236}">
                    <a16:creationId xmlns:a16="http://schemas.microsoft.com/office/drawing/2014/main" id="{F1FF523C-FC56-9E03-844B-E3E838B12A05}"/>
                  </a:ext>
                </a:extLst>
              </p:cNvPr>
              <p:cNvSpPr>
                <a:spLocks noChangeAspect="1"/>
              </p:cNvSpPr>
              <p:nvPr/>
            </p:nvSpPr>
            <p:spPr bwMode="gray">
              <a:xfrm>
                <a:off x="4364064" y="2681355"/>
                <a:ext cx="195691" cy="195691"/>
              </a:xfrm>
              <a:custGeom>
                <a:avLst/>
                <a:gdLst>
                  <a:gd name="connsiteX0" fmla="*/ 444055 w 559118"/>
                  <a:gd name="connsiteY0" fmla="*/ 162306 h 559118"/>
                  <a:gd name="connsiteX1" fmla="*/ 444817 w 559118"/>
                  <a:gd name="connsiteY1" fmla="*/ 175736 h 559118"/>
                  <a:gd name="connsiteX2" fmla="*/ 248602 w 559118"/>
                  <a:gd name="connsiteY2" fmla="*/ 396335 h 559118"/>
                  <a:gd name="connsiteX3" fmla="*/ 241459 w 559118"/>
                  <a:gd name="connsiteY3" fmla="*/ 399478 h 559118"/>
                  <a:gd name="connsiteX4" fmla="*/ 235363 w 559118"/>
                  <a:gd name="connsiteY4" fmla="*/ 397287 h 559118"/>
                  <a:gd name="connsiteX5" fmla="*/ 115348 w 559118"/>
                  <a:gd name="connsiteY5" fmla="*/ 298418 h 559118"/>
                  <a:gd name="connsiteX6" fmla="*/ 114014 w 559118"/>
                  <a:gd name="connsiteY6" fmla="*/ 284988 h 559118"/>
                  <a:gd name="connsiteX7" fmla="*/ 127444 w 559118"/>
                  <a:gd name="connsiteY7" fmla="*/ 283654 h 559118"/>
                  <a:gd name="connsiteX8" fmla="*/ 240411 w 559118"/>
                  <a:gd name="connsiteY8" fmla="*/ 376618 h 559118"/>
                  <a:gd name="connsiteX9" fmla="*/ 430530 w 559118"/>
                  <a:gd name="connsiteY9" fmla="*/ 162877 h 559118"/>
                  <a:gd name="connsiteX10" fmla="*/ 430625 w 559118"/>
                  <a:gd name="connsiteY10" fmla="*/ 163068 h 559118"/>
                  <a:gd name="connsiteX11" fmla="*/ 444055 w 559118"/>
                  <a:gd name="connsiteY11" fmla="*/ 162306 h 559118"/>
                  <a:gd name="connsiteX12" fmla="*/ 279559 w 559118"/>
                  <a:gd name="connsiteY12" fmla="*/ 19050 h 559118"/>
                  <a:gd name="connsiteX13" fmla="*/ 19050 w 559118"/>
                  <a:gd name="connsiteY13" fmla="*/ 279464 h 559118"/>
                  <a:gd name="connsiteX14" fmla="*/ 279559 w 559118"/>
                  <a:gd name="connsiteY14" fmla="*/ 539972 h 559118"/>
                  <a:gd name="connsiteX15" fmla="*/ 279559 w 559118"/>
                  <a:gd name="connsiteY15" fmla="*/ 540068 h 559118"/>
                  <a:gd name="connsiteX16" fmla="*/ 540068 w 559118"/>
                  <a:gd name="connsiteY16" fmla="*/ 279559 h 559118"/>
                  <a:gd name="connsiteX17" fmla="*/ 279559 w 559118"/>
                  <a:gd name="connsiteY17" fmla="*/ 19050 h 559118"/>
                  <a:gd name="connsiteX18" fmla="*/ 279559 w 559118"/>
                  <a:gd name="connsiteY18" fmla="*/ 0 h 559118"/>
                  <a:gd name="connsiteX19" fmla="*/ 559118 w 559118"/>
                  <a:gd name="connsiteY19" fmla="*/ 279559 h 559118"/>
                  <a:gd name="connsiteX20" fmla="*/ 279559 w 559118"/>
                  <a:gd name="connsiteY20" fmla="*/ 559118 h 559118"/>
                  <a:gd name="connsiteX21" fmla="*/ 0 w 559118"/>
                  <a:gd name="connsiteY21" fmla="*/ 279559 h 559118"/>
                  <a:gd name="connsiteX22" fmla="*/ 279559 w 559118"/>
                  <a:gd name="connsiteY22" fmla="*/ 0 h 5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118" h="559118">
                    <a:moveTo>
                      <a:pt x="444055" y="162306"/>
                    </a:moveTo>
                    <a:cubicBezTo>
                      <a:pt x="447961" y="165830"/>
                      <a:pt x="448342" y="171831"/>
                      <a:pt x="444817" y="175736"/>
                    </a:cubicBezTo>
                    <a:lnTo>
                      <a:pt x="248602" y="396335"/>
                    </a:lnTo>
                    <a:cubicBezTo>
                      <a:pt x="246697" y="398430"/>
                      <a:pt x="244126" y="399478"/>
                      <a:pt x="241459" y="399478"/>
                    </a:cubicBezTo>
                    <a:cubicBezTo>
                      <a:pt x="239268" y="399478"/>
                      <a:pt x="237172" y="398716"/>
                      <a:pt x="235363" y="397287"/>
                    </a:cubicBezTo>
                    <a:lnTo>
                      <a:pt x="115348" y="298418"/>
                    </a:lnTo>
                    <a:cubicBezTo>
                      <a:pt x="111252" y="295084"/>
                      <a:pt x="110680" y="289083"/>
                      <a:pt x="114014" y="284988"/>
                    </a:cubicBezTo>
                    <a:cubicBezTo>
                      <a:pt x="117348" y="280892"/>
                      <a:pt x="123349" y="280320"/>
                      <a:pt x="127444" y="283654"/>
                    </a:cubicBezTo>
                    <a:lnTo>
                      <a:pt x="240411" y="376618"/>
                    </a:lnTo>
                    <a:lnTo>
                      <a:pt x="430530" y="162877"/>
                    </a:lnTo>
                    <a:lnTo>
                      <a:pt x="430625" y="163068"/>
                    </a:lnTo>
                    <a:cubicBezTo>
                      <a:pt x="434149" y="159162"/>
                      <a:pt x="440150" y="158781"/>
                      <a:pt x="444055" y="162306"/>
                    </a:cubicBezTo>
                    <a:close/>
                    <a:moveTo>
                      <a:pt x="279559" y="19050"/>
                    </a:moveTo>
                    <a:cubicBezTo>
                      <a:pt x="135922" y="19050"/>
                      <a:pt x="19050" y="135827"/>
                      <a:pt x="19050" y="279464"/>
                    </a:cubicBezTo>
                    <a:cubicBezTo>
                      <a:pt x="19050" y="423100"/>
                      <a:pt x="135922" y="539972"/>
                      <a:pt x="279559" y="539972"/>
                    </a:cubicBezTo>
                    <a:lnTo>
                      <a:pt x="279559" y="540068"/>
                    </a:lnTo>
                    <a:cubicBezTo>
                      <a:pt x="423196" y="540068"/>
                      <a:pt x="540068" y="423196"/>
                      <a:pt x="540068" y="279559"/>
                    </a:cubicBezTo>
                    <a:cubicBezTo>
                      <a:pt x="540068" y="135922"/>
                      <a:pt x="423196" y="19050"/>
                      <a:pt x="279559" y="19050"/>
                    </a:cubicBezTo>
                    <a:close/>
                    <a:moveTo>
                      <a:pt x="279559" y="0"/>
                    </a:moveTo>
                    <a:cubicBezTo>
                      <a:pt x="433673" y="0"/>
                      <a:pt x="559118" y="125349"/>
                      <a:pt x="559118" y="279559"/>
                    </a:cubicBezTo>
                    <a:cubicBezTo>
                      <a:pt x="559118" y="433769"/>
                      <a:pt x="433769" y="559118"/>
                      <a:pt x="279559" y="559118"/>
                    </a:cubicBezTo>
                    <a:cubicBezTo>
                      <a:pt x="125349" y="559118"/>
                      <a:pt x="0" y="433673"/>
                      <a:pt x="0" y="279559"/>
                    </a:cubicBezTo>
                    <a:cubicBezTo>
                      <a:pt x="0" y="125444"/>
                      <a:pt x="125349" y="0"/>
                      <a:pt x="27955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grpSp>
          <p:nvGrpSpPr>
            <p:cNvPr id="224" name="Gruppieren 223">
              <a:extLst>
                <a:ext uri="{FF2B5EF4-FFF2-40B4-BE49-F238E27FC236}">
                  <a16:creationId xmlns:a16="http://schemas.microsoft.com/office/drawing/2014/main" id="{40B11F06-6E28-5A3D-92B0-D6FD0E8EED18}"/>
                </a:ext>
              </a:extLst>
            </p:cNvPr>
            <p:cNvGrpSpPr>
              <a:grpSpLocks noChangeAspect="1"/>
            </p:cNvGrpSpPr>
            <p:nvPr/>
          </p:nvGrpSpPr>
          <p:grpSpPr bwMode="gray">
            <a:xfrm>
              <a:off x="2671990" y="4361850"/>
              <a:ext cx="360000" cy="360000"/>
              <a:chOff x="4281910" y="2599200"/>
              <a:chExt cx="360000" cy="360000"/>
            </a:xfrm>
          </p:grpSpPr>
          <p:sp>
            <p:nvSpPr>
              <p:cNvPr id="225" name="Ellipse 224">
                <a:extLst>
                  <a:ext uri="{FF2B5EF4-FFF2-40B4-BE49-F238E27FC236}">
                    <a16:creationId xmlns:a16="http://schemas.microsoft.com/office/drawing/2014/main" id="{45209DAD-499A-8879-125A-6877E45C8509}"/>
                  </a:ext>
                </a:extLst>
              </p:cNvPr>
              <p:cNvSpPr>
                <a:spLocks noChangeAspect="1"/>
              </p:cNvSpPr>
              <p:nvPr/>
            </p:nvSpPr>
            <p:spPr bwMode="gray">
              <a:xfrm>
                <a:off x="428191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26" name="Freihandform: Form 225">
                <a:extLst>
                  <a:ext uri="{FF2B5EF4-FFF2-40B4-BE49-F238E27FC236}">
                    <a16:creationId xmlns:a16="http://schemas.microsoft.com/office/drawing/2014/main" id="{2FB73DB2-0D9A-83AC-9452-8CC2DEEE8AA2}"/>
                  </a:ext>
                </a:extLst>
              </p:cNvPr>
              <p:cNvSpPr>
                <a:spLocks noChangeAspect="1"/>
              </p:cNvSpPr>
              <p:nvPr/>
            </p:nvSpPr>
            <p:spPr bwMode="gray">
              <a:xfrm>
                <a:off x="4364064" y="2681355"/>
                <a:ext cx="195691" cy="195691"/>
              </a:xfrm>
              <a:custGeom>
                <a:avLst/>
                <a:gdLst>
                  <a:gd name="connsiteX0" fmla="*/ 444055 w 559118"/>
                  <a:gd name="connsiteY0" fmla="*/ 162306 h 559118"/>
                  <a:gd name="connsiteX1" fmla="*/ 444817 w 559118"/>
                  <a:gd name="connsiteY1" fmla="*/ 175736 h 559118"/>
                  <a:gd name="connsiteX2" fmla="*/ 248602 w 559118"/>
                  <a:gd name="connsiteY2" fmla="*/ 396335 h 559118"/>
                  <a:gd name="connsiteX3" fmla="*/ 241459 w 559118"/>
                  <a:gd name="connsiteY3" fmla="*/ 399478 h 559118"/>
                  <a:gd name="connsiteX4" fmla="*/ 235363 w 559118"/>
                  <a:gd name="connsiteY4" fmla="*/ 397287 h 559118"/>
                  <a:gd name="connsiteX5" fmla="*/ 115348 w 559118"/>
                  <a:gd name="connsiteY5" fmla="*/ 298418 h 559118"/>
                  <a:gd name="connsiteX6" fmla="*/ 114014 w 559118"/>
                  <a:gd name="connsiteY6" fmla="*/ 284988 h 559118"/>
                  <a:gd name="connsiteX7" fmla="*/ 127444 w 559118"/>
                  <a:gd name="connsiteY7" fmla="*/ 283654 h 559118"/>
                  <a:gd name="connsiteX8" fmla="*/ 240411 w 559118"/>
                  <a:gd name="connsiteY8" fmla="*/ 376618 h 559118"/>
                  <a:gd name="connsiteX9" fmla="*/ 430530 w 559118"/>
                  <a:gd name="connsiteY9" fmla="*/ 162877 h 559118"/>
                  <a:gd name="connsiteX10" fmla="*/ 430625 w 559118"/>
                  <a:gd name="connsiteY10" fmla="*/ 163068 h 559118"/>
                  <a:gd name="connsiteX11" fmla="*/ 444055 w 559118"/>
                  <a:gd name="connsiteY11" fmla="*/ 162306 h 559118"/>
                  <a:gd name="connsiteX12" fmla="*/ 279559 w 559118"/>
                  <a:gd name="connsiteY12" fmla="*/ 19050 h 559118"/>
                  <a:gd name="connsiteX13" fmla="*/ 19050 w 559118"/>
                  <a:gd name="connsiteY13" fmla="*/ 279464 h 559118"/>
                  <a:gd name="connsiteX14" fmla="*/ 279559 w 559118"/>
                  <a:gd name="connsiteY14" fmla="*/ 539972 h 559118"/>
                  <a:gd name="connsiteX15" fmla="*/ 279559 w 559118"/>
                  <a:gd name="connsiteY15" fmla="*/ 540068 h 559118"/>
                  <a:gd name="connsiteX16" fmla="*/ 540068 w 559118"/>
                  <a:gd name="connsiteY16" fmla="*/ 279559 h 559118"/>
                  <a:gd name="connsiteX17" fmla="*/ 279559 w 559118"/>
                  <a:gd name="connsiteY17" fmla="*/ 19050 h 559118"/>
                  <a:gd name="connsiteX18" fmla="*/ 279559 w 559118"/>
                  <a:gd name="connsiteY18" fmla="*/ 0 h 559118"/>
                  <a:gd name="connsiteX19" fmla="*/ 559118 w 559118"/>
                  <a:gd name="connsiteY19" fmla="*/ 279559 h 559118"/>
                  <a:gd name="connsiteX20" fmla="*/ 279559 w 559118"/>
                  <a:gd name="connsiteY20" fmla="*/ 559118 h 559118"/>
                  <a:gd name="connsiteX21" fmla="*/ 0 w 559118"/>
                  <a:gd name="connsiteY21" fmla="*/ 279559 h 559118"/>
                  <a:gd name="connsiteX22" fmla="*/ 279559 w 559118"/>
                  <a:gd name="connsiteY22" fmla="*/ 0 h 55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118" h="559118">
                    <a:moveTo>
                      <a:pt x="444055" y="162306"/>
                    </a:moveTo>
                    <a:cubicBezTo>
                      <a:pt x="447961" y="165830"/>
                      <a:pt x="448342" y="171831"/>
                      <a:pt x="444817" y="175736"/>
                    </a:cubicBezTo>
                    <a:lnTo>
                      <a:pt x="248602" y="396335"/>
                    </a:lnTo>
                    <a:cubicBezTo>
                      <a:pt x="246697" y="398430"/>
                      <a:pt x="244126" y="399478"/>
                      <a:pt x="241459" y="399478"/>
                    </a:cubicBezTo>
                    <a:cubicBezTo>
                      <a:pt x="239268" y="399478"/>
                      <a:pt x="237172" y="398716"/>
                      <a:pt x="235363" y="397287"/>
                    </a:cubicBezTo>
                    <a:lnTo>
                      <a:pt x="115348" y="298418"/>
                    </a:lnTo>
                    <a:cubicBezTo>
                      <a:pt x="111252" y="295084"/>
                      <a:pt x="110680" y="289083"/>
                      <a:pt x="114014" y="284988"/>
                    </a:cubicBezTo>
                    <a:cubicBezTo>
                      <a:pt x="117348" y="280892"/>
                      <a:pt x="123349" y="280320"/>
                      <a:pt x="127444" y="283654"/>
                    </a:cubicBezTo>
                    <a:lnTo>
                      <a:pt x="240411" y="376618"/>
                    </a:lnTo>
                    <a:lnTo>
                      <a:pt x="430530" y="162877"/>
                    </a:lnTo>
                    <a:lnTo>
                      <a:pt x="430625" y="163068"/>
                    </a:lnTo>
                    <a:cubicBezTo>
                      <a:pt x="434149" y="159162"/>
                      <a:pt x="440150" y="158781"/>
                      <a:pt x="444055" y="162306"/>
                    </a:cubicBezTo>
                    <a:close/>
                    <a:moveTo>
                      <a:pt x="279559" y="19050"/>
                    </a:moveTo>
                    <a:cubicBezTo>
                      <a:pt x="135922" y="19050"/>
                      <a:pt x="19050" y="135827"/>
                      <a:pt x="19050" y="279464"/>
                    </a:cubicBezTo>
                    <a:cubicBezTo>
                      <a:pt x="19050" y="423100"/>
                      <a:pt x="135922" y="539972"/>
                      <a:pt x="279559" y="539972"/>
                    </a:cubicBezTo>
                    <a:lnTo>
                      <a:pt x="279559" y="540068"/>
                    </a:lnTo>
                    <a:cubicBezTo>
                      <a:pt x="423196" y="540068"/>
                      <a:pt x="540068" y="423196"/>
                      <a:pt x="540068" y="279559"/>
                    </a:cubicBezTo>
                    <a:cubicBezTo>
                      <a:pt x="540068" y="135922"/>
                      <a:pt x="423196" y="19050"/>
                      <a:pt x="279559" y="19050"/>
                    </a:cubicBezTo>
                    <a:close/>
                    <a:moveTo>
                      <a:pt x="279559" y="0"/>
                    </a:moveTo>
                    <a:cubicBezTo>
                      <a:pt x="433673" y="0"/>
                      <a:pt x="559118" y="125349"/>
                      <a:pt x="559118" y="279559"/>
                    </a:cubicBezTo>
                    <a:cubicBezTo>
                      <a:pt x="559118" y="433769"/>
                      <a:pt x="433769" y="559118"/>
                      <a:pt x="279559" y="559118"/>
                    </a:cubicBezTo>
                    <a:cubicBezTo>
                      <a:pt x="125349" y="559118"/>
                      <a:pt x="0" y="433673"/>
                      <a:pt x="0" y="279559"/>
                    </a:cubicBezTo>
                    <a:cubicBezTo>
                      <a:pt x="0" y="125444"/>
                      <a:pt x="125349" y="0"/>
                      <a:pt x="279559" y="0"/>
                    </a:cubicBezTo>
                    <a:close/>
                  </a:path>
                </a:pathLst>
              </a:custGeom>
              <a:solidFill>
                <a:schemeClr val="bg1">
                  <a:lumMod val="65000"/>
                </a:schemeClr>
              </a:solidFill>
              <a:ln w="9525" cap="flat">
                <a:noFill/>
                <a:prstDash val="solid"/>
                <a:miter/>
              </a:ln>
            </p:spPr>
            <p:txBody>
              <a:bodyPr lIns="0" tIns="0" rIns="0" bIns="0" rtlCol="0" anchor="ctr"/>
              <a:lstStyle/>
              <a:p>
                <a:endParaRPr lang="de-DE" dirty="0"/>
              </a:p>
            </p:txBody>
          </p:sp>
        </p:grpSp>
        <p:sp>
          <p:nvSpPr>
            <p:cNvPr id="231" name="Freihandform: Form 230">
              <a:extLst>
                <a:ext uri="{FF2B5EF4-FFF2-40B4-BE49-F238E27FC236}">
                  <a16:creationId xmlns:a16="http://schemas.microsoft.com/office/drawing/2014/main" id="{9B3DB53C-55E0-0F12-C6A0-32E30F238FF6}"/>
                </a:ext>
              </a:extLst>
            </p:cNvPr>
            <p:cNvSpPr>
              <a:spLocks noChangeAspect="1"/>
            </p:cNvSpPr>
            <p:nvPr/>
          </p:nvSpPr>
          <p:spPr bwMode="gray">
            <a:xfrm rot="5400000">
              <a:off x="5753901" y="3554491"/>
              <a:ext cx="1021150" cy="211488"/>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accent6"/>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237" name="Textfeld 236">
              <a:extLst>
                <a:ext uri="{FF2B5EF4-FFF2-40B4-BE49-F238E27FC236}">
                  <a16:creationId xmlns:a16="http://schemas.microsoft.com/office/drawing/2014/main" id="{73A904A5-35E4-DC6C-A32B-876B5DA543F8}"/>
                </a:ext>
              </a:extLst>
            </p:cNvPr>
            <p:cNvSpPr txBox="1">
              <a:spLocks/>
            </p:cNvSpPr>
            <p:nvPr/>
          </p:nvSpPr>
          <p:spPr bwMode="gray">
            <a:xfrm>
              <a:off x="5958414" y="3421334"/>
              <a:ext cx="823614" cy="477805"/>
            </a:xfrm>
            <a:prstGeom prst="rect">
              <a:avLst/>
            </a:prstGeom>
            <a:solidFill>
              <a:schemeClr val="bg1"/>
            </a:solidFill>
          </p:spPr>
          <p:txBody>
            <a:bodyPr wrap="none" lIns="36000" tIns="72000" rIns="36000" bIns="72000" rtlCol="0" anchor="ctr" anchorCtr="0">
              <a:spAutoFit/>
            </a:bodyPr>
            <a:lstStyle/>
            <a:p>
              <a:pPr algn="ctr">
                <a:lnSpc>
                  <a:spcPct val="90000"/>
                </a:lnSpc>
                <a:spcAft>
                  <a:spcPts val="1000"/>
                </a:spcAft>
              </a:pPr>
              <a:r>
                <a:rPr lang="de-DE" sz="1200" b="1" dirty="0">
                  <a:solidFill>
                    <a:schemeClr val="accent6"/>
                  </a:solidFill>
                  <a:latin typeface="+mj-lt"/>
                </a:rPr>
                <a:t>Im Idealfall </a:t>
              </a:r>
              <a:br>
                <a:rPr lang="de-DE" sz="1200" b="1" dirty="0">
                  <a:solidFill>
                    <a:schemeClr val="accent6"/>
                  </a:solidFill>
                  <a:latin typeface="+mj-lt"/>
                </a:rPr>
              </a:br>
              <a:r>
                <a:rPr lang="de-DE" sz="1200" b="1" dirty="0">
                  <a:solidFill>
                    <a:schemeClr val="accent6"/>
                  </a:solidFill>
                  <a:latin typeface="+mj-lt"/>
                </a:rPr>
                <a:t>Wechsel</a:t>
              </a:r>
            </a:p>
          </p:txBody>
        </p:sp>
        <p:grpSp>
          <p:nvGrpSpPr>
            <p:cNvPr id="60" name="Gruppieren 59">
              <a:extLst>
                <a:ext uri="{FF2B5EF4-FFF2-40B4-BE49-F238E27FC236}">
                  <a16:creationId xmlns:a16="http://schemas.microsoft.com/office/drawing/2014/main" id="{5E4AC238-8BC1-B83B-4798-DB6042862BD7}"/>
                </a:ext>
              </a:extLst>
            </p:cNvPr>
            <p:cNvGrpSpPr>
              <a:grpSpLocks noChangeAspect="1"/>
            </p:cNvGrpSpPr>
            <p:nvPr/>
          </p:nvGrpSpPr>
          <p:grpSpPr bwMode="gray">
            <a:xfrm>
              <a:off x="540070" y="3139200"/>
              <a:ext cx="1044000" cy="1044000"/>
              <a:chOff x="5832070" y="1510200"/>
              <a:chExt cx="1044000" cy="1044000"/>
            </a:xfrm>
          </p:grpSpPr>
          <p:sp>
            <p:nvSpPr>
              <p:cNvPr id="61" name="Ellipse 60">
                <a:extLst>
                  <a:ext uri="{FF2B5EF4-FFF2-40B4-BE49-F238E27FC236}">
                    <a16:creationId xmlns:a16="http://schemas.microsoft.com/office/drawing/2014/main" id="{9B760523-1004-C3CF-E777-B7780C8DD1CD}"/>
                  </a:ext>
                </a:extLst>
              </p:cNvPr>
              <p:cNvSpPr>
                <a:spLocks noChangeAspect="1"/>
              </p:cNvSpPr>
              <p:nvPr/>
            </p:nvSpPr>
            <p:spPr bwMode="gray">
              <a:xfrm>
                <a:off x="5832070" y="15102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Unternehmen</a:t>
                </a:r>
              </a:p>
            </p:txBody>
          </p:sp>
          <p:sp>
            <p:nvSpPr>
              <p:cNvPr id="62" name="Freihandform: Form 61">
                <a:extLst>
                  <a:ext uri="{FF2B5EF4-FFF2-40B4-BE49-F238E27FC236}">
                    <a16:creationId xmlns:a16="http://schemas.microsoft.com/office/drawing/2014/main" id="{87C2CBDB-CB5E-452B-6D23-D6C9D62BD271}"/>
                  </a:ext>
                </a:extLst>
              </p:cNvPr>
              <p:cNvSpPr>
                <a:spLocks noChangeAspect="1"/>
              </p:cNvSpPr>
              <p:nvPr/>
            </p:nvSpPr>
            <p:spPr bwMode="gray">
              <a:xfrm>
                <a:off x="6121642" y="1718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94A6C9B3-9C13-3AB1-7270-1B00FAD354A2}"/>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02289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DF800E80-3B39-4AEA-A0A3-931D485C67F1}"/>
              </a:ext>
            </a:extLst>
          </p:cNvPr>
          <p:cNvSpPr>
            <a:spLocks noGrp="1"/>
          </p:cNvSpPr>
          <p:nvPr>
            <p:ph sz="half" idx="1"/>
          </p:nvPr>
        </p:nvSpPr>
        <p:spPr bwMode="gray"/>
        <p:txBody>
          <a:bodyPr vert="horz" lIns="0" tIns="1980000" rIns="360000" bIns="0" rtlCol="0">
            <a:noAutofit/>
          </a:bodyPr>
          <a:lstStyle/>
          <a:p>
            <a:pPr marL="0" indent="0">
              <a:buNone/>
            </a:pPr>
            <a:r>
              <a:rPr lang="de-DE" sz="1600" dirty="0"/>
              <a:t>Kunden erhalten bei Dropbox einen kostenlosen Cloud-Speicherplatz von 2 GB. Dieser kann gegen eine monatliche Gebühr aufgestockt werden.</a:t>
            </a:r>
          </a:p>
        </p:txBody>
      </p:sp>
      <p:pic>
        <p:nvPicPr>
          <p:cNvPr id="17" name="Bildplatzhalter 7">
            <a:extLst>
              <a:ext uri="{FF2B5EF4-FFF2-40B4-BE49-F238E27FC236}">
                <a16:creationId xmlns:a16="http://schemas.microsoft.com/office/drawing/2014/main" id="{1B0F53B5-6A31-49A7-B58D-CFDEAB122EAA}"/>
              </a:ext>
            </a:extLst>
          </p:cNvPr>
          <p:cNvPicPr>
            <a:picLocks noGrp="1" noChangeAspect="1"/>
          </p:cNvPicPr>
          <p:nvPr>
            <p:ph type="pic" sz="quarter" idx="14"/>
          </p:nvPr>
        </p:nvPicPr>
        <p:blipFill rotWithShape="1">
          <a:blip r:embed="rId2"/>
          <a:srcRect l="6342" r="6342"/>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Freemium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Welches Produkt ist attraktiv genug für ein Einstiegs-angebot und hat dennoch geringe Einstiegshürden?</a:t>
            </a:r>
          </a:p>
          <a:p>
            <a:pPr>
              <a:lnSpc>
                <a:spcPct val="90000"/>
              </a:lnSpc>
              <a:spcAft>
                <a:spcPts val="1000"/>
              </a:spcAft>
            </a:pPr>
            <a:r>
              <a:rPr lang="de-DE" sz="1600" dirty="0">
                <a:solidFill>
                  <a:schemeClr val="bg1"/>
                </a:solidFill>
              </a:rPr>
              <a:t>Welche Leistungen erhöhen den Nutzen der Kunden und gleichzeitig die Bereitschaft, mehr auszugeben?</a:t>
            </a:r>
          </a:p>
          <a:p>
            <a:pPr>
              <a:lnSpc>
                <a:spcPct val="90000"/>
              </a:lnSpc>
              <a:spcAft>
                <a:spcPts val="1000"/>
              </a:spcAft>
            </a:pPr>
            <a:r>
              <a:rPr lang="de-DE" sz="1600" dirty="0">
                <a:solidFill>
                  <a:schemeClr val="bg1"/>
                </a:solidFill>
              </a:rPr>
              <a:t>Wie sorgen wir für Wechsel- und Austrittsbarrieren, um den Kunden auch bei einem kostenpflichtigen Angebot an uns zu binden?</a:t>
            </a:r>
          </a:p>
        </p:txBody>
      </p:sp>
      <p:sp>
        <p:nvSpPr>
          <p:cNvPr id="15" name="Inhaltsplatzhalter 25">
            <a:extLst>
              <a:ext uri="{FF2B5EF4-FFF2-40B4-BE49-F238E27FC236}">
                <a16:creationId xmlns:a16="http://schemas.microsoft.com/office/drawing/2014/main" id="{71159B91-72EF-4469-94A1-533F036C577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Dropbox</a:t>
            </a:r>
          </a:p>
        </p:txBody>
      </p:sp>
      <p:cxnSp>
        <p:nvCxnSpPr>
          <p:cNvPr id="16" name="Gerader Verbinder 15">
            <a:extLst>
              <a:ext uri="{FF2B5EF4-FFF2-40B4-BE49-F238E27FC236}">
                <a16:creationId xmlns:a16="http://schemas.microsoft.com/office/drawing/2014/main" id="{BF0AF79F-7FE9-4D4C-89DC-BC61333358DB}"/>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9" name="Grafik 7">
            <a:extLst>
              <a:ext uri="{FF2B5EF4-FFF2-40B4-BE49-F238E27FC236}">
                <a16:creationId xmlns:a16="http://schemas.microsoft.com/office/drawing/2014/main" id="{3170FBA8-1342-4499-A975-AA05F005B534}"/>
              </a:ext>
            </a:extLst>
          </p:cNvPr>
          <p:cNvSpPr>
            <a:spLocks noChangeAspect="1"/>
          </p:cNvSpPr>
          <p:nvPr/>
        </p:nvSpPr>
        <p:spPr bwMode="gray">
          <a:xfrm>
            <a:off x="540070" y="1872000"/>
            <a:ext cx="636112" cy="540000"/>
          </a:xfrm>
          <a:custGeom>
            <a:avLst/>
            <a:gdLst>
              <a:gd name="connsiteX0" fmla="*/ 357759 w 715518"/>
              <a:gd name="connsiteY0" fmla="*/ 113919 h 607409"/>
              <a:gd name="connsiteX1" fmla="*/ 178880 w 715518"/>
              <a:gd name="connsiteY1" fmla="*/ 227838 h 607409"/>
              <a:gd name="connsiteX2" fmla="*/ 357759 w 715518"/>
              <a:gd name="connsiteY2" fmla="*/ 341757 h 607409"/>
              <a:gd name="connsiteX3" fmla="*/ 178880 w 715518"/>
              <a:gd name="connsiteY3" fmla="*/ 455676 h 607409"/>
              <a:gd name="connsiteX4" fmla="*/ 0 w 715518"/>
              <a:gd name="connsiteY4" fmla="*/ 341757 h 607409"/>
              <a:gd name="connsiteX5" fmla="*/ 178880 w 715518"/>
              <a:gd name="connsiteY5" fmla="*/ 227838 h 607409"/>
              <a:gd name="connsiteX6" fmla="*/ 0 w 715518"/>
              <a:gd name="connsiteY6" fmla="*/ 113919 h 607409"/>
              <a:gd name="connsiteX7" fmla="*/ 178880 w 715518"/>
              <a:gd name="connsiteY7" fmla="*/ 0 h 607409"/>
              <a:gd name="connsiteX8" fmla="*/ 357759 w 715518"/>
              <a:gd name="connsiteY8" fmla="*/ 113919 h 607409"/>
              <a:gd name="connsiteX9" fmla="*/ 178308 w 715518"/>
              <a:gd name="connsiteY9" fmla="*/ 493490 h 607409"/>
              <a:gd name="connsiteX10" fmla="*/ 357188 w 715518"/>
              <a:gd name="connsiteY10" fmla="*/ 379571 h 607409"/>
              <a:gd name="connsiteX11" fmla="*/ 536067 w 715518"/>
              <a:gd name="connsiteY11" fmla="*/ 493490 h 607409"/>
              <a:gd name="connsiteX12" fmla="*/ 357188 w 715518"/>
              <a:gd name="connsiteY12" fmla="*/ 607409 h 607409"/>
              <a:gd name="connsiteX13" fmla="*/ 178308 w 715518"/>
              <a:gd name="connsiteY13" fmla="*/ 493490 h 607409"/>
              <a:gd name="connsiteX14" fmla="*/ 357759 w 715518"/>
              <a:gd name="connsiteY14" fmla="*/ 341757 h 607409"/>
              <a:gd name="connsiteX15" fmla="*/ 536639 w 715518"/>
              <a:gd name="connsiteY15" fmla="*/ 227838 h 607409"/>
              <a:gd name="connsiteX16" fmla="*/ 357759 w 715518"/>
              <a:gd name="connsiteY16" fmla="*/ 113919 h 607409"/>
              <a:gd name="connsiteX17" fmla="*/ 536639 w 715518"/>
              <a:gd name="connsiteY17" fmla="*/ 0 h 607409"/>
              <a:gd name="connsiteX18" fmla="*/ 715518 w 715518"/>
              <a:gd name="connsiteY18" fmla="*/ 113919 h 607409"/>
              <a:gd name="connsiteX19" fmla="*/ 536639 w 715518"/>
              <a:gd name="connsiteY19" fmla="*/ 227838 h 607409"/>
              <a:gd name="connsiteX20" fmla="*/ 715518 w 715518"/>
              <a:gd name="connsiteY20" fmla="*/ 341757 h 607409"/>
              <a:gd name="connsiteX21" fmla="*/ 536639 w 715518"/>
              <a:gd name="connsiteY21" fmla="*/ 455676 h 607409"/>
              <a:gd name="connsiteX22" fmla="*/ 357759 w 715518"/>
              <a:gd name="connsiteY22" fmla="*/ 341757 h 60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5518" h="607409">
                <a:moveTo>
                  <a:pt x="357759" y="113919"/>
                </a:moveTo>
                <a:lnTo>
                  <a:pt x="178880" y="227838"/>
                </a:lnTo>
                <a:lnTo>
                  <a:pt x="357759" y="341757"/>
                </a:lnTo>
                <a:lnTo>
                  <a:pt x="178880" y="455676"/>
                </a:lnTo>
                <a:lnTo>
                  <a:pt x="0" y="341757"/>
                </a:lnTo>
                <a:lnTo>
                  <a:pt x="178880" y="227838"/>
                </a:lnTo>
                <a:lnTo>
                  <a:pt x="0" y="113919"/>
                </a:lnTo>
                <a:lnTo>
                  <a:pt x="178880" y="0"/>
                </a:lnTo>
                <a:lnTo>
                  <a:pt x="357759" y="113919"/>
                </a:lnTo>
                <a:close/>
                <a:moveTo>
                  <a:pt x="178308" y="493490"/>
                </a:moveTo>
                <a:lnTo>
                  <a:pt x="357188" y="379571"/>
                </a:lnTo>
                <a:lnTo>
                  <a:pt x="536067" y="493490"/>
                </a:lnTo>
                <a:lnTo>
                  <a:pt x="357188" y="607409"/>
                </a:lnTo>
                <a:lnTo>
                  <a:pt x="178308" y="493490"/>
                </a:lnTo>
                <a:close/>
                <a:moveTo>
                  <a:pt x="357759" y="341757"/>
                </a:moveTo>
                <a:lnTo>
                  <a:pt x="536639" y="227838"/>
                </a:lnTo>
                <a:lnTo>
                  <a:pt x="357759" y="113919"/>
                </a:lnTo>
                <a:lnTo>
                  <a:pt x="536639" y="0"/>
                </a:lnTo>
                <a:lnTo>
                  <a:pt x="715518" y="113919"/>
                </a:lnTo>
                <a:lnTo>
                  <a:pt x="536639" y="227838"/>
                </a:lnTo>
                <a:lnTo>
                  <a:pt x="715518" y="341757"/>
                </a:lnTo>
                <a:lnTo>
                  <a:pt x="536639" y="455676"/>
                </a:lnTo>
                <a:lnTo>
                  <a:pt x="357759" y="341757"/>
                </a:lnTo>
                <a:close/>
              </a:path>
            </a:pathLst>
          </a:custGeom>
          <a:solidFill>
            <a:srgbClr val="0061FF"/>
          </a:solidFill>
          <a:ln w="9525" cap="flat">
            <a:noFill/>
            <a:prstDash val="solid"/>
            <a:miter/>
          </a:ln>
        </p:spPr>
        <p:txBody>
          <a:bodyPr lIns="0" tIns="0" rIns="0" bIns="0" rtlCol="0" anchor="ctr"/>
          <a:lstStyle/>
          <a:p>
            <a:endParaRPr lang="de-DE" dirty="0"/>
          </a:p>
        </p:txBody>
      </p:sp>
      <p:grpSp>
        <p:nvGrpSpPr>
          <p:cNvPr id="13" name="Gruppieren 12">
            <a:extLst>
              <a:ext uri="{FF2B5EF4-FFF2-40B4-BE49-F238E27FC236}">
                <a16:creationId xmlns:a16="http://schemas.microsoft.com/office/drawing/2014/main" id="{327FF4B3-984D-70E2-CC60-26A654308454}"/>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8BE91889-A1D3-E28E-9BB4-C8B6085D7E6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9" name="ICON">
              <a:hlinkClick r:id="rId3" action="ppaction://hlinksldjump"/>
              <a:extLst>
                <a:ext uri="{FF2B5EF4-FFF2-40B4-BE49-F238E27FC236}">
                  <a16:creationId xmlns:a16="http://schemas.microsoft.com/office/drawing/2014/main" id="{0054748E-2E3C-7266-E54B-40B7727B3BD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30325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pieren 47">
            <a:extLst>
              <a:ext uri="{FF2B5EF4-FFF2-40B4-BE49-F238E27FC236}">
                <a16:creationId xmlns:a16="http://schemas.microsoft.com/office/drawing/2014/main" id="{FC452A78-7A7B-5976-2DBA-DE7C4A457379}"/>
              </a:ext>
            </a:extLst>
          </p:cNvPr>
          <p:cNvGrpSpPr/>
          <p:nvPr/>
        </p:nvGrpSpPr>
        <p:grpSpPr bwMode="gray">
          <a:xfrm>
            <a:off x="540000" y="1512000"/>
            <a:ext cx="3416914" cy="1368000"/>
            <a:chOff x="540000" y="1512000"/>
            <a:chExt cx="3416914" cy="1368000"/>
          </a:xfrm>
        </p:grpSpPr>
        <p:cxnSp>
          <p:nvCxnSpPr>
            <p:cNvPr id="45" name="Gerader Verbinder 44">
              <a:extLst>
                <a:ext uri="{FF2B5EF4-FFF2-40B4-BE49-F238E27FC236}">
                  <a16:creationId xmlns:a16="http://schemas.microsoft.com/office/drawing/2014/main" id="{1071829C-05B9-FD14-BDCE-98402A9F5F31}"/>
                </a:ext>
              </a:extLst>
            </p:cNvPr>
            <p:cNvCxnSpPr/>
            <p:nvPr/>
          </p:nvCxnSpPr>
          <p:spPr bwMode="gray">
            <a:xfrm>
              <a:off x="540000" y="288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7" name="Inhaltsplatzhalter 25">
              <a:extLst>
                <a:ext uri="{FF2B5EF4-FFF2-40B4-BE49-F238E27FC236}">
                  <a16:creationId xmlns:a16="http://schemas.microsoft.com/office/drawing/2014/main" id="{9D823CC4-9B39-8022-02F2-4D589137B332}"/>
                </a:ext>
              </a:extLst>
            </p:cNvPr>
            <p:cNvSpPr txBox="1">
              <a:spLocks/>
            </p:cNvSpPr>
            <p:nvPr/>
          </p:nvSpPr>
          <p:spPr bwMode="gray">
            <a:xfrm>
              <a:off x="540070" y="15120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1">
                      <a:lumMod val="50000"/>
                    </a:schemeClr>
                  </a:solidFill>
                  <a:latin typeface="Bebas Neue" panose="020B0506020202020201" pitchFamily="34" charset="0"/>
                </a:rPr>
                <a:t>Push: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Zentrale Kontrolle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der Produktion</a:t>
              </a:r>
            </a:p>
          </p:txBody>
        </p:sp>
      </p:grpSp>
      <p:cxnSp>
        <p:nvCxnSpPr>
          <p:cNvPr id="55" name="Gerader Verbinder 54">
            <a:extLst>
              <a:ext uri="{FF2B5EF4-FFF2-40B4-BE49-F238E27FC236}">
                <a16:creationId xmlns:a16="http://schemas.microsoft.com/office/drawing/2014/main" id="{A612A79C-8CE8-FD7A-282D-AE884D7D8728}"/>
              </a:ext>
            </a:extLst>
          </p:cNvPr>
          <p:cNvCxnSpPr/>
          <p:nvPr/>
        </p:nvCxnSpPr>
        <p:spPr bwMode="gray">
          <a:xfrm>
            <a:off x="540070" y="5029200"/>
            <a:ext cx="5760000" cy="0"/>
          </a:xfrm>
          <a:prstGeom prst="line">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EB7B4AD4-6F0D-7F44-1CBC-7F0AF371291E}"/>
              </a:ext>
            </a:extLst>
          </p:cNvPr>
          <p:cNvCxnSpPr/>
          <p:nvPr/>
        </p:nvCxnSpPr>
        <p:spPr bwMode="gray">
          <a:xfrm>
            <a:off x="540070" y="2880000"/>
            <a:ext cx="5760000" cy="0"/>
          </a:xfrm>
          <a:prstGeom prst="line">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EC668E46-8BBC-BE1C-E8A7-803FC2C15BD8}"/>
              </a:ext>
            </a:extLst>
          </p:cNvPr>
          <p:cNvSpPr>
            <a:spLocks noGrp="1"/>
          </p:cNvSpPr>
          <p:nvPr>
            <p:ph sz="half" idx="2"/>
          </p:nvPr>
        </p:nvSpPr>
        <p:spPr bwMode="gray"/>
        <p:txBody>
          <a:bodyPr lIns="0" anchor="ctr" anchorCtr="0"/>
          <a:lstStyle/>
          <a:p>
            <a:pPr marL="0" indent="0">
              <a:buNone/>
            </a:pPr>
            <a:r>
              <a:rPr lang="de-DE" sz="1800" dirty="0"/>
              <a:t>From Push To Pull stellt den </a:t>
            </a:r>
            <a:r>
              <a:rPr lang="de-DE" sz="1800" b="1" dirty="0">
                <a:solidFill>
                  <a:schemeClr val="accent6"/>
                </a:solidFill>
                <a:latin typeface="+mj-lt"/>
              </a:rPr>
              <a:t>Kunden in das Zentrum </a:t>
            </a:r>
            <a:r>
              <a:rPr lang="de-DE" sz="1800" dirty="0"/>
              <a:t>der gesamten Überlegungen des Unternehmens.</a:t>
            </a:r>
          </a:p>
          <a:p>
            <a:pPr marL="0" indent="0">
              <a:buNone/>
            </a:pPr>
            <a:r>
              <a:rPr lang="de-DE" sz="1800" dirty="0"/>
              <a:t>Anstelle eines Pushs, bei dem das Unternehmen die Produkte an den Kunden heranführt, steht hier der Pull.</a:t>
            </a:r>
          </a:p>
          <a:p>
            <a:pPr marL="0" indent="0">
              <a:buNone/>
            </a:pPr>
            <a:r>
              <a:rPr lang="de-DE" sz="1800" dirty="0"/>
              <a:t>Unternehmen schöpfen ihre Kenntnisse aus den Kunden, sodass letztendlich nur </a:t>
            </a:r>
            <a:r>
              <a:rPr lang="de-DE" sz="1800" b="1" dirty="0">
                <a:solidFill>
                  <a:schemeClr val="accent6"/>
                </a:solidFill>
                <a:latin typeface="+mj-lt"/>
              </a:rPr>
              <a:t>produziert wird, was wirklich nachgefragt wird</a:t>
            </a:r>
            <a:r>
              <a:rPr lang="de-DE" sz="1800" dirty="0"/>
              <a:t>.</a:t>
            </a:r>
          </a:p>
          <a:p>
            <a:pPr marL="0" indent="0">
              <a:buNone/>
            </a:pPr>
            <a:r>
              <a:rPr lang="de-DE" sz="1800" dirty="0"/>
              <a:t>Das Konzept benötigt eine flexible Wertschöpfungskette und verhindert gleichzeitig Verschwendung. </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From Push to pull</a:t>
            </a:r>
          </a:p>
        </p:txBody>
      </p:sp>
      <p:grpSp>
        <p:nvGrpSpPr>
          <p:cNvPr id="38" name="Gruppieren 37">
            <a:extLst>
              <a:ext uri="{FF2B5EF4-FFF2-40B4-BE49-F238E27FC236}">
                <a16:creationId xmlns:a16="http://schemas.microsoft.com/office/drawing/2014/main" id="{35F7E1DD-F432-EBB9-7619-4869F30105C8}"/>
              </a:ext>
            </a:extLst>
          </p:cNvPr>
          <p:cNvGrpSpPr/>
          <p:nvPr/>
        </p:nvGrpSpPr>
        <p:grpSpPr bwMode="gray">
          <a:xfrm>
            <a:off x="5200117" y="6241200"/>
            <a:ext cx="1791767" cy="252000"/>
            <a:chOff x="10011075" y="6241200"/>
            <a:chExt cx="1791767" cy="252000"/>
          </a:xfrm>
        </p:grpSpPr>
        <p:sp>
          <p:nvSpPr>
            <p:cNvPr id="40" name="Fußzeile">
              <a:extLst>
                <a:ext uri="{FF2B5EF4-FFF2-40B4-BE49-F238E27FC236}">
                  <a16:creationId xmlns:a16="http://schemas.microsoft.com/office/drawing/2014/main" id="{0450AB10-108A-9020-04F0-9F26BFAC39DF}"/>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1" name="ICON">
              <a:hlinkClick r:id="rId2" action="ppaction://hlinksldjump"/>
              <a:extLst>
                <a:ext uri="{FF2B5EF4-FFF2-40B4-BE49-F238E27FC236}">
                  <a16:creationId xmlns:a16="http://schemas.microsoft.com/office/drawing/2014/main" id="{E97DDD82-9752-6C29-73C8-4A496E1944B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59" name="Gruppieren 58">
            <a:extLst>
              <a:ext uri="{FF2B5EF4-FFF2-40B4-BE49-F238E27FC236}">
                <a16:creationId xmlns:a16="http://schemas.microsoft.com/office/drawing/2014/main" id="{5A31107C-8201-0B19-8D8F-6A424B3C9FE6}"/>
              </a:ext>
            </a:extLst>
          </p:cNvPr>
          <p:cNvGrpSpPr/>
          <p:nvPr/>
        </p:nvGrpSpPr>
        <p:grpSpPr bwMode="gray">
          <a:xfrm>
            <a:off x="540000" y="3661200"/>
            <a:ext cx="3416914" cy="1368000"/>
            <a:chOff x="540000" y="3661200"/>
            <a:chExt cx="3416914" cy="1368000"/>
          </a:xfrm>
        </p:grpSpPr>
        <p:cxnSp>
          <p:nvCxnSpPr>
            <p:cNvPr id="60" name="Gerader Verbinder 59">
              <a:extLst>
                <a:ext uri="{FF2B5EF4-FFF2-40B4-BE49-F238E27FC236}">
                  <a16:creationId xmlns:a16="http://schemas.microsoft.com/office/drawing/2014/main" id="{B1E6F5B3-D3EB-3128-907B-754A0CE06BAD}"/>
                </a:ext>
              </a:extLst>
            </p:cNvPr>
            <p:cNvCxnSpPr/>
            <p:nvPr/>
          </p:nvCxnSpPr>
          <p:spPr bwMode="gray">
            <a:xfrm>
              <a:off x="540000" y="5029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61" name="Inhaltsplatzhalter 25">
              <a:extLst>
                <a:ext uri="{FF2B5EF4-FFF2-40B4-BE49-F238E27FC236}">
                  <a16:creationId xmlns:a16="http://schemas.microsoft.com/office/drawing/2014/main" id="{F893FC43-0786-3FDF-77E8-56AFA8A90318}"/>
                </a:ext>
              </a:extLst>
            </p:cNvPr>
            <p:cNvSpPr txBox="1">
              <a:spLocks/>
            </p:cNvSpPr>
            <p:nvPr/>
          </p:nvSpPr>
          <p:spPr bwMode="gray">
            <a:xfrm>
              <a:off x="540070" y="36612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Push: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Zentrale Kontrolle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der Produktion</a:t>
              </a:r>
            </a:p>
          </p:txBody>
        </p:sp>
      </p:grpSp>
      <p:grpSp>
        <p:nvGrpSpPr>
          <p:cNvPr id="7" name="Gruppieren 6">
            <a:extLst>
              <a:ext uri="{FF2B5EF4-FFF2-40B4-BE49-F238E27FC236}">
                <a16:creationId xmlns:a16="http://schemas.microsoft.com/office/drawing/2014/main" id="{4434F26F-F558-1C88-C49E-2544A35CD726}"/>
              </a:ext>
            </a:extLst>
          </p:cNvPr>
          <p:cNvGrpSpPr>
            <a:grpSpLocks noChangeAspect="1"/>
          </p:cNvGrpSpPr>
          <p:nvPr/>
        </p:nvGrpSpPr>
        <p:grpSpPr bwMode="gray">
          <a:xfrm>
            <a:off x="6372000" y="2358000"/>
            <a:ext cx="1044000" cy="1044000"/>
            <a:chOff x="6760016" y="2358000"/>
            <a:chExt cx="1044000" cy="1044000"/>
          </a:xfrm>
        </p:grpSpPr>
        <p:sp>
          <p:nvSpPr>
            <p:cNvPr id="50" name="Ellipse 49">
              <a:extLst>
                <a:ext uri="{FF2B5EF4-FFF2-40B4-BE49-F238E27FC236}">
                  <a16:creationId xmlns:a16="http://schemas.microsoft.com/office/drawing/2014/main" id="{80F20998-D7D2-EE64-43D2-D4AC8E965881}"/>
                </a:ext>
              </a:extLst>
            </p:cNvPr>
            <p:cNvSpPr>
              <a:spLocks noChangeAspect="1"/>
            </p:cNvSpPr>
            <p:nvPr/>
          </p:nvSpPr>
          <p:spPr bwMode="gray">
            <a:xfrm>
              <a:off x="6760016" y="2358000"/>
              <a:ext cx="1044000" cy="1044000"/>
            </a:xfrm>
            <a:prstGeom prst="ellipse">
              <a:avLst/>
            </a:prstGeom>
            <a:solidFill>
              <a:schemeClr val="accent1">
                <a:lumMod val="20000"/>
                <a:lumOff val="8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1">
                      <a:lumMod val="50000"/>
                    </a:schemeClr>
                  </a:solidFill>
                  <a:latin typeface="Bebas Neue" panose="020B0506020202020201" pitchFamily="34" charset="0"/>
                </a:rPr>
                <a:t>Verbraucher</a:t>
              </a:r>
            </a:p>
          </p:txBody>
        </p:sp>
        <p:sp>
          <p:nvSpPr>
            <p:cNvPr id="46" name="ICON">
              <a:extLst>
                <a:ext uri="{FF2B5EF4-FFF2-40B4-BE49-F238E27FC236}">
                  <a16:creationId xmlns:a16="http://schemas.microsoft.com/office/drawing/2014/main" id="{ED22A7A3-440D-B06E-BF51-FB1528C672FF}"/>
                </a:ext>
              </a:extLst>
            </p:cNvPr>
            <p:cNvSpPr>
              <a:spLocks noChangeAspect="1"/>
            </p:cNvSpPr>
            <p:nvPr/>
          </p:nvSpPr>
          <p:spPr bwMode="gray">
            <a:xfrm>
              <a:off x="7102411" y="2500147"/>
              <a:ext cx="359211" cy="471526"/>
            </a:xfrm>
            <a:custGeom>
              <a:avLst/>
              <a:gdLst>
                <a:gd name="connsiteX0" fmla="*/ 59600 w 449014"/>
                <a:gd name="connsiteY0" fmla="*/ 554260 h 589407"/>
                <a:gd name="connsiteX1" fmla="*/ 36264 w 449014"/>
                <a:gd name="connsiteY1" fmla="*/ 569786 h 589407"/>
                <a:gd name="connsiteX2" fmla="*/ 407834 w 449014"/>
                <a:gd name="connsiteY2" fmla="*/ 569786 h 589407"/>
                <a:gd name="connsiteX3" fmla="*/ 384403 w 449014"/>
                <a:gd name="connsiteY3" fmla="*/ 554260 h 589407"/>
                <a:gd name="connsiteX4" fmla="*/ 33407 w 449014"/>
                <a:gd name="connsiteY4" fmla="*/ 378619 h 589407"/>
                <a:gd name="connsiteX5" fmla="*/ 22643 w 449014"/>
                <a:gd name="connsiteY5" fmla="*/ 383953 h 589407"/>
                <a:gd name="connsiteX6" fmla="*/ 20072 w 449014"/>
                <a:gd name="connsiteY6" fmla="*/ 397478 h 589407"/>
                <a:gd name="connsiteX7" fmla="*/ 60077 w 449014"/>
                <a:gd name="connsiteY7" fmla="*/ 534829 h 589407"/>
                <a:gd name="connsiteX8" fmla="*/ 384403 w 449014"/>
                <a:gd name="connsiteY8" fmla="*/ 534829 h 589407"/>
                <a:gd name="connsiteX9" fmla="*/ 388689 w 449014"/>
                <a:gd name="connsiteY9" fmla="*/ 535210 h 589407"/>
                <a:gd name="connsiteX10" fmla="*/ 428789 w 449014"/>
                <a:gd name="connsiteY10" fmla="*/ 397288 h 589407"/>
                <a:gd name="connsiteX11" fmla="*/ 426503 w 449014"/>
                <a:gd name="connsiteY11" fmla="*/ 384239 h 589407"/>
                <a:gd name="connsiteX12" fmla="*/ 415359 w 449014"/>
                <a:gd name="connsiteY12" fmla="*/ 378619 h 589407"/>
                <a:gd name="connsiteX13" fmla="*/ 391356 w 449014"/>
                <a:gd name="connsiteY13" fmla="*/ 378619 h 589407"/>
                <a:gd name="connsiteX14" fmla="*/ 390404 w 449014"/>
                <a:gd name="connsiteY14" fmla="*/ 378905 h 589407"/>
                <a:gd name="connsiteX15" fmla="*/ 389165 w 449014"/>
                <a:gd name="connsiteY15" fmla="*/ 379000 h 589407"/>
                <a:gd name="connsiteX16" fmla="*/ 386975 w 449014"/>
                <a:gd name="connsiteY16" fmla="*/ 378619 h 589407"/>
                <a:gd name="connsiteX17" fmla="*/ 168090 w 449014"/>
                <a:gd name="connsiteY17" fmla="*/ 270129 h 589407"/>
                <a:gd name="connsiteX18" fmla="*/ 166661 w 449014"/>
                <a:gd name="connsiteY18" fmla="*/ 270701 h 589407"/>
                <a:gd name="connsiteX19" fmla="*/ 107987 w 449014"/>
                <a:gd name="connsiteY19" fmla="*/ 287846 h 589407"/>
                <a:gd name="connsiteX20" fmla="*/ 89128 w 449014"/>
                <a:gd name="connsiteY20" fmla="*/ 297847 h 589407"/>
                <a:gd name="connsiteX21" fmla="*/ 69221 w 449014"/>
                <a:gd name="connsiteY21" fmla="*/ 330994 h 589407"/>
                <a:gd name="connsiteX22" fmla="*/ 65411 w 449014"/>
                <a:gd name="connsiteY22" fmla="*/ 359188 h 589407"/>
                <a:gd name="connsiteX23" fmla="*/ 378021 w 449014"/>
                <a:gd name="connsiteY23" fmla="*/ 359188 h 589407"/>
                <a:gd name="connsiteX24" fmla="*/ 374402 w 449014"/>
                <a:gd name="connsiteY24" fmla="*/ 331661 h 589407"/>
                <a:gd name="connsiteX25" fmla="*/ 355066 w 449014"/>
                <a:gd name="connsiteY25" fmla="*/ 299085 h 589407"/>
                <a:gd name="connsiteX26" fmla="*/ 337254 w 449014"/>
                <a:gd name="connsiteY26" fmla="*/ 289179 h 589407"/>
                <a:gd name="connsiteX27" fmla="*/ 279914 w 449014"/>
                <a:gd name="connsiteY27" fmla="*/ 272034 h 589407"/>
                <a:gd name="connsiteX28" fmla="*/ 275723 w 449014"/>
                <a:gd name="connsiteY28" fmla="*/ 270129 h 589407"/>
                <a:gd name="connsiteX29" fmla="*/ 228193 w 449014"/>
                <a:gd name="connsiteY29" fmla="*/ 309753 h 589407"/>
                <a:gd name="connsiteX30" fmla="*/ 221906 w 449014"/>
                <a:gd name="connsiteY30" fmla="*/ 312039 h 589407"/>
                <a:gd name="connsiteX31" fmla="*/ 215620 w 449014"/>
                <a:gd name="connsiteY31" fmla="*/ 309753 h 589407"/>
                <a:gd name="connsiteX32" fmla="*/ 191045 w 449014"/>
                <a:gd name="connsiteY32" fmla="*/ 87344 h 589407"/>
                <a:gd name="connsiteX33" fmla="*/ 166757 w 449014"/>
                <a:gd name="connsiteY33" fmla="*/ 118396 h 589407"/>
                <a:gd name="connsiteX34" fmla="*/ 160184 w 449014"/>
                <a:gd name="connsiteY34" fmla="*/ 176308 h 589407"/>
                <a:gd name="connsiteX35" fmla="*/ 172281 w 449014"/>
                <a:gd name="connsiteY35" fmla="*/ 210788 h 589407"/>
                <a:gd name="connsiteX36" fmla="*/ 182378 w 449014"/>
                <a:gd name="connsiteY36" fmla="*/ 247364 h 589407"/>
                <a:gd name="connsiteX37" fmla="*/ 181997 w 449014"/>
                <a:gd name="connsiteY37" fmla="*/ 251746 h 589407"/>
                <a:gd name="connsiteX38" fmla="*/ 181139 w 449014"/>
                <a:gd name="connsiteY38" fmla="*/ 255651 h 589407"/>
                <a:gd name="connsiteX39" fmla="*/ 221811 w 449014"/>
                <a:gd name="connsiteY39" fmla="*/ 289560 h 589407"/>
                <a:gd name="connsiteX40" fmla="*/ 264388 w 449014"/>
                <a:gd name="connsiteY40" fmla="*/ 254032 h 589407"/>
                <a:gd name="connsiteX41" fmla="*/ 264197 w 449014"/>
                <a:gd name="connsiteY41" fmla="*/ 253175 h 589407"/>
                <a:gd name="connsiteX42" fmla="*/ 263816 w 449014"/>
                <a:gd name="connsiteY42" fmla="*/ 248317 h 589407"/>
                <a:gd name="connsiteX43" fmla="*/ 273818 w 449014"/>
                <a:gd name="connsiteY43" fmla="*/ 211931 h 589407"/>
                <a:gd name="connsiteX44" fmla="*/ 285629 w 449014"/>
                <a:gd name="connsiteY44" fmla="*/ 177165 h 589407"/>
                <a:gd name="connsiteX45" fmla="*/ 281533 w 449014"/>
                <a:gd name="connsiteY45" fmla="*/ 135922 h 589407"/>
                <a:gd name="connsiteX46" fmla="*/ 234479 w 449014"/>
                <a:gd name="connsiteY46" fmla="*/ 118015 h 589407"/>
                <a:gd name="connsiteX47" fmla="*/ 222954 w 449014"/>
                <a:gd name="connsiteY47" fmla="*/ 102965 h 589407"/>
                <a:gd name="connsiteX48" fmla="*/ 216287 w 449014"/>
                <a:gd name="connsiteY48" fmla="*/ 93631 h 589407"/>
                <a:gd name="connsiteX49" fmla="*/ 215144 w 449014"/>
                <a:gd name="connsiteY49" fmla="*/ 91821 h 589407"/>
                <a:gd name="connsiteX50" fmla="*/ 191045 w 449014"/>
                <a:gd name="connsiteY50" fmla="*/ 87344 h 589407"/>
                <a:gd name="connsiteX51" fmla="*/ 208190 w 449014"/>
                <a:gd name="connsiteY51" fmla="*/ 36099 h 589407"/>
                <a:gd name="connsiteX52" fmla="*/ 251814 w 449014"/>
                <a:gd name="connsiteY52" fmla="*/ 56578 h 589407"/>
                <a:gd name="connsiteX53" fmla="*/ 259815 w 449014"/>
                <a:gd name="connsiteY53" fmla="*/ 68389 h 589407"/>
                <a:gd name="connsiteX54" fmla="*/ 269245 w 449014"/>
                <a:gd name="connsiteY54" fmla="*/ 81152 h 589407"/>
                <a:gd name="connsiteX55" fmla="*/ 291153 w 449014"/>
                <a:gd name="connsiteY55" fmla="*/ 86201 h 589407"/>
                <a:gd name="connsiteX56" fmla="*/ 302868 w 449014"/>
                <a:gd name="connsiteY56" fmla="*/ 93535 h 589407"/>
                <a:gd name="connsiteX57" fmla="*/ 295534 w 449014"/>
                <a:gd name="connsiteY57" fmla="*/ 105251 h 589407"/>
                <a:gd name="connsiteX58" fmla="*/ 285437 w 449014"/>
                <a:gd name="connsiteY58" fmla="*/ 106394 h 589407"/>
                <a:gd name="connsiteX59" fmla="*/ 256100 w 449014"/>
                <a:gd name="connsiteY59" fmla="*/ 95726 h 589407"/>
                <a:gd name="connsiteX60" fmla="*/ 243051 w 449014"/>
                <a:gd name="connsiteY60" fmla="*/ 78581 h 589407"/>
                <a:gd name="connsiteX61" fmla="*/ 236670 w 449014"/>
                <a:gd name="connsiteY61" fmla="*/ 69056 h 589407"/>
                <a:gd name="connsiteX62" fmla="*/ 208095 w 449014"/>
                <a:gd name="connsiteY62" fmla="*/ 55816 h 589407"/>
                <a:gd name="connsiteX63" fmla="*/ 198379 w 449014"/>
                <a:gd name="connsiteY63" fmla="*/ 45910 h 589407"/>
                <a:gd name="connsiteX64" fmla="*/ 208190 w 449014"/>
                <a:gd name="connsiteY64" fmla="*/ 36099 h 589407"/>
                <a:gd name="connsiteX65" fmla="*/ 223621 w 449014"/>
                <a:gd name="connsiteY65" fmla="*/ 19622 h 589407"/>
                <a:gd name="connsiteX66" fmla="*/ 147802 w 449014"/>
                <a:gd name="connsiteY66" fmla="*/ 64961 h 589407"/>
                <a:gd name="connsiteX67" fmla="*/ 137801 w 449014"/>
                <a:gd name="connsiteY67" fmla="*/ 107156 h 589407"/>
                <a:gd name="connsiteX68" fmla="*/ 136943 w 449014"/>
                <a:gd name="connsiteY68" fmla="*/ 114395 h 589407"/>
                <a:gd name="connsiteX69" fmla="*/ 122465 w 449014"/>
                <a:gd name="connsiteY69" fmla="*/ 172403 h 589407"/>
                <a:gd name="connsiteX70" fmla="*/ 93319 w 449014"/>
                <a:gd name="connsiteY70" fmla="*/ 199835 h 589407"/>
                <a:gd name="connsiteX71" fmla="*/ 146468 w 449014"/>
                <a:gd name="connsiteY71" fmla="*/ 214884 h 589407"/>
                <a:gd name="connsiteX72" fmla="*/ 152564 w 449014"/>
                <a:gd name="connsiteY72" fmla="*/ 216027 h 589407"/>
                <a:gd name="connsiteX73" fmla="*/ 140658 w 449014"/>
                <a:gd name="connsiteY73" fmla="*/ 176784 h 589407"/>
                <a:gd name="connsiteX74" fmla="*/ 147516 w 449014"/>
                <a:gd name="connsiteY74" fmla="*/ 114967 h 589407"/>
                <a:gd name="connsiteX75" fmla="*/ 183235 w 449014"/>
                <a:gd name="connsiteY75" fmla="*/ 69437 h 589407"/>
                <a:gd name="connsiteX76" fmla="*/ 231241 w 449014"/>
                <a:gd name="connsiteY76" fmla="*/ 80867 h 589407"/>
                <a:gd name="connsiteX77" fmla="*/ 232479 w 449014"/>
                <a:gd name="connsiteY77" fmla="*/ 82772 h 589407"/>
                <a:gd name="connsiteX78" fmla="*/ 239051 w 449014"/>
                <a:gd name="connsiteY78" fmla="*/ 92107 h 589407"/>
                <a:gd name="connsiteX79" fmla="*/ 248291 w 449014"/>
                <a:gd name="connsiteY79" fmla="*/ 104394 h 589407"/>
                <a:gd name="connsiteX80" fmla="*/ 283247 w 449014"/>
                <a:gd name="connsiteY80" fmla="*/ 116110 h 589407"/>
                <a:gd name="connsiteX81" fmla="*/ 289820 w 449014"/>
                <a:gd name="connsiteY81" fmla="*/ 117443 h 589407"/>
                <a:gd name="connsiteX82" fmla="*/ 299440 w 449014"/>
                <a:gd name="connsiteY82" fmla="*/ 125349 h 589407"/>
                <a:gd name="connsiteX83" fmla="*/ 304964 w 449014"/>
                <a:gd name="connsiteY83" fmla="*/ 177546 h 589407"/>
                <a:gd name="connsiteX84" fmla="*/ 293915 w 449014"/>
                <a:gd name="connsiteY84" fmla="*/ 216408 h 589407"/>
                <a:gd name="connsiteX85" fmla="*/ 300773 w 449014"/>
                <a:gd name="connsiteY85" fmla="*/ 214884 h 589407"/>
                <a:gd name="connsiteX86" fmla="*/ 353923 w 449014"/>
                <a:gd name="connsiteY86" fmla="*/ 199835 h 589407"/>
                <a:gd name="connsiteX87" fmla="*/ 324872 w 449014"/>
                <a:gd name="connsiteY87" fmla="*/ 172593 h 589407"/>
                <a:gd name="connsiteX88" fmla="*/ 310299 w 449014"/>
                <a:gd name="connsiteY88" fmla="*/ 114300 h 589407"/>
                <a:gd name="connsiteX89" fmla="*/ 309441 w 449014"/>
                <a:gd name="connsiteY89" fmla="*/ 107156 h 589407"/>
                <a:gd name="connsiteX90" fmla="*/ 299440 w 449014"/>
                <a:gd name="connsiteY90" fmla="*/ 64961 h 589407"/>
                <a:gd name="connsiteX91" fmla="*/ 223621 w 449014"/>
                <a:gd name="connsiteY91" fmla="*/ 19622 h 589407"/>
                <a:gd name="connsiteX92" fmla="*/ 222478 w 449014"/>
                <a:gd name="connsiteY92" fmla="*/ 0 h 589407"/>
                <a:gd name="connsiteX93" fmla="*/ 223716 w 449014"/>
                <a:gd name="connsiteY93" fmla="*/ 95 h 589407"/>
                <a:gd name="connsiteX94" fmla="*/ 224954 w 449014"/>
                <a:gd name="connsiteY94" fmla="*/ 0 h 589407"/>
                <a:gd name="connsiteX95" fmla="*/ 226288 w 449014"/>
                <a:gd name="connsiteY95" fmla="*/ 191 h 589407"/>
                <a:gd name="connsiteX96" fmla="*/ 317252 w 449014"/>
                <a:gd name="connsiteY96" fmla="*/ 56769 h 589407"/>
                <a:gd name="connsiteX97" fmla="*/ 328872 w 449014"/>
                <a:gd name="connsiteY97" fmla="*/ 104966 h 589407"/>
                <a:gd name="connsiteX98" fmla="*/ 329729 w 449014"/>
                <a:gd name="connsiteY98" fmla="*/ 112109 h 589407"/>
                <a:gd name="connsiteX99" fmla="*/ 342112 w 449014"/>
                <a:gd name="connsiteY99" fmla="*/ 163259 h 589407"/>
                <a:gd name="connsiteX100" fmla="*/ 372592 w 449014"/>
                <a:gd name="connsiteY100" fmla="*/ 184594 h 589407"/>
                <a:gd name="connsiteX101" fmla="*/ 380212 w 449014"/>
                <a:gd name="connsiteY101" fmla="*/ 189929 h 589407"/>
                <a:gd name="connsiteX102" fmla="*/ 379831 w 449014"/>
                <a:gd name="connsiteY102" fmla="*/ 199263 h 589407"/>
                <a:gd name="connsiteX103" fmla="*/ 312965 w 449014"/>
                <a:gd name="connsiteY103" fmla="*/ 235458 h 589407"/>
                <a:gd name="connsiteX104" fmla="*/ 297725 w 449014"/>
                <a:gd name="connsiteY104" fmla="*/ 234220 h 589407"/>
                <a:gd name="connsiteX105" fmla="*/ 289629 w 449014"/>
                <a:gd name="connsiteY105" fmla="*/ 223076 h 589407"/>
                <a:gd name="connsiteX106" fmla="*/ 289058 w 449014"/>
                <a:gd name="connsiteY106" fmla="*/ 223933 h 589407"/>
                <a:gd name="connsiteX107" fmla="*/ 283152 w 449014"/>
                <a:gd name="connsiteY107" fmla="*/ 246221 h 589407"/>
                <a:gd name="connsiteX108" fmla="*/ 283628 w 449014"/>
                <a:gd name="connsiteY108" fmla="*/ 251174 h 589407"/>
                <a:gd name="connsiteX109" fmla="*/ 284295 w 449014"/>
                <a:gd name="connsiteY109" fmla="*/ 252603 h 589407"/>
                <a:gd name="connsiteX110" fmla="*/ 285819 w 449014"/>
                <a:gd name="connsiteY110" fmla="*/ 253460 h 589407"/>
                <a:gd name="connsiteX111" fmla="*/ 342302 w 449014"/>
                <a:gd name="connsiteY111" fmla="*/ 270320 h 589407"/>
                <a:gd name="connsiteX112" fmla="*/ 367925 w 449014"/>
                <a:gd name="connsiteY112" fmla="*/ 284321 h 589407"/>
                <a:gd name="connsiteX113" fmla="*/ 393547 w 449014"/>
                <a:gd name="connsiteY113" fmla="*/ 328136 h 589407"/>
                <a:gd name="connsiteX114" fmla="*/ 397643 w 449014"/>
                <a:gd name="connsiteY114" fmla="*/ 359093 h 589407"/>
                <a:gd name="connsiteX115" fmla="*/ 415359 w 449014"/>
                <a:gd name="connsiteY115" fmla="*/ 359093 h 589407"/>
                <a:gd name="connsiteX116" fmla="*/ 442220 w 449014"/>
                <a:gd name="connsiteY116" fmla="*/ 372523 h 589407"/>
                <a:gd name="connsiteX117" fmla="*/ 447554 w 449014"/>
                <a:gd name="connsiteY117" fmla="*/ 402812 h 589407"/>
                <a:gd name="connsiteX118" fmla="*/ 407358 w 449014"/>
                <a:gd name="connsiteY118" fmla="*/ 541115 h 589407"/>
                <a:gd name="connsiteX119" fmla="*/ 429266 w 449014"/>
                <a:gd name="connsiteY119" fmla="*/ 579596 h 589407"/>
                <a:gd name="connsiteX120" fmla="*/ 419455 w 449014"/>
                <a:gd name="connsiteY120" fmla="*/ 589407 h 589407"/>
                <a:gd name="connsiteX121" fmla="*/ 24548 w 449014"/>
                <a:gd name="connsiteY121" fmla="*/ 589407 h 589407"/>
                <a:gd name="connsiteX122" fmla="*/ 14738 w 449014"/>
                <a:gd name="connsiteY122" fmla="*/ 579596 h 589407"/>
                <a:gd name="connsiteX123" fmla="*/ 40931 w 449014"/>
                <a:gd name="connsiteY123" fmla="*/ 539020 h 589407"/>
                <a:gd name="connsiteX124" fmla="*/ 1307 w 449014"/>
                <a:gd name="connsiteY124" fmla="*/ 402812 h 589407"/>
                <a:gd name="connsiteX125" fmla="*/ 7118 w 449014"/>
                <a:gd name="connsiteY125" fmla="*/ 372142 h 589407"/>
                <a:gd name="connsiteX126" fmla="*/ 33407 w 449014"/>
                <a:gd name="connsiteY126" fmla="*/ 359093 h 589407"/>
                <a:gd name="connsiteX127" fmla="*/ 45694 w 449014"/>
                <a:gd name="connsiteY127" fmla="*/ 359093 h 589407"/>
                <a:gd name="connsiteX128" fmla="*/ 49885 w 449014"/>
                <a:gd name="connsiteY128" fmla="*/ 327755 h 589407"/>
                <a:gd name="connsiteX129" fmla="*/ 76745 w 449014"/>
                <a:gd name="connsiteY129" fmla="*/ 282702 h 589407"/>
                <a:gd name="connsiteX130" fmla="*/ 102939 w 449014"/>
                <a:gd name="connsiteY130" fmla="*/ 268891 h 589407"/>
                <a:gd name="connsiteX131" fmla="*/ 160756 w 449014"/>
                <a:gd name="connsiteY131" fmla="*/ 252031 h 589407"/>
                <a:gd name="connsiteX132" fmla="*/ 160851 w 449014"/>
                <a:gd name="connsiteY132" fmla="*/ 252031 h 589407"/>
                <a:gd name="connsiteX133" fmla="*/ 161137 w 449014"/>
                <a:gd name="connsiteY133" fmla="*/ 251841 h 589407"/>
                <a:gd name="connsiteX134" fmla="*/ 162661 w 449014"/>
                <a:gd name="connsiteY134" fmla="*/ 249650 h 589407"/>
                <a:gd name="connsiteX135" fmla="*/ 163042 w 449014"/>
                <a:gd name="connsiteY135" fmla="*/ 245269 h 589407"/>
                <a:gd name="connsiteX136" fmla="*/ 157708 w 449014"/>
                <a:gd name="connsiteY136" fmla="*/ 223838 h 589407"/>
                <a:gd name="connsiteX137" fmla="*/ 149707 w 449014"/>
                <a:gd name="connsiteY137" fmla="*/ 234220 h 589407"/>
                <a:gd name="connsiteX138" fmla="*/ 134467 w 449014"/>
                <a:gd name="connsiteY138" fmla="*/ 235458 h 589407"/>
                <a:gd name="connsiteX139" fmla="*/ 67601 w 449014"/>
                <a:gd name="connsiteY139" fmla="*/ 199263 h 589407"/>
                <a:gd name="connsiteX140" fmla="*/ 67220 w 449014"/>
                <a:gd name="connsiteY140" fmla="*/ 189929 h 589407"/>
                <a:gd name="connsiteX141" fmla="*/ 74840 w 449014"/>
                <a:gd name="connsiteY141" fmla="*/ 184594 h 589407"/>
                <a:gd name="connsiteX142" fmla="*/ 105416 w 449014"/>
                <a:gd name="connsiteY142" fmla="*/ 163163 h 589407"/>
                <a:gd name="connsiteX143" fmla="*/ 117703 w 449014"/>
                <a:gd name="connsiteY143" fmla="*/ 112300 h 589407"/>
                <a:gd name="connsiteX144" fmla="*/ 118560 w 449014"/>
                <a:gd name="connsiteY144" fmla="*/ 104966 h 589407"/>
                <a:gd name="connsiteX145" fmla="*/ 130181 w 449014"/>
                <a:gd name="connsiteY145" fmla="*/ 56864 h 589407"/>
                <a:gd name="connsiteX146" fmla="*/ 221144 w 449014"/>
                <a:gd name="connsiteY146" fmla="*/ 286 h 589407"/>
                <a:gd name="connsiteX147" fmla="*/ 222478 w 449014"/>
                <a:gd name="connsiteY147" fmla="*/ 0 h 58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49014" h="589407">
                  <a:moveTo>
                    <a:pt x="59600" y="554260"/>
                  </a:moveTo>
                  <a:cubicBezTo>
                    <a:pt x="49123" y="554260"/>
                    <a:pt x="40074" y="560642"/>
                    <a:pt x="36264" y="569786"/>
                  </a:cubicBezTo>
                  <a:lnTo>
                    <a:pt x="407834" y="569786"/>
                  </a:lnTo>
                  <a:cubicBezTo>
                    <a:pt x="404024" y="560546"/>
                    <a:pt x="395071" y="554260"/>
                    <a:pt x="384403" y="554260"/>
                  </a:cubicBezTo>
                  <a:close/>
                  <a:moveTo>
                    <a:pt x="33407" y="378619"/>
                  </a:moveTo>
                  <a:cubicBezTo>
                    <a:pt x="29120" y="378619"/>
                    <a:pt x="25310" y="380524"/>
                    <a:pt x="22643" y="383953"/>
                  </a:cubicBezTo>
                  <a:cubicBezTo>
                    <a:pt x="19691" y="387763"/>
                    <a:pt x="18738" y="392716"/>
                    <a:pt x="20072" y="397478"/>
                  </a:cubicBezTo>
                  <a:lnTo>
                    <a:pt x="60077" y="534829"/>
                  </a:lnTo>
                  <a:lnTo>
                    <a:pt x="384403" y="534829"/>
                  </a:lnTo>
                  <a:cubicBezTo>
                    <a:pt x="385832" y="534829"/>
                    <a:pt x="387260" y="535115"/>
                    <a:pt x="388689" y="535210"/>
                  </a:cubicBezTo>
                  <a:lnTo>
                    <a:pt x="428789" y="397288"/>
                  </a:lnTo>
                  <a:cubicBezTo>
                    <a:pt x="430123" y="392716"/>
                    <a:pt x="429361" y="387953"/>
                    <a:pt x="426503" y="384239"/>
                  </a:cubicBezTo>
                  <a:cubicBezTo>
                    <a:pt x="423836" y="380619"/>
                    <a:pt x="419741" y="378619"/>
                    <a:pt x="415359" y="378619"/>
                  </a:cubicBezTo>
                  <a:lnTo>
                    <a:pt x="391356" y="378619"/>
                  </a:lnTo>
                  <a:cubicBezTo>
                    <a:pt x="390975" y="378619"/>
                    <a:pt x="390785" y="378905"/>
                    <a:pt x="390404" y="378905"/>
                  </a:cubicBezTo>
                  <a:cubicBezTo>
                    <a:pt x="390023" y="379000"/>
                    <a:pt x="389547" y="379000"/>
                    <a:pt x="389165" y="379000"/>
                  </a:cubicBezTo>
                  <a:cubicBezTo>
                    <a:pt x="388403" y="379000"/>
                    <a:pt x="387737" y="378809"/>
                    <a:pt x="386975" y="378619"/>
                  </a:cubicBezTo>
                  <a:close/>
                  <a:moveTo>
                    <a:pt x="168090" y="270129"/>
                  </a:moveTo>
                  <a:cubicBezTo>
                    <a:pt x="167614" y="270320"/>
                    <a:pt x="167042" y="270605"/>
                    <a:pt x="166661" y="270701"/>
                  </a:cubicBezTo>
                  <a:lnTo>
                    <a:pt x="107987" y="287846"/>
                  </a:lnTo>
                  <a:cubicBezTo>
                    <a:pt x="101415" y="289370"/>
                    <a:pt x="95224" y="292703"/>
                    <a:pt x="89128" y="297847"/>
                  </a:cubicBezTo>
                  <a:cubicBezTo>
                    <a:pt x="78650" y="306324"/>
                    <a:pt x="71792" y="317659"/>
                    <a:pt x="69221" y="330994"/>
                  </a:cubicBezTo>
                  <a:lnTo>
                    <a:pt x="65411" y="359188"/>
                  </a:lnTo>
                  <a:lnTo>
                    <a:pt x="378021" y="359188"/>
                  </a:lnTo>
                  <a:lnTo>
                    <a:pt x="374402" y="331661"/>
                  </a:lnTo>
                  <a:cubicBezTo>
                    <a:pt x="371544" y="319088"/>
                    <a:pt x="364591" y="307181"/>
                    <a:pt x="355066" y="299085"/>
                  </a:cubicBezTo>
                  <a:cubicBezTo>
                    <a:pt x="349637" y="294132"/>
                    <a:pt x="343446" y="290703"/>
                    <a:pt x="337254" y="289179"/>
                  </a:cubicBezTo>
                  <a:lnTo>
                    <a:pt x="279914" y="272034"/>
                  </a:lnTo>
                  <a:cubicBezTo>
                    <a:pt x="278294" y="271463"/>
                    <a:pt x="276961" y="270891"/>
                    <a:pt x="275723" y="270129"/>
                  </a:cubicBezTo>
                  <a:lnTo>
                    <a:pt x="228193" y="309753"/>
                  </a:lnTo>
                  <a:cubicBezTo>
                    <a:pt x="226383" y="311277"/>
                    <a:pt x="224192" y="312039"/>
                    <a:pt x="221906" y="312039"/>
                  </a:cubicBezTo>
                  <a:cubicBezTo>
                    <a:pt x="219620" y="312039"/>
                    <a:pt x="217430" y="311277"/>
                    <a:pt x="215620" y="309753"/>
                  </a:cubicBezTo>
                  <a:close/>
                  <a:moveTo>
                    <a:pt x="191045" y="87344"/>
                  </a:moveTo>
                  <a:cubicBezTo>
                    <a:pt x="178472" y="92869"/>
                    <a:pt x="169138" y="104775"/>
                    <a:pt x="166757" y="118396"/>
                  </a:cubicBezTo>
                  <a:cubicBezTo>
                    <a:pt x="162661" y="141351"/>
                    <a:pt x="160184" y="162973"/>
                    <a:pt x="160184" y="176308"/>
                  </a:cubicBezTo>
                  <a:cubicBezTo>
                    <a:pt x="160946" y="190500"/>
                    <a:pt x="164471" y="200597"/>
                    <a:pt x="172281" y="210788"/>
                  </a:cubicBezTo>
                  <a:cubicBezTo>
                    <a:pt x="180377" y="221647"/>
                    <a:pt x="183902" y="234506"/>
                    <a:pt x="182378" y="247364"/>
                  </a:cubicBezTo>
                  <a:lnTo>
                    <a:pt x="181997" y="251746"/>
                  </a:lnTo>
                  <a:cubicBezTo>
                    <a:pt x="181901" y="253079"/>
                    <a:pt x="181520" y="254413"/>
                    <a:pt x="181139" y="255651"/>
                  </a:cubicBezTo>
                  <a:lnTo>
                    <a:pt x="221811" y="289560"/>
                  </a:lnTo>
                  <a:lnTo>
                    <a:pt x="264388" y="254032"/>
                  </a:lnTo>
                  <a:cubicBezTo>
                    <a:pt x="264388" y="253746"/>
                    <a:pt x="264197" y="253460"/>
                    <a:pt x="264197" y="253175"/>
                  </a:cubicBezTo>
                  <a:lnTo>
                    <a:pt x="263816" y="248317"/>
                  </a:lnTo>
                  <a:cubicBezTo>
                    <a:pt x="262293" y="234791"/>
                    <a:pt x="265817" y="221742"/>
                    <a:pt x="273818" y="211931"/>
                  </a:cubicBezTo>
                  <a:cubicBezTo>
                    <a:pt x="281533" y="201835"/>
                    <a:pt x="284867" y="192119"/>
                    <a:pt x="285629" y="177165"/>
                  </a:cubicBezTo>
                  <a:cubicBezTo>
                    <a:pt x="285629" y="167545"/>
                    <a:pt x="284105" y="152591"/>
                    <a:pt x="281533" y="135922"/>
                  </a:cubicBezTo>
                  <a:cubicBezTo>
                    <a:pt x="264102" y="137160"/>
                    <a:pt x="246481" y="130588"/>
                    <a:pt x="234479" y="118015"/>
                  </a:cubicBezTo>
                  <a:cubicBezTo>
                    <a:pt x="229812" y="113252"/>
                    <a:pt x="226288" y="108014"/>
                    <a:pt x="222954" y="102965"/>
                  </a:cubicBezTo>
                  <a:cubicBezTo>
                    <a:pt x="220668" y="99632"/>
                    <a:pt x="218668" y="96488"/>
                    <a:pt x="216287" y="93631"/>
                  </a:cubicBezTo>
                  <a:cubicBezTo>
                    <a:pt x="215906" y="93059"/>
                    <a:pt x="215429" y="92488"/>
                    <a:pt x="215144" y="91821"/>
                  </a:cubicBezTo>
                  <a:cubicBezTo>
                    <a:pt x="209238" y="85439"/>
                    <a:pt x="199523" y="83630"/>
                    <a:pt x="191045" y="87344"/>
                  </a:cubicBezTo>
                  <a:close/>
                  <a:moveTo>
                    <a:pt x="208190" y="36099"/>
                  </a:moveTo>
                  <a:cubicBezTo>
                    <a:pt x="224668" y="36099"/>
                    <a:pt x="241432" y="44005"/>
                    <a:pt x="251814" y="56578"/>
                  </a:cubicBezTo>
                  <a:cubicBezTo>
                    <a:pt x="255053" y="60578"/>
                    <a:pt x="257434" y="64484"/>
                    <a:pt x="259815" y="68389"/>
                  </a:cubicBezTo>
                  <a:cubicBezTo>
                    <a:pt x="262768" y="73151"/>
                    <a:pt x="265530" y="77723"/>
                    <a:pt x="269245" y="81152"/>
                  </a:cubicBezTo>
                  <a:cubicBezTo>
                    <a:pt x="274579" y="85820"/>
                    <a:pt x="283533" y="88010"/>
                    <a:pt x="291153" y="86201"/>
                  </a:cubicBezTo>
                  <a:cubicBezTo>
                    <a:pt x="296391" y="84962"/>
                    <a:pt x="301630" y="88296"/>
                    <a:pt x="302868" y="93535"/>
                  </a:cubicBezTo>
                  <a:cubicBezTo>
                    <a:pt x="304107" y="98774"/>
                    <a:pt x="300773" y="104012"/>
                    <a:pt x="295534" y="105251"/>
                  </a:cubicBezTo>
                  <a:cubicBezTo>
                    <a:pt x="292200" y="106013"/>
                    <a:pt x="288771" y="106394"/>
                    <a:pt x="285437" y="106394"/>
                  </a:cubicBezTo>
                  <a:cubicBezTo>
                    <a:pt x="274674" y="106394"/>
                    <a:pt x="264006" y="102679"/>
                    <a:pt x="256100" y="95726"/>
                  </a:cubicBezTo>
                  <a:cubicBezTo>
                    <a:pt x="250195" y="90296"/>
                    <a:pt x="246385" y="84105"/>
                    <a:pt x="243051" y="78581"/>
                  </a:cubicBezTo>
                  <a:cubicBezTo>
                    <a:pt x="240956" y="75152"/>
                    <a:pt x="238956" y="71913"/>
                    <a:pt x="236670" y="69056"/>
                  </a:cubicBezTo>
                  <a:cubicBezTo>
                    <a:pt x="230002" y="61054"/>
                    <a:pt x="218762" y="55816"/>
                    <a:pt x="208095" y="55816"/>
                  </a:cubicBezTo>
                  <a:cubicBezTo>
                    <a:pt x="202665" y="55816"/>
                    <a:pt x="198379" y="51339"/>
                    <a:pt x="198379" y="45910"/>
                  </a:cubicBezTo>
                  <a:cubicBezTo>
                    <a:pt x="198379" y="40481"/>
                    <a:pt x="202761" y="36099"/>
                    <a:pt x="208190" y="36099"/>
                  </a:cubicBezTo>
                  <a:close/>
                  <a:moveTo>
                    <a:pt x="223621" y="19622"/>
                  </a:moveTo>
                  <a:cubicBezTo>
                    <a:pt x="191045" y="20098"/>
                    <a:pt x="159994" y="38576"/>
                    <a:pt x="147802" y="64961"/>
                  </a:cubicBezTo>
                  <a:cubicBezTo>
                    <a:pt x="141706" y="78200"/>
                    <a:pt x="139325" y="93726"/>
                    <a:pt x="137801" y="107156"/>
                  </a:cubicBezTo>
                  <a:lnTo>
                    <a:pt x="136943" y="114395"/>
                  </a:lnTo>
                  <a:cubicBezTo>
                    <a:pt x="134753" y="133541"/>
                    <a:pt x="132562" y="153353"/>
                    <a:pt x="122465" y="172403"/>
                  </a:cubicBezTo>
                  <a:cubicBezTo>
                    <a:pt x="115226" y="185642"/>
                    <a:pt x="105416" y="194786"/>
                    <a:pt x="93319" y="199835"/>
                  </a:cubicBezTo>
                  <a:cubicBezTo>
                    <a:pt x="102939" y="208693"/>
                    <a:pt x="120370" y="219170"/>
                    <a:pt x="146468" y="214884"/>
                  </a:cubicBezTo>
                  <a:cubicBezTo>
                    <a:pt x="148659" y="214503"/>
                    <a:pt x="150755" y="215075"/>
                    <a:pt x="152564" y="216027"/>
                  </a:cubicBezTo>
                  <a:cubicBezTo>
                    <a:pt x="145325" y="204788"/>
                    <a:pt x="141515" y="192596"/>
                    <a:pt x="140658" y="176784"/>
                  </a:cubicBezTo>
                  <a:cubicBezTo>
                    <a:pt x="140563" y="155543"/>
                    <a:pt x="145421" y="126492"/>
                    <a:pt x="147516" y="114967"/>
                  </a:cubicBezTo>
                  <a:cubicBezTo>
                    <a:pt x="151040" y="94678"/>
                    <a:pt x="164375" y="77629"/>
                    <a:pt x="183235" y="69437"/>
                  </a:cubicBezTo>
                  <a:cubicBezTo>
                    <a:pt x="200285" y="62008"/>
                    <a:pt x="220192" y="66675"/>
                    <a:pt x="231241" y="80867"/>
                  </a:cubicBezTo>
                  <a:cubicBezTo>
                    <a:pt x="231717" y="81439"/>
                    <a:pt x="232193" y="82106"/>
                    <a:pt x="232479" y="82772"/>
                  </a:cubicBezTo>
                  <a:cubicBezTo>
                    <a:pt x="234956" y="85916"/>
                    <a:pt x="237051" y="89059"/>
                    <a:pt x="239051" y="92107"/>
                  </a:cubicBezTo>
                  <a:cubicBezTo>
                    <a:pt x="242004" y="96679"/>
                    <a:pt x="244766" y="100870"/>
                    <a:pt x="248291" y="104394"/>
                  </a:cubicBezTo>
                  <a:cubicBezTo>
                    <a:pt x="257054" y="113633"/>
                    <a:pt x="270770" y="118110"/>
                    <a:pt x="283247" y="116110"/>
                  </a:cubicBezTo>
                  <a:cubicBezTo>
                    <a:pt x="285629" y="115634"/>
                    <a:pt x="287915" y="116300"/>
                    <a:pt x="289820" y="117443"/>
                  </a:cubicBezTo>
                  <a:cubicBezTo>
                    <a:pt x="294487" y="117443"/>
                    <a:pt x="298678" y="120587"/>
                    <a:pt x="299440" y="125349"/>
                  </a:cubicBezTo>
                  <a:cubicBezTo>
                    <a:pt x="301535" y="137446"/>
                    <a:pt x="304964" y="160306"/>
                    <a:pt x="304964" y="177546"/>
                  </a:cubicBezTo>
                  <a:cubicBezTo>
                    <a:pt x="304202" y="193262"/>
                    <a:pt x="300678" y="205264"/>
                    <a:pt x="293915" y="216408"/>
                  </a:cubicBezTo>
                  <a:cubicBezTo>
                    <a:pt x="295916" y="215075"/>
                    <a:pt x="298297" y="214408"/>
                    <a:pt x="300773" y="214884"/>
                  </a:cubicBezTo>
                  <a:cubicBezTo>
                    <a:pt x="326872" y="219170"/>
                    <a:pt x="344303" y="208693"/>
                    <a:pt x="353923" y="199835"/>
                  </a:cubicBezTo>
                  <a:cubicBezTo>
                    <a:pt x="341826" y="194786"/>
                    <a:pt x="332111" y="185738"/>
                    <a:pt x="324872" y="172593"/>
                  </a:cubicBezTo>
                  <a:cubicBezTo>
                    <a:pt x="314680" y="153353"/>
                    <a:pt x="312489" y="133445"/>
                    <a:pt x="310299" y="114300"/>
                  </a:cubicBezTo>
                  <a:lnTo>
                    <a:pt x="309441" y="107156"/>
                  </a:lnTo>
                  <a:cubicBezTo>
                    <a:pt x="307917" y="93726"/>
                    <a:pt x="305536" y="78200"/>
                    <a:pt x="299440" y="64961"/>
                  </a:cubicBezTo>
                  <a:cubicBezTo>
                    <a:pt x="287343" y="38576"/>
                    <a:pt x="256292" y="20098"/>
                    <a:pt x="223621" y="19622"/>
                  </a:cubicBezTo>
                  <a:close/>
                  <a:moveTo>
                    <a:pt x="222478" y="0"/>
                  </a:moveTo>
                  <a:cubicBezTo>
                    <a:pt x="222859" y="0"/>
                    <a:pt x="223240" y="95"/>
                    <a:pt x="223716" y="95"/>
                  </a:cubicBezTo>
                  <a:cubicBezTo>
                    <a:pt x="224097" y="95"/>
                    <a:pt x="224573" y="0"/>
                    <a:pt x="224954" y="0"/>
                  </a:cubicBezTo>
                  <a:cubicBezTo>
                    <a:pt x="225431" y="0"/>
                    <a:pt x="225812" y="191"/>
                    <a:pt x="226288" y="191"/>
                  </a:cubicBezTo>
                  <a:cubicBezTo>
                    <a:pt x="265817" y="1619"/>
                    <a:pt x="302107" y="23813"/>
                    <a:pt x="317252" y="56769"/>
                  </a:cubicBezTo>
                  <a:cubicBezTo>
                    <a:pt x="324491" y="72485"/>
                    <a:pt x="327158" y="90011"/>
                    <a:pt x="328872" y="104966"/>
                  </a:cubicBezTo>
                  <a:lnTo>
                    <a:pt x="329729" y="112109"/>
                  </a:lnTo>
                  <a:cubicBezTo>
                    <a:pt x="331825" y="130302"/>
                    <a:pt x="333730" y="147447"/>
                    <a:pt x="342112" y="163259"/>
                  </a:cubicBezTo>
                  <a:cubicBezTo>
                    <a:pt x="349256" y="176213"/>
                    <a:pt x="358971" y="183071"/>
                    <a:pt x="372592" y="184594"/>
                  </a:cubicBezTo>
                  <a:cubicBezTo>
                    <a:pt x="375830" y="184880"/>
                    <a:pt x="378783" y="186976"/>
                    <a:pt x="380212" y="189929"/>
                  </a:cubicBezTo>
                  <a:cubicBezTo>
                    <a:pt x="381641" y="192881"/>
                    <a:pt x="381546" y="196406"/>
                    <a:pt x="379831" y="199263"/>
                  </a:cubicBezTo>
                  <a:cubicBezTo>
                    <a:pt x="378878" y="200882"/>
                    <a:pt x="357733" y="235458"/>
                    <a:pt x="312965" y="235458"/>
                  </a:cubicBezTo>
                  <a:cubicBezTo>
                    <a:pt x="308108" y="235458"/>
                    <a:pt x="303059" y="235077"/>
                    <a:pt x="297725" y="234220"/>
                  </a:cubicBezTo>
                  <a:cubicBezTo>
                    <a:pt x="292391" y="233363"/>
                    <a:pt x="288772" y="228314"/>
                    <a:pt x="289629" y="223076"/>
                  </a:cubicBezTo>
                  <a:cubicBezTo>
                    <a:pt x="289439" y="223361"/>
                    <a:pt x="289248" y="223647"/>
                    <a:pt x="289058" y="223933"/>
                  </a:cubicBezTo>
                  <a:cubicBezTo>
                    <a:pt x="284200" y="229934"/>
                    <a:pt x="282200" y="237744"/>
                    <a:pt x="283152" y="246221"/>
                  </a:cubicBezTo>
                  <a:lnTo>
                    <a:pt x="283628" y="251174"/>
                  </a:lnTo>
                  <a:cubicBezTo>
                    <a:pt x="283724" y="251841"/>
                    <a:pt x="284105" y="252508"/>
                    <a:pt x="284295" y="252603"/>
                  </a:cubicBezTo>
                  <a:cubicBezTo>
                    <a:pt x="285438" y="253270"/>
                    <a:pt x="285438" y="253365"/>
                    <a:pt x="285819" y="253460"/>
                  </a:cubicBezTo>
                  <a:lnTo>
                    <a:pt x="342302" y="270320"/>
                  </a:lnTo>
                  <a:cubicBezTo>
                    <a:pt x="348399" y="271748"/>
                    <a:pt x="358209" y="275463"/>
                    <a:pt x="367925" y="284321"/>
                  </a:cubicBezTo>
                  <a:cubicBezTo>
                    <a:pt x="380498" y="294989"/>
                    <a:pt x="389642" y="310610"/>
                    <a:pt x="393547" y="328136"/>
                  </a:cubicBezTo>
                  <a:lnTo>
                    <a:pt x="397643" y="359093"/>
                  </a:lnTo>
                  <a:lnTo>
                    <a:pt x="415359" y="359093"/>
                  </a:lnTo>
                  <a:cubicBezTo>
                    <a:pt x="426027" y="359093"/>
                    <a:pt x="435838" y="363950"/>
                    <a:pt x="442220" y="372523"/>
                  </a:cubicBezTo>
                  <a:cubicBezTo>
                    <a:pt x="448697" y="381286"/>
                    <a:pt x="450697" y="392240"/>
                    <a:pt x="447554" y="402812"/>
                  </a:cubicBezTo>
                  <a:lnTo>
                    <a:pt x="407358" y="541115"/>
                  </a:lnTo>
                  <a:cubicBezTo>
                    <a:pt x="420503" y="548831"/>
                    <a:pt x="429266" y="562928"/>
                    <a:pt x="429266" y="579596"/>
                  </a:cubicBezTo>
                  <a:cubicBezTo>
                    <a:pt x="429266" y="585026"/>
                    <a:pt x="424884" y="589407"/>
                    <a:pt x="419455" y="589407"/>
                  </a:cubicBezTo>
                  <a:lnTo>
                    <a:pt x="24548" y="589407"/>
                  </a:lnTo>
                  <a:cubicBezTo>
                    <a:pt x="19119" y="589407"/>
                    <a:pt x="14738" y="585026"/>
                    <a:pt x="14738" y="579596"/>
                  </a:cubicBezTo>
                  <a:cubicBezTo>
                    <a:pt x="14738" y="561594"/>
                    <a:pt x="25501" y="546164"/>
                    <a:pt x="40931" y="539020"/>
                  </a:cubicBezTo>
                  <a:lnTo>
                    <a:pt x="1307" y="402812"/>
                  </a:lnTo>
                  <a:cubicBezTo>
                    <a:pt x="-1645" y="391954"/>
                    <a:pt x="450" y="380810"/>
                    <a:pt x="7118" y="372142"/>
                  </a:cubicBezTo>
                  <a:cubicBezTo>
                    <a:pt x="13404" y="363855"/>
                    <a:pt x="23024" y="359093"/>
                    <a:pt x="33407" y="359093"/>
                  </a:cubicBezTo>
                  <a:lnTo>
                    <a:pt x="45694" y="359093"/>
                  </a:lnTo>
                  <a:lnTo>
                    <a:pt x="49885" y="327755"/>
                  </a:lnTo>
                  <a:cubicBezTo>
                    <a:pt x="53409" y="309563"/>
                    <a:pt x="62934" y="293751"/>
                    <a:pt x="76745" y="282702"/>
                  </a:cubicBezTo>
                  <a:cubicBezTo>
                    <a:pt x="84937" y="275749"/>
                    <a:pt x="93795" y="271082"/>
                    <a:pt x="102939" y="268891"/>
                  </a:cubicBezTo>
                  <a:lnTo>
                    <a:pt x="160756" y="252031"/>
                  </a:lnTo>
                  <a:cubicBezTo>
                    <a:pt x="160756" y="252031"/>
                    <a:pt x="160851" y="252031"/>
                    <a:pt x="160851" y="252031"/>
                  </a:cubicBezTo>
                  <a:cubicBezTo>
                    <a:pt x="160946" y="251936"/>
                    <a:pt x="161042" y="251936"/>
                    <a:pt x="161137" y="251841"/>
                  </a:cubicBezTo>
                  <a:cubicBezTo>
                    <a:pt x="162089" y="251174"/>
                    <a:pt x="162566" y="250127"/>
                    <a:pt x="162661" y="249650"/>
                  </a:cubicBezTo>
                  <a:lnTo>
                    <a:pt x="163042" y="245269"/>
                  </a:lnTo>
                  <a:cubicBezTo>
                    <a:pt x="163994" y="237554"/>
                    <a:pt x="162089" y="230219"/>
                    <a:pt x="157708" y="223838"/>
                  </a:cubicBezTo>
                  <a:cubicBezTo>
                    <a:pt x="158089" y="228791"/>
                    <a:pt x="154755" y="233363"/>
                    <a:pt x="149707" y="234220"/>
                  </a:cubicBezTo>
                  <a:cubicBezTo>
                    <a:pt x="144373" y="235077"/>
                    <a:pt x="139229" y="235458"/>
                    <a:pt x="134467" y="235458"/>
                  </a:cubicBezTo>
                  <a:cubicBezTo>
                    <a:pt x="89795" y="235458"/>
                    <a:pt x="68554" y="200882"/>
                    <a:pt x="67601" y="199263"/>
                  </a:cubicBezTo>
                  <a:cubicBezTo>
                    <a:pt x="65887" y="196406"/>
                    <a:pt x="65792" y="192881"/>
                    <a:pt x="67220" y="189929"/>
                  </a:cubicBezTo>
                  <a:cubicBezTo>
                    <a:pt x="68649" y="186976"/>
                    <a:pt x="71507" y="184976"/>
                    <a:pt x="74840" y="184594"/>
                  </a:cubicBezTo>
                  <a:cubicBezTo>
                    <a:pt x="88461" y="183071"/>
                    <a:pt x="98177" y="176213"/>
                    <a:pt x="105416" y="163163"/>
                  </a:cubicBezTo>
                  <a:cubicBezTo>
                    <a:pt x="113702" y="147638"/>
                    <a:pt x="115607" y="130493"/>
                    <a:pt x="117703" y="112300"/>
                  </a:cubicBezTo>
                  <a:lnTo>
                    <a:pt x="118560" y="104966"/>
                  </a:lnTo>
                  <a:cubicBezTo>
                    <a:pt x="120275" y="90011"/>
                    <a:pt x="122942" y="72581"/>
                    <a:pt x="130181" y="56864"/>
                  </a:cubicBezTo>
                  <a:cubicBezTo>
                    <a:pt x="145230" y="23908"/>
                    <a:pt x="181520" y="1715"/>
                    <a:pt x="221144" y="286"/>
                  </a:cubicBezTo>
                  <a:cubicBezTo>
                    <a:pt x="221621" y="191"/>
                    <a:pt x="222002" y="0"/>
                    <a:pt x="222478"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nvGrpSpPr>
          <p:cNvPr id="9" name="Gruppieren 8">
            <a:extLst>
              <a:ext uri="{FF2B5EF4-FFF2-40B4-BE49-F238E27FC236}">
                <a16:creationId xmlns:a16="http://schemas.microsoft.com/office/drawing/2014/main" id="{C6ACA91A-6207-2E31-3544-2F9BD518303A}"/>
              </a:ext>
            </a:extLst>
          </p:cNvPr>
          <p:cNvGrpSpPr>
            <a:grpSpLocks noChangeAspect="1"/>
          </p:cNvGrpSpPr>
          <p:nvPr/>
        </p:nvGrpSpPr>
        <p:grpSpPr bwMode="gray">
          <a:xfrm>
            <a:off x="2965479" y="2167200"/>
            <a:ext cx="889046" cy="533830"/>
            <a:chOff x="5691346" y="254043"/>
            <a:chExt cx="889046" cy="533830"/>
          </a:xfrm>
        </p:grpSpPr>
        <p:sp>
          <p:nvSpPr>
            <p:cNvPr id="65" name="Freihandform: Form 64">
              <a:extLst>
                <a:ext uri="{FF2B5EF4-FFF2-40B4-BE49-F238E27FC236}">
                  <a16:creationId xmlns:a16="http://schemas.microsoft.com/office/drawing/2014/main" id="{0A4059A9-6253-6DFF-4577-534237716747}"/>
                </a:ext>
              </a:extLst>
            </p:cNvPr>
            <p:cNvSpPr>
              <a:spLocks noChangeAspect="1"/>
            </p:cNvSpPr>
            <p:nvPr/>
          </p:nvSpPr>
          <p:spPr bwMode="gray">
            <a:xfrm>
              <a:off x="5691346" y="603745"/>
              <a:ext cx="889046" cy="184128"/>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accent1">
                  <a:lumMod val="50000"/>
                </a:schemeClr>
              </a:solidFill>
              <a:prstDash val="dash"/>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66" name="Textfeld 65">
              <a:extLst>
                <a:ext uri="{FF2B5EF4-FFF2-40B4-BE49-F238E27FC236}">
                  <a16:creationId xmlns:a16="http://schemas.microsoft.com/office/drawing/2014/main" id="{B6453857-7F44-A341-F872-206C5614BA8D}"/>
                </a:ext>
              </a:extLst>
            </p:cNvPr>
            <p:cNvSpPr txBox="1"/>
            <p:nvPr/>
          </p:nvSpPr>
          <p:spPr bwMode="gray">
            <a:xfrm>
              <a:off x="5891412" y="254043"/>
              <a:ext cx="488915" cy="349702"/>
            </a:xfrm>
            <a:prstGeom prst="rect">
              <a:avLst/>
            </a:prstGeom>
            <a:noFill/>
          </p:spPr>
          <p:txBody>
            <a:bodyPr wrap="none" lIns="0" tIns="0" rIns="0" bIns="72000" anchor="b" anchorCtr="0">
              <a:spAutoFit/>
            </a:bodyPr>
            <a:lstStyle/>
            <a:p>
              <a:pPr algn="ctr">
                <a:lnSpc>
                  <a:spcPct val="90000"/>
                </a:lnSpc>
              </a:pPr>
              <a:r>
                <a:rPr lang="de-DE" sz="1000" dirty="0">
                  <a:solidFill>
                    <a:schemeClr val="bg1">
                      <a:lumMod val="65000"/>
                    </a:schemeClr>
                  </a:solidFill>
                </a:rPr>
                <a:t>Informa-</a:t>
              </a:r>
              <a:br>
                <a:rPr lang="de-DE" sz="1000" dirty="0">
                  <a:solidFill>
                    <a:schemeClr val="bg1">
                      <a:lumMod val="65000"/>
                    </a:schemeClr>
                  </a:solidFill>
                </a:rPr>
              </a:br>
              <a:r>
                <a:rPr lang="de-DE" sz="1000" dirty="0">
                  <a:solidFill>
                    <a:schemeClr val="bg1">
                      <a:lumMod val="65000"/>
                    </a:schemeClr>
                  </a:solidFill>
                </a:rPr>
                <a:t>tionsfluss</a:t>
              </a:r>
            </a:p>
          </p:txBody>
        </p:sp>
      </p:grpSp>
      <p:grpSp>
        <p:nvGrpSpPr>
          <p:cNvPr id="13" name="Gruppieren 12">
            <a:extLst>
              <a:ext uri="{FF2B5EF4-FFF2-40B4-BE49-F238E27FC236}">
                <a16:creationId xmlns:a16="http://schemas.microsoft.com/office/drawing/2014/main" id="{640CD033-5969-7F4F-16B9-6ED59485E215}"/>
              </a:ext>
            </a:extLst>
          </p:cNvPr>
          <p:cNvGrpSpPr>
            <a:grpSpLocks noChangeAspect="1"/>
          </p:cNvGrpSpPr>
          <p:nvPr/>
        </p:nvGrpSpPr>
        <p:grpSpPr bwMode="gray">
          <a:xfrm>
            <a:off x="2520000" y="2880000"/>
            <a:ext cx="720000" cy="634972"/>
            <a:chOff x="2160000" y="2880000"/>
            <a:chExt cx="720000" cy="634972"/>
          </a:xfrm>
        </p:grpSpPr>
        <p:sp>
          <p:nvSpPr>
            <p:cNvPr id="20" name="Rechteck 19">
              <a:extLst>
                <a:ext uri="{FF2B5EF4-FFF2-40B4-BE49-F238E27FC236}">
                  <a16:creationId xmlns:a16="http://schemas.microsoft.com/office/drawing/2014/main" id="{C6685DE9-547E-599D-827B-8E0E056121BB}"/>
                </a:ext>
              </a:extLst>
            </p:cNvPr>
            <p:cNvSpPr>
              <a:spLocks/>
            </p:cNvSpPr>
            <p:nvPr/>
          </p:nvSpPr>
          <p:spPr bwMode="gray">
            <a:xfrm>
              <a:off x="2160000" y="3154972"/>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1">
                      <a:lumMod val="50000"/>
                    </a:schemeClr>
                  </a:solidFill>
                </a:rPr>
                <a:t>Rohstoffe</a:t>
              </a:r>
            </a:p>
          </p:txBody>
        </p:sp>
        <p:cxnSp>
          <p:nvCxnSpPr>
            <p:cNvPr id="57" name="Gerader Verbinder 56">
              <a:extLst>
                <a:ext uri="{FF2B5EF4-FFF2-40B4-BE49-F238E27FC236}">
                  <a16:creationId xmlns:a16="http://schemas.microsoft.com/office/drawing/2014/main" id="{66F21115-7BA0-1926-28DF-8C53AA7FA458}"/>
                </a:ext>
              </a:extLst>
            </p:cNvPr>
            <p:cNvCxnSpPr/>
            <p:nvPr/>
          </p:nvCxnSpPr>
          <p:spPr bwMode="gray">
            <a:xfrm>
              <a:off x="2340000" y="288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69C3AF4-EBA7-72F4-6369-CB15D3088DE1}"/>
                </a:ext>
              </a:extLst>
            </p:cNvPr>
            <p:cNvCxnSpPr>
              <a:cxnSpLocks/>
            </p:cNvCxnSpPr>
            <p:nvPr/>
          </p:nvCxnSpPr>
          <p:spPr bwMode="gray">
            <a:xfrm>
              <a:off x="2520000" y="288000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E976505D-F229-6996-878B-450687991809}"/>
              </a:ext>
            </a:extLst>
          </p:cNvPr>
          <p:cNvGrpSpPr>
            <a:grpSpLocks noChangeAspect="1"/>
          </p:cNvGrpSpPr>
          <p:nvPr/>
        </p:nvGrpSpPr>
        <p:grpSpPr bwMode="gray">
          <a:xfrm>
            <a:off x="3483000" y="2880000"/>
            <a:ext cx="720000" cy="634972"/>
            <a:chOff x="3265004" y="2880000"/>
            <a:chExt cx="720000" cy="634972"/>
          </a:xfrm>
        </p:grpSpPr>
        <p:sp>
          <p:nvSpPr>
            <p:cNvPr id="21" name="Rechteck 20">
              <a:extLst>
                <a:ext uri="{FF2B5EF4-FFF2-40B4-BE49-F238E27FC236}">
                  <a16:creationId xmlns:a16="http://schemas.microsoft.com/office/drawing/2014/main" id="{D3898C62-E64A-05B8-B73E-4E3A30CB8871}"/>
                </a:ext>
              </a:extLst>
            </p:cNvPr>
            <p:cNvSpPr>
              <a:spLocks/>
            </p:cNvSpPr>
            <p:nvPr/>
          </p:nvSpPr>
          <p:spPr bwMode="gray">
            <a:xfrm>
              <a:off x="3265004" y="3154972"/>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1">
                      <a:lumMod val="50000"/>
                    </a:schemeClr>
                  </a:solidFill>
                </a:rPr>
                <a:t>Aufbe-</a:t>
              </a:r>
              <a:br>
                <a:rPr lang="de-DE" sz="1000" dirty="0">
                  <a:solidFill>
                    <a:schemeClr val="accent1">
                      <a:lumMod val="50000"/>
                    </a:schemeClr>
                  </a:solidFill>
                </a:rPr>
              </a:br>
              <a:r>
                <a:rPr lang="de-DE" sz="1000" dirty="0">
                  <a:solidFill>
                    <a:schemeClr val="accent1">
                      <a:lumMod val="50000"/>
                    </a:schemeClr>
                  </a:solidFill>
                </a:rPr>
                <a:t>reitung</a:t>
              </a:r>
            </a:p>
          </p:txBody>
        </p:sp>
        <p:cxnSp>
          <p:nvCxnSpPr>
            <p:cNvPr id="58" name="Gerader Verbinder 57">
              <a:extLst>
                <a:ext uri="{FF2B5EF4-FFF2-40B4-BE49-F238E27FC236}">
                  <a16:creationId xmlns:a16="http://schemas.microsoft.com/office/drawing/2014/main" id="{534B513F-3152-5E40-7798-F32A4E1D87FD}"/>
                </a:ext>
              </a:extLst>
            </p:cNvPr>
            <p:cNvCxnSpPr/>
            <p:nvPr/>
          </p:nvCxnSpPr>
          <p:spPr bwMode="gray">
            <a:xfrm>
              <a:off x="3445004" y="288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F0E9118E-B0F0-2CE1-6179-86CF99574E32}"/>
                </a:ext>
              </a:extLst>
            </p:cNvPr>
            <p:cNvCxnSpPr>
              <a:cxnSpLocks/>
            </p:cNvCxnSpPr>
            <p:nvPr/>
          </p:nvCxnSpPr>
          <p:spPr bwMode="gray">
            <a:xfrm>
              <a:off x="3625004" y="288000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1E5B45A3-ADAB-8385-313E-5D1DCDF61F17}"/>
              </a:ext>
            </a:extLst>
          </p:cNvPr>
          <p:cNvGrpSpPr>
            <a:grpSpLocks noChangeAspect="1"/>
          </p:cNvGrpSpPr>
          <p:nvPr/>
        </p:nvGrpSpPr>
        <p:grpSpPr bwMode="gray">
          <a:xfrm>
            <a:off x="4446000" y="2880000"/>
            <a:ext cx="720000" cy="634972"/>
            <a:chOff x="4370008" y="2880000"/>
            <a:chExt cx="720000" cy="634972"/>
          </a:xfrm>
        </p:grpSpPr>
        <p:sp>
          <p:nvSpPr>
            <p:cNvPr id="22" name="Rechteck 21">
              <a:extLst>
                <a:ext uri="{FF2B5EF4-FFF2-40B4-BE49-F238E27FC236}">
                  <a16:creationId xmlns:a16="http://schemas.microsoft.com/office/drawing/2014/main" id="{CF1ADD99-24DD-127D-B62E-57FA6EDA4FDE}"/>
                </a:ext>
              </a:extLst>
            </p:cNvPr>
            <p:cNvSpPr>
              <a:spLocks/>
            </p:cNvSpPr>
            <p:nvPr/>
          </p:nvSpPr>
          <p:spPr bwMode="gray">
            <a:xfrm>
              <a:off x="4370008" y="3154972"/>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1">
                      <a:lumMod val="50000"/>
                    </a:schemeClr>
                  </a:solidFill>
                </a:rPr>
                <a:t>Weitere Produktions-schritte</a:t>
              </a:r>
            </a:p>
          </p:txBody>
        </p:sp>
        <p:cxnSp>
          <p:nvCxnSpPr>
            <p:cNvPr id="62" name="Gerader Verbinder 61">
              <a:extLst>
                <a:ext uri="{FF2B5EF4-FFF2-40B4-BE49-F238E27FC236}">
                  <a16:creationId xmlns:a16="http://schemas.microsoft.com/office/drawing/2014/main" id="{0F55508F-91F5-85D6-FBDC-98F490BA0438}"/>
                </a:ext>
              </a:extLst>
            </p:cNvPr>
            <p:cNvCxnSpPr/>
            <p:nvPr/>
          </p:nvCxnSpPr>
          <p:spPr bwMode="gray">
            <a:xfrm>
              <a:off x="4550008" y="288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0A2956F3-133C-86CB-55FD-5C40EC59C937}"/>
                </a:ext>
              </a:extLst>
            </p:cNvPr>
            <p:cNvCxnSpPr>
              <a:cxnSpLocks/>
            </p:cNvCxnSpPr>
            <p:nvPr/>
          </p:nvCxnSpPr>
          <p:spPr bwMode="gray">
            <a:xfrm>
              <a:off x="4730008" y="288000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 name="Gruppieren 9">
            <a:extLst>
              <a:ext uri="{FF2B5EF4-FFF2-40B4-BE49-F238E27FC236}">
                <a16:creationId xmlns:a16="http://schemas.microsoft.com/office/drawing/2014/main" id="{07872870-0F65-1D4F-EECC-AE20FE4BE31A}"/>
              </a:ext>
            </a:extLst>
          </p:cNvPr>
          <p:cNvGrpSpPr>
            <a:grpSpLocks noChangeAspect="1"/>
          </p:cNvGrpSpPr>
          <p:nvPr/>
        </p:nvGrpSpPr>
        <p:grpSpPr bwMode="gray">
          <a:xfrm>
            <a:off x="5409000" y="2880000"/>
            <a:ext cx="720000" cy="634972"/>
            <a:chOff x="5475012" y="2880000"/>
            <a:chExt cx="720000" cy="634972"/>
          </a:xfrm>
        </p:grpSpPr>
        <p:sp>
          <p:nvSpPr>
            <p:cNvPr id="23" name="Rechteck 22">
              <a:extLst>
                <a:ext uri="{FF2B5EF4-FFF2-40B4-BE49-F238E27FC236}">
                  <a16:creationId xmlns:a16="http://schemas.microsoft.com/office/drawing/2014/main" id="{E8812BBF-2AAE-9FA8-5BC2-6E41A6811CEC}"/>
                </a:ext>
              </a:extLst>
            </p:cNvPr>
            <p:cNvSpPr>
              <a:spLocks/>
            </p:cNvSpPr>
            <p:nvPr/>
          </p:nvSpPr>
          <p:spPr bwMode="gray">
            <a:xfrm>
              <a:off x="5475012" y="3154972"/>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1">
                      <a:lumMod val="50000"/>
                    </a:schemeClr>
                  </a:solidFill>
                </a:rPr>
                <a:t>Montage</a:t>
              </a:r>
            </a:p>
          </p:txBody>
        </p:sp>
        <p:cxnSp>
          <p:nvCxnSpPr>
            <p:cNvPr id="64" name="Gerader Verbinder 63">
              <a:extLst>
                <a:ext uri="{FF2B5EF4-FFF2-40B4-BE49-F238E27FC236}">
                  <a16:creationId xmlns:a16="http://schemas.microsoft.com/office/drawing/2014/main" id="{226B1B92-0BE4-6196-1ABD-AD09FA59086B}"/>
                </a:ext>
              </a:extLst>
            </p:cNvPr>
            <p:cNvCxnSpPr/>
            <p:nvPr/>
          </p:nvCxnSpPr>
          <p:spPr bwMode="gray">
            <a:xfrm>
              <a:off x="5655012" y="288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B0579A25-AC06-5D2D-22DC-A9621B709C66}"/>
                </a:ext>
              </a:extLst>
            </p:cNvPr>
            <p:cNvCxnSpPr>
              <a:cxnSpLocks/>
            </p:cNvCxnSpPr>
            <p:nvPr/>
          </p:nvCxnSpPr>
          <p:spPr bwMode="gray">
            <a:xfrm>
              <a:off x="5835012" y="2880000"/>
              <a:ext cx="0" cy="18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9AD438A3-1090-4D1C-9375-B00D87FC9DDB}"/>
              </a:ext>
            </a:extLst>
          </p:cNvPr>
          <p:cNvGrpSpPr>
            <a:grpSpLocks noChangeAspect="1"/>
          </p:cNvGrpSpPr>
          <p:nvPr/>
        </p:nvGrpSpPr>
        <p:grpSpPr bwMode="gray">
          <a:xfrm>
            <a:off x="2520000" y="5029200"/>
            <a:ext cx="720000" cy="525600"/>
            <a:chOff x="2160000" y="5029200"/>
            <a:chExt cx="720000" cy="525600"/>
          </a:xfrm>
        </p:grpSpPr>
        <p:sp>
          <p:nvSpPr>
            <p:cNvPr id="73" name="Rechteck 72">
              <a:extLst>
                <a:ext uri="{FF2B5EF4-FFF2-40B4-BE49-F238E27FC236}">
                  <a16:creationId xmlns:a16="http://schemas.microsoft.com/office/drawing/2014/main" id="{24A4BF1A-C79C-2AC7-8CC7-6B543E86E488}"/>
                </a:ext>
              </a:extLst>
            </p:cNvPr>
            <p:cNvSpPr>
              <a:spLocks/>
            </p:cNvSpPr>
            <p:nvPr/>
          </p:nvSpPr>
          <p:spPr bwMode="gray">
            <a:xfrm>
              <a:off x="2160000" y="5194800"/>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6"/>
                  </a:solidFill>
                </a:rPr>
                <a:t>Rohstoffe</a:t>
              </a:r>
            </a:p>
          </p:txBody>
        </p:sp>
        <p:cxnSp>
          <p:nvCxnSpPr>
            <p:cNvPr id="74" name="Gerader Verbinder 73">
              <a:extLst>
                <a:ext uri="{FF2B5EF4-FFF2-40B4-BE49-F238E27FC236}">
                  <a16:creationId xmlns:a16="http://schemas.microsoft.com/office/drawing/2014/main" id="{4D1797C4-F7E4-8273-F408-0972DBA042E5}"/>
                </a:ext>
              </a:extLst>
            </p:cNvPr>
            <p:cNvCxnSpPr/>
            <p:nvPr/>
          </p:nvCxnSpPr>
          <p:spPr bwMode="gray">
            <a:xfrm>
              <a:off x="2340000" y="5029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94" name="Gruppieren 93">
            <a:extLst>
              <a:ext uri="{FF2B5EF4-FFF2-40B4-BE49-F238E27FC236}">
                <a16:creationId xmlns:a16="http://schemas.microsoft.com/office/drawing/2014/main" id="{CEEB9818-C097-2A23-384F-20CFFD6F3D21}"/>
              </a:ext>
            </a:extLst>
          </p:cNvPr>
          <p:cNvGrpSpPr>
            <a:grpSpLocks noChangeAspect="1"/>
          </p:cNvGrpSpPr>
          <p:nvPr/>
        </p:nvGrpSpPr>
        <p:grpSpPr bwMode="gray">
          <a:xfrm>
            <a:off x="3483000" y="5029200"/>
            <a:ext cx="720000" cy="525600"/>
            <a:chOff x="3265004" y="5029200"/>
            <a:chExt cx="720000" cy="525600"/>
          </a:xfrm>
        </p:grpSpPr>
        <p:sp>
          <p:nvSpPr>
            <p:cNvPr id="77" name="Rechteck 76">
              <a:extLst>
                <a:ext uri="{FF2B5EF4-FFF2-40B4-BE49-F238E27FC236}">
                  <a16:creationId xmlns:a16="http://schemas.microsoft.com/office/drawing/2014/main" id="{3BEEB733-891D-F9E7-057F-1BD2E23B7C44}"/>
                </a:ext>
              </a:extLst>
            </p:cNvPr>
            <p:cNvSpPr>
              <a:spLocks/>
            </p:cNvSpPr>
            <p:nvPr/>
          </p:nvSpPr>
          <p:spPr bwMode="gray">
            <a:xfrm>
              <a:off x="3265004" y="5194800"/>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6"/>
                  </a:solidFill>
                </a:rPr>
                <a:t>Aufbe-</a:t>
              </a:r>
              <a:br>
                <a:rPr lang="de-DE" sz="1000" dirty="0">
                  <a:solidFill>
                    <a:schemeClr val="accent6"/>
                  </a:solidFill>
                </a:rPr>
              </a:br>
              <a:r>
                <a:rPr lang="de-DE" sz="1000" dirty="0">
                  <a:solidFill>
                    <a:schemeClr val="accent6"/>
                  </a:solidFill>
                </a:rPr>
                <a:t>reitung</a:t>
              </a:r>
            </a:p>
          </p:txBody>
        </p:sp>
        <p:cxnSp>
          <p:nvCxnSpPr>
            <p:cNvPr id="78" name="Gerader Verbinder 77">
              <a:extLst>
                <a:ext uri="{FF2B5EF4-FFF2-40B4-BE49-F238E27FC236}">
                  <a16:creationId xmlns:a16="http://schemas.microsoft.com/office/drawing/2014/main" id="{989CDBA2-840F-4FC0-2F3E-C190C30AD129}"/>
                </a:ext>
              </a:extLst>
            </p:cNvPr>
            <p:cNvCxnSpPr/>
            <p:nvPr/>
          </p:nvCxnSpPr>
          <p:spPr bwMode="gray">
            <a:xfrm>
              <a:off x="3445004" y="5029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95" name="Gruppieren 94">
            <a:extLst>
              <a:ext uri="{FF2B5EF4-FFF2-40B4-BE49-F238E27FC236}">
                <a16:creationId xmlns:a16="http://schemas.microsoft.com/office/drawing/2014/main" id="{E0B58393-29CD-AF57-AE75-839533D67957}"/>
              </a:ext>
            </a:extLst>
          </p:cNvPr>
          <p:cNvGrpSpPr>
            <a:grpSpLocks noChangeAspect="1"/>
          </p:cNvGrpSpPr>
          <p:nvPr/>
        </p:nvGrpSpPr>
        <p:grpSpPr bwMode="gray">
          <a:xfrm>
            <a:off x="4446000" y="5029200"/>
            <a:ext cx="720000" cy="525600"/>
            <a:chOff x="4370008" y="5029200"/>
            <a:chExt cx="720000" cy="525600"/>
          </a:xfrm>
        </p:grpSpPr>
        <p:sp>
          <p:nvSpPr>
            <p:cNvPr id="81" name="Rechteck 80">
              <a:extLst>
                <a:ext uri="{FF2B5EF4-FFF2-40B4-BE49-F238E27FC236}">
                  <a16:creationId xmlns:a16="http://schemas.microsoft.com/office/drawing/2014/main" id="{263D5547-5457-A724-B13C-7F0D3320DD8A}"/>
                </a:ext>
              </a:extLst>
            </p:cNvPr>
            <p:cNvSpPr>
              <a:spLocks/>
            </p:cNvSpPr>
            <p:nvPr/>
          </p:nvSpPr>
          <p:spPr bwMode="gray">
            <a:xfrm>
              <a:off x="4370008" y="5194800"/>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6"/>
                  </a:solidFill>
                </a:rPr>
                <a:t>Weitere Produktions-schritte</a:t>
              </a:r>
            </a:p>
          </p:txBody>
        </p:sp>
        <p:cxnSp>
          <p:nvCxnSpPr>
            <p:cNvPr id="82" name="Gerader Verbinder 81">
              <a:extLst>
                <a:ext uri="{FF2B5EF4-FFF2-40B4-BE49-F238E27FC236}">
                  <a16:creationId xmlns:a16="http://schemas.microsoft.com/office/drawing/2014/main" id="{D954D420-687A-E086-7382-3B9FDE5352AA}"/>
                </a:ext>
              </a:extLst>
            </p:cNvPr>
            <p:cNvCxnSpPr/>
            <p:nvPr/>
          </p:nvCxnSpPr>
          <p:spPr bwMode="gray">
            <a:xfrm>
              <a:off x="4550008" y="5029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DB542E37-D3FF-4DAB-E60B-3ECDD0BF33D1}"/>
              </a:ext>
            </a:extLst>
          </p:cNvPr>
          <p:cNvGrpSpPr>
            <a:grpSpLocks noChangeAspect="1"/>
          </p:cNvGrpSpPr>
          <p:nvPr/>
        </p:nvGrpSpPr>
        <p:grpSpPr bwMode="gray">
          <a:xfrm>
            <a:off x="5409000" y="5029200"/>
            <a:ext cx="720000" cy="525600"/>
            <a:chOff x="5475012" y="5029200"/>
            <a:chExt cx="720000" cy="525600"/>
          </a:xfrm>
        </p:grpSpPr>
        <p:sp>
          <p:nvSpPr>
            <p:cNvPr id="85" name="Rechteck 84">
              <a:extLst>
                <a:ext uri="{FF2B5EF4-FFF2-40B4-BE49-F238E27FC236}">
                  <a16:creationId xmlns:a16="http://schemas.microsoft.com/office/drawing/2014/main" id="{68BB4E19-561B-2C6B-4F0A-824D7FF6A7F1}"/>
                </a:ext>
              </a:extLst>
            </p:cNvPr>
            <p:cNvSpPr>
              <a:spLocks/>
            </p:cNvSpPr>
            <p:nvPr/>
          </p:nvSpPr>
          <p:spPr bwMode="gray">
            <a:xfrm>
              <a:off x="5475012" y="5194800"/>
              <a:ext cx="72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90000"/>
                </a:lnSpc>
                <a:spcAft>
                  <a:spcPts val="1000"/>
                </a:spcAft>
              </a:pPr>
              <a:r>
                <a:rPr lang="de-DE" sz="1000" dirty="0">
                  <a:solidFill>
                    <a:schemeClr val="accent6"/>
                  </a:solidFill>
                </a:rPr>
                <a:t>Montage</a:t>
              </a:r>
            </a:p>
          </p:txBody>
        </p:sp>
        <p:cxnSp>
          <p:nvCxnSpPr>
            <p:cNvPr id="86" name="Gerader Verbinder 85">
              <a:extLst>
                <a:ext uri="{FF2B5EF4-FFF2-40B4-BE49-F238E27FC236}">
                  <a16:creationId xmlns:a16="http://schemas.microsoft.com/office/drawing/2014/main" id="{62FBBF2D-5DA8-073D-6B81-DE2DAB4EE1FE}"/>
                </a:ext>
              </a:extLst>
            </p:cNvPr>
            <p:cNvCxnSpPr/>
            <p:nvPr/>
          </p:nvCxnSpPr>
          <p:spPr bwMode="gray">
            <a:xfrm>
              <a:off x="5655012" y="5029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91" name="Gruppieren 90">
            <a:extLst>
              <a:ext uri="{FF2B5EF4-FFF2-40B4-BE49-F238E27FC236}">
                <a16:creationId xmlns:a16="http://schemas.microsoft.com/office/drawing/2014/main" id="{DC55333E-4B80-2BF6-ADFA-B90B22D298CE}"/>
              </a:ext>
            </a:extLst>
          </p:cNvPr>
          <p:cNvGrpSpPr>
            <a:grpSpLocks noChangeAspect="1"/>
          </p:cNvGrpSpPr>
          <p:nvPr/>
        </p:nvGrpSpPr>
        <p:grpSpPr bwMode="gray">
          <a:xfrm flipH="1">
            <a:off x="5771024" y="4316400"/>
            <a:ext cx="889046" cy="533830"/>
            <a:chOff x="5691346" y="254043"/>
            <a:chExt cx="889046" cy="533830"/>
          </a:xfrm>
        </p:grpSpPr>
        <p:sp>
          <p:nvSpPr>
            <p:cNvPr id="92" name="Freihandform: Form 91">
              <a:extLst>
                <a:ext uri="{FF2B5EF4-FFF2-40B4-BE49-F238E27FC236}">
                  <a16:creationId xmlns:a16="http://schemas.microsoft.com/office/drawing/2014/main" id="{49107C5C-771D-36B6-9746-019B13277184}"/>
                </a:ext>
              </a:extLst>
            </p:cNvPr>
            <p:cNvSpPr>
              <a:spLocks noChangeAspect="1"/>
            </p:cNvSpPr>
            <p:nvPr/>
          </p:nvSpPr>
          <p:spPr bwMode="gray">
            <a:xfrm>
              <a:off x="5691346" y="603745"/>
              <a:ext cx="889046" cy="184128"/>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accent6"/>
              </a:solidFill>
              <a:prstDash val="dash"/>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93" name="Textfeld 92">
              <a:extLst>
                <a:ext uri="{FF2B5EF4-FFF2-40B4-BE49-F238E27FC236}">
                  <a16:creationId xmlns:a16="http://schemas.microsoft.com/office/drawing/2014/main" id="{6A56C100-EFAA-D209-D073-32C1B8E84D4D}"/>
                </a:ext>
              </a:extLst>
            </p:cNvPr>
            <p:cNvSpPr txBox="1"/>
            <p:nvPr/>
          </p:nvSpPr>
          <p:spPr bwMode="gray">
            <a:xfrm>
              <a:off x="5891412" y="254043"/>
              <a:ext cx="488915" cy="349702"/>
            </a:xfrm>
            <a:prstGeom prst="rect">
              <a:avLst/>
            </a:prstGeom>
            <a:noFill/>
          </p:spPr>
          <p:txBody>
            <a:bodyPr wrap="none" lIns="0" tIns="0" rIns="0" bIns="72000" anchor="b" anchorCtr="0">
              <a:spAutoFit/>
            </a:bodyPr>
            <a:lstStyle/>
            <a:p>
              <a:pPr algn="ctr">
                <a:lnSpc>
                  <a:spcPct val="90000"/>
                </a:lnSpc>
              </a:pPr>
              <a:r>
                <a:rPr lang="de-DE" sz="1000" dirty="0">
                  <a:solidFill>
                    <a:schemeClr val="bg1">
                      <a:lumMod val="65000"/>
                    </a:schemeClr>
                  </a:solidFill>
                </a:rPr>
                <a:t>Informa-</a:t>
              </a:r>
              <a:br>
                <a:rPr lang="de-DE" sz="1000" dirty="0">
                  <a:solidFill>
                    <a:schemeClr val="bg1">
                      <a:lumMod val="65000"/>
                    </a:schemeClr>
                  </a:solidFill>
                </a:rPr>
              </a:br>
              <a:r>
                <a:rPr lang="de-DE" sz="1000" dirty="0">
                  <a:solidFill>
                    <a:schemeClr val="bg1">
                      <a:lumMod val="65000"/>
                    </a:schemeClr>
                  </a:solidFill>
                </a:rPr>
                <a:t>tionsfluss</a:t>
              </a:r>
            </a:p>
          </p:txBody>
        </p:sp>
      </p:grpSp>
      <p:grpSp>
        <p:nvGrpSpPr>
          <p:cNvPr id="52" name="Gruppieren 51">
            <a:extLst>
              <a:ext uri="{FF2B5EF4-FFF2-40B4-BE49-F238E27FC236}">
                <a16:creationId xmlns:a16="http://schemas.microsoft.com/office/drawing/2014/main" id="{642752CD-51E1-BA50-174A-78A8D0721A22}"/>
              </a:ext>
            </a:extLst>
          </p:cNvPr>
          <p:cNvGrpSpPr>
            <a:grpSpLocks noChangeAspect="1"/>
          </p:cNvGrpSpPr>
          <p:nvPr/>
        </p:nvGrpSpPr>
        <p:grpSpPr bwMode="gray">
          <a:xfrm>
            <a:off x="6372000" y="4507200"/>
            <a:ext cx="1044000" cy="1044000"/>
            <a:chOff x="6760016" y="2358000"/>
            <a:chExt cx="1044000" cy="1044000"/>
          </a:xfrm>
        </p:grpSpPr>
        <p:sp>
          <p:nvSpPr>
            <p:cNvPr id="53" name="Ellipse 52">
              <a:extLst>
                <a:ext uri="{FF2B5EF4-FFF2-40B4-BE49-F238E27FC236}">
                  <a16:creationId xmlns:a16="http://schemas.microsoft.com/office/drawing/2014/main" id="{CF22B2E9-312C-A5C9-9BBE-37879E56D19B}"/>
                </a:ext>
              </a:extLst>
            </p:cNvPr>
            <p:cNvSpPr>
              <a:spLocks noChangeAspect="1"/>
            </p:cNvSpPr>
            <p:nvPr/>
          </p:nvSpPr>
          <p:spPr bwMode="gray">
            <a:xfrm>
              <a:off x="6760016" y="235800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Verbraucher</a:t>
              </a:r>
            </a:p>
          </p:txBody>
        </p:sp>
        <p:sp>
          <p:nvSpPr>
            <p:cNvPr id="54" name="ICON">
              <a:extLst>
                <a:ext uri="{FF2B5EF4-FFF2-40B4-BE49-F238E27FC236}">
                  <a16:creationId xmlns:a16="http://schemas.microsoft.com/office/drawing/2014/main" id="{19D6A058-2C2E-EF92-1C96-7070DC0AA7C3}"/>
                </a:ext>
              </a:extLst>
            </p:cNvPr>
            <p:cNvSpPr>
              <a:spLocks noChangeAspect="1"/>
            </p:cNvSpPr>
            <p:nvPr/>
          </p:nvSpPr>
          <p:spPr bwMode="gray">
            <a:xfrm>
              <a:off x="7102411" y="2500147"/>
              <a:ext cx="359211" cy="471526"/>
            </a:xfrm>
            <a:custGeom>
              <a:avLst/>
              <a:gdLst>
                <a:gd name="connsiteX0" fmla="*/ 59600 w 449014"/>
                <a:gd name="connsiteY0" fmla="*/ 554260 h 589407"/>
                <a:gd name="connsiteX1" fmla="*/ 36264 w 449014"/>
                <a:gd name="connsiteY1" fmla="*/ 569786 h 589407"/>
                <a:gd name="connsiteX2" fmla="*/ 407834 w 449014"/>
                <a:gd name="connsiteY2" fmla="*/ 569786 h 589407"/>
                <a:gd name="connsiteX3" fmla="*/ 384403 w 449014"/>
                <a:gd name="connsiteY3" fmla="*/ 554260 h 589407"/>
                <a:gd name="connsiteX4" fmla="*/ 33407 w 449014"/>
                <a:gd name="connsiteY4" fmla="*/ 378619 h 589407"/>
                <a:gd name="connsiteX5" fmla="*/ 22643 w 449014"/>
                <a:gd name="connsiteY5" fmla="*/ 383953 h 589407"/>
                <a:gd name="connsiteX6" fmla="*/ 20072 w 449014"/>
                <a:gd name="connsiteY6" fmla="*/ 397478 h 589407"/>
                <a:gd name="connsiteX7" fmla="*/ 60077 w 449014"/>
                <a:gd name="connsiteY7" fmla="*/ 534829 h 589407"/>
                <a:gd name="connsiteX8" fmla="*/ 384403 w 449014"/>
                <a:gd name="connsiteY8" fmla="*/ 534829 h 589407"/>
                <a:gd name="connsiteX9" fmla="*/ 388689 w 449014"/>
                <a:gd name="connsiteY9" fmla="*/ 535210 h 589407"/>
                <a:gd name="connsiteX10" fmla="*/ 428789 w 449014"/>
                <a:gd name="connsiteY10" fmla="*/ 397288 h 589407"/>
                <a:gd name="connsiteX11" fmla="*/ 426503 w 449014"/>
                <a:gd name="connsiteY11" fmla="*/ 384239 h 589407"/>
                <a:gd name="connsiteX12" fmla="*/ 415359 w 449014"/>
                <a:gd name="connsiteY12" fmla="*/ 378619 h 589407"/>
                <a:gd name="connsiteX13" fmla="*/ 391356 w 449014"/>
                <a:gd name="connsiteY13" fmla="*/ 378619 h 589407"/>
                <a:gd name="connsiteX14" fmla="*/ 390404 w 449014"/>
                <a:gd name="connsiteY14" fmla="*/ 378905 h 589407"/>
                <a:gd name="connsiteX15" fmla="*/ 389165 w 449014"/>
                <a:gd name="connsiteY15" fmla="*/ 379000 h 589407"/>
                <a:gd name="connsiteX16" fmla="*/ 386975 w 449014"/>
                <a:gd name="connsiteY16" fmla="*/ 378619 h 589407"/>
                <a:gd name="connsiteX17" fmla="*/ 168090 w 449014"/>
                <a:gd name="connsiteY17" fmla="*/ 270129 h 589407"/>
                <a:gd name="connsiteX18" fmla="*/ 166661 w 449014"/>
                <a:gd name="connsiteY18" fmla="*/ 270701 h 589407"/>
                <a:gd name="connsiteX19" fmla="*/ 107987 w 449014"/>
                <a:gd name="connsiteY19" fmla="*/ 287846 h 589407"/>
                <a:gd name="connsiteX20" fmla="*/ 89128 w 449014"/>
                <a:gd name="connsiteY20" fmla="*/ 297847 h 589407"/>
                <a:gd name="connsiteX21" fmla="*/ 69221 w 449014"/>
                <a:gd name="connsiteY21" fmla="*/ 330994 h 589407"/>
                <a:gd name="connsiteX22" fmla="*/ 65411 w 449014"/>
                <a:gd name="connsiteY22" fmla="*/ 359188 h 589407"/>
                <a:gd name="connsiteX23" fmla="*/ 378021 w 449014"/>
                <a:gd name="connsiteY23" fmla="*/ 359188 h 589407"/>
                <a:gd name="connsiteX24" fmla="*/ 374402 w 449014"/>
                <a:gd name="connsiteY24" fmla="*/ 331661 h 589407"/>
                <a:gd name="connsiteX25" fmla="*/ 355066 w 449014"/>
                <a:gd name="connsiteY25" fmla="*/ 299085 h 589407"/>
                <a:gd name="connsiteX26" fmla="*/ 337254 w 449014"/>
                <a:gd name="connsiteY26" fmla="*/ 289179 h 589407"/>
                <a:gd name="connsiteX27" fmla="*/ 279914 w 449014"/>
                <a:gd name="connsiteY27" fmla="*/ 272034 h 589407"/>
                <a:gd name="connsiteX28" fmla="*/ 275723 w 449014"/>
                <a:gd name="connsiteY28" fmla="*/ 270129 h 589407"/>
                <a:gd name="connsiteX29" fmla="*/ 228193 w 449014"/>
                <a:gd name="connsiteY29" fmla="*/ 309753 h 589407"/>
                <a:gd name="connsiteX30" fmla="*/ 221906 w 449014"/>
                <a:gd name="connsiteY30" fmla="*/ 312039 h 589407"/>
                <a:gd name="connsiteX31" fmla="*/ 215620 w 449014"/>
                <a:gd name="connsiteY31" fmla="*/ 309753 h 589407"/>
                <a:gd name="connsiteX32" fmla="*/ 191045 w 449014"/>
                <a:gd name="connsiteY32" fmla="*/ 87344 h 589407"/>
                <a:gd name="connsiteX33" fmla="*/ 166757 w 449014"/>
                <a:gd name="connsiteY33" fmla="*/ 118396 h 589407"/>
                <a:gd name="connsiteX34" fmla="*/ 160184 w 449014"/>
                <a:gd name="connsiteY34" fmla="*/ 176308 h 589407"/>
                <a:gd name="connsiteX35" fmla="*/ 172281 w 449014"/>
                <a:gd name="connsiteY35" fmla="*/ 210788 h 589407"/>
                <a:gd name="connsiteX36" fmla="*/ 182378 w 449014"/>
                <a:gd name="connsiteY36" fmla="*/ 247364 h 589407"/>
                <a:gd name="connsiteX37" fmla="*/ 181997 w 449014"/>
                <a:gd name="connsiteY37" fmla="*/ 251746 h 589407"/>
                <a:gd name="connsiteX38" fmla="*/ 181139 w 449014"/>
                <a:gd name="connsiteY38" fmla="*/ 255651 h 589407"/>
                <a:gd name="connsiteX39" fmla="*/ 221811 w 449014"/>
                <a:gd name="connsiteY39" fmla="*/ 289560 h 589407"/>
                <a:gd name="connsiteX40" fmla="*/ 264388 w 449014"/>
                <a:gd name="connsiteY40" fmla="*/ 254032 h 589407"/>
                <a:gd name="connsiteX41" fmla="*/ 264197 w 449014"/>
                <a:gd name="connsiteY41" fmla="*/ 253175 h 589407"/>
                <a:gd name="connsiteX42" fmla="*/ 263816 w 449014"/>
                <a:gd name="connsiteY42" fmla="*/ 248317 h 589407"/>
                <a:gd name="connsiteX43" fmla="*/ 273818 w 449014"/>
                <a:gd name="connsiteY43" fmla="*/ 211931 h 589407"/>
                <a:gd name="connsiteX44" fmla="*/ 285629 w 449014"/>
                <a:gd name="connsiteY44" fmla="*/ 177165 h 589407"/>
                <a:gd name="connsiteX45" fmla="*/ 281533 w 449014"/>
                <a:gd name="connsiteY45" fmla="*/ 135922 h 589407"/>
                <a:gd name="connsiteX46" fmla="*/ 234479 w 449014"/>
                <a:gd name="connsiteY46" fmla="*/ 118015 h 589407"/>
                <a:gd name="connsiteX47" fmla="*/ 222954 w 449014"/>
                <a:gd name="connsiteY47" fmla="*/ 102965 h 589407"/>
                <a:gd name="connsiteX48" fmla="*/ 216287 w 449014"/>
                <a:gd name="connsiteY48" fmla="*/ 93631 h 589407"/>
                <a:gd name="connsiteX49" fmla="*/ 215144 w 449014"/>
                <a:gd name="connsiteY49" fmla="*/ 91821 h 589407"/>
                <a:gd name="connsiteX50" fmla="*/ 191045 w 449014"/>
                <a:gd name="connsiteY50" fmla="*/ 87344 h 589407"/>
                <a:gd name="connsiteX51" fmla="*/ 208190 w 449014"/>
                <a:gd name="connsiteY51" fmla="*/ 36099 h 589407"/>
                <a:gd name="connsiteX52" fmla="*/ 251814 w 449014"/>
                <a:gd name="connsiteY52" fmla="*/ 56578 h 589407"/>
                <a:gd name="connsiteX53" fmla="*/ 259815 w 449014"/>
                <a:gd name="connsiteY53" fmla="*/ 68389 h 589407"/>
                <a:gd name="connsiteX54" fmla="*/ 269245 w 449014"/>
                <a:gd name="connsiteY54" fmla="*/ 81152 h 589407"/>
                <a:gd name="connsiteX55" fmla="*/ 291153 w 449014"/>
                <a:gd name="connsiteY55" fmla="*/ 86201 h 589407"/>
                <a:gd name="connsiteX56" fmla="*/ 302868 w 449014"/>
                <a:gd name="connsiteY56" fmla="*/ 93535 h 589407"/>
                <a:gd name="connsiteX57" fmla="*/ 295534 w 449014"/>
                <a:gd name="connsiteY57" fmla="*/ 105251 h 589407"/>
                <a:gd name="connsiteX58" fmla="*/ 285437 w 449014"/>
                <a:gd name="connsiteY58" fmla="*/ 106394 h 589407"/>
                <a:gd name="connsiteX59" fmla="*/ 256100 w 449014"/>
                <a:gd name="connsiteY59" fmla="*/ 95726 h 589407"/>
                <a:gd name="connsiteX60" fmla="*/ 243051 w 449014"/>
                <a:gd name="connsiteY60" fmla="*/ 78581 h 589407"/>
                <a:gd name="connsiteX61" fmla="*/ 236670 w 449014"/>
                <a:gd name="connsiteY61" fmla="*/ 69056 h 589407"/>
                <a:gd name="connsiteX62" fmla="*/ 208095 w 449014"/>
                <a:gd name="connsiteY62" fmla="*/ 55816 h 589407"/>
                <a:gd name="connsiteX63" fmla="*/ 198379 w 449014"/>
                <a:gd name="connsiteY63" fmla="*/ 45910 h 589407"/>
                <a:gd name="connsiteX64" fmla="*/ 208190 w 449014"/>
                <a:gd name="connsiteY64" fmla="*/ 36099 h 589407"/>
                <a:gd name="connsiteX65" fmla="*/ 223621 w 449014"/>
                <a:gd name="connsiteY65" fmla="*/ 19622 h 589407"/>
                <a:gd name="connsiteX66" fmla="*/ 147802 w 449014"/>
                <a:gd name="connsiteY66" fmla="*/ 64961 h 589407"/>
                <a:gd name="connsiteX67" fmla="*/ 137801 w 449014"/>
                <a:gd name="connsiteY67" fmla="*/ 107156 h 589407"/>
                <a:gd name="connsiteX68" fmla="*/ 136943 w 449014"/>
                <a:gd name="connsiteY68" fmla="*/ 114395 h 589407"/>
                <a:gd name="connsiteX69" fmla="*/ 122465 w 449014"/>
                <a:gd name="connsiteY69" fmla="*/ 172403 h 589407"/>
                <a:gd name="connsiteX70" fmla="*/ 93319 w 449014"/>
                <a:gd name="connsiteY70" fmla="*/ 199835 h 589407"/>
                <a:gd name="connsiteX71" fmla="*/ 146468 w 449014"/>
                <a:gd name="connsiteY71" fmla="*/ 214884 h 589407"/>
                <a:gd name="connsiteX72" fmla="*/ 152564 w 449014"/>
                <a:gd name="connsiteY72" fmla="*/ 216027 h 589407"/>
                <a:gd name="connsiteX73" fmla="*/ 140658 w 449014"/>
                <a:gd name="connsiteY73" fmla="*/ 176784 h 589407"/>
                <a:gd name="connsiteX74" fmla="*/ 147516 w 449014"/>
                <a:gd name="connsiteY74" fmla="*/ 114967 h 589407"/>
                <a:gd name="connsiteX75" fmla="*/ 183235 w 449014"/>
                <a:gd name="connsiteY75" fmla="*/ 69437 h 589407"/>
                <a:gd name="connsiteX76" fmla="*/ 231241 w 449014"/>
                <a:gd name="connsiteY76" fmla="*/ 80867 h 589407"/>
                <a:gd name="connsiteX77" fmla="*/ 232479 w 449014"/>
                <a:gd name="connsiteY77" fmla="*/ 82772 h 589407"/>
                <a:gd name="connsiteX78" fmla="*/ 239051 w 449014"/>
                <a:gd name="connsiteY78" fmla="*/ 92107 h 589407"/>
                <a:gd name="connsiteX79" fmla="*/ 248291 w 449014"/>
                <a:gd name="connsiteY79" fmla="*/ 104394 h 589407"/>
                <a:gd name="connsiteX80" fmla="*/ 283247 w 449014"/>
                <a:gd name="connsiteY80" fmla="*/ 116110 h 589407"/>
                <a:gd name="connsiteX81" fmla="*/ 289820 w 449014"/>
                <a:gd name="connsiteY81" fmla="*/ 117443 h 589407"/>
                <a:gd name="connsiteX82" fmla="*/ 299440 w 449014"/>
                <a:gd name="connsiteY82" fmla="*/ 125349 h 589407"/>
                <a:gd name="connsiteX83" fmla="*/ 304964 w 449014"/>
                <a:gd name="connsiteY83" fmla="*/ 177546 h 589407"/>
                <a:gd name="connsiteX84" fmla="*/ 293915 w 449014"/>
                <a:gd name="connsiteY84" fmla="*/ 216408 h 589407"/>
                <a:gd name="connsiteX85" fmla="*/ 300773 w 449014"/>
                <a:gd name="connsiteY85" fmla="*/ 214884 h 589407"/>
                <a:gd name="connsiteX86" fmla="*/ 353923 w 449014"/>
                <a:gd name="connsiteY86" fmla="*/ 199835 h 589407"/>
                <a:gd name="connsiteX87" fmla="*/ 324872 w 449014"/>
                <a:gd name="connsiteY87" fmla="*/ 172593 h 589407"/>
                <a:gd name="connsiteX88" fmla="*/ 310299 w 449014"/>
                <a:gd name="connsiteY88" fmla="*/ 114300 h 589407"/>
                <a:gd name="connsiteX89" fmla="*/ 309441 w 449014"/>
                <a:gd name="connsiteY89" fmla="*/ 107156 h 589407"/>
                <a:gd name="connsiteX90" fmla="*/ 299440 w 449014"/>
                <a:gd name="connsiteY90" fmla="*/ 64961 h 589407"/>
                <a:gd name="connsiteX91" fmla="*/ 223621 w 449014"/>
                <a:gd name="connsiteY91" fmla="*/ 19622 h 589407"/>
                <a:gd name="connsiteX92" fmla="*/ 222478 w 449014"/>
                <a:gd name="connsiteY92" fmla="*/ 0 h 589407"/>
                <a:gd name="connsiteX93" fmla="*/ 223716 w 449014"/>
                <a:gd name="connsiteY93" fmla="*/ 95 h 589407"/>
                <a:gd name="connsiteX94" fmla="*/ 224954 w 449014"/>
                <a:gd name="connsiteY94" fmla="*/ 0 h 589407"/>
                <a:gd name="connsiteX95" fmla="*/ 226288 w 449014"/>
                <a:gd name="connsiteY95" fmla="*/ 191 h 589407"/>
                <a:gd name="connsiteX96" fmla="*/ 317252 w 449014"/>
                <a:gd name="connsiteY96" fmla="*/ 56769 h 589407"/>
                <a:gd name="connsiteX97" fmla="*/ 328872 w 449014"/>
                <a:gd name="connsiteY97" fmla="*/ 104966 h 589407"/>
                <a:gd name="connsiteX98" fmla="*/ 329729 w 449014"/>
                <a:gd name="connsiteY98" fmla="*/ 112109 h 589407"/>
                <a:gd name="connsiteX99" fmla="*/ 342112 w 449014"/>
                <a:gd name="connsiteY99" fmla="*/ 163259 h 589407"/>
                <a:gd name="connsiteX100" fmla="*/ 372592 w 449014"/>
                <a:gd name="connsiteY100" fmla="*/ 184594 h 589407"/>
                <a:gd name="connsiteX101" fmla="*/ 380212 w 449014"/>
                <a:gd name="connsiteY101" fmla="*/ 189929 h 589407"/>
                <a:gd name="connsiteX102" fmla="*/ 379831 w 449014"/>
                <a:gd name="connsiteY102" fmla="*/ 199263 h 589407"/>
                <a:gd name="connsiteX103" fmla="*/ 312965 w 449014"/>
                <a:gd name="connsiteY103" fmla="*/ 235458 h 589407"/>
                <a:gd name="connsiteX104" fmla="*/ 297725 w 449014"/>
                <a:gd name="connsiteY104" fmla="*/ 234220 h 589407"/>
                <a:gd name="connsiteX105" fmla="*/ 289629 w 449014"/>
                <a:gd name="connsiteY105" fmla="*/ 223076 h 589407"/>
                <a:gd name="connsiteX106" fmla="*/ 289058 w 449014"/>
                <a:gd name="connsiteY106" fmla="*/ 223933 h 589407"/>
                <a:gd name="connsiteX107" fmla="*/ 283152 w 449014"/>
                <a:gd name="connsiteY107" fmla="*/ 246221 h 589407"/>
                <a:gd name="connsiteX108" fmla="*/ 283628 w 449014"/>
                <a:gd name="connsiteY108" fmla="*/ 251174 h 589407"/>
                <a:gd name="connsiteX109" fmla="*/ 284295 w 449014"/>
                <a:gd name="connsiteY109" fmla="*/ 252603 h 589407"/>
                <a:gd name="connsiteX110" fmla="*/ 285819 w 449014"/>
                <a:gd name="connsiteY110" fmla="*/ 253460 h 589407"/>
                <a:gd name="connsiteX111" fmla="*/ 342302 w 449014"/>
                <a:gd name="connsiteY111" fmla="*/ 270320 h 589407"/>
                <a:gd name="connsiteX112" fmla="*/ 367925 w 449014"/>
                <a:gd name="connsiteY112" fmla="*/ 284321 h 589407"/>
                <a:gd name="connsiteX113" fmla="*/ 393547 w 449014"/>
                <a:gd name="connsiteY113" fmla="*/ 328136 h 589407"/>
                <a:gd name="connsiteX114" fmla="*/ 397643 w 449014"/>
                <a:gd name="connsiteY114" fmla="*/ 359093 h 589407"/>
                <a:gd name="connsiteX115" fmla="*/ 415359 w 449014"/>
                <a:gd name="connsiteY115" fmla="*/ 359093 h 589407"/>
                <a:gd name="connsiteX116" fmla="*/ 442220 w 449014"/>
                <a:gd name="connsiteY116" fmla="*/ 372523 h 589407"/>
                <a:gd name="connsiteX117" fmla="*/ 447554 w 449014"/>
                <a:gd name="connsiteY117" fmla="*/ 402812 h 589407"/>
                <a:gd name="connsiteX118" fmla="*/ 407358 w 449014"/>
                <a:gd name="connsiteY118" fmla="*/ 541115 h 589407"/>
                <a:gd name="connsiteX119" fmla="*/ 429266 w 449014"/>
                <a:gd name="connsiteY119" fmla="*/ 579596 h 589407"/>
                <a:gd name="connsiteX120" fmla="*/ 419455 w 449014"/>
                <a:gd name="connsiteY120" fmla="*/ 589407 h 589407"/>
                <a:gd name="connsiteX121" fmla="*/ 24548 w 449014"/>
                <a:gd name="connsiteY121" fmla="*/ 589407 h 589407"/>
                <a:gd name="connsiteX122" fmla="*/ 14738 w 449014"/>
                <a:gd name="connsiteY122" fmla="*/ 579596 h 589407"/>
                <a:gd name="connsiteX123" fmla="*/ 40931 w 449014"/>
                <a:gd name="connsiteY123" fmla="*/ 539020 h 589407"/>
                <a:gd name="connsiteX124" fmla="*/ 1307 w 449014"/>
                <a:gd name="connsiteY124" fmla="*/ 402812 h 589407"/>
                <a:gd name="connsiteX125" fmla="*/ 7118 w 449014"/>
                <a:gd name="connsiteY125" fmla="*/ 372142 h 589407"/>
                <a:gd name="connsiteX126" fmla="*/ 33407 w 449014"/>
                <a:gd name="connsiteY126" fmla="*/ 359093 h 589407"/>
                <a:gd name="connsiteX127" fmla="*/ 45694 w 449014"/>
                <a:gd name="connsiteY127" fmla="*/ 359093 h 589407"/>
                <a:gd name="connsiteX128" fmla="*/ 49885 w 449014"/>
                <a:gd name="connsiteY128" fmla="*/ 327755 h 589407"/>
                <a:gd name="connsiteX129" fmla="*/ 76745 w 449014"/>
                <a:gd name="connsiteY129" fmla="*/ 282702 h 589407"/>
                <a:gd name="connsiteX130" fmla="*/ 102939 w 449014"/>
                <a:gd name="connsiteY130" fmla="*/ 268891 h 589407"/>
                <a:gd name="connsiteX131" fmla="*/ 160756 w 449014"/>
                <a:gd name="connsiteY131" fmla="*/ 252031 h 589407"/>
                <a:gd name="connsiteX132" fmla="*/ 160851 w 449014"/>
                <a:gd name="connsiteY132" fmla="*/ 252031 h 589407"/>
                <a:gd name="connsiteX133" fmla="*/ 161137 w 449014"/>
                <a:gd name="connsiteY133" fmla="*/ 251841 h 589407"/>
                <a:gd name="connsiteX134" fmla="*/ 162661 w 449014"/>
                <a:gd name="connsiteY134" fmla="*/ 249650 h 589407"/>
                <a:gd name="connsiteX135" fmla="*/ 163042 w 449014"/>
                <a:gd name="connsiteY135" fmla="*/ 245269 h 589407"/>
                <a:gd name="connsiteX136" fmla="*/ 157708 w 449014"/>
                <a:gd name="connsiteY136" fmla="*/ 223838 h 589407"/>
                <a:gd name="connsiteX137" fmla="*/ 149707 w 449014"/>
                <a:gd name="connsiteY137" fmla="*/ 234220 h 589407"/>
                <a:gd name="connsiteX138" fmla="*/ 134467 w 449014"/>
                <a:gd name="connsiteY138" fmla="*/ 235458 h 589407"/>
                <a:gd name="connsiteX139" fmla="*/ 67601 w 449014"/>
                <a:gd name="connsiteY139" fmla="*/ 199263 h 589407"/>
                <a:gd name="connsiteX140" fmla="*/ 67220 w 449014"/>
                <a:gd name="connsiteY140" fmla="*/ 189929 h 589407"/>
                <a:gd name="connsiteX141" fmla="*/ 74840 w 449014"/>
                <a:gd name="connsiteY141" fmla="*/ 184594 h 589407"/>
                <a:gd name="connsiteX142" fmla="*/ 105416 w 449014"/>
                <a:gd name="connsiteY142" fmla="*/ 163163 h 589407"/>
                <a:gd name="connsiteX143" fmla="*/ 117703 w 449014"/>
                <a:gd name="connsiteY143" fmla="*/ 112300 h 589407"/>
                <a:gd name="connsiteX144" fmla="*/ 118560 w 449014"/>
                <a:gd name="connsiteY144" fmla="*/ 104966 h 589407"/>
                <a:gd name="connsiteX145" fmla="*/ 130181 w 449014"/>
                <a:gd name="connsiteY145" fmla="*/ 56864 h 589407"/>
                <a:gd name="connsiteX146" fmla="*/ 221144 w 449014"/>
                <a:gd name="connsiteY146" fmla="*/ 286 h 589407"/>
                <a:gd name="connsiteX147" fmla="*/ 222478 w 449014"/>
                <a:gd name="connsiteY147" fmla="*/ 0 h 58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49014" h="589407">
                  <a:moveTo>
                    <a:pt x="59600" y="554260"/>
                  </a:moveTo>
                  <a:cubicBezTo>
                    <a:pt x="49123" y="554260"/>
                    <a:pt x="40074" y="560642"/>
                    <a:pt x="36264" y="569786"/>
                  </a:cubicBezTo>
                  <a:lnTo>
                    <a:pt x="407834" y="569786"/>
                  </a:lnTo>
                  <a:cubicBezTo>
                    <a:pt x="404024" y="560546"/>
                    <a:pt x="395071" y="554260"/>
                    <a:pt x="384403" y="554260"/>
                  </a:cubicBezTo>
                  <a:close/>
                  <a:moveTo>
                    <a:pt x="33407" y="378619"/>
                  </a:moveTo>
                  <a:cubicBezTo>
                    <a:pt x="29120" y="378619"/>
                    <a:pt x="25310" y="380524"/>
                    <a:pt x="22643" y="383953"/>
                  </a:cubicBezTo>
                  <a:cubicBezTo>
                    <a:pt x="19691" y="387763"/>
                    <a:pt x="18738" y="392716"/>
                    <a:pt x="20072" y="397478"/>
                  </a:cubicBezTo>
                  <a:lnTo>
                    <a:pt x="60077" y="534829"/>
                  </a:lnTo>
                  <a:lnTo>
                    <a:pt x="384403" y="534829"/>
                  </a:lnTo>
                  <a:cubicBezTo>
                    <a:pt x="385832" y="534829"/>
                    <a:pt x="387260" y="535115"/>
                    <a:pt x="388689" y="535210"/>
                  </a:cubicBezTo>
                  <a:lnTo>
                    <a:pt x="428789" y="397288"/>
                  </a:lnTo>
                  <a:cubicBezTo>
                    <a:pt x="430123" y="392716"/>
                    <a:pt x="429361" y="387953"/>
                    <a:pt x="426503" y="384239"/>
                  </a:cubicBezTo>
                  <a:cubicBezTo>
                    <a:pt x="423836" y="380619"/>
                    <a:pt x="419741" y="378619"/>
                    <a:pt x="415359" y="378619"/>
                  </a:cubicBezTo>
                  <a:lnTo>
                    <a:pt x="391356" y="378619"/>
                  </a:lnTo>
                  <a:cubicBezTo>
                    <a:pt x="390975" y="378619"/>
                    <a:pt x="390785" y="378905"/>
                    <a:pt x="390404" y="378905"/>
                  </a:cubicBezTo>
                  <a:cubicBezTo>
                    <a:pt x="390023" y="379000"/>
                    <a:pt x="389547" y="379000"/>
                    <a:pt x="389165" y="379000"/>
                  </a:cubicBezTo>
                  <a:cubicBezTo>
                    <a:pt x="388403" y="379000"/>
                    <a:pt x="387737" y="378809"/>
                    <a:pt x="386975" y="378619"/>
                  </a:cubicBezTo>
                  <a:close/>
                  <a:moveTo>
                    <a:pt x="168090" y="270129"/>
                  </a:moveTo>
                  <a:cubicBezTo>
                    <a:pt x="167614" y="270320"/>
                    <a:pt x="167042" y="270605"/>
                    <a:pt x="166661" y="270701"/>
                  </a:cubicBezTo>
                  <a:lnTo>
                    <a:pt x="107987" y="287846"/>
                  </a:lnTo>
                  <a:cubicBezTo>
                    <a:pt x="101415" y="289370"/>
                    <a:pt x="95224" y="292703"/>
                    <a:pt x="89128" y="297847"/>
                  </a:cubicBezTo>
                  <a:cubicBezTo>
                    <a:pt x="78650" y="306324"/>
                    <a:pt x="71792" y="317659"/>
                    <a:pt x="69221" y="330994"/>
                  </a:cubicBezTo>
                  <a:lnTo>
                    <a:pt x="65411" y="359188"/>
                  </a:lnTo>
                  <a:lnTo>
                    <a:pt x="378021" y="359188"/>
                  </a:lnTo>
                  <a:lnTo>
                    <a:pt x="374402" y="331661"/>
                  </a:lnTo>
                  <a:cubicBezTo>
                    <a:pt x="371544" y="319088"/>
                    <a:pt x="364591" y="307181"/>
                    <a:pt x="355066" y="299085"/>
                  </a:cubicBezTo>
                  <a:cubicBezTo>
                    <a:pt x="349637" y="294132"/>
                    <a:pt x="343446" y="290703"/>
                    <a:pt x="337254" y="289179"/>
                  </a:cubicBezTo>
                  <a:lnTo>
                    <a:pt x="279914" y="272034"/>
                  </a:lnTo>
                  <a:cubicBezTo>
                    <a:pt x="278294" y="271463"/>
                    <a:pt x="276961" y="270891"/>
                    <a:pt x="275723" y="270129"/>
                  </a:cubicBezTo>
                  <a:lnTo>
                    <a:pt x="228193" y="309753"/>
                  </a:lnTo>
                  <a:cubicBezTo>
                    <a:pt x="226383" y="311277"/>
                    <a:pt x="224192" y="312039"/>
                    <a:pt x="221906" y="312039"/>
                  </a:cubicBezTo>
                  <a:cubicBezTo>
                    <a:pt x="219620" y="312039"/>
                    <a:pt x="217430" y="311277"/>
                    <a:pt x="215620" y="309753"/>
                  </a:cubicBezTo>
                  <a:close/>
                  <a:moveTo>
                    <a:pt x="191045" y="87344"/>
                  </a:moveTo>
                  <a:cubicBezTo>
                    <a:pt x="178472" y="92869"/>
                    <a:pt x="169138" y="104775"/>
                    <a:pt x="166757" y="118396"/>
                  </a:cubicBezTo>
                  <a:cubicBezTo>
                    <a:pt x="162661" y="141351"/>
                    <a:pt x="160184" y="162973"/>
                    <a:pt x="160184" y="176308"/>
                  </a:cubicBezTo>
                  <a:cubicBezTo>
                    <a:pt x="160946" y="190500"/>
                    <a:pt x="164471" y="200597"/>
                    <a:pt x="172281" y="210788"/>
                  </a:cubicBezTo>
                  <a:cubicBezTo>
                    <a:pt x="180377" y="221647"/>
                    <a:pt x="183902" y="234506"/>
                    <a:pt x="182378" y="247364"/>
                  </a:cubicBezTo>
                  <a:lnTo>
                    <a:pt x="181997" y="251746"/>
                  </a:lnTo>
                  <a:cubicBezTo>
                    <a:pt x="181901" y="253079"/>
                    <a:pt x="181520" y="254413"/>
                    <a:pt x="181139" y="255651"/>
                  </a:cubicBezTo>
                  <a:lnTo>
                    <a:pt x="221811" y="289560"/>
                  </a:lnTo>
                  <a:lnTo>
                    <a:pt x="264388" y="254032"/>
                  </a:lnTo>
                  <a:cubicBezTo>
                    <a:pt x="264388" y="253746"/>
                    <a:pt x="264197" y="253460"/>
                    <a:pt x="264197" y="253175"/>
                  </a:cubicBezTo>
                  <a:lnTo>
                    <a:pt x="263816" y="248317"/>
                  </a:lnTo>
                  <a:cubicBezTo>
                    <a:pt x="262293" y="234791"/>
                    <a:pt x="265817" y="221742"/>
                    <a:pt x="273818" y="211931"/>
                  </a:cubicBezTo>
                  <a:cubicBezTo>
                    <a:pt x="281533" y="201835"/>
                    <a:pt x="284867" y="192119"/>
                    <a:pt x="285629" y="177165"/>
                  </a:cubicBezTo>
                  <a:cubicBezTo>
                    <a:pt x="285629" y="167545"/>
                    <a:pt x="284105" y="152591"/>
                    <a:pt x="281533" y="135922"/>
                  </a:cubicBezTo>
                  <a:cubicBezTo>
                    <a:pt x="264102" y="137160"/>
                    <a:pt x="246481" y="130588"/>
                    <a:pt x="234479" y="118015"/>
                  </a:cubicBezTo>
                  <a:cubicBezTo>
                    <a:pt x="229812" y="113252"/>
                    <a:pt x="226288" y="108014"/>
                    <a:pt x="222954" y="102965"/>
                  </a:cubicBezTo>
                  <a:cubicBezTo>
                    <a:pt x="220668" y="99632"/>
                    <a:pt x="218668" y="96488"/>
                    <a:pt x="216287" y="93631"/>
                  </a:cubicBezTo>
                  <a:cubicBezTo>
                    <a:pt x="215906" y="93059"/>
                    <a:pt x="215429" y="92488"/>
                    <a:pt x="215144" y="91821"/>
                  </a:cubicBezTo>
                  <a:cubicBezTo>
                    <a:pt x="209238" y="85439"/>
                    <a:pt x="199523" y="83630"/>
                    <a:pt x="191045" y="87344"/>
                  </a:cubicBezTo>
                  <a:close/>
                  <a:moveTo>
                    <a:pt x="208190" y="36099"/>
                  </a:moveTo>
                  <a:cubicBezTo>
                    <a:pt x="224668" y="36099"/>
                    <a:pt x="241432" y="44005"/>
                    <a:pt x="251814" y="56578"/>
                  </a:cubicBezTo>
                  <a:cubicBezTo>
                    <a:pt x="255053" y="60578"/>
                    <a:pt x="257434" y="64484"/>
                    <a:pt x="259815" y="68389"/>
                  </a:cubicBezTo>
                  <a:cubicBezTo>
                    <a:pt x="262768" y="73151"/>
                    <a:pt x="265530" y="77723"/>
                    <a:pt x="269245" y="81152"/>
                  </a:cubicBezTo>
                  <a:cubicBezTo>
                    <a:pt x="274579" y="85820"/>
                    <a:pt x="283533" y="88010"/>
                    <a:pt x="291153" y="86201"/>
                  </a:cubicBezTo>
                  <a:cubicBezTo>
                    <a:pt x="296391" y="84962"/>
                    <a:pt x="301630" y="88296"/>
                    <a:pt x="302868" y="93535"/>
                  </a:cubicBezTo>
                  <a:cubicBezTo>
                    <a:pt x="304107" y="98774"/>
                    <a:pt x="300773" y="104012"/>
                    <a:pt x="295534" y="105251"/>
                  </a:cubicBezTo>
                  <a:cubicBezTo>
                    <a:pt x="292200" y="106013"/>
                    <a:pt x="288771" y="106394"/>
                    <a:pt x="285437" y="106394"/>
                  </a:cubicBezTo>
                  <a:cubicBezTo>
                    <a:pt x="274674" y="106394"/>
                    <a:pt x="264006" y="102679"/>
                    <a:pt x="256100" y="95726"/>
                  </a:cubicBezTo>
                  <a:cubicBezTo>
                    <a:pt x="250195" y="90296"/>
                    <a:pt x="246385" y="84105"/>
                    <a:pt x="243051" y="78581"/>
                  </a:cubicBezTo>
                  <a:cubicBezTo>
                    <a:pt x="240956" y="75152"/>
                    <a:pt x="238956" y="71913"/>
                    <a:pt x="236670" y="69056"/>
                  </a:cubicBezTo>
                  <a:cubicBezTo>
                    <a:pt x="230002" y="61054"/>
                    <a:pt x="218762" y="55816"/>
                    <a:pt x="208095" y="55816"/>
                  </a:cubicBezTo>
                  <a:cubicBezTo>
                    <a:pt x="202665" y="55816"/>
                    <a:pt x="198379" y="51339"/>
                    <a:pt x="198379" y="45910"/>
                  </a:cubicBezTo>
                  <a:cubicBezTo>
                    <a:pt x="198379" y="40481"/>
                    <a:pt x="202761" y="36099"/>
                    <a:pt x="208190" y="36099"/>
                  </a:cubicBezTo>
                  <a:close/>
                  <a:moveTo>
                    <a:pt x="223621" y="19622"/>
                  </a:moveTo>
                  <a:cubicBezTo>
                    <a:pt x="191045" y="20098"/>
                    <a:pt x="159994" y="38576"/>
                    <a:pt x="147802" y="64961"/>
                  </a:cubicBezTo>
                  <a:cubicBezTo>
                    <a:pt x="141706" y="78200"/>
                    <a:pt x="139325" y="93726"/>
                    <a:pt x="137801" y="107156"/>
                  </a:cubicBezTo>
                  <a:lnTo>
                    <a:pt x="136943" y="114395"/>
                  </a:lnTo>
                  <a:cubicBezTo>
                    <a:pt x="134753" y="133541"/>
                    <a:pt x="132562" y="153353"/>
                    <a:pt x="122465" y="172403"/>
                  </a:cubicBezTo>
                  <a:cubicBezTo>
                    <a:pt x="115226" y="185642"/>
                    <a:pt x="105416" y="194786"/>
                    <a:pt x="93319" y="199835"/>
                  </a:cubicBezTo>
                  <a:cubicBezTo>
                    <a:pt x="102939" y="208693"/>
                    <a:pt x="120370" y="219170"/>
                    <a:pt x="146468" y="214884"/>
                  </a:cubicBezTo>
                  <a:cubicBezTo>
                    <a:pt x="148659" y="214503"/>
                    <a:pt x="150755" y="215075"/>
                    <a:pt x="152564" y="216027"/>
                  </a:cubicBezTo>
                  <a:cubicBezTo>
                    <a:pt x="145325" y="204788"/>
                    <a:pt x="141515" y="192596"/>
                    <a:pt x="140658" y="176784"/>
                  </a:cubicBezTo>
                  <a:cubicBezTo>
                    <a:pt x="140563" y="155543"/>
                    <a:pt x="145421" y="126492"/>
                    <a:pt x="147516" y="114967"/>
                  </a:cubicBezTo>
                  <a:cubicBezTo>
                    <a:pt x="151040" y="94678"/>
                    <a:pt x="164375" y="77629"/>
                    <a:pt x="183235" y="69437"/>
                  </a:cubicBezTo>
                  <a:cubicBezTo>
                    <a:pt x="200285" y="62008"/>
                    <a:pt x="220192" y="66675"/>
                    <a:pt x="231241" y="80867"/>
                  </a:cubicBezTo>
                  <a:cubicBezTo>
                    <a:pt x="231717" y="81439"/>
                    <a:pt x="232193" y="82106"/>
                    <a:pt x="232479" y="82772"/>
                  </a:cubicBezTo>
                  <a:cubicBezTo>
                    <a:pt x="234956" y="85916"/>
                    <a:pt x="237051" y="89059"/>
                    <a:pt x="239051" y="92107"/>
                  </a:cubicBezTo>
                  <a:cubicBezTo>
                    <a:pt x="242004" y="96679"/>
                    <a:pt x="244766" y="100870"/>
                    <a:pt x="248291" y="104394"/>
                  </a:cubicBezTo>
                  <a:cubicBezTo>
                    <a:pt x="257054" y="113633"/>
                    <a:pt x="270770" y="118110"/>
                    <a:pt x="283247" y="116110"/>
                  </a:cubicBezTo>
                  <a:cubicBezTo>
                    <a:pt x="285629" y="115634"/>
                    <a:pt x="287915" y="116300"/>
                    <a:pt x="289820" y="117443"/>
                  </a:cubicBezTo>
                  <a:cubicBezTo>
                    <a:pt x="294487" y="117443"/>
                    <a:pt x="298678" y="120587"/>
                    <a:pt x="299440" y="125349"/>
                  </a:cubicBezTo>
                  <a:cubicBezTo>
                    <a:pt x="301535" y="137446"/>
                    <a:pt x="304964" y="160306"/>
                    <a:pt x="304964" y="177546"/>
                  </a:cubicBezTo>
                  <a:cubicBezTo>
                    <a:pt x="304202" y="193262"/>
                    <a:pt x="300678" y="205264"/>
                    <a:pt x="293915" y="216408"/>
                  </a:cubicBezTo>
                  <a:cubicBezTo>
                    <a:pt x="295916" y="215075"/>
                    <a:pt x="298297" y="214408"/>
                    <a:pt x="300773" y="214884"/>
                  </a:cubicBezTo>
                  <a:cubicBezTo>
                    <a:pt x="326872" y="219170"/>
                    <a:pt x="344303" y="208693"/>
                    <a:pt x="353923" y="199835"/>
                  </a:cubicBezTo>
                  <a:cubicBezTo>
                    <a:pt x="341826" y="194786"/>
                    <a:pt x="332111" y="185738"/>
                    <a:pt x="324872" y="172593"/>
                  </a:cubicBezTo>
                  <a:cubicBezTo>
                    <a:pt x="314680" y="153353"/>
                    <a:pt x="312489" y="133445"/>
                    <a:pt x="310299" y="114300"/>
                  </a:cubicBezTo>
                  <a:lnTo>
                    <a:pt x="309441" y="107156"/>
                  </a:lnTo>
                  <a:cubicBezTo>
                    <a:pt x="307917" y="93726"/>
                    <a:pt x="305536" y="78200"/>
                    <a:pt x="299440" y="64961"/>
                  </a:cubicBezTo>
                  <a:cubicBezTo>
                    <a:pt x="287343" y="38576"/>
                    <a:pt x="256292" y="20098"/>
                    <a:pt x="223621" y="19622"/>
                  </a:cubicBezTo>
                  <a:close/>
                  <a:moveTo>
                    <a:pt x="222478" y="0"/>
                  </a:moveTo>
                  <a:cubicBezTo>
                    <a:pt x="222859" y="0"/>
                    <a:pt x="223240" y="95"/>
                    <a:pt x="223716" y="95"/>
                  </a:cubicBezTo>
                  <a:cubicBezTo>
                    <a:pt x="224097" y="95"/>
                    <a:pt x="224573" y="0"/>
                    <a:pt x="224954" y="0"/>
                  </a:cubicBezTo>
                  <a:cubicBezTo>
                    <a:pt x="225431" y="0"/>
                    <a:pt x="225812" y="191"/>
                    <a:pt x="226288" y="191"/>
                  </a:cubicBezTo>
                  <a:cubicBezTo>
                    <a:pt x="265817" y="1619"/>
                    <a:pt x="302107" y="23813"/>
                    <a:pt x="317252" y="56769"/>
                  </a:cubicBezTo>
                  <a:cubicBezTo>
                    <a:pt x="324491" y="72485"/>
                    <a:pt x="327158" y="90011"/>
                    <a:pt x="328872" y="104966"/>
                  </a:cubicBezTo>
                  <a:lnTo>
                    <a:pt x="329729" y="112109"/>
                  </a:lnTo>
                  <a:cubicBezTo>
                    <a:pt x="331825" y="130302"/>
                    <a:pt x="333730" y="147447"/>
                    <a:pt x="342112" y="163259"/>
                  </a:cubicBezTo>
                  <a:cubicBezTo>
                    <a:pt x="349256" y="176213"/>
                    <a:pt x="358971" y="183071"/>
                    <a:pt x="372592" y="184594"/>
                  </a:cubicBezTo>
                  <a:cubicBezTo>
                    <a:pt x="375830" y="184880"/>
                    <a:pt x="378783" y="186976"/>
                    <a:pt x="380212" y="189929"/>
                  </a:cubicBezTo>
                  <a:cubicBezTo>
                    <a:pt x="381641" y="192881"/>
                    <a:pt x="381546" y="196406"/>
                    <a:pt x="379831" y="199263"/>
                  </a:cubicBezTo>
                  <a:cubicBezTo>
                    <a:pt x="378878" y="200882"/>
                    <a:pt x="357733" y="235458"/>
                    <a:pt x="312965" y="235458"/>
                  </a:cubicBezTo>
                  <a:cubicBezTo>
                    <a:pt x="308108" y="235458"/>
                    <a:pt x="303059" y="235077"/>
                    <a:pt x="297725" y="234220"/>
                  </a:cubicBezTo>
                  <a:cubicBezTo>
                    <a:pt x="292391" y="233363"/>
                    <a:pt x="288772" y="228314"/>
                    <a:pt x="289629" y="223076"/>
                  </a:cubicBezTo>
                  <a:cubicBezTo>
                    <a:pt x="289439" y="223361"/>
                    <a:pt x="289248" y="223647"/>
                    <a:pt x="289058" y="223933"/>
                  </a:cubicBezTo>
                  <a:cubicBezTo>
                    <a:pt x="284200" y="229934"/>
                    <a:pt x="282200" y="237744"/>
                    <a:pt x="283152" y="246221"/>
                  </a:cubicBezTo>
                  <a:lnTo>
                    <a:pt x="283628" y="251174"/>
                  </a:lnTo>
                  <a:cubicBezTo>
                    <a:pt x="283724" y="251841"/>
                    <a:pt x="284105" y="252508"/>
                    <a:pt x="284295" y="252603"/>
                  </a:cubicBezTo>
                  <a:cubicBezTo>
                    <a:pt x="285438" y="253270"/>
                    <a:pt x="285438" y="253365"/>
                    <a:pt x="285819" y="253460"/>
                  </a:cubicBezTo>
                  <a:lnTo>
                    <a:pt x="342302" y="270320"/>
                  </a:lnTo>
                  <a:cubicBezTo>
                    <a:pt x="348399" y="271748"/>
                    <a:pt x="358209" y="275463"/>
                    <a:pt x="367925" y="284321"/>
                  </a:cubicBezTo>
                  <a:cubicBezTo>
                    <a:pt x="380498" y="294989"/>
                    <a:pt x="389642" y="310610"/>
                    <a:pt x="393547" y="328136"/>
                  </a:cubicBezTo>
                  <a:lnTo>
                    <a:pt x="397643" y="359093"/>
                  </a:lnTo>
                  <a:lnTo>
                    <a:pt x="415359" y="359093"/>
                  </a:lnTo>
                  <a:cubicBezTo>
                    <a:pt x="426027" y="359093"/>
                    <a:pt x="435838" y="363950"/>
                    <a:pt x="442220" y="372523"/>
                  </a:cubicBezTo>
                  <a:cubicBezTo>
                    <a:pt x="448697" y="381286"/>
                    <a:pt x="450697" y="392240"/>
                    <a:pt x="447554" y="402812"/>
                  </a:cubicBezTo>
                  <a:lnTo>
                    <a:pt x="407358" y="541115"/>
                  </a:lnTo>
                  <a:cubicBezTo>
                    <a:pt x="420503" y="548831"/>
                    <a:pt x="429266" y="562928"/>
                    <a:pt x="429266" y="579596"/>
                  </a:cubicBezTo>
                  <a:cubicBezTo>
                    <a:pt x="429266" y="585026"/>
                    <a:pt x="424884" y="589407"/>
                    <a:pt x="419455" y="589407"/>
                  </a:cubicBezTo>
                  <a:lnTo>
                    <a:pt x="24548" y="589407"/>
                  </a:lnTo>
                  <a:cubicBezTo>
                    <a:pt x="19119" y="589407"/>
                    <a:pt x="14738" y="585026"/>
                    <a:pt x="14738" y="579596"/>
                  </a:cubicBezTo>
                  <a:cubicBezTo>
                    <a:pt x="14738" y="561594"/>
                    <a:pt x="25501" y="546164"/>
                    <a:pt x="40931" y="539020"/>
                  </a:cubicBezTo>
                  <a:lnTo>
                    <a:pt x="1307" y="402812"/>
                  </a:lnTo>
                  <a:cubicBezTo>
                    <a:pt x="-1645" y="391954"/>
                    <a:pt x="450" y="380810"/>
                    <a:pt x="7118" y="372142"/>
                  </a:cubicBezTo>
                  <a:cubicBezTo>
                    <a:pt x="13404" y="363855"/>
                    <a:pt x="23024" y="359093"/>
                    <a:pt x="33407" y="359093"/>
                  </a:cubicBezTo>
                  <a:lnTo>
                    <a:pt x="45694" y="359093"/>
                  </a:lnTo>
                  <a:lnTo>
                    <a:pt x="49885" y="327755"/>
                  </a:lnTo>
                  <a:cubicBezTo>
                    <a:pt x="53409" y="309563"/>
                    <a:pt x="62934" y="293751"/>
                    <a:pt x="76745" y="282702"/>
                  </a:cubicBezTo>
                  <a:cubicBezTo>
                    <a:pt x="84937" y="275749"/>
                    <a:pt x="93795" y="271082"/>
                    <a:pt x="102939" y="268891"/>
                  </a:cubicBezTo>
                  <a:lnTo>
                    <a:pt x="160756" y="252031"/>
                  </a:lnTo>
                  <a:cubicBezTo>
                    <a:pt x="160756" y="252031"/>
                    <a:pt x="160851" y="252031"/>
                    <a:pt x="160851" y="252031"/>
                  </a:cubicBezTo>
                  <a:cubicBezTo>
                    <a:pt x="160946" y="251936"/>
                    <a:pt x="161042" y="251936"/>
                    <a:pt x="161137" y="251841"/>
                  </a:cubicBezTo>
                  <a:cubicBezTo>
                    <a:pt x="162089" y="251174"/>
                    <a:pt x="162566" y="250127"/>
                    <a:pt x="162661" y="249650"/>
                  </a:cubicBezTo>
                  <a:lnTo>
                    <a:pt x="163042" y="245269"/>
                  </a:lnTo>
                  <a:cubicBezTo>
                    <a:pt x="163994" y="237554"/>
                    <a:pt x="162089" y="230219"/>
                    <a:pt x="157708" y="223838"/>
                  </a:cubicBezTo>
                  <a:cubicBezTo>
                    <a:pt x="158089" y="228791"/>
                    <a:pt x="154755" y="233363"/>
                    <a:pt x="149707" y="234220"/>
                  </a:cubicBezTo>
                  <a:cubicBezTo>
                    <a:pt x="144373" y="235077"/>
                    <a:pt x="139229" y="235458"/>
                    <a:pt x="134467" y="235458"/>
                  </a:cubicBezTo>
                  <a:cubicBezTo>
                    <a:pt x="89795" y="235458"/>
                    <a:pt x="68554" y="200882"/>
                    <a:pt x="67601" y="199263"/>
                  </a:cubicBezTo>
                  <a:cubicBezTo>
                    <a:pt x="65887" y="196406"/>
                    <a:pt x="65792" y="192881"/>
                    <a:pt x="67220" y="189929"/>
                  </a:cubicBezTo>
                  <a:cubicBezTo>
                    <a:pt x="68649" y="186976"/>
                    <a:pt x="71507" y="184976"/>
                    <a:pt x="74840" y="184594"/>
                  </a:cubicBezTo>
                  <a:cubicBezTo>
                    <a:pt x="88461" y="183071"/>
                    <a:pt x="98177" y="176213"/>
                    <a:pt x="105416" y="163163"/>
                  </a:cubicBezTo>
                  <a:cubicBezTo>
                    <a:pt x="113702" y="147638"/>
                    <a:pt x="115607" y="130493"/>
                    <a:pt x="117703" y="112300"/>
                  </a:cubicBezTo>
                  <a:lnTo>
                    <a:pt x="118560" y="104966"/>
                  </a:lnTo>
                  <a:cubicBezTo>
                    <a:pt x="120275" y="90011"/>
                    <a:pt x="122942" y="72581"/>
                    <a:pt x="130181" y="56864"/>
                  </a:cubicBezTo>
                  <a:cubicBezTo>
                    <a:pt x="145230" y="23908"/>
                    <a:pt x="181520" y="1715"/>
                    <a:pt x="221144" y="286"/>
                  </a:cubicBezTo>
                  <a:cubicBezTo>
                    <a:pt x="221621" y="191"/>
                    <a:pt x="222002" y="0"/>
                    <a:pt x="222478"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03" name="Gruppieren 102">
            <a:extLst>
              <a:ext uri="{FF2B5EF4-FFF2-40B4-BE49-F238E27FC236}">
                <a16:creationId xmlns:a16="http://schemas.microsoft.com/office/drawing/2014/main" id="{7850E1DD-6D0C-98F7-7E18-2A5E7731AD39}"/>
              </a:ext>
            </a:extLst>
          </p:cNvPr>
          <p:cNvGrpSpPr>
            <a:grpSpLocks noChangeAspect="1"/>
          </p:cNvGrpSpPr>
          <p:nvPr/>
        </p:nvGrpSpPr>
        <p:grpSpPr bwMode="gray">
          <a:xfrm>
            <a:off x="5043042" y="1990298"/>
            <a:ext cx="488915" cy="889702"/>
            <a:chOff x="5241940" y="1990298"/>
            <a:chExt cx="488915" cy="889702"/>
          </a:xfrm>
        </p:grpSpPr>
        <p:cxnSp>
          <p:nvCxnSpPr>
            <p:cNvPr id="98" name="Gerader Verbinder 97">
              <a:extLst>
                <a:ext uri="{FF2B5EF4-FFF2-40B4-BE49-F238E27FC236}">
                  <a16:creationId xmlns:a16="http://schemas.microsoft.com/office/drawing/2014/main" id="{065790D9-8B1D-4071-8013-620415CCB3D5}"/>
                </a:ext>
              </a:extLst>
            </p:cNvPr>
            <p:cNvCxnSpPr/>
            <p:nvPr/>
          </p:nvCxnSpPr>
          <p:spPr bwMode="gray">
            <a:xfrm>
              <a:off x="5486400" y="2340000"/>
              <a:ext cx="0" cy="54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7171BF5E-5335-1B11-8339-614DBE6B4B9A}"/>
                </a:ext>
              </a:extLst>
            </p:cNvPr>
            <p:cNvSpPr txBox="1"/>
            <p:nvPr/>
          </p:nvSpPr>
          <p:spPr bwMode="gray">
            <a:xfrm>
              <a:off x="5241940" y="1990298"/>
              <a:ext cx="488915" cy="349702"/>
            </a:xfrm>
            <a:prstGeom prst="rect">
              <a:avLst/>
            </a:prstGeom>
            <a:noFill/>
          </p:spPr>
          <p:txBody>
            <a:bodyPr wrap="none" lIns="0" tIns="0" rIns="0" bIns="72000" anchor="b" anchorCtr="0">
              <a:spAutoFit/>
            </a:bodyPr>
            <a:lstStyle/>
            <a:p>
              <a:pPr algn="ctr">
                <a:lnSpc>
                  <a:spcPct val="90000"/>
                </a:lnSpc>
              </a:pPr>
              <a:r>
                <a:rPr lang="de-DE" sz="1000" dirty="0">
                  <a:solidFill>
                    <a:schemeClr val="bg1">
                      <a:lumMod val="65000"/>
                    </a:schemeClr>
                  </a:solidFill>
                </a:rPr>
                <a:t>Material-</a:t>
              </a:r>
              <a:br>
                <a:rPr lang="de-DE" sz="1000" dirty="0">
                  <a:solidFill>
                    <a:schemeClr val="bg1">
                      <a:lumMod val="65000"/>
                    </a:schemeClr>
                  </a:solidFill>
                </a:rPr>
              </a:br>
              <a:r>
                <a:rPr lang="de-DE" sz="1000" dirty="0">
                  <a:solidFill>
                    <a:schemeClr val="bg1">
                      <a:lumMod val="65000"/>
                    </a:schemeClr>
                  </a:solidFill>
                </a:rPr>
                <a:t>fluss</a:t>
              </a:r>
            </a:p>
          </p:txBody>
        </p:sp>
      </p:grpSp>
      <p:grpSp>
        <p:nvGrpSpPr>
          <p:cNvPr id="104" name="Gruppieren 103">
            <a:extLst>
              <a:ext uri="{FF2B5EF4-FFF2-40B4-BE49-F238E27FC236}">
                <a16:creationId xmlns:a16="http://schemas.microsoft.com/office/drawing/2014/main" id="{EB5C5440-E450-6704-2EA8-EFE98AB05A74}"/>
              </a:ext>
            </a:extLst>
          </p:cNvPr>
          <p:cNvGrpSpPr>
            <a:grpSpLocks noChangeAspect="1"/>
          </p:cNvGrpSpPr>
          <p:nvPr/>
        </p:nvGrpSpPr>
        <p:grpSpPr bwMode="gray">
          <a:xfrm>
            <a:off x="4080042" y="4139498"/>
            <a:ext cx="488915" cy="889702"/>
            <a:chOff x="5241940" y="1990298"/>
            <a:chExt cx="488915" cy="889702"/>
          </a:xfrm>
        </p:grpSpPr>
        <p:cxnSp>
          <p:nvCxnSpPr>
            <p:cNvPr id="105" name="Gerader Verbinder 104">
              <a:extLst>
                <a:ext uri="{FF2B5EF4-FFF2-40B4-BE49-F238E27FC236}">
                  <a16:creationId xmlns:a16="http://schemas.microsoft.com/office/drawing/2014/main" id="{8313DE72-DB0A-D0D2-96B1-92A8CFAAAC53}"/>
                </a:ext>
              </a:extLst>
            </p:cNvPr>
            <p:cNvCxnSpPr/>
            <p:nvPr/>
          </p:nvCxnSpPr>
          <p:spPr bwMode="gray">
            <a:xfrm>
              <a:off x="5486400" y="2340000"/>
              <a:ext cx="0" cy="54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sp>
          <p:nvSpPr>
            <p:cNvPr id="106" name="Textfeld 105">
              <a:extLst>
                <a:ext uri="{FF2B5EF4-FFF2-40B4-BE49-F238E27FC236}">
                  <a16:creationId xmlns:a16="http://schemas.microsoft.com/office/drawing/2014/main" id="{4AF02435-7880-7349-F164-9E48C757F1B4}"/>
                </a:ext>
              </a:extLst>
            </p:cNvPr>
            <p:cNvSpPr txBox="1"/>
            <p:nvPr/>
          </p:nvSpPr>
          <p:spPr bwMode="gray">
            <a:xfrm>
              <a:off x="5241940" y="1990298"/>
              <a:ext cx="488915" cy="349702"/>
            </a:xfrm>
            <a:prstGeom prst="rect">
              <a:avLst/>
            </a:prstGeom>
            <a:noFill/>
          </p:spPr>
          <p:txBody>
            <a:bodyPr wrap="none" lIns="0" tIns="0" rIns="0" bIns="72000" anchor="b" anchorCtr="0">
              <a:spAutoFit/>
            </a:bodyPr>
            <a:lstStyle/>
            <a:p>
              <a:pPr algn="ctr">
                <a:lnSpc>
                  <a:spcPct val="90000"/>
                </a:lnSpc>
              </a:pPr>
              <a:r>
                <a:rPr lang="de-DE" sz="1000" dirty="0">
                  <a:solidFill>
                    <a:schemeClr val="bg1">
                      <a:lumMod val="65000"/>
                    </a:schemeClr>
                  </a:solidFill>
                </a:rPr>
                <a:t>Material-</a:t>
              </a:r>
              <a:br>
                <a:rPr lang="de-DE" sz="1000" dirty="0">
                  <a:solidFill>
                    <a:schemeClr val="bg1">
                      <a:lumMod val="65000"/>
                    </a:schemeClr>
                  </a:solidFill>
                </a:rPr>
              </a:br>
              <a:r>
                <a:rPr lang="de-DE" sz="1000" dirty="0">
                  <a:solidFill>
                    <a:schemeClr val="bg1">
                      <a:lumMod val="65000"/>
                    </a:schemeClr>
                  </a:solidFill>
                </a:rPr>
                <a:t>fluss</a:t>
              </a:r>
            </a:p>
          </p:txBody>
        </p:sp>
      </p:grpSp>
      <p:pic>
        <p:nvPicPr>
          <p:cNvPr id="3" name="Grafik 2" descr="Ein Bild, das Text enthält.&#10;&#10;Automatisch generierte Beschreibung">
            <a:extLst>
              <a:ext uri="{FF2B5EF4-FFF2-40B4-BE49-F238E27FC236}">
                <a16:creationId xmlns:a16="http://schemas.microsoft.com/office/drawing/2014/main" id="{2A9829FB-E083-3045-3065-23D4BC8E163A}"/>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81948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9483EF38-4E34-43EB-B813-B379DDD2DAB9}"/>
              </a:ext>
            </a:extLst>
          </p:cNvPr>
          <p:cNvSpPr>
            <a:spLocks noGrp="1"/>
          </p:cNvSpPr>
          <p:nvPr>
            <p:ph sz="half" idx="1"/>
          </p:nvPr>
        </p:nvSpPr>
        <p:spPr bwMode="gray"/>
        <p:txBody>
          <a:bodyPr vert="horz" lIns="0" tIns="1980000" rIns="360000" bIns="0" rtlCol="0">
            <a:noAutofit/>
          </a:bodyPr>
          <a:lstStyle/>
          <a:p>
            <a:pPr marL="0" indent="0">
              <a:buNone/>
            </a:pPr>
            <a:r>
              <a:rPr lang="de-DE" sz="1600" dirty="0"/>
              <a:t>Mit der Unterschreitung des Sicherheitsbestands eines Produkts wird eine automatische Bestellung des Kunden ausgelöst. Das Produktionssignal kommt in diesem Fall vom Kunden.</a:t>
            </a:r>
          </a:p>
        </p:txBody>
      </p:sp>
      <p:pic>
        <p:nvPicPr>
          <p:cNvPr id="18" name="Bildplatzhalter 7">
            <a:extLst>
              <a:ext uri="{FF2B5EF4-FFF2-40B4-BE49-F238E27FC236}">
                <a16:creationId xmlns:a16="http://schemas.microsoft.com/office/drawing/2014/main" id="{BCCB2A35-4208-6FF0-B1E5-B62CF21F86E4}"/>
              </a:ext>
            </a:extLst>
          </p:cNvPr>
          <p:cNvPicPr>
            <a:picLocks noGrp="1" noChangeAspect="1"/>
          </p:cNvPicPr>
          <p:nvPr>
            <p:ph type="pic" sz="quarter" idx="14"/>
          </p:nvPr>
        </p:nvPicPr>
        <p:blipFill rotWithShape="1">
          <a:blip r:embed="rId2"/>
          <a:srcRect l="6708" r="6708"/>
          <a:stretch/>
        </p:blipFill>
        <p:spPr bwMode="gray">
          <a:xfrm flipH="1">
            <a:off x="8234272" y="0"/>
            <a:ext cx="3957728" cy="6858000"/>
          </a:xfrm>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From Push to pull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unsere Produktions- und Logistiksysteme flexibel genug?</a:t>
            </a:r>
          </a:p>
          <a:p>
            <a:pPr>
              <a:lnSpc>
                <a:spcPct val="90000"/>
              </a:lnSpc>
              <a:spcAft>
                <a:spcPts val="1000"/>
              </a:spcAft>
            </a:pPr>
            <a:r>
              <a:rPr lang="de-DE" sz="1600" dirty="0">
                <a:solidFill>
                  <a:schemeClr val="bg1"/>
                </a:solidFill>
              </a:rPr>
              <a:t>Können wir uns bei allen Aktivitäten am Kunden orientieren?</a:t>
            </a:r>
          </a:p>
          <a:p>
            <a:pPr>
              <a:lnSpc>
                <a:spcPct val="90000"/>
              </a:lnSpc>
              <a:spcAft>
                <a:spcPts val="1000"/>
              </a:spcAft>
            </a:pPr>
            <a:r>
              <a:rPr lang="de-DE" sz="1600" dirty="0">
                <a:solidFill>
                  <a:schemeClr val="bg1"/>
                </a:solidFill>
              </a:rPr>
              <a:t>Können unsere Lieferanten eine kundenorientierte Produktion unterstützen?</a:t>
            </a:r>
          </a:p>
          <a:p>
            <a:pPr>
              <a:lnSpc>
                <a:spcPct val="90000"/>
              </a:lnSpc>
              <a:spcAft>
                <a:spcPts val="1000"/>
              </a:spcAft>
            </a:pPr>
            <a:r>
              <a:rPr lang="de-DE" sz="1600" dirty="0">
                <a:solidFill>
                  <a:schemeClr val="bg1"/>
                </a:solidFill>
              </a:rPr>
              <a:t>Hilft uns das Modell, flexibler zu werden und wie müssen wir unsere Wertschöpfungs-kette dafür anpassen?</a:t>
            </a:r>
          </a:p>
        </p:txBody>
      </p:sp>
      <p:sp>
        <p:nvSpPr>
          <p:cNvPr id="15" name="Inhaltsplatzhalter 25">
            <a:extLst>
              <a:ext uri="{FF2B5EF4-FFF2-40B4-BE49-F238E27FC236}">
                <a16:creationId xmlns:a16="http://schemas.microsoft.com/office/drawing/2014/main" id="{1F3B81A1-EF14-465C-A783-69B1BB46A44A}"/>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Automatisierte </a:t>
            </a:r>
            <a:br>
              <a:rPr lang="de-DE" dirty="0"/>
            </a:br>
            <a:r>
              <a:rPr lang="de-DE" dirty="0"/>
              <a:t>Bestellsysteme</a:t>
            </a:r>
          </a:p>
        </p:txBody>
      </p:sp>
      <p:cxnSp>
        <p:nvCxnSpPr>
          <p:cNvPr id="16" name="Gerader Verbinder 15">
            <a:extLst>
              <a:ext uri="{FF2B5EF4-FFF2-40B4-BE49-F238E27FC236}">
                <a16:creationId xmlns:a16="http://schemas.microsoft.com/office/drawing/2014/main" id="{C7992546-D221-43DC-A556-20BDD0E0BFC4}"/>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573B80DD-0EF4-E87F-BA8E-A5F91156AFDE}"/>
              </a:ext>
            </a:extLst>
          </p:cNvPr>
          <p:cNvGrpSpPr/>
          <p:nvPr/>
        </p:nvGrpSpPr>
        <p:grpSpPr bwMode="gray">
          <a:xfrm>
            <a:off x="5200117" y="6241200"/>
            <a:ext cx="1791767" cy="252000"/>
            <a:chOff x="10011075" y="6241200"/>
            <a:chExt cx="1791767" cy="252000"/>
          </a:xfrm>
        </p:grpSpPr>
        <p:sp>
          <p:nvSpPr>
            <p:cNvPr id="22" name="Fußzeile">
              <a:extLst>
                <a:ext uri="{FF2B5EF4-FFF2-40B4-BE49-F238E27FC236}">
                  <a16:creationId xmlns:a16="http://schemas.microsoft.com/office/drawing/2014/main" id="{6C4FF723-86A1-20C3-C804-63F09C01384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3" action="ppaction://hlinksldjump"/>
              <a:extLst>
                <a:ext uri="{FF2B5EF4-FFF2-40B4-BE49-F238E27FC236}">
                  <a16:creationId xmlns:a16="http://schemas.microsoft.com/office/drawing/2014/main" id="{ED568977-A55B-D2EE-901A-9A4242DE7FD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14" name="ICON">
            <a:extLst>
              <a:ext uri="{FF2B5EF4-FFF2-40B4-BE49-F238E27FC236}">
                <a16:creationId xmlns:a16="http://schemas.microsoft.com/office/drawing/2014/main" id="{4A89FE01-3BF5-B784-48F6-AF6C6D798308}"/>
              </a:ext>
            </a:extLst>
          </p:cNvPr>
          <p:cNvSpPr>
            <a:spLocks noChangeAspect="1"/>
          </p:cNvSpPr>
          <p:nvPr/>
        </p:nvSpPr>
        <p:spPr bwMode="gray">
          <a:xfrm>
            <a:off x="540070" y="1512000"/>
            <a:ext cx="556754" cy="545306"/>
          </a:xfrm>
          <a:custGeom>
            <a:avLst/>
            <a:gdLst>
              <a:gd name="connsiteX0" fmla="*/ 200501 w 556754"/>
              <a:gd name="connsiteY0" fmla="*/ 370332 h 545306"/>
              <a:gd name="connsiteX1" fmla="*/ 210026 w 556754"/>
              <a:gd name="connsiteY1" fmla="*/ 379857 h 545306"/>
              <a:gd name="connsiteX2" fmla="*/ 210026 w 556754"/>
              <a:gd name="connsiteY2" fmla="*/ 476822 h 545306"/>
              <a:gd name="connsiteX3" fmla="*/ 340709 w 556754"/>
              <a:gd name="connsiteY3" fmla="*/ 522351 h 545306"/>
              <a:gd name="connsiteX4" fmla="*/ 340709 w 556754"/>
              <a:gd name="connsiteY4" fmla="*/ 383953 h 545306"/>
              <a:gd name="connsiteX5" fmla="*/ 350234 w 556754"/>
              <a:gd name="connsiteY5" fmla="*/ 374428 h 545306"/>
              <a:gd name="connsiteX6" fmla="*/ 359759 w 556754"/>
              <a:gd name="connsiteY6" fmla="*/ 383953 h 545306"/>
              <a:gd name="connsiteX7" fmla="*/ 359759 w 556754"/>
              <a:gd name="connsiteY7" fmla="*/ 522446 h 545306"/>
              <a:gd name="connsiteX8" fmla="*/ 490252 w 556754"/>
              <a:gd name="connsiteY8" fmla="*/ 476822 h 545306"/>
              <a:gd name="connsiteX9" fmla="*/ 490252 w 556754"/>
              <a:gd name="connsiteY9" fmla="*/ 379857 h 545306"/>
              <a:gd name="connsiteX10" fmla="*/ 499777 w 556754"/>
              <a:gd name="connsiteY10" fmla="*/ 370332 h 545306"/>
              <a:gd name="connsiteX11" fmla="*/ 509397 w 556754"/>
              <a:gd name="connsiteY11" fmla="*/ 379857 h 545306"/>
              <a:gd name="connsiteX12" fmla="*/ 509397 w 556754"/>
              <a:gd name="connsiteY12" fmla="*/ 483584 h 545306"/>
              <a:gd name="connsiteX13" fmla="*/ 503015 w 556754"/>
              <a:gd name="connsiteY13" fmla="*/ 492538 h 545306"/>
              <a:gd name="connsiteX14" fmla="*/ 354044 w 556754"/>
              <a:gd name="connsiteY14" fmla="*/ 544544 h 545306"/>
              <a:gd name="connsiteX15" fmla="*/ 350520 w 556754"/>
              <a:gd name="connsiteY15" fmla="*/ 545306 h 545306"/>
              <a:gd name="connsiteX16" fmla="*/ 350329 w 556754"/>
              <a:gd name="connsiteY16" fmla="*/ 545306 h 545306"/>
              <a:gd name="connsiteX17" fmla="*/ 350234 w 556754"/>
              <a:gd name="connsiteY17" fmla="*/ 545306 h 545306"/>
              <a:gd name="connsiteX18" fmla="*/ 346805 w 556754"/>
              <a:gd name="connsiteY18" fmla="*/ 544544 h 545306"/>
              <a:gd name="connsiteX19" fmla="*/ 197358 w 556754"/>
              <a:gd name="connsiteY19" fmla="*/ 492538 h 545306"/>
              <a:gd name="connsiteX20" fmla="*/ 190976 w 556754"/>
              <a:gd name="connsiteY20" fmla="*/ 483584 h 545306"/>
              <a:gd name="connsiteX21" fmla="*/ 190976 w 556754"/>
              <a:gd name="connsiteY21" fmla="*/ 379857 h 545306"/>
              <a:gd name="connsiteX22" fmla="*/ 200501 w 556754"/>
              <a:gd name="connsiteY22" fmla="*/ 370332 h 545306"/>
              <a:gd name="connsiteX23" fmla="*/ 202597 w 556754"/>
              <a:gd name="connsiteY23" fmla="*/ 302704 h 545306"/>
              <a:gd name="connsiteX24" fmla="*/ 169640 w 556754"/>
              <a:gd name="connsiteY24" fmla="*/ 335661 h 545306"/>
              <a:gd name="connsiteX25" fmla="*/ 296418 w 556754"/>
              <a:gd name="connsiteY25" fmla="*/ 382905 h 545306"/>
              <a:gd name="connsiteX26" fmla="*/ 332137 w 556754"/>
              <a:gd name="connsiteY26" fmla="*/ 348043 h 545306"/>
              <a:gd name="connsiteX27" fmla="*/ 497681 w 556754"/>
              <a:gd name="connsiteY27" fmla="*/ 302609 h 545306"/>
              <a:gd name="connsiteX28" fmla="*/ 368522 w 556754"/>
              <a:gd name="connsiteY28" fmla="*/ 347948 h 545306"/>
              <a:gd name="connsiteX29" fmla="*/ 403574 w 556754"/>
              <a:gd name="connsiteY29" fmla="*/ 382238 h 545306"/>
              <a:gd name="connsiteX30" fmla="*/ 529971 w 556754"/>
              <a:gd name="connsiteY30" fmla="*/ 334994 h 545306"/>
              <a:gd name="connsiteX31" fmla="*/ 44958 w 556754"/>
              <a:gd name="connsiteY31" fmla="*/ 259937 h 545306"/>
              <a:gd name="connsiteX32" fmla="*/ 76105 w 556754"/>
              <a:gd name="connsiteY32" fmla="*/ 259937 h 545306"/>
              <a:gd name="connsiteX33" fmla="*/ 85630 w 556754"/>
              <a:gd name="connsiteY33" fmla="*/ 269462 h 545306"/>
              <a:gd name="connsiteX34" fmla="*/ 76105 w 556754"/>
              <a:gd name="connsiteY34" fmla="*/ 278987 h 545306"/>
              <a:gd name="connsiteX35" fmla="*/ 44958 w 556754"/>
              <a:gd name="connsiteY35" fmla="*/ 278987 h 545306"/>
              <a:gd name="connsiteX36" fmla="*/ 35433 w 556754"/>
              <a:gd name="connsiteY36" fmla="*/ 269462 h 545306"/>
              <a:gd name="connsiteX37" fmla="*/ 44958 w 556754"/>
              <a:gd name="connsiteY37" fmla="*/ 259937 h 545306"/>
              <a:gd name="connsiteX38" fmla="*/ 398240 w 556754"/>
              <a:gd name="connsiteY38" fmla="*/ 251841 h 545306"/>
              <a:gd name="connsiteX39" fmla="*/ 502063 w 556754"/>
              <a:gd name="connsiteY39" fmla="*/ 281749 h 545306"/>
              <a:gd name="connsiteX40" fmla="*/ 506158 w 556754"/>
              <a:gd name="connsiteY40" fmla="*/ 284130 h 545306"/>
              <a:gd name="connsiteX41" fmla="*/ 553974 w 556754"/>
              <a:gd name="connsiteY41" fmla="*/ 332041 h 545306"/>
              <a:gd name="connsiteX42" fmla="*/ 556546 w 556754"/>
              <a:gd name="connsiteY42" fmla="*/ 340709 h 545306"/>
              <a:gd name="connsiteX43" fmla="*/ 550545 w 556754"/>
              <a:gd name="connsiteY43" fmla="*/ 347567 h 545306"/>
              <a:gd name="connsiteX44" fmla="*/ 404622 w 556754"/>
              <a:gd name="connsiteY44" fmla="*/ 402050 h 545306"/>
              <a:gd name="connsiteX45" fmla="*/ 401288 w 556754"/>
              <a:gd name="connsiteY45" fmla="*/ 402621 h 545306"/>
              <a:gd name="connsiteX46" fmla="*/ 394621 w 556754"/>
              <a:gd name="connsiteY46" fmla="*/ 399859 h 545306"/>
              <a:gd name="connsiteX47" fmla="*/ 350329 w 556754"/>
              <a:gd name="connsiteY47" fmla="*/ 356616 h 545306"/>
              <a:gd name="connsiteX48" fmla="*/ 305467 w 556754"/>
              <a:gd name="connsiteY48" fmla="*/ 400526 h 545306"/>
              <a:gd name="connsiteX49" fmla="*/ 298799 w 556754"/>
              <a:gd name="connsiteY49" fmla="*/ 403288 h 545306"/>
              <a:gd name="connsiteX50" fmla="*/ 295465 w 556754"/>
              <a:gd name="connsiteY50" fmla="*/ 402717 h 545306"/>
              <a:gd name="connsiteX51" fmla="*/ 149066 w 556754"/>
              <a:gd name="connsiteY51" fmla="*/ 348234 h 545306"/>
              <a:gd name="connsiteX52" fmla="*/ 143065 w 556754"/>
              <a:gd name="connsiteY52" fmla="*/ 341376 h 545306"/>
              <a:gd name="connsiteX53" fmla="*/ 145637 w 556754"/>
              <a:gd name="connsiteY53" fmla="*/ 332613 h 545306"/>
              <a:gd name="connsiteX54" fmla="*/ 193453 w 556754"/>
              <a:gd name="connsiteY54" fmla="*/ 284702 h 545306"/>
              <a:gd name="connsiteX55" fmla="*/ 197548 w 556754"/>
              <a:gd name="connsiteY55" fmla="*/ 282225 h 545306"/>
              <a:gd name="connsiteX56" fmla="*/ 296894 w 556754"/>
              <a:gd name="connsiteY56" fmla="*/ 253936 h 545306"/>
              <a:gd name="connsiteX57" fmla="*/ 308705 w 556754"/>
              <a:gd name="connsiteY57" fmla="*/ 260508 h 545306"/>
              <a:gd name="connsiteX58" fmla="*/ 302133 w 556754"/>
              <a:gd name="connsiteY58" fmla="*/ 272319 h 545306"/>
              <a:gd name="connsiteX59" fmla="*/ 231267 w 556754"/>
              <a:gd name="connsiteY59" fmla="*/ 292512 h 545306"/>
              <a:gd name="connsiteX60" fmla="*/ 349377 w 556754"/>
              <a:gd name="connsiteY60" fmla="*/ 333851 h 545306"/>
              <a:gd name="connsiteX61" fmla="*/ 350996 w 556754"/>
              <a:gd name="connsiteY61" fmla="*/ 333946 h 545306"/>
              <a:gd name="connsiteX62" fmla="*/ 469773 w 556754"/>
              <a:gd name="connsiteY62" fmla="*/ 292227 h 545306"/>
              <a:gd name="connsiteX63" fmla="*/ 392906 w 556754"/>
              <a:gd name="connsiteY63" fmla="*/ 270129 h 545306"/>
              <a:gd name="connsiteX64" fmla="*/ 386429 w 556754"/>
              <a:gd name="connsiteY64" fmla="*/ 258318 h 545306"/>
              <a:gd name="connsiteX65" fmla="*/ 398240 w 556754"/>
              <a:gd name="connsiteY65" fmla="*/ 251841 h 545306"/>
              <a:gd name="connsiteX66" fmla="*/ 112394 w 556754"/>
              <a:gd name="connsiteY66" fmla="*/ 237648 h 545306"/>
              <a:gd name="connsiteX67" fmla="*/ 135730 w 556754"/>
              <a:gd name="connsiteY67" fmla="*/ 260889 h 545306"/>
              <a:gd name="connsiteX68" fmla="*/ 135730 w 556754"/>
              <a:gd name="connsiteY68" fmla="*/ 277462 h 545306"/>
              <a:gd name="connsiteX69" fmla="*/ 112394 w 556754"/>
              <a:gd name="connsiteY69" fmla="*/ 300703 h 545306"/>
              <a:gd name="connsiteX70" fmla="*/ 89058 w 556754"/>
              <a:gd name="connsiteY70" fmla="*/ 277462 h 545306"/>
              <a:gd name="connsiteX71" fmla="*/ 98583 w 556754"/>
              <a:gd name="connsiteY71" fmla="*/ 267937 h 545306"/>
              <a:gd name="connsiteX72" fmla="*/ 108108 w 556754"/>
              <a:gd name="connsiteY72" fmla="*/ 277462 h 545306"/>
              <a:gd name="connsiteX73" fmla="*/ 112394 w 556754"/>
              <a:gd name="connsiteY73" fmla="*/ 281653 h 545306"/>
              <a:gd name="connsiteX74" fmla="*/ 116680 w 556754"/>
              <a:gd name="connsiteY74" fmla="*/ 277462 h 545306"/>
              <a:gd name="connsiteX75" fmla="*/ 116680 w 556754"/>
              <a:gd name="connsiteY75" fmla="*/ 260889 h 545306"/>
              <a:gd name="connsiteX76" fmla="*/ 112394 w 556754"/>
              <a:gd name="connsiteY76" fmla="*/ 256698 h 545306"/>
              <a:gd name="connsiteX77" fmla="*/ 102869 w 556754"/>
              <a:gd name="connsiteY77" fmla="*/ 247173 h 545306"/>
              <a:gd name="connsiteX78" fmla="*/ 112394 w 556754"/>
              <a:gd name="connsiteY78" fmla="*/ 237648 h 545306"/>
              <a:gd name="connsiteX79" fmla="*/ 350043 w 556754"/>
              <a:gd name="connsiteY79" fmla="*/ 186213 h 545306"/>
              <a:gd name="connsiteX80" fmla="*/ 359568 w 556754"/>
              <a:gd name="connsiteY80" fmla="*/ 195738 h 545306"/>
              <a:gd name="connsiteX81" fmla="*/ 359568 w 556754"/>
              <a:gd name="connsiteY81" fmla="*/ 200405 h 545306"/>
              <a:gd name="connsiteX82" fmla="*/ 380809 w 556754"/>
              <a:gd name="connsiteY82" fmla="*/ 229266 h 545306"/>
              <a:gd name="connsiteX83" fmla="*/ 371284 w 556754"/>
              <a:gd name="connsiteY83" fmla="*/ 238791 h 545306"/>
              <a:gd name="connsiteX84" fmla="*/ 361759 w 556754"/>
              <a:gd name="connsiteY84" fmla="*/ 229266 h 545306"/>
              <a:gd name="connsiteX85" fmla="*/ 350425 w 556754"/>
              <a:gd name="connsiteY85" fmla="*/ 217931 h 545306"/>
              <a:gd name="connsiteX86" fmla="*/ 339185 w 556754"/>
              <a:gd name="connsiteY86" fmla="*/ 229266 h 545306"/>
              <a:gd name="connsiteX87" fmla="*/ 353473 w 556754"/>
              <a:gd name="connsiteY87" fmla="*/ 241077 h 545306"/>
              <a:gd name="connsiteX88" fmla="*/ 380809 w 556754"/>
              <a:gd name="connsiteY88" fmla="*/ 270986 h 545306"/>
              <a:gd name="connsiteX89" fmla="*/ 359568 w 556754"/>
              <a:gd name="connsiteY89" fmla="*/ 299846 h 545306"/>
              <a:gd name="connsiteX90" fmla="*/ 359568 w 556754"/>
              <a:gd name="connsiteY90" fmla="*/ 303180 h 545306"/>
              <a:gd name="connsiteX91" fmla="*/ 350043 w 556754"/>
              <a:gd name="connsiteY91" fmla="*/ 312705 h 545306"/>
              <a:gd name="connsiteX92" fmla="*/ 340518 w 556754"/>
              <a:gd name="connsiteY92" fmla="*/ 303180 h 545306"/>
              <a:gd name="connsiteX93" fmla="*/ 340518 w 556754"/>
              <a:gd name="connsiteY93" fmla="*/ 299561 h 545306"/>
              <a:gd name="connsiteX94" fmla="*/ 320135 w 556754"/>
              <a:gd name="connsiteY94" fmla="*/ 270986 h 545306"/>
              <a:gd name="connsiteX95" fmla="*/ 329660 w 556754"/>
              <a:gd name="connsiteY95" fmla="*/ 261461 h 545306"/>
              <a:gd name="connsiteX96" fmla="*/ 339185 w 556754"/>
              <a:gd name="connsiteY96" fmla="*/ 270986 h 545306"/>
              <a:gd name="connsiteX97" fmla="*/ 349948 w 556754"/>
              <a:gd name="connsiteY97" fmla="*/ 282225 h 545306"/>
              <a:gd name="connsiteX98" fmla="*/ 350043 w 556754"/>
              <a:gd name="connsiteY98" fmla="*/ 282225 h 545306"/>
              <a:gd name="connsiteX99" fmla="*/ 350615 w 556754"/>
              <a:gd name="connsiteY99" fmla="*/ 282320 h 545306"/>
              <a:gd name="connsiteX100" fmla="*/ 361759 w 556754"/>
              <a:gd name="connsiteY100" fmla="*/ 270986 h 545306"/>
              <a:gd name="connsiteX101" fmla="*/ 347472 w 556754"/>
              <a:gd name="connsiteY101" fmla="*/ 259079 h 545306"/>
              <a:gd name="connsiteX102" fmla="*/ 320135 w 556754"/>
              <a:gd name="connsiteY102" fmla="*/ 229171 h 545306"/>
              <a:gd name="connsiteX103" fmla="*/ 340518 w 556754"/>
              <a:gd name="connsiteY103" fmla="*/ 200596 h 545306"/>
              <a:gd name="connsiteX104" fmla="*/ 340518 w 556754"/>
              <a:gd name="connsiteY104" fmla="*/ 195738 h 545306"/>
              <a:gd name="connsiteX105" fmla="*/ 350043 w 556754"/>
              <a:gd name="connsiteY105" fmla="*/ 186213 h 545306"/>
              <a:gd name="connsiteX106" fmla="*/ 242887 w 556754"/>
              <a:gd name="connsiteY106" fmla="*/ 168973 h 545306"/>
              <a:gd name="connsiteX107" fmla="*/ 303466 w 556754"/>
              <a:gd name="connsiteY107" fmla="*/ 168973 h 545306"/>
              <a:gd name="connsiteX108" fmla="*/ 312991 w 556754"/>
              <a:gd name="connsiteY108" fmla="*/ 178498 h 545306"/>
              <a:gd name="connsiteX109" fmla="*/ 303466 w 556754"/>
              <a:gd name="connsiteY109" fmla="*/ 188023 h 545306"/>
              <a:gd name="connsiteX110" fmla="*/ 242887 w 556754"/>
              <a:gd name="connsiteY110" fmla="*/ 188023 h 545306"/>
              <a:gd name="connsiteX111" fmla="*/ 233362 w 556754"/>
              <a:gd name="connsiteY111" fmla="*/ 178498 h 545306"/>
              <a:gd name="connsiteX112" fmla="*/ 242887 w 556754"/>
              <a:gd name="connsiteY112" fmla="*/ 168973 h 545306"/>
              <a:gd name="connsiteX113" fmla="*/ 44958 w 556754"/>
              <a:gd name="connsiteY113" fmla="*/ 168973 h 545306"/>
              <a:gd name="connsiteX114" fmla="*/ 107156 w 556754"/>
              <a:gd name="connsiteY114" fmla="*/ 168973 h 545306"/>
              <a:gd name="connsiteX115" fmla="*/ 116681 w 556754"/>
              <a:gd name="connsiteY115" fmla="*/ 178498 h 545306"/>
              <a:gd name="connsiteX116" fmla="*/ 107156 w 556754"/>
              <a:gd name="connsiteY116" fmla="*/ 188023 h 545306"/>
              <a:gd name="connsiteX117" fmla="*/ 44958 w 556754"/>
              <a:gd name="connsiteY117" fmla="*/ 188023 h 545306"/>
              <a:gd name="connsiteX118" fmla="*/ 35433 w 556754"/>
              <a:gd name="connsiteY118" fmla="*/ 178498 h 545306"/>
              <a:gd name="connsiteX119" fmla="*/ 44958 w 556754"/>
              <a:gd name="connsiteY119" fmla="*/ 168973 h 545306"/>
              <a:gd name="connsiteX120" fmla="*/ 148875 w 556754"/>
              <a:gd name="connsiteY120" fmla="*/ 146399 h 545306"/>
              <a:gd name="connsiteX121" fmla="*/ 172211 w 556754"/>
              <a:gd name="connsiteY121" fmla="*/ 169926 h 545306"/>
              <a:gd name="connsiteX122" fmla="*/ 172211 w 556754"/>
              <a:gd name="connsiteY122" fmla="*/ 186785 h 545306"/>
              <a:gd name="connsiteX123" fmla="*/ 148875 w 556754"/>
              <a:gd name="connsiteY123" fmla="*/ 210312 h 545306"/>
              <a:gd name="connsiteX124" fmla="*/ 125539 w 556754"/>
              <a:gd name="connsiteY124" fmla="*/ 186785 h 545306"/>
              <a:gd name="connsiteX125" fmla="*/ 135064 w 556754"/>
              <a:gd name="connsiteY125" fmla="*/ 177260 h 545306"/>
              <a:gd name="connsiteX126" fmla="*/ 144589 w 556754"/>
              <a:gd name="connsiteY126" fmla="*/ 186785 h 545306"/>
              <a:gd name="connsiteX127" fmla="*/ 148875 w 556754"/>
              <a:gd name="connsiteY127" fmla="*/ 191262 h 545306"/>
              <a:gd name="connsiteX128" fmla="*/ 153161 w 556754"/>
              <a:gd name="connsiteY128" fmla="*/ 186785 h 545306"/>
              <a:gd name="connsiteX129" fmla="*/ 153161 w 556754"/>
              <a:gd name="connsiteY129" fmla="*/ 169926 h 545306"/>
              <a:gd name="connsiteX130" fmla="*/ 148875 w 556754"/>
              <a:gd name="connsiteY130" fmla="*/ 165449 h 545306"/>
              <a:gd name="connsiteX131" fmla="*/ 139350 w 556754"/>
              <a:gd name="connsiteY131" fmla="*/ 155924 h 545306"/>
              <a:gd name="connsiteX132" fmla="*/ 148875 w 556754"/>
              <a:gd name="connsiteY132" fmla="*/ 146399 h 545306"/>
              <a:gd name="connsiteX133" fmla="*/ 202120 w 556754"/>
              <a:gd name="connsiteY133" fmla="*/ 146303 h 545306"/>
              <a:gd name="connsiteX134" fmla="*/ 225742 w 556754"/>
              <a:gd name="connsiteY134" fmla="*/ 169830 h 545306"/>
              <a:gd name="connsiteX135" fmla="*/ 225742 w 556754"/>
              <a:gd name="connsiteY135" fmla="*/ 186689 h 545306"/>
              <a:gd name="connsiteX136" fmla="*/ 202120 w 556754"/>
              <a:gd name="connsiteY136" fmla="*/ 210216 h 545306"/>
              <a:gd name="connsiteX137" fmla="*/ 178498 w 556754"/>
              <a:gd name="connsiteY137" fmla="*/ 186689 h 545306"/>
              <a:gd name="connsiteX138" fmla="*/ 188023 w 556754"/>
              <a:gd name="connsiteY138" fmla="*/ 177164 h 545306"/>
              <a:gd name="connsiteX139" fmla="*/ 197548 w 556754"/>
              <a:gd name="connsiteY139" fmla="*/ 186689 h 545306"/>
              <a:gd name="connsiteX140" fmla="*/ 202120 w 556754"/>
              <a:gd name="connsiteY140" fmla="*/ 191166 h 545306"/>
              <a:gd name="connsiteX141" fmla="*/ 206692 w 556754"/>
              <a:gd name="connsiteY141" fmla="*/ 186689 h 545306"/>
              <a:gd name="connsiteX142" fmla="*/ 206692 w 556754"/>
              <a:gd name="connsiteY142" fmla="*/ 169830 h 545306"/>
              <a:gd name="connsiteX143" fmla="*/ 202120 w 556754"/>
              <a:gd name="connsiteY143" fmla="*/ 165353 h 545306"/>
              <a:gd name="connsiteX144" fmla="*/ 192595 w 556754"/>
              <a:gd name="connsiteY144" fmla="*/ 155828 h 545306"/>
              <a:gd name="connsiteX145" fmla="*/ 202120 w 556754"/>
              <a:gd name="connsiteY145" fmla="*/ 146303 h 545306"/>
              <a:gd name="connsiteX146" fmla="*/ 44958 w 556754"/>
              <a:gd name="connsiteY146" fmla="*/ 85534 h 545306"/>
              <a:gd name="connsiteX147" fmla="*/ 166783 w 556754"/>
              <a:gd name="connsiteY147" fmla="*/ 85534 h 545306"/>
              <a:gd name="connsiteX148" fmla="*/ 176308 w 556754"/>
              <a:gd name="connsiteY148" fmla="*/ 95059 h 545306"/>
              <a:gd name="connsiteX149" fmla="*/ 166783 w 556754"/>
              <a:gd name="connsiteY149" fmla="*/ 104584 h 545306"/>
              <a:gd name="connsiteX150" fmla="*/ 44958 w 556754"/>
              <a:gd name="connsiteY150" fmla="*/ 104584 h 545306"/>
              <a:gd name="connsiteX151" fmla="*/ 35433 w 556754"/>
              <a:gd name="connsiteY151" fmla="*/ 95059 h 545306"/>
              <a:gd name="connsiteX152" fmla="*/ 44958 w 556754"/>
              <a:gd name="connsiteY152" fmla="*/ 85534 h 545306"/>
              <a:gd name="connsiteX153" fmla="*/ 313562 w 556754"/>
              <a:gd name="connsiteY153" fmla="*/ 62864 h 545306"/>
              <a:gd name="connsiteX154" fmla="*/ 336898 w 556754"/>
              <a:gd name="connsiteY154" fmla="*/ 86391 h 545306"/>
              <a:gd name="connsiteX155" fmla="*/ 336898 w 556754"/>
              <a:gd name="connsiteY155" fmla="*/ 103345 h 545306"/>
              <a:gd name="connsiteX156" fmla="*/ 313562 w 556754"/>
              <a:gd name="connsiteY156" fmla="*/ 126777 h 545306"/>
              <a:gd name="connsiteX157" fmla="*/ 290226 w 556754"/>
              <a:gd name="connsiteY157" fmla="*/ 103250 h 545306"/>
              <a:gd name="connsiteX158" fmla="*/ 299751 w 556754"/>
              <a:gd name="connsiteY158" fmla="*/ 93725 h 545306"/>
              <a:gd name="connsiteX159" fmla="*/ 309276 w 556754"/>
              <a:gd name="connsiteY159" fmla="*/ 103250 h 545306"/>
              <a:gd name="connsiteX160" fmla="*/ 313562 w 556754"/>
              <a:gd name="connsiteY160" fmla="*/ 107727 h 545306"/>
              <a:gd name="connsiteX161" fmla="*/ 317848 w 556754"/>
              <a:gd name="connsiteY161" fmla="*/ 103250 h 545306"/>
              <a:gd name="connsiteX162" fmla="*/ 317848 w 556754"/>
              <a:gd name="connsiteY162" fmla="*/ 86391 h 545306"/>
              <a:gd name="connsiteX163" fmla="*/ 313562 w 556754"/>
              <a:gd name="connsiteY163" fmla="*/ 81914 h 545306"/>
              <a:gd name="connsiteX164" fmla="*/ 304037 w 556754"/>
              <a:gd name="connsiteY164" fmla="*/ 72389 h 545306"/>
              <a:gd name="connsiteX165" fmla="*/ 313562 w 556754"/>
              <a:gd name="connsiteY165" fmla="*/ 62864 h 545306"/>
              <a:gd name="connsiteX166" fmla="*/ 259841 w 556754"/>
              <a:gd name="connsiteY166" fmla="*/ 62864 h 545306"/>
              <a:gd name="connsiteX167" fmla="*/ 283177 w 556754"/>
              <a:gd name="connsiteY167" fmla="*/ 86391 h 545306"/>
              <a:gd name="connsiteX168" fmla="*/ 283177 w 556754"/>
              <a:gd name="connsiteY168" fmla="*/ 103250 h 545306"/>
              <a:gd name="connsiteX169" fmla="*/ 259841 w 556754"/>
              <a:gd name="connsiteY169" fmla="*/ 126777 h 545306"/>
              <a:gd name="connsiteX170" fmla="*/ 236505 w 556754"/>
              <a:gd name="connsiteY170" fmla="*/ 103250 h 545306"/>
              <a:gd name="connsiteX171" fmla="*/ 246030 w 556754"/>
              <a:gd name="connsiteY171" fmla="*/ 93725 h 545306"/>
              <a:gd name="connsiteX172" fmla="*/ 255555 w 556754"/>
              <a:gd name="connsiteY172" fmla="*/ 103250 h 545306"/>
              <a:gd name="connsiteX173" fmla="*/ 259841 w 556754"/>
              <a:gd name="connsiteY173" fmla="*/ 107727 h 545306"/>
              <a:gd name="connsiteX174" fmla="*/ 264127 w 556754"/>
              <a:gd name="connsiteY174" fmla="*/ 103250 h 545306"/>
              <a:gd name="connsiteX175" fmla="*/ 264127 w 556754"/>
              <a:gd name="connsiteY175" fmla="*/ 86391 h 545306"/>
              <a:gd name="connsiteX176" fmla="*/ 259841 w 556754"/>
              <a:gd name="connsiteY176" fmla="*/ 81914 h 545306"/>
              <a:gd name="connsiteX177" fmla="*/ 250316 w 556754"/>
              <a:gd name="connsiteY177" fmla="*/ 72389 h 545306"/>
              <a:gd name="connsiteX178" fmla="*/ 259841 w 556754"/>
              <a:gd name="connsiteY178" fmla="*/ 62864 h 545306"/>
              <a:gd name="connsiteX179" fmla="*/ 206025 w 556754"/>
              <a:gd name="connsiteY179" fmla="*/ 62864 h 545306"/>
              <a:gd name="connsiteX180" fmla="*/ 229361 w 556754"/>
              <a:gd name="connsiteY180" fmla="*/ 86391 h 545306"/>
              <a:gd name="connsiteX181" fmla="*/ 229361 w 556754"/>
              <a:gd name="connsiteY181" fmla="*/ 103250 h 545306"/>
              <a:gd name="connsiteX182" fmla="*/ 206025 w 556754"/>
              <a:gd name="connsiteY182" fmla="*/ 126777 h 545306"/>
              <a:gd name="connsiteX183" fmla="*/ 182689 w 556754"/>
              <a:gd name="connsiteY183" fmla="*/ 103250 h 545306"/>
              <a:gd name="connsiteX184" fmla="*/ 192214 w 556754"/>
              <a:gd name="connsiteY184" fmla="*/ 93725 h 545306"/>
              <a:gd name="connsiteX185" fmla="*/ 201739 w 556754"/>
              <a:gd name="connsiteY185" fmla="*/ 103250 h 545306"/>
              <a:gd name="connsiteX186" fmla="*/ 206025 w 556754"/>
              <a:gd name="connsiteY186" fmla="*/ 107727 h 545306"/>
              <a:gd name="connsiteX187" fmla="*/ 210311 w 556754"/>
              <a:gd name="connsiteY187" fmla="*/ 103250 h 545306"/>
              <a:gd name="connsiteX188" fmla="*/ 210311 w 556754"/>
              <a:gd name="connsiteY188" fmla="*/ 86391 h 545306"/>
              <a:gd name="connsiteX189" fmla="*/ 206025 w 556754"/>
              <a:gd name="connsiteY189" fmla="*/ 81914 h 545306"/>
              <a:gd name="connsiteX190" fmla="*/ 196500 w 556754"/>
              <a:gd name="connsiteY190" fmla="*/ 72389 h 545306"/>
              <a:gd name="connsiteX191" fmla="*/ 206025 w 556754"/>
              <a:gd name="connsiteY191" fmla="*/ 62864 h 545306"/>
              <a:gd name="connsiteX192" fmla="*/ 32766 w 556754"/>
              <a:gd name="connsiteY192" fmla="*/ 0 h 545306"/>
              <a:gd name="connsiteX193" fmla="*/ 384143 w 556754"/>
              <a:gd name="connsiteY193" fmla="*/ 0 h 545306"/>
              <a:gd name="connsiteX194" fmla="*/ 416909 w 556754"/>
              <a:gd name="connsiteY194" fmla="*/ 32861 h 545306"/>
              <a:gd name="connsiteX195" fmla="*/ 416909 w 556754"/>
              <a:gd name="connsiteY195" fmla="*/ 240602 h 545306"/>
              <a:gd name="connsiteX196" fmla="*/ 407384 w 556754"/>
              <a:gd name="connsiteY196" fmla="*/ 250127 h 545306"/>
              <a:gd name="connsiteX197" fmla="*/ 397859 w 556754"/>
              <a:gd name="connsiteY197" fmla="*/ 240602 h 545306"/>
              <a:gd name="connsiteX198" fmla="*/ 397859 w 556754"/>
              <a:gd name="connsiteY198" fmla="*/ 32861 h 545306"/>
              <a:gd name="connsiteX199" fmla="*/ 384143 w 556754"/>
              <a:gd name="connsiteY199" fmla="*/ 19050 h 545306"/>
              <a:gd name="connsiteX200" fmla="*/ 32766 w 556754"/>
              <a:gd name="connsiteY200" fmla="*/ 19050 h 545306"/>
              <a:gd name="connsiteX201" fmla="*/ 19050 w 556754"/>
              <a:gd name="connsiteY201" fmla="*/ 32861 h 545306"/>
              <a:gd name="connsiteX202" fmla="*/ 19050 w 556754"/>
              <a:gd name="connsiteY202" fmla="*/ 465201 h 545306"/>
              <a:gd name="connsiteX203" fmla="*/ 32766 w 556754"/>
              <a:gd name="connsiteY203" fmla="*/ 479012 h 545306"/>
              <a:gd name="connsiteX204" fmla="*/ 175831 w 556754"/>
              <a:gd name="connsiteY204" fmla="*/ 479012 h 545306"/>
              <a:gd name="connsiteX205" fmla="*/ 185261 w 556754"/>
              <a:gd name="connsiteY205" fmla="*/ 488537 h 545306"/>
              <a:gd name="connsiteX206" fmla="*/ 175736 w 556754"/>
              <a:gd name="connsiteY206" fmla="*/ 498062 h 545306"/>
              <a:gd name="connsiteX207" fmla="*/ 32766 w 556754"/>
              <a:gd name="connsiteY207" fmla="*/ 498062 h 545306"/>
              <a:gd name="connsiteX208" fmla="*/ 0 w 556754"/>
              <a:gd name="connsiteY208" fmla="*/ 465201 h 545306"/>
              <a:gd name="connsiteX209" fmla="*/ 0 w 556754"/>
              <a:gd name="connsiteY209" fmla="*/ 32861 h 545306"/>
              <a:gd name="connsiteX210" fmla="*/ 32766 w 556754"/>
              <a:gd name="connsiteY210" fmla="*/ 0 h 54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56754" h="545306">
                <a:moveTo>
                  <a:pt x="200501" y="370332"/>
                </a:moveTo>
                <a:cubicBezTo>
                  <a:pt x="205740" y="370332"/>
                  <a:pt x="210026" y="374618"/>
                  <a:pt x="210026" y="379857"/>
                </a:cubicBezTo>
                <a:lnTo>
                  <a:pt x="210026" y="476822"/>
                </a:lnTo>
                <a:lnTo>
                  <a:pt x="340709" y="522351"/>
                </a:lnTo>
                <a:lnTo>
                  <a:pt x="340709" y="383953"/>
                </a:lnTo>
                <a:cubicBezTo>
                  <a:pt x="340709" y="378714"/>
                  <a:pt x="344995" y="374428"/>
                  <a:pt x="350234" y="374428"/>
                </a:cubicBezTo>
                <a:cubicBezTo>
                  <a:pt x="355473" y="374428"/>
                  <a:pt x="359759" y="378714"/>
                  <a:pt x="359759" y="383953"/>
                </a:cubicBezTo>
                <a:lnTo>
                  <a:pt x="359759" y="522446"/>
                </a:lnTo>
                <a:lnTo>
                  <a:pt x="490252" y="476822"/>
                </a:lnTo>
                <a:lnTo>
                  <a:pt x="490252" y="379857"/>
                </a:lnTo>
                <a:cubicBezTo>
                  <a:pt x="490252" y="374618"/>
                  <a:pt x="494538" y="370332"/>
                  <a:pt x="499777" y="370332"/>
                </a:cubicBezTo>
                <a:cubicBezTo>
                  <a:pt x="505015" y="370332"/>
                  <a:pt x="509302" y="374618"/>
                  <a:pt x="509397" y="379857"/>
                </a:cubicBezTo>
                <a:lnTo>
                  <a:pt x="509397" y="483584"/>
                </a:lnTo>
                <a:cubicBezTo>
                  <a:pt x="509397" y="487585"/>
                  <a:pt x="506825" y="491204"/>
                  <a:pt x="503015" y="492538"/>
                </a:cubicBezTo>
                <a:lnTo>
                  <a:pt x="354044" y="544544"/>
                </a:lnTo>
                <a:cubicBezTo>
                  <a:pt x="352901" y="545021"/>
                  <a:pt x="351758" y="545306"/>
                  <a:pt x="350520" y="545306"/>
                </a:cubicBezTo>
                <a:cubicBezTo>
                  <a:pt x="350425" y="545306"/>
                  <a:pt x="350425" y="545306"/>
                  <a:pt x="350329" y="545306"/>
                </a:cubicBezTo>
                <a:cubicBezTo>
                  <a:pt x="350329" y="545306"/>
                  <a:pt x="350234" y="545306"/>
                  <a:pt x="350234" y="545306"/>
                </a:cubicBezTo>
                <a:cubicBezTo>
                  <a:pt x="349091" y="545306"/>
                  <a:pt x="347948" y="545021"/>
                  <a:pt x="346805" y="544544"/>
                </a:cubicBezTo>
                <a:lnTo>
                  <a:pt x="197358" y="492538"/>
                </a:lnTo>
                <a:cubicBezTo>
                  <a:pt x="193548" y="491204"/>
                  <a:pt x="190976" y="487680"/>
                  <a:pt x="190976" y="483584"/>
                </a:cubicBezTo>
                <a:lnTo>
                  <a:pt x="190976" y="379857"/>
                </a:lnTo>
                <a:cubicBezTo>
                  <a:pt x="190976" y="374618"/>
                  <a:pt x="195262" y="370332"/>
                  <a:pt x="200501" y="370332"/>
                </a:cubicBezTo>
                <a:close/>
                <a:moveTo>
                  <a:pt x="202597" y="302704"/>
                </a:moveTo>
                <a:lnTo>
                  <a:pt x="169640" y="335661"/>
                </a:lnTo>
                <a:lnTo>
                  <a:pt x="296418" y="382905"/>
                </a:lnTo>
                <a:lnTo>
                  <a:pt x="332137" y="348043"/>
                </a:lnTo>
                <a:close/>
                <a:moveTo>
                  <a:pt x="497681" y="302609"/>
                </a:moveTo>
                <a:lnTo>
                  <a:pt x="368522" y="347948"/>
                </a:lnTo>
                <a:lnTo>
                  <a:pt x="403574" y="382238"/>
                </a:lnTo>
                <a:lnTo>
                  <a:pt x="529971" y="334994"/>
                </a:lnTo>
                <a:close/>
                <a:moveTo>
                  <a:pt x="44958" y="259937"/>
                </a:moveTo>
                <a:lnTo>
                  <a:pt x="76105" y="259937"/>
                </a:lnTo>
                <a:cubicBezTo>
                  <a:pt x="81344" y="259937"/>
                  <a:pt x="85630" y="264223"/>
                  <a:pt x="85630" y="269462"/>
                </a:cubicBezTo>
                <a:cubicBezTo>
                  <a:pt x="85630" y="274701"/>
                  <a:pt x="81344" y="278987"/>
                  <a:pt x="76105" y="278987"/>
                </a:cubicBezTo>
                <a:lnTo>
                  <a:pt x="44958" y="278987"/>
                </a:lnTo>
                <a:cubicBezTo>
                  <a:pt x="39719" y="278987"/>
                  <a:pt x="35433" y="274701"/>
                  <a:pt x="35433" y="269462"/>
                </a:cubicBezTo>
                <a:cubicBezTo>
                  <a:pt x="35433" y="264223"/>
                  <a:pt x="39719" y="259937"/>
                  <a:pt x="44958" y="259937"/>
                </a:cubicBezTo>
                <a:close/>
                <a:moveTo>
                  <a:pt x="398240" y="251841"/>
                </a:moveTo>
                <a:lnTo>
                  <a:pt x="502063" y="281749"/>
                </a:lnTo>
                <a:cubicBezTo>
                  <a:pt x="503587" y="282130"/>
                  <a:pt x="505015" y="282987"/>
                  <a:pt x="506158" y="284130"/>
                </a:cubicBezTo>
                <a:lnTo>
                  <a:pt x="553974" y="332041"/>
                </a:lnTo>
                <a:cubicBezTo>
                  <a:pt x="556260" y="334422"/>
                  <a:pt x="557212" y="337661"/>
                  <a:pt x="556546" y="340709"/>
                </a:cubicBezTo>
                <a:cubicBezTo>
                  <a:pt x="555784" y="343852"/>
                  <a:pt x="553593" y="346424"/>
                  <a:pt x="550545" y="347567"/>
                </a:cubicBezTo>
                <a:lnTo>
                  <a:pt x="404622" y="402050"/>
                </a:lnTo>
                <a:cubicBezTo>
                  <a:pt x="403574" y="402431"/>
                  <a:pt x="402431" y="402621"/>
                  <a:pt x="401288" y="402621"/>
                </a:cubicBezTo>
                <a:cubicBezTo>
                  <a:pt x="398812" y="402621"/>
                  <a:pt x="396430" y="401669"/>
                  <a:pt x="394621" y="399859"/>
                </a:cubicBezTo>
                <a:lnTo>
                  <a:pt x="350329" y="356616"/>
                </a:lnTo>
                <a:lnTo>
                  <a:pt x="305467" y="400526"/>
                </a:lnTo>
                <a:cubicBezTo>
                  <a:pt x="303657" y="402336"/>
                  <a:pt x="301276" y="403288"/>
                  <a:pt x="298799" y="403288"/>
                </a:cubicBezTo>
                <a:cubicBezTo>
                  <a:pt x="297656" y="403288"/>
                  <a:pt x="296513" y="403098"/>
                  <a:pt x="295465" y="402717"/>
                </a:cubicBezTo>
                <a:lnTo>
                  <a:pt x="149066" y="348234"/>
                </a:lnTo>
                <a:cubicBezTo>
                  <a:pt x="146018" y="347091"/>
                  <a:pt x="143732" y="344519"/>
                  <a:pt x="143065" y="341376"/>
                </a:cubicBezTo>
                <a:cubicBezTo>
                  <a:pt x="142399" y="338232"/>
                  <a:pt x="143351" y="334899"/>
                  <a:pt x="145637" y="332613"/>
                </a:cubicBezTo>
                <a:lnTo>
                  <a:pt x="193453" y="284702"/>
                </a:lnTo>
                <a:cubicBezTo>
                  <a:pt x="194596" y="283464"/>
                  <a:pt x="196024" y="282702"/>
                  <a:pt x="197548" y="282225"/>
                </a:cubicBezTo>
                <a:lnTo>
                  <a:pt x="296894" y="253936"/>
                </a:lnTo>
                <a:cubicBezTo>
                  <a:pt x="301942" y="252507"/>
                  <a:pt x="307276" y="255460"/>
                  <a:pt x="308705" y="260508"/>
                </a:cubicBezTo>
                <a:cubicBezTo>
                  <a:pt x="310134" y="265652"/>
                  <a:pt x="307181" y="270891"/>
                  <a:pt x="302133" y="272319"/>
                </a:cubicBezTo>
                <a:lnTo>
                  <a:pt x="231267" y="292512"/>
                </a:lnTo>
                <a:lnTo>
                  <a:pt x="349377" y="333851"/>
                </a:lnTo>
                <a:cubicBezTo>
                  <a:pt x="349948" y="333851"/>
                  <a:pt x="350425" y="333851"/>
                  <a:pt x="350996" y="333946"/>
                </a:cubicBezTo>
                <a:lnTo>
                  <a:pt x="469773" y="292227"/>
                </a:lnTo>
                <a:lnTo>
                  <a:pt x="392906" y="270129"/>
                </a:lnTo>
                <a:cubicBezTo>
                  <a:pt x="387858" y="268605"/>
                  <a:pt x="385000" y="263366"/>
                  <a:pt x="386429" y="258318"/>
                </a:cubicBezTo>
                <a:cubicBezTo>
                  <a:pt x="387953" y="253269"/>
                  <a:pt x="393192" y="250412"/>
                  <a:pt x="398240" y="251841"/>
                </a:cubicBezTo>
                <a:close/>
                <a:moveTo>
                  <a:pt x="112394" y="237648"/>
                </a:moveTo>
                <a:cubicBezTo>
                  <a:pt x="125539" y="237648"/>
                  <a:pt x="135730" y="247840"/>
                  <a:pt x="135730" y="260889"/>
                </a:cubicBezTo>
                <a:lnTo>
                  <a:pt x="135730" y="277462"/>
                </a:lnTo>
                <a:cubicBezTo>
                  <a:pt x="135730" y="290512"/>
                  <a:pt x="125443" y="300703"/>
                  <a:pt x="112394" y="300703"/>
                </a:cubicBezTo>
                <a:cubicBezTo>
                  <a:pt x="99345" y="300703"/>
                  <a:pt x="89058" y="290512"/>
                  <a:pt x="89058" y="277462"/>
                </a:cubicBezTo>
                <a:cubicBezTo>
                  <a:pt x="89058" y="272224"/>
                  <a:pt x="93344" y="267937"/>
                  <a:pt x="98583" y="267937"/>
                </a:cubicBezTo>
                <a:cubicBezTo>
                  <a:pt x="103822" y="267937"/>
                  <a:pt x="108108" y="272224"/>
                  <a:pt x="108108" y="277462"/>
                </a:cubicBezTo>
                <a:cubicBezTo>
                  <a:pt x="108108" y="279844"/>
                  <a:pt x="109918" y="281653"/>
                  <a:pt x="112394" y="281653"/>
                </a:cubicBezTo>
                <a:cubicBezTo>
                  <a:pt x="114871" y="281653"/>
                  <a:pt x="116680" y="279844"/>
                  <a:pt x="116680" y="277462"/>
                </a:cubicBezTo>
                <a:lnTo>
                  <a:pt x="116680" y="260889"/>
                </a:lnTo>
                <a:cubicBezTo>
                  <a:pt x="116680" y="258508"/>
                  <a:pt x="114775" y="256698"/>
                  <a:pt x="112394" y="256698"/>
                </a:cubicBezTo>
                <a:cubicBezTo>
                  <a:pt x="107155" y="256698"/>
                  <a:pt x="102869" y="252412"/>
                  <a:pt x="102869" y="247173"/>
                </a:cubicBezTo>
                <a:cubicBezTo>
                  <a:pt x="102869" y="241934"/>
                  <a:pt x="107155" y="237648"/>
                  <a:pt x="112394" y="237648"/>
                </a:cubicBezTo>
                <a:close/>
                <a:moveTo>
                  <a:pt x="350043" y="186213"/>
                </a:moveTo>
                <a:cubicBezTo>
                  <a:pt x="355282" y="186213"/>
                  <a:pt x="359568" y="190499"/>
                  <a:pt x="359568" y="195738"/>
                </a:cubicBezTo>
                <a:lnTo>
                  <a:pt x="359568" y="200405"/>
                </a:lnTo>
                <a:cubicBezTo>
                  <a:pt x="371856" y="204311"/>
                  <a:pt x="380809" y="215645"/>
                  <a:pt x="380809" y="229266"/>
                </a:cubicBezTo>
                <a:cubicBezTo>
                  <a:pt x="380809" y="234505"/>
                  <a:pt x="376523" y="238791"/>
                  <a:pt x="371284" y="238791"/>
                </a:cubicBezTo>
                <a:cubicBezTo>
                  <a:pt x="366045" y="238791"/>
                  <a:pt x="361759" y="234505"/>
                  <a:pt x="361759" y="229266"/>
                </a:cubicBezTo>
                <a:cubicBezTo>
                  <a:pt x="361759" y="223170"/>
                  <a:pt x="356520" y="217931"/>
                  <a:pt x="350425" y="217931"/>
                </a:cubicBezTo>
                <a:cubicBezTo>
                  <a:pt x="344233" y="217931"/>
                  <a:pt x="339090" y="223170"/>
                  <a:pt x="339185" y="229266"/>
                </a:cubicBezTo>
                <a:cubicBezTo>
                  <a:pt x="339185" y="231552"/>
                  <a:pt x="339185" y="236315"/>
                  <a:pt x="353473" y="241077"/>
                </a:cubicBezTo>
                <a:cubicBezTo>
                  <a:pt x="360997" y="243554"/>
                  <a:pt x="380809" y="250221"/>
                  <a:pt x="380809" y="270986"/>
                </a:cubicBezTo>
                <a:cubicBezTo>
                  <a:pt x="380809" y="284606"/>
                  <a:pt x="371856" y="295941"/>
                  <a:pt x="359568" y="299846"/>
                </a:cubicBezTo>
                <a:lnTo>
                  <a:pt x="359568" y="303180"/>
                </a:lnTo>
                <a:cubicBezTo>
                  <a:pt x="359568" y="308419"/>
                  <a:pt x="355282" y="312705"/>
                  <a:pt x="350043" y="312705"/>
                </a:cubicBezTo>
                <a:cubicBezTo>
                  <a:pt x="344805" y="312705"/>
                  <a:pt x="340518" y="308419"/>
                  <a:pt x="340518" y="303180"/>
                </a:cubicBezTo>
                <a:lnTo>
                  <a:pt x="340518" y="299561"/>
                </a:lnTo>
                <a:cubicBezTo>
                  <a:pt x="328707" y="295465"/>
                  <a:pt x="320135" y="284225"/>
                  <a:pt x="320135" y="270986"/>
                </a:cubicBezTo>
                <a:cubicBezTo>
                  <a:pt x="320135" y="265747"/>
                  <a:pt x="324421" y="261461"/>
                  <a:pt x="329660" y="261461"/>
                </a:cubicBezTo>
                <a:cubicBezTo>
                  <a:pt x="334899" y="261461"/>
                  <a:pt x="339185" y="265747"/>
                  <a:pt x="339185" y="270986"/>
                </a:cubicBezTo>
                <a:cubicBezTo>
                  <a:pt x="339185" y="276986"/>
                  <a:pt x="344043" y="281939"/>
                  <a:pt x="349948" y="282225"/>
                </a:cubicBezTo>
                <a:cubicBezTo>
                  <a:pt x="349948" y="282225"/>
                  <a:pt x="350043" y="282225"/>
                  <a:pt x="350043" y="282225"/>
                </a:cubicBezTo>
                <a:cubicBezTo>
                  <a:pt x="350234" y="282225"/>
                  <a:pt x="350425" y="282320"/>
                  <a:pt x="350615" y="282320"/>
                </a:cubicBezTo>
                <a:cubicBezTo>
                  <a:pt x="356616" y="282225"/>
                  <a:pt x="361759" y="277082"/>
                  <a:pt x="361759" y="270986"/>
                </a:cubicBezTo>
                <a:cubicBezTo>
                  <a:pt x="361759" y="267176"/>
                  <a:pt x="360711" y="263461"/>
                  <a:pt x="347472" y="259079"/>
                </a:cubicBezTo>
                <a:cubicBezTo>
                  <a:pt x="329374" y="252983"/>
                  <a:pt x="320135" y="242982"/>
                  <a:pt x="320135" y="229171"/>
                </a:cubicBezTo>
                <a:cubicBezTo>
                  <a:pt x="320135" y="215931"/>
                  <a:pt x="328707" y="204787"/>
                  <a:pt x="340518" y="200596"/>
                </a:cubicBezTo>
                <a:lnTo>
                  <a:pt x="340518" y="195738"/>
                </a:lnTo>
                <a:cubicBezTo>
                  <a:pt x="340518" y="190499"/>
                  <a:pt x="344805" y="186213"/>
                  <a:pt x="350043" y="186213"/>
                </a:cubicBezTo>
                <a:close/>
                <a:moveTo>
                  <a:pt x="242887" y="168973"/>
                </a:moveTo>
                <a:lnTo>
                  <a:pt x="303466" y="168973"/>
                </a:lnTo>
                <a:cubicBezTo>
                  <a:pt x="308705" y="168973"/>
                  <a:pt x="312991" y="173259"/>
                  <a:pt x="312991" y="178498"/>
                </a:cubicBezTo>
                <a:cubicBezTo>
                  <a:pt x="312991" y="183737"/>
                  <a:pt x="308705" y="188023"/>
                  <a:pt x="303466" y="188023"/>
                </a:cubicBezTo>
                <a:lnTo>
                  <a:pt x="242887" y="188023"/>
                </a:lnTo>
                <a:cubicBezTo>
                  <a:pt x="237648" y="188023"/>
                  <a:pt x="233362" y="183737"/>
                  <a:pt x="233362" y="178498"/>
                </a:cubicBezTo>
                <a:cubicBezTo>
                  <a:pt x="233362" y="173259"/>
                  <a:pt x="237553" y="168973"/>
                  <a:pt x="242887" y="168973"/>
                </a:cubicBezTo>
                <a:close/>
                <a:moveTo>
                  <a:pt x="44958" y="168973"/>
                </a:moveTo>
                <a:lnTo>
                  <a:pt x="107156" y="168973"/>
                </a:lnTo>
                <a:cubicBezTo>
                  <a:pt x="112395" y="168973"/>
                  <a:pt x="116681" y="173259"/>
                  <a:pt x="116681" y="178498"/>
                </a:cubicBezTo>
                <a:cubicBezTo>
                  <a:pt x="116681" y="183737"/>
                  <a:pt x="112395" y="188023"/>
                  <a:pt x="107156" y="188023"/>
                </a:cubicBezTo>
                <a:lnTo>
                  <a:pt x="44958" y="188023"/>
                </a:lnTo>
                <a:cubicBezTo>
                  <a:pt x="39719" y="188023"/>
                  <a:pt x="35433" y="183737"/>
                  <a:pt x="35433" y="178498"/>
                </a:cubicBezTo>
                <a:cubicBezTo>
                  <a:pt x="35433" y="173259"/>
                  <a:pt x="39719" y="168973"/>
                  <a:pt x="44958" y="168973"/>
                </a:cubicBezTo>
                <a:close/>
                <a:moveTo>
                  <a:pt x="148875" y="146399"/>
                </a:moveTo>
                <a:cubicBezTo>
                  <a:pt x="162020" y="146399"/>
                  <a:pt x="172211" y="156781"/>
                  <a:pt x="172211" y="169926"/>
                </a:cubicBezTo>
                <a:lnTo>
                  <a:pt x="172211" y="186785"/>
                </a:lnTo>
                <a:cubicBezTo>
                  <a:pt x="172211" y="199930"/>
                  <a:pt x="162020" y="210312"/>
                  <a:pt x="148875" y="210312"/>
                </a:cubicBezTo>
                <a:cubicBezTo>
                  <a:pt x="135731" y="210312"/>
                  <a:pt x="125539" y="199930"/>
                  <a:pt x="125539" y="186785"/>
                </a:cubicBezTo>
                <a:cubicBezTo>
                  <a:pt x="125539" y="181546"/>
                  <a:pt x="129825" y="177260"/>
                  <a:pt x="135064" y="177260"/>
                </a:cubicBezTo>
                <a:cubicBezTo>
                  <a:pt x="140303" y="177260"/>
                  <a:pt x="144589" y="181546"/>
                  <a:pt x="144589" y="186785"/>
                </a:cubicBezTo>
                <a:cubicBezTo>
                  <a:pt x="144589" y="189357"/>
                  <a:pt x="146399" y="191262"/>
                  <a:pt x="148875" y="191262"/>
                </a:cubicBezTo>
                <a:cubicBezTo>
                  <a:pt x="151352" y="191262"/>
                  <a:pt x="153161" y="189357"/>
                  <a:pt x="153161" y="186785"/>
                </a:cubicBezTo>
                <a:lnTo>
                  <a:pt x="153161" y="169926"/>
                </a:lnTo>
                <a:cubicBezTo>
                  <a:pt x="153161" y="167354"/>
                  <a:pt x="151256" y="165449"/>
                  <a:pt x="148875" y="165449"/>
                </a:cubicBezTo>
                <a:cubicBezTo>
                  <a:pt x="143636" y="165449"/>
                  <a:pt x="139350" y="161163"/>
                  <a:pt x="139350" y="155924"/>
                </a:cubicBezTo>
                <a:cubicBezTo>
                  <a:pt x="139350" y="150685"/>
                  <a:pt x="143636" y="146399"/>
                  <a:pt x="148875" y="146399"/>
                </a:cubicBezTo>
                <a:close/>
                <a:moveTo>
                  <a:pt x="202120" y="146303"/>
                </a:moveTo>
                <a:cubicBezTo>
                  <a:pt x="215169" y="146303"/>
                  <a:pt x="225742" y="156876"/>
                  <a:pt x="225742" y="169830"/>
                </a:cubicBezTo>
                <a:lnTo>
                  <a:pt x="225742" y="186689"/>
                </a:lnTo>
                <a:cubicBezTo>
                  <a:pt x="225742" y="199643"/>
                  <a:pt x="215169" y="210216"/>
                  <a:pt x="202120" y="210216"/>
                </a:cubicBezTo>
                <a:cubicBezTo>
                  <a:pt x="188880" y="210216"/>
                  <a:pt x="178498" y="199834"/>
                  <a:pt x="178498" y="186689"/>
                </a:cubicBezTo>
                <a:cubicBezTo>
                  <a:pt x="178498" y="181450"/>
                  <a:pt x="182784" y="177164"/>
                  <a:pt x="188023" y="177164"/>
                </a:cubicBezTo>
                <a:cubicBezTo>
                  <a:pt x="193262" y="177164"/>
                  <a:pt x="197548" y="181450"/>
                  <a:pt x="197548" y="186689"/>
                </a:cubicBezTo>
                <a:cubicBezTo>
                  <a:pt x="197548" y="189261"/>
                  <a:pt x="199453" y="191166"/>
                  <a:pt x="202120" y="191166"/>
                </a:cubicBezTo>
                <a:cubicBezTo>
                  <a:pt x="204787" y="191166"/>
                  <a:pt x="206692" y="189261"/>
                  <a:pt x="206692" y="186689"/>
                </a:cubicBezTo>
                <a:lnTo>
                  <a:pt x="206692" y="169830"/>
                </a:lnTo>
                <a:cubicBezTo>
                  <a:pt x="206692" y="167258"/>
                  <a:pt x="204787" y="165353"/>
                  <a:pt x="202120" y="165353"/>
                </a:cubicBezTo>
                <a:cubicBezTo>
                  <a:pt x="196881" y="165353"/>
                  <a:pt x="192595" y="161067"/>
                  <a:pt x="192595" y="155828"/>
                </a:cubicBezTo>
                <a:cubicBezTo>
                  <a:pt x="192595" y="150589"/>
                  <a:pt x="196881" y="146303"/>
                  <a:pt x="202120" y="146303"/>
                </a:cubicBezTo>
                <a:close/>
                <a:moveTo>
                  <a:pt x="44958" y="85534"/>
                </a:moveTo>
                <a:lnTo>
                  <a:pt x="166783" y="85534"/>
                </a:lnTo>
                <a:cubicBezTo>
                  <a:pt x="172022" y="85534"/>
                  <a:pt x="176308" y="89820"/>
                  <a:pt x="176308" y="95059"/>
                </a:cubicBezTo>
                <a:cubicBezTo>
                  <a:pt x="176308" y="100298"/>
                  <a:pt x="172022" y="104584"/>
                  <a:pt x="166783" y="104584"/>
                </a:cubicBezTo>
                <a:lnTo>
                  <a:pt x="44958" y="104584"/>
                </a:lnTo>
                <a:cubicBezTo>
                  <a:pt x="39719" y="104584"/>
                  <a:pt x="35433" y="100298"/>
                  <a:pt x="35433" y="95059"/>
                </a:cubicBezTo>
                <a:cubicBezTo>
                  <a:pt x="35433" y="89820"/>
                  <a:pt x="39719" y="85534"/>
                  <a:pt x="44958" y="85534"/>
                </a:cubicBezTo>
                <a:close/>
                <a:moveTo>
                  <a:pt x="313562" y="62864"/>
                </a:moveTo>
                <a:cubicBezTo>
                  <a:pt x="326421" y="62864"/>
                  <a:pt x="336898" y="73437"/>
                  <a:pt x="336898" y="86391"/>
                </a:cubicBezTo>
                <a:lnTo>
                  <a:pt x="336898" y="103345"/>
                </a:lnTo>
                <a:cubicBezTo>
                  <a:pt x="336898" y="116299"/>
                  <a:pt x="326421" y="126777"/>
                  <a:pt x="313562" y="126777"/>
                </a:cubicBezTo>
                <a:cubicBezTo>
                  <a:pt x="300513" y="126777"/>
                  <a:pt x="290226" y="116395"/>
                  <a:pt x="290226" y="103250"/>
                </a:cubicBezTo>
                <a:cubicBezTo>
                  <a:pt x="290226" y="98011"/>
                  <a:pt x="294512" y="93725"/>
                  <a:pt x="299751" y="93725"/>
                </a:cubicBezTo>
                <a:cubicBezTo>
                  <a:pt x="304990" y="93725"/>
                  <a:pt x="309276" y="98011"/>
                  <a:pt x="309276" y="103250"/>
                </a:cubicBezTo>
                <a:cubicBezTo>
                  <a:pt x="309276" y="105822"/>
                  <a:pt x="311086" y="107727"/>
                  <a:pt x="313562" y="107727"/>
                </a:cubicBezTo>
                <a:cubicBezTo>
                  <a:pt x="316039" y="107727"/>
                  <a:pt x="317848" y="105822"/>
                  <a:pt x="317848" y="103250"/>
                </a:cubicBezTo>
                <a:lnTo>
                  <a:pt x="317848" y="86391"/>
                </a:lnTo>
                <a:cubicBezTo>
                  <a:pt x="317848" y="83819"/>
                  <a:pt x="315943" y="81914"/>
                  <a:pt x="313562" y="81914"/>
                </a:cubicBezTo>
                <a:cubicBezTo>
                  <a:pt x="308323" y="81914"/>
                  <a:pt x="304037" y="77628"/>
                  <a:pt x="304037" y="72389"/>
                </a:cubicBezTo>
                <a:cubicBezTo>
                  <a:pt x="304037" y="67150"/>
                  <a:pt x="308323" y="62864"/>
                  <a:pt x="313562" y="62864"/>
                </a:cubicBezTo>
                <a:close/>
                <a:moveTo>
                  <a:pt x="259841" y="62864"/>
                </a:moveTo>
                <a:cubicBezTo>
                  <a:pt x="272890" y="62864"/>
                  <a:pt x="283177" y="73246"/>
                  <a:pt x="283177" y="86391"/>
                </a:cubicBezTo>
                <a:lnTo>
                  <a:pt x="283177" y="103250"/>
                </a:lnTo>
                <a:cubicBezTo>
                  <a:pt x="283177" y="116490"/>
                  <a:pt x="272986" y="126777"/>
                  <a:pt x="259841" y="126777"/>
                </a:cubicBezTo>
                <a:cubicBezTo>
                  <a:pt x="246697" y="126777"/>
                  <a:pt x="236505" y="116395"/>
                  <a:pt x="236505" y="103250"/>
                </a:cubicBezTo>
                <a:cubicBezTo>
                  <a:pt x="236505" y="98011"/>
                  <a:pt x="240791" y="93725"/>
                  <a:pt x="246030" y="93725"/>
                </a:cubicBezTo>
                <a:cubicBezTo>
                  <a:pt x="251269" y="93725"/>
                  <a:pt x="255555" y="98011"/>
                  <a:pt x="255555" y="103250"/>
                </a:cubicBezTo>
                <a:cubicBezTo>
                  <a:pt x="255555" y="105822"/>
                  <a:pt x="257460" y="107727"/>
                  <a:pt x="259841" y="107727"/>
                </a:cubicBezTo>
                <a:cubicBezTo>
                  <a:pt x="262223" y="107727"/>
                  <a:pt x="264127" y="105822"/>
                  <a:pt x="264127" y="103250"/>
                </a:cubicBezTo>
                <a:lnTo>
                  <a:pt x="264127" y="86391"/>
                </a:lnTo>
                <a:cubicBezTo>
                  <a:pt x="264127" y="83819"/>
                  <a:pt x="262223" y="81914"/>
                  <a:pt x="259841" y="81914"/>
                </a:cubicBezTo>
                <a:cubicBezTo>
                  <a:pt x="254602" y="81914"/>
                  <a:pt x="250316" y="77628"/>
                  <a:pt x="250316" y="72389"/>
                </a:cubicBezTo>
                <a:cubicBezTo>
                  <a:pt x="250316" y="67150"/>
                  <a:pt x="254602" y="62864"/>
                  <a:pt x="259841" y="62864"/>
                </a:cubicBezTo>
                <a:close/>
                <a:moveTo>
                  <a:pt x="206025" y="62864"/>
                </a:moveTo>
                <a:cubicBezTo>
                  <a:pt x="219170" y="62864"/>
                  <a:pt x="229361" y="73246"/>
                  <a:pt x="229361" y="86391"/>
                </a:cubicBezTo>
                <a:lnTo>
                  <a:pt x="229361" y="103250"/>
                </a:lnTo>
                <a:cubicBezTo>
                  <a:pt x="229361" y="116490"/>
                  <a:pt x="219170" y="126777"/>
                  <a:pt x="206025" y="126777"/>
                </a:cubicBezTo>
                <a:cubicBezTo>
                  <a:pt x="192881" y="126777"/>
                  <a:pt x="182689" y="116395"/>
                  <a:pt x="182689" y="103250"/>
                </a:cubicBezTo>
                <a:cubicBezTo>
                  <a:pt x="182689" y="98011"/>
                  <a:pt x="186975" y="93725"/>
                  <a:pt x="192214" y="93725"/>
                </a:cubicBezTo>
                <a:cubicBezTo>
                  <a:pt x="197453" y="93725"/>
                  <a:pt x="201739" y="98011"/>
                  <a:pt x="201739" y="103250"/>
                </a:cubicBezTo>
                <a:cubicBezTo>
                  <a:pt x="201739" y="105822"/>
                  <a:pt x="203549" y="107727"/>
                  <a:pt x="206025" y="107727"/>
                </a:cubicBezTo>
                <a:cubicBezTo>
                  <a:pt x="208502" y="107727"/>
                  <a:pt x="210311" y="105822"/>
                  <a:pt x="210311" y="103250"/>
                </a:cubicBezTo>
                <a:lnTo>
                  <a:pt x="210311" y="86391"/>
                </a:lnTo>
                <a:cubicBezTo>
                  <a:pt x="210311" y="83819"/>
                  <a:pt x="208406" y="81914"/>
                  <a:pt x="206025" y="81914"/>
                </a:cubicBezTo>
                <a:cubicBezTo>
                  <a:pt x="200786" y="81914"/>
                  <a:pt x="196500" y="77628"/>
                  <a:pt x="196500" y="72389"/>
                </a:cubicBezTo>
                <a:cubicBezTo>
                  <a:pt x="196500" y="67150"/>
                  <a:pt x="200786" y="62864"/>
                  <a:pt x="206025" y="62864"/>
                </a:cubicBezTo>
                <a:close/>
                <a:moveTo>
                  <a:pt x="32766" y="0"/>
                </a:moveTo>
                <a:lnTo>
                  <a:pt x="384143" y="0"/>
                </a:lnTo>
                <a:cubicBezTo>
                  <a:pt x="402241" y="0"/>
                  <a:pt x="416909" y="14764"/>
                  <a:pt x="416909" y="32861"/>
                </a:cubicBezTo>
                <a:lnTo>
                  <a:pt x="416909" y="240602"/>
                </a:lnTo>
                <a:cubicBezTo>
                  <a:pt x="416909" y="245840"/>
                  <a:pt x="412623" y="250127"/>
                  <a:pt x="407384" y="250127"/>
                </a:cubicBezTo>
                <a:cubicBezTo>
                  <a:pt x="402146" y="250127"/>
                  <a:pt x="397859" y="245840"/>
                  <a:pt x="397859" y="240602"/>
                </a:cubicBezTo>
                <a:lnTo>
                  <a:pt x="397859" y="32861"/>
                </a:lnTo>
                <a:cubicBezTo>
                  <a:pt x="397859" y="25241"/>
                  <a:pt x="391763" y="19050"/>
                  <a:pt x="384143" y="19050"/>
                </a:cubicBezTo>
                <a:lnTo>
                  <a:pt x="32766" y="19050"/>
                </a:lnTo>
                <a:cubicBezTo>
                  <a:pt x="25241" y="19050"/>
                  <a:pt x="19050" y="25241"/>
                  <a:pt x="19050" y="32861"/>
                </a:cubicBezTo>
                <a:lnTo>
                  <a:pt x="19050" y="465201"/>
                </a:lnTo>
                <a:cubicBezTo>
                  <a:pt x="19050" y="472821"/>
                  <a:pt x="25146" y="479012"/>
                  <a:pt x="32766" y="479012"/>
                </a:cubicBezTo>
                <a:lnTo>
                  <a:pt x="175831" y="479012"/>
                </a:lnTo>
                <a:cubicBezTo>
                  <a:pt x="181070" y="479012"/>
                  <a:pt x="185261" y="483299"/>
                  <a:pt x="185261" y="488537"/>
                </a:cubicBezTo>
                <a:cubicBezTo>
                  <a:pt x="185261" y="493776"/>
                  <a:pt x="180975" y="498062"/>
                  <a:pt x="175736" y="498062"/>
                </a:cubicBezTo>
                <a:lnTo>
                  <a:pt x="32766" y="498062"/>
                </a:lnTo>
                <a:cubicBezTo>
                  <a:pt x="14669" y="498062"/>
                  <a:pt x="0" y="483299"/>
                  <a:pt x="0" y="465201"/>
                </a:cubicBezTo>
                <a:lnTo>
                  <a:pt x="0" y="32861"/>
                </a:lnTo>
                <a:cubicBezTo>
                  <a:pt x="0" y="14764"/>
                  <a:pt x="14669" y="0"/>
                  <a:pt x="32766"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Tree>
    <p:extLst>
      <p:ext uri="{BB962C8B-B14F-4D97-AF65-F5344CB8AC3E}">
        <p14:creationId xmlns:p14="http://schemas.microsoft.com/office/powerpoint/2010/main" val="192922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a:xfrm>
            <a:off x="540070" y="972000"/>
            <a:ext cx="11113200" cy="540000"/>
          </a:xfrm>
        </p:spPr>
        <p:txBody>
          <a:bodyPr/>
          <a:lstStyle/>
          <a:p>
            <a:r>
              <a:rPr lang="de-DE" dirty="0"/>
              <a:t>50 Geschäftsmodelle</a:t>
            </a:r>
          </a:p>
        </p:txBody>
      </p:sp>
      <p:sp>
        <p:nvSpPr>
          <p:cNvPr id="23" name="Inhaltsplatzhalter 22">
            <a:extLst>
              <a:ext uri="{FF2B5EF4-FFF2-40B4-BE49-F238E27FC236}">
                <a16:creationId xmlns:a16="http://schemas.microsoft.com/office/drawing/2014/main" id="{3F046FA0-EDA5-BC83-868C-F2D9059E0428}"/>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Nicht das Besitzen eines Produkts, sondern dessen Verfügbarkeit steht im Mittelpunkt.</a:t>
            </a:r>
          </a:p>
          <a:p>
            <a:pPr marL="0" indent="0">
              <a:buNone/>
            </a:pPr>
            <a:r>
              <a:rPr lang="de-DE" sz="1800" dirty="0"/>
              <a:t>Die Gebühr soll die </a:t>
            </a:r>
            <a:r>
              <a:rPr lang="de-DE" sz="1800" b="1" dirty="0">
                <a:solidFill>
                  <a:schemeClr val="accent6"/>
                </a:solidFill>
                <a:latin typeface="+mj-lt"/>
              </a:rPr>
              <a:t>Produktverfügbarkeit </a:t>
            </a:r>
            <a:r>
              <a:rPr lang="de-DE" sz="1800" dirty="0"/>
              <a:t>sichern und vor hohen Ausfallkosten schützen. </a:t>
            </a:r>
          </a:p>
          <a:p>
            <a:pPr marL="0" indent="0">
              <a:buNone/>
            </a:pPr>
            <a:r>
              <a:rPr lang="de-DE" sz="1800" dirty="0"/>
              <a:t>Durch das Gefühl der Verlässlichkeit können </a:t>
            </a:r>
            <a:r>
              <a:rPr lang="de-DE" sz="1800" b="1" dirty="0">
                <a:solidFill>
                  <a:schemeClr val="accent6"/>
                </a:solidFill>
                <a:latin typeface="+mj-lt"/>
              </a:rPr>
              <a:t>intensive Kundenbeziehungen </a:t>
            </a:r>
            <a:r>
              <a:rPr lang="de-DE" sz="1800" dirty="0"/>
              <a:t>aufgebaut werden.</a:t>
            </a:r>
          </a:p>
          <a:p>
            <a:pPr marL="0" indent="0">
              <a:buNone/>
            </a:pPr>
            <a:r>
              <a:rPr lang="de-DE" sz="1800" dirty="0"/>
              <a:t>Dauerhafte Verfügbarkeit muss für das Produkt wichtig sein und ein professioneller Umgang mit Kunden ist notwendig.</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Guaranteed Availability</a:t>
            </a:r>
          </a:p>
        </p:txBody>
      </p:sp>
      <p:grpSp>
        <p:nvGrpSpPr>
          <p:cNvPr id="22" name="Gruppieren 21">
            <a:extLst>
              <a:ext uri="{FF2B5EF4-FFF2-40B4-BE49-F238E27FC236}">
                <a16:creationId xmlns:a16="http://schemas.microsoft.com/office/drawing/2014/main" id="{3F90372A-8395-71A1-D3D7-C1FAE3C1F60D}"/>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04E4A1D6-1685-6CF7-903F-32876363B30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2" action="ppaction://hlinksldjump"/>
              <a:extLst>
                <a:ext uri="{FF2B5EF4-FFF2-40B4-BE49-F238E27FC236}">
                  <a16:creationId xmlns:a16="http://schemas.microsoft.com/office/drawing/2014/main" id="{9B5A1671-B18B-DE05-DE7A-202BDB3FD60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8" name="Gruppieren 7">
            <a:extLst>
              <a:ext uri="{FF2B5EF4-FFF2-40B4-BE49-F238E27FC236}">
                <a16:creationId xmlns:a16="http://schemas.microsoft.com/office/drawing/2014/main" id="{4E14D90F-C6EB-AD04-37CC-613F0F9DF7C0}"/>
              </a:ext>
            </a:extLst>
          </p:cNvPr>
          <p:cNvGrpSpPr>
            <a:grpSpLocks noChangeAspect="1"/>
          </p:cNvGrpSpPr>
          <p:nvPr/>
        </p:nvGrpSpPr>
        <p:grpSpPr bwMode="gray">
          <a:xfrm>
            <a:off x="540070" y="1512000"/>
            <a:ext cx="6235870" cy="2578950"/>
            <a:chOff x="540070" y="1512000"/>
            <a:chExt cx="6235870" cy="2578950"/>
          </a:xfrm>
        </p:grpSpPr>
        <p:sp>
          <p:nvSpPr>
            <p:cNvPr id="26" name="Inhaltsplatzhalter 23">
              <a:extLst>
                <a:ext uri="{FF2B5EF4-FFF2-40B4-BE49-F238E27FC236}">
                  <a16:creationId xmlns:a16="http://schemas.microsoft.com/office/drawing/2014/main" id="{76796B1C-D6D7-78CE-D332-FD0E570E5C43}"/>
                </a:ext>
              </a:extLst>
            </p:cNvPr>
            <p:cNvSpPr txBox="1">
              <a:spLocks/>
            </p:cNvSpPr>
            <p:nvPr/>
          </p:nvSpPr>
          <p:spPr bwMode="gray">
            <a:xfrm>
              <a:off x="2868524" y="1512000"/>
              <a:ext cx="3907416" cy="859650"/>
            </a:xfrm>
            <a:prstGeom prst="rect">
              <a:avLst/>
            </a:prstGeom>
            <a:solidFill>
              <a:schemeClr val="accent1">
                <a:lumMod val="20000"/>
                <a:lumOff val="80000"/>
              </a:schemeClr>
            </a:solidFill>
            <a:ln w="12700">
              <a:solidFill>
                <a:schemeClr val="accent1">
                  <a:lumMod val="75000"/>
                </a:schemeClr>
              </a:solidFill>
            </a:ln>
          </p:spPr>
          <p:txBody>
            <a:bodyPr lIns="216000" tIns="0" rIns="216000" bIns="0" anchor="ctr" anchorCtr="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200" b="1" dirty="0">
                  <a:solidFill>
                    <a:schemeClr val="accent1">
                      <a:lumMod val="75000"/>
                    </a:schemeClr>
                  </a:solidFill>
                  <a:latin typeface="+mj-lt"/>
                </a:rPr>
                <a:t>Schutz vor Ausfallschäden</a:t>
              </a:r>
              <a:br>
                <a:rPr lang="de-DE" sz="1200" dirty="0">
                  <a:solidFill>
                    <a:schemeClr val="accent1">
                      <a:lumMod val="75000"/>
                    </a:schemeClr>
                  </a:solidFill>
                </a:rPr>
              </a:br>
              <a:r>
                <a:rPr lang="de-DE" sz="1200" dirty="0">
                  <a:solidFill>
                    <a:schemeClr val="accent1">
                      <a:lumMod val="75000"/>
                    </a:schemeClr>
                  </a:solidFill>
                </a:rPr>
                <a:t>Bei Störungen ist der Hersteller sowohl für die Reparatur als auch für entstandene Ausfallkosten verantwortlich.</a:t>
              </a:r>
            </a:p>
          </p:txBody>
        </p:sp>
        <p:sp>
          <p:nvSpPr>
            <p:cNvPr id="43" name="Inhaltsplatzhalter 23">
              <a:extLst>
                <a:ext uri="{FF2B5EF4-FFF2-40B4-BE49-F238E27FC236}">
                  <a16:creationId xmlns:a16="http://schemas.microsoft.com/office/drawing/2014/main" id="{300B1466-9198-3E52-1817-74339640BD9E}"/>
                </a:ext>
              </a:extLst>
            </p:cNvPr>
            <p:cNvSpPr txBox="1">
              <a:spLocks/>
            </p:cNvSpPr>
            <p:nvPr/>
          </p:nvSpPr>
          <p:spPr bwMode="gray">
            <a:xfrm>
              <a:off x="540070" y="1512000"/>
              <a:ext cx="2328454" cy="2578950"/>
            </a:xfrm>
            <a:prstGeom prst="rect">
              <a:avLst/>
            </a:prstGeom>
            <a:solidFill>
              <a:schemeClr val="accent1">
                <a:lumMod val="20000"/>
                <a:lumOff val="80000"/>
              </a:schemeClr>
            </a:solidFill>
            <a:ln w="12700">
              <a:solidFill>
                <a:schemeClr val="accent1">
                  <a:lumMod val="75000"/>
                </a:schemeClr>
              </a:solidFill>
            </a:ln>
          </p:spPr>
          <p:txBody>
            <a:bodyPr tIns="90000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endParaRPr lang="de-DE" sz="3200" dirty="0">
                <a:latin typeface="Bebas Neue" panose="020B0506020202020201" pitchFamily="34" charset="0"/>
              </a:endParaRPr>
            </a:p>
          </p:txBody>
        </p:sp>
        <p:sp>
          <p:nvSpPr>
            <p:cNvPr id="49" name="Freihandform: Form 48">
              <a:extLst>
                <a:ext uri="{FF2B5EF4-FFF2-40B4-BE49-F238E27FC236}">
                  <a16:creationId xmlns:a16="http://schemas.microsoft.com/office/drawing/2014/main" id="{340C38B8-0A63-E737-B4FD-A07C8CA59952}"/>
                </a:ext>
              </a:extLst>
            </p:cNvPr>
            <p:cNvSpPr>
              <a:spLocks noChangeAspect="1"/>
            </p:cNvSpPr>
            <p:nvPr/>
          </p:nvSpPr>
          <p:spPr bwMode="gray">
            <a:xfrm>
              <a:off x="1254297" y="2344216"/>
              <a:ext cx="900000" cy="914517"/>
            </a:xfrm>
            <a:custGeom>
              <a:avLst/>
              <a:gdLst>
                <a:gd name="connsiteX0" fmla="*/ 1145928 w 1204195"/>
                <a:gd name="connsiteY0" fmla="*/ 1145927 h 1223618"/>
                <a:gd name="connsiteX1" fmla="*/ 1126505 w 1204195"/>
                <a:gd name="connsiteY1" fmla="*/ 1165350 h 1223618"/>
                <a:gd name="connsiteX2" fmla="*/ 1145928 w 1204195"/>
                <a:gd name="connsiteY2" fmla="*/ 1184772 h 1223618"/>
                <a:gd name="connsiteX3" fmla="*/ 1165350 w 1204195"/>
                <a:gd name="connsiteY3" fmla="*/ 1165350 h 1223618"/>
                <a:gd name="connsiteX4" fmla="*/ 1145928 w 1204195"/>
                <a:gd name="connsiteY4" fmla="*/ 1145927 h 1223618"/>
                <a:gd name="connsiteX5" fmla="*/ 1145928 w 1204195"/>
                <a:gd name="connsiteY5" fmla="*/ 1107082 h 1223618"/>
                <a:gd name="connsiteX6" fmla="*/ 1204195 w 1204195"/>
                <a:gd name="connsiteY6" fmla="*/ 1165350 h 1223618"/>
                <a:gd name="connsiteX7" fmla="*/ 1145928 w 1204195"/>
                <a:gd name="connsiteY7" fmla="*/ 1223617 h 1223618"/>
                <a:gd name="connsiteX8" fmla="*/ 1087660 w 1204195"/>
                <a:gd name="connsiteY8" fmla="*/ 1165350 h 1223618"/>
                <a:gd name="connsiteX9" fmla="*/ 1145928 w 1204195"/>
                <a:gd name="connsiteY9" fmla="*/ 1107082 h 1223618"/>
                <a:gd name="connsiteX10" fmla="*/ 679787 w 1204195"/>
                <a:gd name="connsiteY10" fmla="*/ 1048815 h 1223618"/>
                <a:gd name="connsiteX11" fmla="*/ 660365 w 1204195"/>
                <a:gd name="connsiteY11" fmla="*/ 1068237 h 1223618"/>
                <a:gd name="connsiteX12" fmla="*/ 679787 w 1204195"/>
                <a:gd name="connsiteY12" fmla="*/ 1087660 h 1223618"/>
                <a:gd name="connsiteX13" fmla="*/ 835187 w 1204195"/>
                <a:gd name="connsiteY13" fmla="*/ 1087660 h 1223618"/>
                <a:gd name="connsiteX14" fmla="*/ 854609 w 1204195"/>
                <a:gd name="connsiteY14" fmla="*/ 1068237 h 1223618"/>
                <a:gd name="connsiteX15" fmla="*/ 835187 w 1204195"/>
                <a:gd name="connsiteY15" fmla="*/ 1048815 h 1223618"/>
                <a:gd name="connsiteX16" fmla="*/ 1126505 w 1204195"/>
                <a:gd name="connsiteY16" fmla="*/ 1009970 h 1223618"/>
                <a:gd name="connsiteX17" fmla="*/ 1165350 w 1204195"/>
                <a:gd name="connsiteY17" fmla="*/ 1009970 h 1223618"/>
                <a:gd name="connsiteX18" fmla="*/ 1165350 w 1204195"/>
                <a:gd name="connsiteY18" fmla="*/ 1048815 h 1223618"/>
                <a:gd name="connsiteX19" fmla="*/ 1126505 w 1204195"/>
                <a:gd name="connsiteY19" fmla="*/ 1048815 h 1223618"/>
                <a:gd name="connsiteX20" fmla="*/ 679787 w 1204195"/>
                <a:gd name="connsiteY20" fmla="*/ 971125 h 1223618"/>
                <a:gd name="connsiteX21" fmla="*/ 660365 w 1204195"/>
                <a:gd name="connsiteY21" fmla="*/ 990547 h 1223618"/>
                <a:gd name="connsiteX22" fmla="*/ 679787 w 1204195"/>
                <a:gd name="connsiteY22" fmla="*/ 1009970 h 1223618"/>
                <a:gd name="connsiteX23" fmla="*/ 835187 w 1204195"/>
                <a:gd name="connsiteY23" fmla="*/ 1009970 h 1223618"/>
                <a:gd name="connsiteX24" fmla="*/ 854609 w 1204195"/>
                <a:gd name="connsiteY24" fmla="*/ 990547 h 1223618"/>
                <a:gd name="connsiteX25" fmla="*/ 835187 w 1204195"/>
                <a:gd name="connsiteY25" fmla="*/ 971125 h 1223618"/>
                <a:gd name="connsiteX26" fmla="*/ 1126505 w 1204195"/>
                <a:gd name="connsiteY26" fmla="*/ 912857 h 1223618"/>
                <a:gd name="connsiteX27" fmla="*/ 1165350 w 1204195"/>
                <a:gd name="connsiteY27" fmla="*/ 912857 h 1223618"/>
                <a:gd name="connsiteX28" fmla="*/ 1165350 w 1204195"/>
                <a:gd name="connsiteY28" fmla="*/ 951702 h 1223618"/>
                <a:gd name="connsiteX29" fmla="*/ 1126505 w 1204195"/>
                <a:gd name="connsiteY29" fmla="*/ 951702 h 1223618"/>
                <a:gd name="connsiteX30" fmla="*/ 679787 w 1204195"/>
                <a:gd name="connsiteY30" fmla="*/ 893435 h 1223618"/>
                <a:gd name="connsiteX31" fmla="*/ 660365 w 1204195"/>
                <a:gd name="connsiteY31" fmla="*/ 912857 h 1223618"/>
                <a:gd name="connsiteX32" fmla="*/ 679787 w 1204195"/>
                <a:gd name="connsiteY32" fmla="*/ 932280 h 1223618"/>
                <a:gd name="connsiteX33" fmla="*/ 835187 w 1204195"/>
                <a:gd name="connsiteY33" fmla="*/ 932280 h 1223618"/>
                <a:gd name="connsiteX34" fmla="*/ 854609 w 1204195"/>
                <a:gd name="connsiteY34" fmla="*/ 912857 h 1223618"/>
                <a:gd name="connsiteX35" fmla="*/ 835187 w 1204195"/>
                <a:gd name="connsiteY35" fmla="*/ 893435 h 1223618"/>
                <a:gd name="connsiteX36" fmla="*/ 1126505 w 1204195"/>
                <a:gd name="connsiteY36" fmla="*/ 815745 h 1223618"/>
                <a:gd name="connsiteX37" fmla="*/ 1165350 w 1204195"/>
                <a:gd name="connsiteY37" fmla="*/ 815745 h 1223618"/>
                <a:gd name="connsiteX38" fmla="*/ 1165350 w 1204195"/>
                <a:gd name="connsiteY38" fmla="*/ 854590 h 1223618"/>
                <a:gd name="connsiteX39" fmla="*/ 1126505 w 1204195"/>
                <a:gd name="connsiteY39" fmla="*/ 854590 h 1223618"/>
                <a:gd name="connsiteX40" fmla="*/ 679787 w 1204195"/>
                <a:gd name="connsiteY40" fmla="*/ 815745 h 1223618"/>
                <a:gd name="connsiteX41" fmla="*/ 660365 w 1204195"/>
                <a:gd name="connsiteY41" fmla="*/ 835167 h 1223618"/>
                <a:gd name="connsiteX42" fmla="*/ 679787 w 1204195"/>
                <a:gd name="connsiteY42" fmla="*/ 854590 h 1223618"/>
                <a:gd name="connsiteX43" fmla="*/ 835187 w 1204195"/>
                <a:gd name="connsiteY43" fmla="*/ 854590 h 1223618"/>
                <a:gd name="connsiteX44" fmla="*/ 854609 w 1204195"/>
                <a:gd name="connsiteY44" fmla="*/ 835167 h 1223618"/>
                <a:gd name="connsiteX45" fmla="*/ 835187 w 1204195"/>
                <a:gd name="connsiteY45" fmla="*/ 815745 h 1223618"/>
                <a:gd name="connsiteX46" fmla="*/ 582675 w 1204195"/>
                <a:gd name="connsiteY46" fmla="*/ 815745 h 1223618"/>
                <a:gd name="connsiteX47" fmla="*/ 582675 w 1204195"/>
                <a:gd name="connsiteY47" fmla="*/ 1145928 h 1223618"/>
                <a:gd name="connsiteX48" fmla="*/ 621520 w 1204195"/>
                <a:gd name="connsiteY48" fmla="*/ 1184773 h 1223618"/>
                <a:gd name="connsiteX49" fmla="*/ 660365 w 1204195"/>
                <a:gd name="connsiteY49" fmla="*/ 1145928 h 1223618"/>
                <a:gd name="connsiteX50" fmla="*/ 660365 w 1204195"/>
                <a:gd name="connsiteY50" fmla="*/ 1122929 h 1223618"/>
                <a:gd name="connsiteX51" fmla="*/ 621520 w 1204195"/>
                <a:gd name="connsiteY51" fmla="*/ 1068237 h 1223618"/>
                <a:gd name="connsiteX52" fmla="*/ 636664 w 1204195"/>
                <a:gd name="connsiteY52" fmla="*/ 1029392 h 1223618"/>
                <a:gd name="connsiteX53" fmla="*/ 621520 w 1204195"/>
                <a:gd name="connsiteY53" fmla="*/ 990547 h 1223618"/>
                <a:gd name="connsiteX54" fmla="*/ 636664 w 1204195"/>
                <a:gd name="connsiteY54" fmla="*/ 951702 h 1223618"/>
                <a:gd name="connsiteX55" fmla="*/ 621520 w 1204195"/>
                <a:gd name="connsiteY55" fmla="*/ 912857 h 1223618"/>
                <a:gd name="connsiteX56" fmla="*/ 636664 w 1204195"/>
                <a:gd name="connsiteY56" fmla="*/ 874012 h 1223618"/>
                <a:gd name="connsiteX57" fmla="*/ 621520 w 1204195"/>
                <a:gd name="connsiteY57" fmla="*/ 835167 h 1223618"/>
                <a:gd name="connsiteX58" fmla="*/ 625096 w 1204195"/>
                <a:gd name="connsiteY58" fmla="*/ 815745 h 1223618"/>
                <a:gd name="connsiteX59" fmla="*/ 135957 w 1204195"/>
                <a:gd name="connsiteY59" fmla="*/ 776900 h 1223618"/>
                <a:gd name="connsiteX60" fmla="*/ 135957 w 1204195"/>
                <a:gd name="connsiteY60" fmla="*/ 1087660 h 1223618"/>
                <a:gd name="connsiteX61" fmla="*/ 194225 w 1204195"/>
                <a:gd name="connsiteY61" fmla="*/ 1087660 h 1223618"/>
                <a:gd name="connsiteX62" fmla="*/ 194225 w 1204195"/>
                <a:gd name="connsiteY62" fmla="*/ 776900 h 1223618"/>
                <a:gd name="connsiteX63" fmla="*/ 513026 w 1204195"/>
                <a:gd name="connsiteY63" fmla="*/ 738055 h 1223618"/>
                <a:gd name="connsiteX64" fmla="*/ 435336 w 1204195"/>
                <a:gd name="connsiteY64" fmla="*/ 815745 h 1223618"/>
                <a:gd name="connsiteX65" fmla="*/ 233070 w 1204195"/>
                <a:gd name="connsiteY65" fmla="*/ 815745 h 1223618"/>
                <a:gd name="connsiteX66" fmla="*/ 233070 w 1204195"/>
                <a:gd name="connsiteY66" fmla="*/ 1029392 h 1223618"/>
                <a:gd name="connsiteX67" fmla="*/ 396491 w 1204195"/>
                <a:gd name="connsiteY67" fmla="*/ 1029392 h 1223618"/>
                <a:gd name="connsiteX68" fmla="*/ 454758 w 1204195"/>
                <a:gd name="connsiteY68" fmla="*/ 1087660 h 1223618"/>
                <a:gd name="connsiteX69" fmla="*/ 543830 w 1204195"/>
                <a:gd name="connsiteY69" fmla="*/ 1087660 h 1223618"/>
                <a:gd name="connsiteX70" fmla="*/ 543830 w 1204195"/>
                <a:gd name="connsiteY70" fmla="*/ 843208 h 1223618"/>
                <a:gd name="connsiteX71" fmla="*/ 499294 w 1204195"/>
                <a:gd name="connsiteY71" fmla="*/ 887744 h 1223618"/>
                <a:gd name="connsiteX72" fmla="*/ 471830 w 1204195"/>
                <a:gd name="connsiteY72" fmla="*/ 860281 h 1223618"/>
                <a:gd name="connsiteX73" fmla="*/ 555211 w 1204195"/>
                <a:gd name="connsiteY73" fmla="*/ 776900 h 1223618"/>
                <a:gd name="connsiteX74" fmla="*/ 757477 w 1204195"/>
                <a:gd name="connsiteY74" fmla="*/ 776900 h 1223618"/>
                <a:gd name="connsiteX75" fmla="*/ 776900 w 1204195"/>
                <a:gd name="connsiteY75" fmla="*/ 757477 h 1223618"/>
                <a:gd name="connsiteX76" fmla="*/ 757477 w 1204195"/>
                <a:gd name="connsiteY76" fmla="*/ 738055 h 1223618"/>
                <a:gd name="connsiteX77" fmla="*/ 582675 w 1204195"/>
                <a:gd name="connsiteY77" fmla="*/ 621520 h 1223618"/>
                <a:gd name="connsiteX78" fmla="*/ 582675 w 1204195"/>
                <a:gd name="connsiteY78" fmla="*/ 699210 h 1223618"/>
                <a:gd name="connsiteX79" fmla="*/ 660365 w 1204195"/>
                <a:gd name="connsiteY79" fmla="*/ 699210 h 1223618"/>
                <a:gd name="connsiteX80" fmla="*/ 660365 w 1204195"/>
                <a:gd name="connsiteY80" fmla="*/ 621520 h 1223618"/>
                <a:gd name="connsiteX81" fmla="*/ 543830 w 1204195"/>
                <a:gd name="connsiteY81" fmla="*/ 388450 h 1223618"/>
                <a:gd name="connsiteX82" fmla="*/ 504985 w 1204195"/>
                <a:gd name="connsiteY82" fmla="*/ 427295 h 1223618"/>
                <a:gd name="connsiteX83" fmla="*/ 504985 w 1204195"/>
                <a:gd name="connsiteY83" fmla="*/ 516366 h 1223618"/>
                <a:gd name="connsiteX84" fmla="*/ 571293 w 1204195"/>
                <a:gd name="connsiteY84" fmla="*/ 582675 h 1223618"/>
                <a:gd name="connsiteX85" fmla="*/ 671746 w 1204195"/>
                <a:gd name="connsiteY85" fmla="*/ 582675 h 1223618"/>
                <a:gd name="connsiteX86" fmla="*/ 738055 w 1204195"/>
                <a:gd name="connsiteY86" fmla="*/ 516366 h 1223618"/>
                <a:gd name="connsiteX87" fmla="*/ 738055 w 1204195"/>
                <a:gd name="connsiteY87" fmla="*/ 427295 h 1223618"/>
                <a:gd name="connsiteX88" fmla="*/ 699210 w 1204195"/>
                <a:gd name="connsiteY88" fmla="*/ 388450 h 1223618"/>
                <a:gd name="connsiteX89" fmla="*/ 699210 w 1204195"/>
                <a:gd name="connsiteY89" fmla="*/ 474181 h 1223618"/>
                <a:gd name="connsiteX90" fmla="*/ 668406 w 1204195"/>
                <a:gd name="connsiteY90" fmla="*/ 504985 h 1223618"/>
                <a:gd name="connsiteX91" fmla="*/ 574634 w 1204195"/>
                <a:gd name="connsiteY91" fmla="*/ 504985 h 1223618"/>
                <a:gd name="connsiteX92" fmla="*/ 543830 w 1204195"/>
                <a:gd name="connsiteY92" fmla="*/ 474181 h 1223618"/>
                <a:gd name="connsiteX93" fmla="*/ 38845 w 1204195"/>
                <a:gd name="connsiteY93" fmla="*/ 369027 h 1223618"/>
                <a:gd name="connsiteX94" fmla="*/ 77690 w 1204195"/>
                <a:gd name="connsiteY94" fmla="*/ 369027 h 1223618"/>
                <a:gd name="connsiteX95" fmla="*/ 77690 w 1204195"/>
                <a:gd name="connsiteY95" fmla="*/ 407872 h 1223618"/>
                <a:gd name="connsiteX96" fmla="*/ 38845 w 1204195"/>
                <a:gd name="connsiteY96" fmla="*/ 407872 h 1223618"/>
                <a:gd name="connsiteX97" fmla="*/ 621520 w 1204195"/>
                <a:gd name="connsiteY97" fmla="*/ 271915 h 1223618"/>
                <a:gd name="connsiteX98" fmla="*/ 388450 w 1204195"/>
                <a:gd name="connsiteY98" fmla="*/ 504985 h 1223618"/>
                <a:gd name="connsiteX99" fmla="*/ 495720 w 1204195"/>
                <a:gd name="connsiteY99" fmla="*/ 700433 h 1223618"/>
                <a:gd name="connsiteX100" fmla="*/ 496944 w 1204195"/>
                <a:gd name="connsiteY100" fmla="*/ 699210 h 1223618"/>
                <a:gd name="connsiteX101" fmla="*/ 543830 w 1204195"/>
                <a:gd name="connsiteY101" fmla="*/ 699210 h 1223618"/>
                <a:gd name="connsiteX102" fmla="*/ 543830 w 1204195"/>
                <a:gd name="connsiteY102" fmla="*/ 610138 h 1223618"/>
                <a:gd name="connsiteX103" fmla="*/ 466140 w 1204195"/>
                <a:gd name="connsiteY103" fmla="*/ 532448 h 1223618"/>
                <a:gd name="connsiteX104" fmla="*/ 466140 w 1204195"/>
                <a:gd name="connsiteY104" fmla="*/ 427295 h 1223618"/>
                <a:gd name="connsiteX105" fmla="*/ 543830 w 1204195"/>
                <a:gd name="connsiteY105" fmla="*/ 349605 h 1223618"/>
                <a:gd name="connsiteX106" fmla="*/ 582675 w 1204195"/>
                <a:gd name="connsiteY106" fmla="*/ 349605 h 1223618"/>
                <a:gd name="connsiteX107" fmla="*/ 582675 w 1204195"/>
                <a:gd name="connsiteY107" fmla="*/ 458099 h 1223618"/>
                <a:gd name="connsiteX108" fmla="*/ 590716 w 1204195"/>
                <a:gd name="connsiteY108" fmla="*/ 466140 h 1223618"/>
                <a:gd name="connsiteX109" fmla="*/ 652324 w 1204195"/>
                <a:gd name="connsiteY109" fmla="*/ 466140 h 1223618"/>
                <a:gd name="connsiteX110" fmla="*/ 660365 w 1204195"/>
                <a:gd name="connsiteY110" fmla="*/ 458099 h 1223618"/>
                <a:gd name="connsiteX111" fmla="*/ 660365 w 1204195"/>
                <a:gd name="connsiteY111" fmla="*/ 349605 h 1223618"/>
                <a:gd name="connsiteX112" fmla="*/ 699210 w 1204195"/>
                <a:gd name="connsiteY112" fmla="*/ 349605 h 1223618"/>
                <a:gd name="connsiteX113" fmla="*/ 776900 w 1204195"/>
                <a:gd name="connsiteY113" fmla="*/ 427295 h 1223618"/>
                <a:gd name="connsiteX114" fmla="*/ 776900 w 1204195"/>
                <a:gd name="connsiteY114" fmla="*/ 532448 h 1223618"/>
                <a:gd name="connsiteX115" fmla="*/ 699210 w 1204195"/>
                <a:gd name="connsiteY115" fmla="*/ 610138 h 1223618"/>
                <a:gd name="connsiteX116" fmla="*/ 699210 w 1204195"/>
                <a:gd name="connsiteY116" fmla="*/ 699210 h 1223618"/>
                <a:gd name="connsiteX117" fmla="*/ 749436 w 1204195"/>
                <a:gd name="connsiteY117" fmla="*/ 699210 h 1223618"/>
                <a:gd name="connsiteX118" fmla="*/ 854590 w 1204195"/>
                <a:gd name="connsiteY118" fmla="*/ 504985 h 1223618"/>
                <a:gd name="connsiteX119" fmla="*/ 621520 w 1204195"/>
                <a:gd name="connsiteY119" fmla="*/ 271915 h 1223618"/>
                <a:gd name="connsiteX120" fmla="*/ 38845 w 1204195"/>
                <a:gd name="connsiteY120" fmla="*/ 271915 h 1223618"/>
                <a:gd name="connsiteX121" fmla="*/ 77690 w 1204195"/>
                <a:gd name="connsiteY121" fmla="*/ 271915 h 1223618"/>
                <a:gd name="connsiteX122" fmla="*/ 77690 w 1204195"/>
                <a:gd name="connsiteY122" fmla="*/ 310760 h 1223618"/>
                <a:gd name="connsiteX123" fmla="*/ 38845 w 1204195"/>
                <a:gd name="connsiteY123" fmla="*/ 310760 h 1223618"/>
                <a:gd name="connsiteX124" fmla="*/ 621520 w 1204195"/>
                <a:gd name="connsiteY124" fmla="*/ 194225 h 1223618"/>
                <a:gd name="connsiteX125" fmla="*/ 310760 w 1204195"/>
                <a:gd name="connsiteY125" fmla="*/ 504985 h 1223618"/>
                <a:gd name="connsiteX126" fmla="*/ 439473 w 1204195"/>
                <a:gd name="connsiteY126" fmla="*/ 756681 h 1223618"/>
                <a:gd name="connsiteX127" fmla="*/ 467439 w 1204195"/>
                <a:gd name="connsiteY127" fmla="*/ 728713 h 1223618"/>
                <a:gd name="connsiteX128" fmla="*/ 349605 w 1204195"/>
                <a:gd name="connsiteY128" fmla="*/ 504985 h 1223618"/>
                <a:gd name="connsiteX129" fmla="*/ 621520 w 1204195"/>
                <a:gd name="connsiteY129" fmla="*/ 233070 h 1223618"/>
                <a:gd name="connsiteX130" fmla="*/ 893435 w 1204195"/>
                <a:gd name="connsiteY130" fmla="*/ 504985 h 1223618"/>
                <a:gd name="connsiteX131" fmla="*/ 795468 w 1204195"/>
                <a:gd name="connsiteY131" fmla="*/ 713682 h 1223618"/>
                <a:gd name="connsiteX132" fmla="*/ 814815 w 1204195"/>
                <a:gd name="connsiteY132" fmla="*/ 748249 h 1223618"/>
                <a:gd name="connsiteX133" fmla="*/ 932280 w 1204195"/>
                <a:gd name="connsiteY133" fmla="*/ 504985 h 1223618"/>
                <a:gd name="connsiteX134" fmla="*/ 621520 w 1204195"/>
                <a:gd name="connsiteY134" fmla="*/ 194225 h 1223618"/>
                <a:gd name="connsiteX135" fmla="*/ 38845 w 1204195"/>
                <a:gd name="connsiteY135" fmla="*/ 174802 h 1223618"/>
                <a:gd name="connsiteX136" fmla="*/ 77690 w 1204195"/>
                <a:gd name="connsiteY136" fmla="*/ 174802 h 1223618"/>
                <a:gd name="connsiteX137" fmla="*/ 77690 w 1204195"/>
                <a:gd name="connsiteY137" fmla="*/ 213647 h 1223618"/>
                <a:gd name="connsiteX138" fmla="*/ 38845 w 1204195"/>
                <a:gd name="connsiteY138" fmla="*/ 213647 h 1223618"/>
                <a:gd name="connsiteX139" fmla="*/ 538416 w 1204195"/>
                <a:gd name="connsiteY139" fmla="*/ 58267 h 1223618"/>
                <a:gd name="connsiteX140" fmla="*/ 513955 w 1204195"/>
                <a:gd name="connsiteY140" fmla="*/ 131566 h 1223618"/>
                <a:gd name="connsiteX141" fmla="*/ 504502 w 1204195"/>
                <a:gd name="connsiteY141" fmla="*/ 134535 h 1223618"/>
                <a:gd name="connsiteX142" fmla="*/ 442544 w 1204195"/>
                <a:gd name="connsiteY142" fmla="*/ 160453 h 1223618"/>
                <a:gd name="connsiteX143" fmla="*/ 433743 w 1204195"/>
                <a:gd name="connsiteY143" fmla="*/ 165015 h 1223618"/>
                <a:gd name="connsiteX144" fmla="*/ 364390 w 1204195"/>
                <a:gd name="connsiteY144" fmla="*/ 130343 h 1223618"/>
                <a:gd name="connsiteX145" fmla="*/ 246860 w 1204195"/>
                <a:gd name="connsiteY145" fmla="*/ 247874 h 1223618"/>
                <a:gd name="connsiteX146" fmla="*/ 281531 w 1204195"/>
                <a:gd name="connsiteY146" fmla="*/ 317227 h 1223618"/>
                <a:gd name="connsiteX147" fmla="*/ 276960 w 1204195"/>
                <a:gd name="connsiteY147" fmla="*/ 326028 h 1223618"/>
                <a:gd name="connsiteX148" fmla="*/ 251050 w 1204195"/>
                <a:gd name="connsiteY148" fmla="*/ 387986 h 1223618"/>
                <a:gd name="connsiteX149" fmla="*/ 248083 w 1204195"/>
                <a:gd name="connsiteY149" fmla="*/ 397440 h 1223618"/>
                <a:gd name="connsiteX150" fmla="*/ 174802 w 1204195"/>
                <a:gd name="connsiteY150" fmla="*/ 421861 h 1223618"/>
                <a:gd name="connsiteX151" fmla="*/ 174802 w 1204195"/>
                <a:gd name="connsiteY151" fmla="*/ 588089 h 1223618"/>
                <a:gd name="connsiteX152" fmla="*/ 248083 w 1204195"/>
                <a:gd name="connsiteY152" fmla="*/ 612530 h 1223618"/>
                <a:gd name="connsiteX153" fmla="*/ 251069 w 1204195"/>
                <a:gd name="connsiteY153" fmla="*/ 621966 h 1223618"/>
                <a:gd name="connsiteX154" fmla="*/ 276989 w 1204195"/>
                <a:gd name="connsiteY154" fmla="*/ 683941 h 1223618"/>
                <a:gd name="connsiteX155" fmla="*/ 281776 w 1204195"/>
                <a:gd name="connsiteY155" fmla="*/ 693150 h 1223618"/>
                <a:gd name="connsiteX156" fmla="*/ 235810 w 1204195"/>
                <a:gd name="connsiteY156" fmla="*/ 776900 h 1223618"/>
                <a:gd name="connsiteX157" fmla="*/ 401946 w 1204195"/>
                <a:gd name="connsiteY157" fmla="*/ 776900 h 1223618"/>
                <a:gd name="connsiteX158" fmla="*/ 271915 w 1204195"/>
                <a:gd name="connsiteY158" fmla="*/ 504985 h 1223618"/>
                <a:gd name="connsiteX159" fmla="*/ 621520 w 1204195"/>
                <a:gd name="connsiteY159" fmla="*/ 155380 h 1223618"/>
                <a:gd name="connsiteX160" fmla="*/ 971125 w 1204195"/>
                <a:gd name="connsiteY160" fmla="*/ 504985 h 1223618"/>
                <a:gd name="connsiteX161" fmla="*/ 840545 w 1204195"/>
                <a:gd name="connsiteY161" fmla="*/ 777441 h 1223618"/>
                <a:gd name="connsiteX162" fmla="*/ 893454 w 1204195"/>
                <a:gd name="connsiteY162" fmla="*/ 835167 h 1223618"/>
                <a:gd name="connsiteX163" fmla="*/ 878310 w 1204195"/>
                <a:gd name="connsiteY163" fmla="*/ 874012 h 1223618"/>
                <a:gd name="connsiteX164" fmla="*/ 881429 w 1204195"/>
                <a:gd name="connsiteY164" fmla="*/ 877797 h 1223618"/>
                <a:gd name="connsiteX165" fmla="*/ 996199 w 1204195"/>
                <a:gd name="connsiteY165" fmla="*/ 762144 h 1223618"/>
                <a:gd name="connsiteX166" fmla="*/ 961489 w 1204195"/>
                <a:gd name="connsiteY166" fmla="*/ 692742 h 1223618"/>
                <a:gd name="connsiteX167" fmla="*/ 966051 w 1204195"/>
                <a:gd name="connsiteY167" fmla="*/ 683941 h 1223618"/>
                <a:gd name="connsiteX168" fmla="*/ 991970 w 1204195"/>
                <a:gd name="connsiteY168" fmla="*/ 621966 h 1223618"/>
                <a:gd name="connsiteX169" fmla="*/ 994956 w 1204195"/>
                <a:gd name="connsiteY169" fmla="*/ 612530 h 1223618"/>
                <a:gd name="connsiteX170" fmla="*/ 1068237 w 1204195"/>
                <a:gd name="connsiteY170" fmla="*/ 588108 h 1223618"/>
                <a:gd name="connsiteX171" fmla="*/ 1068237 w 1204195"/>
                <a:gd name="connsiteY171" fmla="*/ 421881 h 1223618"/>
                <a:gd name="connsiteX172" fmla="*/ 994939 w 1204195"/>
                <a:gd name="connsiteY172" fmla="*/ 397420 h 1223618"/>
                <a:gd name="connsiteX173" fmla="*/ 991970 w 1204195"/>
                <a:gd name="connsiteY173" fmla="*/ 387967 h 1223618"/>
                <a:gd name="connsiteX174" fmla="*/ 966051 w 1204195"/>
                <a:gd name="connsiteY174" fmla="*/ 326009 h 1223618"/>
                <a:gd name="connsiteX175" fmla="*/ 961489 w 1204195"/>
                <a:gd name="connsiteY175" fmla="*/ 317208 h 1223618"/>
                <a:gd name="connsiteX176" fmla="*/ 996161 w 1204195"/>
                <a:gd name="connsiteY176" fmla="*/ 247855 h 1223618"/>
                <a:gd name="connsiteX177" fmla="*/ 878630 w 1204195"/>
                <a:gd name="connsiteY177" fmla="*/ 130324 h 1223618"/>
                <a:gd name="connsiteX178" fmla="*/ 809277 w 1204195"/>
                <a:gd name="connsiteY178" fmla="*/ 164996 h 1223618"/>
                <a:gd name="connsiteX179" fmla="*/ 800476 w 1204195"/>
                <a:gd name="connsiteY179" fmla="*/ 160425 h 1223618"/>
                <a:gd name="connsiteX180" fmla="*/ 738519 w 1204195"/>
                <a:gd name="connsiteY180" fmla="*/ 134515 h 1223618"/>
                <a:gd name="connsiteX181" fmla="*/ 729065 w 1204195"/>
                <a:gd name="connsiteY181" fmla="*/ 131547 h 1223618"/>
                <a:gd name="connsiteX182" fmla="*/ 704643 w 1204195"/>
                <a:gd name="connsiteY182" fmla="*/ 58267 h 1223618"/>
                <a:gd name="connsiteX183" fmla="*/ 58268 w 1204195"/>
                <a:gd name="connsiteY183" fmla="*/ 38845 h 1223618"/>
                <a:gd name="connsiteX184" fmla="*/ 38845 w 1204195"/>
                <a:gd name="connsiteY184" fmla="*/ 58268 h 1223618"/>
                <a:gd name="connsiteX185" fmla="*/ 58268 w 1204195"/>
                <a:gd name="connsiteY185" fmla="*/ 77690 h 1223618"/>
                <a:gd name="connsiteX186" fmla="*/ 77690 w 1204195"/>
                <a:gd name="connsiteY186" fmla="*/ 58268 h 1223618"/>
                <a:gd name="connsiteX187" fmla="*/ 58268 w 1204195"/>
                <a:gd name="connsiteY187" fmla="*/ 38845 h 1223618"/>
                <a:gd name="connsiteX188" fmla="*/ 510399 w 1204195"/>
                <a:gd name="connsiteY188" fmla="*/ 19422 h 1223618"/>
                <a:gd name="connsiteX189" fmla="*/ 732641 w 1204195"/>
                <a:gd name="connsiteY189" fmla="*/ 19422 h 1223618"/>
                <a:gd name="connsiteX190" fmla="*/ 759716 w 1204195"/>
                <a:gd name="connsiteY190" fmla="*/ 100630 h 1223618"/>
                <a:gd name="connsiteX191" fmla="*/ 809515 w 1204195"/>
                <a:gd name="connsiteY191" fmla="*/ 121466 h 1223618"/>
                <a:gd name="connsiteX192" fmla="*/ 886302 w 1204195"/>
                <a:gd name="connsiteY192" fmla="*/ 83067 h 1223618"/>
                <a:gd name="connsiteX193" fmla="*/ 1043437 w 1204195"/>
                <a:gd name="connsiteY193" fmla="*/ 240201 h 1223618"/>
                <a:gd name="connsiteX194" fmla="*/ 1005039 w 1204195"/>
                <a:gd name="connsiteY194" fmla="*/ 316989 h 1223618"/>
                <a:gd name="connsiteX195" fmla="*/ 1025874 w 1204195"/>
                <a:gd name="connsiteY195" fmla="*/ 366789 h 1223618"/>
                <a:gd name="connsiteX196" fmla="*/ 1107082 w 1204195"/>
                <a:gd name="connsiteY196" fmla="*/ 393864 h 1223618"/>
                <a:gd name="connsiteX197" fmla="*/ 1107082 w 1204195"/>
                <a:gd name="connsiteY197" fmla="*/ 616106 h 1223618"/>
                <a:gd name="connsiteX198" fmla="*/ 1025874 w 1204195"/>
                <a:gd name="connsiteY198" fmla="*/ 643181 h 1223618"/>
                <a:gd name="connsiteX199" fmla="*/ 1005039 w 1204195"/>
                <a:gd name="connsiteY199" fmla="*/ 692980 h 1223618"/>
                <a:gd name="connsiteX200" fmla="*/ 1043401 w 1204195"/>
                <a:gd name="connsiteY200" fmla="*/ 769692 h 1223618"/>
                <a:gd name="connsiteX201" fmla="*/ 892563 w 1204195"/>
                <a:gd name="connsiteY201" fmla="*/ 921733 h 1223618"/>
                <a:gd name="connsiteX202" fmla="*/ 878310 w 1204195"/>
                <a:gd name="connsiteY202" fmla="*/ 951702 h 1223618"/>
                <a:gd name="connsiteX203" fmla="*/ 893454 w 1204195"/>
                <a:gd name="connsiteY203" fmla="*/ 990547 h 1223618"/>
                <a:gd name="connsiteX204" fmla="*/ 878310 w 1204195"/>
                <a:gd name="connsiteY204" fmla="*/ 1029392 h 1223618"/>
                <a:gd name="connsiteX205" fmla="*/ 893454 w 1204195"/>
                <a:gd name="connsiteY205" fmla="*/ 1068237 h 1223618"/>
                <a:gd name="connsiteX206" fmla="*/ 835187 w 1204195"/>
                <a:gd name="connsiteY206" fmla="*/ 1126505 h 1223618"/>
                <a:gd name="connsiteX207" fmla="*/ 699210 w 1204195"/>
                <a:gd name="connsiteY207" fmla="*/ 1126505 h 1223618"/>
                <a:gd name="connsiteX208" fmla="*/ 699210 w 1204195"/>
                <a:gd name="connsiteY208" fmla="*/ 1145928 h 1223618"/>
                <a:gd name="connsiteX209" fmla="*/ 621520 w 1204195"/>
                <a:gd name="connsiteY209" fmla="*/ 1223618 h 1223618"/>
                <a:gd name="connsiteX210" fmla="*/ 543830 w 1204195"/>
                <a:gd name="connsiteY210" fmla="*/ 1145928 h 1223618"/>
                <a:gd name="connsiteX211" fmla="*/ 543830 w 1204195"/>
                <a:gd name="connsiteY211" fmla="*/ 1126505 h 1223618"/>
                <a:gd name="connsiteX212" fmla="*/ 438676 w 1204195"/>
                <a:gd name="connsiteY212" fmla="*/ 1126505 h 1223618"/>
                <a:gd name="connsiteX213" fmla="*/ 380409 w 1204195"/>
                <a:gd name="connsiteY213" fmla="*/ 1068237 h 1223618"/>
                <a:gd name="connsiteX214" fmla="*/ 233070 w 1204195"/>
                <a:gd name="connsiteY214" fmla="*/ 1068237 h 1223618"/>
                <a:gd name="connsiteX215" fmla="*/ 233070 w 1204195"/>
                <a:gd name="connsiteY215" fmla="*/ 1126505 h 1223618"/>
                <a:gd name="connsiteX216" fmla="*/ 97112 w 1204195"/>
                <a:gd name="connsiteY216" fmla="*/ 1126505 h 1223618"/>
                <a:gd name="connsiteX217" fmla="*/ 97112 w 1204195"/>
                <a:gd name="connsiteY217" fmla="*/ 738055 h 1223618"/>
                <a:gd name="connsiteX218" fmla="*/ 212812 w 1204195"/>
                <a:gd name="connsiteY218" fmla="*/ 738055 h 1223618"/>
                <a:gd name="connsiteX219" fmla="*/ 237792 w 1204195"/>
                <a:gd name="connsiteY219" fmla="*/ 692553 h 1223618"/>
                <a:gd name="connsiteX220" fmla="*/ 217165 w 1204195"/>
                <a:gd name="connsiteY220" fmla="*/ 643152 h 1223618"/>
                <a:gd name="connsiteX221" fmla="*/ 135957 w 1204195"/>
                <a:gd name="connsiteY221" fmla="*/ 616086 h 1223618"/>
                <a:gd name="connsiteX222" fmla="*/ 135957 w 1204195"/>
                <a:gd name="connsiteY222" fmla="*/ 393864 h 1223618"/>
                <a:gd name="connsiteX223" fmla="*/ 217165 w 1204195"/>
                <a:gd name="connsiteY223" fmla="*/ 366789 h 1223618"/>
                <a:gd name="connsiteX224" fmla="*/ 238001 w 1204195"/>
                <a:gd name="connsiteY224" fmla="*/ 316989 h 1223618"/>
                <a:gd name="connsiteX225" fmla="*/ 199602 w 1204195"/>
                <a:gd name="connsiteY225" fmla="*/ 240201 h 1223618"/>
                <a:gd name="connsiteX226" fmla="*/ 356738 w 1204195"/>
                <a:gd name="connsiteY226" fmla="*/ 83067 h 1223618"/>
                <a:gd name="connsiteX227" fmla="*/ 433524 w 1204195"/>
                <a:gd name="connsiteY227" fmla="*/ 121466 h 1223618"/>
                <a:gd name="connsiteX228" fmla="*/ 483324 w 1204195"/>
                <a:gd name="connsiteY228" fmla="*/ 100630 h 1223618"/>
                <a:gd name="connsiteX229" fmla="*/ 58268 w 1204195"/>
                <a:gd name="connsiteY229" fmla="*/ 0 h 1223618"/>
                <a:gd name="connsiteX230" fmla="*/ 116535 w 1204195"/>
                <a:gd name="connsiteY230" fmla="*/ 58268 h 1223618"/>
                <a:gd name="connsiteX231" fmla="*/ 58268 w 1204195"/>
                <a:gd name="connsiteY231" fmla="*/ 116535 h 1223618"/>
                <a:gd name="connsiteX232" fmla="*/ 0 w 1204195"/>
                <a:gd name="connsiteY232" fmla="*/ 58268 h 1223618"/>
                <a:gd name="connsiteX233" fmla="*/ 58268 w 1204195"/>
                <a:gd name="connsiteY233" fmla="*/ 0 h 12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1204195" h="1223618">
                  <a:moveTo>
                    <a:pt x="1145928" y="1145927"/>
                  </a:moveTo>
                  <a:cubicBezTo>
                    <a:pt x="1135231" y="1145927"/>
                    <a:pt x="1126505" y="1154633"/>
                    <a:pt x="1126505" y="1165350"/>
                  </a:cubicBezTo>
                  <a:cubicBezTo>
                    <a:pt x="1126505" y="1176066"/>
                    <a:pt x="1135231" y="1184772"/>
                    <a:pt x="1145928" y="1184772"/>
                  </a:cubicBezTo>
                  <a:cubicBezTo>
                    <a:pt x="1156624" y="1184772"/>
                    <a:pt x="1165350" y="1176066"/>
                    <a:pt x="1165350" y="1165350"/>
                  </a:cubicBezTo>
                  <a:cubicBezTo>
                    <a:pt x="1165350" y="1154633"/>
                    <a:pt x="1156624" y="1145927"/>
                    <a:pt x="1145928" y="1145927"/>
                  </a:cubicBezTo>
                  <a:close/>
                  <a:moveTo>
                    <a:pt x="1145928" y="1107082"/>
                  </a:moveTo>
                  <a:cubicBezTo>
                    <a:pt x="1178048" y="1107082"/>
                    <a:pt x="1204195" y="1133230"/>
                    <a:pt x="1204195" y="1165350"/>
                  </a:cubicBezTo>
                  <a:cubicBezTo>
                    <a:pt x="1204195" y="1197470"/>
                    <a:pt x="1178048" y="1223617"/>
                    <a:pt x="1145928" y="1223617"/>
                  </a:cubicBezTo>
                  <a:cubicBezTo>
                    <a:pt x="1113808" y="1223617"/>
                    <a:pt x="1087660" y="1197470"/>
                    <a:pt x="1087660" y="1165350"/>
                  </a:cubicBezTo>
                  <a:cubicBezTo>
                    <a:pt x="1087660" y="1133230"/>
                    <a:pt x="1113808" y="1107082"/>
                    <a:pt x="1145928" y="1107082"/>
                  </a:cubicBezTo>
                  <a:close/>
                  <a:moveTo>
                    <a:pt x="679787" y="1048815"/>
                  </a:moveTo>
                  <a:cubicBezTo>
                    <a:pt x="669090" y="1048815"/>
                    <a:pt x="660365" y="1057521"/>
                    <a:pt x="660365" y="1068237"/>
                  </a:cubicBezTo>
                  <a:cubicBezTo>
                    <a:pt x="660365" y="1078954"/>
                    <a:pt x="669090" y="1087660"/>
                    <a:pt x="679787" y="1087660"/>
                  </a:cubicBezTo>
                  <a:lnTo>
                    <a:pt x="835187" y="1087660"/>
                  </a:lnTo>
                  <a:cubicBezTo>
                    <a:pt x="845884" y="1087660"/>
                    <a:pt x="854609" y="1078954"/>
                    <a:pt x="854609" y="1068237"/>
                  </a:cubicBezTo>
                  <a:cubicBezTo>
                    <a:pt x="854609" y="1057521"/>
                    <a:pt x="845884" y="1048815"/>
                    <a:pt x="835187" y="1048815"/>
                  </a:cubicBezTo>
                  <a:close/>
                  <a:moveTo>
                    <a:pt x="1126505" y="1009970"/>
                  </a:moveTo>
                  <a:lnTo>
                    <a:pt x="1165350" y="1009970"/>
                  </a:lnTo>
                  <a:lnTo>
                    <a:pt x="1165350" y="1048815"/>
                  </a:lnTo>
                  <a:lnTo>
                    <a:pt x="1126505" y="1048815"/>
                  </a:lnTo>
                  <a:close/>
                  <a:moveTo>
                    <a:pt x="679787" y="971125"/>
                  </a:moveTo>
                  <a:cubicBezTo>
                    <a:pt x="669090" y="971125"/>
                    <a:pt x="660365" y="979831"/>
                    <a:pt x="660365" y="990547"/>
                  </a:cubicBezTo>
                  <a:cubicBezTo>
                    <a:pt x="660365" y="1001264"/>
                    <a:pt x="669090" y="1009970"/>
                    <a:pt x="679787" y="1009970"/>
                  </a:cubicBezTo>
                  <a:lnTo>
                    <a:pt x="835187" y="1009970"/>
                  </a:lnTo>
                  <a:cubicBezTo>
                    <a:pt x="845884" y="1009970"/>
                    <a:pt x="854609" y="1001264"/>
                    <a:pt x="854609" y="990547"/>
                  </a:cubicBezTo>
                  <a:cubicBezTo>
                    <a:pt x="854609" y="979831"/>
                    <a:pt x="845884" y="971125"/>
                    <a:pt x="835187" y="971125"/>
                  </a:cubicBezTo>
                  <a:close/>
                  <a:moveTo>
                    <a:pt x="1126505" y="912857"/>
                  </a:moveTo>
                  <a:lnTo>
                    <a:pt x="1165350" y="912857"/>
                  </a:lnTo>
                  <a:lnTo>
                    <a:pt x="1165350" y="951702"/>
                  </a:lnTo>
                  <a:lnTo>
                    <a:pt x="1126505" y="951702"/>
                  </a:lnTo>
                  <a:close/>
                  <a:moveTo>
                    <a:pt x="679787" y="893435"/>
                  </a:moveTo>
                  <a:cubicBezTo>
                    <a:pt x="669090" y="893435"/>
                    <a:pt x="660365" y="902141"/>
                    <a:pt x="660365" y="912857"/>
                  </a:cubicBezTo>
                  <a:cubicBezTo>
                    <a:pt x="660365" y="923574"/>
                    <a:pt x="669090" y="932280"/>
                    <a:pt x="679787" y="932280"/>
                  </a:cubicBezTo>
                  <a:lnTo>
                    <a:pt x="835187" y="932280"/>
                  </a:lnTo>
                  <a:cubicBezTo>
                    <a:pt x="845884" y="932280"/>
                    <a:pt x="854609" y="923574"/>
                    <a:pt x="854609" y="912857"/>
                  </a:cubicBezTo>
                  <a:cubicBezTo>
                    <a:pt x="854609" y="902141"/>
                    <a:pt x="845884" y="893435"/>
                    <a:pt x="835187" y="893435"/>
                  </a:cubicBezTo>
                  <a:close/>
                  <a:moveTo>
                    <a:pt x="1126505" y="815745"/>
                  </a:moveTo>
                  <a:lnTo>
                    <a:pt x="1165350" y="815745"/>
                  </a:lnTo>
                  <a:lnTo>
                    <a:pt x="1165350" y="854590"/>
                  </a:lnTo>
                  <a:lnTo>
                    <a:pt x="1126505" y="854590"/>
                  </a:lnTo>
                  <a:close/>
                  <a:moveTo>
                    <a:pt x="679787" y="815745"/>
                  </a:moveTo>
                  <a:cubicBezTo>
                    <a:pt x="669090" y="815745"/>
                    <a:pt x="660365" y="824451"/>
                    <a:pt x="660365" y="835167"/>
                  </a:cubicBezTo>
                  <a:cubicBezTo>
                    <a:pt x="660365" y="845884"/>
                    <a:pt x="669090" y="854590"/>
                    <a:pt x="679787" y="854590"/>
                  </a:cubicBezTo>
                  <a:lnTo>
                    <a:pt x="835187" y="854590"/>
                  </a:lnTo>
                  <a:cubicBezTo>
                    <a:pt x="845884" y="854590"/>
                    <a:pt x="854609" y="845884"/>
                    <a:pt x="854609" y="835167"/>
                  </a:cubicBezTo>
                  <a:cubicBezTo>
                    <a:pt x="854609" y="824451"/>
                    <a:pt x="845884" y="815745"/>
                    <a:pt x="835187" y="815745"/>
                  </a:cubicBezTo>
                  <a:close/>
                  <a:moveTo>
                    <a:pt x="582675" y="815745"/>
                  </a:moveTo>
                  <a:lnTo>
                    <a:pt x="582675" y="1145928"/>
                  </a:lnTo>
                  <a:cubicBezTo>
                    <a:pt x="582675" y="1167351"/>
                    <a:pt x="600097" y="1184773"/>
                    <a:pt x="621520" y="1184773"/>
                  </a:cubicBezTo>
                  <a:cubicBezTo>
                    <a:pt x="642943" y="1184773"/>
                    <a:pt x="660365" y="1167351"/>
                    <a:pt x="660365" y="1145928"/>
                  </a:cubicBezTo>
                  <a:lnTo>
                    <a:pt x="660365" y="1122929"/>
                  </a:lnTo>
                  <a:cubicBezTo>
                    <a:pt x="637813" y="1114888"/>
                    <a:pt x="621520" y="1093521"/>
                    <a:pt x="621520" y="1068237"/>
                  </a:cubicBezTo>
                  <a:cubicBezTo>
                    <a:pt x="621520" y="1053263"/>
                    <a:pt x="627342" y="1039730"/>
                    <a:pt x="636664" y="1029392"/>
                  </a:cubicBezTo>
                  <a:cubicBezTo>
                    <a:pt x="627361" y="1019055"/>
                    <a:pt x="621520" y="1005522"/>
                    <a:pt x="621520" y="990547"/>
                  </a:cubicBezTo>
                  <a:cubicBezTo>
                    <a:pt x="621520" y="975573"/>
                    <a:pt x="627342" y="962040"/>
                    <a:pt x="636664" y="951702"/>
                  </a:cubicBezTo>
                  <a:cubicBezTo>
                    <a:pt x="627361" y="941365"/>
                    <a:pt x="621520" y="927832"/>
                    <a:pt x="621520" y="912857"/>
                  </a:cubicBezTo>
                  <a:cubicBezTo>
                    <a:pt x="621520" y="897883"/>
                    <a:pt x="627342" y="884350"/>
                    <a:pt x="636664" y="874012"/>
                  </a:cubicBezTo>
                  <a:cubicBezTo>
                    <a:pt x="627361" y="863675"/>
                    <a:pt x="621520" y="850142"/>
                    <a:pt x="621520" y="835167"/>
                  </a:cubicBezTo>
                  <a:cubicBezTo>
                    <a:pt x="621520" y="828331"/>
                    <a:pt x="622913" y="821844"/>
                    <a:pt x="625096" y="815745"/>
                  </a:cubicBezTo>
                  <a:close/>
                  <a:moveTo>
                    <a:pt x="135957" y="776900"/>
                  </a:moveTo>
                  <a:lnTo>
                    <a:pt x="135957" y="1087660"/>
                  </a:lnTo>
                  <a:lnTo>
                    <a:pt x="194225" y="1087660"/>
                  </a:lnTo>
                  <a:lnTo>
                    <a:pt x="194225" y="776900"/>
                  </a:lnTo>
                  <a:close/>
                  <a:moveTo>
                    <a:pt x="513026" y="738055"/>
                  </a:moveTo>
                  <a:lnTo>
                    <a:pt x="435336" y="815745"/>
                  </a:lnTo>
                  <a:lnTo>
                    <a:pt x="233070" y="815745"/>
                  </a:lnTo>
                  <a:lnTo>
                    <a:pt x="233070" y="1029392"/>
                  </a:lnTo>
                  <a:lnTo>
                    <a:pt x="396491" y="1029392"/>
                  </a:lnTo>
                  <a:lnTo>
                    <a:pt x="454758" y="1087660"/>
                  </a:lnTo>
                  <a:lnTo>
                    <a:pt x="543830" y="1087660"/>
                  </a:lnTo>
                  <a:lnTo>
                    <a:pt x="543830" y="843208"/>
                  </a:lnTo>
                  <a:lnTo>
                    <a:pt x="499294" y="887744"/>
                  </a:lnTo>
                  <a:lnTo>
                    <a:pt x="471830" y="860281"/>
                  </a:lnTo>
                  <a:lnTo>
                    <a:pt x="555211" y="776900"/>
                  </a:lnTo>
                  <a:lnTo>
                    <a:pt x="757477" y="776900"/>
                  </a:lnTo>
                  <a:cubicBezTo>
                    <a:pt x="768174" y="776900"/>
                    <a:pt x="776900" y="768194"/>
                    <a:pt x="776900" y="757477"/>
                  </a:cubicBezTo>
                  <a:cubicBezTo>
                    <a:pt x="776900" y="746761"/>
                    <a:pt x="768174" y="738055"/>
                    <a:pt x="757477" y="738055"/>
                  </a:cubicBezTo>
                  <a:close/>
                  <a:moveTo>
                    <a:pt x="582675" y="621520"/>
                  </a:moveTo>
                  <a:lnTo>
                    <a:pt x="582675" y="699210"/>
                  </a:lnTo>
                  <a:lnTo>
                    <a:pt x="660365" y="699210"/>
                  </a:lnTo>
                  <a:lnTo>
                    <a:pt x="660365" y="621520"/>
                  </a:lnTo>
                  <a:close/>
                  <a:moveTo>
                    <a:pt x="543830" y="388450"/>
                  </a:moveTo>
                  <a:cubicBezTo>
                    <a:pt x="522407" y="388450"/>
                    <a:pt x="504985" y="405872"/>
                    <a:pt x="504985" y="427295"/>
                  </a:cubicBezTo>
                  <a:lnTo>
                    <a:pt x="504985" y="516366"/>
                  </a:lnTo>
                  <a:lnTo>
                    <a:pt x="571293" y="582675"/>
                  </a:lnTo>
                  <a:lnTo>
                    <a:pt x="671746" y="582675"/>
                  </a:lnTo>
                  <a:lnTo>
                    <a:pt x="738055" y="516366"/>
                  </a:lnTo>
                  <a:lnTo>
                    <a:pt x="738055" y="427295"/>
                  </a:lnTo>
                  <a:cubicBezTo>
                    <a:pt x="738055" y="405872"/>
                    <a:pt x="720633" y="388450"/>
                    <a:pt x="699210" y="388450"/>
                  </a:cubicBezTo>
                  <a:lnTo>
                    <a:pt x="699210" y="474181"/>
                  </a:lnTo>
                  <a:lnTo>
                    <a:pt x="668406" y="504985"/>
                  </a:lnTo>
                  <a:lnTo>
                    <a:pt x="574634" y="504985"/>
                  </a:lnTo>
                  <a:lnTo>
                    <a:pt x="543830" y="474181"/>
                  </a:lnTo>
                  <a:close/>
                  <a:moveTo>
                    <a:pt x="38845" y="369027"/>
                  </a:moveTo>
                  <a:lnTo>
                    <a:pt x="77690" y="369027"/>
                  </a:lnTo>
                  <a:lnTo>
                    <a:pt x="77690" y="407872"/>
                  </a:lnTo>
                  <a:lnTo>
                    <a:pt x="38845" y="407872"/>
                  </a:lnTo>
                  <a:close/>
                  <a:moveTo>
                    <a:pt x="621520" y="271915"/>
                  </a:moveTo>
                  <a:cubicBezTo>
                    <a:pt x="492996" y="271915"/>
                    <a:pt x="388450" y="376461"/>
                    <a:pt x="388450" y="504985"/>
                  </a:cubicBezTo>
                  <a:cubicBezTo>
                    <a:pt x="388450" y="584287"/>
                    <a:pt x="429409" y="657643"/>
                    <a:pt x="495720" y="700433"/>
                  </a:cubicBezTo>
                  <a:lnTo>
                    <a:pt x="496944" y="699210"/>
                  </a:lnTo>
                  <a:lnTo>
                    <a:pt x="543830" y="699210"/>
                  </a:lnTo>
                  <a:lnTo>
                    <a:pt x="543830" y="610138"/>
                  </a:lnTo>
                  <a:lnTo>
                    <a:pt x="466140" y="532448"/>
                  </a:lnTo>
                  <a:lnTo>
                    <a:pt x="466140" y="427295"/>
                  </a:lnTo>
                  <a:cubicBezTo>
                    <a:pt x="466140" y="384449"/>
                    <a:pt x="500984" y="349605"/>
                    <a:pt x="543830" y="349605"/>
                  </a:cubicBezTo>
                  <a:lnTo>
                    <a:pt x="582675" y="349605"/>
                  </a:lnTo>
                  <a:lnTo>
                    <a:pt x="582675" y="458099"/>
                  </a:lnTo>
                  <a:lnTo>
                    <a:pt x="590716" y="466140"/>
                  </a:lnTo>
                  <a:lnTo>
                    <a:pt x="652324" y="466140"/>
                  </a:lnTo>
                  <a:lnTo>
                    <a:pt x="660365" y="458099"/>
                  </a:lnTo>
                  <a:lnTo>
                    <a:pt x="660365" y="349605"/>
                  </a:lnTo>
                  <a:lnTo>
                    <a:pt x="699210" y="349605"/>
                  </a:lnTo>
                  <a:cubicBezTo>
                    <a:pt x="742056" y="349605"/>
                    <a:pt x="776900" y="384449"/>
                    <a:pt x="776900" y="427295"/>
                  </a:cubicBezTo>
                  <a:lnTo>
                    <a:pt x="776900" y="532448"/>
                  </a:lnTo>
                  <a:lnTo>
                    <a:pt x="699210" y="610138"/>
                  </a:lnTo>
                  <a:lnTo>
                    <a:pt x="699210" y="699210"/>
                  </a:lnTo>
                  <a:lnTo>
                    <a:pt x="749436" y="699210"/>
                  </a:lnTo>
                  <a:cubicBezTo>
                    <a:pt x="815262" y="655803"/>
                    <a:pt x="854590" y="583709"/>
                    <a:pt x="854590" y="504985"/>
                  </a:cubicBezTo>
                  <a:cubicBezTo>
                    <a:pt x="854590" y="376461"/>
                    <a:pt x="750043" y="271915"/>
                    <a:pt x="621520" y="271915"/>
                  </a:cubicBezTo>
                  <a:close/>
                  <a:moveTo>
                    <a:pt x="38845" y="271915"/>
                  </a:moveTo>
                  <a:lnTo>
                    <a:pt x="77690" y="271915"/>
                  </a:lnTo>
                  <a:lnTo>
                    <a:pt x="77690" y="310760"/>
                  </a:lnTo>
                  <a:lnTo>
                    <a:pt x="38845" y="310760"/>
                  </a:lnTo>
                  <a:close/>
                  <a:moveTo>
                    <a:pt x="621520" y="194225"/>
                  </a:moveTo>
                  <a:cubicBezTo>
                    <a:pt x="450179" y="194225"/>
                    <a:pt x="310760" y="333644"/>
                    <a:pt x="310760" y="504985"/>
                  </a:cubicBezTo>
                  <a:cubicBezTo>
                    <a:pt x="310760" y="604763"/>
                    <a:pt x="358813" y="698261"/>
                    <a:pt x="439473" y="756681"/>
                  </a:cubicBezTo>
                  <a:lnTo>
                    <a:pt x="467439" y="728713"/>
                  </a:lnTo>
                  <a:cubicBezTo>
                    <a:pt x="394235" y="678231"/>
                    <a:pt x="349605" y="594700"/>
                    <a:pt x="349605" y="504985"/>
                  </a:cubicBezTo>
                  <a:cubicBezTo>
                    <a:pt x="349605" y="355038"/>
                    <a:pt x="471573" y="233070"/>
                    <a:pt x="621520" y="233070"/>
                  </a:cubicBezTo>
                  <a:cubicBezTo>
                    <a:pt x="771466" y="233070"/>
                    <a:pt x="893435" y="355038"/>
                    <a:pt x="893435" y="504985"/>
                  </a:cubicBezTo>
                  <a:cubicBezTo>
                    <a:pt x="893435" y="586620"/>
                    <a:pt x="857370" y="662290"/>
                    <a:pt x="795468" y="713682"/>
                  </a:cubicBezTo>
                  <a:cubicBezTo>
                    <a:pt x="805570" y="722434"/>
                    <a:pt x="812596" y="734479"/>
                    <a:pt x="814815" y="748249"/>
                  </a:cubicBezTo>
                  <a:cubicBezTo>
                    <a:pt x="888892" y="689537"/>
                    <a:pt x="932280" y="600968"/>
                    <a:pt x="932280" y="504985"/>
                  </a:cubicBezTo>
                  <a:cubicBezTo>
                    <a:pt x="932280" y="333644"/>
                    <a:pt x="792860" y="194225"/>
                    <a:pt x="621520" y="194225"/>
                  </a:cubicBezTo>
                  <a:close/>
                  <a:moveTo>
                    <a:pt x="38845" y="174802"/>
                  </a:moveTo>
                  <a:lnTo>
                    <a:pt x="77690" y="174802"/>
                  </a:lnTo>
                  <a:lnTo>
                    <a:pt x="77690" y="213647"/>
                  </a:lnTo>
                  <a:lnTo>
                    <a:pt x="38845" y="213647"/>
                  </a:lnTo>
                  <a:close/>
                  <a:moveTo>
                    <a:pt x="538416" y="58267"/>
                  </a:moveTo>
                  <a:lnTo>
                    <a:pt x="513955" y="131566"/>
                  </a:lnTo>
                  <a:lnTo>
                    <a:pt x="504502" y="134535"/>
                  </a:lnTo>
                  <a:cubicBezTo>
                    <a:pt x="483931" y="141031"/>
                    <a:pt x="463085" y="149746"/>
                    <a:pt x="442544" y="160453"/>
                  </a:cubicBezTo>
                  <a:lnTo>
                    <a:pt x="433743" y="165015"/>
                  </a:lnTo>
                  <a:lnTo>
                    <a:pt x="364390" y="130343"/>
                  </a:lnTo>
                  <a:lnTo>
                    <a:pt x="246860" y="247874"/>
                  </a:lnTo>
                  <a:lnTo>
                    <a:pt x="281531" y="317227"/>
                  </a:lnTo>
                  <a:lnTo>
                    <a:pt x="276960" y="326028"/>
                  </a:lnTo>
                  <a:cubicBezTo>
                    <a:pt x="266263" y="346550"/>
                    <a:pt x="257537" y="367415"/>
                    <a:pt x="251050" y="387986"/>
                  </a:cubicBezTo>
                  <a:lnTo>
                    <a:pt x="248083" y="397440"/>
                  </a:lnTo>
                  <a:lnTo>
                    <a:pt x="174802" y="421861"/>
                  </a:lnTo>
                  <a:lnTo>
                    <a:pt x="174802" y="588089"/>
                  </a:lnTo>
                  <a:lnTo>
                    <a:pt x="248083" y="612530"/>
                  </a:lnTo>
                  <a:lnTo>
                    <a:pt x="251069" y="621966"/>
                  </a:lnTo>
                  <a:cubicBezTo>
                    <a:pt x="257586" y="642554"/>
                    <a:pt x="266301" y="663419"/>
                    <a:pt x="276989" y="683941"/>
                  </a:cubicBezTo>
                  <a:lnTo>
                    <a:pt x="281776" y="693150"/>
                  </a:lnTo>
                  <a:lnTo>
                    <a:pt x="235810" y="776900"/>
                  </a:lnTo>
                  <a:lnTo>
                    <a:pt x="401946" y="776900"/>
                  </a:lnTo>
                  <a:cubicBezTo>
                    <a:pt x="320119" y="710752"/>
                    <a:pt x="271915" y="611012"/>
                    <a:pt x="271915" y="504985"/>
                  </a:cubicBezTo>
                  <a:cubicBezTo>
                    <a:pt x="271915" y="312221"/>
                    <a:pt x="428756" y="155380"/>
                    <a:pt x="621520" y="155380"/>
                  </a:cubicBezTo>
                  <a:cubicBezTo>
                    <a:pt x="814283" y="155380"/>
                    <a:pt x="971125" y="312221"/>
                    <a:pt x="971125" y="504985"/>
                  </a:cubicBezTo>
                  <a:cubicBezTo>
                    <a:pt x="971125" y="612311"/>
                    <a:pt x="922938" y="711405"/>
                    <a:pt x="840545" y="777441"/>
                  </a:cubicBezTo>
                  <a:cubicBezTo>
                    <a:pt x="870123" y="780199"/>
                    <a:pt x="893454" y="804868"/>
                    <a:pt x="893454" y="835167"/>
                  </a:cubicBezTo>
                  <a:cubicBezTo>
                    <a:pt x="893454" y="850142"/>
                    <a:pt x="887630" y="863675"/>
                    <a:pt x="878310" y="874012"/>
                  </a:cubicBezTo>
                  <a:cubicBezTo>
                    <a:pt x="879390" y="875217"/>
                    <a:pt x="880441" y="876496"/>
                    <a:pt x="881429" y="877797"/>
                  </a:cubicBezTo>
                  <a:lnTo>
                    <a:pt x="996199" y="762144"/>
                  </a:lnTo>
                  <a:lnTo>
                    <a:pt x="961489" y="692742"/>
                  </a:lnTo>
                  <a:lnTo>
                    <a:pt x="966051" y="683941"/>
                  </a:lnTo>
                  <a:cubicBezTo>
                    <a:pt x="976738" y="663419"/>
                    <a:pt x="985454" y="642554"/>
                    <a:pt x="991970" y="621966"/>
                  </a:cubicBezTo>
                  <a:lnTo>
                    <a:pt x="994956" y="612530"/>
                  </a:lnTo>
                  <a:lnTo>
                    <a:pt x="1068237" y="588108"/>
                  </a:lnTo>
                  <a:lnTo>
                    <a:pt x="1068237" y="421881"/>
                  </a:lnTo>
                  <a:lnTo>
                    <a:pt x="994939" y="397420"/>
                  </a:lnTo>
                  <a:lnTo>
                    <a:pt x="991970" y="387967"/>
                  </a:lnTo>
                  <a:cubicBezTo>
                    <a:pt x="985473" y="367396"/>
                    <a:pt x="976757" y="346550"/>
                    <a:pt x="966051" y="326009"/>
                  </a:cubicBezTo>
                  <a:lnTo>
                    <a:pt x="961489" y="317208"/>
                  </a:lnTo>
                  <a:lnTo>
                    <a:pt x="996161" y="247855"/>
                  </a:lnTo>
                  <a:lnTo>
                    <a:pt x="878630" y="130324"/>
                  </a:lnTo>
                  <a:lnTo>
                    <a:pt x="809277" y="164996"/>
                  </a:lnTo>
                  <a:lnTo>
                    <a:pt x="800476" y="160425"/>
                  </a:lnTo>
                  <a:cubicBezTo>
                    <a:pt x="779954" y="149727"/>
                    <a:pt x="759089" y="141002"/>
                    <a:pt x="738519" y="134515"/>
                  </a:cubicBezTo>
                  <a:lnTo>
                    <a:pt x="729065" y="131547"/>
                  </a:lnTo>
                  <a:lnTo>
                    <a:pt x="704643" y="58267"/>
                  </a:lnTo>
                  <a:close/>
                  <a:moveTo>
                    <a:pt x="58268" y="38845"/>
                  </a:moveTo>
                  <a:cubicBezTo>
                    <a:pt x="47570" y="38845"/>
                    <a:pt x="38845" y="47570"/>
                    <a:pt x="38845" y="58268"/>
                  </a:cubicBezTo>
                  <a:cubicBezTo>
                    <a:pt x="38845" y="68965"/>
                    <a:pt x="47570" y="77690"/>
                    <a:pt x="58268" y="77690"/>
                  </a:cubicBezTo>
                  <a:cubicBezTo>
                    <a:pt x="68965" y="77690"/>
                    <a:pt x="77690" y="68965"/>
                    <a:pt x="77690" y="58268"/>
                  </a:cubicBezTo>
                  <a:cubicBezTo>
                    <a:pt x="77690" y="47570"/>
                    <a:pt x="68965" y="38845"/>
                    <a:pt x="58268" y="38845"/>
                  </a:cubicBezTo>
                  <a:close/>
                  <a:moveTo>
                    <a:pt x="510399" y="19422"/>
                  </a:moveTo>
                  <a:lnTo>
                    <a:pt x="732641" y="19422"/>
                  </a:lnTo>
                  <a:lnTo>
                    <a:pt x="759716" y="100630"/>
                  </a:lnTo>
                  <a:cubicBezTo>
                    <a:pt x="776322" y="106340"/>
                    <a:pt x="793003" y="113329"/>
                    <a:pt x="809515" y="121466"/>
                  </a:cubicBezTo>
                  <a:lnTo>
                    <a:pt x="886302" y="83067"/>
                  </a:lnTo>
                  <a:lnTo>
                    <a:pt x="1043437" y="240201"/>
                  </a:lnTo>
                  <a:lnTo>
                    <a:pt x="1005039" y="316989"/>
                  </a:lnTo>
                  <a:cubicBezTo>
                    <a:pt x="1013175" y="333501"/>
                    <a:pt x="1020164" y="350182"/>
                    <a:pt x="1025874" y="366789"/>
                  </a:cubicBezTo>
                  <a:lnTo>
                    <a:pt x="1107082" y="393864"/>
                  </a:lnTo>
                  <a:lnTo>
                    <a:pt x="1107082" y="616106"/>
                  </a:lnTo>
                  <a:lnTo>
                    <a:pt x="1025874" y="643181"/>
                  </a:lnTo>
                  <a:cubicBezTo>
                    <a:pt x="1020145" y="659787"/>
                    <a:pt x="1013175" y="676468"/>
                    <a:pt x="1005039" y="692980"/>
                  </a:cubicBezTo>
                  <a:lnTo>
                    <a:pt x="1043401" y="769692"/>
                  </a:lnTo>
                  <a:lnTo>
                    <a:pt x="892563" y="921733"/>
                  </a:lnTo>
                  <a:cubicBezTo>
                    <a:pt x="890789" y="933190"/>
                    <a:pt x="885724" y="943470"/>
                    <a:pt x="878310" y="951702"/>
                  </a:cubicBezTo>
                  <a:cubicBezTo>
                    <a:pt x="887613" y="962040"/>
                    <a:pt x="893454" y="975573"/>
                    <a:pt x="893454" y="990547"/>
                  </a:cubicBezTo>
                  <a:cubicBezTo>
                    <a:pt x="893454" y="1005522"/>
                    <a:pt x="887630" y="1019055"/>
                    <a:pt x="878310" y="1029392"/>
                  </a:cubicBezTo>
                  <a:cubicBezTo>
                    <a:pt x="887613" y="1039730"/>
                    <a:pt x="893454" y="1053263"/>
                    <a:pt x="893454" y="1068237"/>
                  </a:cubicBezTo>
                  <a:cubicBezTo>
                    <a:pt x="893454" y="1100357"/>
                    <a:pt x="867307" y="1126505"/>
                    <a:pt x="835187" y="1126505"/>
                  </a:cubicBezTo>
                  <a:lnTo>
                    <a:pt x="699210" y="1126505"/>
                  </a:lnTo>
                  <a:lnTo>
                    <a:pt x="699210" y="1145928"/>
                  </a:lnTo>
                  <a:cubicBezTo>
                    <a:pt x="699210" y="1188774"/>
                    <a:pt x="664366" y="1223618"/>
                    <a:pt x="621520" y="1223618"/>
                  </a:cubicBezTo>
                  <a:cubicBezTo>
                    <a:pt x="578674" y="1223618"/>
                    <a:pt x="543830" y="1188774"/>
                    <a:pt x="543830" y="1145928"/>
                  </a:cubicBezTo>
                  <a:lnTo>
                    <a:pt x="543830" y="1126505"/>
                  </a:lnTo>
                  <a:lnTo>
                    <a:pt x="438676" y="1126505"/>
                  </a:lnTo>
                  <a:lnTo>
                    <a:pt x="380409" y="1068237"/>
                  </a:lnTo>
                  <a:lnTo>
                    <a:pt x="233070" y="1068237"/>
                  </a:lnTo>
                  <a:lnTo>
                    <a:pt x="233070" y="1126505"/>
                  </a:lnTo>
                  <a:lnTo>
                    <a:pt x="97112" y="1126505"/>
                  </a:lnTo>
                  <a:lnTo>
                    <a:pt x="97112" y="738055"/>
                  </a:lnTo>
                  <a:lnTo>
                    <a:pt x="212812" y="738055"/>
                  </a:lnTo>
                  <a:lnTo>
                    <a:pt x="237792" y="692553"/>
                  </a:lnTo>
                  <a:cubicBezTo>
                    <a:pt x="229731" y="676175"/>
                    <a:pt x="222837" y="659644"/>
                    <a:pt x="217165" y="643152"/>
                  </a:cubicBezTo>
                  <a:lnTo>
                    <a:pt x="135957" y="616086"/>
                  </a:lnTo>
                  <a:lnTo>
                    <a:pt x="135957" y="393864"/>
                  </a:lnTo>
                  <a:lnTo>
                    <a:pt x="217165" y="366789"/>
                  </a:lnTo>
                  <a:cubicBezTo>
                    <a:pt x="222875" y="350182"/>
                    <a:pt x="229864" y="333501"/>
                    <a:pt x="238001" y="316989"/>
                  </a:cubicBezTo>
                  <a:lnTo>
                    <a:pt x="199602" y="240201"/>
                  </a:lnTo>
                  <a:lnTo>
                    <a:pt x="356738" y="83067"/>
                  </a:lnTo>
                  <a:lnTo>
                    <a:pt x="433524" y="121466"/>
                  </a:lnTo>
                  <a:cubicBezTo>
                    <a:pt x="450036" y="113329"/>
                    <a:pt x="466718" y="106340"/>
                    <a:pt x="483324" y="100630"/>
                  </a:cubicBezTo>
                  <a:close/>
                  <a:moveTo>
                    <a:pt x="58268" y="0"/>
                  </a:moveTo>
                  <a:cubicBezTo>
                    <a:pt x="90389" y="0"/>
                    <a:pt x="116535" y="26146"/>
                    <a:pt x="116535" y="58268"/>
                  </a:cubicBezTo>
                  <a:cubicBezTo>
                    <a:pt x="116535" y="90389"/>
                    <a:pt x="90389" y="116535"/>
                    <a:pt x="58268" y="116535"/>
                  </a:cubicBezTo>
                  <a:cubicBezTo>
                    <a:pt x="26146" y="116535"/>
                    <a:pt x="0" y="90389"/>
                    <a:pt x="0" y="58268"/>
                  </a:cubicBezTo>
                  <a:cubicBezTo>
                    <a:pt x="0" y="26146"/>
                    <a:pt x="26146" y="0"/>
                    <a:pt x="58268" y="0"/>
                  </a:cubicBezTo>
                  <a:close/>
                </a:path>
              </a:pathLst>
            </a:custGeom>
            <a:solidFill>
              <a:schemeClr val="accent1">
                <a:lumMod val="75000"/>
              </a:schemeClr>
            </a:solidFill>
            <a:ln w="2419" cap="flat">
              <a:noFill/>
              <a:prstDash val="solid"/>
              <a:miter/>
            </a:ln>
          </p:spPr>
          <p:txBody>
            <a:bodyPr lIns="0" tIns="0" rIns="0" bIns="0" rtlCol="0" anchor="ctr"/>
            <a:lstStyle/>
            <a:p>
              <a:endParaRPr lang="de-DE" dirty="0"/>
            </a:p>
          </p:txBody>
        </p:sp>
        <p:cxnSp>
          <p:nvCxnSpPr>
            <p:cNvPr id="54" name="Gerader Verbinder 53">
              <a:extLst>
                <a:ext uri="{FF2B5EF4-FFF2-40B4-BE49-F238E27FC236}">
                  <a16:creationId xmlns:a16="http://schemas.microsoft.com/office/drawing/2014/main" id="{F09885C8-9347-FF1D-E59C-23E0A30384BB}"/>
                </a:ext>
              </a:extLst>
            </p:cNvPr>
            <p:cNvCxnSpPr/>
            <p:nvPr/>
          </p:nvCxnSpPr>
          <p:spPr bwMode="gray">
            <a:xfrm>
              <a:off x="540070" y="1520771"/>
              <a:ext cx="0" cy="2570179"/>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2388A7DC-3729-6492-9F4D-665A618CB0EE}"/>
                </a:ext>
              </a:extLst>
            </p:cNvPr>
            <p:cNvCxnSpPr/>
            <p:nvPr/>
          </p:nvCxnSpPr>
          <p:spPr bwMode="gray">
            <a:xfrm>
              <a:off x="2868524" y="1512000"/>
              <a:ext cx="3907416"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2" name="Inhaltsplatzhalter 23">
              <a:extLst>
                <a:ext uri="{FF2B5EF4-FFF2-40B4-BE49-F238E27FC236}">
                  <a16:creationId xmlns:a16="http://schemas.microsoft.com/office/drawing/2014/main" id="{8AF07673-A68D-5A6F-3D6D-82EC247645F5}"/>
                </a:ext>
              </a:extLst>
            </p:cNvPr>
            <p:cNvSpPr txBox="1">
              <a:spLocks/>
            </p:cNvSpPr>
            <p:nvPr/>
          </p:nvSpPr>
          <p:spPr bwMode="gray">
            <a:xfrm>
              <a:off x="2868524" y="2371650"/>
              <a:ext cx="3907416" cy="859650"/>
            </a:xfrm>
            <a:prstGeom prst="rect">
              <a:avLst/>
            </a:prstGeom>
            <a:solidFill>
              <a:schemeClr val="accent1">
                <a:lumMod val="20000"/>
                <a:lumOff val="80000"/>
              </a:schemeClr>
            </a:solidFill>
            <a:ln w="12700">
              <a:solidFill>
                <a:schemeClr val="accent1">
                  <a:lumMod val="75000"/>
                </a:schemeClr>
              </a:solidFill>
            </a:ln>
          </p:spPr>
          <p:txBody>
            <a:bodyPr lIns="216000" tIns="0" rIns="216000" bIns="0" anchor="ctr" anchorCtr="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200" b="1" dirty="0">
                  <a:solidFill>
                    <a:schemeClr val="accent1">
                      <a:lumMod val="75000"/>
                    </a:schemeClr>
                  </a:solidFill>
                  <a:latin typeface="+mj-lt"/>
                </a:rPr>
                <a:t>Produktzuverlässigkeit</a:t>
              </a:r>
              <a:br>
                <a:rPr lang="de-DE" sz="1200" dirty="0">
                  <a:solidFill>
                    <a:schemeClr val="accent1">
                      <a:lumMod val="75000"/>
                    </a:schemeClr>
                  </a:solidFill>
                </a:rPr>
              </a:br>
              <a:r>
                <a:rPr lang="de-DE" sz="1200" dirty="0">
                  <a:solidFill>
                    <a:schemeClr val="accent1">
                      <a:lumMod val="75000"/>
                    </a:schemeClr>
                  </a:solidFill>
                </a:rPr>
                <a:t>Eine regelmäßige Wartung durch den Hersteller sichert die Verfügbarkeit.</a:t>
              </a:r>
            </a:p>
          </p:txBody>
        </p:sp>
        <p:sp>
          <p:nvSpPr>
            <p:cNvPr id="33" name="Inhaltsplatzhalter 23">
              <a:extLst>
                <a:ext uri="{FF2B5EF4-FFF2-40B4-BE49-F238E27FC236}">
                  <a16:creationId xmlns:a16="http://schemas.microsoft.com/office/drawing/2014/main" id="{620A586B-1D01-8B9B-F49A-E478DBB8FF71}"/>
                </a:ext>
              </a:extLst>
            </p:cNvPr>
            <p:cNvSpPr txBox="1">
              <a:spLocks/>
            </p:cNvSpPr>
            <p:nvPr/>
          </p:nvSpPr>
          <p:spPr bwMode="gray">
            <a:xfrm>
              <a:off x="2868524" y="3231300"/>
              <a:ext cx="3907416" cy="859650"/>
            </a:xfrm>
            <a:prstGeom prst="rect">
              <a:avLst/>
            </a:prstGeom>
            <a:solidFill>
              <a:schemeClr val="accent1">
                <a:lumMod val="20000"/>
                <a:lumOff val="80000"/>
              </a:schemeClr>
            </a:solidFill>
            <a:ln w="12700">
              <a:solidFill>
                <a:schemeClr val="accent1">
                  <a:lumMod val="75000"/>
                </a:schemeClr>
              </a:solidFill>
            </a:ln>
          </p:spPr>
          <p:txBody>
            <a:bodyPr lIns="216000" tIns="0" rIns="216000" bIns="0" anchor="ctr" anchorCtr="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200" b="1" dirty="0">
                  <a:solidFill>
                    <a:schemeClr val="accent1">
                      <a:lumMod val="75000"/>
                    </a:schemeClr>
                  </a:solidFill>
                  <a:latin typeface="+mj-lt"/>
                </a:rPr>
                <a:t>Kosten</a:t>
              </a:r>
              <a:br>
                <a:rPr lang="de-DE" sz="1200" dirty="0">
                  <a:solidFill>
                    <a:schemeClr val="accent1">
                      <a:lumMod val="75000"/>
                    </a:schemeClr>
                  </a:solidFill>
                </a:rPr>
              </a:br>
              <a:r>
                <a:rPr lang="de-DE" sz="1200" dirty="0">
                  <a:solidFill>
                    <a:schemeClr val="accent1">
                      <a:lumMod val="75000"/>
                    </a:schemeClr>
                  </a:solidFill>
                </a:rPr>
                <a:t>Die monatliche Nutzungsgebühr beinhaltet eine kostenlose Wartung und Reparatur.</a:t>
              </a:r>
            </a:p>
          </p:txBody>
        </p:sp>
      </p:grpSp>
      <p:grpSp>
        <p:nvGrpSpPr>
          <p:cNvPr id="7" name="Gruppieren 6">
            <a:extLst>
              <a:ext uri="{FF2B5EF4-FFF2-40B4-BE49-F238E27FC236}">
                <a16:creationId xmlns:a16="http://schemas.microsoft.com/office/drawing/2014/main" id="{65FA22EE-13F6-72C2-DF06-43FC42827247}"/>
              </a:ext>
            </a:extLst>
          </p:cNvPr>
          <p:cNvGrpSpPr>
            <a:grpSpLocks noChangeAspect="1"/>
          </p:cNvGrpSpPr>
          <p:nvPr/>
        </p:nvGrpSpPr>
        <p:grpSpPr bwMode="gray">
          <a:xfrm>
            <a:off x="540071" y="4090950"/>
            <a:ext cx="6235869" cy="1719450"/>
            <a:chOff x="540071" y="4090950"/>
            <a:chExt cx="6235869" cy="1719450"/>
          </a:xfrm>
        </p:grpSpPr>
        <p:cxnSp>
          <p:nvCxnSpPr>
            <p:cNvPr id="51" name="Gerader Verbinder 50">
              <a:extLst>
                <a:ext uri="{FF2B5EF4-FFF2-40B4-BE49-F238E27FC236}">
                  <a16:creationId xmlns:a16="http://schemas.microsoft.com/office/drawing/2014/main" id="{7A0E5F2F-220E-A389-CDFD-49FA55E4953A}"/>
                </a:ext>
              </a:extLst>
            </p:cNvPr>
            <p:cNvCxnSpPr/>
            <p:nvPr/>
          </p:nvCxnSpPr>
          <p:spPr bwMode="gray">
            <a:xfrm>
              <a:off x="2868524" y="4090950"/>
              <a:ext cx="3907416"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44" name="Inhaltsplatzhalter 23">
              <a:extLst>
                <a:ext uri="{FF2B5EF4-FFF2-40B4-BE49-F238E27FC236}">
                  <a16:creationId xmlns:a16="http://schemas.microsoft.com/office/drawing/2014/main" id="{E1A2FA14-D57D-560C-80B0-CD392349C71F}"/>
                </a:ext>
              </a:extLst>
            </p:cNvPr>
            <p:cNvSpPr txBox="1">
              <a:spLocks/>
            </p:cNvSpPr>
            <p:nvPr/>
          </p:nvSpPr>
          <p:spPr bwMode="gray">
            <a:xfrm>
              <a:off x="540071" y="4169529"/>
              <a:ext cx="2326298" cy="1640871"/>
            </a:xfrm>
            <a:prstGeom prst="rect">
              <a:avLst/>
            </a:prstGeom>
            <a:solidFill>
              <a:schemeClr val="accent6">
                <a:lumMod val="20000"/>
                <a:lumOff val="80000"/>
              </a:schemeClr>
            </a:solidFill>
            <a:ln w="12700">
              <a:solidFill>
                <a:schemeClr val="accent6"/>
              </a:solidFill>
            </a:ln>
          </p:spPr>
          <p:txBody>
            <a:bodyPr tIns="90000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None/>
              </a:pPr>
              <a:endParaRPr lang="de-DE" sz="3200" dirty="0">
                <a:latin typeface="Bebas Neue" panose="020B0506020202020201" pitchFamily="34" charset="0"/>
              </a:endParaRPr>
            </a:p>
          </p:txBody>
        </p:sp>
        <p:sp>
          <p:nvSpPr>
            <p:cNvPr id="53" name="Freihandform: Form 52">
              <a:extLst>
                <a:ext uri="{FF2B5EF4-FFF2-40B4-BE49-F238E27FC236}">
                  <a16:creationId xmlns:a16="http://schemas.microsoft.com/office/drawing/2014/main" id="{4EE88454-DC38-259E-62C4-C3B904F1427F}"/>
                </a:ext>
              </a:extLst>
            </p:cNvPr>
            <p:cNvSpPr>
              <a:spLocks noChangeAspect="1"/>
            </p:cNvSpPr>
            <p:nvPr/>
          </p:nvSpPr>
          <p:spPr bwMode="gray">
            <a:xfrm>
              <a:off x="1253220" y="4540515"/>
              <a:ext cx="900000" cy="898898"/>
            </a:xfrm>
            <a:custGeom>
              <a:avLst/>
              <a:gdLst>
                <a:gd name="connsiteX0" fmla="*/ 52803 w 1144247"/>
                <a:gd name="connsiteY0" fmla="*/ 1070768 h 1142846"/>
                <a:gd name="connsiteX1" fmla="*/ 33523 w 1144247"/>
                <a:gd name="connsiteY1" fmla="*/ 1090048 h 1142846"/>
                <a:gd name="connsiteX2" fmla="*/ 52803 w 1144247"/>
                <a:gd name="connsiteY2" fmla="*/ 1109325 h 1142846"/>
                <a:gd name="connsiteX3" fmla="*/ 844366 w 1144247"/>
                <a:gd name="connsiteY3" fmla="*/ 1109325 h 1142846"/>
                <a:gd name="connsiteX4" fmla="*/ 863646 w 1144247"/>
                <a:gd name="connsiteY4" fmla="*/ 1090048 h 1142846"/>
                <a:gd name="connsiteX5" fmla="*/ 844366 w 1144247"/>
                <a:gd name="connsiteY5" fmla="*/ 1070768 h 1142846"/>
                <a:gd name="connsiteX6" fmla="*/ 817603 w 1144247"/>
                <a:gd name="connsiteY6" fmla="*/ 862946 h 1142846"/>
                <a:gd name="connsiteX7" fmla="*/ 808143 w 1144247"/>
                <a:gd name="connsiteY7" fmla="*/ 1037242 h 1142846"/>
                <a:gd name="connsiteX8" fmla="*/ 844366 w 1144247"/>
                <a:gd name="connsiteY8" fmla="*/ 1037242 h 1142846"/>
                <a:gd name="connsiteX9" fmla="*/ 850234 w 1144247"/>
                <a:gd name="connsiteY9" fmla="*/ 1037576 h 1142846"/>
                <a:gd name="connsiteX10" fmla="*/ 850234 w 1144247"/>
                <a:gd name="connsiteY10" fmla="*/ 991799 h 1142846"/>
                <a:gd name="connsiteX11" fmla="*/ 817603 w 1144247"/>
                <a:gd name="connsiteY11" fmla="*/ 862946 h 1142846"/>
                <a:gd name="connsiteX12" fmla="*/ 394554 w 1144247"/>
                <a:gd name="connsiteY12" fmla="*/ 839311 h 1142846"/>
                <a:gd name="connsiteX13" fmla="*/ 384840 w 1144247"/>
                <a:gd name="connsiteY13" fmla="*/ 962455 h 1142846"/>
                <a:gd name="connsiteX14" fmla="*/ 385244 w 1144247"/>
                <a:gd name="connsiteY14" fmla="*/ 962909 h 1142846"/>
                <a:gd name="connsiteX15" fmla="*/ 419301 w 1144247"/>
                <a:gd name="connsiteY15" fmla="*/ 1037242 h 1142846"/>
                <a:gd name="connsiteX16" fmla="*/ 477870 w 1144247"/>
                <a:gd name="connsiteY16" fmla="*/ 1037242 h 1142846"/>
                <a:gd name="connsiteX17" fmla="*/ 511929 w 1144247"/>
                <a:gd name="connsiteY17" fmla="*/ 962907 h 1142846"/>
                <a:gd name="connsiteX18" fmla="*/ 512291 w 1144247"/>
                <a:gd name="connsiteY18" fmla="*/ 962502 h 1142846"/>
                <a:gd name="connsiteX19" fmla="*/ 502619 w 1144247"/>
                <a:gd name="connsiteY19" fmla="*/ 839311 h 1142846"/>
                <a:gd name="connsiteX20" fmla="*/ 502619 w 1144247"/>
                <a:gd name="connsiteY20" fmla="*/ 900248 h 1142846"/>
                <a:gd name="connsiteX21" fmla="*/ 462773 w 1144247"/>
                <a:gd name="connsiteY21" fmla="*/ 940091 h 1142846"/>
                <a:gd name="connsiteX22" fmla="*/ 434400 w 1144247"/>
                <a:gd name="connsiteY22" fmla="*/ 940091 h 1142846"/>
                <a:gd name="connsiteX23" fmla="*/ 394554 w 1144247"/>
                <a:gd name="connsiteY23" fmla="*/ 900248 h 1142846"/>
                <a:gd name="connsiteX24" fmla="*/ 141486 w 1144247"/>
                <a:gd name="connsiteY24" fmla="*/ 710482 h 1142846"/>
                <a:gd name="connsiteX25" fmla="*/ 106846 w 1144247"/>
                <a:gd name="connsiteY25" fmla="*/ 747051 h 1142846"/>
                <a:gd name="connsiteX26" fmla="*/ 115685 w 1144247"/>
                <a:gd name="connsiteY26" fmla="*/ 909898 h 1142846"/>
                <a:gd name="connsiteX27" fmla="*/ 99855 w 1144247"/>
                <a:gd name="connsiteY27" fmla="*/ 927542 h 1142846"/>
                <a:gd name="connsiteX28" fmla="*/ 82211 w 1144247"/>
                <a:gd name="connsiteY28" fmla="*/ 911713 h 1142846"/>
                <a:gd name="connsiteX29" fmla="*/ 79565 w 1144247"/>
                <a:gd name="connsiteY29" fmla="*/ 862946 h 1142846"/>
                <a:gd name="connsiteX30" fmla="*/ 46934 w 1144247"/>
                <a:gd name="connsiteY30" fmla="*/ 991799 h 1142846"/>
                <a:gd name="connsiteX31" fmla="*/ 46934 w 1144247"/>
                <a:gd name="connsiteY31" fmla="*/ 1037576 h 1142846"/>
                <a:gd name="connsiteX32" fmla="*/ 52803 w 1144247"/>
                <a:gd name="connsiteY32" fmla="*/ 1037242 h 1142846"/>
                <a:gd name="connsiteX33" fmla="*/ 89025 w 1144247"/>
                <a:gd name="connsiteY33" fmla="*/ 1037242 h 1142846"/>
                <a:gd name="connsiteX34" fmla="*/ 86435 w 1144247"/>
                <a:gd name="connsiteY34" fmla="*/ 989504 h 1142846"/>
                <a:gd name="connsiteX35" fmla="*/ 102265 w 1144247"/>
                <a:gd name="connsiteY35" fmla="*/ 971860 h 1142846"/>
                <a:gd name="connsiteX36" fmla="*/ 119909 w 1144247"/>
                <a:gd name="connsiteY36" fmla="*/ 987689 h 1142846"/>
                <a:gd name="connsiteX37" fmla="*/ 122597 w 1144247"/>
                <a:gd name="connsiteY37" fmla="*/ 1037242 h 1142846"/>
                <a:gd name="connsiteX38" fmla="*/ 385432 w 1144247"/>
                <a:gd name="connsiteY38" fmla="*/ 1037242 h 1142846"/>
                <a:gd name="connsiteX39" fmla="*/ 360325 w 1144247"/>
                <a:gd name="connsiteY39" fmla="*/ 985336 h 1142846"/>
                <a:gd name="connsiteX40" fmla="*/ 359896 w 1144247"/>
                <a:gd name="connsiteY40" fmla="*/ 984855 h 1142846"/>
                <a:gd name="connsiteX41" fmla="*/ 389875 w 1144247"/>
                <a:gd name="connsiteY41" fmla="*/ 802015 h 1142846"/>
                <a:gd name="connsiteX42" fmla="*/ 428075 w 1144247"/>
                <a:gd name="connsiteY42" fmla="*/ 824198 h 1142846"/>
                <a:gd name="connsiteX43" fmla="*/ 428075 w 1144247"/>
                <a:gd name="connsiteY43" fmla="*/ 900250 h 1142846"/>
                <a:gd name="connsiteX44" fmla="*/ 434397 w 1144247"/>
                <a:gd name="connsiteY44" fmla="*/ 906571 h 1142846"/>
                <a:gd name="connsiteX45" fmla="*/ 462771 w 1144247"/>
                <a:gd name="connsiteY45" fmla="*/ 906571 h 1142846"/>
                <a:gd name="connsiteX46" fmla="*/ 469094 w 1144247"/>
                <a:gd name="connsiteY46" fmla="*/ 900250 h 1142846"/>
                <a:gd name="connsiteX47" fmla="*/ 469094 w 1144247"/>
                <a:gd name="connsiteY47" fmla="*/ 824198 h 1142846"/>
                <a:gd name="connsiteX48" fmla="*/ 507294 w 1144247"/>
                <a:gd name="connsiteY48" fmla="*/ 802015 h 1142846"/>
                <a:gd name="connsiteX49" fmla="*/ 537324 w 1144247"/>
                <a:gd name="connsiteY49" fmla="*/ 984799 h 1142846"/>
                <a:gd name="connsiteX50" fmla="*/ 536843 w 1144247"/>
                <a:gd name="connsiteY50" fmla="*/ 985336 h 1142846"/>
                <a:gd name="connsiteX51" fmla="*/ 511737 w 1144247"/>
                <a:gd name="connsiteY51" fmla="*/ 1037245 h 1142846"/>
                <a:gd name="connsiteX52" fmla="*/ 774573 w 1144247"/>
                <a:gd name="connsiteY52" fmla="*/ 1037245 h 1142846"/>
                <a:gd name="connsiteX53" fmla="*/ 790325 w 1144247"/>
                <a:gd name="connsiteY53" fmla="*/ 747051 h 1142846"/>
                <a:gd name="connsiteX54" fmla="*/ 755684 w 1144247"/>
                <a:gd name="connsiteY54" fmla="*/ 710482 h 1142846"/>
                <a:gd name="connsiteX55" fmla="*/ 372047 w 1144247"/>
                <a:gd name="connsiteY55" fmla="*/ 621515 h 1142846"/>
                <a:gd name="connsiteX56" fmla="*/ 372047 w 1144247"/>
                <a:gd name="connsiteY56" fmla="*/ 650843 h 1142846"/>
                <a:gd name="connsiteX57" fmla="*/ 366585 w 1144247"/>
                <a:gd name="connsiteY57" fmla="*/ 676957 h 1142846"/>
                <a:gd name="connsiteX58" fmla="*/ 530570 w 1144247"/>
                <a:gd name="connsiteY58" fmla="*/ 676957 h 1142846"/>
                <a:gd name="connsiteX59" fmla="*/ 525128 w 1144247"/>
                <a:gd name="connsiteY59" fmla="*/ 650841 h 1142846"/>
                <a:gd name="connsiteX60" fmla="*/ 525128 w 1144247"/>
                <a:gd name="connsiteY60" fmla="*/ 621651 h 1142846"/>
                <a:gd name="connsiteX61" fmla="*/ 449798 w 1144247"/>
                <a:gd name="connsiteY61" fmla="*/ 636936 h 1142846"/>
                <a:gd name="connsiteX62" fmla="*/ 449536 w 1144247"/>
                <a:gd name="connsiteY62" fmla="*/ 636938 h 1142846"/>
                <a:gd name="connsiteX63" fmla="*/ 449418 w 1144247"/>
                <a:gd name="connsiteY63" fmla="*/ 636938 h 1142846"/>
                <a:gd name="connsiteX64" fmla="*/ 372047 w 1144247"/>
                <a:gd name="connsiteY64" fmla="*/ 621515 h 1142846"/>
                <a:gd name="connsiteX65" fmla="*/ 533015 w 1144247"/>
                <a:gd name="connsiteY65" fmla="*/ 507891 h 1142846"/>
                <a:gd name="connsiteX66" fmla="*/ 520716 w 1144247"/>
                <a:gd name="connsiteY66" fmla="*/ 520187 h 1142846"/>
                <a:gd name="connsiteX67" fmla="*/ 533015 w 1144247"/>
                <a:gd name="connsiteY67" fmla="*/ 532483 h 1142846"/>
                <a:gd name="connsiteX68" fmla="*/ 575079 w 1144247"/>
                <a:gd name="connsiteY68" fmla="*/ 532483 h 1142846"/>
                <a:gd name="connsiteX69" fmla="*/ 587375 w 1144247"/>
                <a:gd name="connsiteY69" fmla="*/ 520187 h 1142846"/>
                <a:gd name="connsiteX70" fmla="*/ 575079 w 1144247"/>
                <a:gd name="connsiteY70" fmla="*/ 507891 h 1142846"/>
                <a:gd name="connsiteX71" fmla="*/ 688708 w 1144247"/>
                <a:gd name="connsiteY71" fmla="*/ 460096 h 1142846"/>
                <a:gd name="connsiteX72" fmla="*/ 668212 w 1144247"/>
                <a:gd name="connsiteY72" fmla="*/ 464146 h 1142846"/>
                <a:gd name="connsiteX73" fmla="*/ 646932 w 1144247"/>
                <a:gd name="connsiteY73" fmla="*/ 464146 h 1142846"/>
                <a:gd name="connsiteX74" fmla="*/ 637235 w 1144247"/>
                <a:gd name="connsiteY74" fmla="*/ 506174 h 1142846"/>
                <a:gd name="connsiteX75" fmla="*/ 654177 w 1144247"/>
                <a:gd name="connsiteY75" fmla="*/ 506174 h 1142846"/>
                <a:gd name="connsiteX76" fmla="*/ 688708 w 1144247"/>
                <a:gd name="connsiteY76" fmla="*/ 471646 h 1142846"/>
                <a:gd name="connsiteX77" fmla="*/ 686985 w 1144247"/>
                <a:gd name="connsiteY77" fmla="*/ 338279 h 1142846"/>
                <a:gd name="connsiteX78" fmla="*/ 658609 w 1144247"/>
                <a:gd name="connsiteY78" fmla="*/ 363839 h 1142846"/>
                <a:gd name="connsiteX79" fmla="*/ 648280 w 1144247"/>
                <a:gd name="connsiteY79" fmla="*/ 367437 h 1142846"/>
                <a:gd name="connsiteX80" fmla="*/ 648280 w 1144247"/>
                <a:gd name="connsiteY80" fmla="*/ 430623 h 1142846"/>
                <a:gd name="connsiteX81" fmla="*/ 668212 w 1144247"/>
                <a:gd name="connsiteY81" fmla="*/ 430623 h 1142846"/>
                <a:gd name="connsiteX82" fmla="*/ 688708 w 1144247"/>
                <a:gd name="connsiteY82" fmla="*/ 410127 h 1142846"/>
                <a:gd name="connsiteX83" fmla="*/ 688708 w 1144247"/>
                <a:gd name="connsiteY83" fmla="*/ 346465 h 1142846"/>
                <a:gd name="connsiteX84" fmla="*/ 686985 w 1144247"/>
                <a:gd name="connsiteY84" fmla="*/ 338279 h 1142846"/>
                <a:gd name="connsiteX85" fmla="*/ 210186 w 1144247"/>
                <a:gd name="connsiteY85" fmla="*/ 338276 h 1142846"/>
                <a:gd name="connsiteX86" fmla="*/ 208463 w 1144247"/>
                <a:gd name="connsiteY86" fmla="*/ 346463 h 1142846"/>
                <a:gd name="connsiteX87" fmla="*/ 208463 w 1144247"/>
                <a:gd name="connsiteY87" fmla="*/ 410127 h 1142846"/>
                <a:gd name="connsiteX88" fmla="*/ 228961 w 1144247"/>
                <a:gd name="connsiteY88" fmla="*/ 430621 h 1142846"/>
                <a:gd name="connsiteX89" fmla="*/ 248896 w 1144247"/>
                <a:gd name="connsiteY89" fmla="*/ 430621 h 1142846"/>
                <a:gd name="connsiteX90" fmla="*/ 248896 w 1144247"/>
                <a:gd name="connsiteY90" fmla="*/ 367435 h 1142846"/>
                <a:gd name="connsiteX91" fmla="*/ 238568 w 1144247"/>
                <a:gd name="connsiteY91" fmla="*/ 363839 h 1142846"/>
                <a:gd name="connsiteX92" fmla="*/ 210186 w 1144247"/>
                <a:gd name="connsiteY92" fmla="*/ 338276 h 1142846"/>
                <a:gd name="connsiteX93" fmla="*/ 358938 w 1144247"/>
                <a:gd name="connsiteY93" fmla="*/ 233800 h 1142846"/>
                <a:gd name="connsiteX94" fmla="*/ 321151 w 1144247"/>
                <a:gd name="connsiteY94" fmla="*/ 275642 h 1142846"/>
                <a:gd name="connsiteX95" fmla="*/ 321229 w 1144247"/>
                <a:gd name="connsiteY95" fmla="*/ 342348 h 1142846"/>
                <a:gd name="connsiteX96" fmla="*/ 285518 w 1144247"/>
                <a:gd name="connsiteY96" fmla="*/ 378086 h 1142846"/>
                <a:gd name="connsiteX97" fmla="*/ 282416 w 1144247"/>
                <a:gd name="connsiteY97" fmla="*/ 377945 h 1142846"/>
                <a:gd name="connsiteX98" fmla="*/ 282725 w 1144247"/>
                <a:gd name="connsiteY98" fmla="*/ 444785 h 1142846"/>
                <a:gd name="connsiteX99" fmla="*/ 449463 w 1144247"/>
                <a:gd name="connsiteY99" fmla="*/ 603410 h 1142846"/>
                <a:gd name="connsiteX100" fmla="*/ 554311 w 1144247"/>
                <a:gd name="connsiteY100" fmla="*/ 566004 h 1142846"/>
                <a:gd name="connsiteX101" fmla="*/ 533015 w 1144247"/>
                <a:gd name="connsiteY101" fmla="*/ 566004 h 1142846"/>
                <a:gd name="connsiteX102" fmla="*/ 487194 w 1144247"/>
                <a:gd name="connsiteY102" fmla="*/ 520185 h 1142846"/>
                <a:gd name="connsiteX103" fmla="*/ 533015 w 1144247"/>
                <a:gd name="connsiteY103" fmla="*/ 474366 h 1142846"/>
                <a:gd name="connsiteX104" fmla="*/ 575079 w 1144247"/>
                <a:gd name="connsiteY104" fmla="*/ 474366 h 1142846"/>
                <a:gd name="connsiteX105" fmla="*/ 607836 w 1144247"/>
                <a:gd name="connsiteY105" fmla="*/ 488211 h 1142846"/>
                <a:gd name="connsiteX106" fmla="*/ 614752 w 1144247"/>
                <a:gd name="connsiteY106" fmla="*/ 446142 h 1142846"/>
                <a:gd name="connsiteX107" fmla="*/ 614752 w 1144247"/>
                <a:gd name="connsiteY107" fmla="*/ 377945 h 1142846"/>
                <a:gd name="connsiteX108" fmla="*/ 575951 w 1144247"/>
                <a:gd name="connsiteY108" fmla="*/ 342353 h 1142846"/>
                <a:gd name="connsiteX109" fmla="*/ 576016 w 1144247"/>
                <a:gd name="connsiteY109" fmla="*/ 275698 h 1142846"/>
                <a:gd name="connsiteX110" fmla="*/ 510706 w 1144247"/>
                <a:gd name="connsiteY110" fmla="*/ 237178 h 1142846"/>
                <a:gd name="connsiteX111" fmla="*/ 386460 w 1144247"/>
                <a:gd name="connsiteY111" fmla="*/ 237178 h 1142846"/>
                <a:gd name="connsiteX112" fmla="*/ 358938 w 1144247"/>
                <a:gd name="connsiteY112" fmla="*/ 233800 h 1142846"/>
                <a:gd name="connsiteX113" fmla="*/ 823131 w 1144247"/>
                <a:gd name="connsiteY113" fmla="*/ 161292 h 1142846"/>
                <a:gd name="connsiteX114" fmla="*/ 1052436 w 1144247"/>
                <a:gd name="connsiteY114" fmla="*/ 161292 h 1142846"/>
                <a:gd name="connsiteX115" fmla="*/ 1069198 w 1144247"/>
                <a:gd name="connsiteY115" fmla="*/ 178053 h 1142846"/>
                <a:gd name="connsiteX116" fmla="*/ 1052436 w 1144247"/>
                <a:gd name="connsiteY116" fmla="*/ 194815 h 1142846"/>
                <a:gd name="connsiteX117" fmla="*/ 823131 w 1144247"/>
                <a:gd name="connsiteY117" fmla="*/ 194815 h 1142846"/>
                <a:gd name="connsiteX118" fmla="*/ 806370 w 1144247"/>
                <a:gd name="connsiteY118" fmla="*/ 178053 h 1142846"/>
                <a:gd name="connsiteX119" fmla="*/ 823131 w 1144247"/>
                <a:gd name="connsiteY119" fmla="*/ 161292 h 1142846"/>
                <a:gd name="connsiteX120" fmla="*/ 365220 w 1144247"/>
                <a:gd name="connsiteY120" fmla="*/ 96389 h 1142846"/>
                <a:gd name="connsiteX121" fmla="*/ 238942 w 1144247"/>
                <a:gd name="connsiteY121" fmla="*/ 222667 h 1142846"/>
                <a:gd name="connsiteX122" fmla="*/ 238939 w 1144247"/>
                <a:gd name="connsiteY122" fmla="*/ 222667 h 1142846"/>
                <a:gd name="connsiteX123" fmla="*/ 238939 w 1144247"/>
                <a:gd name="connsiteY123" fmla="*/ 317197 h 1142846"/>
                <a:gd name="connsiteX124" fmla="*/ 249588 w 1144247"/>
                <a:gd name="connsiteY124" fmla="*/ 332182 h 1142846"/>
                <a:gd name="connsiteX125" fmla="*/ 284823 w 1144247"/>
                <a:gd name="connsiteY125" fmla="*/ 344451 h 1142846"/>
                <a:gd name="connsiteX126" fmla="*/ 287706 w 1144247"/>
                <a:gd name="connsiteY126" fmla="*/ 342397 h 1142846"/>
                <a:gd name="connsiteX127" fmla="*/ 287628 w 1144247"/>
                <a:gd name="connsiteY127" fmla="*/ 275734 h 1142846"/>
                <a:gd name="connsiteX128" fmla="*/ 396716 w 1144247"/>
                <a:gd name="connsiteY128" fmla="*/ 205265 h 1142846"/>
                <a:gd name="connsiteX129" fmla="*/ 500451 w 1144247"/>
                <a:gd name="connsiteY129" fmla="*/ 205265 h 1142846"/>
                <a:gd name="connsiteX130" fmla="*/ 609538 w 1144247"/>
                <a:gd name="connsiteY130" fmla="*/ 275785 h 1142846"/>
                <a:gd name="connsiteX131" fmla="*/ 609474 w 1144247"/>
                <a:gd name="connsiteY131" fmla="*/ 342393 h 1142846"/>
                <a:gd name="connsiteX132" fmla="*/ 612357 w 1144247"/>
                <a:gd name="connsiteY132" fmla="*/ 344451 h 1142846"/>
                <a:gd name="connsiteX133" fmla="*/ 647580 w 1144247"/>
                <a:gd name="connsiteY133" fmla="*/ 332184 h 1142846"/>
                <a:gd name="connsiteX134" fmla="*/ 658229 w 1144247"/>
                <a:gd name="connsiteY134" fmla="*/ 317200 h 1142846"/>
                <a:gd name="connsiteX135" fmla="*/ 658229 w 1144247"/>
                <a:gd name="connsiteY135" fmla="*/ 210009 h 1142846"/>
                <a:gd name="connsiteX136" fmla="*/ 619220 w 1144247"/>
                <a:gd name="connsiteY136" fmla="*/ 170998 h 1142846"/>
                <a:gd name="connsiteX137" fmla="*/ 617340 w 1144247"/>
                <a:gd name="connsiteY137" fmla="*/ 170998 h 1142846"/>
                <a:gd name="connsiteX138" fmla="*/ 581744 w 1144247"/>
                <a:gd name="connsiteY138" fmla="*/ 135401 h 1142846"/>
                <a:gd name="connsiteX139" fmla="*/ 542732 w 1144247"/>
                <a:gd name="connsiteY139" fmla="*/ 96389 h 1142846"/>
                <a:gd name="connsiteX140" fmla="*/ 906183 w 1144247"/>
                <a:gd name="connsiteY140" fmla="*/ 82553 h 1142846"/>
                <a:gd name="connsiteX141" fmla="*/ 1052434 w 1144247"/>
                <a:gd name="connsiteY141" fmla="*/ 82553 h 1142846"/>
                <a:gd name="connsiteX142" fmla="*/ 1069196 w 1144247"/>
                <a:gd name="connsiteY142" fmla="*/ 99314 h 1142846"/>
                <a:gd name="connsiteX143" fmla="*/ 1052434 w 1144247"/>
                <a:gd name="connsiteY143" fmla="*/ 116076 h 1142846"/>
                <a:gd name="connsiteX144" fmla="*/ 906183 w 1144247"/>
                <a:gd name="connsiteY144" fmla="*/ 116076 h 1142846"/>
                <a:gd name="connsiteX145" fmla="*/ 889422 w 1144247"/>
                <a:gd name="connsiteY145" fmla="*/ 99314 h 1142846"/>
                <a:gd name="connsiteX146" fmla="*/ 906183 w 1144247"/>
                <a:gd name="connsiteY146" fmla="*/ 82553 h 1142846"/>
                <a:gd name="connsiteX147" fmla="*/ 823131 w 1144247"/>
                <a:gd name="connsiteY147" fmla="*/ 82553 h 1142846"/>
                <a:gd name="connsiteX148" fmla="*/ 840959 w 1144247"/>
                <a:gd name="connsiteY148" fmla="*/ 82553 h 1142846"/>
                <a:gd name="connsiteX149" fmla="*/ 857720 w 1144247"/>
                <a:gd name="connsiteY149" fmla="*/ 99314 h 1142846"/>
                <a:gd name="connsiteX150" fmla="*/ 840959 w 1144247"/>
                <a:gd name="connsiteY150" fmla="*/ 116076 h 1142846"/>
                <a:gd name="connsiteX151" fmla="*/ 823131 w 1144247"/>
                <a:gd name="connsiteY151" fmla="*/ 116076 h 1142846"/>
                <a:gd name="connsiteX152" fmla="*/ 806370 w 1144247"/>
                <a:gd name="connsiteY152" fmla="*/ 99314 h 1142846"/>
                <a:gd name="connsiteX153" fmla="*/ 823131 w 1144247"/>
                <a:gd name="connsiteY153" fmla="*/ 82553 h 1142846"/>
                <a:gd name="connsiteX154" fmla="*/ 365215 w 1144247"/>
                <a:gd name="connsiteY154" fmla="*/ 62862 h 1142846"/>
                <a:gd name="connsiteX155" fmla="*/ 542728 w 1144247"/>
                <a:gd name="connsiteY155" fmla="*/ 62862 h 1142846"/>
                <a:gd name="connsiteX156" fmla="*/ 615262 w 1144247"/>
                <a:gd name="connsiteY156" fmla="*/ 135396 h 1142846"/>
                <a:gd name="connsiteX157" fmla="*/ 617336 w 1144247"/>
                <a:gd name="connsiteY157" fmla="*/ 137470 h 1142846"/>
                <a:gd name="connsiteX158" fmla="*/ 619215 w 1144247"/>
                <a:gd name="connsiteY158" fmla="*/ 137470 h 1142846"/>
                <a:gd name="connsiteX159" fmla="*/ 691748 w 1144247"/>
                <a:gd name="connsiteY159" fmla="*/ 210005 h 1142846"/>
                <a:gd name="connsiteX160" fmla="*/ 691748 w 1144247"/>
                <a:gd name="connsiteY160" fmla="*/ 297857 h 1142846"/>
                <a:gd name="connsiteX161" fmla="*/ 722226 w 1144247"/>
                <a:gd name="connsiteY161" fmla="*/ 346463 h 1142846"/>
                <a:gd name="connsiteX162" fmla="*/ 722226 w 1144247"/>
                <a:gd name="connsiteY162" fmla="*/ 471641 h 1142846"/>
                <a:gd name="connsiteX163" fmla="*/ 654173 w 1144247"/>
                <a:gd name="connsiteY163" fmla="*/ 539695 h 1142846"/>
                <a:gd name="connsiteX164" fmla="*/ 621736 w 1144247"/>
                <a:gd name="connsiteY164" fmla="*/ 539695 h 1142846"/>
                <a:gd name="connsiteX165" fmla="*/ 558644 w 1144247"/>
                <a:gd name="connsiteY165" fmla="*/ 604041 h 1142846"/>
                <a:gd name="connsiteX166" fmla="*/ 558644 w 1144247"/>
                <a:gd name="connsiteY166" fmla="*/ 650841 h 1142846"/>
                <a:gd name="connsiteX167" fmla="*/ 572205 w 1144247"/>
                <a:gd name="connsiteY167" fmla="*/ 676957 h 1142846"/>
                <a:gd name="connsiteX168" fmla="*/ 755682 w 1144247"/>
                <a:gd name="connsiteY168" fmla="*/ 676957 h 1142846"/>
                <a:gd name="connsiteX169" fmla="*/ 823796 w 1144247"/>
                <a:gd name="connsiteY169" fmla="*/ 748866 h 1142846"/>
                <a:gd name="connsiteX170" fmla="*/ 820690 w 1144247"/>
                <a:gd name="connsiteY170" fmla="*/ 806089 h 1142846"/>
                <a:gd name="connsiteX171" fmla="*/ 883757 w 1144247"/>
                <a:gd name="connsiteY171" fmla="*/ 991799 h 1142846"/>
                <a:gd name="connsiteX172" fmla="*/ 883757 w 1144247"/>
                <a:gd name="connsiteY172" fmla="*/ 1054934 h 1142846"/>
                <a:gd name="connsiteX173" fmla="*/ 897169 w 1144247"/>
                <a:gd name="connsiteY173" fmla="*/ 1090045 h 1142846"/>
                <a:gd name="connsiteX174" fmla="*/ 844366 w 1144247"/>
                <a:gd name="connsiteY174" fmla="*/ 1142846 h 1142846"/>
                <a:gd name="connsiteX175" fmla="*/ 52803 w 1144247"/>
                <a:gd name="connsiteY175" fmla="*/ 1142846 h 1142846"/>
                <a:gd name="connsiteX176" fmla="*/ 0 w 1144247"/>
                <a:gd name="connsiteY176" fmla="*/ 1090045 h 1142846"/>
                <a:gd name="connsiteX177" fmla="*/ 13411 w 1144247"/>
                <a:gd name="connsiteY177" fmla="*/ 1054931 h 1142846"/>
                <a:gd name="connsiteX178" fmla="*/ 13411 w 1144247"/>
                <a:gd name="connsiteY178" fmla="*/ 991799 h 1142846"/>
                <a:gd name="connsiteX179" fmla="*/ 76481 w 1144247"/>
                <a:gd name="connsiteY179" fmla="*/ 806087 h 1142846"/>
                <a:gd name="connsiteX180" fmla="*/ 73375 w 1144247"/>
                <a:gd name="connsiteY180" fmla="*/ 748864 h 1142846"/>
                <a:gd name="connsiteX181" fmla="*/ 141486 w 1144247"/>
                <a:gd name="connsiteY181" fmla="*/ 676955 h 1142846"/>
                <a:gd name="connsiteX182" fmla="*/ 324899 w 1144247"/>
                <a:gd name="connsiteY182" fmla="*/ 676955 h 1142846"/>
                <a:gd name="connsiteX183" fmla="*/ 338518 w 1144247"/>
                <a:gd name="connsiteY183" fmla="*/ 650839 h 1142846"/>
                <a:gd name="connsiteX184" fmla="*/ 338518 w 1144247"/>
                <a:gd name="connsiteY184" fmla="*/ 603844 h 1142846"/>
                <a:gd name="connsiteX185" fmla="*/ 313219 w 1144247"/>
                <a:gd name="connsiteY185" fmla="*/ 584850 h 1142846"/>
                <a:gd name="connsiteX186" fmla="*/ 250592 w 1144247"/>
                <a:gd name="connsiteY186" fmla="*/ 464141 h 1142846"/>
                <a:gd name="connsiteX187" fmla="*/ 228954 w 1144247"/>
                <a:gd name="connsiteY187" fmla="*/ 464141 h 1142846"/>
                <a:gd name="connsiteX188" fmla="*/ 174935 w 1144247"/>
                <a:gd name="connsiteY188" fmla="*/ 410122 h 1142846"/>
                <a:gd name="connsiteX189" fmla="*/ 174935 w 1144247"/>
                <a:gd name="connsiteY189" fmla="*/ 346460 h 1142846"/>
                <a:gd name="connsiteX190" fmla="*/ 205414 w 1144247"/>
                <a:gd name="connsiteY190" fmla="*/ 297855 h 1142846"/>
                <a:gd name="connsiteX191" fmla="*/ 205414 w 1144247"/>
                <a:gd name="connsiteY191" fmla="*/ 222663 h 1142846"/>
                <a:gd name="connsiteX192" fmla="*/ 365215 w 1144247"/>
                <a:gd name="connsiteY192" fmla="*/ 62862 h 1142846"/>
                <a:gd name="connsiteX193" fmla="*/ 796830 w 1144247"/>
                <a:gd name="connsiteY193" fmla="*/ 0 h 1142846"/>
                <a:gd name="connsiteX194" fmla="*/ 1078737 w 1144247"/>
                <a:gd name="connsiteY194" fmla="*/ 0 h 1142846"/>
                <a:gd name="connsiteX195" fmla="*/ 1144245 w 1144247"/>
                <a:gd name="connsiteY195" fmla="*/ 65506 h 1142846"/>
                <a:gd name="connsiteX196" fmla="*/ 1144245 w 1144247"/>
                <a:gd name="connsiteY196" fmla="*/ 97947 h 1142846"/>
                <a:gd name="connsiteX197" fmla="*/ 1127483 w 1144247"/>
                <a:gd name="connsiteY197" fmla="*/ 114708 h 1142846"/>
                <a:gd name="connsiteX198" fmla="*/ 1110722 w 1144247"/>
                <a:gd name="connsiteY198" fmla="*/ 97947 h 1142846"/>
                <a:gd name="connsiteX199" fmla="*/ 1110722 w 1144247"/>
                <a:gd name="connsiteY199" fmla="*/ 65506 h 1142846"/>
                <a:gd name="connsiteX200" fmla="*/ 1078737 w 1144247"/>
                <a:gd name="connsiteY200" fmla="*/ 33523 h 1142846"/>
                <a:gd name="connsiteX201" fmla="*/ 796828 w 1144247"/>
                <a:gd name="connsiteY201" fmla="*/ 33523 h 1142846"/>
                <a:gd name="connsiteX202" fmla="*/ 764843 w 1144247"/>
                <a:gd name="connsiteY202" fmla="*/ 65506 h 1142846"/>
                <a:gd name="connsiteX203" fmla="*/ 764843 w 1144247"/>
                <a:gd name="connsiteY203" fmla="*/ 206498 h 1142846"/>
                <a:gd name="connsiteX204" fmla="*/ 796828 w 1144247"/>
                <a:gd name="connsiteY204" fmla="*/ 238483 h 1142846"/>
                <a:gd name="connsiteX205" fmla="*/ 842057 w 1144247"/>
                <a:gd name="connsiteY205" fmla="*/ 283712 h 1142846"/>
                <a:gd name="connsiteX206" fmla="*/ 842057 w 1144247"/>
                <a:gd name="connsiteY206" fmla="*/ 349779 h 1142846"/>
                <a:gd name="connsiteX207" fmla="*/ 895624 w 1144247"/>
                <a:gd name="connsiteY207" fmla="*/ 260452 h 1142846"/>
                <a:gd name="connsiteX208" fmla="*/ 934414 w 1144247"/>
                <a:gd name="connsiteY208" fmla="*/ 238483 h 1142846"/>
                <a:gd name="connsiteX209" fmla="*/ 1078739 w 1144247"/>
                <a:gd name="connsiteY209" fmla="*/ 238483 h 1142846"/>
                <a:gd name="connsiteX210" fmla="*/ 1110724 w 1144247"/>
                <a:gd name="connsiteY210" fmla="*/ 206498 h 1142846"/>
                <a:gd name="connsiteX211" fmla="*/ 1110724 w 1144247"/>
                <a:gd name="connsiteY211" fmla="*/ 176310 h 1142846"/>
                <a:gd name="connsiteX212" fmla="*/ 1127486 w 1144247"/>
                <a:gd name="connsiteY212" fmla="*/ 159548 h 1142846"/>
                <a:gd name="connsiteX213" fmla="*/ 1144247 w 1144247"/>
                <a:gd name="connsiteY213" fmla="*/ 176310 h 1142846"/>
                <a:gd name="connsiteX214" fmla="*/ 1144247 w 1144247"/>
                <a:gd name="connsiteY214" fmla="*/ 206498 h 1142846"/>
                <a:gd name="connsiteX215" fmla="*/ 1078739 w 1144247"/>
                <a:gd name="connsiteY215" fmla="*/ 272006 h 1142846"/>
                <a:gd name="connsiteX216" fmla="*/ 934417 w 1144247"/>
                <a:gd name="connsiteY216" fmla="*/ 272006 h 1142846"/>
                <a:gd name="connsiteX217" fmla="*/ 924375 w 1144247"/>
                <a:gd name="connsiteY217" fmla="*/ 277692 h 1142846"/>
                <a:gd name="connsiteX218" fmla="*/ 859945 w 1144247"/>
                <a:gd name="connsiteY218" fmla="*/ 385137 h 1142846"/>
                <a:gd name="connsiteX219" fmla="*/ 828826 w 1144247"/>
                <a:gd name="connsiteY219" fmla="*/ 397576 h 1142846"/>
                <a:gd name="connsiteX220" fmla="*/ 808536 w 1144247"/>
                <a:gd name="connsiteY220" fmla="*/ 370905 h 1142846"/>
                <a:gd name="connsiteX221" fmla="*/ 808536 w 1144247"/>
                <a:gd name="connsiteY221" fmla="*/ 283712 h 1142846"/>
                <a:gd name="connsiteX222" fmla="*/ 796830 w 1144247"/>
                <a:gd name="connsiteY222" fmla="*/ 272006 h 1142846"/>
                <a:gd name="connsiteX223" fmla="*/ 731322 w 1144247"/>
                <a:gd name="connsiteY223" fmla="*/ 206498 h 1142846"/>
                <a:gd name="connsiteX224" fmla="*/ 731322 w 1144247"/>
                <a:gd name="connsiteY224" fmla="*/ 65506 h 1142846"/>
                <a:gd name="connsiteX225" fmla="*/ 796830 w 1144247"/>
                <a:gd name="connsiteY225" fmla="*/ 0 h 11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144247" h="1142846">
                  <a:moveTo>
                    <a:pt x="52803" y="1070768"/>
                  </a:moveTo>
                  <a:cubicBezTo>
                    <a:pt x="42172" y="1070768"/>
                    <a:pt x="33523" y="1079419"/>
                    <a:pt x="33523" y="1090048"/>
                  </a:cubicBezTo>
                  <a:cubicBezTo>
                    <a:pt x="33523" y="1100677"/>
                    <a:pt x="42172" y="1109325"/>
                    <a:pt x="52803" y="1109325"/>
                  </a:cubicBezTo>
                  <a:lnTo>
                    <a:pt x="844366" y="1109325"/>
                  </a:lnTo>
                  <a:cubicBezTo>
                    <a:pt x="854997" y="1109325"/>
                    <a:pt x="863646" y="1100679"/>
                    <a:pt x="863646" y="1090048"/>
                  </a:cubicBezTo>
                  <a:cubicBezTo>
                    <a:pt x="863646" y="1079416"/>
                    <a:pt x="854997" y="1070768"/>
                    <a:pt x="844366" y="1070768"/>
                  </a:cubicBezTo>
                  <a:close/>
                  <a:moveTo>
                    <a:pt x="817603" y="862946"/>
                  </a:moveTo>
                  <a:lnTo>
                    <a:pt x="808143" y="1037242"/>
                  </a:lnTo>
                  <a:lnTo>
                    <a:pt x="844366" y="1037242"/>
                  </a:lnTo>
                  <a:cubicBezTo>
                    <a:pt x="846350" y="1037242"/>
                    <a:pt x="848306" y="1037361"/>
                    <a:pt x="850234" y="1037576"/>
                  </a:cubicBezTo>
                  <a:lnTo>
                    <a:pt x="850234" y="991799"/>
                  </a:lnTo>
                  <a:cubicBezTo>
                    <a:pt x="850234" y="946740"/>
                    <a:pt x="838819" y="902349"/>
                    <a:pt x="817603" y="862946"/>
                  </a:cubicBezTo>
                  <a:close/>
                  <a:moveTo>
                    <a:pt x="394554" y="839311"/>
                  </a:moveTo>
                  <a:cubicBezTo>
                    <a:pt x="356792" y="870207"/>
                    <a:pt x="352454" y="926228"/>
                    <a:pt x="384840" y="962455"/>
                  </a:cubicBezTo>
                  <a:lnTo>
                    <a:pt x="385244" y="962909"/>
                  </a:lnTo>
                  <a:cubicBezTo>
                    <a:pt x="404097" y="983852"/>
                    <a:pt x="415870" y="1009778"/>
                    <a:pt x="419301" y="1037242"/>
                  </a:cubicBezTo>
                  <a:lnTo>
                    <a:pt x="477870" y="1037242"/>
                  </a:lnTo>
                  <a:cubicBezTo>
                    <a:pt x="481300" y="1009778"/>
                    <a:pt x="493074" y="983852"/>
                    <a:pt x="511929" y="962907"/>
                  </a:cubicBezTo>
                  <a:lnTo>
                    <a:pt x="512291" y="962502"/>
                  </a:lnTo>
                  <a:cubicBezTo>
                    <a:pt x="544936" y="925983"/>
                    <a:pt x="540131" y="870002"/>
                    <a:pt x="502619" y="839311"/>
                  </a:cubicBezTo>
                  <a:lnTo>
                    <a:pt x="502619" y="900248"/>
                  </a:lnTo>
                  <a:cubicBezTo>
                    <a:pt x="502619" y="922217"/>
                    <a:pt x="484744" y="940091"/>
                    <a:pt x="462773" y="940091"/>
                  </a:cubicBezTo>
                  <a:lnTo>
                    <a:pt x="434400" y="940091"/>
                  </a:lnTo>
                  <a:cubicBezTo>
                    <a:pt x="412429" y="940091"/>
                    <a:pt x="394554" y="922219"/>
                    <a:pt x="394554" y="900248"/>
                  </a:cubicBezTo>
                  <a:close/>
                  <a:moveTo>
                    <a:pt x="141486" y="710482"/>
                  </a:moveTo>
                  <a:cubicBezTo>
                    <a:pt x="121491" y="710482"/>
                    <a:pt x="105771" y="727241"/>
                    <a:pt x="106846" y="747051"/>
                  </a:cubicBezTo>
                  <a:lnTo>
                    <a:pt x="115685" y="909898"/>
                  </a:lnTo>
                  <a:cubicBezTo>
                    <a:pt x="116186" y="919142"/>
                    <a:pt x="109099" y="927042"/>
                    <a:pt x="99855" y="927542"/>
                  </a:cubicBezTo>
                  <a:cubicBezTo>
                    <a:pt x="90632" y="928068"/>
                    <a:pt x="82714" y="920959"/>
                    <a:pt x="82211" y="911713"/>
                  </a:cubicBezTo>
                  <a:lnTo>
                    <a:pt x="79565" y="862946"/>
                  </a:lnTo>
                  <a:cubicBezTo>
                    <a:pt x="58352" y="902349"/>
                    <a:pt x="46934" y="946742"/>
                    <a:pt x="46934" y="991799"/>
                  </a:cubicBezTo>
                  <a:lnTo>
                    <a:pt x="46934" y="1037576"/>
                  </a:lnTo>
                  <a:cubicBezTo>
                    <a:pt x="48863" y="1037363"/>
                    <a:pt x="50818" y="1037242"/>
                    <a:pt x="52803" y="1037242"/>
                  </a:cubicBezTo>
                  <a:lnTo>
                    <a:pt x="89025" y="1037242"/>
                  </a:lnTo>
                  <a:lnTo>
                    <a:pt x="86435" y="989504"/>
                  </a:lnTo>
                  <a:cubicBezTo>
                    <a:pt x="85935" y="980260"/>
                    <a:pt x="93021" y="972360"/>
                    <a:pt x="102265" y="971860"/>
                  </a:cubicBezTo>
                  <a:cubicBezTo>
                    <a:pt x="111508" y="971350"/>
                    <a:pt x="119408" y="978446"/>
                    <a:pt x="119909" y="987689"/>
                  </a:cubicBezTo>
                  <a:lnTo>
                    <a:pt x="122597" y="1037242"/>
                  </a:lnTo>
                  <a:lnTo>
                    <a:pt x="385432" y="1037242"/>
                  </a:lnTo>
                  <a:cubicBezTo>
                    <a:pt x="382229" y="1018097"/>
                    <a:pt x="373607" y="1000088"/>
                    <a:pt x="360325" y="985336"/>
                  </a:cubicBezTo>
                  <a:lnTo>
                    <a:pt x="359896" y="984855"/>
                  </a:lnTo>
                  <a:cubicBezTo>
                    <a:pt x="309230" y="928175"/>
                    <a:pt x="324107" y="839382"/>
                    <a:pt x="389875" y="802015"/>
                  </a:cubicBezTo>
                  <a:cubicBezTo>
                    <a:pt x="406737" y="792434"/>
                    <a:pt x="428075" y="804415"/>
                    <a:pt x="428075" y="824198"/>
                  </a:cubicBezTo>
                  <a:lnTo>
                    <a:pt x="428075" y="900250"/>
                  </a:lnTo>
                  <a:cubicBezTo>
                    <a:pt x="428075" y="903735"/>
                    <a:pt x="430911" y="906571"/>
                    <a:pt x="434397" y="906571"/>
                  </a:cubicBezTo>
                  <a:lnTo>
                    <a:pt x="462771" y="906571"/>
                  </a:lnTo>
                  <a:cubicBezTo>
                    <a:pt x="466258" y="906571"/>
                    <a:pt x="469094" y="903737"/>
                    <a:pt x="469094" y="900250"/>
                  </a:cubicBezTo>
                  <a:lnTo>
                    <a:pt x="469094" y="824198"/>
                  </a:lnTo>
                  <a:cubicBezTo>
                    <a:pt x="469094" y="804377"/>
                    <a:pt x="490465" y="792455"/>
                    <a:pt x="507294" y="802015"/>
                  </a:cubicBezTo>
                  <a:cubicBezTo>
                    <a:pt x="572873" y="839279"/>
                    <a:pt x="588059" y="928039"/>
                    <a:pt x="537324" y="984799"/>
                  </a:cubicBezTo>
                  <a:lnTo>
                    <a:pt x="536843" y="985336"/>
                  </a:lnTo>
                  <a:cubicBezTo>
                    <a:pt x="523561" y="1000090"/>
                    <a:pt x="514939" y="1018099"/>
                    <a:pt x="511737" y="1037245"/>
                  </a:cubicBezTo>
                  <a:lnTo>
                    <a:pt x="774573" y="1037245"/>
                  </a:lnTo>
                  <a:lnTo>
                    <a:pt x="790325" y="747051"/>
                  </a:lnTo>
                  <a:cubicBezTo>
                    <a:pt x="791406" y="727092"/>
                    <a:pt x="775532" y="710482"/>
                    <a:pt x="755684" y="710482"/>
                  </a:cubicBezTo>
                  <a:close/>
                  <a:moveTo>
                    <a:pt x="372047" y="621515"/>
                  </a:moveTo>
                  <a:lnTo>
                    <a:pt x="372047" y="650843"/>
                  </a:lnTo>
                  <a:cubicBezTo>
                    <a:pt x="372047" y="659988"/>
                    <a:pt x="370123" y="668849"/>
                    <a:pt x="366585" y="676957"/>
                  </a:cubicBezTo>
                  <a:lnTo>
                    <a:pt x="530570" y="676957"/>
                  </a:lnTo>
                  <a:cubicBezTo>
                    <a:pt x="527043" y="668852"/>
                    <a:pt x="525128" y="659993"/>
                    <a:pt x="525128" y="650841"/>
                  </a:cubicBezTo>
                  <a:lnTo>
                    <a:pt x="525128" y="621651"/>
                  </a:lnTo>
                  <a:cubicBezTo>
                    <a:pt x="501532" y="631373"/>
                    <a:pt x="476372" y="636522"/>
                    <a:pt x="449798" y="636936"/>
                  </a:cubicBezTo>
                  <a:cubicBezTo>
                    <a:pt x="449711" y="636938"/>
                    <a:pt x="449623" y="636938"/>
                    <a:pt x="449536" y="636938"/>
                  </a:cubicBezTo>
                  <a:lnTo>
                    <a:pt x="449418" y="636938"/>
                  </a:lnTo>
                  <a:cubicBezTo>
                    <a:pt x="422121" y="636746"/>
                    <a:pt x="396275" y="631547"/>
                    <a:pt x="372047" y="621515"/>
                  </a:cubicBezTo>
                  <a:close/>
                  <a:moveTo>
                    <a:pt x="533015" y="507891"/>
                  </a:moveTo>
                  <a:cubicBezTo>
                    <a:pt x="526234" y="507891"/>
                    <a:pt x="520716" y="513406"/>
                    <a:pt x="520716" y="520187"/>
                  </a:cubicBezTo>
                  <a:cubicBezTo>
                    <a:pt x="520716" y="526967"/>
                    <a:pt x="526234" y="532483"/>
                    <a:pt x="533015" y="532483"/>
                  </a:cubicBezTo>
                  <a:lnTo>
                    <a:pt x="575079" y="532483"/>
                  </a:lnTo>
                  <a:cubicBezTo>
                    <a:pt x="581860" y="532483"/>
                    <a:pt x="587375" y="526967"/>
                    <a:pt x="587375" y="520187"/>
                  </a:cubicBezTo>
                  <a:cubicBezTo>
                    <a:pt x="587375" y="513406"/>
                    <a:pt x="581860" y="507891"/>
                    <a:pt x="575079" y="507891"/>
                  </a:cubicBezTo>
                  <a:close/>
                  <a:moveTo>
                    <a:pt x="688708" y="460096"/>
                  </a:moveTo>
                  <a:cubicBezTo>
                    <a:pt x="682384" y="462700"/>
                    <a:pt x="675464" y="464146"/>
                    <a:pt x="668212" y="464146"/>
                  </a:cubicBezTo>
                  <a:lnTo>
                    <a:pt x="646932" y="464146"/>
                  </a:lnTo>
                  <a:cubicBezTo>
                    <a:pt x="645213" y="478619"/>
                    <a:pt x="641955" y="492716"/>
                    <a:pt x="637235" y="506174"/>
                  </a:cubicBezTo>
                  <a:lnTo>
                    <a:pt x="654177" y="506174"/>
                  </a:lnTo>
                  <a:cubicBezTo>
                    <a:pt x="673216" y="506174"/>
                    <a:pt x="688708" y="490684"/>
                    <a:pt x="688708" y="471646"/>
                  </a:cubicBezTo>
                  <a:close/>
                  <a:moveTo>
                    <a:pt x="686985" y="338279"/>
                  </a:moveTo>
                  <a:cubicBezTo>
                    <a:pt x="681438" y="350000"/>
                    <a:pt x="671388" y="359387"/>
                    <a:pt x="658609" y="363839"/>
                  </a:cubicBezTo>
                  <a:lnTo>
                    <a:pt x="648280" y="367437"/>
                  </a:lnTo>
                  <a:lnTo>
                    <a:pt x="648280" y="430623"/>
                  </a:lnTo>
                  <a:lnTo>
                    <a:pt x="668212" y="430623"/>
                  </a:lnTo>
                  <a:cubicBezTo>
                    <a:pt x="679514" y="430623"/>
                    <a:pt x="688708" y="421429"/>
                    <a:pt x="688708" y="410127"/>
                  </a:cubicBezTo>
                  <a:lnTo>
                    <a:pt x="688708" y="346465"/>
                  </a:lnTo>
                  <a:cubicBezTo>
                    <a:pt x="688708" y="343566"/>
                    <a:pt x="688087" y="340800"/>
                    <a:pt x="686985" y="338279"/>
                  </a:cubicBezTo>
                  <a:close/>
                  <a:moveTo>
                    <a:pt x="210186" y="338276"/>
                  </a:moveTo>
                  <a:cubicBezTo>
                    <a:pt x="209084" y="340797"/>
                    <a:pt x="208463" y="343566"/>
                    <a:pt x="208463" y="346463"/>
                  </a:cubicBezTo>
                  <a:lnTo>
                    <a:pt x="208463" y="410127"/>
                  </a:lnTo>
                  <a:cubicBezTo>
                    <a:pt x="208463" y="421426"/>
                    <a:pt x="217657" y="430623"/>
                    <a:pt x="228961" y="430621"/>
                  </a:cubicBezTo>
                  <a:lnTo>
                    <a:pt x="248896" y="430621"/>
                  </a:lnTo>
                  <a:lnTo>
                    <a:pt x="248896" y="367435"/>
                  </a:lnTo>
                  <a:lnTo>
                    <a:pt x="238568" y="363839"/>
                  </a:lnTo>
                  <a:cubicBezTo>
                    <a:pt x="225785" y="359387"/>
                    <a:pt x="215735" y="350000"/>
                    <a:pt x="210186" y="338276"/>
                  </a:cubicBezTo>
                  <a:close/>
                  <a:moveTo>
                    <a:pt x="358938" y="233800"/>
                  </a:moveTo>
                  <a:cubicBezTo>
                    <a:pt x="334776" y="236386"/>
                    <a:pt x="321065" y="255230"/>
                    <a:pt x="321151" y="275642"/>
                  </a:cubicBezTo>
                  <a:lnTo>
                    <a:pt x="321229" y="342348"/>
                  </a:lnTo>
                  <a:cubicBezTo>
                    <a:pt x="321262" y="361888"/>
                    <a:pt x="305446" y="378086"/>
                    <a:pt x="285518" y="378086"/>
                  </a:cubicBezTo>
                  <a:cubicBezTo>
                    <a:pt x="284483" y="378086"/>
                    <a:pt x="283449" y="378034"/>
                    <a:pt x="282416" y="377945"/>
                  </a:cubicBezTo>
                  <a:cubicBezTo>
                    <a:pt x="282510" y="399359"/>
                    <a:pt x="282168" y="422749"/>
                    <a:pt x="282725" y="444785"/>
                  </a:cubicBezTo>
                  <a:cubicBezTo>
                    <a:pt x="285145" y="540218"/>
                    <a:pt x="364842" y="602733"/>
                    <a:pt x="449463" y="603410"/>
                  </a:cubicBezTo>
                  <a:cubicBezTo>
                    <a:pt x="488146" y="602769"/>
                    <a:pt x="523351" y="590169"/>
                    <a:pt x="554311" y="566004"/>
                  </a:cubicBezTo>
                  <a:lnTo>
                    <a:pt x="533015" y="566004"/>
                  </a:lnTo>
                  <a:cubicBezTo>
                    <a:pt x="507750" y="566004"/>
                    <a:pt x="487194" y="545450"/>
                    <a:pt x="487194" y="520185"/>
                  </a:cubicBezTo>
                  <a:cubicBezTo>
                    <a:pt x="487194" y="494920"/>
                    <a:pt x="507750" y="474366"/>
                    <a:pt x="533015" y="474366"/>
                  </a:cubicBezTo>
                  <a:lnTo>
                    <a:pt x="575079" y="474366"/>
                  </a:lnTo>
                  <a:cubicBezTo>
                    <a:pt x="587910" y="474366"/>
                    <a:pt x="599511" y="479682"/>
                    <a:pt x="607836" y="488211"/>
                  </a:cubicBezTo>
                  <a:cubicBezTo>
                    <a:pt x="611881" y="474766"/>
                    <a:pt x="614265" y="460628"/>
                    <a:pt x="614752" y="446142"/>
                  </a:cubicBezTo>
                  <a:lnTo>
                    <a:pt x="614752" y="377945"/>
                  </a:lnTo>
                  <a:cubicBezTo>
                    <a:pt x="593682" y="379773"/>
                    <a:pt x="575924" y="363128"/>
                    <a:pt x="575951" y="342353"/>
                  </a:cubicBezTo>
                  <a:lnTo>
                    <a:pt x="576016" y="275698"/>
                  </a:lnTo>
                  <a:cubicBezTo>
                    <a:pt x="576136" y="246726"/>
                    <a:pt x="549778" y="224625"/>
                    <a:pt x="510706" y="237178"/>
                  </a:cubicBezTo>
                  <a:cubicBezTo>
                    <a:pt x="471965" y="249629"/>
                    <a:pt x="425328" y="249667"/>
                    <a:pt x="386460" y="237178"/>
                  </a:cubicBezTo>
                  <a:cubicBezTo>
                    <a:pt x="376207" y="233883"/>
                    <a:pt x="366992" y="232938"/>
                    <a:pt x="358938" y="233800"/>
                  </a:cubicBezTo>
                  <a:close/>
                  <a:moveTo>
                    <a:pt x="823131" y="161292"/>
                  </a:moveTo>
                  <a:lnTo>
                    <a:pt x="1052436" y="161292"/>
                  </a:lnTo>
                  <a:cubicBezTo>
                    <a:pt x="1061693" y="161292"/>
                    <a:pt x="1069198" y="168797"/>
                    <a:pt x="1069198" y="178053"/>
                  </a:cubicBezTo>
                  <a:cubicBezTo>
                    <a:pt x="1069198" y="187310"/>
                    <a:pt x="1061693" y="194815"/>
                    <a:pt x="1052436" y="194815"/>
                  </a:cubicBezTo>
                  <a:lnTo>
                    <a:pt x="823131" y="194815"/>
                  </a:lnTo>
                  <a:cubicBezTo>
                    <a:pt x="813875" y="194815"/>
                    <a:pt x="806370" y="187310"/>
                    <a:pt x="806370" y="178053"/>
                  </a:cubicBezTo>
                  <a:cubicBezTo>
                    <a:pt x="806370" y="168797"/>
                    <a:pt x="813875" y="161292"/>
                    <a:pt x="823131" y="161292"/>
                  </a:cubicBezTo>
                  <a:close/>
                  <a:moveTo>
                    <a:pt x="365220" y="96389"/>
                  </a:moveTo>
                  <a:cubicBezTo>
                    <a:pt x="295591" y="96389"/>
                    <a:pt x="238942" y="153038"/>
                    <a:pt x="238942" y="222667"/>
                  </a:cubicBezTo>
                  <a:lnTo>
                    <a:pt x="238939" y="222667"/>
                  </a:lnTo>
                  <a:lnTo>
                    <a:pt x="238939" y="317197"/>
                  </a:lnTo>
                  <a:cubicBezTo>
                    <a:pt x="238939" y="323942"/>
                    <a:pt x="243219" y="329965"/>
                    <a:pt x="249588" y="332182"/>
                  </a:cubicBezTo>
                  <a:lnTo>
                    <a:pt x="284823" y="344451"/>
                  </a:lnTo>
                  <a:cubicBezTo>
                    <a:pt x="286209" y="344947"/>
                    <a:pt x="287706" y="343935"/>
                    <a:pt x="287706" y="342397"/>
                  </a:cubicBezTo>
                  <a:lnTo>
                    <a:pt x="287628" y="275734"/>
                  </a:lnTo>
                  <a:cubicBezTo>
                    <a:pt x="287425" y="226623"/>
                    <a:pt x="333603" y="184981"/>
                    <a:pt x="396716" y="205265"/>
                  </a:cubicBezTo>
                  <a:cubicBezTo>
                    <a:pt x="428683" y="215536"/>
                    <a:pt x="468376" y="215572"/>
                    <a:pt x="500451" y="205265"/>
                  </a:cubicBezTo>
                  <a:cubicBezTo>
                    <a:pt x="564225" y="184780"/>
                    <a:pt x="609742" y="227175"/>
                    <a:pt x="609538" y="275785"/>
                  </a:cubicBezTo>
                  <a:lnTo>
                    <a:pt x="609474" y="342393"/>
                  </a:lnTo>
                  <a:cubicBezTo>
                    <a:pt x="609474" y="343919"/>
                    <a:pt x="610937" y="344943"/>
                    <a:pt x="612357" y="344451"/>
                  </a:cubicBezTo>
                  <a:lnTo>
                    <a:pt x="647580" y="332184"/>
                  </a:lnTo>
                  <a:cubicBezTo>
                    <a:pt x="653949" y="329965"/>
                    <a:pt x="658229" y="323944"/>
                    <a:pt x="658229" y="317200"/>
                  </a:cubicBezTo>
                  <a:lnTo>
                    <a:pt x="658229" y="210009"/>
                  </a:lnTo>
                  <a:cubicBezTo>
                    <a:pt x="658229" y="188499"/>
                    <a:pt x="640730" y="170998"/>
                    <a:pt x="619220" y="170998"/>
                  </a:cubicBezTo>
                  <a:lnTo>
                    <a:pt x="617340" y="170998"/>
                  </a:lnTo>
                  <a:cubicBezTo>
                    <a:pt x="597714" y="170998"/>
                    <a:pt x="581744" y="155030"/>
                    <a:pt x="581744" y="135401"/>
                  </a:cubicBezTo>
                  <a:cubicBezTo>
                    <a:pt x="581744" y="113890"/>
                    <a:pt x="564242" y="96389"/>
                    <a:pt x="542732" y="96389"/>
                  </a:cubicBezTo>
                  <a:close/>
                  <a:moveTo>
                    <a:pt x="906183" y="82553"/>
                  </a:moveTo>
                  <a:lnTo>
                    <a:pt x="1052434" y="82553"/>
                  </a:lnTo>
                  <a:cubicBezTo>
                    <a:pt x="1061693" y="82553"/>
                    <a:pt x="1069196" y="90058"/>
                    <a:pt x="1069196" y="99314"/>
                  </a:cubicBezTo>
                  <a:cubicBezTo>
                    <a:pt x="1069196" y="108571"/>
                    <a:pt x="1061691" y="116076"/>
                    <a:pt x="1052434" y="116076"/>
                  </a:cubicBezTo>
                  <a:lnTo>
                    <a:pt x="906183" y="116076"/>
                  </a:lnTo>
                  <a:cubicBezTo>
                    <a:pt x="896927" y="116076"/>
                    <a:pt x="889422" y="108571"/>
                    <a:pt x="889422" y="99314"/>
                  </a:cubicBezTo>
                  <a:cubicBezTo>
                    <a:pt x="889422" y="90058"/>
                    <a:pt x="896927" y="82553"/>
                    <a:pt x="906183" y="82553"/>
                  </a:cubicBezTo>
                  <a:close/>
                  <a:moveTo>
                    <a:pt x="823131" y="82553"/>
                  </a:moveTo>
                  <a:lnTo>
                    <a:pt x="840959" y="82553"/>
                  </a:lnTo>
                  <a:cubicBezTo>
                    <a:pt x="850216" y="82553"/>
                    <a:pt x="857720" y="90058"/>
                    <a:pt x="857720" y="99314"/>
                  </a:cubicBezTo>
                  <a:cubicBezTo>
                    <a:pt x="857720" y="108571"/>
                    <a:pt x="850216" y="116076"/>
                    <a:pt x="840959" y="116076"/>
                  </a:cubicBezTo>
                  <a:lnTo>
                    <a:pt x="823131" y="116076"/>
                  </a:lnTo>
                  <a:cubicBezTo>
                    <a:pt x="813875" y="116076"/>
                    <a:pt x="806370" y="108571"/>
                    <a:pt x="806370" y="99314"/>
                  </a:cubicBezTo>
                  <a:cubicBezTo>
                    <a:pt x="806370" y="90058"/>
                    <a:pt x="813875" y="82553"/>
                    <a:pt x="823131" y="82553"/>
                  </a:cubicBezTo>
                  <a:close/>
                  <a:moveTo>
                    <a:pt x="365215" y="62862"/>
                  </a:moveTo>
                  <a:lnTo>
                    <a:pt x="542728" y="62862"/>
                  </a:lnTo>
                  <a:cubicBezTo>
                    <a:pt x="582722" y="62862"/>
                    <a:pt x="615262" y="95401"/>
                    <a:pt x="615262" y="135396"/>
                  </a:cubicBezTo>
                  <a:cubicBezTo>
                    <a:pt x="615262" y="136538"/>
                    <a:pt x="616192" y="137470"/>
                    <a:pt x="617336" y="137470"/>
                  </a:cubicBezTo>
                  <a:lnTo>
                    <a:pt x="619215" y="137470"/>
                  </a:lnTo>
                  <a:cubicBezTo>
                    <a:pt x="659210" y="137470"/>
                    <a:pt x="691748" y="170010"/>
                    <a:pt x="691748" y="210005"/>
                  </a:cubicBezTo>
                  <a:lnTo>
                    <a:pt x="691748" y="297857"/>
                  </a:lnTo>
                  <a:cubicBezTo>
                    <a:pt x="710013" y="306687"/>
                    <a:pt x="722226" y="325350"/>
                    <a:pt x="722226" y="346463"/>
                  </a:cubicBezTo>
                  <a:lnTo>
                    <a:pt x="722226" y="471641"/>
                  </a:lnTo>
                  <a:cubicBezTo>
                    <a:pt x="722226" y="509167"/>
                    <a:pt x="691698" y="539695"/>
                    <a:pt x="654173" y="539695"/>
                  </a:cubicBezTo>
                  <a:lnTo>
                    <a:pt x="621736" y="539695"/>
                  </a:lnTo>
                  <a:cubicBezTo>
                    <a:pt x="607064" y="564663"/>
                    <a:pt x="587092" y="585643"/>
                    <a:pt x="558644" y="604041"/>
                  </a:cubicBezTo>
                  <a:lnTo>
                    <a:pt x="558644" y="650841"/>
                  </a:lnTo>
                  <a:cubicBezTo>
                    <a:pt x="558644" y="661304"/>
                    <a:pt x="563764" y="670993"/>
                    <a:pt x="572205" y="676957"/>
                  </a:cubicBezTo>
                  <a:lnTo>
                    <a:pt x="755682" y="676957"/>
                  </a:lnTo>
                  <a:cubicBezTo>
                    <a:pt x="794998" y="676957"/>
                    <a:pt x="825910" y="709912"/>
                    <a:pt x="823796" y="748866"/>
                  </a:cubicBezTo>
                  <a:lnTo>
                    <a:pt x="820690" y="806089"/>
                  </a:lnTo>
                  <a:cubicBezTo>
                    <a:pt x="861404" y="859160"/>
                    <a:pt x="883757" y="924845"/>
                    <a:pt x="883757" y="991799"/>
                  </a:cubicBezTo>
                  <a:lnTo>
                    <a:pt x="883757" y="1054934"/>
                  </a:lnTo>
                  <a:cubicBezTo>
                    <a:pt x="892091" y="1064271"/>
                    <a:pt x="897169" y="1076574"/>
                    <a:pt x="897169" y="1090045"/>
                  </a:cubicBezTo>
                  <a:cubicBezTo>
                    <a:pt x="897169" y="1119159"/>
                    <a:pt x="873481" y="1142846"/>
                    <a:pt x="844366" y="1142846"/>
                  </a:cubicBezTo>
                  <a:lnTo>
                    <a:pt x="52803" y="1142846"/>
                  </a:lnTo>
                  <a:cubicBezTo>
                    <a:pt x="23687" y="1142846"/>
                    <a:pt x="0" y="1119161"/>
                    <a:pt x="0" y="1090045"/>
                  </a:cubicBezTo>
                  <a:cubicBezTo>
                    <a:pt x="0" y="1076574"/>
                    <a:pt x="5078" y="1064271"/>
                    <a:pt x="13411" y="1054931"/>
                  </a:cubicBezTo>
                  <a:lnTo>
                    <a:pt x="13411" y="991799"/>
                  </a:lnTo>
                  <a:cubicBezTo>
                    <a:pt x="13411" y="924845"/>
                    <a:pt x="35764" y="859160"/>
                    <a:pt x="76481" y="806087"/>
                  </a:cubicBezTo>
                  <a:lnTo>
                    <a:pt x="73375" y="748864"/>
                  </a:lnTo>
                  <a:cubicBezTo>
                    <a:pt x="71243" y="709606"/>
                    <a:pt x="102475" y="676955"/>
                    <a:pt x="141486" y="676955"/>
                  </a:cubicBezTo>
                  <a:lnTo>
                    <a:pt x="324899" y="676955"/>
                  </a:lnTo>
                  <a:cubicBezTo>
                    <a:pt x="333378" y="670961"/>
                    <a:pt x="338518" y="661271"/>
                    <a:pt x="338518" y="650839"/>
                  </a:cubicBezTo>
                  <a:lnTo>
                    <a:pt x="338518" y="603844"/>
                  </a:lnTo>
                  <a:cubicBezTo>
                    <a:pt x="329831" y="598212"/>
                    <a:pt x="321385" y="591908"/>
                    <a:pt x="313219" y="584850"/>
                  </a:cubicBezTo>
                  <a:cubicBezTo>
                    <a:pt x="278414" y="554773"/>
                    <a:pt x="256192" y="511511"/>
                    <a:pt x="250592" y="464141"/>
                  </a:cubicBezTo>
                  <a:lnTo>
                    <a:pt x="228954" y="464141"/>
                  </a:lnTo>
                  <a:cubicBezTo>
                    <a:pt x="199168" y="464141"/>
                    <a:pt x="174935" y="439909"/>
                    <a:pt x="174935" y="410122"/>
                  </a:cubicBezTo>
                  <a:lnTo>
                    <a:pt x="174935" y="346460"/>
                  </a:lnTo>
                  <a:cubicBezTo>
                    <a:pt x="174935" y="325348"/>
                    <a:pt x="187151" y="306685"/>
                    <a:pt x="205414" y="297855"/>
                  </a:cubicBezTo>
                  <a:lnTo>
                    <a:pt x="205414" y="222663"/>
                  </a:lnTo>
                  <a:cubicBezTo>
                    <a:pt x="205414" y="134549"/>
                    <a:pt x="277102" y="62862"/>
                    <a:pt x="365215" y="62862"/>
                  </a:cubicBezTo>
                  <a:close/>
                  <a:moveTo>
                    <a:pt x="796830" y="0"/>
                  </a:moveTo>
                  <a:lnTo>
                    <a:pt x="1078737" y="0"/>
                  </a:lnTo>
                  <a:cubicBezTo>
                    <a:pt x="1114859" y="0"/>
                    <a:pt x="1144245" y="29386"/>
                    <a:pt x="1144245" y="65506"/>
                  </a:cubicBezTo>
                  <a:lnTo>
                    <a:pt x="1144245" y="97947"/>
                  </a:lnTo>
                  <a:cubicBezTo>
                    <a:pt x="1144245" y="107204"/>
                    <a:pt x="1136740" y="114708"/>
                    <a:pt x="1127483" y="114708"/>
                  </a:cubicBezTo>
                  <a:cubicBezTo>
                    <a:pt x="1118227" y="114708"/>
                    <a:pt x="1110722" y="107204"/>
                    <a:pt x="1110722" y="97947"/>
                  </a:cubicBezTo>
                  <a:lnTo>
                    <a:pt x="1110722" y="65506"/>
                  </a:lnTo>
                  <a:cubicBezTo>
                    <a:pt x="1110722" y="47871"/>
                    <a:pt x="1096374" y="33523"/>
                    <a:pt x="1078737" y="33523"/>
                  </a:cubicBezTo>
                  <a:lnTo>
                    <a:pt x="796828" y="33523"/>
                  </a:lnTo>
                  <a:cubicBezTo>
                    <a:pt x="779190" y="33523"/>
                    <a:pt x="764843" y="47871"/>
                    <a:pt x="764843" y="65506"/>
                  </a:cubicBezTo>
                  <a:lnTo>
                    <a:pt x="764843" y="206498"/>
                  </a:lnTo>
                  <a:cubicBezTo>
                    <a:pt x="764843" y="224136"/>
                    <a:pt x="779190" y="238483"/>
                    <a:pt x="796828" y="238483"/>
                  </a:cubicBezTo>
                  <a:cubicBezTo>
                    <a:pt x="821767" y="238483"/>
                    <a:pt x="842057" y="258774"/>
                    <a:pt x="842057" y="283712"/>
                  </a:cubicBezTo>
                  <a:lnTo>
                    <a:pt x="842057" y="349779"/>
                  </a:lnTo>
                  <a:lnTo>
                    <a:pt x="895624" y="260452"/>
                  </a:lnTo>
                  <a:cubicBezTo>
                    <a:pt x="903750" y="246902"/>
                    <a:pt x="918614" y="238483"/>
                    <a:pt x="934414" y="238483"/>
                  </a:cubicBezTo>
                  <a:lnTo>
                    <a:pt x="1078739" y="238483"/>
                  </a:lnTo>
                  <a:cubicBezTo>
                    <a:pt x="1096376" y="238483"/>
                    <a:pt x="1110724" y="224136"/>
                    <a:pt x="1110724" y="206498"/>
                  </a:cubicBezTo>
                  <a:lnTo>
                    <a:pt x="1110724" y="176310"/>
                  </a:lnTo>
                  <a:cubicBezTo>
                    <a:pt x="1110724" y="167053"/>
                    <a:pt x="1118229" y="159548"/>
                    <a:pt x="1127486" y="159548"/>
                  </a:cubicBezTo>
                  <a:cubicBezTo>
                    <a:pt x="1136742" y="159548"/>
                    <a:pt x="1144247" y="167053"/>
                    <a:pt x="1144247" y="176310"/>
                  </a:cubicBezTo>
                  <a:lnTo>
                    <a:pt x="1144247" y="206498"/>
                  </a:lnTo>
                  <a:cubicBezTo>
                    <a:pt x="1144247" y="242620"/>
                    <a:pt x="1114861" y="272006"/>
                    <a:pt x="1078739" y="272006"/>
                  </a:cubicBezTo>
                  <a:lnTo>
                    <a:pt x="934417" y="272006"/>
                  </a:lnTo>
                  <a:cubicBezTo>
                    <a:pt x="930327" y="272006"/>
                    <a:pt x="926478" y="274185"/>
                    <a:pt x="924375" y="277692"/>
                  </a:cubicBezTo>
                  <a:lnTo>
                    <a:pt x="859945" y="385137"/>
                  </a:lnTo>
                  <a:cubicBezTo>
                    <a:pt x="853506" y="395873"/>
                    <a:pt x="841035" y="400955"/>
                    <a:pt x="828826" y="397576"/>
                  </a:cubicBezTo>
                  <a:cubicBezTo>
                    <a:pt x="816689" y="394217"/>
                    <a:pt x="808536" y="383499"/>
                    <a:pt x="808536" y="370905"/>
                  </a:cubicBezTo>
                  <a:lnTo>
                    <a:pt x="808536" y="283712"/>
                  </a:lnTo>
                  <a:cubicBezTo>
                    <a:pt x="808536" y="277258"/>
                    <a:pt x="803284" y="272006"/>
                    <a:pt x="796830" y="272006"/>
                  </a:cubicBezTo>
                  <a:cubicBezTo>
                    <a:pt x="760708" y="272006"/>
                    <a:pt x="731322" y="242620"/>
                    <a:pt x="731322" y="206498"/>
                  </a:cubicBezTo>
                  <a:lnTo>
                    <a:pt x="731322" y="65506"/>
                  </a:lnTo>
                  <a:cubicBezTo>
                    <a:pt x="731322" y="29386"/>
                    <a:pt x="760708" y="0"/>
                    <a:pt x="796830" y="0"/>
                  </a:cubicBezTo>
                  <a:close/>
                </a:path>
              </a:pathLst>
            </a:custGeom>
            <a:solidFill>
              <a:schemeClr val="accent6"/>
            </a:solidFill>
            <a:ln w="2232" cap="flat">
              <a:noFill/>
              <a:prstDash val="solid"/>
              <a:miter/>
            </a:ln>
          </p:spPr>
          <p:txBody>
            <a:bodyPr lIns="0" tIns="0" rIns="0" bIns="0" rtlCol="0" anchor="ctr"/>
            <a:lstStyle/>
            <a:p>
              <a:endParaRPr lang="de-DE" dirty="0"/>
            </a:p>
          </p:txBody>
        </p:sp>
        <p:sp>
          <p:nvSpPr>
            <p:cNvPr id="34" name="Inhaltsplatzhalter 23">
              <a:extLst>
                <a:ext uri="{FF2B5EF4-FFF2-40B4-BE49-F238E27FC236}">
                  <a16:creationId xmlns:a16="http://schemas.microsoft.com/office/drawing/2014/main" id="{E489F211-F2EF-E92F-C8A4-C66FCE094739}"/>
                </a:ext>
              </a:extLst>
            </p:cNvPr>
            <p:cNvSpPr txBox="1">
              <a:spLocks/>
            </p:cNvSpPr>
            <p:nvPr/>
          </p:nvSpPr>
          <p:spPr bwMode="gray">
            <a:xfrm>
              <a:off x="2868524" y="4169528"/>
              <a:ext cx="3907416" cy="1640865"/>
            </a:xfrm>
            <a:prstGeom prst="rect">
              <a:avLst/>
            </a:prstGeom>
            <a:solidFill>
              <a:schemeClr val="accent6">
                <a:lumMod val="20000"/>
                <a:lumOff val="80000"/>
              </a:schemeClr>
            </a:solidFill>
            <a:ln w="12700">
              <a:solidFill>
                <a:schemeClr val="accent6"/>
              </a:solidFill>
            </a:ln>
          </p:spPr>
          <p:txBody>
            <a:bodyPr lIns="216000" tIns="0" rIns="216000" bIns="0" anchor="ctr" anchorCtr="0"/>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200" b="1" dirty="0">
                  <a:solidFill>
                    <a:schemeClr val="accent6"/>
                  </a:solidFill>
                  <a:latin typeface="+mj-lt"/>
                </a:rPr>
                <a:t>Produkt mit </a:t>
              </a:r>
              <a:br>
                <a:rPr lang="de-DE" sz="1200" b="1" dirty="0">
                  <a:solidFill>
                    <a:schemeClr val="accent6"/>
                  </a:solidFill>
                  <a:latin typeface="+mj-lt"/>
                </a:rPr>
              </a:br>
              <a:r>
                <a:rPr lang="de-DE" sz="1200" b="1" dirty="0">
                  <a:solidFill>
                    <a:schemeClr val="accent6"/>
                  </a:solidFill>
                  <a:latin typeface="+mj-lt"/>
                </a:rPr>
                <a:t>Verfügbarkeitsgarantie!</a:t>
              </a:r>
            </a:p>
          </p:txBody>
        </p:sp>
      </p:grpSp>
      <p:pic>
        <p:nvPicPr>
          <p:cNvPr id="3" name="Grafik 2" descr="Ein Bild, das Text enthält.&#10;&#10;Automatisch generierte Beschreibung">
            <a:extLst>
              <a:ext uri="{FF2B5EF4-FFF2-40B4-BE49-F238E27FC236}">
                <a16:creationId xmlns:a16="http://schemas.microsoft.com/office/drawing/2014/main" id="{66B5D5D0-0EA4-0802-D582-D3A6AE248011}"/>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7184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E0A6150-07F4-47D7-8BBF-5295D2488D37}"/>
              </a:ext>
            </a:extLst>
          </p:cNvPr>
          <p:cNvSpPr>
            <a:spLocks noGrp="1"/>
          </p:cNvSpPr>
          <p:nvPr>
            <p:ph sz="half" idx="1"/>
          </p:nvPr>
        </p:nvSpPr>
        <p:spPr bwMode="gray">
          <a:xfrm>
            <a:off x="540070" y="1512000"/>
            <a:ext cx="7265746" cy="4298400"/>
          </a:xfrm>
        </p:spPr>
        <p:txBody>
          <a:bodyPr vert="horz" lIns="0" tIns="1980000" rIns="360000" bIns="0" rtlCol="0">
            <a:noAutofit/>
          </a:bodyPr>
          <a:lstStyle/>
          <a:p>
            <a:pPr marL="0" indent="0">
              <a:buNone/>
            </a:pPr>
            <a:r>
              <a:rPr lang="de-DE" sz="1600" dirty="0"/>
              <a:t>Nach einer Unternehmenskrise des damaligen Hardware-Anbieters wandte sich IBM der Instandhaltung der Rechnerinfrastrukturen von Banken und Unternehmen zu. So konnte das Unternehmen mit Hilfe der Verfügbarkeitsdienstleistungen </a:t>
            </a:r>
            <a:br>
              <a:rPr lang="de-DE" sz="1600" dirty="0"/>
            </a:br>
            <a:r>
              <a:rPr lang="de-DE" sz="1600" dirty="0"/>
              <a:t>die Krise überstehen.</a:t>
            </a:r>
          </a:p>
        </p:txBody>
      </p:sp>
      <p:pic>
        <p:nvPicPr>
          <p:cNvPr id="16" name="Bildplatzhalter 3">
            <a:extLst>
              <a:ext uri="{FF2B5EF4-FFF2-40B4-BE49-F238E27FC236}">
                <a16:creationId xmlns:a16="http://schemas.microsoft.com/office/drawing/2014/main" id="{02498EDD-8CA4-4332-A908-79D5CB24F811}"/>
              </a:ext>
            </a:extLst>
          </p:cNvPr>
          <p:cNvPicPr>
            <a:picLocks noGrp="1" noChangeAspect="1"/>
          </p:cNvPicPr>
          <p:nvPr>
            <p:ph type="pic" sz="quarter" idx="14"/>
          </p:nvPr>
        </p:nvPicPr>
        <p:blipFill rotWithShape="1">
          <a:blip r:embed="rId2"/>
          <a:srcRect l="2680" r="2680"/>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Guaranteed Availability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wir finanziell und technisch in der Lage, das Geschäftsmodell umzusetzen?</a:t>
            </a:r>
          </a:p>
          <a:p>
            <a:pPr>
              <a:lnSpc>
                <a:spcPct val="90000"/>
              </a:lnSpc>
              <a:spcAft>
                <a:spcPts val="1000"/>
              </a:spcAft>
            </a:pPr>
            <a:r>
              <a:rPr lang="de-DE" sz="1600" dirty="0">
                <a:solidFill>
                  <a:schemeClr val="bg1"/>
                </a:solidFill>
              </a:rPr>
              <a:t>Wie kann das Risiko von Ausfällen und die Wartungszeit für den Kunden verringert werden?</a:t>
            </a:r>
          </a:p>
          <a:p>
            <a:pPr>
              <a:lnSpc>
                <a:spcPct val="90000"/>
              </a:lnSpc>
              <a:spcAft>
                <a:spcPts val="1000"/>
              </a:spcAft>
            </a:pPr>
            <a:r>
              <a:rPr lang="de-DE" sz="1600" dirty="0">
                <a:solidFill>
                  <a:schemeClr val="bg1"/>
                </a:solidFill>
              </a:rPr>
              <a:t>Sind wir bereit, Imageschäden und finanzielle Schäden auszuhalten, falls wir unser Leistungsversprechen nicht einhalten können?</a:t>
            </a:r>
          </a:p>
        </p:txBody>
      </p:sp>
      <p:sp>
        <p:nvSpPr>
          <p:cNvPr id="11" name="Inhaltsplatzhalter 25">
            <a:extLst>
              <a:ext uri="{FF2B5EF4-FFF2-40B4-BE49-F238E27FC236}">
                <a16:creationId xmlns:a16="http://schemas.microsoft.com/office/drawing/2014/main" id="{A8DA186F-74BD-4194-94A2-16AED8D79086}"/>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IBM</a:t>
            </a:r>
          </a:p>
        </p:txBody>
      </p:sp>
      <p:cxnSp>
        <p:nvCxnSpPr>
          <p:cNvPr id="15" name="Gerader Verbinder 14">
            <a:extLst>
              <a:ext uri="{FF2B5EF4-FFF2-40B4-BE49-F238E27FC236}">
                <a16:creationId xmlns:a16="http://schemas.microsoft.com/office/drawing/2014/main" id="{19223121-16EC-461F-8338-05010EB1F19A}"/>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8" name="Grafik 3">
            <a:extLst>
              <a:ext uri="{FF2B5EF4-FFF2-40B4-BE49-F238E27FC236}">
                <a16:creationId xmlns:a16="http://schemas.microsoft.com/office/drawing/2014/main" id="{9DB4483A-43B2-4CF1-A365-2594F952764E}"/>
              </a:ext>
            </a:extLst>
          </p:cNvPr>
          <p:cNvGrpSpPr>
            <a:grpSpLocks noChangeAspect="1"/>
          </p:cNvGrpSpPr>
          <p:nvPr/>
        </p:nvGrpSpPr>
        <p:grpSpPr bwMode="gray">
          <a:xfrm>
            <a:off x="540070" y="2123173"/>
            <a:ext cx="720000" cy="288827"/>
            <a:chOff x="1333500" y="1519237"/>
            <a:chExt cx="9525000" cy="3820944"/>
          </a:xfrm>
          <a:solidFill>
            <a:srgbClr val="1F70C1"/>
          </a:solidFill>
        </p:grpSpPr>
        <p:grpSp>
          <p:nvGrpSpPr>
            <p:cNvPr id="9" name="Grafik 3">
              <a:extLst>
                <a:ext uri="{FF2B5EF4-FFF2-40B4-BE49-F238E27FC236}">
                  <a16:creationId xmlns:a16="http://schemas.microsoft.com/office/drawing/2014/main" id="{4BA2B2D9-0594-41C8-A63F-0F81FEC79A53}"/>
                </a:ext>
              </a:extLst>
            </p:cNvPr>
            <p:cNvGrpSpPr/>
            <p:nvPr/>
          </p:nvGrpSpPr>
          <p:grpSpPr bwMode="gray">
            <a:xfrm>
              <a:off x="1333500" y="1519237"/>
              <a:ext cx="1851974" cy="3820001"/>
              <a:chOff x="1333500" y="1519237"/>
              <a:chExt cx="1851974" cy="3820001"/>
            </a:xfrm>
            <a:solidFill>
              <a:srgbClr val="1F70C1"/>
            </a:solidFill>
          </p:grpSpPr>
          <p:sp>
            <p:nvSpPr>
              <p:cNvPr id="10" name="Freihandform: Form 9">
                <a:extLst>
                  <a:ext uri="{FF2B5EF4-FFF2-40B4-BE49-F238E27FC236}">
                    <a16:creationId xmlns:a16="http://schemas.microsoft.com/office/drawing/2014/main" id="{722DBA1A-76E7-45AB-BA0F-B5E0F08BC7F5}"/>
                  </a:ext>
                </a:extLst>
              </p:cNvPr>
              <p:cNvSpPr/>
              <p:nvPr/>
            </p:nvSpPr>
            <p:spPr bwMode="gray">
              <a:xfrm>
                <a:off x="1333500" y="5074129"/>
                <a:ext cx="1851974" cy="265109"/>
              </a:xfrm>
              <a:custGeom>
                <a:avLst/>
                <a:gdLst>
                  <a:gd name="connsiteX0" fmla="*/ 0 w 1851974"/>
                  <a:gd name="connsiteY0" fmla="*/ 0 h 265109"/>
                  <a:gd name="connsiteX1" fmla="*/ 1851974 w 1851974"/>
                  <a:gd name="connsiteY1" fmla="*/ 0 h 265109"/>
                  <a:gd name="connsiteX2" fmla="*/ 1851974 w 1851974"/>
                  <a:gd name="connsiteY2" fmla="*/ 265109 h 265109"/>
                  <a:gd name="connsiteX3" fmla="*/ 0 w 1851974"/>
                  <a:gd name="connsiteY3" fmla="*/ 265109 h 265109"/>
                </a:gdLst>
                <a:ahLst/>
                <a:cxnLst>
                  <a:cxn ang="0">
                    <a:pos x="connsiteX0" y="connsiteY0"/>
                  </a:cxn>
                  <a:cxn ang="0">
                    <a:pos x="connsiteX1" y="connsiteY1"/>
                  </a:cxn>
                  <a:cxn ang="0">
                    <a:pos x="connsiteX2" y="connsiteY2"/>
                  </a:cxn>
                  <a:cxn ang="0">
                    <a:pos x="connsiteX3" y="connsiteY3"/>
                  </a:cxn>
                </a:cxnLst>
                <a:rect l="l" t="t" r="r" b="b"/>
                <a:pathLst>
                  <a:path w="1851974" h="265109">
                    <a:moveTo>
                      <a:pt x="0" y="0"/>
                    </a:moveTo>
                    <a:lnTo>
                      <a:pt x="1851974" y="0"/>
                    </a:lnTo>
                    <a:lnTo>
                      <a:pt x="1851974" y="265109"/>
                    </a:lnTo>
                    <a:lnTo>
                      <a:pt x="0" y="265109"/>
                    </a:lnTo>
                    <a:close/>
                  </a:path>
                </a:pathLst>
              </a:custGeom>
              <a:solidFill>
                <a:srgbClr val="1F70C1"/>
              </a:solidFill>
              <a:ln w="9525" cap="flat">
                <a:noFill/>
                <a:prstDash val="solid"/>
                <a:miter/>
              </a:ln>
            </p:spPr>
            <p:txBody>
              <a:bodyPr lIns="0" tIns="0" rIns="0" bIns="0" rtlCol="0" anchor="ctr"/>
              <a:lstStyle/>
              <a:p>
                <a:endParaRPr lang="de-DE" dirty="0"/>
              </a:p>
            </p:txBody>
          </p:sp>
          <p:sp>
            <p:nvSpPr>
              <p:cNvPr id="13" name="Freihandform: Form 12">
                <a:extLst>
                  <a:ext uri="{FF2B5EF4-FFF2-40B4-BE49-F238E27FC236}">
                    <a16:creationId xmlns:a16="http://schemas.microsoft.com/office/drawing/2014/main" id="{61EFC595-B391-4D5A-AE57-AA405FD9A68A}"/>
                  </a:ext>
                </a:extLst>
              </p:cNvPr>
              <p:cNvSpPr/>
              <p:nvPr/>
            </p:nvSpPr>
            <p:spPr bwMode="gray">
              <a:xfrm>
                <a:off x="1333500" y="4565617"/>
                <a:ext cx="1851974" cy="266042"/>
              </a:xfrm>
              <a:custGeom>
                <a:avLst/>
                <a:gdLst>
                  <a:gd name="connsiteX0" fmla="*/ 0 w 1851974"/>
                  <a:gd name="connsiteY0" fmla="*/ 0 h 266042"/>
                  <a:gd name="connsiteX1" fmla="*/ 1851974 w 1851974"/>
                  <a:gd name="connsiteY1" fmla="*/ 0 h 266042"/>
                  <a:gd name="connsiteX2" fmla="*/ 1851974 w 1851974"/>
                  <a:gd name="connsiteY2" fmla="*/ 266043 h 266042"/>
                  <a:gd name="connsiteX3" fmla="*/ 0 w 1851974"/>
                  <a:gd name="connsiteY3" fmla="*/ 266043 h 266042"/>
                </a:gdLst>
                <a:ahLst/>
                <a:cxnLst>
                  <a:cxn ang="0">
                    <a:pos x="connsiteX0" y="connsiteY0"/>
                  </a:cxn>
                  <a:cxn ang="0">
                    <a:pos x="connsiteX1" y="connsiteY1"/>
                  </a:cxn>
                  <a:cxn ang="0">
                    <a:pos x="connsiteX2" y="connsiteY2"/>
                  </a:cxn>
                  <a:cxn ang="0">
                    <a:pos x="connsiteX3" y="connsiteY3"/>
                  </a:cxn>
                </a:cxnLst>
                <a:rect l="l" t="t" r="r" b="b"/>
                <a:pathLst>
                  <a:path w="1851974" h="266042">
                    <a:moveTo>
                      <a:pt x="0" y="0"/>
                    </a:moveTo>
                    <a:lnTo>
                      <a:pt x="1851974" y="0"/>
                    </a:lnTo>
                    <a:lnTo>
                      <a:pt x="1851974" y="266043"/>
                    </a:lnTo>
                    <a:lnTo>
                      <a:pt x="0" y="266043"/>
                    </a:lnTo>
                    <a:close/>
                  </a:path>
                </a:pathLst>
              </a:custGeom>
              <a:solidFill>
                <a:srgbClr val="1F70C1"/>
              </a:solidFill>
              <a:ln w="9525" cap="flat">
                <a:noFill/>
                <a:prstDash val="solid"/>
                <a:miter/>
              </a:ln>
            </p:spPr>
            <p:txBody>
              <a:bodyPr lIns="0" tIns="0" rIns="0" bIns="0" rtlCol="0" anchor="ctr"/>
              <a:lstStyle/>
              <a:p>
                <a:endParaRPr lang="de-DE" dirty="0"/>
              </a:p>
            </p:txBody>
          </p:sp>
          <p:sp>
            <p:nvSpPr>
              <p:cNvPr id="18" name="Freihandform: Form 17">
                <a:extLst>
                  <a:ext uri="{FF2B5EF4-FFF2-40B4-BE49-F238E27FC236}">
                    <a16:creationId xmlns:a16="http://schemas.microsoft.com/office/drawing/2014/main" id="{1B6AAB7D-304D-46CB-BB0D-6FFB42CC3E6E}"/>
                  </a:ext>
                </a:extLst>
              </p:cNvPr>
              <p:cNvSpPr/>
              <p:nvPr/>
            </p:nvSpPr>
            <p:spPr bwMode="gray">
              <a:xfrm>
                <a:off x="1861832" y="4058039"/>
                <a:ext cx="794375" cy="266052"/>
              </a:xfrm>
              <a:custGeom>
                <a:avLst/>
                <a:gdLst>
                  <a:gd name="connsiteX0" fmla="*/ 0 w 794375"/>
                  <a:gd name="connsiteY0" fmla="*/ 0 h 266052"/>
                  <a:gd name="connsiteX1" fmla="*/ 794376 w 794375"/>
                  <a:gd name="connsiteY1" fmla="*/ 0 h 266052"/>
                  <a:gd name="connsiteX2" fmla="*/ 794376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6" y="0"/>
                    </a:lnTo>
                    <a:lnTo>
                      <a:pt x="794376"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19" name="Freihandform: Form 18">
                <a:extLst>
                  <a:ext uri="{FF2B5EF4-FFF2-40B4-BE49-F238E27FC236}">
                    <a16:creationId xmlns:a16="http://schemas.microsoft.com/office/drawing/2014/main" id="{E32B5E6E-4962-48F4-9B4E-59BA07C22422}"/>
                  </a:ext>
                </a:extLst>
              </p:cNvPr>
              <p:cNvSpPr/>
              <p:nvPr/>
            </p:nvSpPr>
            <p:spPr bwMode="gray">
              <a:xfrm>
                <a:off x="1861832" y="3550471"/>
                <a:ext cx="794375" cy="266052"/>
              </a:xfrm>
              <a:custGeom>
                <a:avLst/>
                <a:gdLst>
                  <a:gd name="connsiteX0" fmla="*/ 0 w 794375"/>
                  <a:gd name="connsiteY0" fmla="*/ 0 h 266052"/>
                  <a:gd name="connsiteX1" fmla="*/ 794376 w 794375"/>
                  <a:gd name="connsiteY1" fmla="*/ 0 h 266052"/>
                  <a:gd name="connsiteX2" fmla="*/ 794376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6" y="0"/>
                    </a:lnTo>
                    <a:lnTo>
                      <a:pt x="794376"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20" name="Freihandform: Form 19">
                <a:extLst>
                  <a:ext uri="{FF2B5EF4-FFF2-40B4-BE49-F238E27FC236}">
                    <a16:creationId xmlns:a16="http://schemas.microsoft.com/office/drawing/2014/main" id="{C03A1497-D734-4D78-8DBE-DAA2AB63485D}"/>
                  </a:ext>
                </a:extLst>
              </p:cNvPr>
              <p:cNvSpPr/>
              <p:nvPr/>
            </p:nvSpPr>
            <p:spPr bwMode="gray">
              <a:xfrm>
                <a:off x="1861832" y="3042894"/>
                <a:ext cx="794375" cy="266052"/>
              </a:xfrm>
              <a:custGeom>
                <a:avLst/>
                <a:gdLst>
                  <a:gd name="connsiteX0" fmla="*/ 0 w 794375"/>
                  <a:gd name="connsiteY0" fmla="*/ 0 h 266052"/>
                  <a:gd name="connsiteX1" fmla="*/ 794376 w 794375"/>
                  <a:gd name="connsiteY1" fmla="*/ 0 h 266052"/>
                  <a:gd name="connsiteX2" fmla="*/ 794376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6" y="0"/>
                    </a:lnTo>
                    <a:lnTo>
                      <a:pt x="794376"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286B8BEC-F646-45C4-9347-E0EB31BF5AF4}"/>
                  </a:ext>
                </a:extLst>
              </p:cNvPr>
              <p:cNvSpPr/>
              <p:nvPr/>
            </p:nvSpPr>
            <p:spPr bwMode="gray">
              <a:xfrm>
                <a:off x="1861832" y="2534382"/>
                <a:ext cx="794375" cy="266052"/>
              </a:xfrm>
              <a:custGeom>
                <a:avLst/>
                <a:gdLst>
                  <a:gd name="connsiteX0" fmla="*/ 0 w 794375"/>
                  <a:gd name="connsiteY0" fmla="*/ 0 h 266052"/>
                  <a:gd name="connsiteX1" fmla="*/ 794376 w 794375"/>
                  <a:gd name="connsiteY1" fmla="*/ 0 h 266052"/>
                  <a:gd name="connsiteX2" fmla="*/ 794376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6" y="0"/>
                    </a:lnTo>
                    <a:lnTo>
                      <a:pt x="794376"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143C5B3E-46A0-4238-8794-EB8FB5C94E8E}"/>
                  </a:ext>
                </a:extLst>
              </p:cNvPr>
              <p:cNvSpPr/>
              <p:nvPr/>
            </p:nvSpPr>
            <p:spPr bwMode="gray">
              <a:xfrm>
                <a:off x="1333500" y="2026805"/>
                <a:ext cx="1851974" cy="266052"/>
              </a:xfrm>
              <a:custGeom>
                <a:avLst/>
                <a:gdLst>
                  <a:gd name="connsiteX0" fmla="*/ 0 w 1851974"/>
                  <a:gd name="connsiteY0" fmla="*/ 0 h 266052"/>
                  <a:gd name="connsiteX1" fmla="*/ 1851974 w 1851974"/>
                  <a:gd name="connsiteY1" fmla="*/ 0 h 266052"/>
                  <a:gd name="connsiteX2" fmla="*/ 1851974 w 1851974"/>
                  <a:gd name="connsiteY2" fmla="*/ 266052 h 266052"/>
                  <a:gd name="connsiteX3" fmla="*/ 0 w 1851974"/>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1851974" h="266052">
                    <a:moveTo>
                      <a:pt x="0" y="0"/>
                    </a:moveTo>
                    <a:lnTo>
                      <a:pt x="1851974" y="0"/>
                    </a:lnTo>
                    <a:lnTo>
                      <a:pt x="1851974"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47FE1B76-A823-4770-99AF-407BA04E2710}"/>
                  </a:ext>
                </a:extLst>
              </p:cNvPr>
              <p:cNvSpPr/>
              <p:nvPr/>
            </p:nvSpPr>
            <p:spPr bwMode="gray">
              <a:xfrm>
                <a:off x="1333500" y="1519237"/>
                <a:ext cx="1851974" cy="266052"/>
              </a:xfrm>
              <a:custGeom>
                <a:avLst/>
                <a:gdLst>
                  <a:gd name="connsiteX0" fmla="*/ 0 w 1851974"/>
                  <a:gd name="connsiteY0" fmla="*/ 0 h 266052"/>
                  <a:gd name="connsiteX1" fmla="*/ 1851974 w 1851974"/>
                  <a:gd name="connsiteY1" fmla="*/ 0 h 266052"/>
                  <a:gd name="connsiteX2" fmla="*/ 1851974 w 1851974"/>
                  <a:gd name="connsiteY2" fmla="*/ 266052 h 266052"/>
                  <a:gd name="connsiteX3" fmla="*/ 0 w 1851974"/>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1851974" h="266052">
                    <a:moveTo>
                      <a:pt x="0" y="0"/>
                    </a:moveTo>
                    <a:lnTo>
                      <a:pt x="1851974" y="0"/>
                    </a:lnTo>
                    <a:lnTo>
                      <a:pt x="1851974"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grpSp>
        <p:grpSp>
          <p:nvGrpSpPr>
            <p:cNvPr id="25" name="Grafik 3">
              <a:extLst>
                <a:ext uri="{FF2B5EF4-FFF2-40B4-BE49-F238E27FC236}">
                  <a16:creationId xmlns:a16="http://schemas.microsoft.com/office/drawing/2014/main" id="{B0A0C1DE-B201-4DDF-B8AF-A6F9DB3E94AC}"/>
                </a:ext>
              </a:extLst>
            </p:cNvPr>
            <p:cNvGrpSpPr/>
            <p:nvPr/>
          </p:nvGrpSpPr>
          <p:grpSpPr bwMode="gray">
            <a:xfrm>
              <a:off x="3449640" y="1519237"/>
              <a:ext cx="2983163" cy="3820944"/>
              <a:chOff x="3449640" y="1519237"/>
              <a:chExt cx="2983163" cy="3820944"/>
            </a:xfrm>
            <a:solidFill>
              <a:srgbClr val="1F70C1"/>
            </a:solidFill>
          </p:grpSpPr>
          <p:sp>
            <p:nvSpPr>
              <p:cNvPr id="26" name="Freihandform: Form 25">
                <a:extLst>
                  <a:ext uri="{FF2B5EF4-FFF2-40B4-BE49-F238E27FC236}">
                    <a16:creationId xmlns:a16="http://schemas.microsoft.com/office/drawing/2014/main" id="{BA41C76F-779D-4311-859D-E1FCF3D0D41E}"/>
                  </a:ext>
                </a:extLst>
              </p:cNvPr>
              <p:cNvSpPr/>
              <p:nvPr/>
            </p:nvSpPr>
            <p:spPr bwMode="gray">
              <a:xfrm>
                <a:off x="3449640" y="4565608"/>
                <a:ext cx="2953921" cy="266052"/>
              </a:xfrm>
              <a:custGeom>
                <a:avLst/>
                <a:gdLst>
                  <a:gd name="connsiteX0" fmla="*/ 0 w 2953921"/>
                  <a:gd name="connsiteY0" fmla="*/ 266052 h 266052"/>
                  <a:gd name="connsiteX1" fmla="*/ 2848251 w 2953921"/>
                  <a:gd name="connsiteY1" fmla="*/ 266052 h 266052"/>
                  <a:gd name="connsiteX2" fmla="*/ 2953921 w 2953921"/>
                  <a:gd name="connsiteY2" fmla="*/ 0 h 266052"/>
                  <a:gd name="connsiteX3" fmla="*/ 0 w 2953921"/>
                  <a:gd name="connsiteY3" fmla="*/ 0 h 266052"/>
                  <a:gd name="connsiteX4" fmla="*/ 0 w 2953921"/>
                  <a:gd name="connsiteY4" fmla="*/ 266052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921" h="266052">
                    <a:moveTo>
                      <a:pt x="0" y="266052"/>
                    </a:moveTo>
                    <a:lnTo>
                      <a:pt x="2848251" y="266052"/>
                    </a:lnTo>
                    <a:cubicBezTo>
                      <a:pt x="2896362" y="183975"/>
                      <a:pt x="2932214" y="94345"/>
                      <a:pt x="2953921" y="0"/>
                    </a:cubicBezTo>
                    <a:lnTo>
                      <a:pt x="0" y="0"/>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4232BC95-1BDC-4CD9-A9A3-33E0FB2ED8BE}"/>
                  </a:ext>
                </a:extLst>
              </p:cNvPr>
              <p:cNvSpPr/>
              <p:nvPr/>
            </p:nvSpPr>
            <p:spPr bwMode="gray">
              <a:xfrm>
                <a:off x="3978916" y="3550471"/>
                <a:ext cx="2318985" cy="266052"/>
              </a:xfrm>
              <a:custGeom>
                <a:avLst/>
                <a:gdLst>
                  <a:gd name="connsiteX0" fmla="*/ 2097272 w 2318985"/>
                  <a:gd name="connsiteY0" fmla="*/ 0 h 266052"/>
                  <a:gd name="connsiteX1" fmla="*/ 0 w 2318985"/>
                  <a:gd name="connsiteY1" fmla="*/ 0 h 266052"/>
                  <a:gd name="connsiteX2" fmla="*/ 0 w 2318985"/>
                  <a:gd name="connsiteY2" fmla="*/ 266052 h 266052"/>
                  <a:gd name="connsiteX3" fmla="*/ 2318985 w 2318985"/>
                  <a:gd name="connsiteY3" fmla="*/ 266052 h 266052"/>
                  <a:gd name="connsiteX4" fmla="*/ 2097272 w 2318985"/>
                  <a:gd name="connsiteY4" fmla="*/ 0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85" h="266052">
                    <a:moveTo>
                      <a:pt x="2097272" y="0"/>
                    </a:moveTo>
                    <a:lnTo>
                      <a:pt x="0" y="0"/>
                    </a:lnTo>
                    <a:lnTo>
                      <a:pt x="0" y="266052"/>
                    </a:lnTo>
                    <a:lnTo>
                      <a:pt x="2318985" y="266052"/>
                    </a:lnTo>
                    <a:cubicBezTo>
                      <a:pt x="2258597" y="164154"/>
                      <a:pt x="2184064" y="74533"/>
                      <a:pt x="2097272" y="0"/>
                    </a:cubicBezTo>
                    <a:close/>
                  </a:path>
                </a:pathLst>
              </a:custGeom>
              <a:solidFill>
                <a:srgbClr val="1F70C1"/>
              </a:solid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7647FE38-0686-4EB3-9149-CE2BC7B2AFFC}"/>
                  </a:ext>
                </a:extLst>
              </p:cNvPr>
              <p:cNvSpPr/>
              <p:nvPr/>
            </p:nvSpPr>
            <p:spPr bwMode="gray">
              <a:xfrm>
                <a:off x="3978916" y="3042894"/>
                <a:ext cx="2318985" cy="266052"/>
              </a:xfrm>
              <a:custGeom>
                <a:avLst/>
                <a:gdLst>
                  <a:gd name="connsiteX0" fmla="*/ 0 w 2318985"/>
                  <a:gd name="connsiteY0" fmla="*/ 0 h 266052"/>
                  <a:gd name="connsiteX1" fmla="*/ 0 w 2318985"/>
                  <a:gd name="connsiteY1" fmla="*/ 266052 h 266052"/>
                  <a:gd name="connsiteX2" fmla="*/ 2097272 w 2318985"/>
                  <a:gd name="connsiteY2" fmla="*/ 266052 h 266052"/>
                  <a:gd name="connsiteX3" fmla="*/ 2318985 w 2318985"/>
                  <a:gd name="connsiteY3" fmla="*/ 0 h 266052"/>
                  <a:gd name="connsiteX4" fmla="*/ 0 w 2318985"/>
                  <a:gd name="connsiteY4" fmla="*/ 0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85" h="266052">
                    <a:moveTo>
                      <a:pt x="0" y="0"/>
                    </a:moveTo>
                    <a:lnTo>
                      <a:pt x="0" y="266052"/>
                    </a:lnTo>
                    <a:lnTo>
                      <a:pt x="2097272" y="266052"/>
                    </a:lnTo>
                    <a:cubicBezTo>
                      <a:pt x="2185959" y="191519"/>
                      <a:pt x="2260482" y="101889"/>
                      <a:pt x="2318985" y="0"/>
                    </a:cubicBez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AF7E7FF3-1C33-4F42-BF8E-0BABD2832999}"/>
                  </a:ext>
                </a:extLst>
              </p:cNvPr>
              <p:cNvSpPr/>
              <p:nvPr/>
            </p:nvSpPr>
            <p:spPr bwMode="gray">
              <a:xfrm>
                <a:off x="3449640" y="2026805"/>
                <a:ext cx="2953921" cy="266052"/>
              </a:xfrm>
              <a:custGeom>
                <a:avLst/>
                <a:gdLst>
                  <a:gd name="connsiteX0" fmla="*/ 2848261 w 2953921"/>
                  <a:gd name="connsiteY0" fmla="*/ 0 h 266052"/>
                  <a:gd name="connsiteX1" fmla="*/ 0 w 2953921"/>
                  <a:gd name="connsiteY1" fmla="*/ 0 h 266052"/>
                  <a:gd name="connsiteX2" fmla="*/ 0 w 2953921"/>
                  <a:gd name="connsiteY2" fmla="*/ 266052 h 266052"/>
                  <a:gd name="connsiteX3" fmla="*/ 2953921 w 2953921"/>
                  <a:gd name="connsiteY3" fmla="*/ 266052 h 266052"/>
                  <a:gd name="connsiteX4" fmla="*/ 2848261 w 2953921"/>
                  <a:gd name="connsiteY4" fmla="*/ 0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921" h="266052">
                    <a:moveTo>
                      <a:pt x="2848261" y="0"/>
                    </a:moveTo>
                    <a:lnTo>
                      <a:pt x="0" y="0"/>
                    </a:lnTo>
                    <a:lnTo>
                      <a:pt x="0" y="266052"/>
                    </a:lnTo>
                    <a:lnTo>
                      <a:pt x="2953921" y="266052"/>
                    </a:lnTo>
                    <a:cubicBezTo>
                      <a:pt x="2929395" y="171707"/>
                      <a:pt x="2893543" y="82086"/>
                      <a:pt x="2848261" y="0"/>
                    </a:cubicBezTo>
                    <a:close/>
                  </a:path>
                </a:pathLst>
              </a:custGeom>
              <a:solidFill>
                <a:srgbClr val="1F70C1"/>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D6F696EB-4A74-4F44-AF8F-C56D83AF43F8}"/>
                  </a:ext>
                </a:extLst>
              </p:cNvPr>
              <p:cNvSpPr/>
              <p:nvPr/>
            </p:nvSpPr>
            <p:spPr bwMode="gray">
              <a:xfrm>
                <a:off x="3449640" y="1519237"/>
                <a:ext cx="2652960" cy="266052"/>
              </a:xfrm>
              <a:custGeom>
                <a:avLst/>
                <a:gdLst>
                  <a:gd name="connsiteX0" fmla="*/ 1972742 w 2652960"/>
                  <a:gd name="connsiteY0" fmla="*/ 0 h 266052"/>
                  <a:gd name="connsiteX1" fmla="*/ 0 w 2652960"/>
                  <a:gd name="connsiteY1" fmla="*/ 0 h 266052"/>
                  <a:gd name="connsiteX2" fmla="*/ 0 w 2652960"/>
                  <a:gd name="connsiteY2" fmla="*/ 266052 h 266052"/>
                  <a:gd name="connsiteX3" fmla="*/ 2652960 w 2652960"/>
                  <a:gd name="connsiteY3" fmla="*/ 266052 h 266052"/>
                  <a:gd name="connsiteX4" fmla="*/ 1972742 w 2652960"/>
                  <a:gd name="connsiteY4" fmla="*/ 0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960" h="266052">
                    <a:moveTo>
                      <a:pt x="1972742" y="0"/>
                    </a:moveTo>
                    <a:lnTo>
                      <a:pt x="0" y="0"/>
                    </a:lnTo>
                    <a:lnTo>
                      <a:pt x="0" y="266052"/>
                    </a:lnTo>
                    <a:lnTo>
                      <a:pt x="2652960" y="266052"/>
                    </a:lnTo>
                    <a:cubicBezTo>
                      <a:pt x="2475595" y="101889"/>
                      <a:pt x="2235022" y="0"/>
                      <a:pt x="1972742" y="0"/>
                    </a:cubicBezTo>
                    <a:close/>
                  </a:path>
                </a:pathLst>
              </a:custGeom>
              <a:solidFill>
                <a:srgbClr val="1F70C1"/>
              </a:solidFill>
              <a:ln w="9525"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50B0C0D8-A26C-422F-9C36-3CDFE61B83BC}"/>
                  </a:ext>
                </a:extLst>
              </p:cNvPr>
              <p:cNvSpPr/>
              <p:nvPr/>
            </p:nvSpPr>
            <p:spPr bwMode="gray">
              <a:xfrm>
                <a:off x="3978916" y="2534382"/>
                <a:ext cx="793432" cy="266052"/>
              </a:xfrm>
              <a:custGeom>
                <a:avLst/>
                <a:gdLst>
                  <a:gd name="connsiteX0" fmla="*/ 0 w 793432"/>
                  <a:gd name="connsiteY0" fmla="*/ 0 h 266052"/>
                  <a:gd name="connsiteX1" fmla="*/ 793432 w 793432"/>
                  <a:gd name="connsiteY1" fmla="*/ 0 h 266052"/>
                  <a:gd name="connsiteX2" fmla="*/ 793432 w 793432"/>
                  <a:gd name="connsiteY2" fmla="*/ 266052 h 266052"/>
                  <a:gd name="connsiteX3" fmla="*/ 0 w 793432"/>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3432" h="266052">
                    <a:moveTo>
                      <a:pt x="0" y="0"/>
                    </a:moveTo>
                    <a:lnTo>
                      <a:pt x="793432" y="0"/>
                    </a:lnTo>
                    <a:lnTo>
                      <a:pt x="793432"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27F8B3E9-05D0-44E2-8DA1-65506EEAC221}"/>
                  </a:ext>
                </a:extLst>
              </p:cNvPr>
              <p:cNvSpPr/>
              <p:nvPr/>
            </p:nvSpPr>
            <p:spPr bwMode="gray">
              <a:xfrm>
                <a:off x="5566724" y="2534382"/>
                <a:ext cx="866079" cy="266052"/>
              </a:xfrm>
              <a:custGeom>
                <a:avLst/>
                <a:gdLst>
                  <a:gd name="connsiteX0" fmla="*/ 0 w 866079"/>
                  <a:gd name="connsiteY0" fmla="*/ 266052 h 266052"/>
                  <a:gd name="connsiteX1" fmla="*/ 830228 w 866079"/>
                  <a:gd name="connsiteY1" fmla="*/ 266052 h 266052"/>
                  <a:gd name="connsiteX2" fmla="*/ 866079 w 866079"/>
                  <a:gd name="connsiteY2" fmla="*/ 0 h 266052"/>
                  <a:gd name="connsiteX3" fmla="*/ 0 w 866079"/>
                  <a:gd name="connsiteY3" fmla="*/ 0 h 266052"/>
                  <a:gd name="connsiteX4" fmla="*/ 0 w 866079"/>
                  <a:gd name="connsiteY4" fmla="*/ 266052 h 266052"/>
                  <a:gd name="connsiteX5" fmla="*/ 0 w 866079"/>
                  <a:gd name="connsiteY5" fmla="*/ 266052 h 26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079" h="266052">
                    <a:moveTo>
                      <a:pt x="0" y="266052"/>
                    </a:moveTo>
                    <a:lnTo>
                      <a:pt x="830228" y="266052"/>
                    </a:lnTo>
                    <a:cubicBezTo>
                      <a:pt x="853812" y="181146"/>
                      <a:pt x="866079" y="91516"/>
                      <a:pt x="866079" y="0"/>
                    </a:cubicBezTo>
                    <a:lnTo>
                      <a:pt x="0" y="0"/>
                    </a:lnTo>
                    <a:lnTo>
                      <a:pt x="0"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413FB5CA-DD37-473B-8F05-017EE7B148EF}"/>
                  </a:ext>
                </a:extLst>
              </p:cNvPr>
              <p:cNvSpPr/>
              <p:nvPr/>
            </p:nvSpPr>
            <p:spPr bwMode="gray">
              <a:xfrm>
                <a:off x="3978916" y="4058039"/>
                <a:ext cx="793432" cy="266052"/>
              </a:xfrm>
              <a:custGeom>
                <a:avLst/>
                <a:gdLst>
                  <a:gd name="connsiteX0" fmla="*/ 0 w 793432"/>
                  <a:gd name="connsiteY0" fmla="*/ 0 h 266052"/>
                  <a:gd name="connsiteX1" fmla="*/ 793432 w 793432"/>
                  <a:gd name="connsiteY1" fmla="*/ 0 h 266052"/>
                  <a:gd name="connsiteX2" fmla="*/ 793432 w 793432"/>
                  <a:gd name="connsiteY2" fmla="*/ 266052 h 266052"/>
                  <a:gd name="connsiteX3" fmla="*/ 0 w 793432"/>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3432" h="266052">
                    <a:moveTo>
                      <a:pt x="0" y="0"/>
                    </a:moveTo>
                    <a:lnTo>
                      <a:pt x="793432" y="0"/>
                    </a:lnTo>
                    <a:lnTo>
                      <a:pt x="793432"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34" name="Freihandform: Form 33">
                <a:extLst>
                  <a:ext uri="{FF2B5EF4-FFF2-40B4-BE49-F238E27FC236}">
                    <a16:creationId xmlns:a16="http://schemas.microsoft.com/office/drawing/2014/main" id="{6A9CBC12-11BC-4706-B197-F990AAE8FD90}"/>
                  </a:ext>
                </a:extLst>
              </p:cNvPr>
              <p:cNvSpPr/>
              <p:nvPr/>
            </p:nvSpPr>
            <p:spPr bwMode="gray">
              <a:xfrm>
                <a:off x="5566724" y="4058039"/>
                <a:ext cx="866079" cy="266052"/>
              </a:xfrm>
              <a:custGeom>
                <a:avLst/>
                <a:gdLst>
                  <a:gd name="connsiteX0" fmla="*/ 0 w 866079"/>
                  <a:gd name="connsiteY0" fmla="*/ 0 h 266052"/>
                  <a:gd name="connsiteX1" fmla="*/ 0 w 866079"/>
                  <a:gd name="connsiteY1" fmla="*/ 266052 h 266052"/>
                  <a:gd name="connsiteX2" fmla="*/ 866079 w 866079"/>
                  <a:gd name="connsiteY2" fmla="*/ 266052 h 266052"/>
                  <a:gd name="connsiteX3" fmla="*/ 830228 w 866079"/>
                  <a:gd name="connsiteY3" fmla="*/ 0 h 266052"/>
                  <a:gd name="connsiteX4" fmla="*/ 0 w 866079"/>
                  <a:gd name="connsiteY4" fmla="*/ 0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79" h="266052">
                    <a:moveTo>
                      <a:pt x="0" y="0"/>
                    </a:moveTo>
                    <a:lnTo>
                      <a:pt x="0" y="266052"/>
                    </a:lnTo>
                    <a:lnTo>
                      <a:pt x="866079" y="266052"/>
                    </a:lnTo>
                    <a:cubicBezTo>
                      <a:pt x="866079" y="174536"/>
                      <a:pt x="853812" y="84915"/>
                      <a:pt x="830228" y="0"/>
                    </a:cubicBez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35" name="Freihandform: Form 34">
                <a:extLst>
                  <a:ext uri="{FF2B5EF4-FFF2-40B4-BE49-F238E27FC236}">
                    <a16:creationId xmlns:a16="http://schemas.microsoft.com/office/drawing/2014/main" id="{B53D11FE-1502-4143-8496-D8BE2044CE3B}"/>
                  </a:ext>
                </a:extLst>
              </p:cNvPr>
              <p:cNvSpPr/>
              <p:nvPr/>
            </p:nvSpPr>
            <p:spPr bwMode="gray">
              <a:xfrm>
                <a:off x="3449640" y="5074129"/>
                <a:ext cx="2653902" cy="266052"/>
              </a:xfrm>
              <a:custGeom>
                <a:avLst/>
                <a:gdLst>
                  <a:gd name="connsiteX0" fmla="*/ 0 w 2653902"/>
                  <a:gd name="connsiteY0" fmla="*/ 263223 h 266052"/>
                  <a:gd name="connsiteX1" fmla="*/ 1972742 w 2653902"/>
                  <a:gd name="connsiteY1" fmla="*/ 266052 h 266052"/>
                  <a:gd name="connsiteX2" fmla="*/ 2653903 w 2653902"/>
                  <a:gd name="connsiteY2" fmla="*/ 0 h 266052"/>
                  <a:gd name="connsiteX3" fmla="*/ 0 w 2653902"/>
                  <a:gd name="connsiteY3" fmla="*/ 0 h 266052"/>
                  <a:gd name="connsiteX4" fmla="*/ 0 w 2653902"/>
                  <a:gd name="connsiteY4" fmla="*/ 263223 h 26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902" h="266052">
                    <a:moveTo>
                      <a:pt x="0" y="263223"/>
                    </a:moveTo>
                    <a:lnTo>
                      <a:pt x="1972742" y="266052"/>
                    </a:lnTo>
                    <a:cubicBezTo>
                      <a:pt x="2236908" y="266052"/>
                      <a:pt x="2475595" y="164163"/>
                      <a:pt x="2653903" y="0"/>
                    </a:cubicBezTo>
                    <a:lnTo>
                      <a:pt x="0" y="0"/>
                    </a:lnTo>
                    <a:lnTo>
                      <a:pt x="0" y="263223"/>
                    </a:lnTo>
                    <a:close/>
                  </a:path>
                </a:pathLst>
              </a:custGeom>
              <a:solidFill>
                <a:srgbClr val="1F70C1"/>
              </a:solidFill>
              <a:ln w="9525" cap="flat">
                <a:noFill/>
                <a:prstDash val="solid"/>
                <a:miter/>
              </a:ln>
            </p:spPr>
            <p:txBody>
              <a:bodyPr lIns="0" tIns="0" rIns="0" bIns="0" rtlCol="0" anchor="ctr"/>
              <a:lstStyle/>
              <a:p>
                <a:endParaRPr lang="de-DE" dirty="0"/>
              </a:p>
            </p:txBody>
          </p:sp>
        </p:grpSp>
        <p:grpSp>
          <p:nvGrpSpPr>
            <p:cNvPr id="36" name="Grafik 3">
              <a:extLst>
                <a:ext uri="{FF2B5EF4-FFF2-40B4-BE49-F238E27FC236}">
                  <a16:creationId xmlns:a16="http://schemas.microsoft.com/office/drawing/2014/main" id="{9F409132-B66A-47F8-98A4-460E482D8DC2}"/>
                </a:ext>
              </a:extLst>
            </p:cNvPr>
            <p:cNvGrpSpPr/>
            <p:nvPr/>
          </p:nvGrpSpPr>
          <p:grpSpPr bwMode="gray">
            <a:xfrm>
              <a:off x="6625275" y="1519237"/>
              <a:ext cx="4233224" cy="3820001"/>
              <a:chOff x="6625275" y="1519237"/>
              <a:chExt cx="4233224" cy="3820001"/>
            </a:xfrm>
            <a:solidFill>
              <a:srgbClr val="1F70C1"/>
            </a:solidFill>
          </p:grpSpPr>
          <p:sp>
            <p:nvSpPr>
              <p:cNvPr id="37" name="Freihandform: Form 36">
                <a:extLst>
                  <a:ext uri="{FF2B5EF4-FFF2-40B4-BE49-F238E27FC236}">
                    <a16:creationId xmlns:a16="http://schemas.microsoft.com/office/drawing/2014/main" id="{6C8EB0D7-78D1-4809-A04A-EDECBD641210}"/>
                  </a:ext>
                </a:extLst>
              </p:cNvPr>
              <p:cNvSpPr/>
              <p:nvPr/>
            </p:nvSpPr>
            <p:spPr bwMode="gray">
              <a:xfrm>
                <a:off x="6625275" y="5074129"/>
                <a:ext cx="1322698" cy="265109"/>
              </a:xfrm>
              <a:custGeom>
                <a:avLst/>
                <a:gdLst>
                  <a:gd name="connsiteX0" fmla="*/ 0 w 1322698"/>
                  <a:gd name="connsiteY0" fmla="*/ 0 h 265109"/>
                  <a:gd name="connsiteX1" fmla="*/ 1322698 w 1322698"/>
                  <a:gd name="connsiteY1" fmla="*/ 0 h 265109"/>
                  <a:gd name="connsiteX2" fmla="*/ 1322698 w 1322698"/>
                  <a:gd name="connsiteY2" fmla="*/ 265109 h 265109"/>
                  <a:gd name="connsiteX3" fmla="*/ 0 w 1322698"/>
                  <a:gd name="connsiteY3" fmla="*/ 265109 h 265109"/>
                </a:gdLst>
                <a:ahLst/>
                <a:cxnLst>
                  <a:cxn ang="0">
                    <a:pos x="connsiteX0" y="connsiteY0"/>
                  </a:cxn>
                  <a:cxn ang="0">
                    <a:pos x="connsiteX1" y="connsiteY1"/>
                  </a:cxn>
                  <a:cxn ang="0">
                    <a:pos x="connsiteX2" y="connsiteY2"/>
                  </a:cxn>
                  <a:cxn ang="0">
                    <a:pos x="connsiteX3" y="connsiteY3"/>
                  </a:cxn>
                </a:cxnLst>
                <a:rect l="l" t="t" r="r" b="b"/>
                <a:pathLst>
                  <a:path w="1322698" h="265109">
                    <a:moveTo>
                      <a:pt x="0" y="0"/>
                    </a:moveTo>
                    <a:lnTo>
                      <a:pt x="1322698" y="0"/>
                    </a:lnTo>
                    <a:lnTo>
                      <a:pt x="1322698" y="265109"/>
                    </a:lnTo>
                    <a:lnTo>
                      <a:pt x="0" y="265109"/>
                    </a:lnTo>
                    <a:close/>
                  </a:path>
                </a:pathLst>
              </a:custGeom>
              <a:solidFill>
                <a:srgbClr val="1F70C1"/>
              </a:solidFill>
              <a:ln w="9525"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03D48FE4-83DE-427C-99B1-CEE3D6D73A5D}"/>
                  </a:ext>
                </a:extLst>
              </p:cNvPr>
              <p:cNvSpPr/>
              <p:nvPr/>
            </p:nvSpPr>
            <p:spPr bwMode="gray">
              <a:xfrm>
                <a:off x="6625275" y="4565617"/>
                <a:ext cx="1322698" cy="266042"/>
              </a:xfrm>
              <a:custGeom>
                <a:avLst/>
                <a:gdLst>
                  <a:gd name="connsiteX0" fmla="*/ 0 w 1322698"/>
                  <a:gd name="connsiteY0" fmla="*/ 0 h 266042"/>
                  <a:gd name="connsiteX1" fmla="*/ 1322698 w 1322698"/>
                  <a:gd name="connsiteY1" fmla="*/ 0 h 266042"/>
                  <a:gd name="connsiteX2" fmla="*/ 1322698 w 1322698"/>
                  <a:gd name="connsiteY2" fmla="*/ 266043 h 266042"/>
                  <a:gd name="connsiteX3" fmla="*/ 0 w 1322698"/>
                  <a:gd name="connsiteY3" fmla="*/ 266043 h 266042"/>
                </a:gdLst>
                <a:ahLst/>
                <a:cxnLst>
                  <a:cxn ang="0">
                    <a:pos x="connsiteX0" y="connsiteY0"/>
                  </a:cxn>
                  <a:cxn ang="0">
                    <a:pos x="connsiteX1" y="connsiteY1"/>
                  </a:cxn>
                  <a:cxn ang="0">
                    <a:pos x="connsiteX2" y="connsiteY2"/>
                  </a:cxn>
                  <a:cxn ang="0">
                    <a:pos x="connsiteX3" y="connsiteY3"/>
                  </a:cxn>
                </a:cxnLst>
                <a:rect l="l" t="t" r="r" b="b"/>
                <a:pathLst>
                  <a:path w="1322698" h="266042">
                    <a:moveTo>
                      <a:pt x="0" y="0"/>
                    </a:moveTo>
                    <a:lnTo>
                      <a:pt x="1322698" y="0"/>
                    </a:lnTo>
                    <a:lnTo>
                      <a:pt x="1322698" y="266043"/>
                    </a:lnTo>
                    <a:lnTo>
                      <a:pt x="0" y="266043"/>
                    </a:lnTo>
                    <a:close/>
                  </a:path>
                </a:pathLst>
              </a:custGeom>
              <a:solidFill>
                <a:srgbClr val="1F70C1"/>
              </a:solidFill>
              <a:ln w="9525" cap="flat">
                <a:noFill/>
                <a:prstDash val="solid"/>
                <a:miter/>
              </a:ln>
            </p:spPr>
            <p:txBody>
              <a:bodyPr lIns="0" tIns="0" rIns="0" bIns="0" rtlCol="0" anchor="ctr"/>
              <a:lstStyle/>
              <a:p>
                <a:endParaRPr lang="de-DE" dirty="0"/>
              </a:p>
            </p:txBody>
          </p:sp>
          <p:sp>
            <p:nvSpPr>
              <p:cNvPr id="39" name="Freihandform: Form 38">
                <a:extLst>
                  <a:ext uri="{FF2B5EF4-FFF2-40B4-BE49-F238E27FC236}">
                    <a16:creationId xmlns:a16="http://schemas.microsoft.com/office/drawing/2014/main" id="{03F78F35-D4CB-4EDD-B769-9B4F7F69D69C}"/>
                  </a:ext>
                </a:extLst>
              </p:cNvPr>
              <p:cNvSpPr/>
              <p:nvPr/>
            </p:nvSpPr>
            <p:spPr bwMode="gray">
              <a:xfrm>
                <a:off x="7153598" y="4058039"/>
                <a:ext cx="794375" cy="266052"/>
              </a:xfrm>
              <a:custGeom>
                <a:avLst/>
                <a:gdLst>
                  <a:gd name="connsiteX0" fmla="*/ 0 w 794375"/>
                  <a:gd name="connsiteY0" fmla="*/ 0 h 266052"/>
                  <a:gd name="connsiteX1" fmla="*/ 794375 w 794375"/>
                  <a:gd name="connsiteY1" fmla="*/ 0 h 266052"/>
                  <a:gd name="connsiteX2" fmla="*/ 794375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5" y="0"/>
                    </a:lnTo>
                    <a:lnTo>
                      <a:pt x="794375"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0" name="Freihandform: Form 39">
                <a:extLst>
                  <a:ext uri="{FF2B5EF4-FFF2-40B4-BE49-F238E27FC236}">
                    <a16:creationId xmlns:a16="http://schemas.microsoft.com/office/drawing/2014/main" id="{D5D21826-43C6-4A88-AB17-A4255286F133}"/>
                  </a:ext>
                </a:extLst>
              </p:cNvPr>
              <p:cNvSpPr/>
              <p:nvPr/>
            </p:nvSpPr>
            <p:spPr bwMode="gray">
              <a:xfrm>
                <a:off x="7153598" y="3550471"/>
                <a:ext cx="794375" cy="266052"/>
              </a:xfrm>
              <a:custGeom>
                <a:avLst/>
                <a:gdLst>
                  <a:gd name="connsiteX0" fmla="*/ 0 w 794375"/>
                  <a:gd name="connsiteY0" fmla="*/ 0 h 266052"/>
                  <a:gd name="connsiteX1" fmla="*/ 794375 w 794375"/>
                  <a:gd name="connsiteY1" fmla="*/ 0 h 266052"/>
                  <a:gd name="connsiteX2" fmla="*/ 794375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5" y="0"/>
                    </a:lnTo>
                    <a:lnTo>
                      <a:pt x="794375"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1" name="Freihandform: Form 40">
                <a:extLst>
                  <a:ext uri="{FF2B5EF4-FFF2-40B4-BE49-F238E27FC236}">
                    <a16:creationId xmlns:a16="http://schemas.microsoft.com/office/drawing/2014/main" id="{F268295B-AC87-40A1-B7F4-8B4190B624F8}"/>
                  </a:ext>
                </a:extLst>
              </p:cNvPr>
              <p:cNvSpPr/>
              <p:nvPr/>
            </p:nvSpPr>
            <p:spPr bwMode="gray">
              <a:xfrm>
                <a:off x="6625275" y="2026805"/>
                <a:ext cx="1782155" cy="266052"/>
              </a:xfrm>
              <a:custGeom>
                <a:avLst/>
                <a:gdLst>
                  <a:gd name="connsiteX0" fmla="*/ 1690649 w 1782155"/>
                  <a:gd name="connsiteY0" fmla="*/ 0 h 266052"/>
                  <a:gd name="connsiteX1" fmla="*/ 0 w 1782155"/>
                  <a:gd name="connsiteY1" fmla="*/ 0 h 266052"/>
                  <a:gd name="connsiteX2" fmla="*/ 0 w 1782155"/>
                  <a:gd name="connsiteY2" fmla="*/ 266052 h 266052"/>
                  <a:gd name="connsiteX3" fmla="*/ 1782156 w 178215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1782155" h="266052">
                    <a:moveTo>
                      <a:pt x="1690649" y="0"/>
                    </a:moveTo>
                    <a:lnTo>
                      <a:pt x="0" y="0"/>
                    </a:lnTo>
                    <a:lnTo>
                      <a:pt x="0" y="266052"/>
                    </a:lnTo>
                    <a:lnTo>
                      <a:pt x="1782156"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2" name="Freihandform: Form 41">
                <a:extLst>
                  <a:ext uri="{FF2B5EF4-FFF2-40B4-BE49-F238E27FC236}">
                    <a16:creationId xmlns:a16="http://schemas.microsoft.com/office/drawing/2014/main" id="{1C3D1AD1-999D-4C3E-A5C4-6E6DDA06D709}"/>
                  </a:ext>
                </a:extLst>
              </p:cNvPr>
              <p:cNvSpPr/>
              <p:nvPr/>
            </p:nvSpPr>
            <p:spPr bwMode="gray">
              <a:xfrm>
                <a:off x="6625275" y="1519237"/>
                <a:ext cx="1606676" cy="266052"/>
              </a:xfrm>
              <a:custGeom>
                <a:avLst/>
                <a:gdLst>
                  <a:gd name="connsiteX0" fmla="*/ 1515160 w 1606676"/>
                  <a:gd name="connsiteY0" fmla="*/ 0 h 266052"/>
                  <a:gd name="connsiteX1" fmla="*/ 0 w 1606676"/>
                  <a:gd name="connsiteY1" fmla="*/ 0 h 266052"/>
                  <a:gd name="connsiteX2" fmla="*/ 0 w 1606676"/>
                  <a:gd name="connsiteY2" fmla="*/ 266052 h 266052"/>
                  <a:gd name="connsiteX3" fmla="*/ 1606677 w 1606676"/>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1606676" h="266052">
                    <a:moveTo>
                      <a:pt x="1515160" y="0"/>
                    </a:moveTo>
                    <a:lnTo>
                      <a:pt x="0" y="0"/>
                    </a:lnTo>
                    <a:lnTo>
                      <a:pt x="0" y="266052"/>
                    </a:lnTo>
                    <a:lnTo>
                      <a:pt x="1606677"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3" name="Freihandform: Form 42">
                <a:extLst>
                  <a:ext uri="{FF2B5EF4-FFF2-40B4-BE49-F238E27FC236}">
                    <a16:creationId xmlns:a16="http://schemas.microsoft.com/office/drawing/2014/main" id="{D4D1482A-B220-45DF-BC83-0ECBE0E4A81E}"/>
                  </a:ext>
                </a:extLst>
              </p:cNvPr>
              <p:cNvSpPr/>
              <p:nvPr/>
            </p:nvSpPr>
            <p:spPr bwMode="gray">
              <a:xfrm>
                <a:off x="9534848" y="5074129"/>
                <a:ext cx="1323651" cy="265109"/>
              </a:xfrm>
              <a:custGeom>
                <a:avLst/>
                <a:gdLst>
                  <a:gd name="connsiteX0" fmla="*/ 0 w 1323651"/>
                  <a:gd name="connsiteY0" fmla="*/ 0 h 265109"/>
                  <a:gd name="connsiteX1" fmla="*/ 1323651 w 1323651"/>
                  <a:gd name="connsiteY1" fmla="*/ 0 h 265109"/>
                  <a:gd name="connsiteX2" fmla="*/ 1323651 w 1323651"/>
                  <a:gd name="connsiteY2" fmla="*/ 265109 h 265109"/>
                  <a:gd name="connsiteX3" fmla="*/ 0 w 1323651"/>
                  <a:gd name="connsiteY3" fmla="*/ 265109 h 265109"/>
                </a:gdLst>
                <a:ahLst/>
                <a:cxnLst>
                  <a:cxn ang="0">
                    <a:pos x="connsiteX0" y="connsiteY0"/>
                  </a:cxn>
                  <a:cxn ang="0">
                    <a:pos x="connsiteX1" y="connsiteY1"/>
                  </a:cxn>
                  <a:cxn ang="0">
                    <a:pos x="connsiteX2" y="connsiteY2"/>
                  </a:cxn>
                  <a:cxn ang="0">
                    <a:pos x="connsiteX3" y="connsiteY3"/>
                  </a:cxn>
                </a:cxnLst>
                <a:rect l="l" t="t" r="r" b="b"/>
                <a:pathLst>
                  <a:path w="1323651" h="265109">
                    <a:moveTo>
                      <a:pt x="0" y="0"/>
                    </a:moveTo>
                    <a:lnTo>
                      <a:pt x="1323651" y="0"/>
                    </a:lnTo>
                    <a:lnTo>
                      <a:pt x="1323651" y="265109"/>
                    </a:lnTo>
                    <a:lnTo>
                      <a:pt x="0" y="265109"/>
                    </a:lnTo>
                    <a:close/>
                  </a:path>
                </a:pathLst>
              </a:custGeom>
              <a:solidFill>
                <a:srgbClr val="1F70C1"/>
              </a:solidFill>
              <a:ln w="9525" cap="flat">
                <a:noFill/>
                <a:prstDash val="solid"/>
                <a:miter/>
              </a:ln>
            </p:spPr>
            <p:txBody>
              <a:bodyPr lIns="0" tIns="0" rIns="0" bIns="0" rtlCol="0" anchor="ctr"/>
              <a:lstStyle/>
              <a:p>
                <a:endParaRPr lang="de-DE" dirty="0"/>
              </a:p>
            </p:txBody>
          </p:sp>
          <p:sp>
            <p:nvSpPr>
              <p:cNvPr id="44" name="Freihandform: Form 43">
                <a:extLst>
                  <a:ext uri="{FF2B5EF4-FFF2-40B4-BE49-F238E27FC236}">
                    <a16:creationId xmlns:a16="http://schemas.microsoft.com/office/drawing/2014/main" id="{AFE74E15-C439-4C80-B3BD-D81C17A3B930}"/>
                  </a:ext>
                </a:extLst>
              </p:cNvPr>
              <p:cNvSpPr/>
              <p:nvPr/>
            </p:nvSpPr>
            <p:spPr bwMode="gray">
              <a:xfrm>
                <a:off x="9534848" y="4565617"/>
                <a:ext cx="1323651" cy="266042"/>
              </a:xfrm>
              <a:custGeom>
                <a:avLst/>
                <a:gdLst>
                  <a:gd name="connsiteX0" fmla="*/ 0 w 1323651"/>
                  <a:gd name="connsiteY0" fmla="*/ 0 h 266042"/>
                  <a:gd name="connsiteX1" fmla="*/ 1323651 w 1323651"/>
                  <a:gd name="connsiteY1" fmla="*/ 0 h 266042"/>
                  <a:gd name="connsiteX2" fmla="*/ 1323651 w 1323651"/>
                  <a:gd name="connsiteY2" fmla="*/ 266043 h 266042"/>
                  <a:gd name="connsiteX3" fmla="*/ 0 w 1323651"/>
                  <a:gd name="connsiteY3" fmla="*/ 266043 h 266042"/>
                </a:gdLst>
                <a:ahLst/>
                <a:cxnLst>
                  <a:cxn ang="0">
                    <a:pos x="connsiteX0" y="connsiteY0"/>
                  </a:cxn>
                  <a:cxn ang="0">
                    <a:pos x="connsiteX1" y="connsiteY1"/>
                  </a:cxn>
                  <a:cxn ang="0">
                    <a:pos x="connsiteX2" y="connsiteY2"/>
                  </a:cxn>
                  <a:cxn ang="0">
                    <a:pos x="connsiteX3" y="connsiteY3"/>
                  </a:cxn>
                </a:cxnLst>
                <a:rect l="l" t="t" r="r" b="b"/>
                <a:pathLst>
                  <a:path w="1323651" h="266042">
                    <a:moveTo>
                      <a:pt x="0" y="0"/>
                    </a:moveTo>
                    <a:lnTo>
                      <a:pt x="1323651" y="0"/>
                    </a:lnTo>
                    <a:lnTo>
                      <a:pt x="1323651" y="266043"/>
                    </a:lnTo>
                    <a:lnTo>
                      <a:pt x="0" y="266043"/>
                    </a:lnTo>
                    <a:close/>
                  </a:path>
                </a:pathLst>
              </a:custGeom>
              <a:solidFill>
                <a:srgbClr val="1F70C1"/>
              </a:solidFill>
              <a:ln w="9525" cap="flat">
                <a:noFill/>
                <a:prstDash val="solid"/>
                <a:miter/>
              </a:ln>
            </p:spPr>
            <p:txBody>
              <a:bodyPr lIns="0" tIns="0" rIns="0" bIns="0" rtlCol="0" anchor="ctr"/>
              <a:lstStyle/>
              <a:p>
                <a:endParaRPr lang="de-DE" dirty="0"/>
              </a:p>
            </p:txBody>
          </p:sp>
          <p:sp>
            <p:nvSpPr>
              <p:cNvPr id="45" name="Freihandform: Form 44">
                <a:extLst>
                  <a:ext uri="{FF2B5EF4-FFF2-40B4-BE49-F238E27FC236}">
                    <a16:creationId xmlns:a16="http://schemas.microsoft.com/office/drawing/2014/main" id="{08988F87-1EF0-4F20-B45C-F66EBE6D82D8}"/>
                  </a:ext>
                </a:extLst>
              </p:cNvPr>
              <p:cNvSpPr/>
              <p:nvPr/>
            </p:nvSpPr>
            <p:spPr bwMode="gray">
              <a:xfrm>
                <a:off x="9534848" y="4058039"/>
                <a:ext cx="794375" cy="266052"/>
              </a:xfrm>
              <a:custGeom>
                <a:avLst/>
                <a:gdLst>
                  <a:gd name="connsiteX0" fmla="*/ 0 w 794375"/>
                  <a:gd name="connsiteY0" fmla="*/ 0 h 266052"/>
                  <a:gd name="connsiteX1" fmla="*/ 794375 w 794375"/>
                  <a:gd name="connsiteY1" fmla="*/ 0 h 266052"/>
                  <a:gd name="connsiteX2" fmla="*/ 794375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5" y="0"/>
                    </a:lnTo>
                    <a:lnTo>
                      <a:pt x="794375"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6" name="Freihandform: Form 45">
                <a:extLst>
                  <a:ext uri="{FF2B5EF4-FFF2-40B4-BE49-F238E27FC236}">
                    <a16:creationId xmlns:a16="http://schemas.microsoft.com/office/drawing/2014/main" id="{3902B267-BB6F-46BF-9613-5BFCC47A7B90}"/>
                  </a:ext>
                </a:extLst>
              </p:cNvPr>
              <p:cNvSpPr/>
              <p:nvPr/>
            </p:nvSpPr>
            <p:spPr bwMode="gray">
              <a:xfrm>
                <a:off x="9534848" y="3550471"/>
                <a:ext cx="794375" cy="266052"/>
              </a:xfrm>
              <a:custGeom>
                <a:avLst/>
                <a:gdLst>
                  <a:gd name="connsiteX0" fmla="*/ 0 w 794375"/>
                  <a:gd name="connsiteY0" fmla="*/ 0 h 266052"/>
                  <a:gd name="connsiteX1" fmla="*/ 794375 w 794375"/>
                  <a:gd name="connsiteY1" fmla="*/ 0 h 266052"/>
                  <a:gd name="connsiteX2" fmla="*/ 794375 w 794375"/>
                  <a:gd name="connsiteY2" fmla="*/ 266052 h 266052"/>
                  <a:gd name="connsiteX3" fmla="*/ 0 w 794375"/>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794375" h="266052">
                    <a:moveTo>
                      <a:pt x="0" y="0"/>
                    </a:moveTo>
                    <a:lnTo>
                      <a:pt x="794375" y="0"/>
                    </a:lnTo>
                    <a:lnTo>
                      <a:pt x="794375" y="266052"/>
                    </a:lnTo>
                    <a:lnTo>
                      <a:pt x="0"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7" name="Freihandform: Form 46">
                <a:extLst>
                  <a:ext uri="{FF2B5EF4-FFF2-40B4-BE49-F238E27FC236}">
                    <a16:creationId xmlns:a16="http://schemas.microsoft.com/office/drawing/2014/main" id="{8CC4B669-5F95-4F6B-9863-3FE51F860614}"/>
                  </a:ext>
                </a:extLst>
              </p:cNvPr>
              <p:cNvSpPr/>
              <p:nvPr/>
            </p:nvSpPr>
            <p:spPr bwMode="gray">
              <a:xfrm>
                <a:off x="7153598" y="3042894"/>
                <a:ext cx="3175625" cy="266052"/>
              </a:xfrm>
              <a:custGeom>
                <a:avLst/>
                <a:gdLst>
                  <a:gd name="connsiteX0" fmla="*/ 2381250 w 3175625"/>
                  <a:gd name="connsiteY0" fmla="*/ 266052 h 266052"/>
                  <a:gd name="connsiteX1" fmla="*/ 3175625 w 3175625"/>
                  <a:gd name="connsiteY1" fmla="*/ 266052 h 266052"/>
                  <a:gd name="connsiteX2" fmla="*/ 3175625 w 3175625"/>
                  <a:gd name="connsiteY2" fmla="*/ 0 h 266052"/>
                  <a:gd name="connsiteX3" fmla="*/ 2381250 w 3175625"/>
                  <a:gd name="connsiteY3" fmla="*/ 0 h 266052"/>
                  <a:gd name="connsiteX4" fmla="*/ 2381250 w 3175625"/>
                  <a:gd name="connsiteY4" fmla="*/ 0 h 266052"/>
                  <a:gd name="connsiteX5" fmla="*/ 1662351 w 3175625"/>
                  <a:gd name="connsiteY5" fmla="*/ 0 h 266052"/>
                  <a:gd name="connsiteX6" fmla="*/ 1587818 w 3175625"/>
                  <a:gd name="connsiteY6" fmla="*/ 215113 h 266052"/>
                  <a:gd name="connsiteX7" fmla="*/ 1513284 w 3175625"/>
                  <a:gd name="connsiteY7" fmla="*/ 0 h 266052"/>
                  <a:gd name="connsiteX8" fmla="*/ 794375 w 3175625"/>
                  <a:gd name="connsiteY8" fmla="*/ 0 h 266052"/>
                  <a:gd name="connsiteX9" fmla="*/ 794375 w 3175625"/>
                  <a:gd name="connsiteY9" fmla="*/ 0 h 266052"/>
                  <a:gd name="connsiteX10" fmla="*/ 0 w 3175625"/>
                  <a:gd name="connsiteY10" fmla="*/ 0 h 266052"/>
                  <a:gd name="connsiteX11" fmla="*/ 0 w 3175625"/>
                  <a:gd name="connsiteY11" fmla="*/ 266052 h 266052"/>
                  <a:gd name="connsiteX12" fmla="*/ 794375 w 3175625"/>
                  <a:gd name="connsiteY12" fmla="*/ 266052 h 266052"/>
                  <a:gd name="connsiteX13" fmla="*/ 794375 w 3175625"/>
                  <a:gd name="connsiteY13" fmla="*/ 21698 h 266052"/>
                  <a:gd name="connsiteX14" fmla="*/ 878348 w 3175625"/>
                  <a:gd name="connsiteY14" fmla="*/ 266052 h 266052"/>
                  <a:gd name="connsiteX15" fmla="*/ 2297287 w 3175625"/>
                  <a:gd name="connsiteY15" fmla="*/ 266052 h 266052"/>
                  <a:gd name="connsiteX16" fmla="*/ 2381250 w 3175625"/>
                  <a:gd name="connsiteY16" fmla="*/ 21698 h 26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75625" h="266052">
                    <a:moveTo>
                      <a:pt x="2381250" y="266052"/>
                    </a:moveTo>
                    <a:lnTo>
                      <a:pt x="3175625" y="266052"/>
                    </a:lnTo>
                    <a:lnTo>
                      <a:pt x="3175625" y="0"/>
                    </a:lnTo>
                    <a:lnTo>
                      <a:pt x="2381250" y="0"/>
                    </a:lnTo>
                    <a:lnTo>
                      <a:pt x="2381250" y="0"/>
                    </a:lnTo>
                    <a:lnTo>
                      <a:pt x="1662351" y="0"/>
                    </a:lnTo>
                    <a:lnTo>
                      <a:pt x="1587818" y="215113"/>
                    </a:lnTo>
                    <a:lnTo>
                      <a:pt x="1513284" y="0"/>
                    </a:lnTo>
                    <a:lnTo>
                      <a:pt x="794375" y="0"/>
                    </a:lnTo>
                    <a:lnTo>
                      <a:pt x="794375" y="0"/>
                    </a:lnTo>
                    <a:lnTo>
                      <a:pt x="0" y="0"/>
                    </a:lnTo>
                    <a:lnTo>
                      <a:pt x="0" y="266052"/>
                    </a:lnTo>
                    <a:lnTo>
                      <a:pt x="794375" y="266052"/>
                    </a:lnTo>
                    <a:lnTo>
                      <a:pt x="794375" y="21698"/>
                    </a:lnTo>
                    <a:lnTo>
                      <a:pt x="878348" y="266052"/>
                    </a:lnTo>
                    <a:lnTo>
                      <a:pt x="2297287" y="266052"/>
                    </a:lnTo>
                    <a:lnTo>
                      <a:pt x="2381250" y="21698"/>
                    </a:lnTo>
                    <a:close/>
                  </a:path>
                </a:pathLst>
              </a:custGeom>
              <a:solidFill>
                <a:srgbClr val="1F70C1"/>
              </a:solidFill>
              <a:ln w="9525" cap="flat">
                <a:noFill/>
                <a:prstDash val="solid"/>
                <a:miter/>
              </a:ln>
            </p:spPr>
            <p:txBody>
              <a:bodyPr lIns="0" tIns="0" rIns="0" bIns="0" rtlCol="0" anchor="ctr"/>
              <a:lstStyle/>
              <a:p>
                <a:endParaRPr lang="de-DE" dirty="0"/>
              </a:p>
            </p:txBody>
          </p:sp>
          <p:sp>
            <p:nvSpPr>
              <p:cNvPr id="48" name="Freihandform: Form 47">
                <a:extLst>
                  <a:ext uri="{FF2B5EF4-FFF2-40B4-BE49-F238E27FC236}">
                    <a16:creationId xmlns:a16="http://schemas.microsoft.com/office/drawing/2014/main" id="{4D576CF3-C094-4C1B-B7D4-EB5E0F3AAE63}"/>
                  </a:ext>
                </a:extLst>
              </p:cNvPr>
              <p:cNvSpPr/>
              <p:nvPr/>
            </p:nvSpPr>
            <p:spPr bwMode="gray">
              <a:xfrm>
                <a:off x="8899912" y="2534382"/>
                <a:ext cx="1429311" cy="266052"/>
              </a:xfrm>
              <a:custGeom>
                <a:avLst/>
                <a:gdLst>
                  <a:gd name="connsiteX0" fmla="*/ 1429312 w 1429311"/>
                  <a:gd name="connsiteY0" fmla="*/ 0 h 266052"/>
                  <a:gd name="connsiteX1" fmla="*/ 91516 w 1429311"/>
                  <a:gd name="connsiteY1" fmla="*/ 0 h 266052"/>
                  <a:gd name="connsiteX2" fmla="*/ 0 w 1429311"/>
                  <a:gd name="connsiteY2" fmla="*/ 266052 h 266052"/>
                  <a:gd name="connsiteX3" fmla="*/ 1429312 w 1429311"/>
                  <a:gd name="connsiteY3" fmla="*/ 266052 h 266052"/>
                </a:gdLst>
                <a:ahLst/>
                <a:cxnLst>
                  <a:cxn ang="0">
                    <a:pos x="connsiteX0" y="connsiteY0"/>
                  </a:cxn>
                  <a:cxn ang="0">
                    <a:pos x="connsiteX1" y="connsiteY1"/>
                  </a:cxn>
                  <a:cxn ang="0">
                    <a:pos x="connsiteX2" y="connsiteY2"/>
                  </a:cxn>
                  <a:cxn ang="0">
                    <a:pos x="connsiteX3" y="connsiteY3"/>
                  </a:cxn>
                </a:cxnLst>
                <a:rect l="l" t="t" r="r" b="b"/>
                <a:pathLst>
                  <a:path w="1429311" h="266052">
                    <a:moveTo>
                      <a:pt x="1429312" y="0"/>
                    </a:moveTo>
                    <a:lnTo>
                      <a:pt x="91516" y="0"/>
                    </a:lnTo>
                    <a:lnTo>
                      <a:pt x="0" y="266052"/>
                    </a:lnTo>
                    <a:lnTo>
                      <a:pt x="1429312" y="266052"/>
                    </a:lnTo>
                    <a:close/>
                  </a:path>
                </a:pathLst>
              </a:custGeom>
              <a:solidFill>
                <a:srgbClr val="1F70C1"/>
              </a:solidFill>
              <a:ln w="9525" cap="flat">
                <a:noFill/>
                <a:prstDash val="solid"/>
                <a:miter/>
              </a:ln>
            </p:spPr>
            <p:txBody>
              <a:bodyPr lIns="0" tIns="0" rIns="0" bIns="0" rtlCol="0" anchor="ctr"/>
              <a:lstStyle/>
              <a:p>
                <a:endParaRPr lang="de-DE" dirty="0"/>
              </a:p>
            </p:txBody>
          </p:sp>
          <p:sp>
            <p:nvSpPr>
              <p:cNvPr id="49" name="Freihandform: Form 48">
                <a:extLst>
                  <a:ext uri="{FF2B5EF4-FFF2-40B4-BE49-F238E27FC236}">
                    <a16:creationId xmlns:a16="http://schemas.microsoft.com/office/drawing/2014/main" id="{53FECDE3-523E-4660-AC30-0704BA7F76A6}"/>
                  </a:ext>
                </a:extLst>
              </p:cNvPr>
              <p:cNvSpPr/>
              <p:nvPr/>
            </p:nvSpPr>
            <p:spPr bwMode="gray">
              <a:xfrm>
                <a:off x="9251813" y="1519237"/>
                <a:ext cx="1606686" cy="266052"/>
              </a:xfrm>
              <a:custGeom>
                <a:avLst/>
                <a:gdLst>
                  <a:gd name="connsiteX0" fmla="*/ 91517 w 1606686"/>
                  <a:gd name="connsiteY0" fmla="*/ 0 h 266052"/>
                  <a:gd name="connsiteX1" fmla="*/ 0 w 1606686"/>
                  <a:gd name="connsiteY1" fmla="*/ 266052 h 266052"/>
                  <a:gd name="connsiteX2" fmla="*/ 1606687 w 1606686"/>
                  <a:gd name="connsiteY2" fmla="*/ 266052 h 266052"/>
                  <a:gd name="connsiteX3" fmla="*/ 1606687 w 1606686"/>
                  <a:gd name="connsiteY3" fmla="*/ 0 h 266052"/>
                </a:gdLst>
                <a:ahLst/>
                <a:cxnLst>
                  <a:cxn ang="0">
                    <a:pos x="connsiteX0" y="connsiteY0"/>
                  </a:cxn>
                  <a:cxn ang="0">
                    <a:pos x="connsiteX1" y="connsiteY1"/>
                  </a:cxn>
                  <a:cxn ang="0">
                    <a:pos x="connsiteX2" y="connsiteY2"/>
                  </a:cxn>
                  <a:cxn ang="0">
                    <a:pos x="connsiteX3" y="connsiteY3"/>
                  </a:cxn>
                </a:cxnLst>
                <a:rect l="l" t="t" r="r" b="b"/>
                <a:pathLst>
                  <a:path w="1606686" h="266052">
                    <a:moveTo>
                      <a:pt x="91517" y="0"/>
                    </a:moveTo>
                    <a:lnTo>
                      <a:pt x="0" y="266052"/>
                    </a:lnTo>
                    <a:lnTo>
                      <a:pt x="1606687" y="266052"/>
                    </a:lnTo>
                    <a:lnTo>
                      <a:pt x="1606687"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0" name="Freihandform: Form 49">
                <a:extLst>
                  <a:ext uri="{FF2B5EF4-FFF2-40B4-BE49-F238E27FC236}">
                    <a16:creationId xmlns:a16="http://schemas.microsoft.com/office/drawing/2014/main" id="{25F22303-CC31-4461-8EA8-3806541C23BB}"/>
                  </a:ext>
                </a:extLst>
              </p:cNvPr>
              <p:cNvSpPr/>
              <p:nvPr/>
            </p:nvSpPr>
            <p:spPr bwMode="gray">
              <a:xfrm>
                <a:off x="8649899" y="5074129"/>
                <a:ext cx="183023" cy="263223"/>
              </a:xfrm>
              <a:custGeom>
                <a:avLst/>
                <a:gdLst>
                  <a:gd name="connsiteX0" fmla="*/ 91517 w 183023"/>
                  <a:gd name="connsiteY0" fmla="*/ 263223 h 263223"/>
                  <a:gd name="connsiteX1" fmla="*/ 183023 w 183023"/>
                  <a:gd name="connsiteY1" fmla="*/ 0 h 263223"/>
                  <a:gd name="connsiteX2" fmla="*/ 0 w 183023"/>
                  <a:gd name="connsiteY2" fmla="*/ 0 h 263223"/>
                </a:gdLst>
                <a:ahLst/>
                <a:cxnLst>
                  <a:cxn ang="0">
                    <a:pos x="connsiteX0" y="connsiteY0"/>
                  </a:cxn>
                  <a:cxn ang="0">
                    <a:pos x="connsiteX1" y="connsiteY1"/>
                  </a:cxn>
                  <a:cxn ang="0">
                    <a:pos x="connsiteX2" y="connsiteY2"/>
                  </a:cxn>
                </a:cxnLst>
                <a:rect l="l" t="t" r="r" b="b"/>
                <a:pathLst>
                  <a:path w="183023" h="263223">
                    <a:moveTo>
                      <a:pt x="91517" y="263223"/>
                    </a:moveTo>
                    <a:lnTo>
                      <a:pt x="183023" y="0"/>
                    </a:ln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1" name="Freihandform: Form 50">
                <a:extLst>
                  <a:ext uri="{FF2B5EF4-FFF2-40B4-BE49-F238E27FC236}">
                    <a16:creationId xmlns:a16="http://schemas.microsoft.com/office/drawing/2014/main" id="{2E96309C-63FC-4439-99F3-453662C97259}"/>
                  </a:ext>
                </a:extLst>
              </p:cNvPr>
              <p:cNvSpPr/>
              <p:nvPr/>
            </p:nvSpPr>
            <p:spPr bwMode="gray">
              <a:xfrm>
                <a:off x="8472535" y="4565617"/>
                <a:ext cx="538705" cy="266042"/>
              </a:xfrm>
              <a:custGeom>
                <a:avLst/>
                <a:gdLst>
                  <a:gd name="connsiteX0" fmla="*/ 93402 w 538705"/>
                  <a:gd name="connsiteY0" fmla="*/ 266043 h 266042"/>
                  <a:gd name="connsiteX1" fmla="*/ 444360 w 538705"/>
                  <a:gd name="connsiteY1" fmla="*/ 266043 h 266042"/>
                  <a:gd name="connsiteX2" fmla="*/ 538706 w 538705"/>
                  <a:gd name="connsiteY2" fmla="*/ 0 h 266042"/>
                  <a:gd name="connsiteX3" fmla="*/ 0 w 538705"/>
                  <a:gd name="connsiteY3" fmla="*/ 0 h 266042"/>
                </a:gdLst>
                <a:ahLst/>
                <a:cxnLst>
                  <a:cxn ang="0">
                    <a:pos x="connsiteX0" y="connsiteY0"/>
                  </a:cxn>
                  <a:cxn ang="0">
                    <a:pos x="connsiteX1" y="connsiteY1"/>
                  </a:cxn>
                  <a:cxn ang="0">
                    <a:pos x="connsiteX2" y="connsiteY2"/>
                  </a:cxn>
                  <a:cxn ang="0">
                    <a:pos x="connsiteX3" y="connsiteY3"/>
                  </a:cxn>
                </a:cxnLst>
                <a:rect l="l" t="t" r="r" b="b"/>
                <a:pathLst>
                  <a:path w="538705" h="266042">
                    <a:moveTo>
                      <a:pt x="93402" y="266043"/>
                    </a:moveTo>
                    <a:lnTo>
                      <a:pt x="444360" y="266043"/>
                    </a:lnTo>
                    <a:lnTo>
                      <a:pt x="538706" y="0"/>
                    </a:ln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2" name="Freihandform: Form 51">
                <a:extLst>
                  <a:ext uri="{FF2B5EF4-FFF2-40B4-BE49-F238E27FC236}">
                    <a16:creationId xmlns:a16="http://schemas.microsoft.com/office/drawing/2014/main" id="{85822DF1-FD44-4BE7-93C1-DD92CA434D62}"/>
                  </a:ext>
                </a:extLst>
              </p:cNvPr>
              <p:cNvSpPr/>
              <p:nvPr/>
            </p:nvSpPr>
            <p:spPr bwMode="gray">
              <a:xfrm>
                <a:off x="8294217" y="4058039"/>
                <a:ext cx="894387" cy="266052"/>
              </a:xfrm>
              <a:custGeom>
                <a:avLst/>
                <a:gdLst>
                  <a:gd name="connsiteX0" fmla="*/ 93402 w 894387"/>
                  <a:gd name="connsiteY0" fmla="*/ 266052 h 266052"/>
                  <a:gd name="connsiteX1" fmla="*/ 800986 w 894387"/>
                  <a:gd name="connsiteY1" fmla="*/ 266052 h 266052"/>
                  <a:gd name="connsiteX2" fmla="*/ 894388 w 894387"/>
                  <a:gd name="connsiteY2" fmla="*/ 0 h 266052"/>
                  <a:gd name="connsiteX3" fmla="*/ 0 w 894387"/>
                  <a:gd name="connsiteY3" fmla="*/ 0 h 266052"/>
                </a:gdLst>
                <a:ahLst/>
                <a:cxnLst>
                  <a:cxn ang="0">
                    <a:pos x="connsiteX0" y="connsiteY0"/>
                  </a:cxn>
                  <a:cxn ang="0">
                    <a:pos x="connsiteX1" y="connsiteY1"/>
                  </a:cxn>
                  <a:cxn ang="0">
                    <a:pos x="connsiteX2" y="connsiteY2"/>
                  </a:cxn>
                  <a:cxn ang="0">
                    <a:pos x="connsiteX3" y="connsiteY3"/>
                  </a:cxn>
                </a:cxnLst>
                <a:rect l="l" t="t" r="r" b="b"/>
                <a:pathLst>
                  <a:path w="894387" h="266052">
                    <a:moveTo>
                      <a:pt x="93402" y="266052"/>
                    </a:moveTo>
                    <a:lnTo>
                      <a:pt x="800986" y="266052"/>
                    </a:lnTo>
                    <a:lnTo>
                      <a:pt x="894388" y="0"/>
                    </a:ln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3" name="Freihandform: Form 52">
                <a:extLst>
                  <a:ext uri="{FF2B5EF4-FFF2-40B4-BE49-F238E27FC236}">
                    <a16:creationId xmlns:a16="http://schemas.microsoft.com/office/drawing/2014/main" id="{9C0A9A8C-1B2F-4959-83DE-9BF7DA7E4D1F}"/>
                  </a:ext>
                </a:extLst>
              </p:cNvPr>
              <p:cNvSpPr/>
              <p:nvPr/>
            </p:nvSpPr>
            <p:spPr bwMode="gray">
              <a:xfrm>
                <a:off x="8118738" y="3550471"/>
                <a:ext cx="1245346" cy="266052"/>
              </a:xfrm>
              <a:custGeom>
                <a:avLst/>
                <a:gdLst>
                  <a:gd name="connsiteX0" fmla="*/ 91516 w 1245346"/>
                  <a:gd name="connsiteY0" fmla="*/ 266052 h 266052"/>
                  <a:gd name="connsiteX1" fmla="*/ 1154773 w 1245346"/>
                  <a:gd name="connsiteY1" fmla="*/ 266052 h 266052"/>
                  <a:gd name="connsiteX2" fmla="*/ 1245346 w 1245346"/>
                  <a:gd name="connsiteY2" fmla="*/ 0 h 266052"/>
                  <a:gd name="connsiteX3" fmla="*/ 0 w 1245346"/>
                  <a:gd name="connsiteY3" fmla="*/ 0 h 266052"/>
                </a:gdLst>
                <a:ahLst/>
                <a:cxnLst>
                  <a:cxn ang="0">
                    <a:pos x="connsiteX0" y="connsiteY0"/>
                  </a:cxn>
                  <a:cxn ang="0">
                    <a:pos x="connsiteX1" y="connsiteY1"/>
                  </a:cxn>
                  <a:cxn ang="0">
                    <a:pos x="connsiteX2" y="connsiteY2"/>
                  </a:cxn>
                  <a:cxn ang="0">
                    <a:pos x="connsiteX3" y="connsiteY3"/>
                  </a:cxn>
                </a:cxnLst>
                <a:rect l="l" t="t" r="r" b="b"/>
                <a:pathLst>
                  <a:path w="1245346" h="266052">
                    <a:moveTo>
                      <a:pt x="91516" y="266052"/>
                    </a:moveTo>
                    <a:lnTo>
                      <a:pt x="1154773" y="266052"/>
                    </a:lnTo>
                    <a:lnTo>
                      <a:pt x="1245346" y="0"/>
                    </a:ln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4" name="Freihandform: Form 53">
                <a:extLst>
                  <a:ext uri="{FF2B5EF4-FFF2-40B4-BE49-F238E27FC236}">
                    <a16:creationId xmlns:a16="http://schemas.microsoft.com/office/drawing/2014/main" id="{88344CDB-FBD8-4ED6-ADAC-83F01E295B3D}"/>
                  </a:ext>
                </a:extLst>
              </p:cNvPr>
              <p:cNvSpPr/>
              <p:nvPr/>
            </p:nvSpPr>
            <p:spPr bwMode="gray">
              <a:xfrm>
                <a:off x="7153598" y="2534382"/>
                <a:ext cx="1429312" cy="266052"/>
              </a:xfrm>
              <a:custGeom>
                <a:avLst/>
                <a:gdLst>
                  <a:gd name="connsiteX0" fmla="*/ 0 w 1429312"/>
                  <a:gd name="connsiteY0" fmla="*/ 266052 h 266052"/>
                  <a:gd name="connsiteX1" fmla="*/ 1429312 w 1429312"/>
                  <a:gd name="connsiteY1" fmla="*/ 266052 h 266052"/>
                  <a:gd name="connsiteX2" fmla="*/ 1337806 w 1429312"/>
                  <a:gd name="connsiteY2" fmla="*/ 0 h 266052"/>
                  <a:gd name="connsiteX3" fmla="*/ 0 w 1429312"/>
                  <a:gd name="connsiteY3" fmla="*/ 0 h 266052"/>
                </a:gdLst>
                <a:ahLst/>
                <a:cxnLst>
                  <a:cxn ang="0">
                    <a:pos x="connsiteX0" y="connsiteY0"/>
                  </a:cxn>
                  <a:cxn ang="0">
                    <a:pos x="connsiteX1" y="connsiteY1"/>
                  </a:cxn>
                  <a:cxn ang="0">
                    <a:pos x="connsiteX2" y="connsiteY2"/>
                  </a:cxn>
                  <a:cxn ang="0">
                    <a:pos x="connsiteX3" y="connsiteY3"/>
                  </a:cxn>
                </a:cxnLst>
                <a:rect l="l" t="t" r="r" b="b"/>
                <a:pathLst>
                  <a:path w="1429312" h="266052">
                    <a:moveTo>
                      <a:pt x="0" y="266052"/>
                    </a:moveTo>
                    <a:lnTo>
                      <a:pt x="1429312" y="266052"/>
                    </a:lnTo>
                    <a:lnTo>
                      <a:pt x="1337806" y="0"/>
                    </a:lnTo>
                    <a:lnTo>
                      <a:pt x="0" y="0"/>
                    </a:lnTo>
                    <a:close/>
                  </a:path>
                </a:pathLst>
              </a:custGeom>
              <a:solidFill>
                <a:srgbClr val="1F70C1"/>
              </a:solidFill>
              <a:ln w="9525" cap="flat">
                <a:noFill/>
                <a:prstDash val="solid"/>
                <a:miter/>
              </a:ln>
            </p:spPr>
            <p:txBody>
              <a:bodyPr lIns="0" tIns="0" rIns="0" bIns="0" rtlCol="0" anchor="ctr"/>
              <a:lstStyle/>
              <a:p>
                <a:endParaRPr lang="de-DE" dirty="0"/>
              </a:p>
            </p:txBody>
          </p:sp>
          <p:sp>
            <p:nvSpPr>
              <p:cNvPr id="55" name="Freihandform: Form 54">
                <a:extLst>
                  <a:ext uri="{FF2B5EF4-FFF2-40B4-BE49-F238E27FC236}">
                    <a16:creationId xmlns:a16="http://schemas.microsoft.com/office/drawing/2014/main" id="{CD8BE517-DB59-44B7-B167-15378AFD07EB}"/>
                  </a:ext>
                </a:extLst>
              </p:cNvPr>
              <p:cNvSpPr/>
              <p:nvPr/>
            </p:nvSpPr>
            <p:spPr bwMode="gray">
              <a:xfrm>
                <a:off x="9076334" y="2026805"/>
                <a:ext cx="1782165" cy="266052"/>
              </a:xfrm>
              <a:custGeom>
                <a:avLst/>
                <a:gdLst>
                  <a:gd name="connsiteX0" fmla="*/ 0 w 1782165"/>
                  <a:gd name="connsiteY0" fmla="*/ 266052 h 266052"/>
                  <a:gd name="connsiteX1" fmla="*/ 1782166 w 1782165"/>
                  <a:gd name="connsiteY1" fmla="*/ 266052 h 266052"/>
                  <a:gd name="connsiteX2" fmla="*/ 1782166 w 1782165"/>
                  <a:gd name="connsiteY2" fmla="*/ 0 h 266052"/>
                  <a:gd name="connsiteX3" fmla="*/ 90574 w 1782165"/>
                  <a:gd name="connsiteY3" fmla="*/ 0 h 266052"/>
                </a:gdLst>
                <a:ahLst/>
                <a:cxnLst>
                  <a:cxn ang="0">
                    <a:pos x="connsiteX0" y="connsiteY0"/>
                  </a:cxn>
                  <a:cxn ang="0">
                    <a:pos x="connsiteX1" y="connsiteY1"/>
                  </a:cxn>
                  <a:cxn ang="0">
                    <a:pos x="connsiteX2" y="connsiteY2"/>
                  </a:cxn>
                  <a:cxn ang="0">
                    <a:pos x="connsiteX3" y="connsiteY3"/>
                  </a:cxn>
                </a:cxnLst>
                <a:rect l="l" t="t" r="r" b="b"/>
                <a:pathLst>
                  <a:path w="1782165" h="266052">
                    <a:moveTo>
                      <a:pt x="0" y="266052"/>
                    </a:moveTo>
                    <a:lnTo>
                      <a:pt x="1782166" y="266052"/>
                    </a:lnTo>
                    <a:lnTo>
                      <a:pt x="1782166" y="0"/>
                    </a:lnTo>
                    <a:lnTo>
                      <a:pt x="90574" y="0"/>
                    </a:lnTo>
                    <a:close/>
                  </a:path>
                </a:pathLst>
              </a:custGeom>
              <a:solidFill>
                <a:srgbClr val="1F70C1"/>
              </a:solidFill>
              <a:ln w="9525" cap="flat">
                <a:noFill/>
                <a:prstDash val="solid"/>
                <a:miter/>
              </a:ln>
            </p:spPr>
            <p:txBody>
              <a:bodyPr lIns="0" tIns="0" rIns="0" bIns="0" rtlCol="0" anchor="ctr"/>
              <a:lstStyle/>
              <a:p>
                <a:endParaRPr lang="de-DE" dirty="0"/>
              </a:p>
            </p:txBody>
          </p:sp>
        </p:grpSp>
      </p:grpSp>
      <p:grpSp>
        <p:nvGrpSpPr>
          <p:cNvPr id="56" name="Gruppieren 55">
            <a:extLst>
              <a:ext uri="{FF2B5EF4-FFF2-40B4-BE49-F238E27FC236}">
                <a16:creationId xmlns:a16="http://schemas.microsoft.com/office/drawing/2014/main" id="{450F54AF-E2C7-F84A-C4DC-F05149485C85}"/>
              </a:ext>
            </a:extLst>
          </p:cNvPr>
          <p:cNvGrpSpPr/>
          <p:nvPr/>
        </p:nvGrpSpPr>
        <p:grpSpPr bwMode="gray">
          <a:xfrm>
            <a:off x="5200117" y="6241200"/>
            <a:ext cx="1791767" cy="252000"/>
            <a:chOff x="10011075" y="6241200"/>
            <a:chExt cx="1791767" cy="252000"/>
          </a:xfrm>
        </p:grpSpPr>
        <p:sp>
          <p:nvSpPr>
            <p:cNvPr id="57" name="Fußzeile">
              <a:extLst>
                <a:ext uri="{FF2B5EF4-FFF2-40B4-BE49-F238E27FC236}">
                  <a16:creationId xmlns:a16="http://schemas.microsoft.com/office/drawing/2014/main" id="{A081A389-C343-A5B8-04B7-169A862CA434}"/>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8" name="ICON">
              <a:hlinkClick r:id="rId3" action="ppaction://hlinksldjump"/>
              <a:extLst>
                <a:ext uri="{FF2B5EF4-FFF2-40B4-BE49-F238E27FC236}">
                  <a16:creationId xmlns:a16="http://schemas.microsoft.com/office/drawing/2014/main" id="{102FAEEF-31E5-38B7-7191-60BB5813280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73907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3" name="Inhaltsplatzhalter 2">
            <a:extLst>
              <a:ext uri="{FF2B5EF4-FFF2-40B4-BE49-F238E27FC236}">
                <a16:creationId xmlns:a16="http://schemas.microsoft.com/office/drawing/2014/main" id="{F8F557F7-EF25-ED31-CE50-8D18C37B18B4}"/>
              </a:ext>
            </a:extLst>
          </p:cNvPr>
          <p:cNvSpPr>
            <a:spLocks noGrp="1"/>
          </p:cNvSpPr>
          <p:nvPr>
            <p:ph sz="half" idx="2"/>
          </p:nvPr>
        </p:nvSpPr>
        <p:spPr bwMode="gray"/>
        <p:txBody>
          <a:bodyPr lIns="1620000" anchor="ctr" anchorCtr="0"/>
          <a:lstStyle/>
          <a:p>
            <a:pPr marL="0" indent="0">
              <a:buNone/>
            </a:pPr>
            <a:r>
              <a:rPr lang="de-DE" sz="1800" dirty="0"/>
              <a:t>Der Hauptanteil des Umsatzes wird nicht durch den Kunden selbst, sondern durch die </a:t>
            </a:r>
            <a:r>
              <a:rPr lang="de-DE" sz="1800" b="1" dirty="0">
                <a:solidFill>
                  <a:schemeClr val="accent6"/>
                </a:solidFill>
                <a:latin typeface="+mj-lt"/>
              </a:rPr>
              <a:t>Bereitstellung von Werbeflächen </a:t>
            </a:r>
            <a:r>
              <a:rPr lang="de-DE" sz="1800" dirty="0"/>
              <a:t>generiert.</a:t>
            </a:r>
          </a:p>
          <a:p>
            <a:pPr marL="0" indent="0">
              <a:buNone/>
            </a:pPr>
            <a:r>
              <a:rPr lang="de-DE" sz="1800" dirty="0"/>
              <a:t>Die Kunden profitieren von günstigeren Preisen, da die Werbeeinnahmen zu einer </a:t>
            </a:r>
            <a:r>
              <a:rPr lang="de-DE" sz="1800" b="1" dirty="0">
                <a:solidFill>
                  <a:schemeClr val="accent6"/>
                </a:solidFill>
                <a:latin typeface="+mj-lt"/>
              </a:rPr>
              <a:t>Reduktion des Produktpreises </a:t>
            </a:r>
            <a:r>
              <a:rPr lang="de-DE" sz="1800" dirty="0"/>
              <a:t>führen.</a:t>
            </a:r>
          </a:p>
          <a:p>
            <a:pPr marL="0" indent="0">
              <a:buNone/>
            </a:pPr>
            <a:r>
              <a:rPr lang="de-DE" sz="1800" dirty="0"/>
              <a:t>Das Unternehmen kann eine alternative Einnahmequelle etablieren, wobei es dabei aber zu einer Trennung von Einkommen und Kunde kommt.</a:t>
            </a:r>
          </a:p>
          <a:p>
            <a:pPr marL="0" indent="0">
              <a:buNone/>
            </a:pPr>
            <a:r>
              <a:rPr lang="de-DE" sz="1800" dirty="0"/>
              <a:t>Trotz erfolgreicher Umsetzungsbeispiele (Google, Privat-TV) kann es mühsam </a:t>
            </a:r>
            <a:br>
              <a:rPr lang="de-DE" sz="1800" dirty="0"/>
            </a:br>
            <a:r>
              <a:rPr lang="de-DE" sz="1800" dirty="0"/>
              <a:t>sein, durch Werbeeinnahmen genügend Umsätze zu generieren.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Hidden Revenue</a:t>
            </a:r>
          </a:p>
        </p:txBody>
      </p:sp>
      <p:grpSp>
        <p:nvGrpSpPr>
          <p:cNvPr id="50" name="Gruppieren 49">
            <a:extLst>
              <a:ext uri="{FF2B5EF4-FFF2-40B4-BE49-F238E27FC236}">
                <a16:creationId xmlns:a16="http://schemas.microsoft.com/office/drawing/2014/main" id="{355B8C71-08AB-4A21-8CA6-7E70E8C370D1}"/>
              </a:ext>
            </a:extLst>
          </p:cNvPr>
          <p:cNvGrpSpPr>
            <a:grpSpLocks noChangeAspect="1"/>
          </p:cNvGrpSpPr>
          <p:nvPr/>
        </p:nvGrpSpPr>
        <p:grpSpPr bwMode="gray">
          <a:xfrm>
            <a:off x="874423" y="1751665"/>
            <a:ext cx="6303258" cy="3926734"/>
            <a:chOff x="874423" y="1751665"/>
            <a:chExt cx="6303258" cy="3926734"/>
          </a:xfrm>
        </p:grpSpPr>
        <p:cxnSp>
          <p:nvCxnSpPr>
            <p:cNvPr id="11" name="Gerader Verbinder 10">
              <a:extLst>
                <a:ext uri="{FF2B5EF4-FFF2-40B4-BE49-F238E27FC236}">
                  <a16:creationId xmlns:a16="http://schemas.microsoft.com/office/drawing/2014/main" id="{15CB78F4-7F15-4FD5-A0BA-92ED642A26F0}"/>
                </a:ext>
              </a:extLst>
            </p:cNvPr>
            <p:cNvCxnSpPr>
              <a:cxnSpLocks/>
              <a:endCxn id="10" idx="5"/>
            </p:cNvCxnSpPr>
            <p:nvPr/>
          </p:nvCxnSpPr>
          <p:spPr bwMode="gray">
            <a:xfrm flipV="1">
              <a:off x="4120951" y="3501398"/>
              <a:ext cx="758023" cy="406442"/>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3BD38936-28A3-44FD-8244-9741287BBA51}"/>
                </a:ext>
              </a:extLst>
            </p:cNvPr>
            <p:cNvCxnSpPr>
              <a:cxnSpLocks/>
              <a:endCxn id="10" idx="3"/>
            </p:cNvCxnSpPr>
            <p:nvPr/>
          </p:nvCxnSpPr>
          <p:spPr bwMode="gray">
            <a:xfrm>
              <a:off x="4120951" y="3907840"/>
              <a:ext cx="50814" cy="812884"/>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7A78DFD4-7D94-4012-8CD6-6F942B627AAE}"/>
                </a:ext>
              </a:extLst>
            </p:cNvPr>
            <p:cNvCxnSpPr>
              <a:cxnSpLocks/>
              <a:stCxn id="10" idx="1"/>
            </p:cNvCxnSpPr>
            <p:nvPr/>
          </p:nvCxnSpPr>
          <p:spPr bwMode="gray">
            <a:xfrm>
              <a:off x="3464556" y="3501398"/>
              <a:ext cx="656395" cy="406442"/>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0" name="Gleichschenkliges Dreieck 9">
              <a:extLst>
                <a:ext uri="{FF2B5EF4-FFF2-40B4-BE49-F238E27FC236}">
                  <a16:creationId xmlns:a16="http://schemas.microsoft.com/office/drawing/2014/main" id="{C2684F8D-5BDD-4DE1-B312-39AE309E2858}"/>
                </a:ext>
              </a:extLst>
            </p:cNvPr>
            <p:cNvSpPr>
              <a:spLocks noChangeAspect="1"/>
            </p:cNvSpPr>
            <p:nvPr/>
          </p:nvSpPr>
          <p:spPr bwMode="gray">
            <a:xfrm>
              <a:off x="2757347" y="2282071"/>
              <a:ext cx="2828836" cy="243865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cxnSp>
          <p:nvCxnSpPr>
            <p:cNvPr id="15" name="Gerader Verbinder 14">
              <a:extLst>
                <a:ext uri="{FF2B5EF4-FFF2-40B4-BE49-F238E27FC236}">
                  <a16:creationId xmlns:a16="http://schemas.microsoft.com/office/drawing/2014/main" id="{47607C28-FDB0-4856-82DE-88BF0421E2EF}"/>
                </a:ext>
              </a:extLst>
            </p:cNvPr>
            <p:cNvCxnSpPr>
              <a:cxnSpLocks/>
            </p:cNvCxnSpPr>
            <p:nvPr/>
          </p:nvCxnSpPr>
          <p:spPr bwMode="gray">
            <a:xfrm>
              <a:off x="3994963" y="2282071"/>
              <a:ext cx="353604"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08D135B1-A825-48BA-B306-64FB4773D196}"/>
                </a:ext>
              </a:extLst>
            </p:cNvPr>
            <p:cNvCxnSpPr>
              <a:cxnSpLocks/>
            </p:cNvCxnSpPr>
            <p:nvPr/>
          </p:nvCxnSpPr>
          <p:spPr bwMode="gray">
            <a:xfrm rot="3600000">
              <a:off x="2579486" y="4720724"/>
              <a:ext cx="353605"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8895621-959E-4614-AA62-AEAD8815C982}"/>
                </a:ext>
              </a:extLst>
            </p:cNvPr>
            <p:cNvCxnSpPr>
              <a:cxnSpLocks/>
            </p:cNvCxnSpPr>
            <p:nvPr/>
          </p:nvCxnSpPr>
          <p:spPr bwMode="gray">
            <a:xfrm rot="18000000" flipH="1">
              <a:off x="5410438" y="4720723"/>
              <a:ext cx="353605"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Textplatzhalter 1">
              <a:extLst>
                <a:ext uri="{FF2B5EF4-FFF2-40B4-BE49-F238E27FC236}">
                  <a16:creationId xmlns:a16="http://schemas.microsoft.com/office/drawing/2014/main" id="{E8B399F8-2BC8-4620-835F-89F325AC1470}"/>
                </a:ext>
              </a:extLst>
            </p:cNvPr>
            <p:cNvSpPr txBox="1">
              <a:spLocks/>
            </p:cNvSpPr>
            <p:nvPr/>
          </p:nvSpPr>
          <p:spPr bwMode="gray">
            <a:xfrm>
              <a:off x="5763263" y="4720723"/>
              <a:ext cx="1414418" cy="353605"/>
            </a:xfrm>
            <a:prstGeom prst="rect">
              <a:avLst/>
            </a:prstGeom>
            <a:noFill/>
            <a:ln>
              <a:noFill/>
            </a:ln>
          </p:spPr>
          <p:txBody>
            <a:bodyPr vert="horz" wrap="non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buNone/>
              </a:pPr>
              <a:r>
                <a:rPr lang="de-DE" sz="2000" dirty="0">
                  <a:ln w="6350">
                    <a:noFill/>
                  </a:ln>
                  <a:solidFill>
                    <a:schemeClr val="accent6"/>
                  </a:solidFill>
                  <a:latin typeface="Bebas Neue" panose="020B0506020202020201" pitchFamily="34" charset="0"/>
                </a:rPr>
                <a:t>Werbe-</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partner</a:t>
              </a:r>
            </a:p>
          </p:txBody>
        </p:sp>
        <p:sp>
          <p:nvSpPr>
            <p:cNvPr id="19" name="Textplatzhalter 1">
              <a:extLst>
                <a:ext uri="{FF2B5EF4-FFF2-40B4-BE49-F238E27FC236}">
                  <a16:creationId xmlns:a16="http://schemas.microsoft.com/office/drawing/2014/main" id="{7261162A-C411-4E6E-8DDB-87651DF2FE7D}"/>
                </a:ext>
              </a:extLst>
            </p:cNvPr>
            <p:cNvSpPr txBox="1">
              <a:spLocks/>
            </p:cNvSpPr>
            <p:nvPr/>
          </p:nvSpPr>
          <p:spPr bwMode="gray">
            <a:xfrm>
              <a:off x="3464556" y="1751665"/>
              <a:ext cx="1414418" cy="353605"/>
            </a:xfrm>
            <a:prstGeom prst="rect">
              <a:avLst/>
            </a:prstGeom>
            <a:noFill/>
            <a:ln>
              <a:noFill/>
            </a:ln>
          </p:spPr>
          <p:txBody>
            <a:bodyPr vert="horz" wrap="non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buNone/>
              </a:pPr>
              <a:r>
                <a:rPr lang="de-DE" sz="2000" dirty="0">
                  <a:ln w="6350">
                    <a:noFill/>
                  </a:ln>
                  <a:solidFill>
                    <a:schemeClr val="accent6"/>
                  </a:solidFill>
                  <a:latin typeface="Bebas Neue" panose="020B0506020202020201" pitchFamily="34" charset="0"/>
                </a:rPr>
                <a:t>Kunden</a:t>
              </a:r>
            </a:p>
          </p:txBody>
        </p:sp>
        <p:sp>
          <p:nvSpPr>
            <p:cNvPr id="20" name="Textplatzhalter 1">
              <a:extLst>
                <a:ext uri="{FF2B5EF4-FFF2-40B4-BE49-F238E27FC236}">
                  <a16:creationId xmlns:a16="http://schemas.microsoft.com/office/drawing/2014/main" id="{D72D4235-7DAB-4085-890A-CB47F7CB5767}"/>
                </a:ext>
              </a:extLst>
            </p:cNvPr>
            <p:cNvSpPr txBox="1">
              <a:spLocks/>
            </p:cNvSpPr>
            <p:nvPr/>
          </p:nvSpPr>
          <p:spPr bwMode="gray">
            <a:xfrm>
              <a:off x="1166405" y="4720723"/>
              <a:ext cx="1414418" cy="353605"/>
            </a:xfrm>
            <a:prstGeom prst="rect">
              <a:avLst/>
            </a:prstGeom>
            <a:noFill/>
            <a:ln>
              <a:noFill/>
            </a:ln>
          </p:spPr>
          <p:txBody>
            <a:bodyPr vert="horz" wrap="none"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914400">
                <a:buNone/>
              </a:pPr>
              <a:r>
                <a:rPr lang="de-DE" sz="2000" dirty="0">
                  <a:ln w="6350">
                    <a:noFill/>
                  </a:ln>
                  <a:solidFill>
                    <a:schemeClr val="accent6"/>
                  </a:solidFill>
                  <a:latin typeface="Bebas Neue" panose="020B0506020202020201" pitchFamily="34" charset="0"/>
                </a:rPr>
                <a:t>Unter-</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nehmen</a:t>
              </a:r>
            </a:p>
          </p:txBody>
        </p:sp>
        <p:grpSp>
          <p:nvGrpSpPr>
            <p:cNvPr id="22" name="Gruppieren 21">
              <a:extLst>
                <a:ext uri="{FF2B5EF4-FFF2-40B4-BE49-F238E27FC236}">
                  <a16:creationId xmlns:a16="http://schemas.microsoft.com/office/drawing/2014/main" id="{BE1811C2-FB0F-46CC-A9B7-681CD09FF48E}"/>
                </a:ext>
              </a:extLst>
            </p:cNvPr>
            <p:cNvGrpSpPr/>
            <p:nvPr/>
          </p:nvGrpSpPr>
          <p:grpSpPr bwMode="gray">
            <a:xfrm>
              <a:off x="3730817" y="3275393"/>
              <a:ext cx="884011" cy="884011"/>
              <a:chOff x="3479227" y="3291396"/>
              <a:chExt cx="884011" cy="884011"/>
            </a:xfrm>
          </p:grpSpPr>
          <p:sp>
            <p:nvSpPr>
              <p:cNvPr id="14" name="Textplatzhalter 1">
                <a:extLst>
                  <a:ext uri="{FF2B5EF4-FFF2-40B4-BE49-F238E27FC236}">
                    <a16:creationId xmlns:a16="http://schemas.microsoft.com/office/drawing/2014/main" id="{93495AEC-4208-4168-BC41-322A6466158D}"/>
                  </a:ext>
                </a:extLst>
              </p:cNvPr>
              <p:cNvSpPr txBox="1">
                <a:spLocks noChangeAspect="1"/>
              </p:cNvSpPr>
              <p:nvPr/>
            </p:nvSpPr>
            <p:spPr bwMode="gray">
              <a:xfrm>
                <a:off x="3479227" y="3291396"/>
                <a:ext cx="884011" cy="884011"/>
              </a:xfrm>
              <a:prstGeom prst="ellipse">
                <a:avLst/>
              </a:prstGeom>
              <a:solidFill>
                <a:schemeClr val="bg1"/>
              </a:solidFill>
              <a:ln>
                <a:noFill/>
              </a:ln>
            </p:spPr>
            <p:txBody>
              <a:bodyPr vert="horz" wrap="none" lIns="180000" tIns="0" rIns="180000" bIns="0" rtlCol="0" anchor="ctr" anchorCtr="0">
                <a:noAutofit/>
                <a:scene3d>
                  <a:camera prst="obliqueBottomRight"/>
                  <a:lightRig rig="contrasting" dir="t"/>
                </a:scene3d>
                <a:sp3d extrusionH="190500" contourW="6350" prstMaterial="matte">
                  <a:extrusionClr>
                    <a:schemeClr val="accent6">
                      <a:lumMod val="20000"/>
                      <a:lumOff val="80000"/>
                    </a:schemeClr>
                  </a:extrusionClr>
                  <a:contourClr>
                    <a:schemeClr val="accent6"/>
                  </a:contourClr>
                </a:sp3d>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buNone/>
                </a:pPr>
                <a:endParaRPr lang="de-DE" sz="2000" dirty="0">
                  <a:ln w="6350">
                    <a:noFill/>
                  </a:ln>
                  <a:solidFill>
                    <a:schemeClr val="accent6"/>
                  </a:solidFill>
                  <a:latin typeface="Bebas Neue" panose="020B0506020202020201" pitchFamily="34" charset="0"/>
                </a:endParaRPr>
              </a:p>
            </p:txBody>
          </p:sp>
          <p:pic>
            <p:nvPicPr>
              <p:cNvPr id="21" name="Grafik 20">
                <a:extLst>
                  <a:ext uri="{FF2B5EF4-FFF2-40B4-BE49-F238E27FC236}">
                    <a16:creationId xmlns:a16="http://schemas.microsoft.com/office/drawing/2014/main" id="{B6ED3282-ABD8-42C3-B97A-2EAD773C5BDB}"/>
                  </a:ext>
                </a:extLst>
              </p:cNvPr>
              <p:cNvPicPr>
                <a:picLocks noChangeAspect="1"/>
              </p:cNvPicPr>
              <p:nvPr/>
            </p:nvPicPr>
            <p:blipFill>
              <a:blip r:embed="rId2"/>
              <a:stretch>
                <a:fillRect/>
              </a:stretch>
            </p:blipFill>
            <p:spPr bwMode="gray">
              <a:xfrm>
                <a:off x="3705232" y="3517401"/>
                <a:ext cx="432000" cy="432000"/>
              </a:xfrm>
              <a:prstGeom prst="rect">
                <a:avLst/>
              </a:prstGeom>
            </p:spPr>
          </p:pic>
        </p:grpSp>
        <p:cxnSp>
          <p:nvCxnSpPr>
            <p:cNvPr id="23" name="Gerader Verbinder 22">
              <a:extLst>
                <a:ext uri="{FF2B5EF4-FFF2-40B4-BE49-F238E27FC236}">
                  <a16:creationId xmlns:a16="http://schemas.microsoft.com/office/drawing/2014/main" id="{44BAA7D4-B8F0-4D07-8701-2560E8EB00DA}"/>
                </a:ext>
              </a:extLst>
            </p:cNvPr>
            <p:cNvCxnSpPr>
              <a:cxnSpLocks/>
            </p:cNvCxnSpPr>
            <p:nvPr/>
          </p:nvCxnSpPr>
          <p:spPr bwMode="gray">
            <a:xfrm flipH="1" flipV="1">
              <a:off x="4398827" y="2398232"/>
              <a:ext cx="1177125" cy="2029527"/>
            </a:xfrm>
            <a:prstGeom prst="line">
              <a:avLst/>
            </a:prstGeom>
            <a:ln w="12700">
              <a:solidFill>
                <a:srgbClr val="D9D9D9"/>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D0C99B92-65C5-4BBB-85D8-5A06230BA15D}"/>
                </a:ext>
              </a:extLst>
            </p:cNvPr>
            <p:cNvCxnSpPr>
              <a:cxnSpLocks/>
            </p:cNvCxnSpPr>
            <p:nvPr/>
          </p:nvCxnSpPr>
          <p:spPr bwMode="gray">
            <a:xfrm flipH="1">
              <a:off x="2774694" y="2398232"/>
              <a:ext cx="1177125" cy="2029527"/>
            </a:xfrm>
            <a:prstGeom prst="line">
              <a:avLst/>
            </a:prstGeom>
            <a:ln w="12700">
              <a:solidFill>
                <a:srgbClr val="D9D9D9"/>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E3FFCD34-FC59-453F-BD37-85B3213D8351}"/>
                </a:ext>
              </a:extLst>
            </p:cNvPr>
            <p:cNvCxnSpPr>
              <a:cxnSpLocks/>
            </p:cNvCxnSpPr>
            <p:nvPr/>
          </p:nvCxnSpPr>
          <p:spPr bwMode="gray">
            <a:xfrm flipH="1">
              <a:off x="2957844" y="4866219"/>
              <a:ext cx="2324100" cy="0"/>
            </a:xfrm>
            <a:prstGeom prst="line">
              <a:avLst/>
            </a:prstGeom>
            <a:ln w="12700">
              <a:solidFill>
                <a:srgbClr val="D9D9D9"/>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sp>
          <p:nvSpPr>
            <p:cNvPr id="38" name="Inhaltsplatzhalter 5">
              <a:extLst>
                <a:ext uri="{FF2B5EF4-FFF2-40B4-BE49-F238E27FC236}">
                  <a16:creationId xmlns:a16="http://schemas.microsoft.com/office/drawing/2014/main" id="{B9EA6241-8621-4777-89C9-319F6B43ADF2}"/>
                </a:ext>
              </a:extLst>
            </p:cNvPr>
            <p:cNvSpPr txBox="1">
              <a:spLocks/>
            </p:cNvSpPr>
            <p:nvPr/>
          </p:nvSpPr>
          <p:spPr bwMode="gray">
            <a:xfrm>
              <a:off x="5310993" y="2906936"/>
              <a:ext cx="1674702" cy="664797"/>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i="1" dirty="0">
                  <a:solidFill>
                    <a:schemeClr val="bg1">
                      <a:lumMod val="50000"/>
                    </a:schemeClr>
                  </a:solidFill>
                </a:rPr>
                <a:t>Sorgen durch die gezahlten</a:t>
              </a:r>
              <a:br>
                <a:rPr lang="de-DE" sz="1200" i="1" dirty="0">
                  <a:solidFill>
                    <a:schemeClr val="bg1">
                      <a:lumMod val="50000"/>
                    </a:schemeClr>
                  </a:solidFill>
                </a:rPr>
              </a:br>
              <a:r>
                <a:rPr lang="de-DE" sz="1200" i="1" dirty="0">
                  <a:solidFill>
                    <a:schemeClr val="bg1">
                      <a:lumMod val="50000"/>
                    </a:schemeClr>
                  </a:solidFill>
                </a:rPr>
                <a:t>Werbegebühren weiterhin</a:t>
              </a:r>
              <a:br>
                <a:rPr lang="de-DE" sz="1200" i="1" dirty="0">
                  <a:solidFill>
                    <a:schemeClr val="bg1">
                      <a:lumMod val="50000"/>
                    </a:schemeClr>
                  </a:solidFill>
                </a:rPr>
              </a:br>
              <a:r>
                <a:rPr lang="de-DE" sz="1200" i="1" dirty="0">
                  <a:solidFill>
                    <a:schemeClr val="bg1">
                      <a:lumMod val="50000"/>
                    </a:schemeClr>
                  </a:solidFill>
                </a:rPr>
                <a:t>für ein kostenloses</a:t>
              </a:r>
              <a:br>
                <a:rPr lang="de-DE" sz="1200" i="1" dirty="0">
                  <a:solidFill>
                    <a:schemeClr val="bg1">
                      <a:lumMod val="50000"/>
                    </a:schemeClr>
                  </a:solidFill>
                </a:rPr>
              </a:br>
              <a:r>
                <a:rPr lang="de-DE" sz="1200" i="1" dirty="0">
                  <a:solidFill>
                    <a:schemeClr val="bg1">
                      <a:lumMod val="50000"/>
                    </a:schemeClr>
                  </a:solidFill>
                </a:rPr>
                <a:t>Angebot für Kunden</a:t>
              </a:r>
            </a:p>
          </p:txBody>
        </p:sp>
        <p:sp>
          <p:nvSpPr>
            <p:cNvPr id="39" name="Inhaltsplatzhalter 5">
              <a:extLst>
                <a:ext uri="{FF2B5EF4-FFF2-40B4-BE49-F238E27FC236}">
                  <a16:creationId xmlns:a16="http://schemas.microsoft.com/office/drawing/2014/main" id="{CC9FF170-3072-412E-B372-6566924FD09D}"/>
                </a:ext>
              </a:extLst>
            </p:cNvPr>
            <p:cNvSpPr txBox="1">
              <a:spLocks/>
            </p:cNvSpPr>
            <p:nvPr/>
          </p:nvSpPr>
          <p:spPr bwMode="gray">
            <a:xfrm>
              <a:off x="1268032" y="2906936"/>
              <a:ext cx="1775858" cy="664797"/>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i="1" dirty="0">
                  <a:solidFill>
                    <a:schemeClr val="bg1">
                      <a:lumMod val="50000"/>
                    </a:schemeClr>
                  </a:solidFill>
                </a:rPr>
                <a:t>Nutzen kostenlose Such-maschine und generieren Daten, die Google zur Preissetzung nutzt</a:t>
              </a:r>
            </a:p>
          </p:txBody>
        </p:sp>
        <p:sp>
          <p:nvSpPr>
            <p:cNvPr id="40" name="Inhaltsplatzhalter 5">
              <a:extLst>
                <a:ext uri="{FF2B5EF4-FFF2-40B4-BE49-F238E27FC236}">
                  <a16:creationId xmlns:a16="http://schemas.microsoft.com/office/drawing/2014/main" id="{EA695F03-69D3-437A-837D-7F1DA7AD0495}"/>
                </a:ext>
              </a:extLst>
            </p:cNvPr>
            <p:cNvSpPr txBox="1">
              <a:spLocks/>
            </p:cNvSpPr>
            <p:nvPr/>
          </p:nvSpPr>
          <p:spPr bwMode="gray">
            <a:xfrm>
              <a:off x="3266694" y="5072137"/>
              <a:ext cx="1706400" cy="498598"/>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200" i="1" dirty="0">
                  <a:solidFill>
                    <a:schemeClr val="bg1">
                      <a:lumMod val="50000"/>
                    </a:schemeClr>
                  </a:solidFill>
                </a:rPr>
                <a:t>Nutzen die angebotene Werbefläche und zahlen den festgelegten Preis dafür</a:t>
              </a:r>
            </a:p>
          </p:txBody>
        </p:sp>
        <p:grpSp>
          <p:nvGrpSpPr>
            <p:cNvPr id="47" name="Gruppieren 46">
              <a:extLst>
                <a:ext uri="{FF2B5EF4-FFF2-40B4-BE49-F238E27FC236}">
                  <a16:creationId xmlns:a16="http://schemas.microsoft.com/office/drawing/2014/main" id="{333736D3-B71F-4E41-A7AC-0411231DEFAD}"/>
                </a:ext>
              </a:extLst>
            </p:cNvPr>
            <p:cNvGrpSpPr/>
            <p:nvPr/>
          </p:nvGrpSpPr>
          <p:grpSpPr bwMode="gray">
            <a:xfrm>
              <a:off x="874423" y="4853707"/>
              <a:ext cx="1706400" cy="824692"/>
              <a:chOff x="874423" y="4853707"/>
              <a:chExt cx="1706400" cy="824692"/>
            </a:xfrm>
          </p:grpSpPr>
          <p:sp>
            <p:nvSpPr>
              <p:cNvPr id="46" name="Inhaltsplatzhalter 5">
                <a:extLst>
                  <a:ext uri="{FF2B5EF4-FFF2-40B4-BE49-F238E27FC236}">
                    <a16:creationId xmlns:a16="http://schemas.microsoft.com/office/drawing/2014/main" id="{2BBB830E-2AB6-4200-91C9-5F3357A9D9B4}"/>
                  </a:ext>
                </a:extLst>
              </p:cNvPr>
              <p:cNvSpPr txBox="1">
                <a:spLocks/>
              </p:cNvSpPr>
              <p:nvPr/>
            </p:nvSpPr>
            <p:spPr bwMode="gray">
              <a:xfrm>
                <a:off x="874423" y="5346000"/>
                <a:ext cx="17064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dirty="0"/>
                  <a:t>Einnahmen sind getrennt vom eigentlichen Kunden</a:t>
                </a:r>
              </a:p>
            </p:txBody>
          </p:sp>
          <p:sp>
            <p:nvSpPr>
              <p:cNvPr id="45" name="ICON">
                <a:extLst>
                  <a:ext uri="{FF2B5EF4-FFF2-40B4-BE49-F238E27FC236}">
                    <a16:creationId xmlns:a16="http://schemas.microsoft.com/office/drawing/2014/main" id="{115B899C-206C-4821-99F4-F96B97061794}"/>
                  </a:ext>
                </a:extLst>
              </p:cNvPr>
              <p:cNvSpPr>
                <a:spLocks noChangeAspect="1"/>
              </p:cNvSpPr>
              <p:nvPr/>
            </p:nvSpPr>
            <p:spPr bwMode="gray">
              <a:xfrm>
                <a:off x="1166405" y="4853707"/>
                <a:ext cx="410729" cy="302625"/>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49" name="Inhaltsplatzhalter 5">
              <a:extLst>
                <a:ext uri="{FF2B5EF4-FFF2-40B4-BE49-F238E27FC236}">
                  <a16:creationId xmlns:a16="http://schemas.microsoft.com/office/drawing/2014/main" id="{F1198D6A-3E9F-46A8-815A-B880AEB43696}"/>
                </a:ext>
              </a:extLst>
            </p:cNvPr>
            <p:cNvSpPr txBox="1">
              <a:spLocks/>
            </p:cNvSpPr>
            <p:nvPr/>
          </p:nvSpPr>
          <p:spPr bwMode="gray">
            <a:xfrm>
              <a:off x="3892581" y="4228870"/>
              <a:ext cx="558369" cy="1661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200" b="1" dirty="0">
                  <a:solidFill>
                    <a:schemeClr val="bg1"/>
                  </a:solidFill>
                  <a:latin typeface="+mj-lt"/>
                </a:rPr>
                <a:t>Google</a:t>
              </a:r>
            </a:p>
          </p:txBody>
        </p:sp>
      </p:grpSp>
      <p:grpSp>
        <p:nvGrpSpPr>
          <p:cNvPr id="31" name="Gruppieren 30">
            <a:extLst>
              <a:ext uri="{FF2B5EF4-FFF2-40B4-BE49-F238E27FC236}">
                <a16:creationId xmlns:a16="http://schemas.microsoft.com/office/drawing/2014/main" id="{0366B5ED-6E8F-42DC-63CF-69F1C487CCCC}"/>
              </a:ext>
            </a:extLst>
          </p:cNvPr>
          <p:cNvGrpSpPr/>
          <p:nvPr/>
        </p:nvGrpSpPr>
        <p:grpSpPr bwMode="gray">
          <a:xfrm>
            <a:off x="5200117" y="6241200"/>
            <a:ext cx="1791767" cy="252000"/>
            <a:chOff x="10011075" y="6241200"/>
            <a:chExt cx="1791767" cy="252000"/>
          </a:xfrm>
        </p:grpSpPr>
        <p:sp>
          <p:nvSpPr>
            <p:cNvPr id="32" name="Fußzeile">
              <a:extLst>
                <a:ext uri="{FF2B5EF4-FFF2-40B4-BE49-F238E27FC236}">
                  <a16:creationId xmlns:a16="http://schemas.microsoft.com/office/drawing/2014/main" id="{80A5F28D-3AAD-9FA8-A7B2-04B0CFBA0E5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3" name="ICON">
              <a:hlinkClick r:id="rId3" action="ppaction://hlinksldjump"/>
              <a:extLst>
                <a:ext uri="{FF2B5EF4-FFF2-40B4-BE49-F238E27FC236}">
                  <a16:creationId xmlns:a16="http://schemas.microsoft.com/office/drawing/2014/main" id="{CC39CEAE-4443-3C62-7265-C4567AB126E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5" name="Grafik 4" descr="Ein Bild, das Text enthält.&#10;&#10;Automatisch generierte Beschreibung">
            <a:extLst>
              <a:ext uri="{FF2B5EF4-FFF2-40B4-BE49-F238E27FC236}">
                <a16:creationId xmlns:a16="http://schemas.microsoft.com/office/drawing/2014/main" id="{5DA64267-685A-218A-1A10-10FD2C0E7936}"/>
              </a:ext>
            </a:extLst>
          </p:cNvPr>
          <p:cNvPicPr>
            <a:picLocks noChangeAspect="1"/>
          </p:cNvPicPr>
          <p:nvPr/>
        </p:nvPicPr>
        <p:blipFill rotWithShape="1">
          <a:blip r:embed="rId4">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83186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D531AAD0-6FC3-44B0-BA65-D427AEBBCE4F}"/>
              </a:ext>
            </a:extLst>
          </p:cNvPr>
          <p:cNvSpPr>
            <a:spLocks noGrp="1"/>
          </p:cNvSpPr>
          <p:nvPr>
            <p:ph sz="half" idx="1"/>
          </p:nvPr>
        </p:nvSpPr>
        <p:spPr bwMode="gray"/>
        <p:txBody>
          <a:bodyPr vert="horz" lIns="0" tIns="1980000" rIns="360000" bIns="0" rtlCol="0">
            <a:noAutofit/>
          </a:bodyPr>
          <a:lstStyle/>
          <a:p>
            <a:pPr marL="0" indent="0">
              <a:buNone/>
            </a:pPr>
            <a:r>
              <a:rPr lang="de-DE" sz="1600" dirty="0"/>
              <a:t>Um Nutzern eine kostenlose Videoplattform anbieten zu können, setzt YouTube auf Werbepartner und Werbung vor, während und nach den Videos.</a:t>
            </a:r>
          </a:p>
        </p:txBody>
      </p:sp>
      <p:pic>
        <p:nvPicPr>
          <p:cNvPr id="16" name="Bildplatzhalter 3">
            <a:extLst>
              <a:ext uri="{FF2B5EF4-FFF2-40B4-BE49-F238E27FC236}">
                <a16:creationId xmlns:a16="http://schemas.microsoft.com/office/drawing/2014/main" id="{4FE9E510-A6C5-4560-852C-97A304032329}"/>
              </a:ext>
            </a:extLst>
          </p:cNvPr>
          <p:cNvPicPr>
            <a:picLocks noGrp="1" noChangeAspect="1"/>
          </p:cNvPicPr>
          <p:nvPr>
            <p:ph type="pic" sz="quarter" idx="14"/>
          </p:nvPr>
        </p:nvPicPr>
        <p:blipFill rotWithShape="1">
          <a:blip r:embed="rId2"/>
          <a:srcRect t="1600" b="1600"/>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Hidden Revenue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unsere Umsätze von unseren Kunden abgrenzbar?</a:t>
            </a:r>
          </a:p>
          <a:p>
            <a:pPr>
              <a:lnSpc>
                <a:spcPct val="90000"/>
              </a:lnSpc>
              <a:spcAft>
                <a:spcPts val="1000"/>
              </a:spcAft>
            </a:pPr>
            <a:r>
              <a:rPr lang="de-DE" sz="1600" dirty="0">
                <a:solidFill>
                  <a:schemeClr val="bg1"/>
                </a:solidFill>
              </a:rPr>
              <a:t>Wie sieht es mit der Akzeptanz der Kunden gegenüber Werbung aus?</a:t>
            </a:r>
          </a:p>
          <a:p>
            <a:pPr>
              <a:lnSpc>
                <a:spcPct val="90000"/>
              </a:lnSpc>
              <a:spcAft>
                <a:spcPts val="1000"/>
              </a:spcAft>
            </a:pPr>
            <a:r>
              <a:rPr lang="de-DE" sz="1600" dirty="0">
                <a:solidFill>
                  <a:schemeClr val="bg1"/>
                </a:solidFill>
              </a:rPr>
              <a:t>Haben wir die Möglichkeit, unsere Fähigkeiten auf andere Weise gewinnbringend einzusetzen?</a:t>
            </a:r>
          </a:p>
        </p:txBody>
      </p:sp>
      <p:sp>
        <p:nvSpPr>
          <p:cNvPr id="11" name="Inhaltsplatzhalter 25">
            <a:extLst>
              <a:ext uri="{FF2B5EF4-FFF2-40B4-BE49-F238E27FC236}">
                <a16:creationId xmlns:a16="http://schemas.microsoft.com/office/drawing/2014/main" id="{88F7AADB-2445-44CC-8C6D-03AA6704A9CF}"/>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YouTube</a:t>
            </a:r>
          </a:p>
        </p:txBody>
      </p:sp>
      <p:cxnSp>
        <p:nvCxnSpPr>
          <p:cNvPr id="15" name="Gerader Verbinder 14">
            <a:extLst>
              <a:ext uri="{FF2B5EF4-FFF2-40B4-BE49-F238E27FC236}">
                <a16:creationId xmlns:a16="http://schemas.microsoft.com/office/drawing/2014/main" id="{1AE8A06D-6656-4C01-B36B-5074672C4041}"/>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20" name="Gruppieren 19">
            <a:extLst>
              <a:ext uri="{FF2B5EF4-FFF2-40B4-BE49-F238E27FC236}">
                <a16:creationId xmlns:a16="http://schemas.microsoft.com/office/drawing/2014/main" id="{37CC91C2-51B8-4347-A483-BF6E0C490030}"/>
              </a:ext>
            </a:extLst>
          </p:cNvPr>
          <p:cNvGrpSpPr>
            <a:grpSpLocks noChangeAspect="1"/>
          </p:cNvGrpSpPr>
          <p:nvPr/>
        </p:nvGrpSpPr>
        <p:grpSpPr bwMode="gray">
          <a:xfrm>
            <a:off x="540070" y="1872000"/>
            <a:ext cx="761752" cy="540000"/>
            <a:chOff x="1002562" y="3528765"/>
            <a:chExt cx="4488180" cy="3181635"/>
          </a:xfrm>
        </p:grpSpPr>
        <p:sp>
          <p:nvSpPr>
            <p:cNvPr id="13" name="Freihandform: Form 12">
              <a:extLst>
                <a:ext uri="{FF2B5EF4-FFF2-40B4-BE49-F238E27FC236}">
                  <a16:creationId xmlns:a16="http://schemas.microsoft.com/office/drawing/2014/main" id="{677864AA-CDC2-4462-8DAB-DA6B592815E8}"/>
                </a:ext>
              </a:extLst>
            </p:cNvPr>
            <p:cNvSpPr/>
            <p:nvPr/>
          </p:nvSpPr>
          <p:spPr bwMode="gray">
            <a:xfrm>
              <a:off x="1002562" y="3528765"/>
              <a:ext cx="4488180" cy="3181635"/>
            </a:xfrm>
            <a:custGeom>
              <a:avLst/>
              <a:gdLst>
                <a:gd name="connsiteX0" fmla="*/ 4419791 w 4488180"/>
                <a:gd name="connsiteY0" fmla="*/ 578644 h 3181635"/>
                <a:gd name="connsiteX1" fmla="*/ 3878580 w 4488180"/>
                <a:gd name="connsiteY1" fmla="*/ 57150 h 3181635"/>
                <a:gd name="connsiteX2" fmla="*/ 2242661 w 4488180"/>
                <a:gd name="connsiteY2" fmla="*/ 0 h 3181635"/>
                <a:gd name="connsiteX3" fmla="*/ 2245519 w 4488180"/>
                <a:gd name="connsiteY3" fmla="*/ 0 h 3181635"/>
                <a:gd name="connsiteX4" fmla="*/ 609600 w 4488180"/>
                <a:gd name="connsiteY4" fmla="*/ 57150 h 3181635"/>
                <a:gd name="connsiteX5" fmla="*/ 68485 w 4488180"/>
                <a:gd name="connsiteY5" fmla="*/ 578644 h 3181635"/>
                <a:gd name="connsiteX6" fmla="*/ 0 w 4488180"/>
                <a:gd name="connsiteY6" fmla="*/ 1564481 h 3181635"/>
                <a:gd name="connsiteX7" fmla="*/ 0 w 4488180"/>
                <a:gd name="connsiteY7" fmla="*/ 1617155 h 3181635"/>
                <a:gd name="connsiteX8" fmla="*/ 68485 w 4488180"/>
                <a:gd name="connsiteY8" fmla="*/ 2602992 h 3181635"/>
                <a:gd name="connsiteX9" fmla="*/ 609600 w 4488180"/>
                <a:gd name="connsiteY9" fmla="*/ 3124486 h 3181635"/>
                <a:gd name="connsiteX10" fmla="*/ 2245519 w 4488180"/>
                <a:gd name="connsiteY10" fmla="*/ 3181636 h 3181635"/>
                <a:gd name="connsiteX11" fmla="*/ 2242661 w 4488180"/>
                <a:gd name="connsiteY11" fmla="*/ 3181636 h 3181635"/>
                <a:gd name="connsiteX12" fmla="*/ 3878580 w 4488180"/>
                <a:gd name="connsiteY12" fmla="*/ 3124486 h 3181635"/>
                <a:gd name="connsiteX13" fmla="*/ 4419791 w 4488180"/>
                <a:gd name="connsiteY13" fmla="*/ 2602992 h 3181635"/>
                <a:gd name="connsiteX14" fmla="*/ 4488180 w 4488180"/>
                <a:gd name="connsiteY14" fmla="*/ 1617155 h 3181635"/>
                <a:gd name="connsiteX15" fmla="*/ 4488180 w 4488180"/>
                <a:gd name="connsiteY15" fmla="*/ 1564481 h 3181635"/>
                <a:gd name="connsiteX16" fmla="*/ 4419791 w 4488180"/>
                <a:gd name="connsiteY16" fmla="*/ 578644 h 31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8180" h="3181635">
                  <a:moveTo>
                    <a:pt x="4419791" y="578644"/>
                  </a:moveTo>
                  <a:cubicBezTo>
                    <a:pt x="4334352" y="236601"/>
                    <a:pt x="4173855" y="104775"/>
                    <a:pt x="3878580" y="57150"/>
                  </a:cubicBezTo>
                  <a:cubicBezTo>
                    <a:pt x="3708368" y="32195"/>
                    <a:pt x="2891123" y="0"/>
                    <a:pt x="2242661" y="0"/>
                  </a:cubicBezTo>
                  <a:lnTo>
                    <a:pt x="2245519" y="0"/>
                  </a:lnTo>
                  <a:cubicBezTo>
                    <a:pt x="1597057" y="0"/>
                    <a:pt x="779812" y="32195"/>
                    <a:pt x="609600" y="57150"/>
                  </a:cubicBezTo>
                  <a:cubicBezTo>
                    <a:pt x="314325" y="104775"/>
                    <a:pt x="153924" y="236601"/>
                    <a:pt x="68485" y="578644"/>
                  </a:cubicBezTo>
                  <a:cubicBezTo>
                    <a:pt x="39719" y="693706"/>
                    <a:pt x="0" y="1323975"/>
                    <a:pt x="0" y="1564481"/>
                  </a:cubicBezTo>
                  <a:lnTo>
                    <a:pt x="0" y="1617155"/>
                  </a:lnTo>
                  <a:cubicBezTo>
                    <a:pt x="0" y="1857661"/>
                    <a:pt x="39719" y="2487930"/>
                    <a:pt x="68485" y="2602992"/>
                  </a:cubicBezTo>
                  <a:cubicBezTo>
                    <a:pt x="153924" y="2945035"/>
                    <a:pt x="314325" y="3076861"/>
                    <a:pt x="609600" y="3124486"/>
                  </a:cubicBezTo>
                  <a:cubicBezTo>
                    <a:pt x="779907" y="3149441"/>
                    <a:pt x="1597057" y="3181636"/>
                    <a:pt x="2245519" y="3181636"/>
                  </a:cubicBezTo>
                  <a:lnTo>
                    <a:pt x="2242661" y="3181636"/>
                  </a:lnTo>
                  <a:cubicBezTo>
                    <a:pt x="2891123" y="3181636"/>
                    <a:pt x="3708273" y="3149537"/>
                    <a:pt x="3878580" y="3124486"/>
                  </a:cubicBezTo>
                  <a:cubicBezTo>
                    <a:pt x="4173855" y="3076861"/>
                    <a:pt x="4334256" y="2945035"/>
                    <a:pt x="4419791" y="2602992"/>
                  </a:cubicBezTo>
                  <a:cubicBezTo>
                    <a:pt x="4448556" y="2487930"/>
                    <a:pt x="4488180" y="1857661"/>
                    <a:pt x="4488180" y="1617155"/>
                  </a:cubicBezTo>
                  <a:lnTo>
                    <a:pt x="4488180" y="1564481"/>
                  </a:lnTo>
                  <a:cubicBezTo>
                    <a:pt x="4488180" y="1323975"/>
                    <a:pt x="4448461" y="693706"/>
                    <a:pt x="4419791" y="578644"/>
                  </a:cubicBezTo>
                  <a:close/>
                </a:path>
              </a:pathLst>
            </a:custGeom>
            <a:solidFill>
              <a:srgbClr val="D22222"/>
            </a:solidFill>
            <a:ln w="9525" cap="flat">
              <a:noFill/>
              <a:prstDash val="solid"/>
              <a:miter/>
            </a:ln>
          </p:spPr>
          <p:txBody>
            <a:bodyPr lIns="0" tIns="0" rIns="0" bIns="0" rtlCol="0" anchor="ctr"/>
            <a:lstStyle/>
            <a:p>
              <a:endParaRPr lang="de-DE" dirty="0"/>
            </a:p>
          </p:txBody>
        </p:sp>
        <p:sp>
          <p:nvSpPr>
            <p:cNvPr id="18" name="Freihandform: Form 17">
              <a:extLst>
                <a:ext uri="{FF2B5EF4-FFF2-40B4-BE49-F238E27FC236}">
                  <a16:creationId xmlns:a16="http://schemas.microsoft.com/office/drawing/2014/main" id="{33BDB8EE-6A2A-4A07-91FF-11C30CB1EDD9}"/>
                </a:ext>
              </a:extLst>
            </p:cNvPr>
            <p:cNvSpPr/>
            <p:nvPr/>
          </p:nvSpPr>
          <p:spPr bwMode="gray">
            <a:xfrm>
              <a:off x="2780689" y="4474883"/>
              <a:ext cx="1192148" cy="1274825"/>
            </a:xfrm>
            <a:custGeom>
              <a:avLst/>
              <a:gdLst>
                <a:gd name="connsiteX0" fmla="*/ 0 w 1192148"/>
                <a:gd name="connsiteY0" fmla="*/ 0 h 1274825"/>
                <a:gd name="connsiteX1" fmla="*/ 1192149 w 1192148"/>
                <a:gd name="connsiteY1" fmla="*/ 622363 h 1274825"/>
                <a:gd name="connsiteX2" fmla="*/ 0 w 1192148"/>
                <a:gd name="connsiteY2" fmla="*/ 1274826 h 1274825"/>
                <a:gd name="connsiteX3" fmla="*/ 0 w 1192148"/>
                <a:gd name="connsiteY3" fmla="*/ 0 h 1274825"/>
              </a:gdLst>
              <a:ahLst/>
              <a:cxnLst>
                <a:cxn ang="0">
                  <a:pos x="connsiteX0" y="connsiteY0"/>
                </a:cxn>
                <a:cxn ang="0">
                  <a:pos x="connsiteX1" y="connsiteY1"/>
                </a:cxn>
                <a:cxn ang="0">
                  <a:pos x="connsiteX2" y="connsiteY2"/>
                </a:cxn>
                <a:cxn ang="0">
                  <a:pos x="connsiteX3" y="connsiteY3"/>
                </a:cxn>
              </a:cxnLst>
              <a:rect l="l" t="t" r="r" b="b"/>
              <a:pathLst>
                <a:path w="1192148" h="1274825">
                  <a:moveTo>
                    <a:pt x="0" y="0"/>
                  </a:moveTo>
                  <a:lnTo>
                    <a:pt x="1192149" y="622363"/>
                  </a:lnTo>
                  <a:lnTo>
                    <a:pt x="0" y="1274826"/>
                  </a:lnTo>
                  <a:lnTo>
                    <a:pt x="0" y="0"/>
                  </a:lnTo>
                  <a:close/>
                </a:path>
              </a:pathLst>
            </a:custGeom>
            <a:solidFill>
              <a:schemeClr val="bg1"/>
            </a:solidFill>
            <a:ln w="9525" cap="flat">
              <a:noFill/>
              <a:prstDash val="solid"/>
              <a:miter/>
            </a:ln>
          </p:spPr>
          <p:txBody>
            <a:bodyPr lIns="0" tIns="0" rIns="0" bIns="0" rtlCol="0" anchor="ctr"/>
            <a:lstStyle/>
            <a:p>
              <a:endParaRPr lang="de-DE" dirty="0"/>
            </a:p>
          </p:txBody>
        </p:sp>
        <p:sp>
          <p:nvSpPr>
            <p:cNvPr id="19" name="Freihandform: Form 18">
              <a:extLst>
                <a:ext uri="{FF2B5EF4-FFF2-40B4-BE49-F238E27FC236}">
                  <a16:creationId xmlns:a16="http://schemas.microsoft.com/office/drawing/2014/main" id="{3354E65E-72DE-41FF-A7EE-7C84007066BC}"/>
                </a:ext>
              </a:extLst>
            </p:cNvPr>
            <p:cNvSpPr/>
            <p:nvPr/>
          </p:nvSpPr>
          <p:spPr bwMode="gray">
            <a:xfrm>
              <a:off x="2780689" y="4474883"/>
              <a:ext cx="1192148" cy="697039"/>
            </a:xfrm>
            <a:custGeom>
              <a:avLst/>
              <a:gdLst>
                <a:gd name="connsiteX0" fmla="*/ 0 w 1192148"/>
                <a:gd name="connsiteY0" fmla="*/ 0 h 697039"/>
                <a:gd name="connsiteX1" fmla="*/ 1192149 w 1192148"/>
                <a:gd name="connsiteY1" fmla="*/ 622363 h 697039"/>
                <a:gd name="connsiteX2" fmla="*/ 1055560 w 1192148"/>
                <a:gd name="connsiteY2" fmla="*/ 697039 h 697039"/>
                <a:gd name="connsiteX3" fmla="*/ 0 w 1192148"/>
                <a:gd name="connsiteY3" fmla="*/ 0 h 697039"/>
              </a:gdLst>
              <a:ahLst/>
              <a:cxnLst>
                <a:cxn ang="0">
                  <a:pos x="connsiteX0" y="connsiteY0"/>
                </a:cxn>
                <a:cxn ang="0">
                  <a:pos x="connsiteX1" y="connsiteY1"/>
                </a:cxn>
                <a:cxn ang="0">
                  <a:pos x="connsiteX2" y="connsiteY2"/>
                </a:cxn>
                <a:cxn ang="0">
                  <a:pos x="connsiteX3" y="connsiteY3"/>
                </a:cxn>
              </a:cxnLst>
              <a:rect l="l" t="t" r="r" b="b"/>
              <a:pathLst>
                <a:path w="1192148" h="697039">
                  <a:moveTo>
                    <a:pt x="0" y="0"/>
                  </a:moveTo>
                  <a:lnTo>
                    <a:pt x="1192149" y="622363"/>
                  </a:lnTo>
                  <a:lnTo>
                    <a:pt x="1055560" y="697039"/>
                  </a:lnTo>
                  <a:lnTo>
                    <a:pt x="0" y="0"/>
                  </a:lnTo>
                  <a:close/>
                </a:path>
              </a:pathLst>
            </a:custGeom>
            <a:solidFill>
              <a:schemeClr val="bg1"/>
            </a:solidFill>
            <a:ln w="9525" cap="flat">
              <a:noFill/>
              <a:prstDash val="solid"/>
              <a:miter/>
            </a:ln>
          </p:spPr>
          <p:txBody>
            <a:bodyPr lIns="0" tIns="0" rIns="0" bIns="0" rtlCol="0" anchor="ctr"/>
            <a:lstStyle/>
            <a:p>
              <a:endParaRPr lang="de-DE" dirty="0"/>
            </a:p>
          </p:txBody>
        </p:sp>
      </p:grpSp>
      <p:grpSp>
        <p:nvGrpSpPr>
          <p:cNvPr id="17" name="Gruppieren 16">
            <a:extLst>
              <a:ext uri="{FF2B5EF4-FFF2-40B4-BE49-F238E27FC236}">
                <a16:creationId xmlns:a16="http://schemas.microsoft.com/office/drawing/2014/main" id="{A0CE592F-4B91-5F09-82A4-45C9993994FB}"/>
              </a:ext>
            </a:extLst>
          </p:cNvPr>
          <p:cNvGrpSpPr/>
          <p:nvPr/>
        </p:nvGrpSpPr>
        <p:grpSpPr bwMode="gray">
          <a:xfrm>
            <a:off x="5200117" y="6241200"/>
            <a:ext cx="1791767" cy="252000"/>
            <a:chOff x="10011075" y="6241200"/>
            <a:chExt cx="1791767" cy="252000"/>
          </a:xfrm>
        </p:grpSpPr>
        <p:sp>
          <p:nvSpPr>
            <p:cNvPr id="22" name="Fußzeile">
              <a:extLst>
                <a:ext uri="{FF2B5EF4-FFF2-40B4-BE49-F238E27FC236}">
                  <a16:creationId xmlns:a16="http://schemas.microsoft.com/office/drawing/2014/main" id="{0B649E30-7DB5-0BFC-F6A4-C9A27D0D2FD1}"/>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3" action="ppaction://hlinksldjump"/>
              <a:extLst>
                <a:ext uri="{FF2B5EF4-FFF2-40B4-BE49-F238E27FC236}">
                  <a16:creationId xmlns:a16="http://schemas.microsoft.com/office/drawing/2014/main" id="{F929D3D8-91CB-5978-4D40-E8B2F022E15F}"/>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735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9" name="Inhaltsplatzhalter 8">
            <a:extLst>
              <a:ext uri="{FF2B5EF4-FFF2-40B4-BE49-F238E27FC236}">
                <a16:creationId xmlns:a16="http://schemas.microsoft.com/office/drawing/2014/main" id="{CF561250-2C99-4BD5-B304-B96ADF85A18A}"/>
              </a:ext>
            </a:extLst>
          </p:cNvPr>
          <p:cNvSpPr>
            <a:spLocks noGrp="1"/>
          </p:cNvSpPr>
          <p:nvPr>
            <p:ph sz="half" idx="1"/>
          </p:nvPr>
        </p:nvSpPr>
        <p:spPr bwMode="gray"/>
        <p:txBody>
          <a:bodyPr anchor="ctr" anchorCtr="0"/>
          <a:lstStyle/>
          <a:p>
            <a:pPr marL="0" indent="0">
              <a:buNone/>
            </a:pPr>
            <a:r>
              <a:rPr lang="de-DE" sz="1800" dirty="0"/>
              <a:t>Das Hook-Modell sorgt dafür, dass die Nutzung der Produkte des Unternehmens zur </a:t>
            </a:r>
            <a:r>
              <a:rPr lang="de-DE" sz="1800" b="1" dirty="0">
                <a:latin typeface="+mj-lt"/>
              </a:rPr>
              <a:t>Gewohnheit </a:t>
            </a:r>
            <a:br>
              <a:rPr lang="de-DE" sz="1800" b="1" dirty="0">
                <a:latin typeface="+mj-lt"/>
              </a:rPr>
            </a:br>
            <a:r>
              <a:rPr lang="de-DE" sz="1800" b="1" dirty="0">
                <a:latin typeface="+mj-lt"/>
              </a:rPr>
              <a:t>für die Kunden wird</a:t>
            </a:r>
            <a:r>
              <a:rPr lang="de-DE" sz="1800" dirty="0"/>
              <a:t>.</a:t>
            </a:r>
          </a:p>
          <a:p>
            <a:pPr marL="0" indent="0">
              <a:buNone/>
            </a:pPr>
            <a:r>
              <a:rPr lang="de-DE" sz="1800" dirty="0"/>
              <a:t>Dabei baut das Modell auf </a:t>
            </a:r>
            <a:br>
              <a:rPr lang="de-DE" sz="1800" dirty="0"/>
            </a:br>
            <a:r>
              <a:rPr lang="de-DE" sz="1800" dirty="0"/>
              <a:t>vier Phasen auf, die der Kunde erfolgreich durchlaufen muss, </a:t>
            </a:r>
            <a:br>
              <a:rPr lang="de-DE" sz="1800" dirty="0"/>
            </a:br>
            <a:r>
              <a:rPr lang="de-DE" sz="1800" dirty="0"/>
              <a:t>bis die Nutzung </a:t>
            </a:r>
            <a:r>
              <a:rPr lang="de-DE" sz="1800" b="1" dirty="0">
                <a:latin typeface="+mj-lt"/>
              </a:rPr>
              <a:t>ohne externe Aufforderung, unbewusst und regelmäßig </a:t>
            </a:r>
            <a:r>
              <a:rPr lang="de-DE" sz="1800" dirty="0"/>
              <a:t>passiert.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Hook</a:t>
            </a:r>
          </a:p>
        </p:txBody>
      </p:sp>
      <p:grpSp>
        <p:nvGrpSpPr>
          <p:cNvPr id="71" name="Gruppieren 70">
            <a:extLst>
              <a:ext uri="{FF2B5EF4-FFF2-40B4-BE49-F238E27FC236}">
                <a16:creationId xmlns:a16="http://schemas.microsoft.com/office/drawing/2014/main" id="{866D1EC5-715C-4F1B-D2A7-48D2D2050819}"/>
              </a:ext>
            </a:extLst>
          </p:cNvPr>
          <p:cNvGrpSpPr/>
          <p:nvPr/>
        </p:nvGrpSpPr>
        <p:grpSpPr bwMode="gray">
          <a:xfrm>
            <a:off x="5200117" y="6241200"/>
            <a:ext cx="1791767" cy="252000"/>
            <a:chOff x="10011075" y="6241200"/>
            <a:chExt cx="1791767" cy="252000"/>
          </a:xfrm>
        </p:grpSpPr>
        <p:sp>
          <p:nvSpPr>
            <p:cNvPr id="72" name="Fußzeile">
              <a:extLst>
                <a:ext uri="{FF2B5EF4-FFF2-40B4-BE49-F238E27FC236}">
                  <a16:creationId xmlns:a16="http://schemas.microsoft.com/office/drawing/2014/main" id="{2863E9CC-83D3-33E4-F247-DC45856ECFE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73" name="ICON">
              <a:hlinkClick r:id="rId2" action="ppaction://hlinksldjump"/>
              <a:extLst>
                <a:ext uri="{FF2B5EF4-FFF2-40B4-BE49-F238E27FC236}">
                  <a16:creationId xmlns:a16="http://schemas.microsoft.com/office/drawing/2014/main" id="{8A20D811-0A6C-3844-7D2F-A5F206BCD22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cxnSp>
        <p:nvCxnSpPr>
          <p:cNvPr id="14" name="Gerader Verbinder 13">
            <a:extLst>
              <a:ext uri="{FF2B5EF4-FFF2-40B4-BE49-F238E27FC236}">
                <a16:creationId xmlns:a16="http://schemas.microsoft.com/office/drawing/2014/main" id="{A2704870-12B8-C57D-ABD7-62FFD9FE24A4}"/>
              </a:ext>
            </a:extLst>
          </p:cNvPr>
          <p:cNvCxnSpPr>
            <a:cxnSpLocks/>
          </p:cNvCxnSpPr>
          <p:nvPr/>
        </p:nvCxnSpPr>
        <p:spPr>
          <a:xfrm>
            <a:off x="8019144" y="3841200"/>
            <a:ext cx="0" cy="1609200"/>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D1245DD2-3388-B275-CE30-8D0DA8BB5E88}"/>
              </a:ext>
            </a:extLst>
          </p:cNvPr>
          <p:cNvCxnSpPr>
            <a:cxnSpLocks/>
          </p:cNvCxnSpPr>
          <p:nvPr/>
        </p:nvCxnSpPr>
        <p:spPr>
          <a:xfrm flipH="1">
            <a:off x="5511600" y="3661200"/>
            <a:ext cx="2329200" cy="0"/>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522BA73D-5C14-A760-0E78-65E816643941}"/>
              </a:ext>
            </a:extLst>
          </p:cNvPr>
          <p:cNvCxnSpPr>
            <a:cxnSpLocks/>
          </p:cNvCxnSpPr>
          <p:nvPr/>
        </p:nvCxnSpPr>
        <p:spPr>
          <a:xfrm>
            <a:off x="8019144" y="1872000"/>
            <a:ext cx="0" cy="1609200"/>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A08ABCDF-3BC8-D7C7-10AC-51C792A4E20D}"/>
              </a:ext>
            </a:extLst>
          </p:cNvPr>
          <p:cNvCxnSpPr>
            <a:cxnSpLocks/>
          </p:cNvCxnSpPr>
          <p:nvPr/>
        </p:nvCxnSpPr>
        <p:spPr>
          <a:xfrm flipH="1">
            <a:off x="8200800" y="3661200"/>
            <a:ext cx="2329200" cy="0"/>
          </a:xfrm>
          <a:prstGeom prst="line">
            <a:avLst/>
          </a:prstGeom>
          <a:ln w="12700">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2" name="ICON">
            <a:extLst>
              <a:ext uri="{FF2B5EF4-FFF2-40B4-BE49-F238E27FC236}">
                <a16:creationId xmlns:a16="http://schemas.microsoft.com/office/drawing/2014/main" id="{07374815-40EA-9C24-FABD-8A271060845E}"/>
              </a:ext>
            </a:extLst>
          </p:cNvPr>
          <p:cNvSpPr>
            <a:spLocks noChangeAspect="1"/>
          </p:cNvSpPr>
          <p:nvPr/>
        </p:nvSpPr>
        <p:spPr bwMode="gray">
          <a:xfrm>
            <a:off x="8200800" y="3032543"/>
            <a:ext cx="540000" cy="448657"/>
          </a:xfrm>
          <a:custGeom>
            <a:avLst/>
            <a:gdLst>
              <a:gd name="connsiteX0" fmla="*/ 102489 w 566447"/>
              <a:gd name="connsiteY0" fmla="*/ 280796 h 470629"/>
              <a:gd name="connsiteX1" fmla="*/ 102489 w 566447"/>
              <a:gd name="connsiteY1" fmla="*/ 412813 h 470629"/>
              <a:gd name="connsiteX2" fmla="*/ 141732 w 566447"/>
              <a:gd name="connsiteY2" fmla="*/ 412813 h 470629"/>
              <a:gd name="connsiteX3" fmla="*/ 141732 w 566447"/>
              <a:gd name="connsiteY3" fmla="*/ 280796 h 470629"/>
              <a:gd name="connsiteX4" fmla="*/ 534162 w 566447"/>
              <a:gd name="connsiteY4" fmla="*/ 265390 h 470629"/>
              <a:gd name="connsiteX5" fmla="*/ 513779 w 566447"/>
              <a:gd name="connsiteY5" fmla="*/ 266604 h 470629"/>
              <a:gd name="connsiteX6" fmla="*/ 506730 w 566447"/>
              <a:gd name="connsiteY6" fmla="*/ 269080 h 470629"/>
              <a:gd name="connsiteX7" fmla="*/ 437674 w 566447"/>
              <a:gd name="connsiteY7" fmla="*/ 298417 h 470629"/>
              <a:gd name="connsiteX8" fmla="*/ 431292 w 566447"/>
              <a:gd name="connsiteY8" fmla="*/ 317182 h 470629"/>
              <a:gd name="connsiteX9" fmla="*/ 411956 w 566447"/>
              <a:gd name="connsiteY9" fmla="*/ 330517 h 470629"/>
              <a:gd name="connsiteX10" fmla="*/ 336328 w 566447"/>
              <a:gd name="connsiteY10" fmla="*/ 354043 h 470629"/>
              <a:gd name="connsiteX11" fmla="*/ 309944 w 566447"/>
              <a:gd name="connsiteY11" fmla="*/ 354043 h 470629"/>
              <a:gd name="connsiteX12" fmla="*/ 300419 w 566447"/>
              <a:gd name="connsiteY12" fmla="*/ 344518 h 470629"/>
              <a:gd name="connsiteX13" fmla="*/ 309944 w 566447"/>
              <a:gd name="connsiteY13" fmla="*/ 334993 h 470629"/>
              <a:gd name="connsiteX14" fmla="*/ 336328 w 566447"/>
              <a:gd name="connsiteY14" fmla="*/ 334993 h 470629"/>
              <a:gd name="connsiteX15" fmla="*/ 401193 w 566447"/>
              <a:gd name="connsiteY15" fmla="*/ 314800 h 470629"/>
              <a:gd name="connsiteX16" fmla="*/ 418433 w 566447"/>
              <a:gd name="connsiteY16" fmla="*/ 302894 h 470629"/>
              <a:gd name="connsiteX17" fmla="*/ 412433 w 566447"/>
              <a:gd name="connsiteY17" fmla="*/ 297941 h 470629"/>
              <a:gd name="connsiteX18" fmla="*/ 390144 w 566447"/>
              <a:gd name="connsiteY18" fmla="*/ 297560 h 470629"/>
              <a:gd name="connsiteX19" fmla="*/ 314706 w 566447"/>
              <a:gd name="connsiteY19" fmla="*/ 300132 h 470629"/>
              <a:gd name="connsiteX20" fmla="*/ 313658 w 566447"/>
              <a:gd name="connsiteY20" fmla="*/ 299560 h 470629"/>
              <a:gd name="connsiteX21" fmla="*/ 282321 w 566447"/>
              <a:gd name="connsiteY21" fmla="*/ 283177 h 470629"/>
              <a:gd name="connsiteX22" fmla="*/ 160782 w 566447"/>
              <a:gd name="connsiteY22" fmla="*/ 297370 h 470629"/>
              <a:gd name="connsiteX23" fmla="*/ 160782 w 566447"/>
              <a:gd name="connsiteY23" fmla="*/ 372903 h 470629"/>
              <a:gd name="connsiteX24" fmla="*/ 317183 w 566447"/>
              <a:gd name="connsiteY24" fmla="*/ 368617 h 470629"/>
              <a:gd name="connsiteX25" fmla="*/ 391192 w 566447"/>
              <a:gd name="connsiteY25" fmla="*/ 352234 h 470629"/>
              <a:gd name="connsiteX26" fmla="*/ 545687 w 566447"/>
              <a:gd name="connsiteY26" fmla="*/ 270890 h 470629"/>
              <a:gd name="connsiteX27" fmla="*/ 534162 w 566447"/>
              <a:gd name="connsiteY27" fmla="*/ 265390 h 470629"/>
              <a:gd name="connsiteX28" fmla="*/ 19050 w 566447"/>
              <a:gd name="connsiteY28" fmla="*/ 236219 h 470629"/>
              <a:gd name="connsiteX29" fmla="*/ 19050 w 566447"/>
              <a:gd name="connsiteY29" fmla="*/ 451579 h 470629"/>
              <a:gd name="connsiteX30" fmla="*/ 83534 w 566447"/>
              <a:gd name="connsiteY30" fmla="*/ 451579 h 470629"/>
              <a:gd name="connsiteX31" fmla="*/ 83534 w 566447"/>
              <a:gd name="connsiteY31" fmla="*/ 236219 h 470629"/>
              <a:gd name="connsiteX32" fmla="*/ 0 w 566447"/>
              <a:gd name="connsiteY32" fmla="*/ 217169 h 470629"/>
              <a:gd name="connsiteX33" fmla="*/ 102584 w 566447"/>
              <a:gd name="connsiteY33" fmla="*/ 217169 h 470629"/>
              <a:gd name="connsiteX34" fmla="*/ 102584 w 566447"/>
              <a:gd name="connsiteY34" fmla="*/ 261746 h 470629"/>
              <a:gd name="connsiteX35" fmla="*/ 160877 w 566447"/>
              <a:gd name="connsiteY35" fmla="*/ 261746 h 470629"/>
              <a:gd name="connsiteX36" fmla="*/ 160877 w 566447"/>
              <a:gd name="connsiteY36" fmla="*/ 274795 h 470629"/>
              <a:gd name="connsiteX37" fmla="*/ 289655 w 566447"/>
              <a:gd name="connsiteY37" fmla="*/ 265556 h 470629"/>
              <a:gd name="connsiteX38" fmla="*/ 323279 w 566447"/>
              <a:gd name="connsiteY38" fmla="*/ 282987 h 470629"/>
              <a:gd name="connsiteX39" fmla="*/ 381857 w 566447"/>
              <a:gd name="connsiteY39" fmla="*/ 280320 h 470629"/>
              <a:gd name="connsiteX40" fmla="*/ 421576 w 566447"/>
              <a:gd name="connsiteY40" fmla="*/ 281082 h 470629"/>
              <a:gd name="connsiteX41" fmla="*/ 424815 w 566447"/>
              <a:gd name="connsiteY41" fmla="*/ 283082 h 470629"/>
              <a:gd name="connsiteX42" fmla="*/ 499110 w 566447"/>
              <a:gd name="connsiteY42" fmla="*/ 251554 h 470629"/>
              <a:gd name="connsiteX43" fmla="*/ 508730 w 566447"/>
              <a:gd name="connsiteY43" fmla="*/ 248221 h 470629"/>
              <a:gd name="connsiteX44" fmla="*/ 563309 w 566447"/>
              <a:gd name="connsiteY44" fmla="*/ 262222 h 470629"/>
              <a:gd name="connsiteX45" fmla="*/ 565976 w 566447"/>
              <a:gd name="connsiteY45" fmla="*/ 275748 h 470629"/>
              <a:gd name="connsiteX46" fmla="*/ 557879 w 566447"/>
              <a:gd name="connsiteY46" fmla="*/ 285940 h 470629"/>
              <a:gd name="connsiteX47" fmla="*/ 400145 w 566447"/>
              <a:gd name="connsiteY47" fmla="*/ 369093 h 470629"/>
              <a:gd name="connsiteX48" fmla="*/ 316135 w 566447"/>
              <a:gd name="connsiteY48" fmla="*/ 387667 h 470629"/>
              <a:gd name="connsiteX49" fmla="*/ 160877 w 566447"/>
              <a:gd name="connsiteY49" fmla="*/ 392143 h 470629"/>
              <a:gd name="connsiteX50" fmla="*/ 160877 w 566447"/>
              <a:gd name="connsiteY50" fmla="*/ 431863 h 470629"/>
              <a:gd name="connsiteX51" fmla="*/ 102584 w 566447"/>
              <a:gd name="connsiteY51" fmla="*/ 431863 h 470629"/>
              <a:gd name="connsiteX52" fmla="*/ 102584 w 566447"/>
              <a:gd name="connsiteY52" fmla="*/ 470629 h 470629"/>
              <a:gd name="connsiteX53" fmla="*/ 0 w 566447"/>
              <a:gd name="connsiteY53" fmla="*/ 470629 h 470629"/>
              <a:gd name="connsiteX54" fmla="*/ 424434 w 566447"/>
              <a:gd name="connsiteY54" fmla="*/ 121158 h 470629"/>
              <a:gd name="connsiteX55" fmla="*/ 460343 w 566447"/>
              <a:gd name="connsiteY55" fmla="*/ 121158 h 470629"/>
              <a:gd name="connsiteX56" fmla="*/ 460343 w 566447"/>
              <a:gd name="connsiteY56" fmla="*/ 140208 h 470629"/>
              <a:gd name="connsiteX57" fmla="*/ 424434 w 566447"/>
              <a:gd name="connsiteY57" fmla="*/ 140208 h 470629"/>
              <a:gd name="connsiteX58" fmla="*/ 356044 w 566447"/>
              <a:gd name="connsiteY58" fmla="*/ 121158 h 470629"/>
              <a:gd name="connsiteX59" fmla="*/ 392620 w 566447"/>
              <a:gd name="connsiteY59" fmla="*/ 121158 h 470629"/>
              <a:gd name="connsiteX60" fmla="*/ 392620 w 566447"/>
              <a:gd name="connsiteY60" fmla="*/ 140208 h 470629"/>
              <a:gd name="connsiteX61" fmla="*/ 356044 w 566447"/>
              <a:gd name="connsiteY61" fmla="*/ 140208 h 470629"/>
              <a:gd name="connsiteX62" fmla="*/ 287464 w 566447"/>
              <a:gd name="connsiteY62" fmla="*/ 121158 h 470629"/>
              <a:gd name="connsiteX63" fmla="*/ 324040 w 566447"/>
              <a:gd name="connsiteY63" fmla="*/ 121158 h 470629"/>
              <a:gd name="connsiteX64" fmla="*/ 324040 w 566447"/>
              <a:gd name="connsiteY64" fmla="*/ 140208 h 470629"/>
              <a:gd name="connsiteX65" fmla="*/ 287464 w 566447"/>
              <a:gd name="connsiteY65" fmla="*/ 140208 h 470629"/>
              <a:gd name="connsiteX66" fmla="*/ 219837 w 566447"/>
              <a:gd name="connsiteY66" fmla="*/ 121158 h 470629"/>
              <a:gd name="connsiteX67" fmla="*/ 255746 w 566447"/>
              <a:gd name="connsiteY67" fmla="*/ 121158 h 470629"/>
              <a:gd name="connsiteX68" fmla="*/ 255746 w 566447"/>
              <a:gd name="connsiteY68" fmla="*/ 140208 h 470629"/>
              <a:gd name="connsiteX69" fmla="*/ 219837 w 566447"/>
              <a:gd name="connsiteY69" fmla="*/ 140208 h 470629"/>
              <a:gd name="connsiteX70" fmla="*/ 240506 w 566447"/>
              <a:gd name="connsiteY70" fmla="*/ 50958 h 470629"/>
              <a:gd name="connsiteX71" fmla="*/ 229552 w 566447"/>
              <a:gd name="connsiteY71" fmla="*/ 60864 h 470629"/>
              <a:gd name="connsiteX72" fmla="*/ 239744 w 566447"/>
              <a:gd name="connsiteY72" fmla="*/ 70770 h 470629"/>
              <a:gd name="connsiteX73" fmla="*/ 250031 w 566447"/>
              <a:gd name="connsiteY73" fmla="*/ 60864 h 470629"/>
              <a:gd name="connsiteX74" fmla="*/ 246983 w 566447"/>
              <a:gd name="connsiteY74" fmla="*/ 53625 h 470629"/>
              <a:gd name="connsiteX75" fmla="*/ 240506 w 566447"/>
              <a:gd name="connsiteY75" fmla="*/ 50958 h 470629"/>
              <a:gd name="connsiteX76" fmla="*/ 416147 w 566447"/>
              <a:gd name="connsiteY76" fmla="*/ 50006 h 470629"/>
              <a:gd name="connsiteX77" fmla="*/ 415766 w 566447"/>
              <a:gd name="connsiteY77" fmla="*/ 70675 h 470629"/>
              <a:gd name="connsiteX78" fmla="*/ 450532 w 566447"/>
              <a:gd name="connsiteY78" fmla="*/ 71056 h 470629"/>
              <a:gd name="connsiteX79" fmla="*/ 450913 w 566447"/>
              <a:gd name="connsiteY79" fmla="*/ 70675 h 470629"/>
              <a:gd name="connsiteX80" fmla="*/ 450913 w 566447"/>
              <a:gd name="connsiteY80" fmla="*/ 50387 h 470629"/>
              <a:gd name="connsiteX81" fmla="*/ 287845 w 566447"/>
              <a:gd name="connsiteY81" fmla="*/ 31813 h 470629"/>
              <a:gd name="connsiteX82" fmla="*/ 316991 w 566447"/>
              <a:gd name="connsiteY82" fmla="*/ 60769 h 470629"/>
              <a:gd name="connsiteX83" fmla="*/ 287845 w 566447"/>
              <a:gd name="connsiteY83" fmla="*/ 89725 h 470629"/>
              <a:gd name="connsiteX84" fmla="*/ 275081 w 566447"/>
              <a:gd name="connsiteY84" fmla="*/ 86582 h 470629"/>
              <a:gd name="connsiteX85" fmla="*/ 270795 w 566447"/>
              <a:gd name="connsiteY85" fmla="*/ 73818 h 470629"/>
              <a:gd name="connsiteX86" fmla="*/ 283559 w 566447"/>
              <a:gd name="connsiteY86" fmla="*/ 69532 h 470629"/>
              <a:gd name="connsiteX87" fmla="*/ 287845 w 566447"/>
              <a:gd name="connsiteY87" fmla="*/ 70675 h 470629"/>
              <a:gd name="connsiteX88" fmla="*/ 297941 w 566447"/>
              <a:gd name="connsiteY88" fmla="*/ 60674 h 470629"/>
              <a:gd name="connsiteX89" fmla="*/ 287845 w 566447"/>
              <a:gd name="connsiteY89" fmla="*/ 50768 h 470629"/>
              <a:gd name="connsiteX90" fmla="*/ 283559 w 566447"/>
              <a:gd name="connsiteY90" fmla="*/ 51911 h 470629"/>
              <a:gd name="connsiteX91" fmla="*/ 270795 w 566447"/>
              <a:gd name="connsiteY91" fmla="*/ 47625 h 470629"/>
              <a:gd name="connsiteX92" fmla="*/ 275081 w 566447"/>
              <a:gd name="connsiteY92" fmla="*/ 34861 h 470629"/>
              <a:gd name="connsiteX93" fmla="*/ 287845 w 566447"/>
              <a:gd name="connsiteY93" fmla="*/ 31813 h 470629"/>
              <a:gd name="connsiteX94" fmla="*/ 239839 w 566447"/>
              <a:gd name="connsiteY94" fmla="*/ 31813 h 470629"/>
              <a:gd name="connsiteX95" fmla="*/ 260222 w 566447"/>
              <a:gd name="connsiteY95" fmla="*/ 39814 h 470629"/>
              <a:gd name="connsiteX96" fmla="*/ 269176 w 566447"/>
              <a:gd name="connsiteY96" fmla="*/ 60769 h 470629"/>
              <a:gd name="connsiteX97" fmla="*/ 239839 w 566447"/>
              <a:gd name="connsiteY97" fmla="*/ 89725 h 470629"/>
              <a:gd name="connsiteX98" fmla="*/ 210502 w 566447"/>
              <a:gd name="connsiteY98" fmla="*/ 60769 h 470629"/>
              <a:gd name="connsiteX99" fmla="*/ 239839 w 566447"/>
              <a:gd name="connsiteY99" fmla="*/ 31813 h 470629"/>
              <a:gd name="connsiteX100" fmla="*/ 416147 w 566447"/>
              <a:gd name="connsiteY100" fmla="*/ 30956 h 470629"/>
              <a:gd name="connsiteX101" fmla="*/ 450532 w 566447"/>
              <a:gd name="connsiteY101" fmla="*/ 30956 h 470629"/>
              <a:gd name="connsiteX102" fmla="*/ 469963 w 566447"/>
              <a:gd name="connsiteY102" fmla="*/ 50387 h 470629"/>
              <a:gd name="connsiteX103" fmla="*/ 469963 w 566447"/>
              <a:gd name="connsiteY103" fmla="*/ 70580 h 470629"/>
              <a:gd name="connsiteX104" fmla="*/ 450532 w 566447"/>
              <a:gd name="connsiteY104" fmla="*/ 90011 h 470629"/>
              <a:gd name="connsiteX105" fmla="*/ 416147 w 566447"/>
              <a:gd name="connsiteY105" fmla="*/ 90011 h 470629"/>
              <a:gd name="connsiteX106" fmla="*/ 396716 w 566447"/>
              <a:gd name="connsiteY106" fmla="*/ 70675 h 470629"/>
              <a:gd name="connsiteX107" fmla="*/ 396716 w 566447"/>
              <a:gd name="connsiteY107" fmla="*/ 50387 h 470629"/>
              <a:gd name="connsiteX108" fmla="*/ 416147 w 566447"/>
              <a:gd name="connsiteY108" fmla="*/ 30956 h 470629"/>
              <a:gd name="connsiteX109" fmla="*/ 206406 w 566447"/>
              <a:gd name="connsiteY109" fmla="*/ 19050 h 470629"/>
              <a:gd name="connsiteX110" fmla="*/ 192880 w 566447"/>
              <a:gd name="connsiteY110" fmla="*/ 32576 h 470629"/>
              <a:gd name="connsiteX111" fmla="*/ 192785 w 566447"/>
              <a:gd name="connsiteY111" fmla="*/ 32576 h 470629"/>
              <a:gd name="connsiteX112" fmla="*/ 192785 w 566447"/>
              <a:gd name="connsiteY112" fmla="*/ 182213 h 470629"/>
              <a:gd name="connsiteX113" fmla="*/ 206311 w 566447"/>
              <a:gd name="connsiteY113" fmla="*/ 195739 h 470629"/>
              <a:gd name="connsiteX114" fmla="*/ 473773 w 566447"/>
              <a:gd name="connsiteY114" fmla="*/ 195739 h 470629"/>
              <a:gd name="connsiteX115" fmla="*/ 487298 w 566447"/>
              <a:gd name="connsiteY115" fmla="*/ 182213 h 470629"/>
              <a:gd name="connsiteX116" fmla="*/ 487298 w 566447"/>
              <a:gd name="connsiteY116" fmla="*/ 32576 h 470629"/>
              <a:gd name="connsiteX117" fmla="*/ 473773 w 566447"/>
              <a:gd name="connsiteY117" fmla="*/ 19050 h 470629"/>
              <a:gd name="connsiteX118" fmla="*/ 206311 w 566447"/>
              <a:gd name="connsiteY118" fmla="*/ 0 h 470629"/>
              <a:gd name="connsiteX119" fmla="*/ 473677 w 566447"/>
              <a:gd name="connsiteY119" fmla="*/ 0 h 470629"/>
              <a:gd name="connsiteX120" fmla="*/ 506253 w 566447"/>
              <a:gd name="connsiteY120" fmla="*/ 32576 h 470629"/>
              <a:gd name="connsiteX121" fmla="*/ 506253 w 566447"/>
              <a:gd name="connsiteY121" fmla="*/ 182213 h 470629"/>
              <a:gd name="connsiteX122" fmla="*/ 473677 w 566447"/>
              <a:gd name="connsiteY122" fmla="*/ 214789 h 470629"/>
              <a:gd name="connsiteX123" fmla="*/ 206311 w 566447"/>
              <a:gd name="connsiteY123" fmla="*/ 214789 h 470629"/>
              <a:gd name="connsiteX124" fmla="*/ 173735 w 566447"/>
              <a:gd name="connsiteY124" fmla="*/ 182213 h 470629"/>
              <a:gd name="connsiteX125" fmla="*/ 173735 w 566447"/>
              <a:gd name="connsiteY125" fmla="*/ 32576 h 470629"/>
              <a:gd name="connsiteX126" fmla="*/ 206311 w 566447"/>
              <a:gd name="connsiteY126" fmla="*/ 0 h 47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66447" h="470629">
                <a:moveTo>
                  <a:pt x="102489" y="280796"/>
                </a:moveTo>
                <a:lnTo>
                  <a:pt x="102489" y="412813"/>
                </a:lnTo>
                <a:lnTo>
                  <a:pt x="141732" y="412813"/>
                </a:lnTo>
                <a:lnTo>
                  <a:pt x="141732" y="280796"/>
                </a:lnTo>
                <a:close/>
                <a:moveTo>
                  <a:pt x="534162" y="265390"/>
                </a:moveTo>
                <a:cubicBezTo>
                  <a:pt x="528971" y="264390"/>
                  <a:pt x="522304" y="264509"/>
                  <a:pt x="513779" y="266604"/>
                </a:cubicBezTo>
                <a:cubicBezTo>
                  <a:pt x="511493" y="267271"/>
                  <a:pt x="509302" y="267937"/>
                  <a:pt x="506730" y="269080"/>
                </a:cubicBezTo>
                <a:lnTo>
                  <a:pt x="437674" y="298417"/>
                </a:lnTo>
                <a:cubicBezTo>
                  <a:pt x="439674" y="305180"/>
                  <a:pt x="437388" y="312800"/>
                  <a:pt x="431292" y="317182"/>
                </a:cubicBezTo>
                <a:lnTo>
                  <a:pt x="411956" y="330517"/>
                </a:lnTo>
                <a:cubicBezTo>
                  <a:pt x="389192" y="345947"/>
                  <a:pt x="363093" y="354043"/>
                  <a:pt x="336328" y="354043"/>
                </a:cubicBezTo>
                <a:lnTo>
                  <a:pt x="309944" y="354043"/>
                </a:lnTo>
                <a:cubicBezTo>
                  <a:pt x="304705" y="354043"/>
                  <a:pt x="300419" y="349757"/>
                  <a:pt x="300419" y="344518"/>
                </a:cubicBezTo>
                <a:cubicBezTo>
                  <a:pt x="300419" y="339280"/>
                  <a:pt x="304705" y="334993"/>
                  <a:pt x="309944" y="334993"/>
                </a:cubicBezTo>
                <a:lnTo>
                  <a:pt x="336328" y="334993"/>
                </a:lnTo>
                <a:cubicBezTo>
                  <a:pt x="359283" y="334993"/>
                  <a:pt x="381667" y="327945"/>
                  <a:pt x="401193" y="314800"/>
                </a:cubicBezTo>
                <a:lnTo>
                  <a:pt x="418433" y="302894"/>
                </a:lnTo>
                <a:cubicBezTo>
                  <a:pt x="416719" y="300799"/>
                  <a:pt x="414719" y="299084"/>
                  <a:pt x="412433" y="297941"/>
                </a:cubicBezTo>
                <a:cubicBezTo>
                  <a:pt x="405670" y="293941"/>
                  <a:pt x="397574" y="293941"/>
                  <a:pt x="390144" y="297560"/>
                </a:cubicBezTo>
                <a:cubicBezTo>
                  <a:pt x="351282" y="316800"/>
                  <a:pt x="316230" y="300799"/>
                  <a:pt x="314706" y="300132"/>
                </a:cubicBezTo>
                <a:lnTo>
                  <a:pt x="313658" y="299560"/>
                </a:lnTo>
                <a:cubicBezTo>
                  <a:pt x="303657" y="293179"/>
                  <a:pt x="293084" y="287654"/>
                  <a:pt x="282321" y="283177"/>
                </a:cubicBezTo>
                <a:cubicBezTo>
                  <a:pt x="242602" y="266985"/>
                  <a:pt x="197358" y="272319"/>
                  <a:pt x="160782" y="297370"/>
                </a:cubicBezTo>
                <a:lnTo>
                  <a:pt x="160782" y="372903"/>
                </a:lnTo>
                <a:cubicBezTo>
                  <a:pt x="181070" y="369950"/>
                  <a:pt x="235172" y="363854"/>
                  <a:pt x="317183" y="368617"/>
                </a:cubicBezTo>
                <a:cubicBezTo>
                  <a:pt x="342233" y="370236"/>
                  <a:pt x="367760" y="364521"/>
                  <a:pt x="391192" y="352234"/>
                </a:cubicBezTo>
                <a:lnTo>
                  <a:pt x="545687" y="270890"/>
                </a:lnTo>
                <a:cubicBezTo>
                  <a:pt x="543068" y="268509"/>
                  <a:pt x="539354" y="266390"/>
                  <a:pt x="534162" y="265390"/>
                </a:cubicBezTo>
                <a:close/>
                <a:moveTo>
                  <a:pt x="19050" y="236219"/>
                </a:moveTo>
                <a:lnTo>
                  <a:pt x="19050" y="451579"/>
                </a:lnTo>
                <a:lnTo>
                  <a:pt x="83534" y="451579"/>
                </a:lnTo>
                <a:lnTo>
                  <a:pt x="83534" y="236219"/>
                </a:lnTo>
                <a:close/>
                <a:moveTo>
                  <a:pt x="0" y="217169"/>
                </a:moveTo>
                <a:lnTo>
                  <a:pt x="102584" y="217169"/>
                </a:lnTo>
                <a:lnTo>
                  <a:pt x="102584" y="261746"/>
                </a:lnTo>
                <a:lnTo>
                  <a:pt x="160877" y="261746"/>
                </a:lnTo>
                <a:lnTo>
                  <a:pt x="160877" y="274795"/>
                </a:lnTo>
                <a:cubicBezTo>
                  <a:pt x="200692" y="252031"/>
                  <a:pt x="247841" y="248411"/>
                  <a:pt x="289655" y="265556"/>
                </a:cubicBezTo>
                <a:cubicBezTo>
                  <a:pt x="301181" y="270319"/>
                  <a:pt x="312515" y="276224"/>
                  <a:pt x="323279" y="282987"/>
                </a:cubicBezTo>
                <a:cubicBezTo>
                  <a:pt x="327184" y="284606"/>
                  <a:pt x="353092" y="294607"/>
                  <a:pt x="381857" y="280320"/>
                </a:cubicBezTo>
                <a:cubicBezTo>
                  <a:pt x="395192" y="273938"/>
                  <a:pt x="409956" y="274224"/>
                  <a:pt x="421576" y="281082"/>
                </a:cubicBezTo>
                <a:cubicBezTo>
                  <a:pt x="422624" y="281653"/>
                  <a:pt x="423767" y="282320"/>
                  <a:pt x="424815" y="283082"/>
                </a:cubicBezTo>
                <a:lnTo>
                  <a:pt x="499110" y="251554"/>
                </a:lnTo>
                <a:cubicBezTo>
                  <a:pt x="502063" y="250316"/>
                  <a:pt x="505016" y="249268"/>
                  <a:pt x="508730" y="248221"/>
                </a:cubicBezTo>
                <a:cubicBezTo>
                  <a:pt x="540830" y="240220"/>
                  <a:pt x="556736" y="253555"/>
                  <a:pt x="563309" y="262222"/>
                </a:cubicBezTo>
                <a:cubicBezTo>
                  <a:pt x="566166" y="266223"/>
                  <a:pt x="567119" y="271081"/>
                  <a:pt x="565976" y="275748"/>
                </a:cubicBezTo>
                <a:cubicBezTo>
                  <a:pt x="564833" y="280225"/>
                  <a:pt x="561880" y="283939"/>
                  <a:pt x="557879" y="285940"/>
                </a:cubicBezTo>
                <a:lnTo>
                  <a:pt x="400145" y="369093"/>
                </a:lnTo>
                <a:cubicBezTo>
                  <a:pt x="373666" y="382999"/>
                  <a:pt x="344615" y="389476"/>
                  <a:pt x="316135" y="387667"/>
                </a:cubicBezTo>
                <a:cubicBezTo>
                  <a:pt x="232219" y="382809"/>
                  <a:pt x="177451" y="389667"/>
                  <a:pt x="160877" y="392143"/>
                </a:cubicBezTo>
                <a:lnTo>
                  <a:pt x="160877" y="431863"/>
                </a:lnTo>
                <a:lnTo>
                  <a:pt x="102584" y="431863"/>
                </a:lnTo>
                <a:lnTo>
                  <a:pt x="102584" y="470629"/>
                </a:lnTo>
                <a:lnTo>
                  <a:pt x="0" y="470629"/>
                </a:lnTo>
                <a:close/>
                <a:moveTo>
                  <a:pt x="424434" y="121158"/>
                </a:moveTo>
                <a:lnTo>
                  <a:pt x="460343" y="121158"/>
                </a:lnTo>
                <a:lnTo>
                  <a:pt x="460343" y="140208"/>
                </a:lnTo>
                <a:lnTo>
                  <a:pt x="424434" y="140208"/>
                </a:lnTo>
                <a:close/>
                <a:moveTo>
                  <a:pt x="356044" y="121158"/>
                </a:moveTo>
                <a:lnTo>
                  <a:pt x="392620" y="121158"/>
                </a:lnTo>
                <a:lnTo>
                  <a:pt x="392620" y="140208"/>
                </a:lnTo>
                <a:lnTo>
                  <a:pt x="356044" y="140208"/>
                </a:lnTo>
                <a:close/>
                <a:moveTo>
                  <a:pt x="287464" y="121158"/>
                </a:moveTo>
                <a:lnTo>
                  <a:pt x="324040" y="121158"/>
                </a:lnTo>
                <a:lnTo>
                  <a:pt x="324040" y="140208"/>
                </a:lnTo>
                <a:lnTo>
                  <a:pt x="287464" y="140208"/>
                </a:lnTo>
                <a:close/>
                <a:moveTo>
                  <a:pt x="219837" y="121158"/>
                </a:moveTo>
                <a:lnTo>
                  <a:pt x="255746" y="121158"/>
                </a:lnTo>
                <a:lnTo>
                  <a:pt x="255746" y="140208"/>
                </a:lnTo>
                <a:lnTo>
                  <a:pt x="219837" y="140208"/>
                </a:lnTo>
                <a:close/>
                <a:moveTo>
                  <a:pt x="240506" y="50958"/>
                </a:moveTo>
                <a:cubicBezTo>
                  <a:pt x="234315" y="50768"/>
                  <a:pt x="229552" y="55149"/>
                  <a:pt x="229552" y="60864"/>
                </a:cubicBezTo>
                <a:cubicBezTo>
                  <a:pt x="229552" y="66389"/>
                  <a:pt x="233933" y="70770"/>
                  <a:pt x="239744" y="70770"/>
                </a:cubicBezTo>
                <a:cubicBezTo>
                  <a:pt x="245554" y="70770"/>
                  <a:pt x="250031" y="66389"/>
                  <a:pt x="250031" y="60864"/>
                </a:cubicBezTo>
                <a:cubicBezTo>
                  <a:pt x="250031" y="58102"/>
                  <a:pt x="248983" y="55530"/>
                  <a:pt x="246983" y="53625"/>
                </a:cubicBezTo>
                <a:cubicBezTo>
                  <a:pt x="245173" y="51911"/>
                  <a:pt x="242887" y="50958"/>
                  <a:pt x="240506" y="50958"/>
                </a:cubicBezTo>
                <a:close/>
                <a:moveTo>
                  <a:pt x="416147" y="50006"/>
                </a:moveTo>
                <a:lnTo>
                  <a:pt x="415766" y="70675"/>
                </a:lnTo>
                <a:lnTo>
                  <a:pt x="450532" y="71056"/>
                </a:lnTo>
                <a:cubicBezTo>
                  <a:pt x="450818" y="71056"/>
                  <a:pt x="450913" y="71056"/>
                  <a:pt x="450913" y="70675"/>
                </a:cubicBezTo>
                <a:lnTo>
                  <a:pt x="450913" y="50387"/>
                </a:lnTo>
                <a:close/>
                <a:moveTo>
                  <a:pt x="287845" y="31813"/>
                </a:moveTo>
                <a:cubicBezTo>
                  <a:pt x="303942" y="31813"/>
                  <a:pt x="316991" y="44767"/>
                  <a:pt x="316991" y="60769"/>
                </a:cubicBezTo>
                <a:cubicBezTo>
                  <a:pt x="316991" y="76771"/>
                  <a:pt x="303942" y="89725"/>
                  <a:pt x="287845" y="89725"/>
                </a:cubicBezTo>
                <a:cubicBezTo>
                  <a:pt x="283559" y="89725"/>
                  <a:pt x="279177" y="88582"/>
                  <a:pt x="275081" y="86582"/>
                </a:cubicBezTo>
                <a:cubicBezTo>
                  <a:pt x="270414" y="84201"/>
                  <a:pt x="268509" y="78581"/>
                  <a:pt x="270795" y="73818"/>
                </a:cubicBezTo>
                <a:cubicBezTo>
                  <a:pt x="273081" y="69151"/>
                  <a:pt x="278796" y="67151"/>
                  <a:pt x="283559" y="69532"/>
                </a:cubicBezTo>
                <a:cubicBezTo>
                  <a:pt x="284987" y="70294"/>
                  <a:pt x="286511" y="70675"/>
                  <a:pt x="287845" y="70675"/>
                </a:cubicBezTo>
                <a:cubicBezTo>
                  <a:pt x="293465" y="70675"/>
                  <a:pt x="297941" y="66198"/>
                  <a:pt x="297941" y="60674"/>
                </a:cubicBezTo>
                <a:cubicBezTo>
                  <a:pt x="297941" y="55149"/>
                  <a:pt x="293465" y="50768"/>
                  <a:pt x="287845" y="50768"/>
                </a:cubicBezTo>
                <a:cubicBezTo>
                  <a:pt x="286511" y="50768"/>
                  <a:pt x="284987" y="51149"/>
                  <a:pt x="283559" y="51911"/>
                </a:cubicBezTo>
                <a:cubicBezTo>
                  <a:pt x="278796" y="54292"/>
                  <a:pt x="273081" y="52292"/>
                  <a:pt x="270795" y="47625"/>
                </a:cubicBezTo>
                <a:cubicBezTo>
                  <a:pt x="268414" y="42862"/>
                  <a:pt x="270319" y="37242"/>
                  <a:pt x="275081" y="34861"/>
                </a:cubicBezTo>
                <a:cubicBezTo>
                  <a:pt x="279177" y="32861"/>
                  <a:pt x="283559" y="31813"/>
                  <a:pt x="287845" y="31813"/>
                </a:cubicBezTo>
                <a:close/>
                <a:moveTo>
                  <a:pt x="239839" y="31813"/>
                </a:moveTo>
                <a:cubicBezTo>
                  <a:pt x="247268" y="31623"/>
                  <a:pt x="254603" y="34385"/>
                  <a:pt x="260222" y="39814"/>
                </a:cubicBezTo>
                <a:cubicBezTo>
                  <a:pt x="265937" y="45243"/>
                  <a:pt x="269176" y="52863"/>
                  <a:pt x="269176" y="60769"/>
                </a:cubicBezTo>
                <a:cubicBezTo>
                  <a:pt x="269176" y="76771"/>
                  <a:pt x="256031" y="89725"/>
                  <a:pt x="239839" y="89725"/>
                </a:cubicBezTo>
                <a:cubicBezTo>
                  <a:pt x="223646" y="89725"/>
                  <a:pt x="210502" y="76771"/>
                  <a:pt x="210502" y="60769"/>
                </a:cubicBezTo>
                <a:cubicBezTo>
                  <a:pt x="210502" y="44767"/>
                  <a:pt x="223646" y="31813"/>
                  <a:pt x="239839" y="31813"/>
                </a:cubicBezTo>
                <a:close/>
                <a:moveTo>
                  <a:pt x="416147" y="30956"/>
                </a:moveTo>
                <a:lnTo>
                  <a:pt x="450532" y="30956"/>
                </a:lnTo>
                <a:cubicBezTo>
                  <a:pt x="461391" y="30956"/>
                  <a:pt x="469963" y="39529"/>
                  <a:pt x="469963" y="50387"/>
                </a:cubicBezTo>
                <a:lnTo>
                  <a:pt x="469963" y="70580"/>
                </a:lnTo>
                <a:cubicBezTo>
                  <a:pt x="469963" y="81439"/>
                  <a:pt x="461391" y="90011"/>
                  <a:pt x="450532" y="90011"/>
                </a:cubicBezTo>
                <a:lnTo>
                  <a:pt x="416147" y="90011"/>
                </a:lnTo>
                <a:cubicBezTo>
                  <a:pt x="405288" y="90011"/>
                  <a:pt x="396811" y="81534"/>
                  <a:pt x="396716" y="70675"/>
                </a:cubicBezTo>
                <a:lnTo>
                  <a:pt x="396716" y="50387"/>
                </a:lnTo>
                <a:cubicBezTo>
                  <a:pt x="396716" y="39529"/>
                  <a:pt x="405288" y="30956"/>
                  <a:pt x="416147" y="30956"/>
                </a:cubicBezTo>
                <a:close/>
                <a:moveTo>
                  <a:pt x="206406" y="19050"/>
                </a:moveTo>
                <a:cubicBezTo>
                  <a:pt x="198786" y="19050"/>
                  <a:pt x="192880" y="24955"/>
                  <a:pt x="192880" y="32576"/>
                </a:cubicBezTo>
                <a:lnTo>
                  <a:pt x="192785" y="32576"/>
                </a:lnTo>
                <a:lnTo>
                  <a:pt x="192785" y="182213"/>
                </a:lnTo>
                <a:cubicBezTo>
                  <a:pt x="192785" y="189738"/>
                  <a:pt x="198786" y="195739"/>
                  <a:pt x="206311" y="195739"/>
                </a:cubicBezTo>
                <a:lnTo>
                  <a:pt x="473773" y="195739"/>
                </a:lnTo>
                <a:cubicBezTo>
                  <a:pt x="481393" y="195739"/>
                  <a:pt x="487298" y="189833"/>
                  <a:pt x="487298" y="182213"/>
                </a:cubicBezTo>
                <a:lnTo>
                  <a:pt x="487298" y="32576"/>
                </a:lnTo>
                <a:cubicBezTo>
                  <a:pt x="487298" y="25051"/>
                  <a:pt x="481297" y="19050"/>
                  <a:pt x="473773" y="19050"/>
                </a:cubicBezTo>
                <a:close/>
                <a:moveTo>
                  <a:pt x="206311" y="0"/>
                </a:moveTo>
                <a:lnTo>
                  <a:pt x="473677" y="0"/>
                </a:lnTo>
                <a:cubicBezTo>
                  <a:pt x="491680" y="0"/>
                  <a:pt x="506253" y="14573"/>
                  <a:pt x="506253" y="32576"/>
                </a:cubicBezTo>
                <a:lnTo>
                  <a:pt x="506253" y="182213"/>
                </a:lnTo>
                <a:cubicBezTo>
                  <a:pt x="506253" y="200120"/>
                  <a:pt x="491584" y="214789"/>
                  <a:pt x="473677" y="214789"/>
                </a:cubicBezTo>
                <a:lnTo>
                  <a:pt x="206311" y="214789"/>
                </a:lnTo>
                <a:cubicBezTo>
                  <a:pt x="188404" y="214789"/>
                  <a:pt x="173830" y="200216"/>
                  <a:pt x="173735" y="182213"/>
                </a:cubicBezTo>
                <a:lnTo>
                  <a:pt x="173735" y="32576"/>
                </a:lnTo>
                <a:cubicBezTo>
                  <a:pt x="173735" y="14669"/>
                  <a:pt x="188404" y="0"/>
                  <a:pt x="20631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23" name="ICON">
            <a:extLst>
              <a:ext uri="{FF2B5EF4-FFF2-40B4-BE49-F238E27FC236}">
                <a16:creationId xmlns:a16="http://schemas.microsoft.com/office/drawing/2014/main" id="{E55FF3D3-8F3A-0686-E433-BBF828C8179B}"/>
              </a:ext>
            </a:extLst>
          </p:cNvPr>
          <p:cNvSpPr>
            <a:spLocks noChangeAspect="1"/>
          </p:cNvSpPr>
          <p:nvPr/>
        </p:nvSpPr>
        <p:spPr bwMode="gray">
          <a:xfrm>
            <a:off x="7316554" y="3841200"/>
            <a:ext cx="522590" cy="540000"/>
          </a:xfrm>
          <a:custGeom>
            <a:avLst/>
            <a:gdLst>
              <a:gd name="connsiteX0" fmla="*/ 156977 w 545883"/>
              <a:gd name="connsiteY0" fmla="*/ 411575 h 564070"/>
              <a:gd name="connsiteX1" fmla="*/ 332808 w 545883"/>
              <a:gd name="connsiteY1" fmla="*/ 411575 h 564070"/>
              <a:gd name="connsiteX2" fmla="*/ 342333 w 545883"/>
              <a:gd name="connsiteY2" fmla="*/ 421100 h 564070"/>
              <a:gd name="connsiteX3" fmla="*/ 332808 w 545883"/>
              <a:gd name="connsiteY3" fmla="*/ 430625 h 564070"/>
              <a:gd name="connsiteX4" fmla="*/ 156977 w 545883"/>
              <a:gd name="connsiteY4" fmla="*/ 430625 h 564070"/>
              <a:gd name="connsiteX5" fmla="*/ 147452 w 545883"/>
              <a:gd name="connsiteY5" fmla="*/ 421100 h 564070"/>
              <a:gd name="connsiteX6" fmla="*/ 156977 w 545883"/>
              <a:gd name="connsiteY6" fmla="*/ 411575 h 564070"/>
              <a:gd name="connsiteX7" fmla="*/ 379863 w 545883"/>
              <a:gd name="connsiteY7" fmla="*/ 306323 h 564070"/>
              <a:gd name="connsiteX8" fmla="*/ 389388 w 545883"/>
              <a:gd name="connsiteY8" fmla="*/ 315848 h 564070"/>
              <a:gd name="connsiteX9" fmla="*/ 389388 w 545883"/>
              <a:gd name="connsiteY9" fmla="*/ 421385 h 564070"/>
              <a:gd name="connsiteX10" fmla="*/ 379863 w 545883"/>
              <a:gd name="connsiteY10" fmla="*/ 430910 h 564070"/>
              <a:gd name="connsiteX11" fmla="*/ 370338 w 545883"/>
              <a:gd name="connsiteY11" fmla="*/ 421385 h 564070"/>
              <a:gd name="connsiteX12" fmla="*/ 370338 w 545883"/>
              <a:gd name="connsiteY12" fmla="*/ 315848 h 564070"/>
              <a:gd name="connsiteX13" fmla="*/ 379863 w 545883"/>
              <a:gd name="connsiteY13" fmla="*/ 306323 h 564070"/>
              <a:gd name="connsiteX14" fmla="*/ 465492 w 545883"/>
              <a:gd name="connsiteY14" fmla="*/ 218408 h 564070"/>
              <a:gd name="connsiteX15" fmla="*/ 479970 w 545883"/>
              <a:gd name="connsiteY15" fmla="*/ 218408 h 564070"/>
              <a:gd name="connsiteX16" fmla="*/ 489495 w 545883"/>
              <a:gd name="connsiteY16" fmla="*/ 227933 h 564070"/>
              <a:gd name="connsiteX17" fmla="*/ 479970 w 545883"/>
              <a:gd name="connsiteY17" fmla="*/ 237458 h 564070"/>
              <a:gd name="connsiteX18" fmla="*/ 465492 w 545883"/>
              <a:gd name="connsiteY18" fmla="*/ 237458 h 564070"/>
              <a:gd name="connsiteX19" fmla="*/ 455967 w 545883"/>
              <a:gd name="connsiteY19" fmla="*/ 227933 h 564070"/>
              <a:gd name="connsiteX20" fmla="*/ 465492 w 545883"/>
              <a:gd name="connsiteY20" fmla="*/ 218408 h 564070"/>
              <a:gd name="connsiteX21" fmla="*/ 426630 w 545883"/>
              <a:gd name="connsiteY21" fmla="*/ 218408 h 564070"/>
              <a:gd name="connsiteX22" fmla="*/ 441108 w 545883"/>
              <a:gd name="connsiteY22" fmla="*/ 218408 h 564070"/>
              <a:gd name="connsiteX23" fmla="*/ 450633 w 545883"/>
              <a:gd name="connsiteY23" fmla="*/ 227933 h 564070"/>
              <a:gd name="connsiteX24" fmla="*/ 441108 w 545883"/>
              <a:gd name="connsiteY24" fmla="*/ 237458 h 564070"/>
              <a:gd name="connsiteX25" fmla="*/ 426630 w 545883"/>
              <a:gd name="connsiteY25" fmla="*/ 237458 h 564070"/>
              <a:gd name="connsiteX26" fmla="*/ 417105 w 545883"/>
              <a:gd name="connsiteY26" fmla="*/ 227933 h 564070"/>
              <a:gd name="connsiteX27" fmla="*/ 426630 w 545883"/>
              <a:gd name="connsiteY27" fmla="*/ 218408 h 564070"/>
              <a:gd name="connsiteX28" fmla="*/ 388244 w 545883"/>
              <a:gd name="connsiteY28" fmla="*/ 218408 h 564070"/>
              <a:gd name="connsiteX29" fmla="*/ 403198 w 545883"/>
              <a:gd name="connsiteY29" fmla="*/ 218408 h 564070"/>
              <a:gd name="connsiteX30" fmla="*/ 412723 w 545883"/>
              <a:gd name="connsiteY30" fmla="*/ 227933 h 564070"/>
              <a:gd name="connsiteX31" fmla="*/ 403198 w 545883"/>
              <a:gd name="connsiteY31" fmla="*/ 237458 h 564070"/>
              <a:gd name="connsiteX32" fmla="*/ 388244 w 545883"/>
              <a:gd name="connsiteY32" fmla="*/ 237458 h 564070"/>
              <a:gd name="connsiteX33" fmla="*/ 378719 w 545883"/>
              <a:gd name="connsiteY33" fmla="*/ 227933 h 564070"/>
              <a:gd name="connsiteX34" fmla="*/ 388244 w 545883"/>
              <a:gd name="connsiteY34" fmla="*/ 218408 h 564070"/>
              <a:gd name="connsiteX35" fmla="*/ 233654 w 545883"/>
              <a:gd name="connsiteY35" fmla="*/ 208026 h 564070"/>
              <a:gd name="connsiteX36" fmla="*/ 243179 w 545883"/>
              <a:gd name="connsiteY36" fmla="*/ 217551 h 564070"/>
              <a:gd name="connsiteX37" fmla="*/ 243179 w 545883"/>
              <a:gd name="connsiteY37" fmla="*/ 225266 h 564070"/>
              <a:gd name="connsiteX38" fmla="*/ 271563 w 545883"/>
              <a:gd name="connsiteY38" fmla="*/ 261747 h 564070"/>
              <a:gd name="connsiteX39" fmla="*/ 262038 w 545883"/>
              <a:gd name="connsiteY39" fmla="*/ 271272 h 564070"/>
              <a:gd name="connsiteX40" fmla="*/ 252513 w 545883"/>
              <a:gd name="connsiteY40" fmla="*/ 261747 h 564070"/>
              <a:gd name="connsiteX41" fmla="*/ 234035 w 545883"/>
              <a:gd name="connsiteY41" fmla="*/ 243078 h 564070"/>
              <a:gd name="connsiteX42" fmla="*/ 215556 w 545883"/>
              <a:gd name="connsiteY42" fmla="*/ 261747 h 564070"/>
              <a:gd name="connsiteX43" fmla="*/ 236892 w 545883"/>
              <a:gd name="connsiteY43" fmla="*/ 280797 h 564070"/>
              <a:gd name="connsiteX44" fmla="*/ 271468 w 545883"/>
              <a:gd name="connsiteY44" fmla="*/ 318040 h 564070"/>
              <a:gd name="connsiteX45" fmla="*/ 243083 w 545883"/>
              <a:gd name="connsiteY45" fmla="*/ 354521 h 564070"/>
              <a:gd name="connsiteX46" fmla="*/ 243083 w 545883"/>
              <a:gd name="connsiteY46" fmla="*/ 362617 h 564070"/>
              <a:gd name="connsiteX47" fmla="*/ 233558 w 545883"/>
              <a:gd name="connsiteY47" fmla="*/ 372142 h 564070"/>
              <a:gd name="connsiteX48" fmla="*/ 224033 w 545883"/>
              <a:gd name="connsiteY48" fmla="*/ 362617 h 564070"/>
              <a:gd name="connsiteX49" fmla="*/ 224033 w 545883"/>
              <a:gd name="connsiteY49" fmla="*/ 354235 h 564070"/>
              <a:gd name="connsiteX50" fmla="*/ 196506 w 545883"/>
              <a:gd name="connsiteY50" fmla="*/ 318040 h 564070"/>
              <a:gd name="connsiteX51" fmla="*/ 206031 w 545883"/>
              <a:gd name="connsiteY51" fmla="*/ 308515 h 564070"/>
              <a:gd name="connsiteX52" fmla="*/ 215556 w 545883"/>
              <a:gd name="connsiteY52" fmla="*/ 318040 h 564070"/>
              <a:gd name="connsiteX53" fmla="*/ 234035 w 545883"/>
              <a:gd name="connsiteY53" fmla="*/ 336709 h 564070"/>
              <a:gd name="connsiteX54" fmla="*/ 252513 w 545883"/>
              <a:gd name="connsiteY54" fmla="*/ 317945 h 564070"/>
              <a:gd name="connsiteX55" fmla="*/ 231272 w 545883"/>
              <a:gd name="connsiteY55" fmla="*/ 298894 h 564070"/>
              <a:gd name="connsiteX56" fmla="*/ 196601 w 545883"/>
              <a:gd name="connsiteY56" fmla="*/ 261652 h 564070"/>
              <a:gd name="connsiteX57" fmla="*/ 224129 w 545883"/>
              <a:gd name="connsiteY57" fmla="*/ 225457 h 564070"/>
              <a:gd name="connsiteX58" fmla="*/ 224129 w 545883"/>
              <a:gd name="connsiteY58" fmla="*/ 217551 h 564070"/>
              <a:gd name="connsiteX59" fmla="*/ 233654 w 545883"/>
              <a:gd name="connsiteY59" fmla="*/ 208026 h 564070"/>
              <a:gd name="connsiteX60" fmla="*/ 465492 w 545883"/>
              <a:gd name="connsiteY60" fmla="*/ 184118 h 564070"/>
              <a:gd name="connsiteX61" fmla="*/ 479970 w 545883"/>
              <a:gd name="connsiteY61" fmla="*/ 184118 h 564070"/>
              <a:gd name="connsiteX62" fmla="*/ 489495 w 545883"/>
              <a:gd name="connsiteY62" fmla="*/ 193643 h 564070"/>
              <a:gd name="connsiteX63" fmla="*/ 479970 w 545883"/>
              <a:gd name="connsiteY63" fmla="*/ 203168 h 564070"/>
              <a:gd name="connsiteX64" fmla="*/ 465492 w 545883"/>
              <a:gd name="connsiteY64" fmla="*/ 203168 h 564070"/>
              <a:gd name="connsiteX65" fmla="*/ 455967 w 545883"/>
              <a:gd name="connsiteY65" fmla="*/ 193643 h 564070"/>
              <a:gd name="connsiteX66" fmla="*/ 465492 w 545883"/>
              <a:gd name="connsiteY66" fmla="*/ 184118 h 564070"/>
              <a:gd name="connsiteX67" fmla="*/ 426630 w 545883"/>
              <a:gd name="connsiteY67" fmla="*/ 184118 h 564070"/>
              <a:gd name="connsiteX68" fmla="*/ 441108 w 545883"/>
              <a:gd name="connsiteY68" fmla="*/ 184118 h 564070"/>
              <a:gd name="connsiteX69" fmla="*/ 450633 w 545883"/>
              <a:gd name="connsiteY69" fmla="*/ 193643 h 564070"/>
              <a:gd name="connsiteX70" fmla="*/ 441108 w 545883"/>
              <a:gd name="connsiteY70" fmla="*/ 203168 h 564070"/>
              <a:gd name="connsiteX71" fmla="*/ 426630 w 545883"/>
              <a:gd name="connsiteY71" fmla="*/ 203168 h 564070"/>
              <a:gd name="connsiteX72" fmla="*/ 417105 w 545883"/>
              <a:gd name="connsiteY72" fmla="*/ 193643 h 564070"/>
              <a:gd name="connsiteX73" fmla="*/ 426630 w 545883"/>
              <a:gd name="connsiteY73" fmla="*/ 184118 h 564070"/>
              <a:gd name="connsiteX74" fmla="*/ 388244 w 545883"/>
              <a:gd name="connsiteY74" fmla="*/ 184118 h 564070"/>
              <a:gd name="connsiteX75" fmla="*/ 403198 w 545883"/>
              <a:gd name="connsiteY75" fmla="*/ 184118 h 564070"/>
              <a:gd name="connsiteX76" fmla="*/ 412723 w 545883"/>
              <a:gd name="connsiteY76" fmla="*/ 193643 h 564070"/>
              <a:gd name="connsiteX77" fmla="*/ 403198 w 545883"/>
              <a:gd name="connsiteY77" fmla="*/ 203168 h 564070"/>
              <a:gd name="connsiteX78" fmla="*/ 388244 w 545883"/>
              <a:gd name="connsiteY78" fmla="*/ 203168 h 564070"/>
              <a:gd name="connsiteX79" fmla="*/ 378719 w 545883"/>
              <a:gd name="connsiteY79" fmla="*/ 193643 h 564070"/>
              <a:gd name="connsiteX80" fmla="*/ 388244 w 545883"/>
              <a:gd name="connsiteY80" fmla="*/ 184118 h 564070"/>
              <a:gd name="connsiteX81" fmla="*/ 465492 w 545883"/>
              <a:gd name="connsiteY81" fmla="*/ 149828 h 564070"/>
              <a:gd name="connsiteX82" fmla="*/ 479970 w 545883"/>
              <a:gd name="connsiteY82" fmla="*/ 149828 h 564070"/>
              <a:gd name="connsiteX83" fmla="*/ 489495 w 545883"/>
              <a:gd name="connsiteY83" fmla="*/ 159353 h 564070"/>
              <a:gd name="connsiteX84" fmla="*/ 479970 w 545883"/>
              <a:gd name="connsiteY84" fmla="*/ 168878 h 564070"/>
              <a:gd name="connsiteX85" fmla="*/ 465492 w 545883"/>
              <a:gd name="connsiteY85" fmla="*/ 168878 h 564070"/>
              <a:gd name="connsiteX86" fmla="*/ 455967 w 545883"/>
              <a:gd name="connsiteY86" fmla="*/ 159353 h 564070"/>
              <a:gd name="connsiteX87" fmla="*/ 465492 w 545883"/>
              <a:gd name="connsiteY87" fmla="*/ 149828 h 564070"/>
              <a:gd name="connsiteX88" fmla="*/ 426630 w 545883"/>
              <a:gd name="connsiteY88" fmla="*/ 149828 h 564070"/>
              <a:gd name="connsiteX89" fmla="*/ 441108 w 545883"/>
              <a:gd name="connsiteY89" fmla="*/ 149828 h 564070"/>
              <a:gd name="connsiteX90" fmla="*/ 450633 w 545883"/>
              <a:gd name="connsiteY90" fmla="*/ 159353 h 564070"/>
              <a:gd name="connsiteX91" fmla="*/ 441108 w 545883"/>
              <a:gd name="connsiteY91" fmla="*/ 168878 h 564070"/>
              <a:gd name="connsiteX92" fmla="*/ 426630 w 545883"/>
              <a:gd name="connsiteY92" fmla="*/ 168878 h 564070"/>
              <a:gd name="connsiteX93" fmla="*/ 417105 w 545883"/>
              <a:gd name="connsiteY93" fmla="*/ 159353 h 564070"/>
              <a:gd name="connsiteX94" fmla="*/ 426630 w 545883"/>
              <a:gd name="connsiteY94" fmla="*/ 149828 h 564070"/>
              <a:gd name="connsiteX95" fmla="*/ 388244 w 545883"/>
              <a:gd name="connsiteY95" fmla="*/ 149828 h 564070"/>
              <a:gd name="connsiteX96" fmla="*/ 403198 w 545883"/>
              <a:gd name="connsiteY96" fmla="*/ 149828 h 564070"/>
              <a:gd name="connsiteX97" fmla="*/ 412723 w 545883"/>
              <a:gd name="connsiteY97" fmla="*/ 159353 h 564070"/>
              <a:gd name="connsiteX98" fmla="*/ 403198 w 545883"/>
              <a:gd name="connsiteY98" fmla="*/ 168878 h 564070"/>
              <a:gd name="connsiteX99" fmla="*/ 388244 w 545883"/>
              <a:gd name="connsiteY99" fmla="*/ 168878 h 564070"/>
              <a:gd name="connsiteX100" fmla="*/ 378719 w 545883"/>
              <a:gd name="connsiteY100" fmla="*/ 159353 h 564070"/>
              <a:gd name="connsiteX101" fmla="*/ 388244 w 545883"/>
              <a:gd name="connsiteY101" fmla="*/ 149828 h 564070"/>
              <a:gd name="connsiteX102" fmla="*/ 71443 w 545883"/>
              <a:gd name="connsiteY102" fmla="*/ 127920 h 564070"/>
              <a:gd name="connsiteX103" fmla="*/ 71824 w 545883"/>
              <a:gd name="connsiteY103" fmla="*/ 128015 h 564070"/>
              <a:gd name="connsiteX104" fmla="*/ 303948 w 545883"/>
              <a:gd name="connsiteY104" fmla="*/ 128015 h 564070"/>
              <a:gd name="connsiteX105" fmla="*/ 313473 w 545883"/>
              <a:gd name="connsiteY105" fmla="*/ 137540 h 564070"/>
              <a:gd name="connsiteX106" fmla="*/ 303948 w 545883"/>
              <a:gd name="connsiteY106" fmla="*/ 147065 h 564070"/>
              <a:gd name="connsiteX107" fmla="*/ 71253 w 545883"/>
              <a:gd name="connsiteY107" fmla="*/ 147065 h 564070"/>
              <a:gd name="connsiteX108" fmla="*/ 71062 w 545883"/>
              <a:gd name="connsiteY108" fmla="*/ 147065 h 564070"/>
              <a:gd name="connsiteX109" fmla="*/ 20103 w 545883"/>
              <a:gd name="connsiteY109" fmla="*/ 215169 h 564070"/>
              <a:gd name="connsiteX110" fmla="*/ 61728 w 545883"/>
              <a:gd name="connsiteY110" fmla="*/ 215169 h 564070"/>
              <a:gd name="connsiteX111" fmla="*/ 61728 w 545883"/>
              <a:gd name="connsiteY111" fmla="*/ 169544 h 564070"/>
              <a:gd name="connsiteX112" fmla="*/ 71253 w 545883"/>
              <a:gd name="connsiteY112" fmla="*/ 160019 h 564070"/>
              <a:gd name="connsiteX113" fmla="*/ 80778 w 545883"/>
              <a:gd name="connsiteY113" fmla="*/ 169544 h 564070"/>
              <a:gd name="connsiteX114" fmla="*/ 80778 w 545883"/>
              <a:gd name="connsiteY114" fmla="*/ 487965 h 564070"/>
              <a:gd name="connsiteX115" fmla="*/ 137928 w 545883"/>
              <a:gd name="connsiteY115" fmla="*/ 545020 h 564070"/>
              <a:gd name="connsiteX116" fmla="*/ 376529 w 545883"/>
              <a:gd name="connsiteY116" fmla="*/ 545020 h 564070"/>
              <a:gd name="connsiteX117" fmla="*/ 379291 w 545883"/>
              <a:gd name="connsiteY117" fmla="*/ 544448 h 564070"/>
              <a:gd name="connsiteX118" fmla="*/ 424344 w 545883"/>
              <a:gd name="connsiteY118" fmla="*/ 499395 h 564070"/>
              <a:gd name="connsiteX119" fmla="*/ 413867 w 545883"/>
              <a:gd name="connsiteY119" fmla="*/ 470534 h 564070"/>
              <a:gd name="connsiteX120" fmla="*/ 148119 w 545883"/>
              <a:gd name="connsiteY120" fmla="*/ 470534 h 564070"/>
              <a:gd name="connsiteX121" fmla="*/ 154882 w 545883"/>
              <a:gd name="connsiteY121" fmla="*/ 499395 h 564070"/>
              <a:gd name="connsiteX122" fmla="*/ 152787 w 545883"/>
              <a:gd name="connsiteY122" fmla="*/ 515397 h 564070"/>
              <a:gd name="connsiteX123" fmla="*/ 140880 w 545883"/>
              <a:gd name="connsiteY123" fmla="*/ 521779 h 564070"/>
              <a:gd name="connsiteX124" fmla="*/ 134499 w 545883"/>
              <a:gd name="connsiteY124" fmla="*/ 509873 h 564070"/>
              <a:gd name="connsiteX125" fmla="*/ 135832 w 545883"/>
              <a:gd name="connsiteY125" fmla="*/ 499395 h 564070"/>
              <a:gd name="connsiteX126" fmla="*/ 122878 w 545883"/>
              <a:gd name="connsiteY126" fmla="*/ 467772 h 564070"/>
              <a:gd name="connsiteX127" fmla="*/ 120783 w 545883"/>
              <a:gd name="connsiteY127" fmla="*/ 457390 h 564070"/>
              <a:gd name="connsiteX128" fmla="*/ 129546 w 545883"/>
              <a:gd name="connsiteY128" fmla="*/ 451484 h 564070"/>
              <a:gd name="connsiteX129" fmla="*/ 417963 w 545883"/>
              <a:gd name="connsiteY129" fmla="*/ 451484 h 564070"/>
              <a:gd name="connsiteX130" fmla="*/ 424725 w 545883"/>
              <a:gd name="connsiteY130" fmla="*/ 454246 h 564070"/>
              <a:gd name="connsiteX131" fmla="*/ 443299 w 545883"/>
              <a:gd name="connsiteY131" fmla="*/ 499395 h 564070"/>
              <a:gd name="connsiteX132" fmla="*/ 383387 w 545883"/>
              <a:gd name="connsiteY132" fmla="*/ 563308 h 564070"/>
              <a:gd name="connsiteX133" fmla="*/ 379672 w 545883"/>
              <a:gd name="connsiteY133" fmla="*/ 564070 h 564070"/>
              <a:gd name="connsiteX134" fmla="*/ 137928 w 545883"/>
              <a:gd name="connsiteY134" fmla="*/ 564070 h 564070"/>
              <a:gd name="connsiteX135" fmla="*/ 61728 w 545883"/>
              <a:gd name="connsiteY135" fmla="*/ 487965 h 564070"/>
              <a:gd name="connsiteX136" fmla="*/ 61728 w 545883"/>
              <a:gd name="connsiteY136" fmla="*/ 234219 h 564070"/>
              <a:gd name="connsiteX137" fmla="*/ 9531 w 545883"/>
              <a:gd name="connsiteY137" fmla="*/ 234219 h 564070"/>
              <a:gd name="connsiteX138" fmla="*/ 2673 w 545883"/>
              <a:gd name="connsiteY138" fmla="*/ 231266 h 564070"/>
              <a:gd name="connsiteX139" fmla="*/ 6 w 545883"/>
              <a:gd name="connsiteY139" fmla="*/ 224218 h 564070"/>
              <a:gd name="connsiteX140" fmla="*/ 71443 w 545883"/>
              <a:gd name="connsiteY140" fmla="*/ 127920 h 564070"/>
              <a:gd name="connsiteX141" fmla="*/ 370433 w 545883"/>
              <a:gd name="connsiteY141" fmla="*/ 46958 h 564070"/>
              <a:gd name="connsiteX142" fmla="*/ 370433 w 545883"/>
              <a:gd name="connsiteY142" fmla="*/ 77914 h 564070"/>
              <a:gd name="connsiteX143" fmla="*/ 498068 w 545883"/>
              <a:gd name="connsiteY143" fmla="*/ 77914 h 564070"/>
              <a:gd name="connsiteX144" fmla="*/ 498163 w 545883"/>
              <a:gd name="connsiteY144" fmla="*/ 77914 h 564070"/>
              <a:gd name="connsiteX145" fmla="*/ 498163 w 545883"/>
              <a:gd name="connsiteY145" fmla="*/ 46958 h 564070"/>
              <a:gd name="connsiteX146" fmla="*/ 351383 w 545883"/>
              <a:gd name="connsiteY146" fmla="*/ 27908 h 564070"/>
              <a:gd name="connsiteX147" fmla="*/ 517118 w 545883"/>
              <a:gd name="connsiteY147" fmla="*/ 27908 h 564070"/>
              <a:gd name="connsiteX148" fmla="*/ 517213 w 545883"/>
              <a:gd name="connsiteY148" fmla="*/ 27908 h 564070"/>
              <a:gd name="connsiteX149" fmla="*/ 517213 w 545883"/>
              <a:gd name="connsiteY149" fmla="*/ 96964 h 564070"/>
              <a:gd name="connsiteX150" fmla="*/ 351383 w 545883"/>
              <a:gd name="connsiteY150" fmla="*/ 96964 h 564070"/>
              <a:gd name="connsiteX151" fmla="*/ 342524 w 545883"/>
              <a:gd name="connsiteY151" fmla="*/ 19050 h 564070"/>
              <a:gd name="connsiteX152" fmla="*/ 342524 w 545883"/>
              <a:gd name="connsiteY152" fmla="*/ 280892 h 564070"/>
              <a:gd name="connsiteX153" fmla="*/ 526833 w 545883"/>
              <a:gd name="connsiteY153" fmla="*/ 280892 h 564070"/>
              <a:gd name="connsiteX154" fmla="*/ 526833 w 545883"/>
              <a:gd name="connsiteY154" fmla="*/ 19050 h 564070"/>
              <a:gd name="connsiteX155" fmla="*/ 332999 w 545883"/>
              <a:gd name="connsiteY155" fmla="*/ 0 h 564070"/>
              <a:gd name="connsiteX156" fmla="*/ 536358 w 545883"/>
              <a:gd name="connsiteY156" fmla="*/ 0 h 564070"/>
              <a:gd name="connsiteX157" fmla="*/ 545883 w 545883"/>
              <a:gd name="connsiteY157" fmla="*/ 9525 h 564070"/>
              <a:gd name="connsiteX158" fmla="*/ 545883 w 545883"/>
              <a:gd name="connsiteY158" fmla="*/ 290417 h 564070"/>
              <a:gd name="connsiteX159" fmla="*/ 536358 w 545883"/>
              <a:gd name="connsiteY159" fmla="*/ 299942 h 564070"/>
              <a:gd name="connsiteX160" fmla="*/ 332999 w 545883"/>
              <a:gd name="connsiteY160" fmla="*/ 299942 h 564070"/>
              <a:gd name="connsiteX161" fmla="*/ 323474 w 545883"/>
              <a:gd name="connsiteY161" fmla="*/ 290417 h 564070"/>
              <a:gd name="connsiteX162" fmla="*/ 323474 w 545883"/>
              <a:gd name="connsiteY162" fmla="*/ 9525 h 564070"/>
              <a:gd name="connsiteX163" fmla="*/ 332999 w 545883"/>
              <a:gd name="connsiteY163" fmla="*/ 0 h 5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45883" h="564070">
                <a:moveTo>
                  <a:pt x="156977" y="411575"/>
                </a:moveTo>
                <a:lnTo>
                  <a:pt x="332808" y="411575"/>
                </a:lnTo>
                <a:cubicBezTo>
                  <a:pt x="338047" y="411575"/>
                  <a:pt x="342333" y="415861"/>
                  <a:pt x="342333" y="421100"/>
                </a:cubicBezTo>
                <a:cubicBezTo>
                  <a:pt x="342333" y="426339"/>
                  <a:pt x="338047" y="430625"/>
                  <a:pt x="332808" y="430625"/>
                </a:cubicBezTo>
                <a:lnTo>
                  <a:pt x="156977" y="430625"/>
                </a:lnTo>
                <a:cubicBezTo>
                  <a:pt x="151738" y="430625"/>
                  <a:pt x="147452" y="426339"/>
                  <a:pt x="147452" y="421100"/>
                </a:cubicBezTo>
                <a:cubicBezTo>
                  <a:pt x="147452" y="415766"/>
                  <a:pt x="151738" y="411575"/>
                  <a:pt x="156977" y="411575"/>
                </a:cubicBezTo>
                <a:close/>
                <a:moveTo>
                  <a:pt x="379863" y="306323"/>
                </a:moveTo>
                <a:cubicBezTo>
                  <a:pt x="385102" y="306323"/>
                  <a:pt x="389388" y="310609"/>
                  <a:pt x="389388" y="315848"/>
                </a:cubicBezTo>
                <a:lnTo>
                  <a:pt x="389388" y="421385"/>
                </a:lnTo>
                <a:cubicBezTo>
                  <a:pt x="389388" y="426624"/>
                  <a:pt x="385102" y="430910"/>
                  <a:pt x="379863" y="430910"/>
                </a:cubicBezTo>
                <a:cubicBezTo>
                  <a:pt x="374624" y="430910"/>
                  <a:pt x="370338" y="426624"/>
                  <a:pt x="370338" y="421385"/>
                </a:cubicBezTo>
                <a:lnTo>
                  <a:pt x="370338" y="315848"/>
                </a:lnTo>
                <a:cubicBezTo>
                  <a:pt x="370338" y="310609"/>
                  <a:pt x="374624" y="306323"/>
                  <a:pt x="379863" y="306323"/>
                </a:cubicBezTo>
                <a:close/>
                <a:moveTo>
                  <a:pt x="465492" y="218408"/>
                </a:moveTo>
                <a:lnTo>
                  <a:pt x="479970" y="218408"/>
                </a:lnTo>
                <a:cubicBezTo>
                  <a:pt x="485209" y="218408"/>
                  <a:pt x="489495" y="222694"/>
                  <a:pt x="489495" y="227933"/>
                </a:cubicBezTo>
                <a:cubicBezTo>
                  <a:pt x="489495" y="233172"/>
                  <a:pt x="485209" y="237458"/>
                  <a:pt x="479970" y="237458"/>
                </a:cubicBezTo>
                <a:lnTo>
                  <a:pt x="465492" y="237458"/>
                </a:lnTo>
                <a:cubicBezTo>
                  <a:pt x="460253" y="237458"/>
                  <a:pt x="455967" y="233172"/>
                  <a:pt x="455967" y="227933"/>
                </a:cubicBezTo>
                <a:cubicBezTo>
                  <a:pt x="455967" y="222694"/>
                  <a:pt x="460253" y="218408"/>
                  <a:pt x="465492" y="218408"/>
                </a:cubicBezTo>
                <a:close/>
                <a:moveTo>
                  <a:pt x="426630" y="218408"/>
                </a:moveTo>
                <a:lnTo>
                  <a:pt x="441108" y="218408"/>
                </a:lnTo>
                <a:cubicBezTo>
                  <a:pt x="446347" y="218408"/>
                  <a:pt x="450633" y="222694"/>
                  <a:pt x="450633" y="227933"/>
                </a:cubicBezTo>
                <a:cubicBezTo>
                  <a:pt x="450633" y="233172"/>
                  <a:pt x="446347" y="237458"/>
                  <a:pt x="441108" y="237458"/>
                </a:cubicBezTo>
                <a:lnTo>
                  <a:pt x="426630" y="237458"/>
                </a:lnTo>
                <a:cubicBezTo>
                  <a:pt x="421391" y="237458"/>
                  <a:pt x="417105" y="233172"/>
                  <a:pt x="417105" y="227933"/>
                </a:cubicBezTo>
                <a:cubicBezTo>
                  <a:pt x="417105" y="222694"/>
                  <a:pt x="421391" y="218408"/>
                  <a:pt x="426630" y="218408"/>
                </a:cubicBezTo>
                <a:close/>
                <a:moveTo>
                  <a:pt x="388244" y="218408"/>
                </a:moveTo>
                <a:lnTo>
                  <a:pt x="403198" y="218408"/>
                </a:lnTo>
                <a:cubicBezTo>
                  <a:pt x="408437" y="218408"/>
                  <a:pt x="412723" y="222694"/>
                  <a:pt x="412723" y="227933"/>
                </a:cubicBezTo>
                <a:cubicBezTo>
                  <a:pt x="412723" y="233172"/>
                  <a:pt x="408437" y="237458"/>
                  <a:pt x="403198" y="237458"/>
                </a:cubicBezTo>
                <a:lnTo>
                  <a:pt x="388244" y="237458"/>
                </a:lnTo>
                <a:cubicBezTo>
                  <a:pt x="383005" y="237458"/>
                  <a:pt x="378719" y="233172"/>
                  <a:pt x="378719" y="227933"/>
                </a:cubicBezTo>
                <a:cubicBezTo>
                  <a:pt x="378719" y="222694"/>
                  <a:pt x="383005" y="218408"/>
                  <a:pt x="388244" y="218408"/>
                </a:cubicBezTo>
                <a:close/>
                <a:moveTo>
                  <a:pt x="233654" y="208026"/>
                </a:moveTo>
                <a:cubicBezTo>
                  <a:pt x="238892" y="208026"/>
                  <a:pt x="243179" y="212312"/>
                  <a:pt x="243179" y="217551"/>
                </a:cubicBezTo>
                <a:lnTo>
                  <a:pt x="243179" y="225266"/>
                </a:lnTo>
                <a:cubicBezTo>
                  <a:pt x="259466" y="229457"/>
                  <a:pt x="271563" y="244126"/>
                  <a:pt x="271563" y="261747"/>
                </a:cubicBezTo>
                <a:cubicBezTo>
                  <a:pt x="271563" y="266986"/>
                  <a:pt x="267277" y="271272"/>
                  <a:pt x="262038" y="271272"/>
                </a:cubicBezTo>
                <a:cubicBezTo>
                  <a:pt x="256799" y="271272"/>
                  <a:pt x="252513" y="266986"/>
                  <a:pt x="252513" y="261747"/>
                </a:cubicBezTo>
                <a:cubicBezTo>
                  <a:pt x="252513" y="251460"/>
                  <a:pt x="244226" y="243078"/>
                  <a:pt x="234035" y="243078"/>
                </a:cubicBezTo>
                <a:cubicBezTo>
                  <a:pt x="223843" y="243078"/>
                  <a:pt x="215556" y="251460"/>
                  <a:pt x="215556" y="261747"/>
                </a:cubicBezTo>
                <a:cubicBezTo>
                  <a:pt x="215556" y="265081"/>
                  <a:pt x="215556" y="274034"/>
                  <a:pt x="236892" y="280797"/>
                </a:cubicBezTo>
                <a:cubicBezTo>
                  <a:pt x="245369" y="283464"/>
                  <a:pt x="271468" y="291560"/>
                  <a:pt x="271468" y="318040"/>
                </a:cubicBezTo>
                <a:cubicBezTo>
                  <a:pt x="271468" y="335661"/>
                  <a:pt x="259371" y="350425"/>
                  <a:pt x="243083" y="354521"/>
                </a:cubicBezTo>
                <a:lnTo>
                  <a:pt x="243083" y="362617"/>
                </a:lnTo>
                <a:cubicBezTo>
                  <a:pt x="243083" y="367855"/>
                  <a:pt x="238797" y="372142"/>
                  <a:pt x="233558" y="372142"/>
                </a:cubicBezTo>
                <a:cubicBezTo>
                  <a:pt x="228320" y="372142"/>
                  <a:pt x="224033" y="367855"/>
                  <a:pt x="224033" y="362617"/>
                </a:cubicBezTo>
                <a:lnTo>
                  <a:pt x="224033" y="354235"/>
                </a:lnTo>
                <a:cubicBezTo>
                  <a:pt x="208222" y="349758"/>
                  <a:pt x="196506" y="335375"/>
                  <a:pt x="196506" y="318040"/>
                </a:cubicBezTo>
                <a:cubicBezTo>
                  <a:pt x="196506" y="312801"/>
                  <a:pt x="200792" y="308515"/>
                  <a:pt x="206031" y="308515"/>
                </a:cubicBezTo>
                <a:cubicBezTo>
                  <a:pt x="211270" y="308515"/>
                  <a:pt x="215556" y="312801"/>
                  <a:pt x="215556" y="318040"/>
                </a:cubicBezTo>
                <a:cubicBezTo>
                  <a:pt x="215556" y="328327"/>
                  <a:pt x="223843" y="336709"/>
                  <a:pt x="234035" y="336709"/>
                </a:cubicBezTo>
                <a:cubicBezTo>
                  <a:pt x="244131" y="336709"/>
                  <a:pt x="252418" y="328327"/>
                  <a:pt x="252513" y="317945"/>
                </a:cubicBezTo>
                <a:cubicBezTo>
                  <a:pt x="252513" y="311468"/>
                  <a:pt x="249941" y="304705"/>
                  <a:pt x="231272" y="298894"/>
                </a:cubicBezTo>
                <a:cubicBezTo>
                  <a:pt x="202602" y="289846"/>
                  <a:pt x="196601" y="273653"/>
                  <a:pt x="196601" y="261652"/>
                </a:cubicBezTo>
                <a:cubicBezTo>
                  <a:pt x="196601" y="244316"/>
                  <a:pt x="208317" y="229838"/>
                  <a:pt x="224129" y="225457"/>
                </a:cubicBezTo>
                <a:lnTo>
                  <a:pt x="224129" y="217551"/>
                </a:lnTo>
                <a:cubicBezTo>
                  <a:pt x="224129" y="212312"/>
                  <a:pt x="228415" y="208026"/>
                  <a:pt x="233654" y="208026"/>
                </a:cubicBezTo>
                <a:close/>
                <a:moveTo>
                  <a:pt x="465492" y="184118"/>
                </a:moveTo>
                <a:lnTo>
                  <a:pt x="479970" y="184118"/>
                </a:lnTo>
                <a:cubicBezTo>
                  <a:pt x="485209" y="184118"/>
                  <a:pt x="489495" y="188404"/>
                  <a:pt x="489495" y="193643"/>
                </a:cubicBezTo>
                <a:cubicBezTo>
                  <a:pt x="489495" y="198882"/>
                  <a:pt x="485209" y="203168"/>
                  <a:pt x="479970" y="203168"/>
                </a:cubicBezTo>
                <a:lnTo>
                  <a:pt x="465492" y="203168"/>
                </a:lnTo>
                <a:cubicBezTo>
                  <a:pt x="460253" y="203168"/>
                  <a:pt x="455967" y="198882"/>
                  <a:pt x="455967" y="193643"/>
                </a:cubicBezTo>
                <a:cubicBezTo>
                  <a:pt x="455967" y="188404"/>
                  <a:pt x="460253" y="184118"/>
                  <a:pt x="465492" y="184118"/>
                </a:cubicBezTo>
                <a:close/>
                <a:moveTo>
                  <a:pt x="426630" y="184118"/>
                </a:moveTo>
                <a:lnTo>
                  <a:pt x="441108" y="184118"/>
                </a:lnTo>
                <a:cubicBezTo>
                  <a:pt x="446347" y="184118"/>
                  <a:pt x="450633" y="188404"/>
                  <a:pt x="450633" y="193643"/>
                </a:cubicBezTo>
                <a:cubicBezTo>
                  <a:pt x="450633" y="198882"/>
                  <a:pt x="446347" y="203168"/>
                  <a:pt x="441108" y="203168"/>
                </a:cubicBezTo>
                <a:lnTo>
                  <a:pt x="426630" y="203168"/>
                </a:lnTo>
                <a:cubicBezTo>
                  <a:pt x="421391" y="203168"/>
                  <a:pt x="417105" y="198882"/>
                  <a:pt x="417105" y="193643"/>
                </a:cubicBezTo>
                <a:cubicBezTo>
                  <a:pt x="417105" y="188404"/>
                  <a:pt x="421391" y="184118"/>
                  <a:pt x="426630" y="184118"/>
                </a:cubicBezTo>
                <a:close/>
                <a:moveTo>
                  <a:pt x="388244" y="184118"/>
                </a:moveTo>
                <a:lnTo>
                  <a:pt x="403198" y="184118"/>
                </a:lnTo>
                <a:cubicBezTo>
                  <a:pt x="408437" y="184118"/>
                  <a:pt x="412723" y="188404"/>
                  <a:pt x="412723" y="193643"/>
                </a:cubicBezTo>
                <a:cubicBezTo>
                  <a:pt x="412723" y="198882"/>
                  <a:pt x="408437" y="203168"/>
                  <a:pt x="403198" y="203168"/>
                </a:cubicBezTo>
                <a:lnTo>
                  <a:pt x="388244" y="203168"/>
                </a:lnTo>
                <a:cubicBezTo>
                  <a:pt x="383005" y="203168"/>
                  <a:pt x="378719" y="198882"/>
                  <a:pt x="378719" y="193643"/>
                </a:cubicBezTo>
                <a:cubicBezTo>
                  <a:pt x="378719" y="188404"/>
                  <a:pt x="383005" y="184118"/>
                  <a:pt x="388244" y="184118"/>
                </a:cubicBezTo>
                <a:close/>
                <a:moveTo>
                  <a:pt x="465492" y="149828"/>
                </a:moveTo>
                <a:lnTo>
                  <a:pt x="479970" y="149828"/>
                </a:lnTo>
                <a:cubicBezTo>
                  <a:pt x="485209" y="149828"/>
                  <a:pt x="489495" y="154114"/>
                  <a:pt x="489495" y="159353"/>
                </a:cubicBezTo>
                <a:cubicBezTo>
                  <a:pt x="489495" y="164592"/>
                  <a:pt x="485209" y="168878"/>
                  <a:pt x="479970" y="168878"/>
                </a:cubicBezTo>
                <a:lnTo>
                  <a:pt x="465492" y="168878"/>
                </a:lnTo>
                <a:cubicBezTo>
                  <a:pt x="460253" y="168878"/>
                  <a:pt x="455967" y="164592"/>
                  <a:pt x="455967" y="159353"/>
                </a:cubicBezTo>
                <a:cubicBezTo>
                  <a:pt x="455967" y="154114"/>
                  <a:pt x="460253" y="149828"/>
                  <a:pt x="465492" y="149828"/>
                </a:cubicBezTo>
                <a:close/>
                <a:moveTo>
                  <a:pt x="426630" y="149828"/>
                </a:moveTo>
                <a:lnTo>
                  <a:pt x="441108" y="149828"/>
                </a:lnTo>
                <a:cubicBezTo>
                  <a:pt x="446347" y="149828"/>
                  <a:pt x="450633" y="154114"/>
                  <a:pt x="450633" y="159353"/>
                </a:cubicBezTo>
                <a:cubicBezTo>
                  <a:pt x="450633" y="164592"/>
                  <a:pt x="446347" y="168878"/>
                  <a:pt x="441108" y="168878"/>
                </a:cubicBezTo>
                <a:lnTo>
                  <a:pt x="426630" y="168878"/>
                </a:lnTo>
                <a:cubicBezTo>
                  <a:pt x="421391" y="168878"/>
                  <a:pt x="417105" y="164592"/>
                  <a:pt x="417105" y="159353"/>
                </a:cubicBezTo>
                <a:cubicBezTo>
                  <a:pt x="417105" y="154114"/>
                  <a:pt x="421391" y="149828"/>
                  <a:pt x="426630" y="149828"/>
                </a:cubicBezTo>
                <a:close/>
                <a:moveTo>
                  <a:pt x="388244" y="149828"/>
                </a:moveTo>
                <a:lnTo>
                  <a:pt x="403198" y="149828"/>
                </a:lnTo>
                <a:cubicBezTo>
                  <a:pt x="408437" y="149828"/>
                  <a:pt x="412723" y="154114"/>
                  <a:pt x="412723" y="159353"/>
                </a:cubicBezTo>
                <a:cubicBezTo>
                  <a:pt x="412723" y="164592"/>
                  <a:pt x="408437" y="168878"/>
                  <a:pt x="403198" y="168878"/>
                </a:cubicBezTo>
                <a:lnTo>
                  <a:pt x="388244" y="168878"/>
                </a:lnTo>
                <a:cubicBezTo>
                  <a:pt x="383005" y="168878"/>
                  <a:pt x="378719" y="164592"/>
                  <a:pt x="378719" y="159353"/>
                </a:cubicBezTo>
                <a:cubicBezTo>
                  <a:pt x="378719" y="154114"/>
                  <a:pt x="383005" y="149828"/>
                  <a:pt x="388244" y="149828"/>
                </a:cubicBezTo>
                <a:close/>
                <a:moveTo>
                  <a:pt x="71443" y="127920"/>
                </a:moveTo>
                <a:cubicBezTo>
                  <a:pt x="71538" y="127920"/>
                  <a:pt x="71729" y="128015"/>
                  <a:pt x="71824" y="128015"/>
                </a:cubicBezTo>
                <a:lnTo>
                  <a:pt x="303948" y="128015"/>
                </a:lnTo>
                <a:cubicBezTo>
                  <a:pt x="309187" y="128015"/>
                  <a:pt x="313473" y="132302"/>
                  <a:pt x="313473" y="137540"/>
                </a:cubicBezTo>
                <a:cubicBezTo>
                  <a:pt x="313473" y="142779"/>
                  <a:pt x="309187" y="147065"/>
                  <a:pt x="303948" y="147065"/>
                </a:cubicBezTo>
                <a:lnTo>
                  <a:pt x="71253" y="147065"/>
                </a:lnTo>
                <a:cubicBezTo>
                  <a:pt x="71157" y="147065"/>
                  <a:pt x="71157" y="147065"/>
                  <a:pt x="71062" y="147065"/>
                </a:cubicBezTo>
                <a:cubicBezTo>
                  <a:pt x="33724" y="147446"/>
                  <a:pt x="23056" y="194214"/>
                  <a:pt x="20103" y="215169"/>
                </a:cubicBezTo>
                <a:lnTo>
                  <a:pt x="61728" y="215169"/>
                </a:lnTo>
                <a:lnTo>
                  <a:pt x="61728" y="169544"/>
                </a:lnTo>
                <a:cubicBezTo>
                  <a:pt x="61728" y="164305"/>
                  <a:pt x="66014" y="160019"/>
                  <a:pt x="71253" y="160019"/>
                </a:cubicBezTo>
                <a:cubicBezTo>
                  <a:pt x="76491" y="160019"/>
                  <a:pt x="80778" y="164305"/>
                  <a:pt x="80778" y="169544"/>
                </a:cubicBezTo>
                <a:lnTo>
                  <a:pt x="80778" y="487965"/>
                </a:lnTo>
                <a:cubicBezTo>
                  <a:pt x="80778" y="519398"/>
                  <a:pt x="106400" y="545020"/>
                  <a:pt x="137928" y="545020"/>
                </a:cubicBezTo>
                <a:lnTo>
                  <a:pt x="376529" y="545020"/>
                </a:lnTo>
                <a:cubicBezTo>
                  <a:pt x="377386" y="544734"/>
                  <a:pt x="378339" y="544448"/>
                  <a:pt x="379291" y="544448"/>
                </a:cubicBezTo>
                <a:cubicBezTo>
                  <a:pt x="404151" y="544448"/>
                  <a:pt x="424344" y="524255"/>
                  <a:pt x="424344" y="499395"/>
                </a:cubicBezTo>
                <a:cubicBezTo>
                  <a:pt x="424344" y="488632"/>
                  <a:pt x="420630" y="478535"/>
                  <a:pt x="413867" y="470534"/>
                </a:cubicBezTo>
                <a:lnTo>
                  <a:pt x="148119" y="470534"/>
                </a:lnTo>
                <a:cubicBezTo>
                  <a:pt x="152501" y="479393"/>
                  <a:pt x="154882" y="489203"/>
                  <a:pt x="154882" y="499395"/>
                </a:cubicBezTo>
                <a:cubicBezTo>
                  <a:pt x="154882" y="505491"/>
                  <a:pt x="154215" y="510635"/>
                  <a:pt x="152787" y="515397"/>
                </a:cubicBezTo>
                <a:cubicBezTo>
                  <a:pt x="151263" y="520445"/>
                  <a:pt x="145929" y="523303"/>
                  <a:pt x="140880" y="521779"/>
                </a:cubicBezTo>
                <a:cubicBezTo>
                  <a:pt x="135832" y="520255"/>
                  <a:pt x="132975" y="514921"/>
                  <a:pt x="134499" y="509873"/>
                </a:cubicBezTo>
                <a:cubicBezTo>
                  <a:pt x="135451" y="506825"/>
                  <a:pt x="135832" y="503681"/>
                  <a:pt x="135832" y="499395"/>
                </a:cubicBezTo>
                <a:cubicBezTo>
                  <a:pt x="135832" y="487393"/>
                  <a:pt x="131260" y="476154"/>
                  <a:pt x="122878" y="467772"/>
                </a:cubicBezTo>
                <a:cubicBezTo>
                  <a:pt x="120116" y="465010"/>
                  <a:pt x="119354" y="460914"/>
                  <a:pt x="120783" y="457390"/>
                </a:cubicBezTo>
                <a:cubicBezTo>
                  <a:pt x="122211" y="453770"/>
                  <a:pt x="125736" y="451484"/>
                  <a:pt x="129546" y="451484"/>
                </a:cubicBezTo>
                <a:lnTo>
                  <a:pt x="417963" y="451484"/>
                </a:lnTo>
                <a:cubicBezTo>
                  <a:pt x="420534" y="451484"/>
                  <a:pt x="422916" y="452532"/>
                  <a:pt x="424725" y="454246"/>
                </a:cubicBezTo>
                <a:cubicBezTo>
                  <a:pt x="436727" y="466248"/>
                  <a:pt x="443299" y="482250"/>
                  <a:pt x="443299" y="499395"/>
                </a:cubicBezTo>
                <a:cubicBezTo>
                  <a:pt x="443299" y="533304"/>
                  <a:pt x="416820" y="561117"/>
                  <a:pt x="383387" y="563308"/>
                </a:cubicBezTo>
                <a:cubicBezTo>
                  <a:pt x="382244" y="563784"/>
                  <a:pt x="381006" y="564070"/>
                  <a:pt x="379672" y="564070"/>
                </a:cubicBezTo>
                <a:lnTo>
                  <a:pt x="137928" y="564070"/>
                </a:lnTo>
                <a:cubicBezTo>
                  <a:pt x="95922" y="564070"/>
                  <a:pt x="61728" y="529970"/>
                  <a:pt x="61728" y="487965"/>
                </a:cubicBezTo>
                <a:lnTo>
                  <a:pt x="61728" y="234219"/>
                </a:lnTo>
                <a:lnTo>
                  <a:pt x="9531" y="234219"/>
                </a:lnTo>
                <a:cubicBezTo>
                  <a:pt x="6959" y="234219"/>
                  <a:pt x="4482" y="233171"/>
                  <a:pt x="2673" y="231266"/>
                </a:cubicBezTo>
                <a:cubicBezTo>
                  <a:pt x="863" y="229361"/>
                  <a:pt x="-90" y="226789"/>
                  <a:pt x="6" y="224218"/>
                </a:cubicBezTo>
                <a:cubicBezTo>
                  <a:pt x="196" y="220217"/>
                  <a:pt x="4959" y="127920"/>
                  <a:pt x="71443" y="127920"/>
                </a:cubicBezTo>
                <a:close/>
                <a:moveTo>
                  <a:pt x="370433" y="46958"/>
                </a:moveTo>
                <a:lnTo>
                  <a:pt x="370433" y="77914"/>
                </a:lnTo>
                <a:lnTo>
                  <a:pt x="498068" y="77914"/>
                </a:lnTo>
                <a:lnTo>
                  <a:pt x="498163" y="77914"/>
                </a:lnTo>
                <a:lnTo>
                  <a:pt x="498163" y="46958"/>
                </a:lnTo>
                <a:close/>
                <a:moveTo>
                  <a:pt x="351383" y="27908"/>
                </a:moveTo>
                <a:lnTo>
                  <a:pt x="517118" y="27908"/>
                </a:lnTo>
                <a:lnTo>
                  <a:pt x="517213" y="27908"/>
                </a:lnTo>
                <a:lnTo>
                  <a:pt x="517213" y="96964"/>
                </a:lnTo>
                <a:lnTo>
                  <a:pt x="351383" y="96964"/>
                </a:lnTo>
                <a:close/>
                <a:moveTo>
                  <a:pt x="342524" y="19050"/>
                </a:moveTo>
                <a:lnTo>
                  <a:pt x="342524" y="280892"/>
                </a:lnTo>
                <a:lnTo>
                  <a:pt x="526833" y="280892"/>
                </a:lnTo>
                <a:lnTo>
                  <a:pt x="526833" y="19050"/>
                </a:lnTo>
                <a:close/>
                <a:moveTo>
                  <a:pt x="332999" y="0"/>
                </a:moveTo>
                <a:lnTo>
                  <a:pt x="536358" y="0"/>
                </a:lnTo>
                <a:cubicBezTo>
                  <a:pt x="541692" y="0"/>
                  <a:pt x="545883" y="4286"/>
                  <a:pt x="545883" y="9525"/>
                </a:cubicBezTo>
                <a:lnTo>
                  <a:pt x="545883" y="290417"/>
                </a:lnTo>
                <a:cubicBezTo>
                  <a:pt x="545883" y="295656"/>
                  <a:pt x="541597" y="299942"/>
                  <a:pt x="536358" y="299942"/>
                </a:cubicBezTo>
                <a:lnTo>
                  <a:pt x="332999" y="299942"/>
                </a:lnTo>
                <a:cubicBezTo>
                  <a:pt x="327760" y="299942"/>
                  <a:pt x="323474" y="295656"/>
                  <a:pt x="323474" y="290417"/>
                </a:cubicBezTo>
                <a:lnTo>
                  <a:pt x="323474" y="9525"/>
                </a:lnTo>
                <a:cubicBezTo>
                  <a:pt x="323474" y="4286"/>
                  <a:pt x="327760" y="0"/>
                  <a:pt x="332999"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24" name="Freihandform: Form 23">
            <a:extLst>
              <a:ext uri="{FF2B5EF4-FFF2-40B4-BE49-F238E27FC236}">
                <a16:creationId xmlns:a16="http://schemas.microsoft.com/office/drawing/2014/main" id="{5320D330-3DF6-4C44-4FA3-059CFE242BD2}"/>
              </a:ext>
            </a:extLst>
          </p:cNvPr>
          <p:cNvSpPr>
            <a:spLocks noChangeAspect="1"/>
          </p:cNvSpPr>
          <p:nvPr/>
        </p:nvSpPr>
        <p:spPr bwMode="gray">
          <a:xfrm>
            <a:off x="8200800" y="3841200"/>
            <a:ext cx="612000" cy="611251"/>
          </a:xfrm>
          <a:custGeom>
            <a:avLst/>
            <a:gdLst>
              <a:gd name="connsiteX0" fmla="*/ 52803 w 1144247"/>
              <a:gd name="connsiteY0" fmla="*/ 1070768 h 1142846"/>
              <a:gd name="connsiteX1" fmla="*/ 33523 w 1144247"/>
              <a:gd name="connsiteY1" fmla="*/ 1090048 h 1142846"/>
              <a:gd name="connsiteX2" fmla="*/ 52803 w 1144247"/>
              <a:gd name="connsiteY2" fmla="*/ 1109325 h 1142846"/>
              <a:gd name="connsiteX3" fmla="*/ 844366 w 1144247"/>
              <a:gd name="connsiteY3" fmla="*/ 1109325 h 1142846"/>
              <a:gd name="connsiteX4" fmla="*/ 863646 w 1144247"/>
              <a:gd name="connsiteY4" fmla="*/ 1090048 h 1142846"/>
              <a:gd name="connsiteX5" fmla="*/ 844366 w 1144247"/>
              <a:gd name="connsiteY5" fmla="*/ 1070768 h 1142846"/>
              <a:gd name="connsiteX6" fmla="*/ 817603 w 1144247"/>
              <a:gd name="connsiteY6" fmla="*/ 862946 h 1142846"/>
              <a:gd name="connsiteX7" fmla="*/ 808143 w 1144247"/>
              <a:gd name="connsiteY7" fmla="*/ 1037242 h 1142846"/>
              <a:gd name="connsiteX8" fmla="*/ 844366 w 1144247"/>
              <a:gd name="connsiteY8" fmla="*/ 1037242 h 1142846"/>
              <a:gd name="connsiteX9" fmla="*/ 850234 w 1144247"/>
              <a:gd name="connsiteY9" fmla="*/ 1037576 h 1142846"/>
              <a:gd name="connsiteX10" fmla="*/ 850234 w 1144247"/>
              <a:gd name="connsiteY10" fmla="*/ 991799 h 1142846"/>
              <a:gd name="connsiteX11" fmla="*/ 817603 w 1144247"/>
              <a:gd name="connsiteY11" fmla="*/ 862946 h 1142846"/>
              <a:gd name="connsiteX12" fmla="*/ 394554 w 1144247"/>
              <a:gd name="connsiteY12" fmla="*/ 839311 h 1142846"/>
              <a:gd name="connsiteX13" fmla="*/ 384840 w 1144247"/>
              <a:gd name="connsiteY13" fmla="*/ 962455 h 1142846"/>
              <a:gd name="connsiteX14" fmla="*/ 385244 w 1144247"/>
              <a:gd name="connsiteY14" fmla="*/ 962909 h 1142846"/>
              <a:gd name="connsiteX15" fmla="*/ 419301 w 1144247"/>
              <a:gd name="connsiteY15" fmla="*/ 1037242 h 1142846"/>
              <a:gd name="connsiteX16" fmla="*/ 477870 w 1144247"/>
              <a:gd name="connsiteY16" fmla="*/ 1037242 h 1142846"/>
              <a:gd name="connsiteX17" fmla="*/ 511929 w 1144247"/>
              <a:gd name="connsiteY17" fmla="*/ 962907 h 1142846"/>
              <a:gd name="connsiteX18" fmla="*/ 512291 w 1144247"/>
              <a:gd name="connsiteY18" fmla="*/ 962502 h 1142846"/>
              <a:gd name="connsiteX19" fmla="*/ 502619 w 1144247"/>
              <a:gd name="connsiteY19" fmla="*/ 839311 h 1142846"/>
              <a:gd name="connsiteX20" fmla="*/ 502619 w 1144247"/>
              <a:gd name="connsiteY20" fmla="*/ 900248 h 1142846"/>
              <a:gd name="connsiteX21" fmla="*/ 462773 w 1144247"/>
              <a:gd name="connsiteY21" fmla="*/ 940091 h 1142846"/>
              <a:gd name="connsiteX22" fmla="*/ 434400 w 1144247"/>
              <a:gd name="connsiteY22" fmla="*/ 940091 h 1142846"/>
              <a:gd name="connsiteX23" fmla="*/ 394554 w 1144247"/>
              <a:gd name="connsiteY23" fmla="*/ 900248 h 1142846"/>
              <a:gd name="connsiteX24" fmla="*/ 141486 w 1144247"/>
              <a:gd name="connsiteY24" fmla="*/ 710482 h 1142846"/>
              <a:gd name="connsiteX25" fmla="*/ 106846 w 1144247"/>
              <a:gd name="connsiteY25" fmla="*/ 747051 h 1142846"/>
              <a:gd name="connsiteX26" fmla="*/ 115685 w 1144247"/>
              <a:gd name="connsiteY26" fmla="*/ 909898 h 1142846"/>
              <a:gd name="connsiteX27" fmla="*/ 99855 w 1144247"/>
              <a:gd name="connsiteY27" fmla="*/ 927542 h 1142846"/>
              <a:gd name="connsiteX28" fmla="*/ 82211 w 1144247"/>
              <a:gd name="connsiteY28" fmla="*/ 911713 h 1142846"/>
              <a:gd name="connsiteX29" fmla="*/ 79565 w 1144247"/>
              <a:gd name="connsiteY29" fmla="*/ 862946 h 1142846"/>
              <a:gd name="connsiteX30" fmla="*/ 46934 w 1144247"/>
              <a:gd name="connsiteY30" fmla="*/ 991799 h 1142846"/>
              <a:gd name="connsiteX31" fmla="*/ 46934 w 1144247"/>
              <a:gd name="connsiteY31" fmla="*/ 1037576 h 1142846"/>
              <a:gd name="connsiteX32" fmla="*/ 52803 w 1144247"/>
              <a:gd name="connsiteY32" fmla="*/ 1037242 h 1142846"/>
              <a:gd name="connsiteX33" fmla="*/ 89025 w 1144247"/>
              <a:gd name="connsiteY33" fmla="*/ 1037242 h 1142846"/>
              <a:gd name="connsiteX34" fmla="*/ 86435 w 1144247"/>
              <a:gd name="connsiteY34" fmla="*/ 989504 h 1142846"/>
              <a:gd name="connsiteX35" fmla="*/ 102265 w 1144247"/>
              <a:gd name="connsiteY35" fmla="*/ 971860 h 1142846"/>
              <a:gd name="connsiteX36" fmla="*/ 119909 w 1144247"/>
              <a:gd name="connsiteY36" fmla="*/ 987689 h 1142846"/>
              <a:gd name="connsiteX37" fmla="*/ 122597 w 1144247"/>
              <a:gd name="connsiteY37" fmla="*/ 1037242 h 1142846"/>
              <a:gd name="connsiteX38" fmla="*/ 385432 w 1144247"/>
              <a:gd name="connsiteY38" fmla="*/ 1037242 h 1142846"/>
              <a:gd name="connsiteX39" fmla="*/ 360325 w 1144247"/>
              <a:gd name="connsiteY39" fmla="*/ 985336 h 1142846"/>
              <a:gd name="connsiteX40" fmla="*/ 359896 w 1144247"/>
              <a:gd name="connsiteY40" fmla="*/ 984855 h 1142846"/>
              <a:gd name="connsiteX41" fmla="*/ 389875 w 1144247"/>
              <a:gd name="connsiteY41" fmla="*/ 802015 h 1142846"/>
              <a:gd name="connsiteX42" fmla="*/ 428075 w 1144247"/>
              <a:gd name="connsiteY42" fmla="*/ 824198 h 1142846"/>
              <a:gd name="connsiteX43" fmla="*/ 428075 w 1144247"/>
              <a:gd name="connsiteY43" fmla="*/ 900250 h 1142846"/>
              <a:gd name="connsiteX44" fmla="*/ 434397 w 1144247"/>
              <a:gd name="connsiteY44" fmla="*/ 906571 h 1142846"/>
              <a:gd name="connsiteX45" fmla="*/ 462771 w 1144247"/>
              <a:gd name="connsiteY45" fmla="*/ 906571 h 1142846"/>
              <a:gd name="connsiteX46" fmla="*/ 469094 w 1144247"/>
              <a:gd name="connsiteY46" fmla="*/ 900250 h 1142846"/>
              <a:gd name="connsiteX47" fmla="*/ 469094 w 1144247"/>
              <a:gd name="connsiteY47" fmla="*/ 824198 h 1142846"/>
              <a:gd name="connsiteX48" fmla="*/ 507294 w 1144247"/>
              <a:gd name="connsiteY48" fmla="*/ 802015 h 1142846"/>
              <a:gd name="connsiteX49" fmla="*/ 537324 w 1144247"/>
              <a:gd name="connsiteY49" fmla="*/ 984799 h 1142846"/>
              <a:gd name="connsiteX50" fmla="*/ 536843 w 1144247"/>
              <a:gd name="connsiteY50" fmla="*/ 985336 h 1142846"/>
              <a:gd name="connsiteX51" fmla="*/ 511737 w 1144247"/>
              <a:gd name="connsiteY51" fmla="*/ 1037245 h 1142846"/>
              <a:gd name="connsiteX52" fmla="*/ 774573 w 1144247"/>
              <a:gd name="connsiteY52" fmla="*/ 1037245 h 1142846"/>
              <a:gd name="connsiteX53" fmla="*/ 790325 w 1144247"/>
              <a:gd name="connsiteY53" fmla="*/ 747051 h 1142846"/>
              <a:gd name="connsiteX54" fmla="*/ 755684 w 1144247"/>
              <a:gd name="connsiteY54" fmla="*/ 710482 h 1142846"/>
              <a:gd name="connsiteX55" fmla="*/ 372047 w 1144247"/>
              <a:gd name="connsiteY55" fmla="*/ 621515 h 1142846"/>
              <a:gd name="connsiteX56" fmla="*/ 372047 w 1144247"/>
              <a:gd name="connsiteY56" fmla="*/ 650843 h 1142846"/>
              <a:gd name="connsiteX57" fmla="*/ 366585 w 1144247"/>
              <a:gd name="connsiteY57" fmla="*/ 676957 h 1142846"/>
              <a:gd name="connsiteX58" fmla="*/ 530570 w 1144247"/>
              <a:gd name="connsiteY58" fmla="*/ 676957 h 1142846"/>
              <a:gd name="connsiteX59" fmla="*/ 525128 w 1144247"/>
              <a:gd name="connsiteY59" fmla="*/ 650841 h 1142846"/>
              <a:gd name="connsiteX60" fmla="*/ 525128 w 1144247"/>
              <a:gd name="connsiteY60" fmla="*/ 621651 h 1142846"/>
              <a:gd name="connsiteX61" fmla="*/ 449798 w 1144247"/>
              <a:gd name="connsiteY61" fmla="*/ 636936 h 1142846"/>
              <a:gd name="connsiteX62" fmla="*/ 449536 w 1144247"/>
              <a:gd name="connsiteY62" fmla="*/ 636938 h 1142846"/>
              <a:gd name="connsiteX63" fmla="*/ 449418 w 1144247"/>
              <a:gd name="connsiteY63" fmla="*/ 636938 h 1142846"/>
              <a:gd name="connsiteX64" fmla="*/ 372047 w 1144247"/>
              <a:gd name="connsiteY64" fmla="*/ 621515 h 1142846"/>
              <a:gd name="connsiteX65" fmla="*/ 533015 w 1144247"/>
              <a:gd name="connsiteY65" fmla="*/ 507891 h 1142846"/>
              <a:gd name="connsiteX66" fmla="*/ 520716 w 1144247"/>
              <a:gd name="connsiteY66" fmla="*/ 520187 h 1142846"/>
              <a:gd name="connsiteX67" fmla="*/ 533015 w 1144247"/>
              <a:gd name="connsiteY67" fmla="*/ 532483 h 1142846"/>
              <a:gd name="connsiteX68" fmla="*/ 575079 w 1144247"/>
              <a:gd name="connsiteY68" fmla="*/ 532483 h 1142846"/>
              <a:gd name="connsiteX69" fmla="*/ 587375 w 1144247"/>
              <a:gd name="connsiteY69" fmla="*/ 520187 h 1142846"/>
              <a:gd name="connsiteX70" fmla="*/ 575079 w 1144247"/>
              <a:gd name="connsiteY70" fmla="*/ 507891 h 1142846"/>
              <a:gd name="connsiteX71" fmla="*/ 688708 w 1144247"/>
              <a:gd name="connsiteY71" fmla="*/ 460096 h 1142846"/>
              <a:gd name="connsiteX72" fmla="*/ 668212 w 1144247"/>
              <a:gd name="connsiteY72" fmla="*/ 464146 h 1142846"/>
              <a:gd name="connsiteX73" fmla="*/ 646932 w 1144247"/>
              <a:gd name="connsiteY73" fmla="*/ 464146 h 1142846"/>
              <a:gd name="connsiteX74" fmla="*/ 637235 w 1144247"/>
              <a:gd name="connsiteY74" fmla="*/ 506174 h 1142846"/>
              <a:gd name="connsiteX75" fmla="*/ 654177 w 1144247"/>
              <a:gd name="connsiteY75" fmla="*/ 506174 h 1142846"/>
              <a:gd name="connsiteX76" fmla="*/ 688708 w 1144247"/>
              <a:gd name="connsiteY76" fmla="*/ 471646 h 1142846"/>
              <a:gd name="connsiteX77" fmla="*/ 686985 w 1144247"/>
              <a:gd name="connsiteY77" fmla="*/ 338279 h 1142846"/>
              <a:gd name="connsiteX78" fmla="*/ 658609 w 1144247"/>
              <a:gd name="connsiteY78" fmla="*/ 363839 h 1142846"/>
              <a:gd name="connsiteX79" fmla="*/ 648280 w 1144247"/>
              <a:gd name="connsiteY79" fmla="*/ 367437 h 1142846"/>
              <a:gd name="connsiteX80" fmla="*/ 648280 w 1144247"/>
              <a:gd name="connsiteY80" fmla="*/ 430623 h 1142846"/>
              <a:gd name="connsiteX81" fmla="*/ 668212 w 1144247"/>
              <a:gd name="connsiteY81" fmla="*/ 430623 h 1142846"/>
              <a:gd name="connsiteX82" fmla="*/ 688708 w 1144247"/>
              <a:gd name="connsiteY82" fmla="*/ 410127 h 1142846"/>
              <a:gd name="connsiteX83" fmla="*/ 688708 w 1144247"/>
              <a:gd name="connsiteY83" fmla="*/ 346465 h 1142846"/>
              <a:gd name="connsiteX84" fmla="*/ 686985 w 1144247"/>
              <a:gd name="connsiteY84" fmla="*/ 338279 h 1142846"/>
              <a:gd name="connsiteX85" fmla="*/ 210186 w 1144247"/>
              <a:gd name="connsiteY85" fmla="*/ 338276 h 1142846"/>
              <a:gd name="connsiteX86" fmla="*/ 208463 w 1144247"/>
              <a:gd name="connsiteY86" fmla="*/ 346463 h 1142846"/>
              <a:gd name="connsiteX87" fmla="*/ 208463 w 1144247"/>
              <a:gd name="connsiteY87" fmla="*/ 410127 h 1142846"/>
              <a:gd name="connsiteX88" fmla="*/ 228961 w 1144247"/>
              <a:gd name="connsiteY88" fmla="*/ 430621 h 1142846"/>
              <a:gd name="connsiteX89" fmla="*/ 248896 w 1144247"/>
              <a:gd name="connsiteY89" fmla="*/ 430621 h 1142846"/>
              <a:gd name="connsiteX90" fmla="*/ 248896 w 1144247"/>
              <a:gd name="connsiteY90" fmla="*/ 367435 h 1142846"/>
              <a:gd name="connsiteX91" fmla="*/ 238568 w 1144247"/>
              <a:gd name="connsiteY91" fmla="*/ 363839 h 1142846"/>
              <a:gd name="connsiteX92" fmla="*/ 210186 w 1144247"/>
              <a:gd name="connsiteY92" fmla="*/ 338276 h 1142846"/>
              <a:gd name="connsiteX93" fmla="*/ 358938 w 1144247"/>
              <a:gd name="connsiteY93" fmla="*/ 233800 h 1142846"/>
              <a:gd name="connsiteX94" fmla="*/ 321151 w 1144247"/>
              <a:gd name="connsiteY94" fmla="*/ 275642 h 1142846"/>
              <a:gd name="connsiteX95" fmla="*/ 321229 w 1144247"/>
              <a:gd name="connsiteY95" fmla="*/ 342348 h 1142846"/>
              <a:gd name="connsiteX96" fmla="*/ 285518 w 1144247"/>
              <a:gd name="connsiteY96" fmla="*/ 378086 h 1142846"/>
              <a:gd name="connsiteX97" fmla="*/ 282416 w 1144247"/>
              <a:gd name="connsiteY97" fmla="*/ 377945 h 1142846"/>
              <a:gd name="connsiteX98" fmla="*/ 282725 w 1144247"/>
              <a:gd name="connsiteY98" fmla="*/ 444785 h 1142846"/>
              <a:gd name="connsiteX99" fmla="*/ 449463 w 1144247"/>
              <a:gd name="connsiteY99" fmla="*/ 603410 h 1142846"/>
              <a:gd name="connsiteX100" fmla="*/ 554311 w 1144247"/>
              <a:gd name="connsiteY100" fmla="*/ 566004 h 1142846"/>
              <a:gd name="connsiteX101" fmla="*/ 533015 w 1144247"/>
              <a:gd name="connsiteY101" fmla="*/ 566004 h 1142846"/>
              <a:gd name="connsiteX102" fmla="*/ 487194 w 1144247"/>
              <a:gd name="connsiteY102" fmla="*/ 520185 h 1142846"/>
              <a:gd name="connsiteX103" fmla="*/ 533015 w 1144247"/>
              <a:gd name="connsiteY103" fmla="*/ 474366 h 1142846"/>
              <a:gd name="connsiteX104" fmla="*/ 575079 w 1144247"/>
              <a:gd name="connsiteY104" fmla="*/ 474366 h 1142846"/>
              <a:gd name="connsiteX105" fmla="*/ 607836 w 1144247"/>
              <a:gd name="connsiteY105" fmla="*/ 488211 h 1142846"/>
              <a:gd name="connsiteX106" fmla="*/ 614752 w 1144247"/>
              <a:gd name="connsiteY106" fmla="*/ 446142 h 1142846"/>
              <a:gd name="connsiteX107" fmla="*/ 614752 w 1144247"/>
              <a:gd name="connsiteY107" fmla="*/ 377945 h 1142846"/>
              <a:gd name="connsiteX108" fmla="*/ 575951 w 1144247"/>
              <a:gd name="connsiteY108" fmla="*/ 342353 h 1142846"/>
              <a:gd name="connsiteX109" fmla="*/ 576016 w 1144247"/>
              <a:gd name="connsiteY109" fmla="*/ 275698 h 1142846"/>
              <a:gd name="connsiteX110" fmla="*/ 510706 w 1144247"/>
              <a:gd name="connsiteY110" fmla="*/ 237178 h 1142846"/>
              <a:gd name="connsiteX111" fmla="*/ 386460 w 1144247"/>
              <a:gd name="connsiteY111" fmla="*/ 237178 h 1142846"/>
              <a:gd name="connsiteX112" fmla="*/ 358938 w 1144247"/>
              <a:gd name="connsiteY112" fmla="*/ 233800 h 1142846"/>
              <a:gd name="connsiteX113" fmla="*/ 823131 w 1144247"/>
              <a:gd name="connsiteY113" fmla="*/ 161292 h 1142846"/>
              <a:gd name="connsiteX114" fmla="*/ 1052436 w 1144247"/>
              <a:gd name="connsiteY114" fmla="*/ 161292 h 1142846"/>
              <a:gd name="connsiteX115" fmla="*/ 1069198 w 1144247"/>
              <a:gd name="connsiteY115" fmla="*/ 178053 h 1142846"/>
              <a:gd name="connsiteX116" fmla="*/ 1052436 w 1144247"/>
              <a:gd name="connsiteY116" fmla="*/ 194815 h 1142846"/>
              <a:gd name="connsiteX117" fmla="*/ 823131 w 1144247"/>
              <a:gd name="connsiteY117" fmla="*/ 194815 h 1142846"/>
              <a:gd name="connsiteX118" fmla="*/ 806370 w 1144247"/>
              <a:gd name="connsiteY118" fmla="*/ 178053 h 1142846"/>
              <a:gd name="connsiteX119" fmla="*/ 823131 w 1144247"/>
              <a:gd name="connsiteY119" fmla="*/ 161292 h 1142846"/>
              <a:gd name="connsiteX120" fmla="*/ 365220 w 1144247"/>
              <a:gd name="connsiteY120" fmla="*/ 96389 h 1142846"/>
              <a:gd name="connsiteX121" fmla="*/ 238942 w 1144247"/>
              <a:gd name="connsiteY121" fmla="*/ 222667 h 1142846"/>
              <a:gd name="connsiteX122" fmla="*/ 238939 w 1144247"/>
              <a:gd name="connsiteY122" fmla="*/ 222667 h 1142846"/>
              <a:gd name="connsiteX123" fmla="*/ 238939 w 1144247"/>
              <a:gd name="connsiteY123" fmla="*/ 317197 h 1142846"/>
              <a:gd name="connsiteX124" fmla="*/ 249588 w 1144247"/>
              <a:gd name="connsiteY124" fmla="*/ 332182 h 1142846"/>
              <a:gd name="connsiteX125" fmla="*/ 284823 w 1144247"/>
              <a:gd name="connsiteY125" fmla="*/ 344451 h 1142846"/>
              <a:gd name="connsiteX126" fmla="*/ 287706 w 1144247"/>
              <a:gd name="connsiteY126" fmla="*/ 342397 h 1142846"/>
              <a:gd name="connsiteX127" fmla="*/ 287628 w 1144247"/>
              <a:gd name="connsiteY127" fmla="*/ 275734 h 1142846"/>
              <a:gd name="connsiteX128" fmla="*/ 396716 w 1144247"/>
              <a:gd name="connsiteY128" fmla="*/ 205265 h 1142846"/>
              <a:gd name="connsiteX129" fmla="*/ 500451 w 1144247"/>
              <a:gd name="connsiteY129" fmla="*/ 205265 h 1142846"/>
              <a:gd name="connsiteX130" fmla="*/ 609538 w 1144247"/>
              <a:gd name="connsiteY130" fmla="*/ 275785 h 1142846"/>
              <a:gd name="connsiteX131" fmla="*/ 609474 w 1144247"/>
              <a:gd name="connsiteY131" fmla="*/ 342393 h 1142846"/>
              <a:gd name="connsiteX132" fmla="*/ 612357 w 1144247"/>
              <a:gd name="connsiteY132" fmla="*/ 344451 h 1142846"/>
              <a:gd name="connsiteX133" fmla="*/ 647580 w 1144247"/>
              <a:gd name="connsiteY133" fmla="*/ 332184 h 1142846"/>
              <a:gd name="connsiteX134" fmla="*/ 658229 w 1144247"/>
              <a:gd name="connsiteY134" fmla="*/ 317200 h 1142846"/>
              <a:gd name="connsiteX135" fmla="*/ 658229 w 1144247"/>
              <a:gd name="connsiteY135" fmla="*/ 210009 h 1142846"/>
              <a:gd name="connsiteX136" fmla="*/ 619220 w 1144247"/>
              <a:gd name="connsiteY136" fmla="*/ 170998 h 1142846"/>
              <a:gd name="connsiteX137" fmla="*/ 617340 w 1144247"/>
              <a:gd name="connsiteY137" fmla="*/ 170998 h 1142846"/>
              <a:gd name="connsiteX138" fmla="*/ 581744 w 1144247"/>
              <a:gd name="connsiteY138" fmla="*/ 135401 h 1142846"/>
              <a:gd name="connsiteX139" fmla="*/ 542732 w 1144247"/>
              <a:gd name="connsiteY139" fmla="*/ 96389 h 1142846"/>
              <a:gd name="connsiteX140" fmla="*/ 906183 w 1144247"/>
              <a:gd name="connsiteY140" fmla="*/ 82553 h 1142846"/>
              <a:gd name="connsiteX141" fmla="*/ 1052434 w 1144247"/>
              <a:gd name="connsiteY141" fmla="*/ 82553 h 1142846"/>
              <a:gd name="connsiteX142" fmla="*/ 1069196 w 1144247"/>
              <a:gd name="connsiteY142" fmla="*/ 99314 h 1142846"/>
              <a:gd name="connsiteX143" fmla="*/ 1052434 w 1144247"/>
              <a:gd name="connsiteY143" fmla="*/ 116076 h 1142846"/>
              <a:gd name="connsiteX144" fmla="*/ 906183 w 1144247"/>
              <a:gd name="connsiteY144" fmla="*/ 116076 h 1142846"/>
              <a:gd name="connsiteX145" fmla="*/ 889422 w 1144247"/>
              <a:gd name="connsiteY145" fmla="*/ 99314 h 1142846"/>
              <a:gd name="connsiteX146" fmla="*/ 906183 w 1144247"/>
              <a:gd name="connsiteY146" fmla="*/ 82553 h 1142846"/>
              <a:gd name="connsiteX147" fmla="*/ 823131 w 1144247"/>
              <a:gd name="connsiteY147" fmla="*/ 82553 h 1142846"/>
              <a:gd name="connsiteX148" fmla="*/ 840959 w 1144247"/>
              <a:gd name="connsiteY148" fmla="*/ 82553 h 1142846"/>
              <a:gd name="connsiteX149" fmla="*/ 857720 w 1144247"/>
              <a:gd name="connsiteY149" fmla="*/ 99314 h 1142846"/>
              <a:gd name="connsiteX150" fmla="*/ 840959 w 1144247"/>
              <a:gd name="connsiteY150" fmla="*/ 116076 h 1142846"/>
              <a:gd name="connsiteX151" fmla="*/ 823131 w 1144247"/>
              <a:gd name="connsiteY151" fmla="*/ 116076 h 1142846"/>
              <a:gd name="connsiteX152" fmla="*/ 806370 w 1144247"/>
              <a:gd name="connsiteY152" fmla="*/ 99314 h 1142846"/>
              <a:gd name="connsiteX153" fmla="*/ 823131 w 1144247"/>
              <a:gd name="connsiteY153" fmla="*/ 82553 h 1142846"/>
              <a:gd name="connsiteX154" fmla="*/ 365215 w 1144247"/>
              <a:gd name="connsiteY154" fmla="*/ 62862 h 1142846"/>
              <a:gd name="connsiteX155" fmla="*/ 542728 w 1144247"/>
              <a:gd name="connsiteY155" fmla="*/ 62862 h 1142846"/>
              <a:gd name="connsiteX156" fmla="*/ 615262 w 1144247"/>
              <a:gd name="connsiteY156" fmla="*/ 135396 h 1142846"/>
              <a:gd name="connsiteX157" fmla="*/ 617336 w 1144247"/>
              <a:gd name="connsiteY157" fmla="*/ 137470 h 1142846"/>
              <a:gd name="connsiteX158" fmla="*/ 619215 w 1144247"/>
              <a:gd name="connsiteY158" fmla="*/ 137470 h 1142846"/>
              <a:gd name="connsiteX159" fmla="*/ 691748 w 1144247"/>
              <a:gd name="connsiteY159" fmla="*/ 210005 h 1142846"/>
              <a:gd name="connsiteX160" fmla="*/ 691748 w 1144247"/>
              <a:gd name="connsiteY160" fmla="*/ 297857 h 1142846"/>
              <a:gd name="connsiteX161" fmla="*/ 722226 w 1144247"/>
              <a:gd name="connsiteY161" fmla="*/ 346463 h 1142846"/>
              <a:gd name="connsiteX162" fmla="*/ 722226 w 1144247"/>
              <a:gd name="connsiteY162" fmla="*/ 471641 h 1142846"/>
              <a:gd name="connsiteX163" fmla="*/ 654173 w 1144247"/>
              <a:gd name="connsiteY163" fmla="*/ 539695 h 1142846"/>
              <a:gd name="connsiteX164" fmla="*/ 621736 w 1144247"/>
              <a:gd name="connsiteY164" fmla="*/ 539695 h 1142846"/>
              <a:gd name="connsiteX165" fmla="*/ 558644 w 1144247"/>
              <a:gd name="connsiteY165" fmla="*/ 604041 h 1142846"/>
              <a:gd name="connsiteX166" fmla="*/ 558644 w 1144247"/>
              <a:gd name="connsiteY166" fmla="*/ 650841 h 1142846"/>
              <a:gd name="connsiteX167" fmla="*/ 572205 w 1144247"/>
              <a:gd name="connsiteY167" fmla="*/ 676957 h 1142846"/>
              <a:gd name="connsiteX168" fmla="*/ 755682 w 1144247"/>
              <a:gd name="connsiteY168" fmla="*/ 676957 h 1142846"/>
              <a:gd name="connsiteX169" fmla="*/ 823796 w 1144247"/>
              <a:gd name="connsiteY169" fmla="*/ 748866 h 1142846"/>
              <a:gd name="connsiteX170" fmla="*/ 820690 w 1144247"/>
              <a:gd name="connsiteY170" fmla="*/ 806089 h 1142846"/>
              <a:gd name="connsiteX171" fmla="*/ 883757 w 1144247"/>
              <a:gd name="connsiteY171" fmla="*/ 991799 h 1142846"/>
              <a:gd name="connsiteX172" fmla="*/ 883757 w 1144247"/>
              <a:gd name="connsiteY172" fmla="*/ 1054934 h 1142846"/>
              <a:gd name="connsiteX173" fmla="*/ 897169 w 1144247"/>
              <a:gd name="connsiteY173" fmla="*/ 1090045 h 1142846"/>
              <a:gd name="connsiteX174" fmla="*/ 844366 w 1144247"/>
              <a:gd name="connsiteY174" fmla="*/ 1142846 h 1142846"/>
              <a:gd name="connsiteX175" fmla="*/ 52803 w 1144247"/>
              <a:gd name="connsiteY175" fmla="*/ 1142846 h 1142846"/>
              <a:gd name="connsiteX176" fmla="*/ 0 w 1144247"/>
              <a:gd name="connsiteY176" fmla="*/ 1090045 h 1142846"/>
              <a:gd name="connsiteX177" fmla="*/ 13411 w 1144247"/>
              <a:gd name="connsiteY177" fmla="*/ 1054931 h 1142846"/>
              <a:gd name="connsiteX178" fmla="*/ 13411 w 1144247"/>
              <a:gd name="connsiteY178" fmla="*/ 991799 h 1142846"/>
              <a:gd name="connsiteX179" fmla="*/ 76481 w 1144247"/>
              <a:gd name="connsiteY179" fmla="*/ 806087 h 1142846"/>
              <a:gd name="connsiteX180" fmla="*/ 73375 w 1144247"/>
              <a:gd name="connsiteY180" fmla="*/ 748864 h 1142846"/>
              <a:gd name="connsiteX181" fmla="*/ 141486 w 1144247"/>
              <a:gd name="connsiteY181" fmla="*/ 676955 h 1142846"/>
              <a:gd name="connsiteX182" fmla="*/ 324899 w 1144247"/>
              <a:gd name="connsiteY182" fmla="*/ 676955 h 1142846"/>
              <a:gd name="connsiteX183" fmla="*/ 338518 w 1144247"/>
              <a:gd name="connsiteY183" fmla="*/ 650839 h 1142846"/>
              <a:gd name="connsiteX184" fmla="*/ 338518 w 1144247"/>
              <a:gd name="connsiteY184" fmla="*/ 603844 h 1142846"/>
              <a:gd name="connsiteX185" fmla="*/ 313219 w 1144247"/>
              <a:gd name="connsiteY185" fmla="*/ 584850 h 1142846"/>
              <a:gd name="connsiteX186" fmla="*/ 250592 w 1144247"/>
              <a:gd name="connsiteY186" fmla="*/ 464141 h 1142846"/>
              <a:gd name="connsiteX187" fmla="*/ 228954 w 1144247"/>
              <a:gd name="connsiteY187" fmla="*/ 464141 h 1142846"/>
              <a:gd name="connsiteX188" fmla="*/ 174935 w 1144247"/>
              <a:gd name="connsiteY188" fmla="*/ 410122 h 1142846"/>
              <a:gd name="connsiteX189" fmla="*/ 174935 w 1144247"/>
              <a:gd name="connsiteY189" fmla="*/ 346460 h 1142846"/>
              <a:gd name="connsiteX190" fmla="*/ 205414 w 1144247"/>
              <a:gd name="connsiteY190" fmla="*/ 297855 h 1142846"/>
              <a:gd name="connsiteX191" fmla="*/ 205414 w 1144247"/>
              <a:gd name="connsiteY191" fmla="*/ 222663 h 1142846"/>
              <a:gd name="connsiteX192" fmla="*/ 365215 w 1144247"/>
              <a:gd name="connsiteY192" fmla="*/ 62862 h 1142846"/>
              <a:gd name="connsiteX193" fmla="*/ 796830 w 1144247"/>
              <a:gd name="connsiteY193" fmla="*/ 0 h 1142846"/>
              <a:gd name="connsiteX194" fmla="*/ 1078737 w 1144247"/>
              <a:gd name="connsiteY194" fmla="*/ 0 h 1142846"/>
              <a:gd name="connsiteX195" fmla="*/ 1144245 w 1144247"/>
              <a:gd name="connsiteY195" fmla="*/ 65506 h 1142846"/>
              <a:gd name="connsiteX196" fmla="*/ 1144245 w 1144247"/>
              <a:gd name="connsiteY196" fmla="*/ 97947 h 1142846"/>
              <a:gd name="connsiteX197" fmla="*/ 1127483 w 1144247"/>
              <a:gd name="connsiteY197" fmla="*/ 114708 h 1142846"/>
              <a:gd name="connsiteX198" fmla="*/ 1110722 w 1144247"/>
              <a:gd name="connsiteY198" fmla="*/ 97947 h 1142846"/>
              <a:gd name="connsiteX199" fmla="*/ 1110722 w 1144247"/>
              <a:gd name="connsiteY199" fmla="*/ 65506 h 1142846"/>
              <a:gd name="connsiteX200" fmla="*/ 1078737 w 1144247"/>
              <a:gd name="connsiteY200" fmla="*/ 33523 h 1142846"/>
              <a:gd name="connsiteX201" fmla="*/ 796828 w 1144247"/>
              <a:gd name="connsiteY201" fmla="*/ 33523 h 1142846"/>
              <a:gd name="connsiteX202" fmla="*/ 764843 w 1144247"/>
              <a:gd name="connsiteY202" fmla="*/ 65506 h 1142846"/>
              <a:gd name="connsiteX203" fmla="*/ 764843 w 1144247"/>
              <a:gd name="connsiteY203" fmla="*/ 206498 h 1142846"/>
              <a:gd name="connsiteX204" fmla="*/ 796828 w 1144247"/>
              <a:gd name="connsiteY204" fmla="*/ 238483 h 1142846"/>
              <a:gd name="connsiteX205" fmla="*/ 842057 w 1144247"/>
              <a:gd name="connsiteY205" fmla="*/ 283712 h 1142846"/>
              <a:gd name="connsiteX206" fmla="*/ 842057 w 1144247"/>
              <a:gd name="connsiteY206" fmla="*/ 349779 h 1142846"/>
              <a:gd name="connsiteX207" fmla="*/ 895624 w 1144247"/>
              <a:gd name="connsiteY207" fmla="*/ 260452 h 1142846"/>
              <a:gd name="connsiteX208" fmla="*/ 934414 w 1144247"/>
              <a:gd name="connsiteY208" fmla="*/ 238483 h 1142846"/>
              <a:gd name="connsiteX209" fmla="*/ 1078739 w 1144247"/>
              <a:gd name="connsiteY209" fmla="*/ 238483 h 1142846"/>
              <a:gd name="connsiteX210" fmla="*/ 1110724 w 1144247"/>
              <a:gd name="connsiteY210" fmla="*/ 206498 h 1142846"/>
              <a:gd name="connsiteX211" fmla="*/ 1110724 w 1144247"/>
              <a:gd name="connsiteY211" fmla="*/ 176310 h 1142846"/>
              <a:gd name="connsiteX212" fmla="*/ 1127486 w 1144247"/>
              <a:gd name="connsiteY212" fmla="*/ 159548 h 1142846"/>
              <a:gd name="connsiteX213" fmla="*/ 1144247 w 1144247"/>
              <a:gd name="connsiteY213" fmla="*/ 176310 h 1142846"/>
              <a:gd name="connsiteX214" fmla="*/ 1144247 w 1144247"/>
              <a:gd name="connsiteY214" fmla="*/ 206498 h 1142846"/>
              <a:gd name="connsiteX215" fmla="*/ 1078739 w 1144247"/>
              <a:gd name="connsiteY215" fmla="*/ 272006 h 1142846"/>
              <a:gd name="connsiteX216" fmla="*/ 934417 w 1144247"/>
              <a:gd name="connsiteY216" fmla="*/ 272006 h 1142846"/>
              <a:gd name="connsiteX217" fmla="*/ 924375 w 1144247"/>
              <a:gd name="connsiteY217" fmla="*/ 277692 h 1142846"/>
              <a:gd name="connsiteX218" fmla="*/ 859945 w 1144247"/>
              <a:gd name="connsiteY218" fmla="*/ 385137 h 1142846"/>
              <a:gd name="connsiteX219" fmla="*/ 828826 w 1144247"/>
              <a:gd name="connsiteY219" fmla="*/ 397576 h 1142846"/>
              <a:gd name="connsiteX220" fmla="*/ 808536 w 1144247"/>
              <a:gd name="connsiteY220" fmla="*/ 370905 h 1142846"/>
              <a:gd name="connsiteX221" fmla="*/ 808536 w 1144247"/>
              <a:gd name="connsiteY221" fmla="*/ 283712 h 1142846"/>
              <a:gd name="connsiteX222" fmla="*/ 796830 w 1144247"/>
              <a:gd name="connsiteY222" fmla="*/ 272006 h 1142846"/>
              <a:gd name="connsiteX223" fmla="*/ 731322 w 1144247"/>
              <a:gd name="connsiteY223" fmla="*/ 206498 h 1142846"/>
              <a:gd name="connsiteX224" fmla="*/ 731322 w 1144247"/>
              <a:gd name="connsiteY224" fmla="*/ 65506 h 1142846"/>
              <a:gd name="connsiteX225" fmla="*/ 796830 w 1144247"/>
              <a:gd name="connsiteY225" fmla="*/ 0 h 11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144247" h="1142846">
                <a:moveTo>
                  <a:pt x="52803" y="1070768"/>
                </a:moveTo>
                <a:cubicBezTo>
                  <a:pt x="42172" y="1070768"/>
                  <a:pt x="33523" y="1079419"/>
                  <a:pt x="33523" y="1090048"/>
                </a:cubicBezTo>
                <a:cubicBezTo>
                  <a:pt x="33523" y="1100677"/>
                  <a:pt x="42172" y="1109325"/>
                  <a:pt x="52803" y="1109325"/>
                </a:cubicBezTo>
                <a:lnTo>
                  <a:pt x="844366" y="1109325"/>
                </a:lnTo>
                <a:cubicBezTo>
                  <a:pt x="854997" y="1109325"/>
                  <a:pt x="863646" y="1100679"/>
                  <a:pt x="863646" y="1090048"/>
                </a:cubicBezTo>
                <a:cubicBezTo>
                  <a:pt x="863646" y="1079416"/>
                  <a:pt x="854997" y="1070768"/>
                  <a:pt x="844366" y="1070768"/>
                </a:cubicBezTo>
                <a:close/>
                <a:moveTo>
                  <a:pt x="817603" y="862946"/>
                </a:moveTo>
                <a:lnTo>
                  <a:pt x="808143" y="1037242"/>
                </a:lnTo>
                <a:lnTo>
                  <a:pt x="844366" y="1037242"/>
                </a:lnTo>
                <a:cubicBezTo>
                  <a:pt x="846350" y="1037242"/>
                  <a:pt x="848306" y="1037361"/>
                  <a:pt x="850234" y="1037576"/>
                </a:cubicBezTo>
                <a:lnTo>
                  <a:pt x="850234" y="991799"/>
                </a:lnTo>
                <a:cubicBezTo>
                  <a:pt x="850234" y="946740"/>
                  <a:pt x="838819" y="902349"/>
                  <a:pt x="817603" y="862946"/>
                </a:cubicBezTo>
                <a:close/>
                <a:moveTo>
                  <a:pt x="394554" y="839311"/>
                </a:moveTo>
                <a:cubicBezTo>
                  <a:pt x="356792" y="870207"/>
                  <a:pt x="352454" y="926228"/>
                  <a:pt x="384840" y="962455"/>
                </a:cubicBezTo>
                <a:lnTo>
                  <a:pt x="385244" y="962909"/>
                </a:lnTo>
                <a:cubicBezTo>
                  <a:pt x="404097" y="983852"/>
                  <a:pt x="415870" y="1009778"/>
                  <a:pt x="419301" y="1037242"/>
                </a:cubicBezTo>
                <a:lnTo>
                  <a:pt x="477870" y="1037242"/>
                </a:lnTo>
                <a:cubicBezTo>
                  <a:pt x="481300" y="1009778"/>
                  <a:pt x="493074" y="983852"/>
                  <a:pt x="511929" y="962907"/>
                </a:cubicBezTo>
                <a:lnTo>
                  <a:pt x="512291" y="962502"/>
                </a:lnTo>
                <a:cubicBezTo>
                  <a:pt x="544936" y="925983"/>
                  <a:pt x="540131" y="870002"/>
                  <a:pt x="502619" y="839311"/>
                </a:cubicBezTo>
                <a:lnTo>
                  <a:pt x="502619" y="900248"/>
                </a:lnTo>
                <a:cubicBezTo>
                  <a:pt x="502619" y="922217"/>
                  <a:pt x="484744" y="940091"/>
                  <a:pt x="462773" y="940091"/>
                </a:cubicBezTo>
                <a:lnTo>
                  <a:pt x="434400" y="940091"/>
                </a:lnTo>
                <a:cubicBezTo>
                  <a:pt x="412429" y="940091"/>
                  <a:pt x="394554" y="922219"/>
                  <a:pt x="394554" y="900248"/>
                </a:cubicBezTo>
                <a:close/>
                <a:moveTo>
                  <a:pt x="141486" y="710482"/>
                </a:moveTo>
                <a:cubicBezTo>
                  <a:pt x="121491" y="710482"/>
                  <a:pt x="105771" y="727241"/>
                  <a:pt x="106846" y="747051"/>
                </a:cubicBezTo>
                <a:lnTo>
                  <a:pt x="115685" y="909898"/>
                </a:lnTo>
                <a:cubicBezTo>
                  <a:pt x="116186" y="919142"/>
                  <a:pt x="109099" y="927042"/>
                  <a:pt x="99855" y="927542"/>
                </a:cubicBezTo>
                <a:cubicBezTo>
                  <a:pt x="90632" y="928068"/>
                  <a:pt x="82714" y="920959"/>
                  <a:pt x="82211" y="911713"/>
                </a:cubicBezTo>
                <a:lnTo>
                  <a:pt x="79565" y="862946"/>
                </a:lnTo>
                <a:cubicBezTo>
                  <a:pt x="58352" y="902349"/>
                  <a:pt x="46934" y="946742"/>
                  <a:pt x="46934" y="991799"/>
                </a:cubicBezTo>
                <a:lnTo>
                  <a:pt x="46934" y="1037576"/>
                </a:lnTo>
                <a:cubicBezTo>
                  <a:pt x="48863" y="1037363"/>
                  <a:pt x="50818" y="1037242"/>
                  <a:pt x="52803" y="1037242"/>
                </a:cubicBezTo>
                <a:lnTo>
                  <a:pt x="89025" y="1037242"/>
                </a:lnTo>
                <a:lnTo>
                  <a:pt x="86435" y="989504"/>
                </a:lnTo>
                <a:cubicBezTo>
                  <a:pt x="85935" y="980260"/>
                  <a:pt x="93021" y="972360"/>
                  <a:pt x="102265" y="971860"/>
                </a:cubicBezTo>
                <a:cubicBezTo>
                  <a:pt x="111508" y="971350"/>
                  <a:pt x="119408" y="978446"/>
                  <a:pt x="119909" y="987689"/>
                </a:cubicBezTo>
                <a:lnTo>
                  <a:pt x="122597" y="1037242"/>
                </a:lnTo>
                <a:lnTo>
                  <a:pt x="385432" y="1037242"/>
                </a:lnTo>
                <a:cubicBezTo>
                  <a:pt x="382229" y="1018097"/>
                  <a:pt x="373607" y="1000088"/>
                  <a:pt x="360325" y="985336"/>
                </a:cubicBezTo>
                <a:lnTo>
                  <a:pt x="359896" y="984855"/>
                </a:lnTo>
                <a:cubicBezTo>
                  <a:pt x="309230" y="928175"/>
                  <a:pt x="324107" y="839382"/>
                  <a:pt x="389875" y="802015"/>
                </a:cubicBezTo>
                <a:cubicBezTo>
                  <a:pt x="406737" y="792434"/>
                  <a:pt x="428075" y="804415"/>
                  <a:pt x="428075" y="824198"/>
                </a:cubicBezTo>
                <a:lnTo>
                  <a:pt x="428075" y="900250"/>
                </a:lnTo>
                <a:cubicBezTo>
                  <a:pt x="428075" y="903735"/>
                  <a:pt x="430911" y="906571"/>
                  <a:pt x="434397" y="906571"/>
                </a:cubicBezTo>
                <a:lnTo>
                  <a:pt x="462771" y="906571"/>
                </a:lnTo>
                <a:cubicBezTo>
                  <a:pt x="466258" y="906571"/>
                  <a:pt x="469094" y="903737"/>
                  <a:pt x="469094" y="900250"/>
                </a:cubicBezTo>
                <a:lnTo>
                  <a:pt x="469094" y="824198"/>
                </a:lnTo>
                <a:cubicBezTo>
                  <a:pt x="469094" y="804377"/>
                  <a:pt x="490465" y="792455"/>
                  <a:pt x="507294" y="802015"/>
                </a:cubicBezTo>
                <a:cubicBezTo>
                  <a:pt x="572873" y="839279"/>
                  <a:pt x="588059" y="928039"/>
                  <a:pt x="537324" y="984799"/>
                </a:cubicBezTo>
                <a:lnTo>
                  <a:pt x="536843" y="985336"/>
                </a:lnTo>
                <a:cubicBezTo>
                  <a:pt x="523561" y="1000090"/>
                  <a:pt x="514939" y="1018099"/>
                  <a:pt x="511737" y="1037245"/>
                </a:cubicBezTo>
                <a:lnTo>
                  <a:pt x="774573" y="1037245"/>
                </a:lnTo>
                <a:lnTo>
                  <a:pt x="790325" y="747051"/>
                </a:lnTo>
                <a:cubicBezTo>
                  <a:pt x="791406" y="727092"/>
                  <a:pt x="775532" y="710482"/>
                  <a:pt x="755684" y="710482"/>
                </a:cubicBezTo>
                <a:close/>
                <a:moveTo>
                  <a:pt x="372047" y="621515"/>
                </a:moveTo>
                <a:lnTo>
                  <a:pt x="372047" y="650843"/>
                </a:lnTo>
                <a:cubicBezTo>
                  <a:pt x="372047" y="659988"/>
                  <a:pt x="370123" y="668849"/>
                  <a:pt x="366585" y="676957"/>
                </a:cubicBezTo>
                <a:lnTo>
                  <a:pt x="530570" y="676957"/>
                </a:lnTo>
                <a:cubicBezTo>
                  <a:pt x="527043" y="668852"/>
                  <a:pt x="525128" y="659993"/>
                  <a:pt x="525128" y="650841"/>
                </a:cubicBezTo>
                <a:lnTo>
                  <a:pt x="525128" y="621651"/>
                </a:lnTo>
                <a:cubicBezTo>
                  <a:pt x="501532" y="631373"/>
                  <a:pt x="476372" y="636522"/>
                  <a:pt x="449798" y="636936"/>
                </a:cubicBezTo>
                <a:cubicBezTo>
                  <a:pt x="449711" y="636938"/>
                  <a:pt x="449623" y="636938"/>
                  <a:pt x="449536" y="636938"/>
                </a:cubicBezTo>
                <a:lnTo>
                  <a:pt x="449418" y="636938"/>
                </a:lnTo>
                <a:cubicBezTo>
                  <a:pt x="422121" y="636746"/>
                  <a:pt x="396275" y="631547"/>
                  <a:pt x="372047" y="621515"/>
                </a:cubicBezTo>
                <a:close/>
                <a:moveTo>
                  <a:pt x="533015" y="507891"/>
                </a:moveTo>
                <a:cubicBezTo>
                  <a:pt x="526234" y="507891"/>
                  <a:pt x="520716" y="513406"/>
                  <a:pt x="520716" y="520187"/>
                </a:cubicBezTo>
                <a:cubicBezTo>
                  <a:pt x="520716" y="526967"/>
                  <a:pt x="526234" y="532483"/>
                  <a:pt x="533015" y="532483"/>
                </a:cubicBezTo>
                <a:lnTo>
                  <a:pt x="575079" y="532483"/>
                </a:lnTo>
                <a:cubicBezTo>
                  <a:pt x="581860" y="532483"/>
                  <a:pt x="587375" y="526967"/>
                  <a:pt x="587375" y="520187"/>
                </a:cubicBezTo>
                <a:cubicBezTo>
                  <a:pt x="587375" y="513406"/>
                  <a:pt x="581860" y="507891"/>
                  <a:pt x="575079" y="507891"/>
                </a:cubicBezTo>
                <a:close/>
                <a:moveTo>
                  <a:pt x="688708" y="460096"/>
                </a:moveTo>
                <a:cubicBezTo>
                  <a:pt x="682384" y="462700"/>
                  <a:pt x="675464" y="464146"/>
                  <a:pt x="668212" y="464146"/>
                </a:cubicBezTo>
                <a:lnTo>
                  <a:pt x="646932" y="464146"/>
                </a:lnTo>
                <a:cubicBezTo>
                  <a:pt x="645213" y="478619"/>
                  <a:pt x="641955" y="492716"/>
                  <a:pt x="637235" y="506174"/>
                </a:cubicBezTo>
                <a:lnTo>
                  <a:pt x="654177" y="506174"/>
                </a:lnTo>
                <a:cubicBezTo>
                  <a:pt x="673216" y="506174"/>
                  <a:pt x="688708" y="490684"/>
                  <a:pt x="688708" y="471646"/>
                </a:cubicBezTo>
                <a:close/>
                <a:moveTo>
                  <a:pt x="686985" y="338279"/>
                </a:moveTo>
                <a:cubicBezTo>
                  <a:pt x="681438" y="350000"/>
                  <a:pt x="671388" y="359387"/>
                  <a:pt x="658609" y="363839"/>
                </a:cubicBezTo>
                <a:lnTo>
                  <a:pt x="648280" y="367437"/>
                </a:lnTo>
                <a:lnTo>
                  <a:pt x="648280" y="430623"/>
                </a:lnTo>
                <a:lnTo>
                  <a:pt x="668212" y="430623"/>
                </a:lnTo>
                <a:cubicBezTo>
                  <a:pt x="679514" y="430623"/>
                  <a:pt x="688708" y="421429"/>
                  <a:pt x="688708" y="410127"/>
                </a:cubicBezTo>
                <a:lnTo>
                  <a:pt x="688708" y="346465"/>
                </a:lnTo>
                <a:cubicBezTo>
                  <a:pt x="688708" y="343566"/>
                  <a:pt x="688087" y="340800"/>
                  <a:pt x="686985" y="338279"/>
                </a:cubicBezTo>
                <a:close/>
                <a:moveTo>
                  <a:pt x="210186" y="338276"/>
                </a:moveTo>
                <a:cubicBezTo>
                  <a:pt x="209084" y="340797"/>
                  <a:pt x="208463" y="343566"/>
                  <a:pt x="208463" y="346463"/>
                </a:cubicBezTo>
                <a:lnTo>
                  <a:pt x="208463" y="410127"/>
                </a:lnTo>
                <a:cubicBezTo>
                  <a:pt x="208463" y="421426"/>
                  <a:pt x="217657" y="430623"/>
                  <a:pt x="228961" y="430621"/>
                </a:cubicBezTo>
                <a:lnTo>
                  <a:pt x="248896" y="430621"/>
                </a:lnTo>
                <a:lnTo>
                  <a:pt x="248896" y="367435"/>
                </a:lnTo>
                <a:lnTo>
                  <a:pt x="238568" y="363839"/>
                </a:lnTo>
                <a:cubicBezTo>
                  <a:pt x="225785" y="359387"/>
                  <a:pt x="215735" y="350000"/>
                  <a:pt x="210186" y="338276"/>
                </a:cubicBezTo>
                <a:close/>
                <a:moveTo>
                  <a:pt x="358938" y="233800"/>
                </a:moveTo>
                <a:cubicBezTo>
                  <a:pt x="334776" y="236386"/>
                  <a:pt x="321065" y="255230"/>
                  <a:pt x="321151" y="275642"/>
                </a:cubicBezTo>
                <a:lnTo>
                  <a:pt x="321229" y="342348"/>
                </a:lnTo>
                <a:cubicBezTo>
                  <a:pt x="321262" y="361888"/>
                  <a:pt x="305446" y="378086"/>
                  <a:pt x="285518" y="378086"/>
                </a:cubicBezTo>
                <a:cubicBezTo>
                  <a:pt x="284483" y="378086"/>
                  <a:pt x="283449" y="378034"/>
                  <a:pt x="282416" y="377945"/>
                </a:cubicBezTo>
                <a:cubicBezTo>
                  <a:pt x="282510" y="399359"/>
                  <a:pt x="282168" y="422749"/>
                  <a:pt x="282725" y="444785"/>
                </a:cubicBezTo>
                <a:cubicBezTo>
                  <a:pt x="285145" y="540218"/>
                  <a:pt x="364842" y="602733"/>
                  <a:pt x="449463" y="603410"/>
                </a:cubicBezTo>
                <a:cubicBezTo>
                  <a:pt x="488146" y="602769"/>
                  <a:pt x="523351" y="590169"/>
                  <a:pt x="554311" y="566004"/>
                </a:cubicBezTo>
                <a:lnTo>
                  <a:pt x="533015" y="566004"/>
                </a:lnTo>
                <a:cubicBezTo>
                  <a:pt x="507750" y="566004"/>
                  <a:pt x="487194" y="545450"/>
                  <a:pt x="487194" y="520185"/>
                </a:cubicBezTo>
                <a:cubicBezTo>
                  <a:pt x="487194" y="494920"/>
                  <a:pt x="507750" y="474366"/>
                  <a:pt x="533015" y="474366"/>
                </a:cubicBezTo>
                <a:lnTo>
                  <a:pt x="575079" y="474366"/>
                </a:lnTo>
                <a:cubicBezTo>
                  <a:pt x="587910" y="474366"/>
                  <a:pt x="599511" y="479682"/>
                  <a:pt x="607836" y="488211"/>
                </a:cubicBezTo>
                <a:cubicBezTo>
                  <a:pt x="611881" y="474766"/>
                  <a:pt x="614265" y="460628"/>
                  <a:pt x="614752" y="446142"/>
                </a:cubicBezTo>
                <a:lnTo>
                  <a:pt x="614752" y="377945"/>
                </a:lnTo>
                <a:cubicBezTo>
                  <a:pt x="593682" y="379773"/>
                  <a:pt x="575924" y="363128"/>
                  <a:pt x="575951" y="342353"/>
                </a:cubicBezTo>
                <a:lnTo>
                  <a:pt x="576016" y="275698"/>
                </a:lnTo>
                <a:cubicBezTo>
                  <a:pt x="576136" y="246726"/>
                  <a:pt x="549778" y="224625"/>
                  <a:pt x="510706" y="237178"/>
                </a:cubicBezTo>
                <a:cubicBezTo>
                  <a:pt x="471965" y="249629"/>
                  <a:pt x="425328" y="249667"/>
                  <a:pt x="386460" y="237178"/>
                </a:cubicBezTo>
                <a:cubicBezTo>
                  <a:pt x="376207" y="233883"/>
                  <a:pt x="366992" y="232938"/>
                  <a:pt x="358938" y="233800"/>
                </a:cubicBezTo>
                <a:close/>
                <a:moveTo>
                  <a:pt x="823131" y="161292"/>
                </a:moveTo>
                <a:lnTo>
                  <a:pt x="1052436" y="161292"/>
                </a:lnTo>
                <a:cubicBezTo>
                  <a:pt x="1061693" y="161292"/>
                  <a:pt x="1069198" y="168797"/>
                  <a:pt x="1069198" y="178053"/>
                </a:cubicBezTo>
                <a:cubicBezTo>
                  <a:pt x="1069198" y="187310"/>
                  <a:pt x="1061693" y="194815"/>
                  <a:pt x="1052436" y="194815"/>
                </a:cubicBezTo>
                <a:lnTo>
                  <a:pt x="823131" y="194815"/>
                </a:lnTo>
                <a:cubicBezTo>
                  <a:pt x="813875" y="194815"/>
                  <a:pt x="806370" y="187310"/>
                  <a:pt x="806370" y="178053"/>
                </a:cubicBezTo>
                <a:cubicBezTo>
                  <a:pt x="806370" y="168797"/>
                  <a:pt x="813875" y="161292"/>
                  <a:pt x="823131" y="161292"/>
                </a:cubicBezTo>
                <a:close/>
                <a:moveTo>
                  <a:pt x="365220" y="96389"/>
                </a:moveTo>
                <a:cubicBezTo>
                  <a:pt x="295591" y="96389"/>
                  <a:pt x="238942" y="153038"/>
                  <a:pt x="238942" y="222667"/>
                </a:cubicBezTo>
                <a:lnTo>
                  <a:pt x="238939" y="222667"/>
                </a:lnTo>
                <a:lnTo>
                  <a:pt x="238939" y="317197"/>
                </a:lnTo>
                <a:cubicBezTo>
                  <a:pt x="238939" y="323942"/>
                  <a:pt x="243219" y="329965"/>
                  <a:pt x="249588" y="332182"/>
                </a:cubicBezTo>
                <a:lnTo>
                  <a:pt x="284823" y="344451"/>
                </a:lnTo>
                <a:cubicBezTo>
                  <a:pt x="286209" y="344947"/>
                  <a:pt x="287706" y="343935"/>
                  <a:pt x="287706" y="342397"/>
                </a:cubicBezTo>
                <a:lnTo>
                  <a:pt x="287628" y="275734"/>
                </a:lnTo>
                <a:cubicBezTo>
                  <a:pt x="287425" y="226623"/>
                  <a:pt x="333603" y="184981"/>
                  <a:pt x="396716" y="205265"/>
                </a:cubicBezTo>
                <a:cubicBezTo>
                  <a:pt x="428683" y="215536"/>
                  <a:pt x="468376" y="215572"/>
                  <a:pt x="500451" y="205265"/>
                </a:cubicBezTo>
                <a:cubicBezTo>
                  <a:pt x="564225" y="184780"/>
                  <a:pt x="609742" y="227175"/>
                  <a:pt x="609538" y="275785"/>
                </a:cubicBezTo>
                <a:lnTo>
                  <a:pt x="609474" y="342393"/>
                </a:lnTo>
                <a:cubicBezTo>
                  <a:pt x="609474" y="343919"/>
                  <a:pt x="610937" y="344943"/>
                  <a:pt x="612357" y="344451"/>
                </a:cubicBezTo>
                <a:lnTo>
                  <a:pt x="647580" y="332184"/>
                </a:lnTo>
                <a:cubicBezTo>
                  <a:pt x="653949" y="329965"/>
                  <a:pt x="658229" y="323944"/>
                  <a:pt x="658229" y="317200"/>
                </a:cubicBezTo>
                <a:lnTo>
                  <a:pt x="658229" y="210009"/>
                </a:lnTo>
                <a:cubicBezTo>
                  <a:pt x="658229" y="188499"/>
                  <a:pt x="640730" y="170998"/>
                  <a:pt x="619220" y="170998"/>
                </a:cubicBezTo>
                <a:lnTo>
                  <a:pt x="617340" y="170998"/>
                </a:lnTo>
                <a:cubicBezTo>
                  <a:pt x="597714" y="170998"/>
                  <a:pt x="581744" y="155030"/>
                  <a:pt x="581744" y="135401"/>
                </a:cubicBezTo>
                <a:cubicBezTo>
                  <a:pt x="581744" y="113890"/>
                  <a:pt x="564242" y="96389"/>
                  <a:pt x="542732" y="96389"/>
                </a:cubicBezTo>
                <a:close/>
                <a:moveTo>
                  <a:pt x="906183" y="82553"/>
                </a:moveTo>
                <a:lnTo>
                  <a:pt x="1052434" y="82553"/>
                </a:lnTo>
                <a:cubicBezTo>
                  <a:pt x="1061693" y="82553"/>
                  <a:pt x="1069196" y="90058"/>
                  <a:pt x="1069196" y="99314"/>
                </a:cubicBezTo>
                <a:cubicBezTo>
                  <a:pt x="1069196" y="108571"/>
                  <a:pt x="1061691" y="116076"/>
                  <a:pt x="1052434" y="116076"/>
                </a:cubicBezTo>
                <a:lnTo>
                  <a:pt x="906183" y="116076"/>
                </a:lnTo>
                <a:cubicBezTo>
                  <a:pt x="896927" y="116076"/>
                  <a:pt x="889422" y="108571"/>
                  <a:pt x="889422" y="99314"/>
                </a:cubicBezTo>
                <a:cubicBezTo>
                  <a:pt x="889422" y="90058"/>
                  <a:pt x="896927" y="82553"/>
                  <a:pt x="906183" y="82553"/>
                </a:cubicBezTo>
                <a:close/>
                <a:moveTo>
                  <a:pt x="823131" y="82553"/>
                </a:moveTo>
                <a:lnTo>
                  <a:pt x="840959" y="82553"/>
                </a:lnTo>
                <a:cubicBezTo>
                  <a:pt x="850216" y="82553"/>
                  <a:pt x="857720" y="90058"/>
                  <a:pt x="857720" y="99314"/>
                </a:cubicBezTo>
                <a:cubicBezTo>
                  <a:pt x="857720" y="108571"/>
                  <a:pt x="850216" y="116076"/>
                  <a:pt x="840959" y="116076"/>
                </a:cubicBezTo>
                <a:lnTo>
                  <a:pt x="823131" y="116076"/>
                </a:lnTo>
                <a:cubicBezTo>
                  <a:pt x="813875" y="116076"/>
                  <a:pt x="806370" y="108571"/>
                  <a:pt x="806370" y="99314"/>
                </a:cubicBezTo>
                <a:cubicBezTo>
                  <a:pt x="806370" y="90058"/>
                  <a:pt x="813875" y="82553"/>
                  <a:pt x="823131" y="82553"/>
                </a:cubicBezTo>
                <a:close/>
                <a:moveTo>
                  <a:pt x="365215" y="62862"/>
                </a:moveTo>
                <a:lnTo>
                  <a:pt x="542728" y="62862"/>
                </a:lnTo>
                <a:cubicBezTo>
                  <a:pt x="582722" y="62862"/>
                  <a:pt x="615262" y="95401"/>
                  <a:pt x="615262" y="135396"/>
                </a:cubicBezTo>
                <a:cubicBezTo>
                  <a:pt x="615262" y="136538"/>
                  <a:pt x="616192" y="137470"/>
                  <a:pt x="617336" y="137470"/>
                </a:cubicBezTo>
                <a:lnTo>
                  <a:pt x="619215" y="137470"/>
                </a:lnTo>
                <a:cubicBezTo>
                  <a:pt x="659210" y="137470"/>
                  <a:pt x="691748" y="170010"/>
                  <a:pt x="691748" y="210005"/>
                </a:cubicBezTo>
                <a:lnTo>
                  <a:pt x="691748" y="297857"/>
                </a:lnTo>
                <a:cubicBezTo>
                  <a:pt x="710013" y="306687"/>
                  <a:pt x="722226" y="325350"/>
                  <a:pt x="722226" y="346463"/>
                </a:cubicBezTo>
                <a:lnTo>
                  <a:pt x="722226" y="471641"/>
                </a:lnTo>
                <a:cubicBezTo>
                  <a:pt x="722226" y="509167"/>
                  <a:pt x="691698" y="539695"/>
                  <a:pt x="654173" y="539695"/>
                </a:cubicBezTo>
                <a:lnTo>
                  <a:pt x="621736" y="539695"/>
                </a:lnTo>
                <a:cubicBezTo>
                  <a:pt x="607064" y="564663"/>
                  <a:pt x="587092" y="585643"/>
                  <a:pt x="558644" y="604041"/>
                </a:cubicBezTo>
                <a:lnTo>
                  <a:pt x="558644" y="650841"/>
                </a:lnTo>
                <a:cubicBezTo>
                  <a:pt x="558644" y="661304"/>
                  <a:pt x="563764" y="670993"/>
                  <a:pt x="572205" y="676957"/>
                </a:cubicBezTo>
                <a:lnTo>
                  <a:pt x="755682" y="676957"/>
                </a:lnTo>
                <a:cubicBezTo>
                  <a:pt x="794998" y="676957"/>
                  <a:pt x="825910" y="709912"/>
                  <a:pt x="823796" y="748866"/>
                </a:cubicBezTo>
                <a:lnTo>
                  <a:pt x="820690" y="806089"/>
                </a:lnTo>
                <a:cubicBezTo>
                  <a:pt x="861404" y="859160"/>
                  <a:pt x="883757" y="924845"/>
                  <a:pt x="883757" y="991799"/>
                </a:cubicBezTo>
                <a:lnTo>
                  <a:pt x="883757" y="1054934"/>
                </a:lnTo>
                <a:cubicBezTo>
                  <a:pt x="892091" y="1064271"/>
                  <a:pt x="897169" y="1076574"/>
                  <a:pt x="897169" y="1090045"/>
                </a:cubicBezTo>
                <a:cubicBezTo>
                  <a:pt x="897169" y="1119159"/>
                  <a:pt x="873481" y="1142846"/>
                  <a:pt x="844366" y="1142846"/>
                </a:cubicBezTo>
                <a:lnTo>
                  <a:pt x="52803" y="1142846"/>
                </a:lnTo>
                <a:cubicBezTo>
                  <a:pt x="23687" y="1142846"/>
                  <a:pt x="0" y="1119161"/>
                  <a:pt x="0" y="1090045"/>
                </a:cubicBezTo>
                <a:cubicBezTo>
                  <a:pt x="0" y="1076574"/>
                  <a:pt x="5078" y="1064271"/>
                  <a:pt x="13411" y="1054931"/>
                </a:cubicBezTo>
                <a:lnTo>
                  <a:pt x="13411" y="991799"/>
                </a:lnTo>
                <a:cubicBezTo>
                  <a:pt x="13411" y="924845"/>
                  <a:pt x="35764" y="859160"/>
                  <a:pt x="76481" y="806087"/>
                </a:cubicBezTo>
                <a:lnTo>
                  <a:pt x="73375" y="748864"/>
                </a:lnTo>
                <a:cubicBezTo>
                  <a:pt x="71243" y="709606"/>
                  <a:pt x="102475" y="676955"/>
                  <a:pt x="141486" y="676955"/>
                </a:cubicBezTo>
                <a:lnTo>
                  <a:pt x="324899" y="676955"/>
                </a:lnTo>
                <a:cubicBezTo>
                  <a:pt x="333378" y="670961"/>
                  <a:pt x="338518" y="661271"/>
                  <a:pt x="338518" y="650839"/>
                </a:cubicBezTo>
                <a:lnTo>
                  <a:pt x="338518" y="603844"/>
                </a:lnTo>
                <a:cubicBezTo>
                  <a:pt x="329831" y="598212"/>
                  <a:pt x="321385" y="591908"/>
                  <a:pt x="313219" y="584850"/>
                </a:cubicBezTo>
                <a:cubicBezTo>
                  <a:pt x="278414" y="554773"/>
                  <a:pt x="256192" y="511511"/>
                  <a:pt x="250592" y="464141"/>
                </a:cubicBezTo>
                <a:lnTo>
                  <a:pt x="228954" y="464141"/>
                </a:lnTo>
                <a:cubicBezTo>
                  <a:pt x="199168" y="464141"/>
                  <a:pt x="174935" y="439909"/>
                  <a:pt x="174935" y="410122"/>
                </a:cubicBezTo>
                <a:lnTo>
                  <a:pt x="174935" y="346460"/>
                </a:lnTo>
                <a:cubicBezTo>
                  <a:pt x="174935" y="325348"/>
                  <a:pt x="187151" y="306685"/>
                  <a:pt x="205414" y="297855"/>
                </a:cubicBezTo>
                <a:lnTo>
                  <a:pt x="205414" y="222663"/>
                </a:lnTo>
                <a:cubicBezTo>
                  <a:pt x="205414" y="134549"/>
                  <a:pt x="277102" y="62862"/>
                  <a:pt x="365215" y="62862"/>
                </a:cubicBezTo>
                <a:close/>
                <a:moveTo>
                  <a:pt x="796830" y="0"/>
                </a:moveTo>
                <a:lnTo>
                  <a:pt x="1078737" y="0"/>
                </a:lnTo>
                <a:cubicBezTo>
                  <a:pt x="1114859" y="0"/>
                  <a:pt x="1144245" y="29386"/>
                  <a:pt x="1144245" y="65506"/>
                </a:cubicBezTo>
                <a:lnTo>
                  <a:pt x="1144245" y="97947"/>
                </a:lnTo>
                <a:cubicBezTo>
                  <a:pt x="1144245" y="107204"/>
                  <a:pt x="1136740" y="114708"/>
                  <a:pt x="1127483" y="114708"/>
                </a:cubicBezTo>
                <a:cubicBezTo>
                  <a:pt x="1118227" y="114708"/>
                  <a:pt x="1110722" y="107204"/>
                  <a:pt x="1110722" y="97947"/>
                </a:cubicBezTo>
                <a:lnTo>
                  <a:pt x="1110722" y="65506"/>
                </a:lnTo>
                <a:cubicBezTo>
                  <a:pt x="1110722" y="47871"/>
                  <a:pt x="1096374" y="33523"/>
                  <a:pt x="1078737" y="33523"/>
                </a:cubicBezTo>
                <a:lnTo>
                  <a:pt x="796828" y="33523"/>
                </a:lnTo>
                <a:cubicBezTo>
                  <a:pt x="779190" y="33523"/>
                  <a:pt x="764843" y="47871"/>
                  <a:pt x="764843" y="65506"/>
                </a:cubicBezTo>
                <a:lnTo>
                  <a:pt x="764843" y="206498"/>
                </a:lnTo>
                <a:cubicBezTo>
                  <a:pt x="764843" y="224136"/>
                  <a:pt x="779190" y="238483"/>
                  <a:pt x="796828" y="238483"/>
                </a:cubicBezTo>
                <a:cubicBezTo>
                  <a:pt x="821767" y="238483"/>
                  <a:pt x="842057" y="258774"/>
                  <a:pt x="842057" y="283712"/>
                </a:cubicBezTo>
                <a:lnTo>
                  <a:pt x="842057" y="349779"/>
                </a:lnTo>
                <a:lnTo>
                  <a:pt x="895624" y="260452"/>
                </a:lnTo>
                <a:cubicBezTo>
                  <a:pt x="903750" y="246902"/>
                  <a:pt x="918614" y="238483"/>
                  <a:pt x="934414" y="238483"/>
                </a:cubicBezTo>
                <a:lnTo>
                  <a:pt x="1078739" y="238483"/>
                </a:lnTo>
                <a:cubicBezTo>
                  <a:pt x="1096376" y="238483"/>
                  <a:pt x="1110724" y="224136"/>
                  <a:pt x="1110724" y="206498"/>
                </a:cubicBezTo>
                <a:lnTo>
                  <a:pt x="1110724" y="176310"/>
                </a:lnTo>
                <a:cubicBezTo>
                  <a:pt x="1110724" y="167053"/>
                  <a:pt x="1118229" y="159548"/>
                  <a:pt x="1127486" y="159548"/>
                </a:cubicBezTo>
                <a:cubicBezTo>
                  <a:pt x="1136742" y="159548"/>
                  <a:pt x="1144247" y="167053"/>
                  <a:pt x="1144247" y="176310"/>
                </a:cubicBezTo>
                <a:lnTo>
                  <a:pt x="1144247" y="206498"/>
                </a:lnTo>
                <a:cubicBezTo>
                  <a:pt x="1144247" y="242620"/>
                  <a:pt x="1114861" y="272006"/>
                  <a:pt x="1078739" y="272006"/>
                </a:cubicBezTo>
                <a:lnTo>
                  <a:pt x="934417" y="272006"/>
                </a:lnTo>
                <a:cubicBezTo>
                  <a:pt x="930327" y="272006"/>
                  <a:pt x="926478" y="274185"/>
                  <a:pt x="924375" y="277692"/>
                </a:cubicBezTo>
                <a:lnTo>
                  <a:pt x="859945" y="385137"/>
                </a:lnTo>
                <a:cubicBezTo>
                  <a:pt x="853506" y="395873"/>
                  <a:pt x="841035" y="400955"/>
                  <a:pt x="828826" y="397576"/>
                </a:cubicBezTo>
                <a:cubicBezTo>
                  <a:pt x="816689" y="394217"/>
                  <a:pt x="808536" y="383499"/>
                  <a:pt x="808536" y="370905"/>
                </a:cubicBezTo>
                <a:lnTo>
                  <a:pt x="808536" y="283712"/>
                </a:lnTo>
                <a:cubicBezTo>
                  <a:pt x="808536" y="277258"/>
                  <a:pt x="803284" y="272006"/>
                  <a:pt x="796830" y="272006"/>
                </a:cubicBezTo>
                <a:cubicBezTo>
                  <a:pt x="760708" y="272006"/>
                  <a:pt x="731322" y="242620"/>
                  <a:pt x="731322" y="206498"/>
                </a:cubicBezTo>
                <a:lnTo>
                  <a:pt x="731322" y="65506"/>
                </a:lnTo>
                <a:cubicBezTo>
                  <a:pt x="731322" y="29386"/>
                  <a:pt x="760708" y="0"/>
                  <a:pt x="79683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25" name="Grafik 4">
            <a:extLst>
              <a:ext uri="{FF2B5EF4-FFF2-40B4-BE49-F238E27FC236}">
                <a16:creationId xmlns:a16="http://schemas.microsoft.com/office/drawing/2014/main" id="{4484CAD1-17EC-69AB-EF8B-16E9B6AF7A1B}"/>
              </a:ext>
            </a:extLst>
          </p:cNvPr>
          <p:cNvSpPr>
            <a:spLocks noChangeAspect="1"/>
          </p:cNvSpPr>
          <p:nvPr/>
        </p:nvSpPr>
        <p:spPr bwMode="gray">
          <a:xfrm>
            <a:off x="7299144" y="2941200"/>
            <a:ext cx="540000" cy="540000"/>
          </a:xfrm>
          <a:custGeom>
            <a:avLst/>
            <a:gdLst>
              <a:gd name="connsiteX0" fmla="*/ 735180 w 772562"/>
              <a:gd name="connsiteY0" fmla="*/ 523348 h 772562"/>
              <a:gd name="connsiteX1" fmla="*/ 610246 w 772562"/>
              <a:gd name="connsiteY1" fmla="*/ 523348 h 772562"/>
              <a:gd name="connsiteX2" fmla="*/ 560731 w 772562"/>
              <a:gd name="connsiteY2" fmla="*/ 498427 h 772562"/>
              <a:gd name="connsiteX3" fmla="*/ 511215 w 772562"/>
              <a:gd name="connsiteY3" fmla="*/ 523348 h 772562"/>
              <a:gd name="connsiteX4" fmla="*/ 433336 w 772562"/>
              <a:gd name="connsiteY4" fmla="*/ 523348 h 772562"/>
              <a:gd name="connsiteX5" fmla="*/ 288807 w 772562"/>
              <a:gd name="connsiteY5" fmla="*/ 427168 h 772562"/>
              <a:gd name="connsiteX6" fmla="*/ 274135 w 772562"/>
              <a:gd name="connsiteY6" fmla="*/ 425205 h 772562"/>
              <a:gd name="connsiteX7" fmla="*/ 274135 w 772562"/>
              <a:gd name="connsiteY7" fmla="*/ 398742 h 772562"/>
              <a:gd name="connsiteX8" fmla="*/ 311517 w 772562"/>
              <a:gd name="connsiteY8" fmla="*/ 398742 h 772562"/>
              <a:gd name="connsiteX9" fmla="*/ 373820 w 772562"/>
              <a:gd name="connsiteY9" fmla="*/ 336438 h 772562"/>
              <a:gd name="connsiteX10" fmla="*/ 373820 w 772562"/>
              <a:gd name="connsiteY10" fmla="*/ 306751 h 772562"/>
              <a:gd name="connsiteX11" fmla="*/ 376515 w 772562"/>
              <a:gd name="connsiteY11" fmla="*/ 305411 h 772562"/>
              <a:gd name="connsiteX12" fmla="*/ 398742 w 772562"/>
              <a:gd name="connsiteY12" fmla="*/ 269431 h 772562"/>
              <a:gd name="connsiteX13" fmla="*/ 392356 w 772562"/>
              <a:gd name="connsiteY13" fmla="*/ 248295 h 772562"/>
              <a:gd name="connsiteX14" fmla="*/ 373820 w 772562"/>
              <a:gd name="connsiteY14" fmla="*/ 220523 h 772562"/>
              <a:gd name="connsiteX15" fmla="*/ 373820 w 772562"/>
              <a:gd name="connsiteY15" fmla="*/ 199371 h 772562"/>
              <a:gd name="connsiteX16" fmla="*/ 366998 w 772562"/>
              <a:gd name="connsiteY16" fmla="*/ 174543 h 772562"/>
              <a:gd name="connsiteX17" fmla="*/ 386281 w 772562"/>
              <a:gd name="connsiteY17" fmla="*/ 124607 h 772562"/>
              <a:gd name="connsiteX18" fmla="*/ 311517 w 772562"/>
              <a:gd name="connsiteY18" fmla="*/ 49843 h 772562"/>
              <a:gd name="connsiteX19" fmla="*/ 269992 w 772562"/>
              <a:gd name="connsiteY19" fmla="*/ 49843 h 772562"/>
              <a:gd name="connsiteX20" fmla="*/ 164652 w 772562"/>
              <a:gd name="connsiteY20" fmla="*/ 80963 h 772562"/>
              <a:gd name="connsiteX21" fmla="*/ 128127 w 772562"/>
              <a:gd name="connsiteY21" fmla="*/ 74141 h 772562"/>
              <a:gd name="connsiteX22" fmla="*/ 24921 w 772562"/>
              <a:gd name="connsiteY22" fmla="*/ 177331 h 772562"/>
              <a:gd name="connsiteX23" fmla="*/ 24921 w 772562"/>
              <a:gd name="connsiteY23" fmla="*/ 279555 h 772562"/>
              <a:gd name="connsiteX24" fmla="*/ 16542 w 772562"/>
              <a:gd name="connsiteY24" fmla="*/ 307218 h 772562"/>
              <a:gd name="connsiteX25" fmla="*/ 12523 w 772562"/>
              <a:gd name="connsiteY25" fmla="*/ 313261 h 772562"/>
              <a:gd name="connsiteX26" fmla="*/ 0 w 772562"/>
              <a:gd name="connsiteY26" fmla="*/ 354615 h 772562"/>
              <a:gd name="connsiteX27" fmla="*/ 29812 w 772562"/>
              <a:gd name="connsiteY27" fmla="*/ 414240 h 772562"/>
              <a:gd name="connsiteX28" fmla="*/ 39874 w 772562"/>
              <a:gd name="connsiteY28" fmla="*/ 421794 h 772562"/>
              <a:gd name="connsiteX29" fmla="*/ 49843 w 772562"/>
              <a:gd name="connsiteY29" fmla="*/ 441731 h 772562"/>
              <a:gd name="connsiteX30" fmla="*/ 39905 w 772562"/>
              <a:gd name="connsiteY30" fmla="*/ 461653 h 772562"/>
              <a:gd name="connsiteX31" fmla="*/ 24314 w 772562"/>
              <a:gd name="connsiteY31" fmla="*/ 473334 h 772562"/>
              <a:gd name="connsiteX32" fmla="*/ 0 w 772562"/>
              <a:gd name="connsiteY32" fmla="*/ 522741 h 772562"/>
              <a:gd name="connsiteX33" fmla="*/ 23286 w 772562"/>
              <a:gd name="connsiteY33" fmla="*/ 571182 h 772562"/>
              <a:gd name="connsiteX34" fmla="*/ 12461 w 772562"/>
              <a:gd name="connsiteY34" fmla="*/ 639762 h 772562"/>
              <a:gd name="connsiteX35" fmla="*/ 12461 w 772562"/>
              <a:gd name="connsiteY35" fmla="*/ 772562 h 772562"/>
              <a:gd name="connsiteX36" fmla="*/ 454425 w 772562"/>
              <a:gd name="connsiteY36" fmla="*/ 772562 h 772562"/>
              <a:gd name="connsiteX37" fmla="*/ 461045 w 772562"/>
              <a:gd name="connsiteY37" fmla="*/ 772562 h 772562"/>
              <a:gd name="connsiteX38" fmla="*/ 667036 w 772562"/>
              <a:gd name="connsiteY38" fmla="*/ 772562 h 772562"/>
              <a:gd name="connsiteX39" fmla="*/ 728716 w 772562"/>
              <a:gd name="connsiteY39" fmla="*/ 719075 h 772562"/>
              <a:gd name="connsiteX40" fmla="*/ 746254 w 772562"/>
              <a:gd name="connsiteY40" fmla="*/ 596243 h 772562"/>
              <a:gd name="connsiteX41" fmla="*/ 772562 w 772562"/>
              <a:gd name="connsiteY41" fmla="*/ 560731 h 772562"/>
              <a:gd name="connsiteX42" fmla="*/ 735180 w 772562"/>
              <a:gd name="connsiteY42" fmla="*/ 523348 h 772562"/>
              <a:gd name="connsiteX43" fmla="*/ 735180 w 772562"/>
              <a:gd name="connsiteY43" fmla="*/ 523348 h 772562"/>
              <a:gd name="connsiteX44" fmla="*/ 618501 w 772562"/>
              <a:gd name="connsiteY44" fmla="*/ 583767 h 772562"/>
              <a:gd name="connsiteX45" fmla="*/ 670384 w 772562"/>
              <a:gd name="connsiteY45" fmla="*/ 652955 h 772562"/>
              <a:gd name="connsiteX46" fmla="*/ 672752 w 772562"/>
              <a:gd name="connsiteY46" fmla="*/ 662176 h 772562"/>
              <a:gd name="connsiteX47" fmla="*/ 667908 w 772562"/>
              <a:gd name="connsiteY47" fmla="*/ 670369 h 772562"/>
              <a:gd name="connsiteX48" fmla="*/ 650432 w 772562"/>
              <a:gd name="connsiteY48" fmla="*/ 667861 h 772562"/>
              <a:gd name="connsiteX49" fmla="*/ 603735 w 772562"/>
              <a:gd name="connsiteY49" fmla="*/ 605589 h 772562"/>
              <a:gd name="connsiteX50" fmla="*/ 618501 w 772562"/>
              <a:gd name="connsiteY50" fmla="*/ 583767 h 772562"/>
              <a:gd name="connsiteX51" fmla="*/ 618501 w 772562"/>
              <a:gd name="connsiteY51" fmla="*/ 583767 h 772562"/>
              <a:gd name="connsiteX52" fmla="*/ 560731 w 772562"/>
              <a:gd name="connsiteY52" fmla="*/ 523348 h 772562"/>
              <a:gd name="connsiteX53" fmla="*/ 598113 w 772562"/>
              <a:gd name="connsiteY53" fmla="*/ 560731 h 772562"/>
              <a:gd name="connsiteX54" fmla="*/ 560731 w 772562"/>
              <a:gd name="connsiteY54" fmla="*/ 598113 h 772562"/>
              <a:gd name="connsiteX55" fmla="*/ 523348 w 772562"/>
              <a:gd name="connsiteY55" fmla="*/ 560731 h 772562"/>
              <a:gd name="connsiteX56" fmla="*/ 560731 w 772562"/>
              <a:gd name="connsiteY56" fmla="*/ 523348 h 772562"/>
              <a:gd name="connsiteX57" fmla="*/ 386281 w 772562"/>
              <a:gd name="connsiteY57" fmla="*/ 573191 h 772562"/>
              <a:gd name="connsiteX58" fmla="*/ 373820 w 772562"/>
              <a:gd name="connsiteY58" fmla="*/ 560731 h 772562"/>
              <a:gd name="connsiteX59" fmla="*/ 386281 w 772562"/>
              <a:gd name="connsiteY59" fmla="*/ 548270 h 772562"/>
              <a:gd name="connsiteX60" fmla="*/ 498443 w 772562"/>
              <a:gd name="connsiteY60" fmla="*/ 548270 h 772562"/>
              <a:gd name="connsiteX61" fmla="*/ 479752 w 772562"/>
              <a:gd name="connsiteY61" fmla="*/ 573191 h 772562"/>
              <a:gd name="connsiteX62" fmla="*/ 386281 w 772562"/>
              <a:gd name="connsiteY62" fmla="*/ 573191 h 772562"/>
              <a:gd name="connsiteX63" fmla="*/ 502960 w 772562"/>
              <a:gd name="connsiteY63" fmla="*/ 583752 h 772562"/>
              <a:gd name="connsiteX64" fmla="*/ 517710 w 772562"/>
              <a:gd name="connsiteY64" fmla="*/ 605589 h 772562"/>
              <a:gd name="connsiteX65" fmla="*/ 471014 w 772562"/>
              <a:gd name="connsiteY65" fmla="*/ 667892 h 772562"/>
              <a:gd name="connsiteX66" fmla="*/ 453584 w 772562"/>
              <a:gd name="connsiteY66" fmla="*/ 670400 h 772562"/>
              <a:gd name="connsiteX67" fmla="*/ 448709 w 772562"/>
              <a:gd name="connsiteY67" fmla="*/ 662192 h 772562"/>
              <a:gd name="connsiteX68" fmla="*/ 451077 w 772562"/>
              <a:gd name="connsiteY68" fmla="*/ 652955 h 772562"/>
              <a:gd name="connsiteX69" fmla="*/ 502960 w 772562"/>
              <a:gd name="connsiteY69" fmla="*/ 583752 h 772562"/>
              <a:gd name="connsiteX70" fmla="*/ 403944 w 772562"/>
              <a:gd name="connsiteY70" fmla="*/ 523348 h 772562"/>
              <a:gd name="connsiteX71" fmla="*/ 386281 w 772562"/>
              <a:gd name="connsiteY71" fmla="*/ 523348 h 772562"/>
              <a:gd name="connsiteX72" fmla="*/ 348899 w 772562"/>
              <a:gd name="connsiteY72" fmla="*/ 560731 h 772562"/>
              <a:gd name="connsiteX73" fmla="*/ 375222 w 772562"/>
              <a:gd name="connsiteY73" fmla="*/ 596243 h 772562"/>
              <a:gd name="connsiteX74" fmla="*/ 392761 w 772562"/>
              <a:gd name="connsiteY74" fmla="*/ 719075 h 772562"/>
              <a:gd name="connsiteX75" fmla="*/ 404879 w 772562"/>
              <a:gd name="connsiteY75" fmla="*/ 747641 h 772562"/>
              <a:gd name="connsiteX76" fmla="*/ 236753 w 772562"/>
              <a:gd name="connsiteY76" fmla="*/ 747641 h 772562"/>
              <a:gd name="connsiteX77" fmla="*/ 236753 w 772562"/>
              <a:gd name="connsiteY77" fmla="*/ 651709 h 772562"/>
              <a:gd name="connsiteX78" fmla="*/ 308511 w 772562"/>
              <a:gd name="connsiteY78" fmla="*/ 456699 h 772562"/>
              <a:gd name="connsiteX79" fmla="*/ 403944 w 772562"/>
              <a:gd name="connsiteY79" fmla="*/ 523348 h 772562"/>
              <a:gd name="connsiteX80" fmla="*/ 87225 w 772562"/>
              <a:gd name="connsiteY80" fmla="*/ 560731 h 772562"/>
              <a:gd name="connsiteX81" fmla="*/ 87225 w 772562"/>
              <a:gd name="connsiteY81" fmla="*/ 647955 h 772562"/>
              <a:gd name="connsiteX82" fmla="*/ 37382 w 772562"/>
              <a:gd name="connsiteY82" fmla="*/ 647955 h 772562"/>
              <a:gd name="connsiteX83" fmla="*/ 37382 w 772562"/>
              <a:gd name="connsiteY83" fmla="*/ 639762 h 772562"/>
              <a:gd name="connsiteX84" fmla="*/ 141273 w 772562"/>
              <a:gd name="connsiteY84" fmla="*/ 466356 h 772562"/>
              <a:gd name="connsiteX85" fmla="*/ 211832 w 772562"/>
              <a:gd name="connsiteY85" fmla="*/ 651912 h 772562"/>
              <a:gd name="connsiteX86" fmla="*/ 211832 w 772562"/>
              <a:gd name="connsiteY86" fmla="*/ 747641 h 772562"/>
              <a:gd name="connsiteX87" fmla="*/ 112146 w 772562"/>
              <a:gd name="connsiteY87" fmla="*/ 747641 h 772562"/>
              <a:gd name="connsiteX88" fmla="*/ 112146 w 772562"/>
              <a:gd name="connsiteY88" fmla="*/ 560731 h 772562"/>
              <a:gd name="connsiteX89" fmla="*/ 87225 w 772562"/>
              <a:gd name="connsiteY89" fmla="*/ 560731 h 772562"/>
              <a:gd name="connsiteX90" fmla="*/ 224292 w 772562"/>
              <a:gd name="connsiteY90" fmla="*/ 625464 h 772562"/>
              <a:gd name="connsiteX91" fmla="*/ 177970 w 772562"/>
              <a:gd name="connsiteY91" fmla="*/ 523348 h 772562"/>
              <a:gd name="connsiteX92" fmla="*/ 270599 w 772562"/>
              <a:gd name="connsiteY92" fmla="*/ 523348 h 772562"/>
              <a:gd name="connsiteX93" fmla="*/ 224292 w 772562"/>
              <a:gd name="connsiteY93" fmla="*/ 625464 h 772562"/>
              <a:gd name="connsiteX94" fmla="*/ 373820 w 772562"/>
              <a:gd name="connsiteY94" fmla="*/ 269431 h 772562"/>
              <a:gd name="connsiteX95" fmla="*/ 365363 w 772562"/>
              <a:gd name="connsiteY95" fmla="*/ 283122 h 772562"/>
              <a:gd name="connsiteX96" fmla="*/ 348899 w 772562"/>
              <a:gd name="connsiteY96" fmla="*/ 291362 h 772562"/>
              <a:gd name="connsiteX97" fmla="*/ 348899 w 772562"/>
              <a:gd name="connsiteY97" fmla="*/ 336438 h 772562"/>
              <a:gd name="connsiteX98" fmla="*/ 311517 w 772562"/>
              <a:gd name="connsiteY98" fmla="*/ 373820 h 772562"/>
              <a:gd name="connsiteX99" fmla="*/ 249214 w 772562"/>
              <a:gd name="connsiteY99" fmla="*/ 373820 h 772562"/>
              <a:gd name="connsiteX100" fmla="*/ 249214 w 772562"/>
              <a:gd name="connsiteY100" fmla="*/ 447042 h 772562"/>
              <a:gd name="connsiteX101" fmla="*/ 283994 w 772562"/>
              <a:gd name="connsiteY101" fmla="*/ 451668 h 772562"/>
              <a:gd name="connsiteX102" fmla="*/ 283885 w 772562"/>
              <a:gd name="connsiteY102" fmla="*/ 452837 h 772562"/>
              <a:gd name="connsiteX103" fmla="*/ 276814 w 772562"/>
              <a:gd name="connsiteY103" fmla="*/ 498412 h 772562"/>
              <a:gd name="connsiteX104" fmla="*/ 171739 w 772562"/>
              <a:gd name="connsiteY104" fmla="*/ 498412 h 772562"/>
              <a:gd name="connsiteX105" fmla="*/ 165042 w 772562"/>
              <a:gd name="connsiteY105" fmla="*/ 455812 h 772562"/>
              <a:gd name="connsiteX106" fmla="*/ 189683 w 772562"/>
              <a:gd name="connsiteY106" fmla="*/ 448242 h 772562"/>
              <a:gd name="connsiteX107" fmla="*/ 199355 w 772562"/>
              <a:gd name="connsiteY107" fmla="*/ 446030 h 772562"/>
              <a:gd name="connsiteX108" fmla="*/ 199355 w 772562"/>
              <a:gd name="connsiteY108" fmla="*/ 330208 h 772562"/>
              <a:gd name="connsiteX109" fmla="*/ 161148 w 772562"/>
              <a:gd name="connsiteY109" fmla="*/ 301548 h 772562"/>
              <a:gd name="connsiteX110" fmla="*/ 149513 w 772562"/>
              <a:gd name="connsiteY110" fmla="*/ 278278 h 772562"/>
              <a:gd name="connsiteX111" fmla="*/ 178577 w 772562"/>
              <a:gd name="connsiteY111" fmla="*/ 249214 h 772562"/>
              <a:gd name="connsiteX112" fmla="*/ 199371 w 772562"/>
              <a:gd name="connsiteY112" fmla="*/ 249214 h 772562"/>
              <a:gd name="connsiteX113" fmla="*/ 199371 w 772562"/>
              <a:gd name="connsiteY113" fmla="*/ 199371 h 772562"/>
              <a:gd name="connsiteX114" fmla="*/ 224292 w 772562"/>
              <a:gd name="connsiteY114" fmla="*/ 174449 h 772562"/>
              <a:gd name="connsiteX115" fmla="*/ 231270 w 772562"/>
              <a:gd name="connsiteY115" fmla="*/ 174449 h 772562"/>
              <a:gd name="connsiteX116" fmla="*/ 274104 w 772562"/>
              <a:gd name="connsiteY116" fmla="*/ 199371 h 772562"/>
              <a:gd name="connsiteX117" fmla="*/ 311517 w 772562"/>
              <a:gd name="connsiteY117" fmla="*/ 199371 h 772562"/>
              <a:gd name="connsiteX118" fmla="*/ 347154 w 772562"/>
              <a:gd name="connsiteY118" fmla="*/ 190306 h 772562"/>
              <a:gd name="connsiteX119" fmla="*/ 348899 w 772562"/>
              <a:gd name="connsiteY119" fmla="*/ 199371 h 772562"/>
              <a:gd name="connsiteX120" fmla="*/ 348899 w 772562"/>
              <a:gd name="connsiteY120" fmla="*/ 228062 h 772562"/>
              <a:gd name="connsiteX121" fmla="*/ 371609 w 772562"/>
              <a:gd name="connsiteY121" fmla="*/ 262110 h 772562"/>
              <a:gd name="connsiteX122" fmla="*/ 373820 w 772562"/>
              <a:gd name="connsiteY122" fmla="*/ 269431 h 772562"/>
              <a:gd name="connsiteX123" fmla="*/ 373820 w 772562"/>
              <a:gd name="connsiteY123" fmla="*/ 269431 h 772562"/>
              <a:gd name="connsiteX124" fmla="*/ 311517 w 772562"/>
              <a:gd name="connsiteY124" fmla="*/ 74764 h 772562"/>
              <a:gd name="connsiteX125" fmla="*/ 361360 w 772562"/>
              <a:gd name="connsiteY125" fmla="*/ 124607 h 772562"/>
              <a:gd name="connsiteX126" fmla="*/ 311517 w 772562"/>
              <a:gd name="connsiteY126" fmla="*/ 174449 h 772562"/>
              <a:gd name="connsiteX127" fmla="*/ 274104 w 772562"/>
              <a:gd name="connsiteY127" fmla="*/ 174449 h 772562"/>
              <a:gd name="connsiteX128" fmla="*/ 249214 w 772562"/>
              <a:gd name="connsiteY128" fmla="*/ 148407 h 772562"/>
              <a:gd name="connsiteX129" fmla="*/ 273029 w 772562"/>
              <a:gd name="connsiteY129" fmla="*/ 124607 h 772562"/>
              <a:gd name="connsiteX130" fmla="*/ 274135 w 772562"/>
              <a:gd name="connsiteY130" fmla="*/ 124607 h 772562"/>
              <a:gd name="connsiteX131" fmla="*/ 273029 w 772562"/>
              <a:gd name="connsiteY131" fmla="*/ 99685 h 772562"/>
              <a:gd name="connsiteX132" fmla="*/ 224292 w 772562"/>
              <a:gd name="connsiteY132" fmla="*/ 149341 h 772562"/>
              <a:gd name="connsiteX133" fmla="*/ 224308 w 772562"/>
              <a:gd name="connsiteY133" fmla="*/ 149528 h 772562"/>
              <a:gd name="connsiteX134" fmla="*/ 224292 w 772562"/>
              <a:gd name="connsiteY134" fmla="*/ 149528 h 772562"/>
              <a:gd name="connsiteX135" fmla="*/ 174449 w 772562"/>
              <a:gd name="connsiteY135" fmla="*/ 199371 h 772562"/>
              <a:gd name="connsiteX136" fmla="*/ 174449 w 772562"/>
              <a:gd name="connsiteY136" fmla="*/ 224448 h 772562"/>
              <a:gd name="connsiteX137" fmla="*/ 124607 w 772562"/>
              <a:gd name="connsiteY137" fmla="*/ 278278 h 772562"/>
              <a:gd name="connsiteX138" fmla="*/ 146195 w 772562"/>
              <a:gd name="connsiteY138" fmla="*/ 321485 h 772562"/>
              <a:gd name="connsiteX139" fmla="*/ 174449 w 772562"/>
              <a:gd name="connsiteY139" fmla="*/ 342669 h 772562"/>
              <a:gd name="connsiteX140" fmla="*/ 174449 w 772562"/>
              <a:gd name="connsiteY140" fmla="*/ 386281 h 772562"/>
              <a:gd name="connsiteX141" fmla="*/ 167814 w 772562"/>
              <a:gd name="connsiteY141" fmla="*/ 381297 h 772562"/>
              <a:gd name="connsiteX142" fmla="*/ 99685 w 772562"/>
              <a:gd name="connsiteY142" fmla="*/ 245070 h 772562"/>
              <a:gd name="connsiteX143" fmla="*/ 269992 w 772562"/>
              <a:gd name="connsiteY143" fmla="*/ 74764 h 772562"/>
              <a:gd name="connsiteX144" fmla="*/ 311517 w 772562"/>
              <a:gd name="connsiteY144" fmla="*/ 74764 h 772562"/>
              <a:gd name="connsiteX145" fmla="*/ 24921 w 772562"/>
              <a:gd name="connsiteY145" fmla="*/ 521978 h 772562"/>
              <a:gd name="connsiteX146" fmla="*/ 39251 w 772562"/>
              <a:gd name="connsiteY146" fmla="*/ 493287 h 772562"/>
              <a:gd name="connsiteX147" fmla="*/ 54843 w 772562"/>
              <a:gd name="connsiteY147" fmla="*/ 481605 h 772562"/>
              <a:gd name="connsiteX148" fmla="*/ 74764 w 772562"/>
              <a:gd name="connsiteY148" fmla="*/ 441731 h 772562"/>
              <a:gd name="connsiteX149" fmla="*/ 54827 w 772562"/>
              <a:gd name="connsiteY149" fmla="*/ 401857 h 772562"/>
              <a:gd name="connsiteX150" fmla="*/ 44765 w 772562"/>
              <a:gd name="connsiteY150" fmla="*/ 394318 h 772562"/>
              <a:gd name="connsiteX151" fmla="*/ 24921 w 772562"/>
              <a:gd name="connsiteY151" fmla="*/ 354615 h 772562"/>
              <a:gd name="connsiteX152" fmla="*/ 33254 w 772562"/>
              <a:gd name="connsiteY152" fmla="*/ 327077 h 772562"/>
              <a:gd name="connsiteX153" fmla="*/ 37273 w 772562"/>
              <a:gd name="connsiteY153" fmla="*/ 321049 h 772562"/>
              <a:gd name="connsiteX154" fmla="*/ 49827 w 772562"/>
              <a:gd name="connsiteY154" fmla="*/ 279571 h 772562"/>
              <a:gd name="connsiteX155" fmla="*/ 49827 w 772562"/>
              <a:gd name="connsiteY155" fmla="*/ 177347 h 772562"/>
              <a:gd name="connsiteX156" fmla="*/ 128096 w 772562"/>
              <a:gd name="connsiteY156" fmla="*/ 99078 h 772562"/>
              <a:gd name="connsiteX157" fmla="*/ 139747 w 772562"/>
              <a:gd name="connsiteY157" fmla="*/ 100044 h 772562"/>
              <a:gd name="connsiteX158" fmla="*/ 74764 w 772562"/>
              <a:gd name="connsiteY158" fmla="*/ 245070 h 772562"/>
              <a:gd name="connsiteX159" fmla="*/ 152861 w 772562"/>
              <a:gd name="connsiteY159" fmla="*/ 401234 h 772562"/>
              <a:gd name="connsiteX160" fmla="*/ 174449 w 772562"/>
              <a:gd name="connsiteY160" fmla="*/ 417433 h 772562"/>
              <a:gd name="connsiteX161" fmla="*/ 174449 w 772562"/>
              <a:gd name="connsiteY161" fmla="*/ 426436 h 772562"/>
              <a:gd name="connsiteX162" fmla="*/ 33192 w 772562"/>
              <a:gd name="connsiteY162" fmla="*/ 546027 h 772562"/>
              <a:gd name="connsiteX163" fmla="*/ 24921 w 772562"/>
              <a:gd name="connsiteY163" fmla="*/ 521978 h 772562"/>
              <a:gd name="connsiteX164" fmla="*/ 24921 w 772562"/>
              <a:gd name="connsiteY164" fmla="*/ 521978 h 772562"/>
              <a:gd name="connsiteX165" fmla="*/ 37382 w 772562"/>
              <a:gd name="connsiteY165" fmla="*/ 672877 h 772562"/>
              <a:gd name="connsiteX166" fmla="*/ 87225 w 772562"/>
              <a:gd name="connsiteY166" fmla="*/ 672877 h 772562"/>
              <a:gd name="connsiteX167" fmla="*/ 87225 w 772562"/>
              <a:gd name="connsiteY167" fmla="*/ 747641 h 772562"/>
              <a:gd name="connsiteX168" fmla="*/ 37382 w 772562"/>
              <a:gd name="connsiteY168" fmla="*/ 747641 h 772562"/>
              <a:gd name="connsiteX169" fmla="*/ 37382 w 772562"/>
              <a:gd name="connsiteY169" fmla="*/ 672877 h 772562"/>
              <a:gd name="connsiteX170" fmla="*/ 704044 w 772562"/>
              <a:gd name="connsiteY170" fmla="*/ 715539 h 772562"/>
              <a:gd name="connsiteX171" fmla="*/ 672877 w 772562"/>
              <a:gd name="connsiteY171" fmla="*/ 747096 h 772562"/>
              <a:gd name="connsiteX172" fmla="*/ 672877 w 772562"/>
              <a:gd name="connsiteY172" fmla="*/ 722719 h 772562"/>
              <a:gd name="connsiteX173" fmla="*/ 647955 w 772562"/>
              <a:gd name="connsiteY173" fmla="*/ 722719 h 772562"/>
              <a:gd name="connsiteX174" fmla="*/ 647955 w 772562"/>
              <a:gd name="connsiteY174" fmla="*/ 747641 h 772562"/>
              <a:gd name="connsiteX175" fmla="*/ 623034 w 772562"/>
              <a:gd name="connsiteY175" fmla="*/ 747641 h 772562"/>
              <a:gd name="connsiteX176" fmla="*/ 623034 w 772562"/>
              <a:gd name="connsiteY176" fmla="*/ 697798 h 772562"/>
              <a:gd name="connsiteX177" fmla="*/ 598113 w 772562"/>
              <a:gd name="connsiteY177" fmla="*/ 697798 h 772562"/>
              <a:gd name="connsiteX178" fmla="*/ 598113 w 772562"/>
              <a:gd name="connsiteY178" fmla="*/ 747641 h 772562"/>
              <a:gd name="connsiteX179" fmla="*/ 573191 w 772562"/>
              <a:gd name="connsiteY179" fmla="*/ 747641 h 772562"/>
              <a:gd name="connsiteX180" fmla="*/ 573191 w 772562"/>
              <a:gd name="connsiteY180" fmla="*/ 647955 h 772562"/>
              <a:gd name="connsiteX181" fmla="*/ 548270 w 772562"/>
              <a:gd name="connsiteY181" fmla="*/ 647955 h 772562"/>
              <a:gd name="connsiteX182" fmla="*/ 548270 w 772562"/>
              <a:gd name="connsiteY182" fmla="*/ 747641 h 772562"/>
              <a:gd name="connsiteX183" fmla="*/ 523348 w 772562"/>
              <a:gd name="connsiteY183" fmla="*/ 747641 h 772562"/>
              <a:gd name="connsiteX184" fmla="*/ 523348 w 772562"/>
              <a:gd name="connsiteY184" fmla="*/ 697798 h 772562"/>
              <a:gd name="connsiteX185" fmla="*/ 498427 w 772562"/>
              <a:gd name="connsiteY185" fmla="*/ 697798 h 772562"/>
              <a:gd name="connsiteX186" fmla="*/ 498427 w 772562"/>
              <a:gd name="connsiteY186" fmla="*/ 747641 h 772562"/>
              <a:gd name="connsiteX187" fmla="*/ 473506 w 772562"/>
              <a:gd name="connsiteY187" fmla="*/ 747641 h 772562"/>
              <a:gd name="connsiteX188" fmla="*/ 473506 w 772562"/>
              <a:gd name="connsiteY188" fmla="*/ 722719 h 772562"/>
              <a:gd name="connsiteX189" fmla="*/ 448584 w 772562"/>
              <a:gd name="connsiteY189" fmla="*/ 722719 h 772562"/>
              <a:gd name="connsiteX190" fmla="*/ 448584 w 772562"/>
              <a:gd name="connsiteY190" fmla="*/ 747111 h 772562"/>
              <a:gd name="connsiteX191" fmla="*/ 417417 w 772562"/>
              <a:gd name="connsiteY191" fmla="*/ 715554 h 772562"/>
              <a:gd name="connsiteX192" fmla="*/ 400642 w 772562"/>
              <a:gd name="connsiteY192" fmla="*/ 598113 h 772562"/>
              <a:gd name="connsiteX193" fmla="*/ 461045 w 772562"/>
              <a:gd name="connsiteY193" fmla="*/ 598113 h 772562"/>
              <a:gd name="connsiteX194" fmla="*/ 431139 w 772562"/>
              <a:gd name="connsiteY194" fmla="*/ 637987 h 772562"/>
              <a:gd name="connsiteX195" fmla="*/ 424021 w 772562"/>
              <a:gd name="connsiteY195" fmla="*/ 665712 h 772562"/>
              <a:gd name="connsiteX196" fmla="*/ 438616 w 772562"/>
              <a:gd name="connsiteY196" fmla="*/ 690353 h 772562"/>
              <a:gd name="connsiteX197" fmla="*/ 461014 w 772562"/>
              <a:gd name="connsiteY197" fmla="*/ 697798 h 772562"/>
              <a:gd name="connsiteX198" fmla="*/ 490951 w 772562"/>
              <a:gd name="connsiteY198" fmla="*/ 682814 h 772562"/>
              <a:gd name="connsiteX199" fmla="*/ 538893 w 772562"/>
              <a:gd name="connsiteY199" fmla="*/ 618875 h 772562"/>
              <a:gd name="connsiteX200" fmla="*/ 560715 w 772562"/>
              <a:gd name="connsiteY200" fmla="*/ 623018 h 772562"/>
              <a:gd name="connsiteX201" fmla="*/ 582537 w 772562"/>
              <a:gd name="connsiteY201" fmla="*/ 618875 h 772562"/>
              <a:gd name="connsiteX202" fmla="*/ 630479 w 772562"/>
              <a:gd name="connsiteY202" fmla="*/ 682798 h 772562"/>
              <a:gd name="connsiteX203" fmla="*/ 660416 w 772562"/>
              <a:gd name="connsiteY203" fmla="*/ 697782 h 772562"/>
              <a:gd name="connsiteX204" fmla="*/ 682830 w 772562"/>
              <a:gd name="connsiteY204" fmla="*/ 690306 h 772562"/>
              <a:gd name="connsiteX205" fmla="*/ 697393 w 772562"/>
              <a:gd name="connsiteY205" fmla="*/ 665681 h 772562"/>
              <a:gd name="connsiteX206" fmla="*/ 690290 w 772562"/>
              <a:gd name="connsiteY206" fmla="*/ 637971 h 772562"/>
              <a:gd name="connsiteX207" fmla="*/ 660385 w 772562"/>
              <a:gd name="connsiteY207" fmla="*/ 598113 h 772562"/>
              <a:gd name="connsiteX208" fmla="*/ 720803 w 772562"/>
              <a:gd name="connsiteY208" fmla="*/ 598113 h 772562"/>
              <a:gd name="connsiteX209" fmla="*/ 704044 w 772562"/>
              <a:gd name="connsiteY209" fmla="*/ 715539 h 772562"/>
              <a:gd name="connsiteX210" fmla="*/ 735180 w 772562"/>
              <a:gd name="connsiteY210" fmla="*/ 573191 h 772562"/>
              <a:gd name="connsiteX211" fmla="*/ 641694 w 772562"/>
              <a:gd name="connsiteY211" fmla="*/ 573191 h 772562"/>
              <a:gd name="connsiteX212" fmla="*/ 623003 w 772562"/>
              <a:gd name="connsiteY212" fmla="*/ 548270 h 772562"/>
              <a:gd name="connsiteX213" fmla="*/ 735180 w 772562"/>
              <a:gd name="connsiteY213" fmla="*/ 548270 h 772562"/>
              <a:gd name="connsiteX214" fmla="*/ 747641 w 772562"/>
              <a:gd name="connsiteY214" fmla="*/ 560731 h 772562"/>
              <a:gd name="connsiteX215" fmla="*/ 735180 w 772562"/>
              <a:gd name="connsiteY215" fmla="*/ 573191 h 772562"/>
              <a:gd name="connsiteX216" fmla="*/ 635495 w 772562"/>
              <a:gd name="connsiteY216" fmla="*/ 135245 h 772562"/>
              <a:gd name="connsiteX217" fmla="*/ 635495 w 772562"/>
              <a:gd name="connsiteY217" fmla="*/ 149528 h 772562"/>
              <a:gd name="connsiteX218" fmla="*/ 610573 w 772562"/>
              <a:gd name="connsiteY218" fmla="*/ 149528 h 772562"/>
              <a:gd name="connsiteX219" fmla="*/ 610573 w 772562"/>
              <a:gd name="connsiteY219" fmla="*/ 135245 h 772562"/>
              <a:gd name="connsiteX220" fmla="*/ 599935 w 772562"/>
              <a:gd name="connsiteY220" fmla="*/ 124607 h 772562"/>
              <a:gd name="connsiteX221" fmla="*/ 596290 w 772562"/>
              <a:gd name="connsiteY221" fmla="*/ 124607 h 772562"/>
              <a:gd name="connsiteX222" fmla="*/ 585652 w 772562"/>
              <a:gd name="connsiteY222" fmla="*/ 135245 h 772562"/>
              <a:gd name="connsiteX223" fmla="*/ 591540 w 772562"/>
              <a:gd name="connsiteY223" fmla="*/ 144762 h 772562"/>
              <a:gd name="connsiteX224" fmla="*/ 615838 w 772562"/>
              <a:gd name="connsiteY224" fmla="*/ 156911 h 772562"/>
              <a:gd name="connsiteX225" fmla="*/ 635495 w 772562"/>
              <a:gd name="connsiteY225" fmla="*/ 188717 h 772562"/>
              <a:gd name="connsiteX226" fmla="*/ 610573 w 772562"/>
              <a:gd name="connsiteY226" fmla="*/ 222470 h 772562"/>
              <a:gd name="connsiteX227" fmla="*/ 610573 w 772562"/>
              <a:gd name="connsiteY227" fmla="*/ 249214 h 772562"/>
              <a:gd name="connsiteX228" fmla="*/ 585652 w 772562"/>
              <a:gd name="connsiteY228" fmla="*/ 249214 h 772562"/>
              <a:gd name="connsiteX229" fmla="*/ 585652 w 772562"/>
              <a:gd name="connsiteY229" fmla="*/ 222485 h 772562"/>
              <a:gd name="connsiteX230" fmla="*/ 560731 w 772562"/>
              <a:gd name="connsiteY230" fmla="*/ 188733 h 772562"/>
              <a:gd name="connsiteX231" fmla="*/ 560731 w 772562"/>
              <a:gd name="connsiteY231" fmla="*/ 174449 h 772562"/>
              <a:gd name="connsiteX232" fmla="*/ 585652 w 772562"/>
              <a:gd name="connsiteY232" fmla="*/ 174449 h 772562"/>
              <a:gd name="connsiteX233" fmla="*/ 585652 w 772562"/>
              <a:gd name="connsiteY233" fmla="*/ 188733 h 772562"/>
              <a:gd name="connsiteX234" fmla="*/ 596290 w 772562"/>
              <a:gd name="connsiteY234" fmla="*/ 199371 h 772562"/>
              <a:gd name="connsiteX235" fmla="*/ 599935 w 772562"/>
              <a:gd name="connsiteY235" fmla="*/ 199371 h 772562"/>
              <a:gd name="connsiteX236" fmla="*/ 610573 w 772562"/>
              <a:gd name="connsiteY236" fmla="*/ 188733 h 772562"/>
              <a:gd name="connsiteX237" fmla="*/ 604686 w 772562"/>
              <a:gd name="connsiteY237" fmla="*/ 179216 h 772562"/>
              <a:gd name="connsiteX238" fmla="*/ 580387 w 772562"/>
              <a:gd name="connsiteY238" fmla="*/ 167067 h 772562"/>
              <a:gd name="connsiteX239" fmla="*/ 560731 w 772562"/>
              <a:gd name="connsiteY239" fmla="*/ 135261 h 772562"/>
              <a:gd name="connsiteX240" fmla="*/ 585652 w 772562"/>
              <a:gd name="connsiteY240" fmla="*/ 101508 h 772562"/>
              <a:gd name="connsiteX241" fmla="*/ 585652 w 772562"/>
              <a:gd name="connsiteY241" fmla="*/ 74764 h 772562"/>
              <a:gd name="connsiteX242" fmla="*/ 610573 w 772562"/>
              <a:gd name="connsiteY242" fmla="*/ 74764 h 772562"/>
              <a:gd name="connsiteX243" fmla="*/ 610573 w 772562"/>
              <a:gd name="connsiteY243" fmla="*/ 101492 h 772562"/>
              <a:gd name="connsiteX244" fmla="*/ 635495 w 772562"/>
              <a:gd name="connsiteY244" fmla="*/ 135245 h 772562"/>
              <a:gd name="connsiteX245" fmla="*/ 689262 w 772562"/>
              <a:gd name="connsiteY245" fmla="*/ 0 h 772562"/>
              <a:gd name="connsiteX246" fmla="*/ 506963 w 772562"/>
              <a:gd name="connsiteY246" fmla="*/ 0 h 772562"/>
              <a:gd name="connsiteX247" fmla="*/ 423663 w 772562"/>
              <a:gd name="connsiteY247" fmla="*/ 83315 h 772562"/>
              <a:gd name="connsiteX248" fmla="*/ 424177 w 772562"/>
              <a:gd name="connsiteY248" fmla="*/ 92505 h 772562"/>
              <a:gd name="connsiteX249" fmla="*/ 441653 w 772562"/>
              <a:gd name="connsiteY249" fmla="*/ 249883 h 772562"/>
              <a:gd name="connsiteX250" fmla="*/ 524439 w 772562"/>
              <a:gd name="connsiteY250" fmla="*/ 323993 h 772562"/>
              <a:gd name="connsiteX251" fmla="*/ 548270 w 772562"/>
              <a:gd name="connsiteY251" fmla="*/ 323993 h 772562"/>
              <a:gd name="connsiteX252" fmla="*/ 548270 w 772562"/>
              <a:gd name="connsiteY252" fmla="*/ 343759 h 772562"/>
              <a:gd name="connsiteX253" fmla="*/ 578347 w 772562"/>
              <a:gd name="connsiteY253" fmla="*/ 373836 h 772562"/>
              <a:gd name="connsiteX254" fmla="*/ 599623 w 772562"/>
              <a:gd name="connsiteY254" fmla="*/ 365020 h 772562"/>
              <a:gd name="connsiteX255" fmla="*/ 640650 w 772562"/>
              <a:gd name="connsiteY255" fmla="*/ 323978 h 772562"/>
              <a:gd name="connsiteX256" fmla="*/ 671771 w 772562"/>
              <a:gd name="connsiteY256" fmla="*/ 323978 h 772562"/>
              <a:gd name="connsiteX257" fmla="*/ 754556 w 772562"/>
              <a:gd name="connsiteY257" fmla="*/ 249868 h 772562"/>
              <a:gd name="connsiteX258" fmla="*/ 772048 w 772562"/>
              <a:gd name="connsiteY258" fmla="*/ 92474 h 772562"/>
              <a:gd name="connsiteX259" fmla="*/ 772546 w 772562"/>
              <a:gd name="connsiteY259" fmla="*/ 83300 h 772562"/>
              <a:gd name="connsiteX260" fmla="*/ 689262 w 772562"/>
              <a:gd name="connsiteY260" fmla="*/ 0 h 772562"/>
              <a:gd name="connsiteX261" fmla="*/ 689262 w 772562"/>
              <a:gd name="connsiteY261" fmla="*/ 0 h 772562"/>
              <a:gd name="connsiteX262" fmla="*/ 747298 w 772562"/>
              <a:gd name="connsiteY262" fmla="*/ 89748 h 772562"/>
              <a:gd name="connsiteX263" fmla="*/ 729822 w 772562"/>
              <a:gd name="connsiteY263" fmla="*/ 247126 h 772562"/>
              <a:gd name="connsiteX264" fmla="*/ 671786 w 772562"/>
              <a:gd name="connsiteY264" fmla="*/ 299056 h 772562"/>
              <a:gd name="connsiteX265" fmla="*/ 630339 w 772562"/>
              <a:gd name="connsiteY265" fmla="*/ 299056 h 772562"/>
              <a:gd name="connsiteX266" fmla="*/ 582023 w 772562"/>
              <a:gd name="connsiteY266" fmla="*/ 347373 h 772562"/>
              <a:gd name="connsiteX267" fmla="*/ 573207 w 772562"/>
              <a:gd name="connsiteY267" fmla="*/ 343728 h 772562"/>
              <a:gd name="connsiteX268" fmla="*/ 573207 w 772562"/>
              <a:gd name="connsiteY268" fmla="*/ 299056 h 772562"/>
              <a:gd name="connsiteX269" fmla="*/ 524454 w 772562"/>
              <a:gd name="connsiteY269" fmla="*/ 299056 h 772562"/>
              <a:gd name="connsiteX270" fmla="*/ 466419 w 772562"/>
              <a:gd name="connsiteY270" fmla="*/ 247126 h 772562"/>
              <a:gd name="connsiteX271" fmla="*/ 448943 w 772562"/>
              <a:gd name="connsiteY271" fmla="*/ 89748 h 772562"/>
              <a:gd name="connsiteX272" fmla="*/ 448584 w 772562"/>
              <a:gd name="connsiteY272" fmla="*/ 83300 h 772562"/>
              <a:gd name="connsiteX273" fmla="*/ 506963 w 772562"/>
              <a:gd name="connsiteY273" fmla="*/ 24921 h 772562"/>
              <a:gd name="connsiteX274" fmla="*/ 689262 w 772562"/>
              <a:gd name="connsiteY274" fmla="*/ 24921 h 772562"/>
              <a:gd name="connsiteX275" fmla="*/ 747641 w 772562"/>
              <a:gd name="connsiteY275" fmla="*/ 83315 h 772562"/>
              <a:gd name="connsiteX276" fmla="*/ 747298 w 772562"/>
              <a:gd name="connsiteY276" fmla="*/ 89748 h 772562"/>
              <a:gd name="connsiteX277" fmla="*/ 747298 w 772562"/>
              <a:gd name="connsiteY277" fmla="*/ 89748 h 772562"/>
              <a:gd name="connsiteX278" fmla="*/ 573191 w 772562"/>
              <a:gd name="connsiteY278" fmla="*/ 436124 h 772562"/>
              <a:gd name="connsiteX279" fmla="*/ 535809 w 772562"/>
              <a:gd name="connsiteY279" fmla="*/ 398742 h 772562"/>
              <a:gd name="connsiteX280" fmla="*/ 498427 w 772562"/>
              <a:gd name="connsiteY280" fmla="*/ 436124 h 772562"/>
              <a:gd name="connsiteX281" fmla="*/ 535809 w 772562"/>
              <a:gd name="connsiteY281" fmla="*/ 473506 h 772562"/>
              <a:gd name="connsiteX282" fmla="*/ 573191 w 772562"/>
              <a:gd name="connsiteY282" fmla="*/ 436124 h 772562"/>
              <a:gd name="connsiteX283" fmla="*/ 523348 w 772562"/>
              <a:gd name="connsiteY283" fmla="*/ 436124 h 772562"/>
              <a:gd name="connsiteX284" fmla="*/ 535809 w 772562"/>
              <a:gd name="connsiteY284" fmla="*/ 423663 h 772562"/>
              <a:gd name="connsiteX285" fmla="*/ 548270 w 772562"/>
              <a:gd name="connsiteY285" fmla="*/ 436124 h 772562"/>
              <a:gd name="connsiteX286" fmla="*/ 535809 w 772562"/>
              <a:gd name="connsiteY286" fmla="*/ 448584 h 772562"/>
              <a:gd name="connsiteX287" fmla="*/ 523348 w 772562"/>
              <a:gd name="connsiteY287" fmla="*/ 436124 h 772562"/>
              <a:gd name="connsiteX288" fmla="*/ 635495 w 772562"/>
              <a:gd name="connsiteY288" fmla="*/ 473506 h 772562"/>
              <a:gd name="connsiteX289" fmla="*/ 672877 w 772562"/>
              <a:gd name="connsiteY289" fmla="*/ 436124 h 772562"/>
              <a:gd name="connsiteX290" fmla="*/ 635495 w 772562"/>
              <a:gd name="connsiteY290" fmla="*/ 398742 h 772562"/>
              <a:gd name="connsiteX291" fmla="*/ 598113 w 772562"/>
              <a:gd name="connsiteY291" fmla="*/ 436124 h 772562"/>
              <a:gd name="connsiteX292" fmla="*/ 635495 w 772562"/>
              <a:gd name="connsiteY292" fmla="*/ 473506 h 772562"/>
              <a:gd name="connsiteX293" fmla="*/ 635495 w 772562"/>
              <a:gd name="connsiteY293" fmla="*/ 423663 h 772562"/>
              <a:gd name="connsiteX294" fmla="*/ 647955 w 772562"/>
              <a:gd name="connsiteY294" fmla="*/ 436124 h 772562"/>
              <a:gd name="connsiteX295" fmla="*/ 635495 w 772562"/>
              <a:gd name="connsiteY295" fmla="*/ 448584 h 772562"/>
              <a:gd name="connsiteX296" fmla="*/ 623034 w 772562"/>
              <a:gd name="connsiteY296" fmla="*/ 436124 h 772562"/>
              <a:gd name="connsiteX297" fmla="*/ 635495 w 772562"/>
              <a:gd name="connsiteY297" fmla="*/ 423663 h 772562"/>
              <a:gd name="connsiteX298" fmla="*/ 735180 w 772562"/>
              <a:gd name="connsiteY298" fmla="*/ 398742 h 772562"/>
              <a:gd name="connsiteX299" fmla="*/ 697798 w 772562"/>
              <a:gd name="connsiteY299" fmla="*/ 436124 h 772562"/>
              <a:gd name="connsiteX300" fmla="*/ 735180 w 772562"/>
              <a:gd name="connsiteY300" fmla="*/ 473506 h 772562"/>
              <a:gd name="connsiteX301" fmla="*/ 772562 w 772562"/>
              <a:gd name="connsiteY301" fmla="*/ 436124 h 772562"/>
              <a:gd name="connsiteX302" fmla="*/ 735180 w 772562"/>
              <a:gd name="connsiteY302" fmla="*/ 398742 h 772562"/>
              <a:gd name="connsiteX303" fmla="*/ 735180 w 772562"/>
              <a:gd name="connsiteY303" fmla="*/ 448584 h 772562"/>
              <a:gd name="connsiteX304" fmla="*/ 722719 w 772562"/>
              <a:gd name="connsiteY304" fmla="*/ 436124 h 772562"/>
              <a:gd name="connsiteX305" fmla="*/ 735180 w 772562"/>
              <a:gd name="connsiteY305" fmla="*/ 423663 h 772562"/>
              <a:gd name="connsiteX306" fmla="*/ 747641 w 772562"/>
              <a:gd name="connsiteY306" fmla="*/ 436124 h 772562"/>
              <a:gd name="connsiteX307" fmla="*/ 735180 w 772562"/>
              <a:gd name="connsiteY307" fmla="*/ 448584 h 7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772562" h="772562">
                <a:moveTo>
                  <a:pt x="735180" y="523348"/>
                </a:moveTo>
                <a:lnTo>
                  <a:pt x="610246" y="523348"/>
                </a:lnTo>
                <a:cubicBezTo>
                  <a:pt x="598860" y="508302"/>
                  <a:pt x="580995" y="498427"/>
                  <a:pt x="560731" y="498427"/>
                </a:cubicBezTo>
                <a:cubicBezTo>
                  <a:pt x="540466" y="498427"/>
                  <a:pt x="522585" y="508302"/>
                  <a:pt x="511215" y="523348"/>
                </a:cubicBezTo>
                <a:lnTo>
                  <a:pt x="433336" y="523348"/>
                </a:lnTo>
                <a:cubicBezTo>
                  <a:pt x="402480" y="471060"/>
                  <a:pt x="349164" y="435220"/>
                  <a:pt x="288807" y="427168"/>
                </a:cubicBezTo>
                <a:lnTo>
                  <a:pt x="274135" y="425205"/>
                </a:lnTo>
                <a:lnTo>
                  <a:pt x="274135" y="398742"/>
                </a:lnTo>
                <a:lnTo>
                  <a:pt x="311517" y="398742"/>
                </a:lnTo>
                <a:cubicBezTo>
                  <a:pt x="345877" y="398742"/>
                  <a:pt x="373820" y="370799"/>
                  <a:pt x="373820" y="336438"/>
                </a:cubicBezTo>
                <a:lnTo>
                  <a:pt x="373820" y="306751"/>
                </a:lnTo>
                <a:lnTo>
                  <a:pt x="376515" y="305411"/>
                </a:lnTo>
                <a:cubicBezTo>
                  <a:pt x="390222" y="298527"/>
                  <a:pt x="398742" y="284758"/>
                  <a:pt x="398742" y="269431"/>
                </a:cubicBezTo>
                <a:cubicBezTo>
                  <a:pt x="398742" y="261892"/>
                  <a:pt x="396530" y="254572"/>
                  <a:pt x="392356" y="248295"/>
                </a:cubicBezTo>
                <a:lnTo>
                  <a:pt x="373820" y="220523"/>
                </a:lnTo>
                <a:lnTo>
                  <a:pt x="373820" y="199371"/>
                </a:lnTo>
                <a:cubicBezTo>
                  <a:pt x="373820" y="190493"/>
                  <a:pt x="371328" y="182051"/>
                  <a:pt x="366998" y="174543"/>
                </a:cubicBezTo>
                <a:cubicBezTo>
                  <a:pt x="378945" y="161303"/>
                  <a:pt x="386281" y="143827"/>
                  <a:pt x="386281" y="124607"/>
                </a:cubicBezTo>
                <a:cubicBezTo>
                  <a:pt x="386281" y="83378"/>
                  <a:pt x="352746" y="49843"/>
                  <a:pt x="311517" y="49843"/>
                </a:cubicBezTo>
                <a:lnTo>
                  <a:pt x="269992" y="49843"/>
                </a:lnTo>
                <a:cubicBezTo>
                  <a:pt x="231177" y="49843"/>
                  <a:pt x="195072" y="61353"/>
                  <a:pt x="164652" y="80963"/>
                </a:cubicBezTo>
                <a:cubicBezTo>
                  <a:pt x="152970" y="76524"/>
                  <a:pt x="140743" y="74141"/>
                  <a:pt x="128127" y="74141"/>
                </a:cubicBezTo>
                <a:cubicBezTo>
                  <a:pt x="71213" y="74141"/>
                  <a:pt x="24921" y="120432"/>
                  <a:pt x="24921" y="177331"/>
                </a:cubicBezTo>
                <a:lnTo>
                  <a:pt x="24921" y="279555"/>
                </a:lnTo>
                <a:cubicBezTo>
                  <a:pt x="24921" y="289430"/>
                  <a:pt x="22024" y="299010"/>
                  <a:pt x="16542" y="307218"/>
                </a:cubicBezTo>
                <a:lnTo>
                  <a:pt x="12523" y="313261"/>
                </a:lnTo>
                <a:cubicBezTo>
                  <a:pt x="4330" y="325535"/>
                  <a:pt x="0" y="339834"/>
                  <a:pt x="0" y="354615"/>
                </a:cubicBezTo>
                <a:cubicBezTo>
                  <a:pt x="0" y="377948"/>
                  <a:pt x="11152" y="400253"/>
                  <a:pt x="29812" y="414240"/>
                </a:cubicBezTo>
                <a:lnTo>
                  <a:pt x="39874" y="421794"/>
                </a:lnTo>
                <a:cubicBezTo>
                  <a:pt x="46120" y="426482"/>
                  <a:pt x="49843" y="433928"/>
                  <a:pt x="49843" y="441731"/>
                </a:cubicBezTo>
                <a:cubicBezTo>
                  <a:pt x="49843" y="449535"/>
                  <a:pt x="46120" y="456980"/>
                  <a:pt x="39905" y="461653"/>
                </a:cubicBezTo>
                <a:lnTo>
                  <a:pt x="24314" y="473334"/>
                </a:lnTo>
                <a:cubicBezTo>
                  <a:pt x="9081" y="484752"/>
                  <a:pt x="0" y="502944"/>
                  <a:pt x="0" y="522741"/>
                </a:cubicBezTo>
                <a:cubicBezTo>
                  <a:pt x="0" y="541526"/>
                  <a:pt x="8707" y="559438"/>
                  <a:pt x="23286" y="571182"/>
                </a:cubicBezTo>
                <a:cubicBezTo>
                  <a:pt x="16292" y="592848"/>
                  <a:pt x="12461" y="615885"/>
                  <a:pt x="12461" y="639762"/>
                </a:cubicBezTo>
                <a:lnTo>
                  <a:pt x="12461" y="772562"/>
                </a:lnTo>
                <a:lnTo>
                  <a:pt x="454425" y="772562"/>
                </a:lnTo>
                <a:lnTo>
                  <a:pt x="461045" y="772562"/>
                </a:lnTo>
                <a:lnTo>
                  <a:pt x="667036" y="772562"/>
                </a:lnTo>
                <a:cubicBezTo>
                  <a:pt x="697845" y="772562"/>
                  <a:pt x="724355" y="749557"/>
                  <a:pt x="728716" y="719075"/>
                </a:cubicBezTo>
                <a:lnTo>
                  <a:pt x="746254" y="596243"/>
                </a:lnTo>
                <a:cubicBezTo>
                  <a:pt x="761425" y="591493"/>
                  <a:pt x="772562" y="577459"/>
                  <a:pt x="772562" y="560731"/>
                </a:cubicBezTo>
                <a:cubicBezTo>
                  <a:pt x="772562" y="540124"/>
                  <a:pt x="755787" y="523348"/>
                  <a:pt x="735180" y="523348"/>
                </a:cubicBezTo>
                <a:lnTo>
                  <a:pt x="735180" y="523348"/>
                </a:lnTo>
                <a:close/>
                <a:moveTo>
                  <a:pt x="618501" y="583767"/>
                </a:moveTo>
                <a:lnTo>
                  <a:pt x="670384" y="652955"/>
                </a:lnTo>
                <a:cubicBezTo>
                  <a:pt x="672409" y="655665"/>
                  <a:pt x="673219" y="658843"/>
                  <a:pt x="672752" y="662176"/>
                </a:cubicBezTo>
                <a:cubicBezTo>
                  <a:pt x="672269" y="665525"/>
                  <a:pt x="670587" y="668360"/>
                  <a:pt x="667908" y="670369"/>
                </a:cubicBezTo>
                <a:cubicBezTo>
                  <a:pt x="662519" y="674387"/>
                  <a:pt x="654419" y="673204"/>
                  <a:pt x="650432" y="667861"/>
                </a:cubicBezTo>
                <a:lnTo>
                  <a:pt x="603735" y="605589"/>
                </a:lnTo>
                <a:cubicBezTo>
                  <a:pt x="610106" y="599514"/>
                  <a:pt x="615168" y="592100"/>
                  <a:pt x="618501" y="583767"/>
                </a:cubicBezTo>
                <a:lnTo>
                  <a:pt x="618501" y="583767"/>
                </a:lnTo>
                <a:close/>
                <a:moveTo>
                  <a:pt x="560731" y="523348"/>
                </a:moveTo>
                <a:cubicBezTo>
                  <a:pt x="581337" y="523348"/>
                  <a:pt x="598113" y="540124"/>
                  <a:pt x="598113" y="560731"/>
                </a:cubicBezTo>
                <a:cubicBezTo>
                  <a:pt x="598113" y="581337"/>
                  <a:pt x="581337" y="598113"/>
                  <a:pt x="560731" y="598113"/>
                </a:cubicBezTo>
                <a:cubicBezTo>
                  <a:pt x="540124" y="598113"/>
                  <a:pt x="523348" y="581337"/>
                  <a:pt x="523348" y="560731"/>
                </a:cubicBezTo>
                <a:cubicBezTo>
                  <a:pt x="523348" y="540124"/>
                  <a:pt x="540124" y="523348"/>
                  <a:pt x="560731" y="523348"/>
                </a:cubicBezTo>
                <a:close/>
                <a:moveTo>
                  <a:pt x="386281" y="573191"/>
                </a:moveTo>
                <a:cubicBezTo>
                  <a:pt x="379412" y="573191"/>
                  <a:pt x="373820" y="567615"/>
                  <a:pt x="373820" y="560731"/>
                </a:cubicBezTo>
                <a:cubicBezTo>
                  <a:pt x="373820" y="553846"/>
                  <a:pt x="379412" y="548270"/>
                  <a:pt x="386281" y="548270"/>
                </a:cubicBezTo>
                <a:lnTo>
                  <a:pt x="498443" y="548270"/>
                </a:lnTo>
                <a:lnTo>
                  <a:pt x="479752" y="573191"/>
                </a:lnTo>
                <a:lnTo>
                  <a:pt x="386281" y="573191"/>
                </a:lnTo>
                <a:close/>
                <a:moveTo>
                  <a:pt x="502960" y="583752"/>
                </a:moveTo>
                <a:cubicBezTo>
                  <a:pt x="506293" y="592069"/>
                  <a:pt x="511340" y="599483"/>
                  <a:pt x="517710" y="605589"/>
                </a:cubicBezTo>
                <a:lnTo>
                  <a:pt x="471014" y="667892"/>
                </a:lnTo>
                <a:cubicBezTo>
                  <a:pt x="467042" y="673204"/>
                  <a:pt x="458880" y="674387"/>
                  <a:pt x="453584" y="670400"/>
                </a:cubicBezTo>
                <a:cubicBezTo>
                  <a:pt x="450874" y="668375"/>
                  <a:pt x="449192" y="665525"/>
                  <a:pt x="448709" y="662192"/>
                </a:cubicBezTo>
                <a:cubicBezTo>
                  <a:pt x="448226" y="658858"/>
                  <a:pt x="449052" y="655681"/>
                  <a:pt x="451077" y="652955"/>
                </a:cubicBezTo>
                <a:lnTo>
                  <a:pt x="502960" y="583752"/>
                </a:lnTo>
                <a:close/>
                <a:moveTo>
                  <a:pt x="403944" y="523348"/>
                </a:moveTo>
                <a:lnTo>
                  <a:pt x="386281" y="523348"/>
                </a:lnTo>
                <a:cubicBezTo>
                  <a:pt x="365674" y="523348"/>
                  <a:pt x="348899" y="540124"/>
                  <a:pt x="348899" y="560731"/>
                </a:cubicBezTo>
                <a:cubicBezTo>
                  <a:pt x="348899" y="577459"/>
                  <a:pt x="360020" y="591493"/>
                  <a:pt x="375222" y="596243"/>
                </a:cubicBezTo>
                <a:lnTo>
                  <a:pt x="392761" y="719075"/>
                </a:lnTo>
                <a:cubicBezTo>
                  <a:pt x="394287" y="729775"/>
                  <a:pt x="398664" y="739463"/>
                  <a:pt x="404879" y="747641"/>
                </a:cubicBezTo>
                <a:lnTo>
                  <a:pt x="236753" y="747641"/>
                </a:lnTo>
                <a:lnTo>
                  <a:pt x="236753" y="651709"/>
                </a:lnTo>
                <a:cubicBezTo>
                  <a:pt x="277048" y="594047"/>
                  <a:pt x="301860" y="526760"/>
                  <a:pt x="308511" y="456699"/>
                </a:cubicBezTo>
                <a:cubicBezTo>
                  <a:pt x="346936" y="467307"/>
                  <a:pt x="380767" y="490857"/>
                  <a:pt x="403944" y="523348"/>
                </a:cubicBezTo>
                <a:close/>
                <a:moveTo>
                  <a:pt x="87225" y="560731"/>
                </a:moveTo>
                <a:lnTo>
                  <a:pt x="87225" y="647955"/>
                </a:lnTo>
                <a:lnTo>
                  <a:pt x="37382" y="647955"/>
                </a:lnTo>
                <a:lnTo>
                  <a:pt x="37382" y="639762"/>
                </a:lnTo>
                <a:cubicBezTo>
                  <a:pt x="37382" y="565403"/>
                  <a:pt x="78284" y="499767"/>
                  <a:pt x="141273" y="466356"/>
                </a:cubicBezTo>
                <a:cubicBezTo>
                  <a:pt x="149217" y="532990"/>
                  <a:pt x="173328" y="596866"/>
                  <a:pt x="211832" y="651912"/>
                </a:cubicBezTo>
                <a:lnTo>
                  <a:pt x="211832" y="747641"/>
                </a:lnTo>
                <a:lnTo>
                  <a:pt x="112146" y="747641"/>
                </a:lnTo>
                <a:lnTo>
                  <a:pt x="112146" y="560731"/>
                </a:lnTo>
                <a:lnTo>
                  <a:pt x="87225" y="560731"/>
                </a:lnTo>
                <a:close/>
                <a:moveTo>
                  <a:pt x="224292" y="625464"/>
                </a:moveTo>
                <a:cubicBezTo>
                  <a:pt x="203888" y="593798"/>
                  <a:pt x="188281" y="559391"/>
                  <a:pt x="177970" y="523348"/>
                </a:cubicBezTo>
                <a:lnTo>
                  <a:pt x="270599" y="523348"/>
                </a:lnTo>
                <a:cubicBezTo>
                  <a:pt x="260304" y="559391"/>
                  <a:pt x="244697" y="593814"/>
                  <a:pt x="224292" y="625464"/>
                </a:cubicBezTo>
                <a:close/>
                <a:moveTo>
                  <a:pt x="373820" y="269431"/>
                </a:moveTo>
                <a:cubicBezTo>
                  <a:pt x="373820" y="275256"/>
                  <a:pt x="370581" y="280505"/>
                  <a:pt x="365363" y="283122"/>
                </a:cubicBezTo>
                <a:lnTo>
                  <a:pt x="348899" y="291362"/>
                </a:lnTo>
                <a:lnTo>
                  <a:pt x="348899" y="336438"/>
                </a:lnTo>
                <a:cubicBezTo>
                  <a:pt x="348899" y="357045"/>
                  <a:pt x="332124" y="373820"/>
                  <a:pt x="311517" y="373820"/>
                </a:cubicBezTo>
                <a:lnTo>
                  <a:pt x="249214" y="373820"/>
                </a:lnTo>
                <a:lnTo>
                  <a:pt x="249214" y="447042"/>
                </a:lnTo>
                <a:lnTo>
                  <a:pt x="283994" y="451668"/>
                </a:lnTo>
                <a:lnTo>
                  <a:pt x="283885" y="452837"/>
                </a:lnTo>
                <a:cubicBezTo>
                  <a:pt x="282484" y="468210"/>
                  <a:pt x="280054" y="483412"/>
                  <a:pt x="276814" y="498412"/>
                </a:cubicBezTo>
                <a:lnTo>
                  <a:pt x="171739" y="498412"/>
                </a:lnTo>
                <a:cubicBezTo>
                  <a:pt x="168718" y="484378"/>
                  <a:pt x="166475" y="470157"/>
                  <a:pt x="165042" y="455812"/>
                </a:cubicBezTo>
                <a:cubicBezTo>
                  <a:pt x="173032" y="452852"/>
                  <a:pt x="181194" y="450204"/>
                  <a:pt x="189683" y="448242"/>
                </a:cubicBezTo>
                <a:lnTo>
                  <a:pt x="199355" y="446030"/>
                </a:lnTo>
                <a:lnTo>
                  <a:pt x="199355" y="330208"/>
                </a:lnTo>
                <a:lnTo>
                  <a:pt x="161148" y="301548"/>
                </a:lnTo>
                <a:cubicBezTo>
                  <a:pt x="153858" y="296097"/>
                  <a:pt x="149513" y="287374"/>
                  <a:pt x="149513" y="278278"/>
                </a:cubicBezTo>
                <a:cubicBezTo>
                  <a:pt x="149513" y="262251"/>
                  <a:pt x="162565" y="249214"/>
                  <a:pt x="178577" y="249214"/>
                </a:cubicBezTo>
                <a:lnTo>
                  <a:pt x="199371" y="249214"/>
                </a:lnTo>
                <a:lnTo>
                  <a:pt x="199371" y="199371"/>
                </a:lnTo>
                <a:cubicBezTo>
                  <a:pt x="199371" y="185633"/>
                  <a:pt x="210554" y="174449"/>
                  <a:pt x="224292" y="174449"/>
                </a:cubicBezTo>
                <a:lnTo>
                  <a:pt x="231270" y="174449"/>
                </a:lnTo>
                <a:cubicBezTo>
                  <a:pt x="239915" y="189278"/>
                  <a:pt x="255787" y="199371"/>
                  <a:pt x="274104" y="199371"/>
                </a:cubicBezTo>
                <a:lnTo>
                  <a:pt x="311517" y="199371"/>
                </a:lnTo>
                <a:cubicBezTo>
                  <a:pt x="324414" y="199371"/>
                  <a:pt x="336563" y="196084"/>
                  <a:pt x="347154" y="190306"/>
                </a:cubicBezTo>
                <a:cubicBezTo>
                  <a:pt x="348276" y="193156"/>
                  <a:pt x="348899" y="196209"/>
                  <a:pt x="348899" y="199371"/>
                </a:cubicBezTo>
                <a:lnTo>
                  <a:pt x="348899" y="228062"/>
                </a:lnTo>
                <a:lnTo>
                  <a:pt x="371609" y="262110"/>
                </a:lnTo>
                <a:cubicBezTo>
                  <a:pt x="373042" y="264291"/>
                  <a:pt x="373820" y="266814"/>
                  <a:pt x="373820" y="269431"/>
                </a:cubicBezTo>
                <a:lnTo>
                  <a:pt x="373820" y="269431"/>
                </a:lnTo>
                <a:close/>
                <a:moveTo>
                  <a:pt x="311517" y="74764"/>
                </a:moveTo>
                <a:cubicBezTo>
                  <a:pt x="339008" y="74764"/>
                  <a:pt x="361360" y="97115"/>
                  <a:pt x="361360" y="124607"/>
                </a:cubicBezTo>
                <a:cubicBezTo>
                  <a:pt x="361360" y="152098"/>
                  <a:pt x="339008" y="174449"/>
                  <a:pt x="311517" y="174449"/>
                </a:cubicBezTo>
                <a:lnTo>
                  <a:pt x="274104" y="174449"/>
                </a:lnTo>
                <a:cubicBezTo>
                  <a:pt x="260381" y="174449"/>
                  <a:pt x="249214" y="163204"/>
                  <a:pt x="249214" y="148407"/>
                </a:cubicBezTo>
                <a:cubicBezTo>
                  <a:pt x="249214" y="135276"/>
                  <a:pt x="259899" y="124607"/>
                  <a:pt x="273029" y="124607"/>
                </a:cubicBezTo>
                <a:lnTo>
                  <a:pt x="274135" y="124607"/>
                </a:lnTo>
                <a:lnTo>
                  <a:pt x="273029" y="99685"/>
                </a:lnTo>
                <a:cubicBezTo>
                  <a:pt x="246145" y="99685"/>
                  <a:pt x="224292" y="121538"/>
                  <a:pt x="224292" y="149341"/>
                </a:cubicBezTo>
                <a:cubicBezTo>
                  <a:pt x="224292" y="149404"/>
                  <a:pt x="224308" y="149466"/>
                  <a:pt x="224308" y="149528"/>
                </a:cubicBezTo>
                <a:lnTo>
                  <a:pt x="224292" y="149528"/>
                </a:lnTo>
                <a:cubicBezTo>
                  <a:pt x="196801" y="149528"/>
                  <a:pt x="174449" y="171879"/>
                  <a:pt x="174449" y="199371"/>
                </a:cubicBezTo>
                <a:lnTo>
                  <a:pt x="174449" y="224448"/>
                </a:lnTo>
                <a:cubicBezTo>
                  <a:pt x="146615" y="226582"/>
                  <a:pt x="124607" y="249899"/>
                  <a:pt x="124607" y="278278"/>
                </a:cubicBezTo>
                <a:cubicBezTo>
                  <a:pt x="124607" y="295178"/>
                  <a:pt x="132675" y="311330"/>
                  <a:pt x="146195" y="321485"/>
                </a:cubicBezTo>
                <a:lnTo>
                  <a:pt x="174449" y="342669"/>
                </a:lnTo>
                <a:lnTo>
                  <a:pt x="174449" y="386281"/>
                </a:lnTo>
                <a:lnTo>
                  <a:pt x="167814" y="381297"/>
                </a:lnTo>
                <a:cubicBezTo>
                  <a:pt x="125136" y="349304"/>
                  <a:pt x="99685" y="298371"/>
                  <a:pt x="99685" y="245070"/>
                </a:cubicBezTo>
                <a:cubicBezTo>
                  <a:pt x="99685" y="151164"/>
                  <a:pt x="176085" y="74764"/>
                  <a:pt x="269992" y="74764"/>
                </a:cubicBezTo>
                <a:lnTo>
                  <a:pt x="311517" y="74764"/>
                </a:lnTo>
                <a:close/>
                <a:moveTo>
                  <a:pt x="24921" y="521978"/>
                </a:moveTo>
                <a:cubicBezTo>
                  <a:pt x="24921" y="510748"/>
                  <a:pt x="30295" y="500016"/>
                  <a:pt x="39251" y="493287"/>
                </a:cubicBezTo>
                <a:lnTo>
                  <a:pt x="54843" y="481605"/>
                </a:lnTo>
                <a:cubicBezTo>
                  <a:pt x="67319" y="472229"/>
                  <a:pt x="74764" y="457322"/>
                  <a:pt x="74764" y="441731"/>
                </a:cubicBezTo>
                <a:cubicBezTo>
                  <a:pt x="74764" y="426124"/>
                  <a:pt x="67319" y="411218"/>
                  <a:pt x="54827" y="401857"/>
                </a:cubicBezTo>
                <a:lnTo>
                  <a:pt x="44765" y="394318"/>
                </a:lnTo>
                <a:cubicBezTo>
                  <a:pt x="32351" y="384988"/>
                  <a:pt x="24921" y="370160"/>
                  <a:pt x="24921" y="354615"/>
                </a:cubicBezTo>
                <a:cubicBezTo>
                  <a:pt x="24921" y="344771"/>
                  <a:pt x="27803" y="335255"/>
                  <a:pt x="33254" y="327077"/>
                </a:cubicBezTo>
                <a:lnTo>
                  <a:pt x="37273" y="321049"/>
                </a:lnTo>
                <a:cubicBezTo>
                  <a:pt x="45481" y="308713"/>
                  <a:pt x="49827" y="294368"/>
                  <a:pt x="49827" y="279571"/>
                </a:cubicBezTo>
                <a:lnTo>
                  <a:pt x="49827" y="177347"/>
                </a:lnTo>
                <a:cubicBezTo>
                  <a:pt x="49827" y="134186"/>
                  <a:pt x="84935" y="99078"/>
                  <a:pt x="128096" y="99078"/>
                </a:cubicBezTo>
                <a:cubicBezTo>
                  <a:pt x="132036" y="99078"/>
                  <a:pt x="135915" y="99483"/>
                  <a:pt x="139747" y="100044"/>
                </a:cubicBezTo>
                <a:cubicBezTo>
                  <a:pt x="99966" y="135790"/>
                  <a:pt x="74764" y="187486"/>
                  <a:pt x="74764" y="245070"/>
                </a:cubicBezTo>
                <a:cubicBezTo>
                  <a:pt x="74764" y="306174"/>
                  <a:pt x="103953" y="364568"/>
                  <a:pt x="152861" y="401234"/>
                </a:cubicBezTo>
                <a:lnTo>
                  <a:pt x="174449" y="417433"/>
                </a:lnTo>
                <a:lnTo>
                  <a:pt x="174449" y="426436"/>
                </a:lnTo>
                <a:cubicBezTo>
                  <a:pt x="110448" y="444176"/>
                  <a:pt x="59858" y="488630"/>
                  <a:pt x="33192" y="546027"/>
                </a:cubicBezTo>
                <a:cubicBezTo>
                  <a:pt x="27943" y="539423"/>
                  <a:pt x="24921" y="531059"/>
                  <a:pt x="24921" y="521978"/>
                </a:cubicBezTo>
                <a:lnTo>
                  <a:pt x="24921" y="521978"/>
                </a:lnTo>
                <a:close/>
                <a:moveTo>
                  <a:pt x="37382" y="672877"/>
                </a:moveTo>
                <a:lnTo>
                  <a:pt x="87225" y="672877"/>
                </a:lnTo>
                <a:lnTo>
                  <a:pt x="87225" y="747641"/>
                </a:lnTo>
                <a:lnTo>
                  <a:pt x="37382" y="747641"/>
                </a:lnTo>
                <a:lnTo>
                  <a:pt x="37382" y="672877"/>
                </a:lnTo>
                <a:close/>
                <a:moveTo>
                  <a:pt x="704044" y="715539"/>
                </a:moveTo>
                <a:cubicBezTo>
                  <a:pt x="701708" y="731878"/>
                  <a:pt x="688764" y="744541"/>
                  <a:pt x="672877" y="747096"/>
                </a:cubicBezTo>
                <a:lnTo>
                  <a:pt x="672877" y="722719"/>
                </a:lnTo>
                <a:lnTo>
                  <a:pt x="647955" y="722719"/>
                </a:lnTo>
                <a:lnTo>
                  <a:pt x="647955" y="747641"/>
                </a:lnTo>
                <a:lnTo>
                  <a:pt x="623034" y="747641"/>
                </a:lnTo>
                <a:lnTo>
                  <a:pt x="623034" y="697798"/>
                </a:lnTo>
                <a:lnTo>
                  <a:pt x="598113" y="697798"/>
                </a:lnTo>
                <a:lnTo>
                  <a:pt x="598113" y="747641"/>
                </a:lnTo>
                <a:lnTo>
                  <a:pt x="573191" y="747641"/>
                </a:lnTo>
                <a:lnTo>
                  <a:pt x="573191" y="647955"/>
                </a:lnTo>
                <a:lnTo>
                  <a:pt x="548270" y="647955"/>
                </a:lnTo>
                <a:lnTo>
                  <a:pt x="548270" y="747641"/>
                </a:lnTo>
                <a:lnTo>
                  <a:pt x="523348" y="747641"/>
                </a:lnTo>
                <a:lnTo>
                  <a:pt x="523348" y="697798"/>
                </a:lnTo>
                <a:lnTo>
                  <a:pt x="498427" y="697798"/>
                </a:lnTo>
                <a:lnTo>
                  <a:pt x="498427" y="747641"/>
                </a:lnTo>
                <a:lnTo>
                  <a:pt x="473506" y="747641"/>
                </a:lnTo>
                <a:lnTo>
                  <a:pt x="473506" y="722719"/>
                </a:lnTo>
                <a:lnTo>
                  <a:pt x="448584" y="722719"/>
                </a:lnTo>
                <a:lnTo>
                  <a:pt x="448584" y="747111"/>
                </a:lnTo>
                <a:cubicBezTo>
                  <a:pt x="432697" y="744557"/>
                  <a:pt x="419753" y="731878"/>
                  <a:pt x="417417" y="715554"/>
                </a:cubicBezTo>
                <a:lnTo>
                  <a:pt x="400642" y="598113"/>
                </a:lnTo>
                <a:lnTo>
                  <a:pt x="461045" y="598113"/>
                </a:lnTo>
                <a:lnTo>
                  <a:pt x="431139" y="637987"/>
                </a:lnTo>
                <a:cubicBezTo>
                  <a:pt x="425127" y="645977"/>
                  <a:pt x="422604" y="655821"/>
                  <a:pt x="424021" y="665712"/>
                </a:cubicBezTo>
                <a:cubicBezTo>
                  <a:pt x="425423" y="675587"/>
                  <a:pt x="430610" y="684325"/>
                  <a:pt x="438616" y="690353"/>
                </a:cubicBezTo>
                <a:cubicBezTo>
                  <a:pt x="445142" y="695228"/>
                  <a:pt x="452883" y="697798"/>
                  <a:pt x="461014" y="697798"/>
                </a:cubicBezTo>
                <a:cubicBezTo>
                  <a:pt x="472743" y="697798"/>
                  <a:pt x="483926" y="692206"/>
                  <a:pt x="490951" y="682814"/>
                </a:cubicBezTo>
                <a:lnTo>
                  <a:pt x="538893" y="618875"/>
                </a:lnTo>
                <a:cubicBezTo>
                  <a:pt x="545715" y="621445"/>
                  <a:pt x="553005" y="623018"/>
                  <a:pt x="560715" y="623018"/>
                </a:cubicBezTo>
                <a:cubicBezTo>
                  <a:pt x="568425" y="623018"/>
                  <a:pt x="575714" y="621430"/>
                  <a:pt x="582537" y="618875"/>
                </a:cubicBezTo>
                <a:lnTo>
                  <a:pt x="630479" y="682798"/>
                </a:lnTo>
                <a:cubicBezTo>
                  <a:pt x="637504" y="692191"/>
                  <a:pt x="648703" y="697782"/>
                  <a:pt x="660416" y="697782"/>
                </a:cubicBezTo>
                <a:cubicBezTo>
                  <a:pt x="668547" y="697782"/>
                  <a:pt x="676288" y="695197"/>
                  <a:pt x="682830" y="690306"/>
                </a:cubicBezTo>
                <a:cubicBezTo>
                  <a:pt x="690820" y="684309"/>
                  <a:pt x="695991" y="675571"/>
                  <a:pt x="697393" y="665681"/>
                </a:cubicBezTo>
                <a:cubicBezTo>
                  <a:pt x="698810" y="655790"/>
                  <a:pt x="696287" y="645946"/>
                  <a:pt x="690290" y="637971"/>
                </a:cubicBezTo>
                <a:lnTo>
                  <a:pt x="660385" y="598113"/>
                </a:lnTo>
                <a:lnTo>
                  <a:pt x="720803" y="598113"/>
                </a:lnTo>
                <a:lnTo>
                  <a:pt x="704044" y="715539"/>
                </a:lnTo>
                <a:close/>
                <a:moveTo>
                  <a:pt x="735180" y="573191"/>
                </a:moveTo>
                <a:lnTo>
                  <a:pt x="641694" y="573191"/>
                </a:lnTo>
                <a:lnTo>
                  <a:pt x="623003" y="548270"/>
                </a:lnTo>
                <a:lnTo>
                  <a:pt x="735180" y="548270"/>
                </a:lnTo>
                <a:cubicBezTo>
                  <a:pt x="742049" y="548270"/>
                  <a:pt x="747641" y="553846"/>
                  <a:pt x="747641" y="560731"/>
                </a:cubicBezTo>
                <a:cubicBezTo>
                  <a:pt x="747641" y="567615"/>
                  <a:pt x="742049" y="573191"/>
                  <a:pt x="735180" y="573191"/>
                </a:cubicBezTo>
                <a:close/>
                <a:moveTo>
                  <a:pt x="635495" y="135245"/>
                </a:moveTo>
                <a:lnTo>
                  <a:pt x="635495" y="149528"/>
                </a:lnTo>
                <a:lnTo>
                  <a:pt x="610573" y="149528"/>
                </a:lnTo>
                <a:lnTo>
                  <a:pt x="610573" y="135245"/>
                </a:lnTo>
                <a:cubicBezTo>
                  <a:pt x="610573" y="129389"/>
                  <a:pt x="605807" y="124607"/>
                  <a:pt x="599935" y="124607"/>
                </a:cubicBezTo>
                <a:lnTo>
                  <a:pt x="596290" y="124607"/>
                </a:lnTo>
                <a:cubicBezTo>
                  <a:pt x="590418" y="124607"/>
                  <a:pt x="585652" y="129389"/>
                  <a:pt x="585652" y="135245"/>
                </a:cubicBezTo>
                <a:cubicBezTo>
                  <a:pt x="585652" y="139295"/>
                  <a:pt x="587910" y="142940"/>
                  <a:pt x="591540" y="144762"/>
                </a:cubicBezTo>
                <a:lnTo>
                  <a:pt x="615838" y="156911"/>
                </a:lnTo>
                <a:cubicBezTo>
                  <a:pt x="627956" y="162986"/>
                  <a:pt x="635495" y="175182"/>
                  <a:pt x="635495" y="188717"/>
                </a:cubicBezTo>
                <a:cubicBezTo>
                  <a:pt x="635495" y="204604"/>
                  <a:pt x="624965" y="217922"/>
                  <a:pt x="610573" y="222470"/>
                </a:cubicBezTo>
                <a:lnTo>
                  <a:pt x="610573" y="249214"/>
                </a:lnTo>
                <a:lnTo>
                  <a:pt x="585652" y="249214"/>
                </a:lnTo>
                <a:lnTo>
                  <a:pt x="585652" y="222485"/>
                </a:lnTo>
                <a:cubicBezTo>
                  <a:pt x="571260" y="217922"/>
                  <a:pt x="560731" y="204604"/>
                  <a:pt x="560731" y="188733"/>
                </a:cubicBezTo>
                <a:lnTo>
                  <a:pt x="560731" y="174449"/>
                </a:lnTo>
                <a:lnTo>
                  <a:pt x="585652" y="174449"/>
                </a:lnTo>
                <a:lnTo>
                  <a:pt x="585652" y="188733"/>
                </a:lnTo>
                <a:cubicBezTo>
                  <a:pt x="585652" y="194589"/>
                  <a:pt x="590418" y="199371"/>
                  <a:pt x="596290" y="199371"/>
                </a:cubicBezTo>
                <a:lnTo>
                  <a:pt x="599935" y="199371"/>
                </a:lnTo>
                <a:cubicBezTo>
                  <a:pt x="605807" y="199371"/>
                  <a:pt x="610573" y="194589"/>
                  <a:pt x="610573" y="188733"/>
                </a:cubicBezTo>
                <a:cubicBezTo>
                  <a:pt x="610573" y="184683"/>
                  <a:pt x="608315" y="181038"/>
                  <a:pt x="604686" y="179216"/>
                </a:cubicBezTo>
                <a:lnTo>
                  <a:pt x="580387" y="167067"/>
                </a:lnTo>
                <a:cubicBezTo>
                  <a:pt x="568269" y="160992"/>
                  <a:pt x="560731" y="148796"/>
                  <a:pt x="560731" y="135261"/>
                </a:cubicBezTo>
                <a:cubicBezTo>
                  <a:pt x="560731" y="119373"/>
                  <a:pt x="571260" y="106056"/>
                  <a:pt x="585652" y="101508"/>
                </a:cubicBezTo>
                <a:lnTo>
                  <a:pt x="585652" y="74764"/>
                </a:lnTo>
                <a:lnTo>
                  <a:pt x="610573" y="74764"/>
                </a:lnTo>
                <a:lnTo>
                  <a:pt x="610573" y="101492"/>
                </a:lnTo>
                <a:cubicBezTo>
                  <a:pt x="624965" y="106056"/>
                  <a:pt x="635495" y="119373"/>
                  <a:pt x="635495" y="135245"/>
                </a:cubicBezTo>
                <a:close/>
                <a:moveTo>
                  <a:pt x="689262" y="0"/>
                </a:moveTo>
                <a:lnTo>
                  <a:pt x="506963" y="0"/>
                </a:lnTo>
                <a:cubicBezTo>
                  <a:pt x="461029" y="0"/>
                  <a:pt x="423663" y="37366"/>
                  <a:pt x="423663" y="83315"/>
                </a:cubicBezTo>
                <a:cubicBezTo>
                  <a:pt x="423663" y="86368"/>
                  <a:pt x="423834" y="89452"/>
                  <a:pt x="424177" y="92505"/>
                </a:cubicBezTo>
                <a:lnTo>
                  <a:pt x="441653" y="249883"/>
                </a:lnTo>
                <a:cubicBezTo>
                  <a:pt x="446357" y="292125"/>
                  <a:pt x="481932" y="323993"/>
                  <a:pt x="524439" y="323993"/>
                </a:cubicBezTo>
                <a:lnTo>
                  <a:pt x="548270" y="323993"/>
                </a:lnTo>
                <a:lnTo>
                  <a:pt x="548270" y="343759"/>
                </a:lnTo>
                <a:cubicBezTo>
                  <a:pt x="548270" y="360347"/>
                  <a:pt x="561759" y="373836"/>
                  <a:pt x="578347" y="373836"/>
                </a:cubicBezTo>
                <a:cubicBezTo>
                  <a:pt x="586259" y="373836"/>
                  <a:pt x="594016" y="370627"/>
                  <a:pt x="599623" y="365020"/>
                </a:cubicBezTo>
                <a:lnTo>
                  <a:pt x="640650" y="323978"/>
                </a:lnTo>
                <a:lnTo>
                  <a:pt x="671771" y="323978"/>
                </a:lnTo>
                <a:cubicBezTo>
                  <a:pt x="714277" y="323978"/>
                  <a:pt x="749868" y="292109"/>
                  <a:pt x="754556" y="249868"/>
                </a:cubicBezTo>
                <a:lnTo>
                  <a:pt x="772048" y="92474"/>
                </a:lnTo>
                <a:cubicBezTo>
                  <a:pt x="772375" y="89437"/>
                  <a:pt x="772546" y="86352"/>
                  <a:pt x="772546" y="83300"/>
                </a:cubicBezTo>
                <a:cubicBezTo>
                  <a:pt x="772562" y="37366"/>
                  <a:pt x="735196" y="0"/>
                  <a:pt x="689262" y="0"/>
                </a:cubicBezTo>
                <a:lnTo>
                  <a:pt x="689262" y="0"/>
                </a:lnTo>
                <a:close/>
                <a:moveTo>
                  <a:pt x="747298" y="89748"/>
                </a:moveTo>
                <a:lnTo>
                  <a:pt x="729822" y="247126"/>
                </a:lnTo>
                <a:cubicBezTo>
                  <a:pt x="726504" y="276721"/>
                  <a:pt x="701567" y="299056"/>
                  <a:pt x="671786" y="299056"/>
                </a:cubicBezTo>
                <a:lnTo>
                  <a:pt x="630339" y="299056"/>
                </a:lnTo>
                <a:lnTo>
                  <a:pt x="582023" y="347373"/>
                </a:lnTo>
                <a:cubicBezTo>
                  <a:pt x="579001" y="350394"/>
                  <a:pt x="573207" y="347949"/>
                  <a:pt x="573207" y="343728"/>
                </a:cubicBezTo>
                <a:lnTo>
                  <a:pt x="573207" y="299056"/>
                </a:lnTo>
                <a:lnTo>
                  <a:pt x="524454" y="299056"/>
                </a:lnTo>
                <a:cubicBezTo>
                  <a:pt x="494658" y="299056"/>
                  <a:pt x="469721" y="276721"/>
                  <a:pt x="466419" y="247126"/>
                </a:cubicBezTo>
                <a:lnTo>
                  <a:pt x="448943" y="89748"/>
                </a:lnTo>
                <a:cubicBezTo>
                  <a:pt x="448709" y="87599"/>
                  <a:pt x="448584" y="85449"/>
                  <a:pt x="448584" y="83300"/>
                </a:cubicBezTo>
                <a:cubicBezTo>
                  <a:pt x="448584" y="51120"/>
                  <a:pt x="474783" y="24921"/>
                  <a:pt x="506963" y="24921"/>
                </a:cubicBezTo>
                <a:lnTo>
                  <a:pt x="689262" y="24921"/>
                </a:lnTo>
                <a:cubicBezTo>
                  <a:pt x="721442" y="24921"/>
                  <a:pt x="747641" y="51120"/>
                  <a:pt x="747641" y="83315"/>
                </a:cubicBezTo>
                <a:cubicBezTo>
                  <a:pt x="747641" y="85449"/>
                  <a:pt x="747516" y="87614"/>
                  <a:pt x="747298" y="89748"/>
                </a:cubicBezTo>
                <a:lnTo>
                  <a:pt x="747298" y="89748"/>
                </a:lnTo>
                <a:close/>
                <a:moveTo>
                  <a:pt x="573191" y="436124"/>
                </a:moveTo>
                <a:cubicBezTo>
                  <a:pt x="573191" y="415517"/>
                  <a:pt x="556416" y="398742"/>
                  <a:pt x="535809" y="398742"/>
                </a:cubicBezTo>
                <a:cubicBezTo>
                  <a:pt x="515202" y="398742"/>
                  <a:pt x="498427" y="415517"/>
                  <a:pt x="498427" y="436124"/>
                </a:cubicBezTo>
                <a:cubicBezTo>
                  <a:pt x="498427" y="456731"/>
                  <a:pt x="515202" y="473506"/>
                  <a:pt x="535809" y="473506"/>
                </a:cubicBezTo>
                <a:cubicBezTo>
                  <a:pt x="556416" y="473506"/>
                  <a:pt x="573191" y="456731"/>
                  <a:pt x="573191" y="436124"/>
                </a:cubicBezTo>
                <a:close/>
                <a:moveTo>
                  <a:pt x="523348" y="436124"/>
                </a:moveTo>
                <a:cubicBezTo>
                  <a:pt x="523348" y="429239"/>
                  <a:pt x="528940" y="423663"/>
                  <a:pt x="535809" y="423663"/>
                </a:cubicBezTo>
                <a:cubicBezTo>
                  <a:pt x="542678" y="423663"/>
                  <a:pt x="548270" y="429239"/>
                  <a:pt x="548270" y="436124"/>
                </a:cubicBezTo>
                <a:cubicBezTo>
                  <a:pt x="548270" y="443008"/>
                  <a:pt x="542678" y="448584"/>
                  <a:pt x="535809" y="448584"/>
                </a:cubicBezTo>
                <a:cubicBezTo>
                  <a:pt x="528940" y="448584"/>
                  <a:pt x="523348" y="443008"/>
                  <a:pt x="523348" y="436124"/>
                </a:cubicBezTo>
                <a:close/>
                <a:moveTo>
                  <a:pt x="635495" y="473506"/>
                </a:moveTo>
                <a:cubicBezTo>
                  <a:pt x="656101" y="473506"/>
                  <a:pt x="672877" y="456731"/>
                  <a:pt x="672877" y="436124"/>
                </a:cubicBezTo>
                <a:cubicBezTo>
                  <a:pt x="672877" y="415517"/>
                  <a:pt x="656101" y="398742"/>
                  <a:pt x="635495" y="398742"/>
                </a:cubicBezTo>
                <a:cubicBezTo>
                  <a:pt x="614888" y="398742"/>
                  <a:pt x="598113" y="415517"/>
                  <a:pt x="598113" y="436124"/>
                </a:cubicBezTo>
                <a:cubicBezTo>
                  <a:pt x="598113" y="456731"/>
                  <a:pt x="614888" y="473506"/>
                  <a:pt x="635495" y="473506"/>
                </a:cubicBezTo>
                <a:close/>
                <a:moveTo>
                  <a:pt x="635495" y="423663"/>
                </a:moveTo>
                <a:cubicBezTo>
                  <a:pt x="642364" y="423663"/>
                  <a:pt x="647955" y="429239"/>
                  <a:pt x="647955" y="436124"/>
                </a:cubicBezTo>
                <a:cubicBezTo>
                  <a:pt x="647955" y="443008"/>
                  <a:pt x="642364" y="448584"/>
                  <a:pt x="635495" y="448584"/>
                </a:cubicBezTo>
                <a:cubicBezTo>
                  <a:pt x="628626" y="448584"/>
                  <a:pt x="623034" y="443008"/>
                  <a:pt x="623034" y="436124"/>
                </a:cubicBezTo>
                <a:cubicBezTo>
                  <a:pt x="623034" y="429239"/>
                  <a:pt x="628626" y="423663"/>
                  <a:pt x="635495" y="423663"/>
                </a:cubicBezTo>
                <a:close/>
                <a:moveTo>
                  <a:pt x="735180" y="398742"/>
                </a:moveTo>
                <a:cubicBezTo>
                  <a:pt x="714573" y="398742"/>
                  <a:pt x="697798" y="415517"/>
                  <a:pt x="697798" y="436124"/>
                </a:cubicBezTo>
                <a:cubicBezTo>
                  <a:pt x="697798" y="456731"/>
                  <a:pt x="714573" y="473506"/>
                  <a:pt x="735180" y="473506"/>
                </a:cubicBezTo>
                <a:cubicBezTo>
                  <a:pt x="755787" y="473506"/>
                  <a:pt x="772562" y="456731"/>
                  <a:pt x="772562" y="436124"/>
                </a:cubicBezTo>
                <a:cubicBezTo>
                  <a:pt x="772562" y="415517"/>
                  <a:pt x="755787" y="398742"/>
                  <a:pt x="735180" y="398742"/>
                </a:cubicBezTo>
                <a:close/>
                <a:moveTo>
                  <a:pt x="735180" y="448584"/>
                </a:moveTo>
                <a:cubicBezTo>
                  <a:pt x="728311" y="448584"/>
                  <a:pt x="722719" y="443008"/>
                  <a:pt x="722719" y="436124"/>
                </a:cubicBezTo>
                <a:cubicBezTo>
                  <a:pt x="722719" y="429239"/>
                  <a:pt x="728311" y="423663"/>
                  <a:pt x="735180" y="423663"/>
                </a:cubicBezTo>
                <a:cubicBezTo>
                  <a:pt x="742049" y="423663"/>
                  <a:pt x="747641" y="429239"/>
                  <a:pt x="747641" y="436124"/>
                </a:cubicBezTo>
                <a:cubicBezTo>
                  <a:pt x="747641" y="443008"/>
                  <a:pt x="742049" y="448584"/>
                  <a:pt x="735180" y="448584"/>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8" name="Gruppieren 17">
            <a:extLst>
              <a:ext uri="{FF2B5EF4-FFF2-40B4-BE49-F238E27FC236}">
                <a16:creationId xmlns:a16="http://schemas.microsoft.com/office/drawing/2014/main" id="{579F6B0C-D396-00BF-C5EA-1A00D673EA1C}"/>
              </a:ext>
            </a:extLst>
          </p:cNvPr>
          <p:cNvGrpSpPr/>
          <p:nvPr/>
        </p:nvGrpSpPr>
        <p:grpSpPr>
          <a:xfrm>
            <a:off x="5511600" y="1872000"/>
            <a:ext cx="1512000" cy="1440000"/>
            <a:chOff x="5869944" y="1511999"/>
            <a:chExt cx="1440000" cy="1440000"/>
          </a:xfrm>
        </p:grpSpPr>
        <p:sp>
          <p:nvSpPr>
            <p:cNvPr id="27" name="Inhaltsplatzhalter 5">
              <a:extLst>
                <a:ext uri="{FF2B5EF4-FFF2-40B4-BE49-F238E27FC236}">
                  <a16:creationId xmlns:a16="http://schemas.microsoft.com/office/drawing/2014/main" id="{EDC47261-91C8-16B8-48BD-54ABC9919D3D}"/>
                </a:ext>
              </a:extLst>
            </p:cNvPr>
            <p:cNvSpPr txBox="1">
              <a:spLocks/>
            </p:cNvSpPr>
            <p:nvPr/>
          </p:nvSpPr>
          <p:spPr bwMode="gray">
            <a:xfrm>
              <a:off x="5869944" y="1511999"/>
              <a:ext cx="1440000" cy="720000"/>
            </a:xfrm>
            <a:prstGeom prst="rect">
              <a:avLst/>
            </a:prstGeom>
          </p:spPr>
          <p:txBody>
            <a:bodyPr vert="horz"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6600" b="1" dirty="0">
                  <a:solidFill>
                    <a:schemeClr val="accent6">
                      <a:alpha val="30000"/>
                    </a:schemeClr>
                  </a:solidFill>
                  <a:latin typeface="+mj-lt"/>
                </a:rPr>
                <a:t>1</a:t>
              </a:r>
            </a:p>
          </p:txBody>
        </p:sp>
        <p:sp>
          <p:nvSpPr>
            <p:cNvPr id="28" name="Inhaltsplatzhalter 5">
              <a:extLst>
                <a:ext uri="{FF2B5EF4-FFF2-40B4-BE49-F238E27FC236}">
                  <a16:creationId xmlns:a16="http://schemas.microsoft.com/office/drawing/2014/main" id="{03B3EC87-2D2C-9005-F3B6-94733612D454}"/>
                </a:ext>
              </a:extLst>
            </p:cNvPr>
            <p:cNvSpPr txBox="1">
              <a:spLocks/>
            </p:cNvSpPr>
            <p:nvPr/>
          </p:nvSpPr>
          <p:spPr bwMode="gray">
            <a:xfrm>
              <a:off x="5869944" y="1511999"/>
              <a:ext cx="1440000" cy="1440000"/>
            </a:xfrm>
            <a:prstGeom prst="rect">
              <a:avLst/>
            </a:prstGeom>
          </p:spPr>
          <p:txBody>
            <a:bodyPr vert="horz" lIns="180000" tIns="180000" rIns="0" bIns="18000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800" b="1" dirty="0">
                  <a:solidFill>
                    <a:schemeClr val="accent6">
                      <a:lumMod val="75000"/>
                    </a:schemeClr>
                  </a:solidFill>
                  <a:latin typeface="+mj-lt"/>
                </a:rPr>
                <a:t>Auslöser</a:t>
              </a:r>
            </a:p>
            <a:p>
              <a:pPr marL="0" indent="0">
                <a:buFont typeface="Wingdings" panose="05000000000000000000" pitchFamily="2" charset="2"/>
                <a:buNone/>
              </a:pPr>
              <a:r>
                <a:rPr lang="de-DE" sz="1200" dirty="0"/>
                <a:t>Externe oder interne Reize, die den Kunden zur Nutzung bewegen</a:t>
              </a:r>
            </a:p>
          </p:txBody>
        </p:sp>
      </p:grpSp>
      <p:grpSp>
        <p:nvGrpSpPr>
          <p:cNvPr id="16" name="Gruppieren 15">
            <a:extLst>
              <a:ext uri="{FF2B5EF4-FFF2-40B4-BE49-F238E27FC236}">
                <a16:creationId xmlns:a16="http://schemas.microsoft.com/office/drawing/2014/main" id="{D2A92E00-02B3-E073-503C-E57CA4E14191}"/>
              </a:ext>
            </a:extLst>
          </p:cNvPr>
          <p:cNvGrpSpPr/>
          <p:nvPr/>
        </p:nvGrpSpPr>
        <p:grpSpPr>
          <a:xfrm>
            <a:off x="9018000" y="1872000"/>
            <a:ext cx="1512000" cy="1440000"/>
            <a:chOff x="8997045" y="1511999"/>
            <a:chExt cx="1440000" cy="1440000"/>
          </a:xfrm>
        </p:grpSpPr>
        <p:sp>
          <p:nvSpPr>
            <p:cNvPr id="29" name="Inhaltsplatzhalter 5">
              <a:extLst>
                <a:ext uri="{FF2B5EF4-FFF2-40B4-BE49-F238E27FC236}">
                  <a16:creationId xmlns:a16="http://schemas.microsoft.com/office/drawing/2014/main" id="{3039C1C3-6143-64CD-929F-ADF3B89BA595}"/>
                </a:ext>
              </a:extLst>
            </p:cNvPr>
            <p:cNvSpPr txBox="1">
              <a:spLocks/>
            </p:cNvSpPr>
            <p:nvPr/>
          </p:nvSpPr>
          <p:spPr bwMode="gray">
            <a:xfrm>
              <a:off x="8997045" y="1511999"/>
              <a:ext cx="1440000" cy="720000"/>
            </a:xfrm>
            <a:prstGeom prst="rect">
              <a:avLst/>
            </a:prstGeom>
          </p:spPr>
          <p:txBody>
            <a:bodyPr vert="horz"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6600" b="1" dirty="0">
                  <a:solidFill>
                    <a:schemeClr val="accent6">
                      <a:alpha val="30000"/>
                    </a:schemeClr>
                  </a:solidFill>
                  <a:latin typeface="+mj-lt"/>
                </a:rPr>
                <a:t>2</a:t>
              </a:r>
            </a:p>
          </p:txBody>
        </p:sp>
        <p:sp>
          <p:nvSpPr>
            <p:cNvPr id="30" name="Inhaltsplatzhalter 5">
              <a:extLst>
                <a:ext uri="{FF2B5EF4-FFF2-40B4-BE49-F238E27FC236}">
                  <a16:creationId xmlns:a16="http://schemas.microsoft.com/office/drawing/2014/main" id="{E81B7498-2491-23F5-F708-46878C1FE59F}"/>
                </a:ext>
              </a:extLst>
            </p:cNvPr>
            <p:cNvSpPr txBox="1">
              <a:spLocks/>
            </p:cNvSpPr>
            <p:nvPr/>
          </p:nvSpPr>
          <p:spPr bwMode="gray">
            <a:xfrm>
              <a:off x="8997045" y="1511999"/>
              <a:ext cx="1440000" cy="1440000"/>
            </a:xfrm>
            <a:prstGeom prst="rect">
              <a:avLst/>
            </a:prstGeom>
          </p:spPr>
          <p:txBody>
            <a:bodyPr vert="horz" lIns="180000" tIns="180000" rIns="0" bIns="18000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800" b="1" dirty="0">
                  <a:solidFill>
                    <a:schemeClr val="accent6">
                      <a:lumMod val="75000"/>
                    </a:schemeClr>
                  </a:solidFill>
                  <a:latin typeface="+mj-lt"/>
                </a:rPr>
                <a:t>Handlung</a:t>
              </a:r>
            </a:p>
            <a:p>
              <a:pPr marL="0" indent="0" algn="r">
                <a:buFont typeface="Wingdings" panose="05000000000000000000" pitchFamily="2" charset="2"/>
                <a:buNone/>
              </a:pPr>
              <a:r>
                <a:rPr lang="de-DE" sz="1200" dirty="0"/>
                <a:t>Handlungen und Aktionen des Nutzers mit Erwartung einer Belohnung oder eines Mehrwerts</a:t>
              </a:r>
            </a:p>
          </p:txBody>
        </p:sp>
      </p:grpSp>
      <p:grpSp>
        <p:nvGrpSpPr>
          <p:cNvPr id="32" name="Gruppieren 31">
            <a:extLst>
              <a:ext uri="{FF2B5EF4-FFF2-40B4-BE49-F238E27FC236}">
                <a16:creationId xmlns:a16="http://schemas.microsoft.com/office/drawing/2014/main" id="{F2AFBF90-6267-6D96-C815-87F3310D1554}"/>
              </a:ext>
            </a:extLst>
          </p:cNvPr>
          <p:cNvGrpSpPr/>
          <p:nvPr/>
        </p:nvGrpSpPr>
        <p:grpSpPr>
          <a:xfrm>
            <a:off x="9018000" y="4010400"/>
            <a:ext cx="1512000" cy="1440000"/>
            <a:chOff x="8997045" y="1511999"/>
            <a:chExt cx="1440000" cy="1440000"/>
          </a:xfrm>
        </p:grpSpPr>
        <p:sp>
          <p:nvSpPr>
            <p:cNvPr id="33" name="Inhaltsplatzhalter 5">
              <a:extLst>
                <a:ext uri="{FF2B5EF4-FFF2-40B4-BE49-F238E27FC236}">
                  <a16:creationId xmlns:a16="http://schemas.microsoft.com/office/drawing/2014/main" id="{7B283FB8-F194-E26F-513C-15D0542333A0}"/>
                </a:ext>
              </a:extLst>
            </p:cNvPr>
            <p:cNvSpPr txBox="1">
              <a:spLocks/>
            </p:cNvSpPr>
            <p:nvPr/>
          </p:nvSpPr>
          <p:spPr bwMode="gray">
            <a:xfrm>
              <a:off x="8997045" y="2231999"/>
              <a:ext cx="1440000" cy="720000"/>
            </a:xfrm>
            <a:prstGeom prst="rect">
              <a:avLst/>
            </a:prstGeom>
          </p:spPr>
          <p:txBody>
            <a:bodyPr vert="horz"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6600" b="1" dirty="0">
                  <a:solidFill>
                    <a:schemeClr val="accent6">
                      <a:alpha val="30000"/>
                    </a:schemeClr>
                  </a:solidFill>
                  <a:latin typeface="+mj-lt"/>
                </a:rPr>
                <a:t>3</a:t>
              </a:r>
            </a:p>
          </p:txBody>
        </p:sp>
        <p:sp>
          <p:nvSpPr>
            <p:cNvPr id="34" name="Inhaltsplatzhalter 5">
              <a:extLst>
                <a:ext uri="{FF2B5EF4-FFF2-40B4-BE49-F238E27FC236}">
                  <a16:creationId xmlns:a16="http://schemas.microsoft.com/office/drawing/2014/main" id="{6D913463-3122-9A98-D7CA-E17CDFBC984C}"/>
                </a:ext>
              </a:extLst>
            </p:cNvPr>
            <p:cNvSpPr txBox="1">
              <a:spLocks/>
            </p:cNvSpPr>
            <p:nvPr/>
          </p:nvSpPr>
          <p:spPr bwMode="gray">
            <a:xfrm>
              <a:off x="8997045" y="1511999"/>
              <a:ext cx="1440000" cy="1440000"/>
            </a:xfrm>
            <a:prstGeom prst="rect">
              <a:avLst/>
            </a:prstGeom>
          </p:spPr>
          <p:txBody>
            <a:bodyPr vert="horz" lIns="180000" tIns="18000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dirty="0"/>
                <a:t>Nutzer wird durch einen variablen Mehrwert belohnt, sodass Erwartung erfüllt wird</a:t>
              </a:r>
            </a:p>
            <a:p>
              <a:pPr marL="0" indent="0" algn="r">
                <a:buFont typeface="Wingdings" panose="05000000000000000000" pitchFamily="2" charset="2"/>
                <a:buNone/>
              </a:pPr>
              <a:r>
                <a:rPr lang="de-DE" sz="1800" b="1" dirty="0">
                  <a:solidFill>
                    <a:schemeClr val="accent6">
                      <a:lumMod val="75000"/>
                    </a:schemeClr>
                  </a:solidFill>
                  <a:latin typeface="+mj-lt"/>
                </a:rPr>
                <a:t>Variabler Mehrwert</a:t>
              </a:r>
            </a:p>
          </p:txBody>
        </p:sp>
      </p:grpSp>
      <p:grpSp>
        <p:nvGrpSpPr>
          <p:cNvPr id="35" name="Gruppieren 34">
            <a:extLst>
              <a:ext uri="{FF2B5EF4-FFF2-40B4-BE49-F238E27FC236}">
                <a16:creationId xmlns:a16="http://schemas.microsoft.com/office/drawing/2014/main" id="{B492457B-D0CC-8E19-11DC-FF6093BD4C6C}"/>
              </a:ext>
            </a:extLst>
          </p:cNvPr>
          <p:cNvGrpSpPr/>
          <p:nvPr/>
        </p:nvGrpSpPr>
        <p:grpSpPr>
          <a:xfrm>
            <a:off x="5511600" y="4010400"/>
            <a:ext cx="1512000" cy="1440000"/>
            <a:chOff x="8997045" y="1511999"/>
            <a:chExt cx="1440000" cy="1440000"/>
          </a:xfrm>
        </p:grpSpPr>
        <p:sp>
          <p:nvSpPr>
            <p:cNvPr id="36" name="Inhaltsplatzhalter 5">
              <a:extLst>
                <a:ext uri="{FF2B5EF4-FFF2-40B4-BE49-F238E27FC236}">
                  <a16:creationId xmlns:a16="http://schemas.microsoft.com/office/drawing/2014/main" id="{2512296B-3BD3-B85F-3381-215BF72EC367}"/>
                </a:ext>
              </a:extLst>
            </p:cNvPr>
            <p:cNvSpPr txBox="1">
              <a:spLocks/>
            </p:cNvSpPr>
            <p:nvPr/>
          </p:nvSpPr>
          <p:spPr bwMode="gray">
            <a:xfrm>
              <a:off x="8997045" y="2231999"/>
              <a:ext cx="1440000" cy="720000"/>
            </a:xfrm>
            <a:prstGeom prst="rect">
              <a:avLst/>
            </a:prstGeom>
          </p:spPr>
          <p:txBody>
            <a:bodyPr vert="horz" lIns="0" tIns="0" rIns="0" bIns="0" rtlCol="0" anchor="t"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6600" b="1" dirty="0">
                  <a:solidFill>
                    <a:schemeClr val="accent6">
                      <a:alpha val="30000"/>
                    </a:schemeClr>
                  </a:solidFill>
                  <a:latin typeface="+mj-lt"/>
                </a:rPr>
                <a:t>4</a:t>
              </a:r>
            </a:p>
          </p:txBody>
        </p:sp>
        <p:sp>
          <p:nvSpPr>
            <p:cNvPr id="37" name="Inhaltsplatzhalter 5">
              <a:extLst>
                <a:ext uri="{FF2B5EF4-FFF2-40B4-BE49-F238E27FC236}">
                  <a16:creationId xmlns:a16="http://schemas.microsoft.com/office/drawing/2014/main" id="{D6CA5C93-B948-9C26-A033-0E5D0EEBC9BD}"/>
                </a:ext>
              </a:extLst>
            </p:cNvPr>
            <p:cNvSpPr txBox="1">
              <a:spLocks/>
            </p:cNvSpPr>
            <p:nvPr/>
          </p:nvSpPr>
          <p:spPr bwMode="gray">
            <a:xfrm>
              <a:off x="8997045" y="1511999"/>
              <a:ext cx="1440000" cy="1440000"/>
            </a:xfrm>
            <a:prstGeom prst="rect">
              <a:avLst/>
            </a:prstGeom>
          </p:spPr>
          <p:txBody>
            <a:bodyPr vert="horz" lIns="180000" tIns="18000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Investition von Zeit, Daten, Aufwand oder Reputation für eine bessere Erfahrung bei wiederholter Nutzung</a:t>
              </a:r>
            </a:p>
            <a:p>
              <a:pPr marL="0" indent="0">
                <a:buFont typeface="Wingdings" panose="05000000000000000000" pitchFamily="2" charset="2"/>
                <a:buNone/>
              </a:pPr>
              <a:r>
                <a:rPr lang="de-DE" sz="1800" b="1" dirty="0">
                  <a:solidFill>
                    <a:schemeClr val="accent6">
                      <a:lumMod val="75000"/>
                    </a:schemeClr>
                  </a:solidFill>
                  <a:latin typeface="+mj-lt"/>
                </a:rPr>
                <a:t>Investition</a:t>
              </a:r>
            </a:p>
          </p:txBody>
        </p:sp>
      </p:grpSp>
      <p:pic>
        <p:nvPicPr>
          <p:cNvPr id="3" name="Grafik 2" descr="Ein Bild, das Text enthält.&#10;&#10;Automatisch generierte Beschreibung">
            <a:extLst>
              <a:ext uri="{FF2B5EF4-FFF2-40B4-BE49-F238E27FC236}">
                <a16:creationId xmlns:a16="http://schemas.microsoft.com/office/drawing/2014/main" id="{0E5772DB-A24E-B11D-562E-8A676DD25CF1}"/>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2754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6DCBB778-E4F2-2119-ABF8-3F6E69CFACCD}"/>
              </a:ext>
            </a:extLst>
          </p:cNvPr>
          <p:cNvPicPr>
            <a:picLocks noGrp="1" noChangeAspect="1"/>
          </p:cNvPicPr>
          <p:nvPr>
            <p:ph type="pic" sz="quarter" idx="14"/>
          </p:nvPr>
        </p:nvPicPr>
        <p:blipFill>
          <a:blip r:embed="rId2"/>
          <a:srcRect l="6897" r="6897"/>
          <a:stretch>
            <a:fillRect/>
          </a:stretch>
        </p:blipFill>
        <p:spPr bwMode="gray"/>
      </p:pic>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D171BE0D-C3AB-40F9-A3A4-C9BB22777BEF}"/>
              </a:ext>
            </a:extLst>
          </p:cNvPr>
          <p:cNvSpPr>
            <a:spLocks noGrp="1"/>
          </p:cNvSpPr>
          <p:nvPr>
            <p:ph sz="half" idx="1"/>
          </p:nvPr>
        </p:nvSpPr>
        <p:spPr bwMode="gray">
          <a:xfrm>
            <a:off x="540070" y="1512000"/>
            <a:ext cx="7265746" cy="4298400"/>
          </a:xfrm>
        </p:spPr>
        <p:txBody>
          <a:bodyPr vert="horz" lIns="0" tIns="1980000" rIns="360000" bIns="0" rtlCol="0">
            <a:noAutofit/>
          </a:bodyPr>
          <a:lstStyle/>
          <a:p>
            <a:pPr marL="0" indent="0">
              <a:buNone/>
            </a:pPr>
            <a:r>
              <a:rPr lang="de-DE" sz="1600" dirty="0"/>
              <a:t>Die Videoplattform TikTok verdeutlicht die Anwendung des Hook-Modells. Das vermehrte Teilen der Videos sorgt dafür, dass Nutzer angelockt werden. Die Nutzer haben dabei die Möglichkeit, auf der Plattform eventuell auch berühmt oder anerkannt zu werden.</a:t>
            </a:r>
          </a:p>
          <a:p>
            <a:pPr marL="0" indent="0">
              <a:buNone/>
            </a:pPr>
            <a:r>
              <a:rPr lang="de-DE" sz="1600" dirty="0"/>
              <a:t>Dafür werden die Nutzer mit Likes, Followern und sogar Geldgeschenken durch das Senden von Stickern mit Geldwert entlohnt. Als Reaktion verbringen sie mehr Zeit auf der Plattform und investieren mehr Aufwand für bessere Inhalte.</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Hook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1" y="0"/>
            <a:ext cx="3957727"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Bieten wir ein Produkt an, dessen Anwendung zur Gewohnheit für die Kunden werden kann?</a:t>
            </a:r>
          </a:p>
          <a:p>
            <a:pPr>
              <a:lnSpc>
                <a:spcPct val="90000"/>
              </a:lnSpc>
              <a:spcAft>
                <a:spcPts val="1000"/>
              </a:spcAft>
            </a:pPr>
            <a:r>
              <a:rPr lang="de-DE" sz="1600" dirty="0">
                <a:solidFill>
                  <a:schemeClr val="bg1"/>
                </a:solidFill>
              </a:rPr>
              <a:t>Wie schaffen wir es, die Erwartungen der Nutzer durch einen variablen Mehrwert zu erfüllen?</a:t>
            </a:r>
          </a:p>
          <a:p>
            <a:pPr>
              <a:lnSpc>
                <a:spcPct val="90000"/>
              </a:lnSpc>
              <a:spcAft>
                <a:spcPts val="1000"/>
              </a:spcAft>
            </a:pPr>
            <a:r>
              <a:rPr lang="de-DE" sz="1600" dirty="0">
                <a:solidFill>
                  <a:schemeClr val="bg1"/>
                </a:solidFill>
              </a:rPr>
              <a:t>Welche Ressourcen und Ideen benötigen wir, um unsere Kunden erfolgreich durch die vier Hook-Phasen zu lenken?</a:t>
            </a:r>
          </a:p>
        </p:txBody>
      </p:sp>
      <p:sp>
        <p:nvSpPr>
          <p:cNvPr id="15" name="Inhaltsplatzhalter 25">
            <a:extLst>
              <a:ext uri="{FF2B5EF4-FFF2-40B4-BE49-F238E27FC236}">
                <a16:creationId xmlns:a16="http://schemas.microsoft.com/office/drawing/2014/main" id="{CE3F22CA-92C0-46C2-A7CB-23B101839EC4}"/>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TIkTOk</a:t>
            </a:r>
          </a:p>
        </p:txBody>
      </p:sp>
      <p:cxnSp>
        <p:nvCxnSpPr>
          <p:cNvPr id="16" name="Gerader Verbinder 15">
            <a:extLst>
              <a:ext uri="{FF2B5EF4-FFF2-40B4-BE49-F238E27FC236}">
                <a16:creationId xmlns:a16="http://schemas.microsoft.com/office/drawing/2014/main" id="{6DC190F6-5809-4B3A-BC93-7FDA089762FB}"/>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D28024F8-31A3-D8A5-7303-2521E2D7FF77}"/>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3670AF7B-5D5F-9D55-5D0C-05AE771B148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2" name="ICON">
              <a:hlinkClick r:id="rId3" action="ppaction://hlinksldjump"/>
              <a:extLst>
                <a:ext uri="{FF2B5EF4-FFF2-40B4-BE49-F238E27FC236}">
                  <a16:creationId xmlns:a16="http://schemas.microsoft.com/office/drawing/2014/main" id="{D90B3A42-6109-1641-853C-88B79C1450D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25" name="Gruppieren 24">
            <a:extLst>
              <a:ext uri="{FF2B5EF4-FFF2-40B4-BE49-F238E27FC236}">
                <a16:creationId xmlns:a16="http://schemas.microsoft.com/office/drawing/2014/main" id="{565F05A0-9109-650C-5783-E9C9DDE692FA}"/>
              </a:ext>
            </a:extLst>
          </p:cNvPr>
          <p:cNvGrpSpPr>
            <a:grpSpLocks noChangeAspect="1"/>
          </p:cNvGrpSpPr>
          <p:nvPr/>
        </p:nvGrpSpPr>
        <p:grpSpPr>
          <a:xfrm>
            <a:off x="540070" y="1692000"/>
            <a:ext cx="616921" cy="720000"/>
            <a:chOff x="3159655" y="0"/>
            <a:chExt cx="5875353" cy="6857048"/>
          </a:xfrm>
        </p:grpSpPr>
        <p:sp>
          <p:nvSpPr>
            <p:cNvPr id="26" name="Freihandform: Form 25">
              <a:extLst>
                <a:ext uri="{FF2B5EF4-FFF2-40B4-BE49-F238E27FC236}">
                  <a16:creationId xmlns:a16="http://schemas.microsoft.com/office/drawing/2014/main" id="{B8CFC67C-F521-2C46-7C6B-254AEF15B4A2}"/>
                </a:ext>
              </a:extLst>
            </p:cNvPr>
            <p:cNvSpPr/>
            <p:nvPr/>
          </p:nvSpPr>
          <p:spPr>
            <a:xfrm>
              <a:off x="3159655" y="0"/>
              <a:ext cx="5609870" cy="6055997"/>
            </a:xfrm>
            <a:custGeom>
              <a:avLst/>
              <a:gdLst>
                <a:gd name="connsiteX0" fmla="*/ 678913 w 5609870"/>
                <a:gd name="connsiteY0" fmla="*/ 6055919 h 6055997"/>
                <a:gd name="connsiteX1" fmla="*/ 2356582 w 5609870"/>
                <a:gd name="connsiteY1" fmla="*/ 2433691 h 6055997"/>
                <a:gd name="connsiteX2" fmla="*/ 2356582 w 5609870"/>
                <a:gd name="connsiteY2" fmla="*/ 2687210 h 6055997"/>
                <a:gd name="connsiteX3" fmla="*/ 678913 w 5609870"/>
                <a:gd name="connsiteY3" fmla="*/ 6055997 h 6055997"/>
                <a:gd name="connsiteX4" fmla="*/ 4651940 w 5609870"/>
                <a:gd name="connsiteY4" fmla="*/ 1307477 h 6055997"/>
                <a:gd name="connsiteX5" fmla="*/ 5609870 w 5609870"/>
                <a:gd name="connsiteY5" fmla="*/ 1643418 h 6055997"/>
                <a:gd name="connsiteX6" fmla="*/ 5609870 w 5609870"/>
                <a:gd name="connsiteY6" fmla="*/ 1891776 h 6055997"/>
                <a:gd name="connsiteX7" fmla="*/ 4651940 w 5609870"/>
                <a:gd name="connsiteY7" fmla="*/ 1307477 h 6055997"/>
                <a:gd name="connsiteX8" fmla="*/ 4061307 w 5609870"/>
                <a:gd name="connsiteY8" fmla="*/ 0 h 6055997"/>
                <a:gd name="connsiteX9" fmla="*/ 4087895 w 5609870"/>
                <a:gd name="connsiteY9" fmla="*/ 280029 h 6055997"/>
                <a:gd name="connsiteX10" fmla="*/ 3219580 w 5609870"/>
                <a:gd name="connsiteY10" fmla="*/ 280029 h 6055997"/>
                <a:gd name="connsiteX11" fmla="*/ 3219580 w 5609870"/>
                <a:gd name="connsiteY11" fmla="*/ 4603384 h 6055997"/>
                <a:gd name="connsiteX12" fmla="*/ 3158272 w 5609870"/>
                <a:gd name="connsiteY12" fmla="*/ 5135837 h 6055997"/>
                <a:gd name="connsiteX13" fmla="*/ 1526819 w 5609870"/>
                <a:gd name="connsiteY13" fmla="*/ 5278549 h 6055997"/>
                <a:gd name="connsiteX14" fmla="*/ 2893961 w 5609870"/>
                <a:gd name="connsiteY14" fmla="*/ 4855808 h 6055997"/>
                <a:gd name="connsiteX15" fmla="*/ 2954956 w 5609870"/>
                <a:gd name="connsiteY15" fmla="*/ 4323355 h 6055997"/>
                <a:gd name="connsiteX16" fmla="*/ 2954956 w 5609870"/>
                <a:gd name="connsiteY16" fmla="*/ 0 h 6055997"/>
                <a:gd name="connsiteX17" fmla="*/ 4061385 w 5609870"/>
                <a:gd name="connsiteY17" fmla="*/ 0 h 60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9870" h="6055997">
                  <a:moveTo>
                    <a:pt x="678913" y="6055919"/>
                  </a:moveTo>
                  <a:cubicBezTo>
                    <a:pt x="-737885" y="4826484"/>
                    <a:pt x="178444" y="2089227"/>
                    <a:pt x="2356582" y="2433691"/>
                  </a:cubicBezTo>
                  <a:lnTo>
                    <a:pt x="2356582" y="2687210"/>
                  </a:lnTo>
                  <a:cubicBezTo>
                    <a:pt x="517043" y="2601661"/>
                    <a:pt x="-292702" y="4795908"/>
                    <a:pt x="678913" y="6055997"/>
                  </a:cubicBezTo>
                  <a:close/>
                  <a:moveTo>
                    <a:pt x="4651940" y="1307477"/>
                  </a:moveTo>
                  <a:cubicBezTo>
                    <a:pt x="4875744" y="1486317"/>
                    <a:pt x="5184393" y="1618238"/>
                    <a:pt x="5609870" y="1643418"/>
                  </a:cubicBezTo>
                  <a:lnTo>
                    <a:pt x="5609870" y="1891776"/>
                  </a:lnTo>
                  <a:cubicBezTo>
                    <a:pt x="5139038" y="1804819"/>
                    <a:pt x="4840633" y="1570850"/>
                    <a:pt x="4651940" y="1307477"/>
                  </a:cubicBezTo>
                  <a:close/>
                  <a:moveTo>
                    <a:pt x="4061307" y="0"/>
                  </a:moveTo>
                  <a:cubicBezTo>
                    <a:pt x="4060994" y="91649"/>
                    <a:pt x="4072881" y="190100"/>
                    <a:pt x="4087895" y="280029"/>
                  </a:cubicBezTo>
                  <a:lnTo>
                    <a:pt x="3219580" y="280029"/>
                  </a:lnTo>
                  <a:lnTo>
                    <a:pt x="3219580" y="4603384"/>
                  </a:lnTo>
                  <a:cubicBezTo>
                    <a:pt x="3219580" y="4802711"/>
                    <a:pt x="3199092" y="4980144"/>
                    <a:pt x="3158272" y="5135837"/>
                  </a:cubicBezTo>
                  <a:cubicBezTo>
                    <a:pt x="2804659" y="5915240"/>
                    <a:pt x="1803485" y="5813426"/>
                    <a:pt x="1526819" y="5278549"/>
                  </a:cubicBezTo>
                  <a:cubicBezTo>
                    <a:pt x="1938690" y="5536447"/>
                    <a:pt x="2615966" y="5467945"/>
                    <a:pt x="2893961" y="4855808"/>
                  </a:cubicBezTo>
                  <a:cubicBezTo>
                    <a:pt x="2934468" y="4700428"/>
                    <a:pt x="2954956" y="4522605"/>
                    <a:pt x="2954956" y="4323355"/>
                  </a:cubicBezTo>
                  <a:lnTo>
                    <a:pt x="2954956" y="0"/>
                  </a:lnTo>
                  <a:lnTo>
                    <a:pt x="4061385" y="0"/>
                  </a:lnTo>
                  <a:close/>
                </a:path>
              </a:pathLst>
            </a:custGeom>
            <a:solidFill>
              <a:srgbClr val="00F7EF"/>
            </a:solidFill>
            <a:ln w="7813" cap="flat">
              <a:noFill/>
              <a:prstDash val="solid"/>
              <a:miter/>
            </a:ln>
          </p:spPr>
          <p:txBody>
            <a:bodyPr lIns="0" tIns="0" rIns="0" bIns="0" rtlCol="0" anchor="ctr"/>
            <a:lstStyle/>
            <a:p>
              <a:endParaRPr lang="de-DE"/>
            </a:p>
          </p:txBody>
        </p:sp>
        <p:sp>
          <p:nvSpPr>
            <p:cNvPr id="27" name="Freihandform: Form 26">
              <a:extLst>
                <a:ext uri="{FF2B5EF4-FFF2-40B4-BE49-F238E27FC236}">
                  <a16:creationId xmlns:a16="http://schemas.microsoft.com/office/drawing/2014/main" id="{9C7202AE-3755-ED6D-6E4F-0BC137B85525}"/>
                </a:ext>
              </a:extLst>
            </p:cNvPr>
            <p:cNvSpPr/>
            <p:nvPr/>
          </p:nvSpPr>
          <p:spPr>
            <a:xfrm>
              <a:off x="3423786" y="280028"/>
              <a:ext cx="5611222" cy="6577020"/>
            </a:xfrm>
            <a:custGeom>
              <a:avLst/>
              <a:gdLst>
                <a:gd name="connsiteX0" fmla="*/ 4061878 w 5611222"/>
                <a:gd name="connsiteY0" fmla="*/ 0 h 6577020"/>
                <a:gd name="connsiteX1" fmla="*/ 4061878 w 5611222"/>
                <a:gd name="connsiteY1" fmla="*/ 5552 h 6577020"/>
                <a:gd name="connsiteX2" fmla="*/ 5610519 w 5611222"/>
                <a:gd name="connsiteY2" fmla="*/ 1643418 h 6577020"/>
                <a:gd name="connsiteX3" fmla="*/ 5611223 w 5611222"/>
                <a:gd name="connsiteY3" fmla="*/ 2761811 h 6577020"/>
                <a:gd name="connsiteX4" fmla="*/ 4060235 w 5611222"/>
                <a:gd name="connsiteY4" fmla="*/ 2212937 h 6577020"/>
                <a:gd name="connsiteX5" fmla="*/ 4058515 w 5611222"/>
                <a:gd name="connsiteY5" fmla="*/ 4390137 h 6577020"/>
                <a:gd name="connsiteX6" fmla="*/ 2495876 w 5611222"/>
                <a:gd name="connsiteY6" fmla="*/ 6537622 h 6577020"/>
                <a:gd name="connsiteX7" fmla="*/ 1513704 w 5611222"/>
                <a:gd name="connsiteY7" fmla="*/ 6503214 h 6577020"/>
                <a:gd name="connsiteX8" fmla="*/ 2356840 w 5611222"/>
                <a:gd name="connsiteY8" fmla="*/ 2433691 h 6577020"/>
                <a:gd name="connsiteX9" fmla="*/ 2357543 w 5611222"/>
                <a:gd name="connsiteY9" fmla="*/ 3633880 h 6577020"/>
                <a:gd name="connsiteX10" fmla="*/ 1246344 w 5611222"/>
                <a:gd name="connsiteY10" fmla="*/ 4965130 h 6577020"/>
                <a:gd name="connsiteX11" fmla="*/ 2894141 w 5611222"/>
                <a:gd name="connsiteY11" fmla="*/ 4855808 h 6577020"/>
                <a:gd name="connsiteX12" fmla="*/ 2955448 w 5611222"/>
                <a:gd name="connsiteY12" fmla="*/ 4323355 h 6577020"/>
                <a:gd name="connsiteX13" fmla="*/ 2955448 w 5611222"/>
                <a:gd name="connsiteY13" fmla="*/ 0 h 6577020"/>
                <a:gd name="connsiteX14" fmla="*/ 4061878 w 5611222"/>
                <a:gd name="connsiteY14" fmla="*/ 0 h 657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11222" h="6577020">
                  <a:moveTo>
                    <a:pt x="4061878" y="0"/>
                  </a:moveTo>
                  <a:lnTo>
                    <a:pt x="4061878" y="5552"/>
                  </a:lnTo>
                  <a:cubicBezTo>
                    <a:pt x="4062190" y="105646"/>
                    <a:pt x="4091515" y="1553099"/>
                    <a:pt x="5610519" y="1643418"/>
                  </a:cubicBezTo>
                  <a:cubicBezTo>
                    <a:pt x="5610519" y="2989994"/>
                    <a:pt x="5611223" y="1643418"/>
                    <a:pt x="5611223" y="2761811"/>
                  </a:cubicBezTo>
                  <a:cubicBezTo>
                    <a:pt x="5497131" y="2768614"/>
                    <a:pt x="4611378" y="2704570"/>
                    <a:pt x="4060235" y="2212937"/>
                  </a:cubicBezTo>
                  <a:lnTo>
                    <a:pt x="4058515" y="4390137"/>
                  </a:lnTo>
                  <a:cubicBezTo>
                    <a:pt x="4072122" y="5375984"/>
                    <a:pt x="3523325" y="6342829"/>
                    <a:pt x="2495876" y="6537622"/>
                  </a:cubicBezTo>
                  <a:cubicBezTo>
                    <a:pt x="2208028" y="6592126"/>
                    <a:pt x="1948800" y="6598303"/>
                    <a:pt x="1513704" y="6503214"/>
                  </a:cubicBezTo>
                  <a:cubicBezTo>
                    <a:pt x="-992867" y="5753448"/>
                    <a:pt x="-159976" y="2035817"/>
                    <a:pt x="2356840" y="2433691"/>
                  </a:cubicBezTo>
                  <a:cubicBezTo>
                    <a:pt x="2356840" y="3633880"/>
                    <a:pt x="2357543" y="2433378"/>
                    <a:pt x="2357543" y="3633880"/>
                  </a:cubicBezTo>
                  <a:cubicBezTo>
                    <a:pt x="1317817" y="3480924"/>
                    <a:pt x="969991" y="4345877"/>
                    <a:pt x="1246344" y="4965130"/>
                  </a:cubicBezTo>
                  <a:cubicBezTo>
                    <a:pt x="1497830" y="5528940"/>
                    <a:pt x="2533021" y="5651242"/>
                    <a:pt x="2894141" y="4855808"/>
                  </a:cubicBezTo>
                  <a:cubicBezTo>
                    <a:pt x="2935038" y="4700115"/>
                    <a:pt x="2955448" y="4522605"/>
                    <a:pt x="2955448" y="4323355"/>
                  </a:cubicBezTo>
                  <a:lnTo>
                    <a:pt x="2955448" y="0"/>
                  </a:lnTo>
                  <a:lnTo>
                    <a:pt x="4061878" y="0"/>
                  </a:lnTo>
                  <a:close/>
                </a:path>
              </a:pathLst>
            </a:custGeom>
            <a:solidFill>
              <a:srgbClr val="000000"/>
            </a:solidFill>
            <a:ln w="7813" cap="flat">
              <a:noFill/>
              <a:prstDash val="solid"/>
              <a:miter/>
            </a:ln>
          </p:spPr>
          <p:txBody>
            <a:bodyPr lIns="0" tIns="0" rIns="0" bIns="0" rtlCol="0" anchor="ctr"/>
            <a:lstStyle/>
            <a:p>
              <a:endParaRPr lang="de-DE"/>
            </a:p>
          </p:txBody>
        </p:sp>
        <p:sp>
          <p:nvSpPr>
            <p:cNvPr id="28" name="Freihandform: Form 27">
              <a:extLst>
                <a:ext uri="{FF2B5EF4-FFF2-40B4-BE49-F238E27FC236}">
                  <a16:creationId xmlns:a16="http://schemas.microsoft.com/office/drawing/2014/main" id="{B30B072E-EA42-78A6-2EA9-E8DA483A70A7}"/>
                </a:ext>
              </a:extLst>
            </p:cNvPr>
            <p:cNvSpPr/>
            <p:nvPr/>
          </p:nvSpPr>
          <p:spPr>
            <a:xfrm>
              <a:off x="3838490" y="280028"/>
              <a:ext cx="5196440" cy="6577020"/>
            </a:xfrm>
            <a:custGeom>
              <a:avLst/>
              <a:gdLst>
                <a:gd name="connsiteX0" fmla="*/ 1677747 w 5196440"/>
                <a:gd name="connsiteY0" fmla="*/ 2407103 h 6577020"/>
                <a:gd name="connsiteX1" fmla="*/ 1942136 w 5196440"/>
                <a:gd name="connsiteY1" fmla="*/ 2433613 h 6577020"/>
                <a:gd name="connsiteX2" fmla="*/ 1942839 w 5196440"/>
                <a:gd name="connsiteY2" fmla="*/ 3633802 h 6577020"/>
                <a:gd name="connsiteX3" fmla="*/ 831640 w 5196440"/>
                <a:gd name="connsiteY3" fmla="*/ 4965051 h 6577020"/>
                <a:gd name="connsiteX4" fmla="*/ 847984 w 5196440"/>
                <a:gd name="connsiteY4" fmla="*/ 4998442 h 6577020"/>
                <a:gd name="connsiteX5" fmla="*/ 567017 w 5196440"/>
                <a:gd name="connsiteY5" fmla="*/ 4685023 h 6577020"/>
                <a:gd name="connsiteX6" fmla="*/ 1678216 w 5196440"/>
                <a:gd name="connsiteY6" fmla="*/ 3353695 h 6577020"/>
                <a:gd name="connsiteX7" fmla="*/ 1677903 w 5196440"/>
                <a:gd name="connsiteY7" fmla="*/ 2407025 h 6577020"/>
                <a:gd name="connsiteX8" fmla="*/ 4931035 w 5196440"/>
                <a:gd name="connsiteY8" fmla="*/ 1611747 h 6577020"/>
                <a:gd name="connsiteX9" fmla="*/ 5195737 w 5196440"/>
                <a:gd name="connsiteY9" fmla="*/ 1643418 h 6577020"/>
                <a:gd name="connsiteX10" fmla="*/ 5196441 w 5196440"/>
                <a:gd name="connsiteY10" fmla="*/ 2761811 h 6577020"/>
                <a:gd name="connsiteX11" fmla="*/ 3645453 w 5196440"/>
                <a:gd name="connsiteY11" fmla="*/ 2212937 h 6577020"/>
                <a:gd name="connsiteX12" fmla="*/ 3643733 w 5196440"/>
                <a:gd name="connsiteY12" fmla="*/ 4390137 h 6577020"/>
                <a:gd name="connsiteX13" fmla="*/ 2081094 w 5196440"/>
                <a:gd name="connsiteY13" fmla="*/ 6537622 h 6577020"/>
                <a:gd name="connsiteX14" fmla="*/ 1098922 w 5196440"/>
                <a:gd name="connsiteY14" fmla="*/ 6503214 h 6577020"/>
                <a:gd name="connsiteX15" fmla="*/ 0 w 5196440"/>
                <a:gd name="connsiteY15" fmla="*/ 5775891 h 6577020"/>
                <a:gd name="connsiteX16" fmla="*/ 834612 w 5196440"/>
                <a:gd name="connsiteY16" fmla="*/ 6223498 h 6577020"/>
                <a:gd name="connsiteX17" fmla="*/ 1816393 w 5196440"/>
                <a:gd name="connsiteY17" fmla="*/ 6257515 h 6577020"/>
                <a:gd name="connsiteX18" fmla="*/ 3379344 w 5196440"/>
                <a:gd name="connsiteY18" fmla="*/ 4110343 h 6577020"/>
                <a:gd name="connsiteX19" fmla="*/ 3380752 w 5196440"/>
                <a:gd name="connsiteY19" fmla="*/ 1932830 h 6577020"/>
                <a:gd name="connsiteX20" fmla="*/ 4932130 w 5196440"/>
                <a:gd name="connsiteY20" fmla="*/ 2481626 h 6577020"/>
                <a:gd name="connsiteX21" fmla="*/ 4931113 w 5196440"/>
                <a:gd name="connsiteY21" fmla="*/ 1611669 h 6577020"/>
                <a:gd name="connsiteX22" fmla="*/ 3647174 w 5196440"/>
                <a:gd name="connsiteY22" fmla="*/ 0 h 6577020"/>
                <a:gd name="connsiteX23" fmla="*/ 3647174 w 5196440"/>
                <a:gd name="connsiteY23" fmla="*/ 5552 h 6577020"/>
                <a:gd name="connsiteX24" fmla="*/ 3973183 w 5196440"/>
                <a:gd name="connsiteY24" fmla="*/ 1027449 h 6577020"/>
                <a:gd name="connsiteX25" fmla="*/ 3409060 w 5196440"/>
                <a:gd name="connsiteY25" fmla="*/ 0 h 6577020"/>
                <a:gd name="connsiteX26" fmla="*/ 3647174 w 5196440"/>
                <a:gd name="connsiteY26" fmla="*/ 0 h 657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440" h="6577020">
                  <a:moveTo>
                    <a:pt x="1677747" y="2407103"/>
                  </a:moveTo>
                  <a:cubicBezTo>
                    <a:pt x="1763530" y="2410857"/>
                    <a:pt x="1851816" y="2419302"/>
                    <a:pt x="1942136" y="2433613"/>
                  </a:cubicBezTo>
                  <a:cubicBezTo>
                    <a:pt x="1942136" y="3633802"/>
                    <a:pt x="1942839" y="2433300"/>
                    <a:pt x="1942839" y="3633802"/>
                  </a:cubicBezTo>
                  <a:cubicBezTo>
                    <a:pt x="903113" y="3480846"/>
                    <a:pt x="555287" y="4345798"/>
                    <a:pt x="831640" y="4965051"/>
                  </a:cubicBezTo>
                  <a:cubicBezTo>
                    <a:pt x="836723" y="4976312"/>
                    <a:pt x="842197" y="4987573"/>
                    <a:pt x="847984" y="4998442"/>
                  </a:cubicBezTo>
                  <a:cubicBezTo>
                    <a:pt x="724352" y="4921104"/>
                    <a:pt x="624883" y="4814833"/>
                    <a:pt x="567017" y="4685023"/>
                  </a:cubicBezTo>
                  <a:cubicBezTo>
                    <a:pt x="291054" y="4065691"/>
                    <a:pt x="638490" y="3200817"/>
                    <a:pt x="1678216" y="3353695"/>
                  </a:cubicBezTo>
                  <a:cubicBezTo>
                    <a:pt x="1678216" y="2253678"/>
                    <a:pt x="1677903" y="3169069"/>
                    <a:pt x="1677903" y="2407025"/>
                  </a:cubicBezTo>
                  <a:close/>
                  <a:moveTo>
                    <a:pt x="4931035" y="1611747"/>
                  </a:moveTo>
                  <a:cubicBezTo>
                    <a:pt x="5013769" y="1626996"/>
                    <a:pt x="5102055" y="1637866"/>
                    <a:pt x="5195737" y="1643418"/>
                  </a:cubicBezTo>
                  <a:cubicBezTo>
                    <a:pt x="5195737" y="2989994"/>
                    <a:pt x="5196441" y="1643418"/>
                    <a:pt x="5196441" y="2761811"/>
                  </a:cubicBezTo>
                  <a:cubicBezTo>
                    <a:pt x="5082349" y="2768614"/>
                    <a:pt x="4196595" y="2704570"/>
                    <a:pt x="3645453" y="2212937"/>
                  </a:cubicBezTo>
                  <a:lnTo>
                    <a:pt x="3643733" y="4390137"/>
                  </a:lnTo>
                  <a:cubicBezTo>
                    <a:pt x="3657339" y="5375984"/>
                    <a:pt x="3108543" y="6342829"/>
                    <a:pt x="2081094" y="6537622"/>
                  </a:cubicBezTo>
                  <a:cubicBezTo>
                    <a:pt x="1793246" y="6592126"/>
                    <a:pt x="1534018" y="6598303"/>
                    <a:pt x="1098922" y="6503214"/>
                  </a:cubicBezTo>
                  <a:cubicBezTo>
                    <a:pt x="609087" y="6356749"/>
                    <a:pt x="247342" y="6096504"/>
                    <a:pt x="0" y="5775891"/>
                  </a:cubicBezTo>
                  <a:cubicBezTo>
                    <a:pt x="220363" y="5967320"/>
                    <a:pt x="496951" y="6122310"/>
                    <a:pt x="834612" y="6223498"/>
                  </a:cubicBezTo>
                  <a:cubicBezTo>
                    <a:pt x="1269238" y="6318197"/>
                    <a:pt x="1528544" y="6312097"/>
                    <a:pt x="1816393" y="6257515"/>
                  </a:cubicBezTo>
                  <a:cubicBezTo>
                    <a:pt x="2843842" y="6062644"/>
                    <a:pt x="3392638" y="5095877"/>
                    <a:pt x="3379344" y="4110343"/>
                  </a:cubicBezTo>
                  <a:lnTo>
                    <a:pt x="3380752" y="1932830"/>
                  </a:lnTo>
                  <a:cubicBezTo>
                    <a:pt x="3931894" y="2424463"/>
                    <a:pt x="4817648" y="2488821"/>
                    <a:pt x="4932130" y="2481626"/>
                  </a:cubicBezTo>
                  <a:cubicBezTo>
                    <a:pt x="4932130" y="1442995"/>
                    <a:pt x="4931113" y="2530031"/>
                    <a:pt x="4931113" y="1611669"/>
                  </a:cubicBezTo>
                  <a:close/>
                  <a:moveTo>
                    <a:pt x="3647174" y="0"/>
                  </a:moveTo>
                  <a:lnTo>
                    <a:pt x="3647174" y="5552"/>
                  </a:lnTo>
                  <a:cubicBezTo>
                    <a:pt x="3647174" y="64435"/>
                    <a:pt x="3657730" y="587035"/>
                    <a:pt x="3973183" y="1027449"/>
                  </a:cubicBezTo>
                  <a:cubicBezTo>
                    <a:pt x="3592982" y="723257"/>
                    <a:pt x="3457464" y="283860"/>
                    <a:pt x="3409060" y="0"/>
                  </a:cubicBezTo>
                  <a:lnTo>
                    <a:pt x="3647174" y="0"/>
                  </a:lnTo>
                  <a:close/>
                </a:path>
              </a:pathLst>
            </a:custGeom>
            <a:solidFill>
              <a:srgbClr val="FF004F"/>
            </a:solidFill>
            <a:ln w="7813" cap="flat">
              <a:noFill/>
              <a:prstDash val="solid"/>
              <a:miter/>
            </a:ln>
          </p:spPr>
          <p:txBody>
            <a:bodyPr lIns="0" tIns="0" rIns="0" bIns="0" rtlCol="0" anchor="ctr"/>
            <a:lstStyle/>
            <a:p>
              <a:endParaRPr lang="de-DE"/>
            </a:p>
          </p:txBody>
        </p:sp>
      </p:grpSp>
    </p:spTree>
    <p:extLst>
      <p:ext uri="{BB962C8B-B14F-4D97-AF65-F5344CB8AC3E}">
        <p14:creationId xmlns:p14="http://schemas.microsoft.com/office/powerpoint/2010/main" val="31388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99CD0E66-81A0-D307-4947-26E536CA39AF}"/>
              </a:ext>
            </a:extLst>
          </p:cNvPr>
          <p:cNvPicPr>
            <a:picLocks noGrp="1" noChangeAspect="1"/>
          </p:cNvPicPr>
          <p:nvPr>
            <p:ph type="pic" sz="quarter" idx="10"/>
          </p:nvPr>
        </p:nvPicPr>
        <p:blipFill>
          <a:blip r:embed="rId2"/>
          <a:srcRect l="118" r="118"/>
          <a:stretch>
            <a:fillRect/>
          </a:stretch>
        </p:blipFill>
        <p:spPr>
          <a:prstGeom prst="rect">
            <a:avLst/>
          </a:prstGeom>
        </p:spPr>
      </p:pic>
      <p:pic>
        <p:nvPicPr>
          <p:cNvPr id="5" name="Bildplatzhalter 4">
            <a:extLst>
              <a:ext uri="{FF2B5EF4-FFF2-40B4-BE49-F238E27FC236}">
                <a16:creationId xmlns:a16="http://schemas.microsoft.com/office/drawing/2014/main" id="{6A32ED7E-E746-95A0-EDDC-B18219C55ABD}"/>
              </a:ext>
            </a:extLst>
          </p:cNvPr>
          <p:cNvPicPr>
            <a:picLocks noGrp="1" noChangeAspect="1"/>
          </p:cNvPicPr>
          <p:nvPr>
            <p:ph type="pic" sz="quarter" idx="11"/>
          </p:nvPr>
        </p:nvPicPr>
        <p:blipFill>
          <a:blip r:embed="rId3"/>
          <a:srcRect t="164" b="164"/>
          <a:stretch>
            <a:fillRect/>
          </a:stretch>
        </p:blipFill>
        <p:spPr>
          <a:prstGeom prst="rect">
            <a:avLst/>
          </a:prstGeom>
        </p:spPr>
      </p:pic>
    </p:spTree>
    <p:extLst>
      <p:ext uri="{BB962C8B-B14F-4D97-AF65-F5344CB8AC3E}">
        <p14:creationId xmlns:p14="http://schemas.microsoft.com/office/powerpoint/2010/main" val="200591800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uppieren 91">
            <a:extLst>
              <a:ext uri="{FF2B5EF4-FFF2-40B4-BE49-F238E27FC236}">
                <a16:creationId xmlns:a16="http://schemas.microsoft.com/office/drawing/2014/main" id="{9C54747D-A13F-34FF-62D6-120646D099A0}"/>
              </a:ext>
            </a:extLst>
          </p:cNvPr>
          <p:cNvGrpSpPr>
            <a:grpSpLocks noChangeAspect="1"/>
          </p:cNvGrpSpPr>
          <p:nvPr/>
        </p:nvGrpSpPr>
        <p:grpSpPr bwMode="gray">
          <a:xfrm>
            <a:off x="2284772" y="2053795"/>
            <a:ext cx="3762804" cy="2871127"/>
            <a:chOff x="2284772" y="2053795"/>
            <a:chExt cx="3762804" cy="2871127"/>
          </a:xfrm>
        </p:grpSpPr>
        <p:cxnSp>
          <p:nvCxnSpPr>
            <p:cNvPr id="105" name="Gerader Verbinder 104">
              <a:extLst>
                <a:ext uri="{FF2B5EF4-FFF2-40B4-BE49-F238E27FC236}">
                  <a16:creationId xmlns:a16="http://schemas.microsoft.com/office/drawing/2014/main" id="{5688FA80-E648-4054-B8FF-0B2F551C39BC}"/>
                </a:ext>
              </a:extLst>
            </p:cNvPr>
            <p:cNvCxnSpPr>
              <a:cxnSpLocks/>
              <a:stCxn id="21" idx="1"/>
            </p:cNvCxnSpPr>
            <p:nvPr/>
          </p:nvCxnSpPr>
          <p:spPr bwMode="gray">
            <a:xfrm flipH="1">
              <a:off x="2284772" y="2053796"/>
              <a:ext cx="987271" cy="0"/>
            </a:xfrm>
            <a:prstGeom prst="line">
              <a:avLst/>
            </a:prstGeom>
            <a:ln w="12700" cap="rnd">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a:extLst>
                <a:ext uri="{FF2B5EF4-FFF2-40B4-BE49-F238E27FC236}">
                  <a16:creationId xmlns:a16="http://schemas.microsoft.com/office/drawing/2014/main" id="{E3AA1060-22B7-4B6C-BCF0-E2005F7AA492}"/>
                </a:ext>
              </a:extLst>
            </p:cNvPr>
            <p:cNvCxnSpPr>
              <a:cxnSpLocks/>
            </p:cNvCxnSpPr>
            <p:nvPr/>
          </p:nvCxnSpPr>
          <p:spPr bwMode="gray">
            <a:xfrm>
              <a:off x="2284772" y="2053795"/>
              <a:ext cx="0" cy="2871125"/>
            </a:xfrm>
            <a:prstGeom prst="straightConnector1">
              <a:avLst/>
            </a:prstGeom>
            <a:ln w="12700" cap="rnd">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020287C8-B797-4CD9-BC0F-0AD5D4F750E4}"/>
                </a:ext>
              </a:extLst>
            </p:cNvPr>
            <p:cNvCxnSpPr>
              <a:cxnSpLocks/>
              <a:stCxn id="26" idx="1"/>
            </p:cNvCxnSpPr>
            <p:nvPr/>
          </p:nvCxnSpPr>
          <p:spPr bwMode="gray">
            <a:xfrm flipH="1" flipV="1">
              <a:off x="2284772" y="4924921"/>
              <a:ext cx="1115746" cy="1"/>
            </a:xfrm>
            <a:prstGeom prst="line">
              <a:avLst/>
            </a:prstGeom>
            <a:ln w="12700" cap="rnd">
              <a:solidFill>
                <a:schemeClr val="tx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0D597DD1-A250-41A8-8977-0391665E653B}"/>
                </a:ext>
              </a:extLst>
            </p:cNvPr>
            <p:cNvCxnSpPr>
              <a:cxnSpLocks/>
            </p:cNvCxnSpPr>
            <p:nvPr/>
          </p:nvCxnSpPr>
          <p:spPr bwMode="gray">
            <a:xfrm>
              <a:off x="4943568" y="4924921"/>
              <a:ext cx="1104008" cy="0"/>
            </a:xfrm>
            <a:prstGeom prst="line">
              <a:avLst/>
            </a:prstGeom>
            <a:ln w="12700" cap="rnd">
              <a:solidFill>
                <a:schemeClr val="tx2"/>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A05A35BF-4F20-41ED-943F-A5A2862B260D}"/>
                </a:ext>
              </a:extLst>
            </p:cNvPr>
            <p:cNvCxnSpPr>
              <a:cxnSpLocks/>
              <a:stCxn id="21" idx="3"/>
            </p:cNvCxnSpPr>
            <p:nvPr/>
          </p:nvCxnSpPr>
          <p:spPr bwMode="gray">
            <a:xfrm>
              <a:off x="5072043" y="2053796"/>
              <a:ext cx="975533" cy="0"/>
            </a:xfrm>
            <a:prstGeom prst="line">
              <a:avLst/>
            </a:prstGeom>
            <a:ln w="12700" cap="rnd">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48" name="Gerade Verbindung mit Pfeil 147">
              <a:extLst>
                <a:ext uri="{FF2B5EF4-FFF2-40B4-BE49-F238E27FC236}">
                  <a16:creationId xmlns:a16="http://schemas.microsoft.com/office/drawing/2014/main" id="{940E693B-52DB-4310-9ECF-16F838213E94}"/>
                </a:ext>
              </a:extLst>
            </p:cNvPr>
            <p:cNvCxnSpPr>
              <a:cxnSpLocks/>
            </p:cNvCxnSpPr>
            <p:nvPr/>
          </p:nvCxnSpPr>
          <p:spPr bwMode="gray">
            <a:xfrm>
              <a:off x="6047576" y="2053795"/>
              <a:ext cx="0" cy="303782"/>
            </a:xfrm>
            <a:prstGeom prst="straightConnector1">
              <a:avLst/>
            </a:prstGeom>
            <a:ln w="12700" cap="rnd">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876CF751-4390-3426-9BED-0EF76015F037}"/>
                </a:ext>
              </a:extLst>
            </p:cNvPr>
            <p:cNvCxnSpPr>
              <a:cxnSpLocks/>
            </p:cNvCxnSpPr>
            <p:nvPr/>
          </p:nvCxnSpPr>
          <p:spPr bwMode="gray">
            <a:xfrm>
              <a:off x="6047576" y="4521687"/>
              <a:ext cx="0" cy="403233"/>
            </a:xfrm>
            <a:prstGeom prst="straightConnector1">
              <a:avLst/>
            </a:prstGeom>
            <a:ln w="12700" cap="rnd">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A20E3682-070A-ED98-8D75-31C7C99DEF57}"/>
                </a:ext>
              </a:extLst>
            </p:cNvPr>
            <p:cNvCxnSpPr>
              <a:cxnSpLocks/>
            </p:cNvCxnSpPr>
            <p:nvPr/>
          </p:nvCxnSpPr>
          <p:spPr bwMode="gray">
            <a:xfrm>
              <a:off x="6047576" y="3128963"/>
              <a:ext cx="0" cy="363865"/>
            </a:xfrm>
            <a:prstGeom prst="straightConnector1">
              <a:avLst/>
            </a:prstGeom>
            <a:ln w="12700" cap="rnd">
              <a:solidFill>
                <a:schemeClr val="tx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0" name="Gerade Verbindung mit Pfeil 149">
              <a:extLst>
                <a:ext uri="{FF2B5EF4-FFF2-40B4-BE49-F238E27FC236}">
                  <a16:creationId xmlns:a16="http://schemas.microsoft.com/office/drawing/2014/main" id="{501F7481-FF3D-47F3-95FD-121A9959CFA4}"/>
                </a:ext>
              </a:extLst>
            </p:cNvPr>
            <p:cNvCxnSpPr>
              <a:cxnSpLocks noChangeAspect="1"/>
              <a:endCxn id="24" idx="3"/>
            </p:cNvCxnSpPr>
            <p:nvPr/>
          </p:nvCxnSpPr>
          <p:spPr bwMode="gray">
            <a:xfrm flipH="1">
              <a:off x="4943568" y="3489358"/>
              <a:ext cx="1104008" cy="0"/>
            </a:xfrm>
            <a:prstGeom prst="straightConnector1">
              <a:avLst/>
            </a:prstGeom>
            <a:ln w="12700" cap="rnd">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48AC8152-9764-6CA3-0136-4D0D67424A32}"/>
                </a:ext>
              </a:extLst>
            </p:cNvPr>
            <p:cNvCxnSpPr>
              <a:cxnSpLocks noChangeAspect="1"/>
              <a:endCxn id="25" idx="3"/>
            </p:cNvCxnSpPr>
            <p:nvPr/>
          </p:nvCxnSpPr>
          <p:spPr bwMode="gray">
            <a:xfrm flipH="1">
              <a:off x="4943568" y="4207139"/>
              <a:ext cx="396000" cy="0"/>
            </a:xfrm>
            <a:prstGeom prst="straightConnector1">
              <a:avLst/>
            </a:prstGeom>
            <a:ln w="12700" cap="rnd">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 name="Gerade Verbindung mit Pfeil 85">
              <a:extLst>
                <a:ext uri="{FF2B5EF4-FFF2-40B4-BE49-F238E27FC236}">
                  <a16:creationId xmlns:a16="http://schemas.microsoft.com/office/drawing/2014/main" id="{2954A7BD-0F98-9C8A-7F20-629CE1568BF4}"/>
                </a:ext>
              </a:extLst>
            </p:cNvPr>
            <p:cNvCxnSpPr>
              <a:cxnSpLocks/>
            </p:cNvCxnSpPr>
            <p:nvPr/>
          </p:nvCxnSpPr>
          <p:spPr bwMode="gray">
            <a:xfrm>
              <a:off x="6047576" y="3489357"/>
              <a:ext cx="0" cy="308673"/>
            </a:xfrm>
            <a:prstGeom prst="straightConnector1">
              <a:avLst/>
            </a:prstGeom>
            <a:ln w="12700" cap="rnd">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9AC8778F-3F0A-05FF-0576-306E08561F5D}"/>
                </a:ext>
              </a:extLst>
            </p:cNvPr>
            <p:cNvCxnSpPr>
              <a:cxnSpLocks noChangeAspect="1"/>
              <a:endCxn id="22" idx="3"/>
            </p:cNvCxnSpPr>
            <p:nvPr/>
          </p:nvCxnSpPr>
          <p:spPr bwMode="gray">
            <a:xfrm flipH="1">
              <a:off x="4943568" y="2771576"/>
              <a:ext cx="396000" cy="1"/>
            </a:xfrm>
            <a:prstGeom prst="straightConnector1">
              <a:avLst/>
            </a:prstGeom>
            <a:ln w="12700" cap="rnd">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Nicht das Endprodukt, sondern ein Bestandteil des Produkts wird beworben, um die Markenpräsenz des Zulieferproduktes zu stärken.</a:t>
            </a:r>
          </a:p>
          <a:p>
            <a:pPr marL="0" indent="0">
              <a:buNone/>
            </a:pPr>
            <a:r>
              <a:rPr lang="de-DE" sz="1800" dirty="0"/>
              <a:t>Durch eine erhöhte Kundenpräferenz wird die Substituierbarkeit des Bestandteilproduktes verhindert.</a:t>
            </a:r>
          </a:p>
          <a:p>
            <a:pPr marL="0" indent="0">
              <a:buNone/>
            </a:pPr>
            <a:r>
              <a:rPr lang="de-DE" sz="1800" dirty="0"/>
              <a:t>Die </a:t>
            </a:r>
            <a:r>
              <a:rPr lang="de-DE" sz="1800" b="1" dirty="0">
                <a:solidFill>
                  <a:schemeClr val="accent6"/>
                </a:solidFill>
                <a:latin typeface="+mj-lt"/>
              </a:rPr>
              <a:t>Endprodukte können von den Zulieferprodukten profitieren</a:t>
            </a:r>
            <a:r>
              <a:rPr lang="de-DE" sz="1800" dirty="0"/>
              <a:t>, wenn Kunden diese positiv mit dem Endprodukt assoziieren.</a:t>
            </a:r>
          </a:p>
          <a:p>
            <a:pPr marL="0" indent="0">
              <a:buNone/>
            </a:pPr>
            <a:r>
              <a:rPr lang="de-DE" sz="1800" dirty="0"/>
              <a:t>Entscheidend ist für dieses Modell ein </a:t>
            </a:r>
            <a:r>
              <a:rPr lang="de-DE" sz="1800" b="1" dirty="0">
                <a:solidFill>
                  <a:schemeClr val="accent6"/>
                </a:solidFill>
                <a:latin typeface="+mj-lt"/>
              </a:rPr>
              <a:t>mehrstufiger Marketing-Prozess</a:t>
            </a:r>
            <a:r>
              <a:rPr lang="de-DE" sz="1800" dirty="0"/>
              <a:t>, in der die Komponenten auch auf den Stufen nach dem direkten Abnehmer bewirbt.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Ingredient Branding</a:t>
            </a:r>
          </a:p>
        </p:txBody>
      </p:sp>
      <p:grpSp>
        <p:nvGrpSpPr>
          <p:cNvPr id="155" name="Gruppieren 154">
            <a:extLst>
              <a:ext uri="{FF2B5EF4-FFF2-40B4-BE49-F238E27FC236}">
                <a16:creationId xmlns:a16="http://schemas.microsoft.com/office/drawing/2014/main" id="{54BF86D9-A4B1-4A88-A09E-DC3A6480DAAB}"/>
              </a:ext>
            </a:extLst>
          </p:cNvPr>
          <p:cNvGrpSpPr>
            <a:grpSpLocks noChangeAspect="1"/>
          </p:cNvGrpSpPr>
          <p:nvPr/>
        </p:nvGrpSpPr>
        <p:grpSpPr bwMode="gray">
          <a:xfrm>
            <a:off x="568575" y="5396835"/>
            <a:ext cx="744238" cy="391045"/>
            <a:chOff x="568899" y="5396835"/>
            <a:chExt cx="744238" cy="391045"/>
          </a:xfrm>
        </p:grpSpPr>
        <p:grpSp>
          <p:nvGrpSpPr>
            <p:cNvPr id="81" name="Gruppieren 80">
              <a:extLst>
                <a:ext uri="{FF2B5EF4-FFF2-40B4-BE49-F238E27FC236}">
                  <a16:creationId xmlns:a16="http://schemas.microsoft.com/office/drawing/2014/main" id="{640025DA-A670-477B-B1C0-3A26899EBC7D}"/>
                </a:ext>
              </a:extLst>
            </p:cNvPr>
            <p:cNvGrpSpPr/>
            <p:nvPr/>
          </p:nvGrpSpPr>
          <p:grpSpPr bwMode="gray">
            <a:xfrm>
              <a:off x="568899" y="5396835"/>
              <a:ext cx="639463" cy="168055"/>
              <a:chOff x="568899" y="5396835"/>
              <a:chExt cx="639463" cy="168055"/>
            </a:xfrm>
          </p:grpSpPr>
          <p:sp>
            <p:nvSpPr>
              <p:cNvPr id="78" name="Rechtwinkliges Dreieck 77">
                <a:extLst>
                  <a:ext uri="{FF2B5EF4-FFF2-40B4-BE49-F238E27FC236}">
                    <a16:creationId xmlns:a16="http://schemas.microsoft.com/office/drawing/2014/main" id="{ED906804-A243-4BA9-9FE0-7C31795F987A}"/>
                  </a:ext>
                </a:extLst>
              </p:cNvPr>
              <p:cNvSpPr/>
              <p:nvPr/>
            </p:nvSpPr>
            <p:spPr bwMode="gray">
              <a:xfrm rot="2694650" flipV="1">
                <a:off x="568899" y="5439477"/>
                <a:ext cx="125413" cy="125413"/>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9" name="Inhaltsplatzhalter 5">
                <a:extLst>
                  <a:ext uri="{FF2B5EF4-FFF2-40B4-BE49-F238E27FC236}">
                    <a16:creationId xmlns:a16="http://schemas.microsoft.com/office/drawing/2014/main" id="{32702034-F954-47CD-B16D-DEFB7210E5A9}"/>
                  </a:ext>
                </a:extLst>
              </p:cNvPr>
              <p:cNvSpPr txBox="1">
                <a:spLocks/>
              </p:cNvSpPr>
              <p:nvPr/>
            </p:nvSpPr>
            <p:spPr bwMode="gray">
              <a:xfrm>
                <a:off x="782763" y="5396835"/>
                <a:ext cx="425599" cy="1384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000" dirty="0"/>
                  <a:t>Bedarf</a:t>
                </a:r>
              </a:p>
            </p:txBody>
          </p:sp>
        </p:grpSp>
        <p:grpSp>
          <p:nvGrpSpPr>
            <p:cNvPr id="82" name="Gruppieren 81">
              <a:extLst>
                <a:ext uri="{FF2B5EF4-FFF2-40B4-BE49-F238E27FC236}">
                  <a16:creationId xmlns:a16="http://schemas.microsoft.com/office/drawing/2014/main" id="{49823FFE-9DFD-49C0-A7A7-9EBC59E8A72E}"/>
                </a:ext>
              </a:extLst>
            </p:cNvPr>
            <p:cNvGrpSpPr/>
            <p:nvPr/>
          </p:nvGrpSpPr>
          <p:grpSpPr bwMode="gray">
            <a:xfrm>
              <a:off x="568899" y="5612680"/>
              <a:ext cx="744238" cy="175200"/>
              <a:chOff x="568899" y="5612680"/>
              <a:chExt cx="744238" cy="175200"/>
            </a:xfrm>
          </p:grpSpPr>
          <p:sp>
            <p:nvSpPr>
              <p:cNvPr id="77" name="Rechtwinkliges Dreieck 76">
                <a:extLst>
                  <a:ext uri="{FF2B5EF4-FFF2-40B4-BE49-F238E27FC236}">
                    <a16:creationId xmlns:a16="http://schemas.microsoft.com/office/drawing/2014/main" id="{529890C4-27D7-485A-87F3-C481E2B58835}"/>
                  </a:ext>
                </a:extLst>
              </p:cNvPr>
              <p:cNvSpPr/>
              <p:nvPr/>
            </p:nvSpPr>
            <p:spPr bwMode="gray">
              <a:xfrm rot="18905350">
                <a:off x="568899" y="5612680"/>
                <a:ext cx="125412" cy="125413"/>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0" name="Inhaltsplatzhalter 5">
                <a:extLst>
                  <a:ext uri="{FF2B5EF4-FFF2-40B4-BE49-F238E27FC236}">
                    <a16:creationId xmlns:a16="http://schemas.microsoft.com/office/drawing/2014/main" id="{CAAB7A54-CC1A-4C38-AA36-19C883B3865F}"/>
                  </a:ext>
                </a:extLst>
              </p:cNvPr>
              <p:cNvSpPr txBox="1">
                <a:spLocks/>
              </p:cNvSpPr>
              <p:nvPr/>
            </p:nvSpPr>
            <p:spPr bwMode="gray">
              <a:xfrm>
                <a:off x="782763" y="5649381"/>
                <a:ext cx="530374" cy="1384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000" dirty="0"/>
                  <a:t>Angebot</a:t>
                </a:r>
              </a:p>
            </p:txBody>
          </p:sp>
        </p:grpSp>
      </p:grpSp>
      <p:grpSp>
        <p:nvGrpSpPr>
          <p:cNvPr id="94" name="Gruppieren 93">
            <a:extLst>
              <a:ext uri="{FF2B5EF4-FFF2-40B4-BE49-F238E27FC236}">
                <a16:creationId xmlns:a16="http://schemas.microsoft.com/office/drawing/2014/main" id="{8C6B05AF-4E13-0A90-D8A3-266EDD14335C}"/>
              </a:ext>
            </a:extLst>
          </p:cNvPr>
          <p:cNvGrpSpPr>
            <a:grpSpLocks noChangeAspect="1"/>
          </p:cNvGrpSpPr>
          <p:nvPr/>
        </p:nvGrpSpPr>
        <p:grpSpPr bwMode="gray">
          <a:xfrm>
            <a:off x="536400" y="2285577"/>
            <a:ext cx="7236000" cy="2340453"/>
            <a:chOff x="536400" y="2285577"/>
            <a:chExt cx="7236000" cy="2340453"/>
          </a:xfrm>
        </p:grpSpPr>
        <p:grpSp>
          <p:nvGrpSpPr>
            <p:cNvPr id="19" name="Gruppieren 18">
              <a:extLst>
                <a:ext uri="{FF2B5EF4-FFF2-40B4-BE49-F238E27FC236}">
                  <a16:creationId xmlns:a16="http://schemas.microsoft.com/office/drawing/2014/main" id="{00AE2706-9F4C-CB5E-3D50-2823D42211FD}"/>
                </a:ext>
              </a:extLst>
            </p:cNvPr>
            <p:cNvGrpSpPr/>
            <p:nvPr/>
          </p:nvGrpSpPr>
          <p:grpSpPr bwMode="gray">
            <a:xfrm>
              <a:off x="5468400" y="2357577"/>
              <a:ext cx="2304000" cy="828000"/>
              <a:chOff x="5468400" y="2439129"/>
              <a:chExt cx="2304000" cy="828000"/>
            </a:xfrm>
          </p:grpSpPr>
          <p:sp>
            <p:nvSpPr>
              <p:cNvPr id="120" name="Rechteck 119">
                <a:extLst>
                  <a:ext uri="{FF2B5EF4-FFF2-40B4-BE49-F238E27FC236}">
                    <a16:creationId xmlns:a16="http://schemas.microsoft.com/office/drawing/2014/main" id="{7B9B08FC-8E80-4235-9D23-BE9044EA86CD}"/>
                  </a:ext>
                </a:extLst>
              </p:cNvPr>
              <p:cNvSpPr/>
              <p:nvPr/>
            </p:nvSpPr>
            <p:spPr bwMode="gray">
              <a:xfrm>
                <a:off x="5468400" y="2439129"/>
                <a:ext cx="2304000" cy="8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2" name="Textplatzhalter 1">
                <a:extLst>
                  <a:ext uri="{FF2B5EF4-FFF2-40B4-BE49-F238E27FC236}">
                    <a16:creationId xmlns:a16="http://schemas.microsoft.com/office/drawing/2014/main" id="{645B091E-A978-4DD7-A683-27781976A7E6}"/>
                  </a:ext>
                </a:extLst>
              </p:cNvPr>
              <p:cNvSpPr txBox="1">
                <a:spLocks/>
              </p:cNvSpPr>
              <p:nvPr/>
            </p:nvSpPr>
            <p:spPr bwMode="gray">
              <a:xfrm>
                <a:off x="5468401" y="2446823"/>
                <a:ext cx="1338508" cy="318924"/>
              </a:xfrm>
              <a:prstGeom prst="rect">
                <a:avLst/>
              </a:prstGeom>
              <a:noFill/>
              <a:ln>
                <a:noFill/>
              </a:ln>
            </p:spPr>
            <p:txBody>
              <a:bodyPr vert="horz" wrap="none" lIns="0" tIns="7200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000" dirty="0">
                    <a:ln w="6350">
                      <a:noFill/>
                    </a:ln>
                    <a:solidFill>
                      <a:schemeClr val="accent6"/>
                    </a:solidFill>
                    <a:latin typeface="Bebas Neue" panose="020B0506020202020201" pitchFamily="34" charset="0"/>
                  </a:rPr>
                  <a:t>Push Marketing</a:t>
                </a:r>
              </a:p>
            </p:txBody>
          </p:sp>
          <p:sp>
            <p:nvSpPr>
              <p:cNvPr id="13" name="Inhaltsplatzhalter 5">
                <a:extLst>
                  <a:ext uri="{FF2B5EF4-FFF2-40B4-BE49-F238E27FC236}">
                    <a16:creationId xmlns:a16="http://schemas.microsoft.com/office/drawing/2014/main" id="{60247B8C-9C51-4E2C-9AB8-1B8EBCB790DC}"/>
                  </a:ext>
                </a:extLst>
              </p:cNvPr>
              <p:cNvSpPr txBox="1">
                <a:spLocks/>
              </p:cNvSpPr>
              <p:nvPr/>
            </p:nvSpPr>
            <p:spPr bwMode="gray">
              <a:xfrm>
                <a:off x="5468400" y="2844000"/>
                <a:ext cx="2177031" cy="332399"/>
              </a:xfrm>
              <a:prstGeom prst="rect">
                <a:avLst/>
              </a:prstGeom>
            </p:spPr>
            <p:txBody>
              <a:bodyPr vert="horz"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Verkauf der Komponente </a:t>
                </a:r>
                <a:br>
                  <a:rPr lang="de-DE" sz="1200" dirty="0"/>
                </a:br>
                <a:r>
                  <a:rPr lang="de-DE" sz="1200" dirty="0"/>
                  <a:t>an Handelsmarken</a:t>
                </a:r>
              </a:p>
            </p:txBody>
          </p:sp>
        </p:grpSp>
        <p:grpSp>
          <p:nvGrpSpPr>
            <p:cNvPr id="131" name="Gruppieren 130">
              <a:extLst>
                <a:ext uri="{FF2B5EF4-FFF2-40B4-BE49-F238E27FC236}">
                  <a16:creationId xmlns:a16="http://schemas.microsoft.com/office/drawing/2014/main" id="{CFD33060-CA94-458A-9C0E-252AA6D77489}"/>
                </a:ext>
              </a:extLst>
            </p:cNvPr>
            <p:cNvGrpSpPr/>
            <p:nvPr/>
          </p:nvGrpSpPr>
          <p:grpSpPr bwMode="gray">
            <a:xfrm>
              <a:off x="5468400" y="3788247"/>
              <a:ext cx="2304000" cy="837783"/>
              <a:chOff x="5302205" y="3652153"/>
              <a:chExt cx="2304000" cy="837783"/>
            </a:xfrm>
          </p:grpSpPr>
          <p:sp>
            <p:nvSpPr>
              <p:cNvPr id="121" name="Rechteck 120">
                <a:extLst>
                  <a:ext uri="{FF2B5EF4-FFF2-40B4-BE49-F238E27FC236}">
                    <a16:creationId xmlns:a16="http://schemas.microsoft.com/office/drawing/2014/main" id="{DCC9CEA1-C971-495E-B1EF-3C73F19550AB}"/>
                  </a:ext>
                </a:extLst>
              </p:cNvPr>
              <p:cNvSpPr/>
              <p:nvPr/>
            </p:nvSpPr>
            <p:spPr bwMode="gray">
              <a:xfrm>
                <a:off x="5302205" y="3661936"/>
                <a:ext cx="2304000" cy="8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6" name="Textplatzhalter 1">
                <a:extLst>
                  <a:ext uri="{FF2B5EF4-FFF2-40B4-BE49-F238E27FC236}">
                    <a16:creationId xmlns:a16="http://schemas.microsoft.com/office/drawing/2014/main" id="{66D0E4E7-62D0-46B3-A535-A753A3BAB9D1}"/>
                  </a:ext>
                </a:extLst>
              </p:cNvPr>
              <p:cNvSpPr txBox="1">
                <a:spLocks/>
              </p:cNvSpPr>
              <p:nvPr/>
            </p:nvSpPr>
            <p:spPr bwMode="gray">
              <a:xfrm>
                <a:off x="5302206" y="3652153"/>
                <a:ext cx="1328890" cy="318924"/>
              </a:xfrm>
              <a:prstGeom prst="rect">
                <a:avLst/>
              </a:prstGeom>
              <a:noFill/>
              <a:ln>
                <a:noFill/>
              </a:ln>
            </p:spPr>
            <p:txBody>
              <a:bodyPr vert="horz" wrap="none" lIns="0" tIns="7200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000" dirty="0">
                    <a:ln w="6350">
                      <a:noFill/>
                    </a:ln>
                    <a:solidFill>
                      <a:schemeClr val="accent6"/>
                    </a:solidFill>
                    <a:latin typeface="Bebas Neue" panose="020B0506020202020201" pitchFamily="34" charset="0"/>
                  </a:rPr>
                  <a:t>Kundenangebot</a:t>
                </a:r>
              </a:p>
            </p:txBody>
          </p:sp>
          <p:sp>
            <p:nvSpPr>
              <p:cNvPr id="17" name="Inhaltsplatzhalter 5">
                <a:extLst>
                  <a:ext uri="{FF2B5EF4-FFF2-40B4-BE49-F238E27FC236}">
                    <a16:creationId xmlns:a16="http://schemas.microsoft.com/office/drawing/2014/main" id="{BE330751-0A97-48E1-A8FA-ADAF4BF687F4}"/>
                  </a:ext>
                </a:extLst>
              </p:cNvPr>
              <p:cNvSpPr txBox="1">
                <a:spLocks/>
              </p:cNvSpPr>
              <p:nvPr/>
            </p:nvSpPr>
            <p:spPr bwMode="gray">
              <a:xfrm>
                <a:off x="5302205" y="4048153"/>
                <a:ext cx="2210400" cy="332399"/>
              </a:xfrm>
              <a:prstGeom prst="rect">
                <a:avLst/>
              </a:prstGeom>
            </p:spPr>
            <p:txBody>
              <a:bodyPr vert="horz"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Push Marketing für den Vertrieb des Handelsprodukts mit Komponente X</a:t>
                </a:r>
              </a:p>
            </p:txBody>
          </p:sp>
        </p:grpSp>
        <p:grpSp>
          <p:nvGrpSpPr>
            <p:cNvPr id="130" name="Gruppieren 129">
              <a:extLst>
                <a:ext uri="{FF2B5EF4-FFF2-40B4-BE49-F238E27FC236}">
                  <a16:creationId xmlns:a16="http://schemas.microsoft.com/office/drawing/2014/main" id="{C196F865-E853-4703-ACAA-9A72B5BD8361}"/>
                </a:ext>
              </a:extLst>
            </p:cNvPr>
            <p:cNvGrpSpPr/>
            <p:nvPr/>
          </p:nvGrpSpPr>
          <p:grpSpPr bwMode="gray">
            <a:xfrm>
              <a:off x="572400" y="2285577"/>
              <a:ext cx="2304000" cy="972000"/>
              <a:chOff x="736098" y="2310644"/>
              <a:chExt cx="2304000" cy="972000"/>
            </a:xfrm>
          </p:grpSpPr>
          <p:sp>
            <p:nvSpPr>
              <p:cNvPr id="123" name="Rechteck 122">
                <a:extLst>
                  <a:ext uri="{FF2B5EF4-FFF2-40B4-BE49-F238E27FC236}">
                    <a16:creationId xmlns:a16="http://schemas.microsoft.com/office/drawing/2014/main" id="{A6A578A9-F1A1-494F-97DB-6715D870D6A1}"/>
                  </a:ext>
                </a:extLst>
              </p:cNvPr>
              <p:cNvSpPr/>
              <p:nvPr/>
            </p:nvSpPr>
            <p:spPr bwMode="gray">
              <a:xfrm>
                <a:off x="736098" y="2310644"/>
                <a:ext cx="2304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26" name="Gruppieren 125">
                <a:extLst>
                  <a:ext uri="{FF2B5EF4-FFF2-40B4-BE49-F238E27FC236}">
                    <a16:creationId xmlns:a16="http://schemas.microsoft.com/office/drawing/2014/main" id="{590001C2-C241-4BA4-A8C3-B13771B67FD6}"/>
                  </a:ext>
                </a:extLst>
              </p:cNvPr>
              <p:cNvGrpSpPr/>
              <p:nvPr/>
            </p:nvGrpSpPr>
            <p:grpSpPr bwMode="gray">
              <a:xfrm>
                <a:off x="834337" y="2318338"/>
                <a:ext cx="2205761" cy="895775"/>
                <a:chOff x="834337" y="2318338"/>
                <a:chExt cx="2205761" cy="895775"/>
              </a:xfrm>
            </p:grpSpPr>
            <p:sp>
              <p:nvSpPr>
                <p:cNvPr id="8" name="Textplatzhalter 1">
                  <a:extLst>
                    <a:ext uri="{FF2B5EF4-FFF2-40B4-BE49-F238E27FC236}">
                      <a16:creationId xmlns:a16="http://schemas.microsoft.com/office/drawing/2014/main" id="{E9ECE242-6B97-46B4-824D-E418C38A9504}"/>
                    </a:ext>
                  </a:extLst>
                </p:cNvPr>
                <p:cNvSpPr txBox="1">
                  <a:spLocks/>
                </p:cNvSpPr>
                <p:nvPr/>
              </p:nvSpPr>
              <p:spPr bwMode="gray">
                <a:xfrm>
                  <a:off x="2010970" y="2318338"/>
                  <a:ext cx="1029128" cy="318924"/>
                </a:xfrm>
                <a:prstGeom prst="rect">
                  <a:avLst/>
                </a:prstGeom>
                <a:solidFill>
                  <a:schemeClr val="bg1"/>
                </a:solidFill>
                <a:ln>
                  <a:noFill/>
                </a:ln>
              </p:spPr>
              <p:txBody>
                <a:bodyPr vert="horz" wrap="none" lIns="0" tIns="7200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914400">
                    <a:lnSpc>
                      <a:spcPct val="80000"/>
                    </a:lnSpc>
                    <a:buNone/>
                  </a:pPr>
                  <a:r>
                    <a:rPr lang="de-DE" sz="2000" dirty="0">
                      <a:ln w="6350">
                        <a:noFill/>
                      </a:ln>
                      <a:solidFill>
                        <a:schemeClr val="accent6"/>
                      </a:solidFill>
                      <a:latin typeface="Bebas Neue" panose="020B0506020202020201" pitchFamily="34" charset="0"/>
                    </a:rPr>
                    <a:t>Platzierung</a:t>
                  </a:r>
                </a:p>
              </p:txBody>
            </p:sp>
            <p:sp>
              <p:nvSpPr>
                <p:cNvPr id="9" name="Inhaltsplatzhalter 5">
                  <a:extLst>
                    <a:ext uri="{FF2B5EF4-FFF2-40B4-BE49-F238E27FC236}">
                      <a16:creationId xmlns:a16="http://schemas.microsoft.com/office/drawing/2014/main" id="{418C30CC-620D-4C41-88AB-F6D5D59F3B49}"/>
                    </a:ext>
                  </a:extLst>
                </p:cNvPr>
                <p:cNvSpPr txBox="1">
                  <a:spLocks/>
                </p:cNvSpPr>
                <p:nvPr/>
              </p:nvSpPr>
              <p:spPr bwMode="gray">
                <a:xfrm>
                  <a:off x="834337" y="2715515"/>
                  <a:ext cx="2205761" cy="498598"/>
                </a:xfrm>
                <a:prstGeom prst="rect">
                  <a:avLst/>
                </a:prstGeom>
                <a:solidFill>
                  <a:schemeClr val="bg1"/>
                </a:solidFill>
              </p:spPr>
              <p:txBody>
                <a:bodyPr vert="horz"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dirty="0"/>
                    <a:t>Die Komponente muss als wichtiger </a:t>
                  </a:r>
                  <a:br>
                    <a:rPr lang="de-DE" sz="1200" dirty="0"/>
                  </a:br>
                  <a:r>
                    <a:rPr lang="de-DE" sz="1200" dirty="0"/>
                    <a:t>Bestandteil des Produkts </a:t>
                  </a:r>
                  <a:br>
                    <a:rPr lang="de-DE" sz="1200" dirty="0"/>
                  </a:br>
                  <a:r>
                    <a:rPr lang="de-DE" sz="1200" dirty="0"/>
                    <a:t>erkennbar sein</a:t>
                  </a:r>
                </a:p>
              </p:txBody>
            </p:sp>
          </p:grpSp>
        </p:grpSp>
        <p:grpSp>
          <p:nvGrpSpPr>
            <p:cNvPr id="133" name="Gruppieren 132">
              <a:extLst>
                <a:ext uri="{FF2B5EF4-FFF2-40B4-BE49-F238E27FC236}">
                  <a16:creationId xmlns:a16="http://schemas.microsoft.com/office/drawing/2014/main" id="{4D1A9C3D-1386-41D9-9EC9-B1439AADAFB1}"/>
                </a:ext>
              </a:extLst>
            </p:cNvPr>
            <p:cNvGrpSpPr/>
            <p:nvPr/>
          </p:nvGrpSpPr>
          <p:grpSpPr bwMode="gray">
            <a:xfrm>
              <a:off x="536400" y="3788247"/>
              <a:ext cx="2340000" cy="837783"/>
              <a:chOff x="700096" y="3552053"/>
              <a:chExt cx="2340000" cy="837783"/>
            </a:xfrm>
          </p:grpSpPr>
          <p:sp>
            <p:nvSpPr>
              <p:cNvPr id="122" name="Rechteck 121">
                <a:extLst>
                  <a:ext uri="{FF2B5EF4-FFF2-40B4-BE49-F238E27FC236}">
                    <a16:creationId xmlns:a16="http://schemas.microsoft.com/office/drawing/2014/main" id="{8F09FFAD-402F-471F-9011-92322623FF81}"/>
                  </a:ext>
                </a:extLst>
              </p:cNvPr>
              <p:cNvSpPr/>
              <p:nvPr/>
            </p:nvSpPr>
            <p:spPr bwMode="gray">
              <a:xfrm>
                <a:off x="700096" y="3561836"/>
                <a:ext cx="2304000" cy="8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27" name="Gruppieren 126">
                <a:extLst>
                  <a:ext uri="{FF2B5EF4-FFF2-40B4-BE49-F238E27FC236}">
                    <a16:creationId xmlns:a16="http://schemas.microsoft.com/office/drawing/2014/main" id="{4269DB1B-B84F-47B0-A5C6-9AB7D4D2D1F4}"/>
                  </a:ext>
                </a:extLst>
              </p:cNvPr>
              <p:cNvGrpSpPr/>
              <p:nvPr/>
            </p:nvGrpSpPr>
            <p:grpSpPr bwMode="gray">
              <a:xfrm>
                <a:off x="831478" y="3552053"/>
                <a:ext cx="2208618" cy="728399"/>
                <a:chOff x="831478" y="3652153"/>
                <a:chExt cx="2208618" cy="728399"/>
              </a:xfrm>
            </p:grpSpPr>
            <p:sp>
              <p:nvSpPr>
                <p:cNvPr id="10" name="Textplatzhalter 1">
                  <a:extLst>
                    <a:ext uri="{FF2B5EF4-FFF2-40B4-BE49-F238E27FC236}">
                      <a16:creationId xmlns:a16="http://schemas.microsoft.com/office/drawing/2014/main" id="{35C90BB1-B6AE-4304-B8B0-5B577334A8DB}"/>
                    </a:ext>
                  </a:extLst>
                </p:cNvPr>
                <p:cNvSpPr txBox="1">
                  <a:spLocks/>
                </p:cNvSpPr>
                <p:nvPr/>
              </p:nvSpPr>
              <p:spPr bwMode="gray">
                <a:xfrm>
                  <a:off x="1733649" y="3652153"/>
                  <a:ext cx="1306447" cy="318924"/>
                </a:xfrm>
                <a:prstGeom prst="rect">
                  <a:avLst/>
                </a:prstGeom>
                <a:solidFill>
                  <a:schemeClr val="bg1"/>
                </a:solidFill>
                <a:ln>
                  <a:noFill/>
                </a:ln>
              </p:spPr>
              <p:txBody>
                <a:bodyPr vert="horz" wrap="none" lIns="0" tIns="7200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defTabSz="914400">
                    <a:lnSpc>
                      <a:spcPct val="80000"/>
                    </a:lnSpc>
                    <a:buNone/>
                  </a:pPr>
                  <a:r>
                    <a:rPr lang="de-DE" sz="2000" dirty="0">
                      <a:ln w="6350">
                        <a:noFill/>
                      </a:ln>
                      <a:solidFill>
                        <a:schemeClr val="accent6"/>
                      </a:solidFill>
                      <a:latin typeface="Bebas Neue" panose="020B0506020202020201" pitchFamily="34" charset="0"/>
                    </a:rPr>
                    <a:t>Pull Marketing</a:t>
                  </a:r>
                </a:p>
              </p:txBody>
            </p:sp>
            <p:sp>
              <p:nvSpPr>
                <p:cNvPr id="11" name="Inhaltsplatzhalter 5">
                  <a:extLst>
                    <a:ext uri="{FF2B5EF4-FFF2-40B4-BE49-F238E27FC236}">
                      <a16:creationId xmlns:a16="http://schemas.microsoft.com/office/drawing/2014/main" id="{0228A640-6A9B-4F21-B443-FF9F4D48C7B0}"/>
                    </a:ext>
                  </a:extLst>
                </p:cNvPr>
                <p:cNvSpPr txBox="1">
                  <a:spLocks/>
                </p:cNvSpPr>
                <p:nvPr/>
              </p:nvSpPr>
              <p:spPr bwMode="gray">
                <a:xfrm>
                  <a:off x="831478" y="4048153"/>
                  <a:ext cx="2208617" cy="332399"/>
                </a:xfrm>
                <a:prstGeom prst="rect">
                  <a:avLst/>
                </a:prstGeom>
                <a:solidFill>
                  <a:schemeClr val="bg1"/>
                </a:solidFill>
              </p:spPr>
              <p:txBody>
                <a:bodyPr vert="horz"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dirty="0"/>
                    <a:t>Nachfrage nach Produkten mit </a:t>
                  </a:r>
                  <a:br>
                    <a:rPr lang="de-DE" sz="1200" dirty="0"/>
                  </a:br>
                  <a:r>
                    <a:rPr lang="de-DE" sz="1200" dirty="0"/>
                    <a:t>der Komponente wird generiert</a:t>
                  </a:r>
                </a:p>
              </p:txBody>
            </p:sp>
          </p:grpSp>
        </p:grpSp>
      </p:grpSp>
      <p:grpSp>
        <p:nvGrpSpPr>
          <p:cNvPr id="64" name="Gruppieren 63">
            <a:extLst>
              <a:ext uri="{FF2B5EF4-FFF2-40B4-BE49-F238E27FC236}">
                <a16:creationId xmlns:a16="http://schemas.microsoft.com/office/drawing/2014/main" id="{04DCA958-9B08-1F95-7142-D45A2B83059B}"/>
              </a:ext>
            </a:extLst>
          </p:cNvPr>
          <p:cNvGrpSpPr/>
          <p:nvPr/>
        </p:nvGrpSpPr>
        <p:grpSpPr bwMode="gray">
          <a:xfrm>
            <a:off x="5200117" y="6241200"/>
            <a:ext cx="1791767" cy="252000"/>
            <a:chOff x="10011075" y="6241200"/>
            <a:chExt cx="1791767" cy="252000"/>
          </a:xfrm>
        </p:grpSpPr>
        <p:sp>
          <p:nvSpPr>
            <p:cNvPr id="65" name="Fußzeile">
              <a:extLst>
                <a:ext uri="{FF2B5EF4-FFF2-40B4-BE49-F238E27FC236}">
                  <a16:creationId xmlns:a16="http://schemas.microsoft.com/office/drawing/2014/main" id="{2D380975-EA59-FB98-F390-340F10134CE4}"/>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6" name="ICON">
              <a:hlinkClick r:id="rId2" action="ppaction://hlinksldjump"/>
              <a:extLst>
                <a:ext uri="{FF2B5EF4-FFF2-40B4-BE49-F238E27FC236}">
                  <a16:creationId xmlns:a16="http://schemas.microsoft.com/office/drawing/2014/main" id="{D4E9AC3A-5C94-4077-CE32-B8EA72084B9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49" name="Gruppieren 48">
            <a:extLst>
              <a:ext uri="{FF2B5EF4-FFF2-40B4-BE49-F238E27FC236}">
                <a16:creationId xmlns:a16="http://schemas.microsoft.com/office/drawing/2014/main" id="{CEA84B30-F296-C3CE-D545-9FF83DDD0540}"/>
              </a:ext>
            </a:extLst>
          </p:cNvPr>
          <p:cNvGrpSpPr>
            <a:grpSpLocks noChangeAspect="1"/>
          </p:cNvGrpSpPr>
          <p:nvPr/>
        </p:nvGrpSpPr>
        <p:grpSpPr bwMode="gray">
          <a:xfrm>
            <a:off x="3283200" y="3128963"/>
            <a:ext cx="1756800" cy="1435837"/>
            <a:chOff x="3283200" y="3128963"/>
            <a:chExt cx="1756800" cy="1435837"/>
          </a:xfrm>
        </p:grpSpPr>
        <p:cxnSp>
          <p:nvCxnSpPr>
            <p:cNvPr id="32" name="Gerader Verbinder 31">
              <a:extLst>
                <a:ext uri="{FF2B5EF4-FFF2-40B4-BE49-F238E27FC236}">
                  <a16:creationId xmlns:a16="http://schemas.microsoft.com/office/drawing/2014/main" id="{AC06A941-EF23-7235-812D-B46A4DC47B69}"/>
                </a:ext>
              </a:extLst>
            </p:cNvPr>
            <p:cNvCxnSpPr>
              <a:cxnSpLocks/>
            </p:cNvCxnSpPr>
            <p:nvPr/>
          </p:nvCxnSpPr>
          <p:spPr bwMode="gray">
            <a:xfrm>
              <a:off x="3283200" y="3130466"/>
              <a:ext cx="1756800" cy="0"/>
            </a:xfrm>
            <a:prstGeom prst="line">
              <a:avLst/>
            </a:prstGeom>
            <a:ln w="12700" cap="rnd">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A13E1696-7175-0696-7C41-3FCED1BDBA12}"/>
                </a:ext>
              </a:extLst>
            </p:cNvPr>
            <p:cNvCxnSpPr>
              <a:cxnSpLocks/>
            </p:cNvCxnSpPr>
            <p:nvPr/>
          </p:nvCxnSpPr>
          <p:spPr bwMode="gray">
            <a:xfrm>
              <a:off x="3283200" y="4564800"/>
              <a:ext cx="1756800" cy="0"/>
            </a:xfrm>
            <a:prstGeom prst="line">
              <a:avLst/>
            </a:prstGeom>
            <a:ln w="12700" cap="rnd">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445986BA-61CB-2883-12EA-99E51A5A6F74}"/>
                </a:ext>
              </a:extLst>
            </p:cNvPr>
            <p:cNvCxnSpPr>
              <a:cxnSpLocks/>
            </p:cNvCxnSpPr>
            <p:nvPr/>
          </p:nvCxnSpPr>
          <p:spPr bwMode="gray">
            <a:xfrm>
              <a:off x="3283200" y="3128963"/>
              <a:ext cx="0" cy="1435837"/>
            </a:xfrm>
            <a:prstGeom prst="line">
              <a:avLst/>
            </a:prstGeom>
            <a:ln w="12700" cap="rnd">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BBBC69A0-8327-9DD8-A27F-77ACE2E63001}"/>
                </a:ext>
              </a:extLst>
            </p:cNvPr>
            <p:cNvCxnSpPr>
              <a:cxnSpLocks/>
            </p:cNvCxnSpPr>
            <p:nvPr/>
          </p:nvCxnSpPr>
          <p:spPr bwMode="gray">
            <a:xfrm>
              <a:off x="5040000" y="3128963"/>
              <a:ext cx="0" cy="1435837"/>
            </a:xfrm>
            <a:prstGeom prst="line">
              <a:avLst/>
            </a:prstGeom>
            <a:ln w="12700" cap="rnd">
              <a:solidFill>
                <a:schemeClr val="bg1">
                  <a:lumMod val="65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93" name="Gruppieren 92">
            <a:extLst>
              <a:ext uri="{FF2B5EF4-FFF2-40B4-BE49-F238E27FC236}">
                <a16:creationId xmlns:a16="http://schemas.microsoft.com/office/drawing/2014/main" id="{D33A86FD-9638-F35F-D25D-D025A49AC67D}"/>
              </a:ext>
            </a:extLst>
          </p:cNvPr>
          <p:cNvGrpSpPr>
            <a:grpSpLocks noChangeAspect="1"/>
          </p:cNvGrpSpPr>
          <p:nvPr/>
        </p:nvGrpSpPr>
        <p:grpSpPr bwMode="gray">
          <a:xfrm>
            <a:off x="3272043" y="1818944"/>
            <a:ext cx="1800000" cy="3340829"/>
            <a:chOff x="3272043" y="1818944"/>
            <a:chExt cx="1800000" cy="3340829"/>
          </a:xfrm>
        </p:grpSpPr>
        <p:sp>
          <p:nvSpPr>
            <p:cNvPr id="21" name="Rechteck 20">
              <a:extLst>
                <a:ext uri="{FF2B5EF4-FFF2-40B4-BE49-F238E27FC236}">
                  <a16:creationId xmlns:a16="http://schemas.microsoft.com/office/drawing/2014/main" id="{CB3F4373-69EC-4160-B22C-C6369AFB8607}"/>
                </a:ext>
              </a:extLst>
            </p:cNvPr>
            <p:cNvSpPr/>
            <p:nvPr/>
          </p:nvSpPr>
          <p:spPr bwMode="gray">
            <a:xfrm>
              <a:off x="3272043" y="1818944"/>
              <a:ext cx="1800000" cy="46970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400" b="1" dirty="0">
                  <a:solidFill>
                    <a:schemeClr val="accent1">
                      <a:lumMod val="50000"/>
                    </a:schemeClr>
                  </a:solidFill>
                  <a:latin typeface="+mj-lt"/>
                </a:rPr>
                <a:t>Ingredient-</a:t>
              </a:r>
              <a:br>
                <a:rPr lang="de-DE" sz="1400" b="1" dirty="0">
                  <a:solidFill>
                    <a:schemeClr val="accent1">
                      <a:lumMod val="50000"/>
                    </a:schemeClr>
                  </a:solidFill>
                  <a:latin typeface="+mj-lt"/>
                </a:rPr>
              </a:br>
              <a:r>
                <a:rPr lang="de-DE" sz="1400" b="1" dirty="0">
                  <a:solidFill>
                    <a:schemeClr val="accent1">
                      <a:lumMod val="50000"/>
                    </a:schemeClr>
                  </a:solidFill>
                  <a:latin typeface="+mj-lt"/>
                </a:rPr>
                <a:t>Anbieter</a:t>
              </a:r>
            </a:p>
          </p:txBody>
        </p:sp>
        <p:sp>
          <p:nvSpPr>
            <p:cNvPr id="22" name="Rechteck 21">
              <a:extLst>
                <a:ext uri="{FF2B5EF4-FFF2-40B4-BE49-F238E27FC236}">
                  <a16:creationId xmlns:a16="http://schemas.microsoft.com/office/drawing/2014/main" id="{072C4A9F-7F60-42FF-BCDB-068F9DEC7712}"/>
                </a:ext>
              </a:extLst>
            </p:cNvPr>
            <p:cNvSpPr/>
            <p:nvPr/>
          </p:nvSpPr>
          <p:spPr bwMode="gray">
            <a:xfrm>
              <a:off x="3400518" y="2536725"/>
              <a:ext cx="1543050" cy="46970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200" b="1" dirty="0">
                  <a:solidFill>
                    <a:schemeClr val="bg1">
                      <a:lumMod val="50000"/>
                    </a:schemeClr>
                  </a:solidFill>
                  <a:latin typeface="+mj-lt"/>
                </a:rPr>
                <a:t>Hersteller</a:t>
              </a:r>
            </a:p>
          </p:txBody>
        </p:sp>
        <p:sp>
          <p:nvSpPr>
            <p:cNvPr id="24" name="Rechteck 23">
              <a:extLst>
                <a:ext uri="{FF2B5EF4-FFF2-40B4-BE49-F238E27FC236}">
                  <a16:creationId xmlns:a16="http://schemas.microsoft.com/office/drawing/2014/main" id="{AB99AFDD-6A69-4D91-B98A-842D49B22519}"/>
                </a:ext>
              </a:extLst>
            </p:cNvPr>
            <p:cNvSpPr/>
            <p:nvPr/>
          </p:nvSpPr>
          <p:spPr bwMode="gray">
            <a:xfrm>
              <a:off x="3400518" y="3254506"/>
              <a:ext cx="1543050" cy="46970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200" b="1" dirty="0">
                  <a:solidFill>
                    <a:schemeClr val="bg1">
                      <a:lumMod val="50000"/>
                    </a:schemeClr>
                  </a:solidFill>
                  <a:latin typeface="+mj-lt"/>
                </a:rPr>
                <a:t>Handelsmarke</a:t>
              </a:r>
            </a:p>
          </p:txBody>
        </p:sp>
        <p:sp>
          <p:nvSpPr>
            <p:cNvPr id="25" name="Rechteck 24">
              <a:extLst>
                <a:ext uri="{FF2B5EF4-FFF2-40B4-BE49-F238E27FC236}">
                  <a16:creationId xmlns:a16="http://schemas.microsoft.com/office/drawing/2014/main" id="{4B1ED28B-E273-4942-B664-17E59F256D4A}"/>
                </a:ext>
              </a:extLst>
            </p:cNvPr>
            <p:cNvSpPr/>
            <p:nvPr/>
          </p:nvSpPr>
          <p:spPr bwMode="gray">
            <a:xfrm>
              <a:off x="3400518" y="3972287"/>
              <a:ext cx="1543050" cy="46970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200" b="1" dirty="0">
                  <a:solidFill>
                    <a:schemeClr val="bg1">
                      <a:lumMod val="50000"/>
                    </a:schemeClr>
                  </a:solidFill>
                  <a:latin typeface="+mj-lt"/>
                </a:rPr>
                <a:t>Markt</a:t>
              </a:r>
            </a:p>
          </p:txBody>
        </p:sp>
        <p:sp>
          <p:nvSpPr>
            <p:cNvPr id="26" name="Rechteck 25">
              <a:extLst>
                <a:ext uri="{FF2B5EF4-FFF2-40B4-BE49-F238E27FC236}">
                  <a16:creationId xmlns:a16="http://schemas.microsoft.com/office/drawing/2014/main" id="{A3F9DBC1-F44C-44AF-B4FE-0B881B7D4737}"/>
                </a:ext>
              </a:extLst>
            </p:cNvPr>
            <p:cNvSpPr/>
            <p:nvPr/>
          </p:nvSpPr>
          <p:spPr bwMode="gray">
            <a:xfrm>
              <a:off x="3400518" y="4690070"/>
              <a:ext cx="1543050" cy="46970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400" b="1" dirty="0">
                  <a:solidFill>
                    <a:schemeClr val="tx2"/>
                  </a:solidFill>
                  <a:latin typeface="+mj-lt"/>
                </a:rPr>
                <a:t>Kunde</a:t>
              </a:r>
            </a:p>
          </p:txBody>
        </p:sp>
        <p:grpSp>
          <p:nvGrpSpPr>
            <p:cNvPr id="52" name="Gruppieren 51">
              <a:extLst>
                <a:ext uri="{FF2B5EF4-FFF2-40B4-BE49-F238E27FC236}">
                  <a16:creationId xmlns:a16="http://schemas.microsoft.com/office/drawing/2014/main" id="{D219F5C9-40DA-462C-A466-4B3423B21119}"/>
                </a:ext>
              </a:extLst>
            </p:cNvPr>
            <p:cNvGrpSpPr/>
            <p:nvPr/>
          </p:nvGrpSpPr>
          <p:grpSpPr bwMode="gray">
            <a:xfrm>
              <a:off x="4035811" y="2305638"/>
              <a:ext cx="272466" cy="214096"/>
              <a:chOff x="3700037" y="3808689"/>
              <a:chExt cx="352472" cy="276964"/>
            </a:xfrm>
          </p:grpSpPr>
          <p:sp>
            <p:nvSpPr>
              <p:cNvPr id="53" name="Rechtwinkliges Dreieck 52">
                <a:extLst>
                  <a:ext uri="{FF2B5EF4-FFF2-40B4-BE49-F238E27FC236}">
                    <a16:creationId xmlns:a16="http://schemas.microsoft.com/office/drawing/2014/main" id="{1DBC00F1-7622-4332-89EB-19590726A5B7}"/>
                  </a:ext>
                </a:extLst>
              </p:cNvPr>
              <p:cNvSpPr/>
              <p:nvPr/>
            </p:nvSpPr>
            <p:spPr bwMode="gray">
              <a:xfrm rot="18905350">
                <a:off x="3890270" y="3808689"/>
                <a:ext cx="162239" cy="16224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4" name="Rechtwinkliges Dreieck 53">
                <a:extLst>
                  <a:ext uri="{FF2B5EF4-FFF2-40B4-BE49-F238E27FC236}">
                    <a16:creationId xmlns:a16="http://schemas.microsoft.com/office/drawing/2014/main" id="{841DD064-A1F7-4EAC-83F8-45E791F55F5E}"/>
                  </a:ext>
                </a:extLst>
              </p:cNvPr>
              <p:cNvSpPr/>
              <p:nvPr/>
            </p:nvSpPr>
            <p:spPr bwMode="gray">
              <a:xfrm rot="2694650" flipV="1">
                <a:off x="3700037" y="3923413"/>
                <a:ext cx="162240" cy="16224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67" name="Gruppieren 66">
              <a:extLst>
                <a:ext uri="{FF2B5EF4-FFF2-40B4-BE49-F238E27FC236}">
                  <a16:creationId xmlns:a16="http://schemas.microsoft.com/office/drawing/2014/main" id="{FC0D8926-086E-4C08-B298-685FF37FFE98}"/>
                </a:ext>
              </a:extLst>
            </p:cNvPr>
            <p:cNvGrpSpPr/>
            <p:nvPr/>
          </p:nvGrpSpPr>
          <p:grpSpPr bwMode="gray">
            <a:xfrm>
              <a:off x="4035811" y="3023419"/>
              <a:ext cx="272466" cy="214096"/>
              <a:chOff x="3700037" y="3808689"/>
              <a:chExt cx="352472" cy="276964"/>
            </a:xfrm>
          </p:grpSpPr>
          <p:sp>
            <p:nvSpPr>
              <p:cNvPr id="68" name="Rechtwinkliges Dreieck 67">
                <a:extLst>
                  <a:ext uri="{FF2B5EF4-FFF2-40B4-BE49-F238E27FC236}">
                    <a16:creationId xmlns:a16="http://schemas.microsoft.com/office/drawing/2014/main" id="{672A85A6-6200-414F-82C6-AB4BA73CFD10}"/>
                  </a:ext>
                </a:extLst>
              </p:cNvPr>
              <p:cNvSpPr/>
              <p:nvPr/>
            </p:nvSpPr>
            <p:spPr bwMode="gray">
              <a:xfrm rot="18905350">
                <a:off x="3890270" y="3808689"/>
                <a:ext cx="162239" cy="16224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9" name="Rechtwinkliges Dreieck 68">
                <a:extLst>
                  <a:ext uri="{FF2B5EF4-FFF2-40B4-BE49-F238E27FC236}">
                    <a16:creationId xmlns:a16="http://schemas.microsoft.com/office/drawing/2014/main" id="{AF2D8866-31ED-47F5-BC0E-128D20238D57}"/>
                  </a:ext>
                </a:extLst>
              </p:cNvPr>
              <p:cNvSpPr/>
              <p:nvPr/>
            </p:nvSpPr>
            <p:spPr bwMode="gray">
              <a:xfrm rot="2694650" flipV="1">
                <a:off x="3700037" y="3923413"/>
                <a:ext cx="162240" cy="16224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0" name="Gruppieren 69">
              <a:extLst>
                <a:ext uri="{FF2B5EF4-FFF2-40B4-BE49-F238E27FC236}">
                  <a16:creationId xmlns:a16="http://schemas.microsoft.com/office/drawing/2014/main" id="{59A6B01C-372E-42C4-9BCA-881454BB1EFC}"/>
                </a:ext>
              </a:extLst>
            </p:cNvPr>
            <p:cNvGrpSpPr/>
            <p:nvPr/>
          </p:nvGrpSpPr>
          <p:grpSpPr bwMode="gray">
            <a:xfrm>
              <a:off x="4035811" y="3741200"/>
              <a:ext cx="272466" cy="214096"/>
              <a:chOff x="3700037" y="3808689"/>
              <a:chExt cx="352472" cy="276964"/>
            </a:xfrm>
          </p:grpSpPr>
          <p:sp>
            <p:nvSpPr>
              <p:cNvPr id="71" name="Rechtwinkliges Dreieck 70">
                <a:extLst>
                  <a:ext uri="{FF2B5EF4-FFF2-40B4-BE49-F238E27FC236}">
                    <a16:creationId xmlns:a16="http://schemas.microsoft.com/office/drawing/2014/main" id="{BD6AFB0B-E098-491F-9233-1F63718C1DEC}"/>
                  </a:ext>
                </a:extLst>
              </p:cNvPr>
              <p:cNvSpPr/>
              <p:nvPr/>
            </p:nvSpPr>
            <p:spPr bwMode="gray">
              <a:xfrm rot="18905350">
                <a:off x="3890270" y="3808689"/>
                <a:ext cx="162239" cy="16224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2" name="Rechtwinkliges Dreieck 71">
                <a:extLst>
                  <a:ext uri="{FF2B5EF4-FFF2-40B4-BE49-F238E27FC236}">
                    <a16:creationId xmlns:a16="http://schemas.microsoft.com/office/drawing/2014/main" id="{0D9F8332-FF07-410C-B29D-357AEA098660}"/>
                  </a:ext>
                </a:extLst>
              </p:cNvPr>
              <p:cNvSpPr/>
              <p:nvPr/>
            </p:nvSpPr>
            <p:spPr bwMode="gray">
              <a:xfrm rot="2694650" flipV="1">
                <a:off x="3700037" y="3923413"/>
                <a:ext cx="162240" cy="16224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3" name="Gruppieren 72">
              <a:extLst>
                <a:ext uri="{FF2B5EF4-FFF2-40B4-BE49-F238E27FC236}">
                  <a16:creationId xmlns:a16="http://schemas.microsoft.com/office/drawing/2014/main" id="{0D1D9F61-9602-4B98-9A47-B9B0C7462657}"/>
                </a:ext>
              </a:extLst>
            </p:cNvPr>
            <p:cNvGrpSpPr/>
            <p:nvPr/>
          </p:nvGrpSpPr>
          <p:grpSpPr bwMode="gray">
            <a:xfrm>
              <a:off x="4035811" y="4458981"/>
              <a:ext cx="272466" cy="214096"/>
              <a:chOff x="3700037" y="3808689"/>
              <a:chExt cx="352472" cy="276964"/>
            </a:xfrm>
          </p:grpSpPr>
          <p:sp>
            <p:nvSpPr>
              <p:cNvPr id="74" name="Rechtwinkliges Dreieck 73">
                <a:extLst>
                  <a:ext uri="{FF2B5EF4-FFF2-40B4-BE49-F238E27FC236}">
                    <a16:creationId xmlns:a16="http://schemas.microsoft.com/office/drawing/2014/main" id="{3B8E8DB4-7961-4B4E-B992-D3BF5ACE7771}"/>
                  </a:ext>
                </a:extLst>
              </p:cNvPr>
              <p:cNvSpPr/>
              <p:nvPr/>
            </p:nvSpPr>
            <p:spPr bwMode="gray">
              <a:xfrm rot="18905350">
                <a:off x="3890270" y="3808689"/>
                <a:ext cx="162239" cy="16224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5" name="Rechtwinkliges Dreieck 74">
                <a:extLst>
                  <a:ext uri="{FF2B5EF4-FFF2-40B4-BE49-F238E27FC236}">
                    <a16:creationId xmlns:a16="http://schemas.microsoft.com/office/drawing/2014/main" id="{B5A8D6D3-D081-47CB-A506-5930AE5BE341}"/>
                  </a:ext>
                </a:extLst>
              </p:cNvPr>
              <p:cNvSpPr/>
              <p:nvPr/>
            </p:nvSpPr>
            <p:spPr bwMode="gray">
              <a:xfrm rot="2694650" flipV="1">
                <a:off x="3700037" y="3923413"/>
                <a:ext cx="162240" cy="16224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grpSp>
        <p:nvGrpSpPr>
          <p:cNvPr id="88" name="Gruppieren 87">
            <a:extLst>
              <a:ext uri="{FF2B5EF4-FFF2-40B4-BE49-F238E27FC236}">
                <a16:creationId xmlns:a16="http://schemas.microsoft.com/office/drawing/2014/main" id="{A35DF769-2D18-02E3-8EA8-2A5FAD3CE2C7}"/>
              </a:ext>
            </a:extLst>
          </p:cNvPr>
          <p:cNvGrpSpPr>
            <a:grpSpLocks noChangeAspect="1"/>
          </p:cNvGrpSpPr>
          <p:nvPr/>
        </p:nvGrpSpPr>
        <p:grpSpPr bwMode="gray">
          <a:xfrm>
            <a:off x="3190937" y="4564800"/>
            <a:ext cx="3698127" cy="1245600"/>
            <a:chOff x="3190937" y="4564800"/>
            <a:chExt cx="3698127" cy="1245600"/>
          </a:xfrm>
        </p:grpSpPr>
        <p:sp>
          <p:nvSpPr>
            <p:cNvPr id="42" name="Inhaltsplatzhalter 5">
              <a:extLst>
                <a:ext uri="{FF2B5EF4-FFF2-40B4-BE49-F238E27FC236}">
                  <a16:creationId xmlns:a16="http://schemas.microsoft.com/office/drawing/2014/main" id="{2C86D7C8-6D75-4DE5-94EF-573E22DAE70E}"/>
                </a:ext>
              </a:extLst>
            </p:cNvPr>
            <p:cNvSpPr txBox="1">
              <a:spLocks/>
            </p:cNvSpPr>
            <p:nvPr/>
          </p:nvSpPr>
          <p:spPr bwMode="gray">
            <a:xfrm>
              <a:off x="3190937" y="5322199"/>
              <a:ext cx="3698127" cy="488201"/>
            </a:xfrm>
            <a:prstGeom prst="rect">
              <a:avLst/>
            </a:prstGeom>
          </p:spPr>
          <p:txBody>
            <a:bodyPr vert="horz" wrap="none" lIns="0" tIns="72000" rIns="0" bIns="0" rtlCol="0" anchor="b"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000" dirty="0">
                  <a:solidFill>
                    <a:schemeClr val="bg1">
                      <a:lumMod val="65000"/>
                    </a:schemeClr>
                  </a:solidFill>
                </a:rPr>
                <a:t>In vielen Industrien ist der Handel vertikalisiert und es gibt einen </a:t>
              </a:r>
              <a:br>
                <a:rPr lang="de-DE" sz="1000" dirty="0">
                  <a:solidFill>
                    <a:schemeClr val="bg1">
                      <a:lumMod val="65000"/>
                    </a:schemeClr>
                  </a:solidFill>
                </a:rPr>
              </a:br>
              <a:r>
                <a:rPr lang="de-DE" sz="1000" dirty="0">
                  <a:solidFill>
                    <a:schemeClr val="bg1">
                      <a:lumMod val="65000"/>
                    </a:schemeClr>
                  </a:solidFill>
                </a:rPr>
                <a:t>hohen Anteil an Eigenmarken. Trägermarken haben eigene Offline-</a:t>
              </a:r>
              <a:br>
                <a:rPr lang="de-DE" sz="1000" dirty="0">
                  <a:solidFill>
                    <a:schemeClr val="bg1">
                      <a:lumMod val="65000"/>
                    </a:schemeClr>
                  </a:solidFill>
                </a:rPr>
              </a:br>
              <a:r>
                <a:rPr lang="de-DE" sz="1000" dirty="0">
                  <a:solidFill>
                    <a:schemeClr val="bg1">
                      <a:lumMod val="65000"/>
                    </a:schemeClr>
                  </a:solidFill>
                </a:rPr>
                <a:t> und Online Distributionen. Dazu kommen die E-Commerce Pure Player.</a:t>
              </a:r>
            </a:p>
          </p:txBody>
        </p:sp>
        <p:cxnSp>
          <p:nvCxnSpPr>
            <p:cNvPr id="108" name="Gerader Verbinder 107">
              <a:extLst>
                <a:ext uri="{FF2B5EF4-FFF2-40B4-BE49-F238E27FC236}">
                  <a16:creationId xmlns:a16="http://schemas.microsoft.com/office/drawing/2014/main" id="{7A8E692B-364C-27DA-B1A4-2A03E2167526}"/>
                </a:ext>
              </a:extLst>
            </p:cNvPr>
            <p:cNvCxnSpPr>
              <a:cxnSpLocks/>
              <a:endCxn id="42" idx="0"/>
            </p:cNvCxnSpPr>
            <p:nvPr/>
          </p:nvCxnSpPr>
          <p:spPr bwMode="gray">
            <a:xfrm>
              <a:off x="5040000" y="4564800"/>
              <a:ext cx="1" cy="757399"/>
            </a:xfrm>
            <a:prstGeom prst="line">
              <a:avLst/>
            </a:prstGeom>
            <a:ln w="12700" cap="rnd">
              <a:solidFill>
                <a:schemeClr val="bg1">
                  <a:lumMod val="6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E9239416-8E3A-9C58-85A4-11E173577B8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5253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59708E4-F693-4C4C-A4FA-9DE61CEE4132}"/>
              </a:ext>
            </a:extLst>
          </p:cNvPr>
          <p:cNvSpPr>
            <a:spLocks noGrp="1"/>
          </p:cNvSpPr>
          <p:nvPr>
            <p:ph sz="half" idx="1"/>
          </p:nvPr>
        </p:nvSpPr>
        <p:spPr bwMode="gray"/>
        <p:txBody>
          <a:bodyPr vert="horz" lIns="0" tIns="1980000" rIns="360000" bIns="0" rtlCol="0">
            <a:noAutofit/>
          </a:bodyPr>
          <a:lstStyle/>
          <a:p>
            <a:pPr marL="0" indent="0">
              <a:buNone/>
            </a:pPr>
            <a:r>
              <a:rPr lang="de-DE" sz="1600" dirty="0"/>
              <a:t>Der Mikroprozessor-Hersteller konnte durch eine Werbekampagne, die von Endproduktherstellern unterstützt wurde, seine Markenbekanntheit steigern </a:t>
            </a:r>
            <a:br>
              <a:rPr lang="de-DE" sz="1600" dirty="0"/>
            </a:br>
            <a:r>
              <a:rPr lang="de-DE" sz="1600" dirty="0"/>
              <a:t>und gilt heute als eine der wertvollsten Marken der Welt.</a:t>
            </a:r>
          </a:p>
        </p:txBody>
      </p:sp>
      <p:pic>
        <p:nvPicPr>
          <p:cNvPr id="16" name="Bildplatzhalter 3">
            <a:extLst>
              <a:ext uri="{FF2B5EF4-FFF2-40B4-BE49-F238E27FC236}">
                <a16:creationId xmlns:a16="http://schemas.microsoft.com/office/drawing/2014/main" id="{C9056BB6-E52C-4BBF-9F00-C0A05D627CE3}"/>
              </a:ext>
            </a:extLst>
          </p:cNvPr>
          <p:cNvPicPr>
            <a:picLocks noGrp="1" noChangeAspect="1"/>
          </p:cNvPicPr>
          <p:nvPr>
            <p:ph type="pic" sz="quarter" idx="14"/>
          </p:nvPr>
        </p:nvPicPr>
        <p:blipFill rotWithShape="1">
          <a:blip r:embed="rId2"/>
          <a:srcRect l="11260" r="11260"/>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Ingredient Branding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schaffen wir es, dass </a:t>
            </a:r>
            <a:br>
              <a:rPr lang="de-DE" sz="1600" dirty="0">
                <a:solidFill>
                  <a:schemeClr val="bg1"/>
                </a:solidFill>
              </a:rPr>
            </a:br>
            <a:r>
              <a:rPr lang="de-DE" sz="1600" dirty="0">
                <a:solidFill>
                  <a:schemeClr val="bg1"/>
                </a:solidFill>
              </a:rPr>
              <a:t>die Markenpräsenz des Teilproduktes nicht das Endprodukt untergräbt?</a:t>
            </a:r>
          </a:p>
          <a:p>
            <a:pPr>
              <a:lnSpc>
                <a:spcPct val="90000"/>
              </a:lnSpc>
              <a:spcAft>
                <a:spcPts val="1000"/>
              </a:spcAft>
            </a:pPr>
            <a:r>
              <a:rPr lang="de-DE" sz="1600" dirty="0">
                <a:solidFill>
                  <a:schemeClr val="bg1"/>
                </a:solidFill>
              </a:rPr>
              <a:t>Wie schaffen wir es, dass unsere Konkurrenz andere Teilprodukte verwendet </a:t>
            </a:r>
            <a:br>
              <a:rPr lang="de-DE" sz="1600" dirty="0">
                <a:solidFill>
                  <a:schemeClr val="bg1"/>
                </a:solidFill>
              </a:rPr>
            </a:br>
            <a:r>
              <a:rPr lang="de-DE" sz="1600" dirty="0">
                <a:solidFill>
                  <a:schemeClr val="bg1"/>
                </a:solidFill>
              </a:rPr>
              <a:t>als wir?</a:t>
            </a:r>
          </a:p>
          <a:p>
            <a:pPr>
              <a:lnSpc>
                <a:spcPct val="90000"/>
              </a:lnSpc>
              <a:spcAft>
                <a:spcPts val="1000"/>
              </a:spcAft>
            </a:pPr>
            <a:r>
              <a:rPr lang="de-DE" sz="1600" dirty="0">
                <a:solidFill>
                  <a:schemeClr val="bg1"/>
                </a:solidFill>
              </a:rPr>
              <a:t>Wie können wir uns </a:t>
            </a:r>
            <a:br>
              <a:rPr lang="de-DE" sz="1600" dirty="0">
                <a:solidFill>
                  <a:schemeClr val="bg1"/>
                </a:solidFill>
              </a:rPr>
            </a:br>
            <a:r>
              <a:rPr lang="de-DE" sz="1600" dirty="0">
                <a:solidFill>
                  <a:schemeClr val="bg1"/>
                </a:solidFill>
              </a:rPr>
              <a:t>von Montagefirmen und OEMs abgrenzen?</a:t>
            </a:r>
          </a:p>
        </p:txBody>
      </p:sp>
      <p:sp>
        <p:nvSpPr>
          <p:cNvPr id="11" name="Inhaltsplatzhalter 25">
            <a:extLst>
              <a:ext uri="{FF2B5EF4-FFF2-40B4-BE49-F238E27FC236}">
                <a16:creationId xmlns:a16="http://schemas.microsoft.com/office/drawing/2014/main" id="{53A56B21-8EE4-4271-998B-2183D0161551}"/>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Intel</a:t>
            </a:r>
          </a:p>
        </p:txBody>
      </p:sp>
      <p:cxnSp>
        <p:nvCxnSpPr>
          <p:cNvPr id="15" name="Gerader Verbinder 14">
            <a:extLst>
              <a:ext uri="{FF2B5EF4-FFF2-40B4-BE49-F238E27FC236}">
                <a16:creationId xmlns:a16="http://schemas.microsoft.com/office/drawing/2014/main" id="{0F96FC16-1A40-4E9F-AECA-D76BA5A17D4D}"/>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6967FF31-F743-275E-5FD4-F191FC317C88}"/>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4591DC75-E726-9241-E5A9-AEA056F3525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9" name="ICON">
              <a:hlinkClick r:id="rId3" action="ppaction://hlinksldjump"/>
              <a:extLst>
                <a:ext uri="{FF2B5EF4-FFF2-40B4-BE49-F238E27FC236}">
                  <a16:creationId xmlns:a16="http://schemas.microsoft.com/office/drawing/2014/main" id="{994EBDA7-3CBA-B27C-20A4-098DE4F73A5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38" name="Grafik 7">
            <a:extLst>
              <a:ext uri="{FF2B5EF4-FFF2-40B4-BE49-F238E27FC236}">
                <a16:creationId xmlns:a16="http://schemas.microsoft.com/office/drawing/2014/main" id="{3399F371-7B0E-589E-1FE4-1A2591FB8228}"/>
              </a:ext>
            </a:extLst>
          </p:cNvPr>
          <p:cNvGrpSpPr>
            <a:grpSpLocks noChangeAspect="1"/>
          </p:cNvGrpSpPr>
          <p:nvPr/>
        </p:nvGrpSpPr>
        <p:grpSpPr>
          <a:xfrm>
            <a:off x="540070" y="1692000"/>
            <a:ext cx="801407" cy="720000"/>
            <a:chOff x="2545852" y="-254977"/>
            <a:chExt cx="19690631" cy="17690456"/>
          </a:xfrm>
          <a:solidFill>
            <a:srgbClr val="0079BC"/>
          </a:solidFill>
        </p:grpSpPr>
        <p:sp>
          <p:nvSpPr>
            <p:cNvPr id="39" name="Freihandform: Form 38">
              <a:extLst>
                <a:ext uri="{FF2B5EF4-FFF2-40B4-BE49-F238E27FC236}">
                  <a16:creationId xmlns:a16="http://schemas.microsoft.com/office/drawing/2014/main" id="{4D540BE4-F1D3-1A4A-CB9E-EE28E1D154D8}"/>
                </a:ext>
              </a:extLst>
            </p:cNvPr>
            <p:cNvSpPr/>
            <p:nvPr/>
          </p:nvSpPr>
          <p:spPr>
            <a:xfrm>
              <a:off x="11681912" y="9528147"/>
              <a:ext cx="2048613" cy="3779559"/>
            </a:xfrm>
            <a:custGeom>
              <a:avLst/>
              <a:gdLst>
                <a:gd name="connsiteX0" fmla="*/ 1121444 w 2048613"/>
                <a:gd name="connsiteY0" fmla="*/ 91645 h 3779559"/>
                <a:gd name="connsiteX1" fmla="*/ 2049463 w 2048613"/>
                <a:gd name="connsiteY1" fmla="*/ 40253 h 3779559"/>
                <a:gd name="connsiteX2" fmla="*/ 1868703 w 2048613"/>
                <a:gd name="connsiteY2" fmla="*/ 636091 h 3779559"/>
                <a:gd name="connsiteX3" fmla="*/ 1325241 w 2048613"/>
                <a:gd name="connsiteY3" fmla="*/ 657160 h 3779559"/>
                <a:gd name="connsiteX4" fmla="*/ 928672 w 2048613"/>
                <a:gd name="connsiteY4" fmla="*/ 1115164 h 3779559"/>
                <a:gd name="connsiteX5" fmla="*/ 1317956 w 2048613"/>
                <a:gd name="connsiteY5" fmla="*/ 1507993 h 3779559"/>
                <a:gd name="connsiteX6" fmla="*/ 1989997 w 2048613"/>
                <a:gd name="connsiteY6" fmla="*/ 2398402 h 3779559"/>
                <a:gd name="connsiteX7" fmla="*/ 945409 w 2048613"/>
                <a:gd name="connsiteY7" fmla="*/ 3671599 h 3779559"/>
                <a:gd name="connsiteX8" fmla="*/ 850 w 2048613"/>
                <a:gd name="connsiteY8" fmla="*/ 3751543 h 3779559"/>
                <a:gd name="connsiteX9" fmla="*/ 188107 w 2048613"/>
                <a:gd name="connsiteY9" fmla="*/ 3084227 h 3779559"/>
                <a:gd name="connsiteX10" fmla="*/ 793988 w 2048613"/>
                <a:gd name="connsiteY10" fmla="*/ 3076942 h 3779559"/>
                <a:gd name="connsiteX11" fmla="*/ 1205326 w 2048613"/>
                <a:gd name="connsiteY11" fmla="*/ 2629964 h 3779559"/>
                <a:gd name="connsiteX12" fmla="*/ 738067 w 2048613"/>
                <a:gd name="connsiteY12" fmla="*/ 2160933 h 3779559"/>
                <a:gd name="connsiteX13" fmla="*/ 127657 w 2048613"/>
                <a:gd name="connsiteY13" fmla="*/ 1287851 h 3779559"/>
                <a:gd name="connsiteX14" fmla="*/ 1121837 w 2048613"/>
                <a:gd name="connsiteY14" fmla="*/ 91842 h 377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613" h="3779559">
                  <a:moveTo>
                    <a:pt x="1121444" y="91645"/>
                  </a:moveTo>
                  <a:cubicBezTo>
                    <a:pt x="1474891" y="-33194"/>
                    <a:pt x="1902571" y="-7398"/>
                    <a:pt x="2049463" y="40253"/>
                  </a:cubicBezTo>
                  <a:lnTo>
                    <a:pt x="1868703" y="636091"/>
                  </a:lnTo>
                  <a:cubicBezTo>
                    <a:pt x="1765918" y="603011"/>
                    <a:pt x="1497928" y="591984"/>
                    <a:pt x="1325241" y="657160"/>
                  </a:cubicBezTo>
                  <a:cubicBezTo>
                    <a:pt x="1063553" y="752660"/>
                    <a:pt x="928672" y="935192"/>
                    <a:pt x="928672" y="1115164"/>
                  </a:cubicBezTo>
                  <a:cubicBezTo>
                    <a:pt x="928672" y="1295137"/>
                    <a:pt x="1049769" y="1373112"/>
                    <a:pt x="1317956" y="1507993"/>
                  </a:cubicBezTo>
                  <a:cubicBezTo>
                    <a:pt x="1869688" y="1785237"/>
                    <a:pt x="1999055" y="2112101"/>
                    <a:pt x="1989997" y="2398402"/>
                  </a:cubicBezTo>
                  <a:cubicBezTo>
                    <a:pt x="1965187" y="3180515"/>
                    <a:pt x="1368561" y="3533962"/>
                    <a:pt x="945409" y="3671599"/>
                  </a:cubicBezTo>
                  <a:cubicBezTo>
                    <a:pt x="512215" y="3811994"/>
                    <a:pt x="165069" y="3789940"/>
                    <a:pt x="850" y="3751543"/>
                  </a:cubicBezTo>
                  <a:lnTo>
                    <a:pt x="188107" y="3084227"/>
                  </a:lnTo>
                  <a:cubicBezTo>
                    <a:pt x="311961" y="3115536"/>
                    <a:pt x="597475" y="3137392"/>
                    <a:pt x="793988" y="3076942"/>
                  </a:cubicBezTo>
                  <a:cubicBezTo>
                    <a:pt x="939108" y="3032048"/>
                    <a:pt x="1205326" y="2909769"/>
                    <a:pt x="1205326" y="2629964"/>
                  </a:cubicBezTo>
                  <a:cubicBezTo>
                    <a:pt x="1204537" y="2433452"/>
                    <a:pt x="1110810" y="2339922"/>
                    <a:pt x="738067" y="2160933"/>
                  </a:cubicBezTo>
                  <a:cubicBezTo>
                    <a:pt x="231427" y="1915786"/>
                    <a:pt x="114858" y="1691902"/>
                    <a:pt x="127657" y="1287851"/>
                  </a:cubicBezTo>
                  <a:cubicBezTo>
                    <a:pt x="139668" y="909594"/>
                    <a:pt x="377334" y="356091"/>
                    <a:pt x="1121837" y="91842"/>
                  </a:cubicBezTo>
                </a:path>
              </a:pathLst>
            </a:custGeom>
            <a:solidFill>
              <a:srgbClr val="0079BC"/>
            </a:solidFill>
            <a:ln w="19673" cap="flat">
              <a:noFill/>
              <a:prstDash val="solid"/>
              <a:miter/>
            </a:ln>
          </p:spPr>
          <p:txBody>
            <a:bodyPr lIns="0" tIns="0" rIns="0" bIns="0" rtlCol="0" anchor="ctr"/>
            <a:lstStyle/>
            <a:p>
              <a:endParaRPr lang="de-DE"/>
            </a:p>
          </p:txBody>
        </p:sp>
        <p:sp>
          <p:nvSpPr>
            <p:cNvPr id="40" name="Freihandform: Form 39">
              <a:extLst>
                <a:ext uri="{FF2B5EF4-FFF2-40B4-BE49-F238E27FC236}">
                  <a16:creationId xmlns:a16="http://schemas.microsoft.com/office/drawing/2014/main" id="{EF703FBB-64F9-CFD8-6D93-5860CF272D62}"/>
                </a:ext>
              </a:extLst>
            </p:cNvPr>
            <p:cNvSpPr/>
            <p:nvPr/>
          </p:nvSpPr>
          <p:spPr>
            <a:xfrm>
              <a:off x="7738863" y="11206151"/>
              <a:ext cx="865599" cy="3641585"/>
            </a:xfrm>
            <a:custGeom>
              <a:avLst/>
              <a:gdLst>
                <a:gd name="connsiteX0" fmla="*/ 780825 w 865599"/>
                <a:gd name="connsiteY0" fmla="*/ 3367145 h 3641585"/>
                <a:gd name="connsiteX1" fmla="*/ 486 w 865599"/>
                <a:gd name="connsiteY1" fmla="*/ 3642617 h 3641585"/>
                <a:gd name="connsiteX2" fmla="*/ 86731 w 865599"/>
                <a:gd name="connsiteY2" fmla="*/ 278276 h 3641585"/>
                <a:gd name="connsiteX3" fmla="*/ 866086 w 865599"/>
                <a:gd name="connsiteY3" fmla="*/ 1031 h 3641585"/>
                <a:gd name="connsiteX4" fmla="*/ 780629 w 865599"/>
                <a:gd name="connsiteY4" fmla="*/ 3367342 h 364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99" h="3641585">
                  <a:moveTo>
                    <a:pt x="780825" y="3367145"/>
                  </a:moveTo>
                  <a:lnTo>
                    <a:pt x="486" y="3642617"/>
                  </a:lnTo>
                  <a:lnTo>
                    <a:pt x="86731" y="278276"/>
                  </a:lnTo>
                  <a:lnTo>
                    <a:pt x="866086" y="1031"/>
                  </a:lnTo>
                  <a:lnTo>
                    <a:pt x="780629" y="3367342"/>
                  </a:lnTo>
                </a:path>
              </a:pathLst>
            </a:custGeom>
            <a:solidFill>
              <a:srgbClr val="0079BC"/>
            </a:solidFill>
            <a:ln w="19673" cap="flat">
              <a:noFill/>
              <a:prstDash val="solid"/>
              <a:miter/>
            </a:ln>
          </p:spPr>
          <p:txBody>
            <a:bodyPr lIns="0" tIns="0" rIns="0" bIns="0" rtlCol="0" anchor="ctr"/>
            <a:lstStyle/>
            <a:p>
              <a:endParaRPr lang="de-DE"/>
            </a:p>
          </p:txBody>
        </p:sp>
        <p:sp>
          <p:nvSpPr>
            <p:cNvPr id="41" name="Freihandform: Form 40">
              <a:extLst>
                <a:ext uri="{FF2B5EF4-FFF2-40B4-BE49-F238E27FC236}">
                  <a16:creationId xmlns:a16="http://schemas.microsoft.com/office/drawing/2014/main" id="{EE5FDC91-D4CC-22E4-5292-EAC5BD0C652F}"/>
                </a:ext>
              </a:extLst>
            </p:cNvPr>
            <p:cNvSpPr/>
            <p:nvPr/>
          </p:nvSpPr>
          <p:spPr>
            <a:xfrm>
              <a:off x="7788482" y="9992327"/>
              <a:ext cx="956572" cy="968536"/>
            </a:xfrm>
            <a:custGeom>
              <a:avLst/>
              <a:gdLst>
                <a:gd name="connsiteX0" fmla="*/ 480552 w 956572"/>
                <a:gd name="connsiteY0" fmla="*/ 921 h 968536"/>
                <a:gd name="connsiteX1" fmla="*/ 957065 w 956572"/>
                <a:gd name="connsiteY1" fmla="*/ 461682 h 968536"/>
                <a:gd name="connsiteX2" fmla="*/ 480552 w 956572"/>
                <a:gd name="connsiteY2" fmla="*/ 969306 h 968536"/>
                <a:gd name="connsiteX3" fmla="*/ 495 w 956572"/>
                <a:gd name="connsiteY3" fmla="*/ 529615 h 968536"/>
                <a:gd name="connsiteX4" fmla="*/ 480552 w 956572"/>
                <a:gd name="connsiteY4" fmla="*/ 921 h 96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72" h="968536">
                  <a:moveTo>
                    <a:pt x="480552" y="921"/>
                  </a:moveTo>
                  <a:cubicBezTo>
                    <a:pt x="536474" y="-6365"/>
                    <a:pt x="957853" y="412258"/>
                    <a:pt x="957065" y="461682"/>
                  </a:cubicBezTo>
                  <a:cubicBezTo>
                    <a:pt x="955293" y="507562"/>
                    <a:pt x="532930" y="962020"/>
                    <a:pt x="480552" y="969306"/>
                  </a:cubicBezTo>
                  <a:cubicBezTo>
                    <a:pt x="431917" y="974820"/>
                    <a:pt x="1283" y="579235"/>
                    <a:pt x="495" y="529615"/>
                  </a:cubicBezTo>
                  <a:cubicBezTo>
                    <a:pt x="-293" y="479207"/>
                    <a:pt x="427388" y="6435"/>
                    <a:pt x="480552" y="921"/>
                  </a:cubicBezTo>
                </a:path>
              </a:pathLst>
            </a:custGeom>
            <a:solidFill>
              <a:srgbClr val="0079BC"/>
            </a:solidFill>
            <a:ln w="19673" cap="flat">
              <a:noFill/>
              <a:prstDash val="solid"/>
              <a:miter/>
            </a:ln>
          </p:spPr>
          <p:txBody>
            <a:bodyPr lIns="0" tIns="0" rIns="0" bIns="0" rtlCol="0" anchor="ctr"/>
            <a:lstStyle/>
            <a:p>
              <a:endParaRPr lang="de-DE"/>
            </a:p>
          </p:txBody>
        </p:sp>
        <p:sp>
          <p:nvSpPr>
            <p:cNvPr id="42" name="Freihandform: Form 41">
              <a:extLst>
                <a:ext uri="{FF2B5EF4-FFF2-40B4-BE49-F238E27FC236}">
                  <a16:creationId xmlns:a16="http://schemas.microsoft.com/office/drawing/2014/main" id="{79FE3EB5-C126-FCB0-12C0-8EE44E0BFD53}"/>
                </a:ext>
              </a:extLst>
            </p:cNvPr>
            <p:cNvSpPr/>
            <p:nvPr/>
          </p:nvSpPr>
          <p:spPr>
            <a:xfrm>
              <a:off x="13547795" y="2461345"/>
              <a:ext cx="886669" cy="4929549"/>
            </a:xfrm>
            <a:custGeom>
              <a:avLst/>
              <a:gdLst>
                <a:gd name="connsiteX0" fmla="*/ 781292 w 886669"/>
                <a:gd name="connsiteY0" fmla="*/ 4653672 h 4929549"/>
                <a:gd name="connsiteX1" fmla="*/ 953 w 886669"/>
                <a:gd name="connsiteY1" fmla="*/ 4929932 h 4929549"/>
                <a:gd name="connsiteX2" fmla="*/ 108267 w 886669"/>
                <a:gd name="connsiteY2" fmla="*/ 278611 h 4929549"/>
                <a:gd name="connsiteX3" fmla="*/ 887622 w 886669"/>
                <a:gd name="connsiteY3" fmla="*/ 382 h 4929549"/>
                <a:gd name="connsiteX4" fmla="*/ 781095 w 886669"/>
                <a:gd name="connsiteY4" fmla="*/ 4653672 h 492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69" h="4929549">
                  <a:moveTo>
                    <a:pt x="781292" y="4653672"/>
                  </a:moveTo>
                  <a:lnTo>
                    <a:pt x="953" y="4929932"/>
                  </a:lnTo>
                  <a:lnTo>
                    <a:pt x="108267" y="278611"/>
                  </a:lnTo>
                  <a:lnTo>
                    <a:pt x="887622" y="382"/>
                  </a:lnTo>
                  <a:lnTo>
                    <a:pt x="781095" y="4653672"/>
                  </a:lnTo>
                </a:path>
              </a:pathLst>
            </a:custGeom>
            <a:solidFill>
              <a:srgbClr val="0079BC"/>
            </a:solidFill>
            <a:ln w="19673" cap="flat">
              <a:noFill/>
              <a:prstDash val="solid"/>
              <a:miter/>
            </a:ln>
          </p:spPr>
          <p:txBody>
            <a:bodyPr lIns="0" tIns="0" rIns="0" bIns="0" rtlCol="0" anchor="ctr"/>
            <a:lstStyle/>
            <a:p>
              <a:endParaRPr lang="de-DE"/>
            </a:p>
          </p:txBody>
        </p:sp>
        <p:sp>
          <p:nvSpPr>
            <p:cNvPr id="43" name="Freihandform: Form 42">
              <a:extLst>
                <a:ext uri="{FF2B5EF4-FFF2-40B4-BE49-F238E27FC236}">
                  <a16:creationId xmlns:a16="http://schemas.microsoft.com/office/drawing/2014/main" id="{0DC7E9E4-C905-CDA4-C6BA-0B466EEF3BF6}"/>
                </a:ext>
              </a:extLst>
            </p:cNvPr>
            <p:cNvSpPr/>
            <p:nvPr/>
          </p:nvSpPr>
          <p:spPr>
            <a:xfrm>
              <a:off x="15187238" y="6681441"/>
              <a:ext cx="2558403" cy="5216631"/>
            </a:xfrm>
            <a:custGeom>
              <a:avLst/>
              <a:gdLst>
                <a:gd name="connsiteX0" fmla="*/ 1780199 w 2558403"/>
                <a:gd name="connsiteY0" fmla="*/ 278764 h 5216631"/>
                <a:gd name="connsiteX1" fmla="*/ 1749876 w 2558403"/>
                <a:gd name="connsiteY1" fmla="*/ 1566728 h 5216631"/>
                <a:gd name="connsiteX2" fmla="*/ 1310184 w 2558403"/>
                <a:gd name="connsiteY2" fmla="*/ 1627375 h 5216631"/>
                <a:gd name="connsiteX3" fmla="*/ 1151 w 2558403"/>
                <a:gd name="connsiteY3" fmla="*/ 3893766 h 5216631"/>
                <a:gd name="connsiteX4" fmla="*/ 1066021 w 2558403"/>
                <a:gd name="connsiteY4" fmla="*/ 5182519 h 5216631"/>
                <a:gd name="connsiteX5" fmla="*/ 1742591 w 2558403"/>
                <a:gd name="connsiteY5" fmla="*/ 4552813 h 5216631"/>
                <a:gd name="connsiteX6" fmla="*/ 1745347 w 2558403"/>
                <a:gd name="connsiteY6" fmla="*/ 4552024 h 5216631"/>
                <a:gd name="connsiteX7" fmla="*/ 1817809 w 2558403"/>
                <a:gd name="connsiteY7" fmla="*/ 4878889 h 5216631"/>
                <a:gd name="connsiteX8" fmla="*/ 2544000 w 2558403"/>
                <a:gd name="connsiteY8" fmla="*/ 4619170 h 5216631"/>
                <a:gd name="connsiteX9" fmla="*/ 2472325 w 2558403"/>
                <a:gd name="connsiteY9" fmla="*/ 3794723 h 5216631"/>
                <a:gd name="connsiteX10" fmla="*/ 2559555 w 2558403"/>
                <a:gd name="connsiteY10" fmla="*/ 732 h 5216631"/>
                <a:gd name="connsiteX11" fmla="*/ 1780199 w 2558403"/>
                <a:gd name="connsiteY11" fmla="*/ 278960 h 5216631"/>
                <a:gd name="connsiteX12" fmla="*/ 1780199 w 2558403"/>
                <a:gd name="connsiteY12" fmla="*/ 278960 h 5216631"/>
                <a:gd name="connsiteX13" fmla="*/ 1218426 w 2558403"/>
                <a:gd name="connsiteY13" fmla="*/ 4479366 h 5216631"/>
                <a:gd name="connsiteX14" fmla="*/ 829142 w 2558403"/>
                <a:gd name="connsiteY14" fmla="*/ 3715566 h 5216631"/>
                <a:gd name="connsiteX15" fmla="*/ 1499215 w 2558403"/>
                <a:gd name="connsiteY15" fmla="*/ 2147601 h 5216631"/>
                <a:gd name="connsiteX16" fmla="*/ 1736092 w 2558403"/>
                <a:gd name="connsiteY16" fmla="*/ 2128305 h 5216631"/>
                <a:gd name="connsiteX17" fmla="*/ 1709510 w 2558403"/>
                <a:gd name="connsiteY17" fmla="*/ 3257365 h 5216631"/>
                <a:gd name="connsiteX18" fmla="*/ 1218426 w 2558403"/>
                <a:gd name="connsiteY18" fmla="*/ 4479170 h 521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8403" h="5216631">
                  <a:moveTo>
                    <a:pt x="1780199" y="278764"/>
                  </a:moveTo>
                  <a:lnTo>
                    <a:pt x="1749876" y="1566728"/>
                  </a:lnTo>
                  <a:cubicBezTo>
                    <a:pt x="1618540" y="1568500"/>
                    <a:pt x="1468890" y="1572241"/>
                    <a:pt x="1310184" y="1627375"/>
                  </a:cubicBezTo>
                  <a:cubicBezTo>
                    <a:pt x="393191" y="1944000"/>
                    <a:pt x="1151" y="2887773"/>
                    <a:pt x="1151" y="3893766"/>
                  </a:cubicBezTo>
                  <a:cubicBezTo>
                    <a:pt x="1938" y="5090761"/>
                    <a:pt x="629086" y="5318384"/>
                    <a:pt x="1066021" y="5182519"/>
                  </a:cubicBezTo>
                  <a:cubicBezTo>
                    <a:pt x="1405684" y="5076977"/>
                    <a:pt x="1573645" y="4932842"/>
                    <a:pt x="1742591" y="4552813"/>
                  </a:cubicBezTo>
                  <a:lnTo>
                    <a:pt x="1745347" y="4552024"/>
                  </a:lnTo>
                  <a:cubicBezTo>
                    <a:pt x="1760903" y="4687890"/>
                    <a:pt x="1769172" y="4740267"/>
                    <a:pt x="1817809" y="4878889"/>
                  </a:cubicBezTo>
                  <a:lnTo>
                    <a:pt x="2544000" y="4619170"/>
                  </a:lnTo>
                  <a:cubicBezTo>
                    <a:pt x="2479808" y="4450224"/>
                    <a:pt x="2466024" y="4076693"/>
                    <a:pt x="2472325" y="3794723"/>
                  </a:cubicBezTo>
                  <a:lnTo>
                    <a:pt x="2559555" y="732"/>
                  </a:lnTo>
                  <a:lnTo>
                    <a:pt x="1780199" y="278960"/>
                  </a:lnTo>
                  <a:lnTo>
                    <a:pt x="1780199" y="278960"/>
                  </a:lnTo>
                  <a:close/>
                  <a:moveTo>
                    <a:pt x="1218426" y="4479366"/>
                  </a:moveTo>
                  <a:cubicBezTo>
                    <a:pt x="1060507" y="4529775"/>
                    <a:pt x="829142" y="4431715"/>
                    <a:pt x="829142" y="3715566"/>
                  </a:cubicBezTo>
                  <a:cubicBezTo>
                    <a:pt x="829142" y="3175847"/>
                    <a:pt x="965992" y="2326590"/>
                    <a:pt x="1499215" y="2147601"/>
                  </a:cubicBezTo>
                  <a:cubicBezTo>
                    <a:pt x="1591957" y="2122792"/>
                    <a:pt x="1684700" y="2118262"/>
                    <a:pt x="1736092" y="2128305"/>
                  </a:cubicBezTo>
                  <a:lnTo>
                    <a:pt x="1709510" y="3257365"/>
                  </a:lnTo>
                  <a:cubicBezTo>
                    <a:pt x="1692970" y="3946734"/>
                    <a:pt x="1457076" y="4403951"/>
                    <a:pt x="1218426" y="4479170"/>
                  </a:cubicBezTo>
                </a:path>
              </a:pathLst>
            </a:custGeom>
            <a:solidFill>
              <a:srgbClr val="0079BC"/>
            </a:solidFill>
            <a:ln w="19673" cap="flat">
              <a:noFill/>
              <a:prstDash val="solid"/>
              <a:miter/>
            </a:ln>
          </p:spPr>
          <p:txBody>
            <a:bodyPr lIns="0" tIns="0" rIns="0" bIns="0" rtlCol="0" anchor="ctr"/>
            <a:lstStyle/>
            <a:p>
              <a:endParaRPr lang="de-DE"/>
            </a:p>
          </p:txBody>
        </p:sp>
        <p:sp>
          <p:nvSpPr>
            <p:cNvPr id="44" name="Freihandform: Form 43">
              <a:extLst>
                <a:ext uri="{FF2B5EF4-FFF2-40B4-BE49-F238E27FC236}">
                  <a16:creationId xmlns:a16="http://schemas.microsoft.com/office/drawing/2014/main" id="{D2AF4A1A-A6EB-F58B-047D-6AFC8C47C77F}"/>
                </a:ext>
              </a:extLst>
            </p:cNvPr>
            <p:cNvSpPr/>
            <p:nvPr/>
          </p:nvSpPr>
          <p:spPr>
            <a:xfrm>
              <a:off x="5356690" y="6659388"/>
              <a:ext cx="867569" cy="3642373"/>
            </a:xfrm>
            <a:custGeom>
              <a:avLst/>
              <a:gdLst>
                <a:gd name="connsiteX0" fmla="*/ 781423 w 867569"/>
                <a:gd name="connsiteY0" fmla="*/ 3364024 h 3642373"/>
                <a:gd name="connsiteX1" fmla="*/ 295 w 867569"/>
                <a:gd name="connsiteY1" fmla="*/ 3643040 h 3642373"/>
                <a:gd name="connsiteX2" fmla="*/ 87525 w 867569"/>
                <a:gd name="connsiteY2" fmla="*/ 278698 h 3642373"/>
                <a:gd name="connsiteX3" fmla="*/ 867864 w 867569"/>
                <a:gd name="connsiteY3" fmla="*/ 667 h 3642373"/>
                <a:gd name="connsiteX4" fmla="*/ 781619 w 867569"/>
                <a:gd name="connsiteY4" fmla="*/ 3364220 h 3642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569" h="3642373">
                  <a:moveTo>
                    <a:pt x="781423" y="3364024"/>
                  </a:moveTo>
                  <a:lnTo>
                    <a:pt x="295" y="3643040"/>
                  </a:lnTo>
                  <a:lnTo>
                    <a:pt x="87525" y="278698"/>
                  </a:lnTo>
                  <a:lnTo>
                    <a:pt x="867864" y="667"/>
                  </a:lnTo>
                  <a:lnTo>
                    <a:pt x="781619" y="3364220"/>
                  </a:lnTo>
                </a:path>
              </a:pathLst>
            </a:custGeom>
            <a:solidFill>
              <a:srgbClr val="0079BC"/>
            </a:solidFill>
            <a:ln w="19673" cap="flat">
              <a:noFill/>
              <a:prstDash val="solid"/>
              <a:miter/>
            </a:ln>
          </p:spPr>
          <p:txBody>
            <a:bodyPr lIns="0" tIns="0" rIns="0" bIns="0" rtlCol="0" anchor="ctr"/>
            <a:lstStyle/>
            <a:p>
              <a:endParaRPr lang="de-DE"/>
            </a:p>
          </p:txBody>
        </p:sp>
        <p:sp>
          <p:nvSpPr>
            <p:cNvPr id="45" name="Freihandform: Form 44">
              <a:extLst>
                <a:ext uri="{FF2B5EF4-FFF2-40B4-BE49-F238E27FC236}">
                  <a16:creationId xmlns:a16="http://schemas.microsoft.com/office/drawing/2014/main" id="{67425803-FA00-5BD5-4D91-67D4D4CA606D}"/>
                </a:ext>
              </a:extLst>
            </p:cNvPr>
            <p:cNvSpPr/>
            <p:nvPr/>
          </p:nvSpPr>
          <p:spPr>
            <a:xfrm>
              <a:off x="5407097" y="5446566"/>
              <a:ext cx="956573" cy="966767"/>
            </a:xfrm>
            <a:custGeom>
              <a:avLst/>
              <a:gdLst>
                <a:gd name="connsiteX0" fmla="*/ 481346 w 956573"/>
                <a:gd name="connsiteY0" fmla="*/ 538 h 966767"/>
                <a:gd name="connsiteX1" fmla="*/ 956875 w 956573"/>
                <a:gd name="connsiteY1" fmla="*/ 459526 h 966767"/>
                <a:gd name="connsiteX2" fmla="*/ 481346 w 956573"/>
                <a:gd name="connsiteY2" fmla="*/ 967151 h 966767"/>
                <a:gd name="connsiteX3" fmla="*/ 304 w 956573"/>
                <a:gd name="connsiteY3" fmla="*/ 527459 h 966767"/>
                <a:gd name="connsiteX4" fmla="*/ 481346 w 956573"/>
                <a:gd name="connsiteY4" fmla="*/ 538 h 96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6573" h="966767">
                  <a:moveTo>
                    <a:pt x="481346" y="538"/>
                  </a:moveTo>
                  <a:cubicBezTo>
                    <a:pt x="536480" y="-5960"/>
                    <a:pt x="957859" y="409118"/>
                    <a:pt x="956875" y="459526"/>
                  </a:cubicBezTo>
                  <a:cubicBezTo>
                    <a:pt x="955103" y="505406"/>
                    <a:pt x="532739" y="959865"/>
                    <a:pt x="481346" y="967151"/>
                  </a:cubicBezTo>
                  <a:cubicBezTo>
                    <a:pt x="431726" y="973649"/>
                    <a:pt x="1289" y="578852"/>
                    <a:pt x="304" y="527459"/>
                  </a:cubicBezTo>
                  <a:cubicBezTo>
                    <a:pt x="-484" y="477051"/>
                    <a:pt x="426212" y="7036"/>
                    <a:pt x="481346" y="538"/>
                  </a:cubicBezTo>
                </a:path>
              </a:pathLst>
            </a:custGeom>
            <a:solidFill>
              <a:srgbClr val="0079BC"/>
            </a:solidFill>
            <a:ln w="19673" cap="flat">
              <a:noFill/>
              <a:prstDash val="solid"/>
              <a:miter/>
            </a:ln>
          </p:spPr>
          <p:txBody>
            <a:bodyPr lIns="0" tIns="0" rIns="0" bIns="0" rtlCol="0" anchor="ctr"/>
            <a:lstStyle/>
            <a:p>
              <a:endParaRPr lang="de-DE"/>
            </a:p>
          </p:txBody>
        </p:sp>
        <p:sp>
          <p:nvSpPr>
            <p:cNvPr id="46" name="Freihandform: Form 45">
              <a:extLst>
                <a:ext uri="{FF2B5EF4-FFF2-40B4-BE49-F238E27FC236}">
                  <a16:creationId xmlns:a16="http://schemas.microsoft.com/office/drawing/2014/main" id="{1D006AD4-2106-9C94-8196-614571BB9E85}"/>
                </a:ext>
              </a:extLst>
            </p:cNvPr>
            <p:cNvSpPr/>
            <p:nvPr/>
          </p:nvSpPr>
          <p:spPr>
            <a:xfrm>
              <a:off x="13982959" y="8990758"/>
              <a:ext cx="866583" cy="3640798"/>
            </a:xfrm>
            <a:custGeom>
              <a:avLst/>
              <a:gdLst>
                <a:gd name="connsiteX0" fmla="*/ 782114 w 866583"/>
                <a:gd name="connsiteY0" fmla="*/ 3364408 h 3640798"/>
                <a:gd name="connsiteX1" fmla="*/ 987 w 866583"/>
                <a:gd name="connsiteY1" fmla="*/ 3641652 h 3640798"/>
                <a:gd name="connsiteX2" fmla="*/ 87230 w 866583"/>
                <a:gd name="connsiteY2" fmla="*/ 276326 h 3640798"/>
                <a:gd name="connsiteX3" fmla="*/ 867570 w 866583"/>
                <a:gd name="connsiteY3" fmla="*/ 854 h 3640798"/>
                <a:gd name="connsiteX4" fmla="*/ 782114 w 866583"/>
                <a:gd name="connsiteY4" fmla="*/ 3364408 h 364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583" h="3640798">
                  <a:moveTo>
                    <a:pt x="782114" y="3364408"/>
                  </a:moveTo>
                  <a:lnTo>
                    <a:pt x="987" y="3641652"/>
                  </a:lnTo>
                  <a:lnTo>
                    <a:pt x="87230" y="276326"/>
                  </a:lnTo>
                  <a:lnTo>
                    <a:pt x="867570" y="854"/>
                  </a:lnTo>
                  <a:lnTo>
                    <a:pt x="782114" y="3364408"/>
                  </a:lnTo>
                </a:path>
              </a:pathLst>
            </a:custGeom>
            <a:solidFill>
              <a:srgbClr val="0079BC"/>
            </a:solidFill>
            <a:ln w="19673" cap="flat">
              <a:noFill/>
              <a:prstDash val="solid"/>
              <a:miter/>
            </a:ln>
          </p:spPr>
          <p:txBody>
            <a:bodyPr lIns="0" tIns="0" rIns="0" bIns="0" rtlCol="0" anchor="ctr"/>
            <a:lstStyle/>
            <a:p>
              <a:endParaRPr lang="de-DE"/>
            </a:p>
          </p:txBody>
        </p:sp>
        <p:sp>
          <p:nvSpPr>
            <p:cNvPr id="47" name="Freihandform: Form 46">
              <a:extLst>
                <a:ext uri="{FF2B5EF4-FFF2-40B4-BE49-F238E27FC236}">
                  <a16:creationId xmlns:a16="http://schemas.microsoft.com/office/drawing/2014/main" id="{0C49B2CF-29D1-CFEB-E698-EF9ED3D74347}"/>
                </a:ext>
              </a:extLst>
            </p:cNvPr>
            <p:cNvSpPr/>
            <p:nvPr/>
          </p:nvSpPr>
          <p:spPr>
            <a:xfrm>
              <a:off x="14032579" y="7776343"/>
              <a:ext cx="954616" cy="966764"/>
            </a:xfrm>
            <a:custGeom>
              <a:avLst/>
              <a:gdLst>
                <a:gd name="connsiteX0" fmla="*/ 481052 w 954616"/>
                <a:gd name="connsiteY0" fmla="*/ 743 h 966764"/>
                <a:gd name="connsiteX1" fmla="*/ 955597 w 954616"/>
                <a:gd name="connsiteY1" fmla="*/ 461504 h 966764"/>
                <a:gd name="connsiteX2" fmla="*/ 481052 w 954616"/>
                <a:gd name="connsiteY2" fmla="*/ 967356 h 966764"/>
                <a:gd name="connsiteX3" fmla="*/ 994 w 954616"/>
                <a:gd name="connsiteY3" fmla="*/ 528649 h 966764"/>
                <a:gd name="connsiteX4" fmla="*/ 481052 w 954616"/>
                <a:gd name="connsiteY4" fmla="*/ 743 h 966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616" h="966764">
                  <a:moveTo>
                    <a:pt x="481052" y="743"/>
                  </a:moveTo>
                  <a:cubicBezTo>
                    <a:pt x="536185" y="-6542"/>
                    <a:pt x="958353" y="411096"/>
                    <a:pt x="955597" y="461504"/>
                  </a:cubicBezTo>
                  <a:cubicBezTo>
                    <a:pt x="954808" y="507383"/>
                    <a:pt x="531460" y="959874"/>
                    <a:pt x="481052" y="967356"/>
                  </a:cubicBezTo>
                  <a:cubicBezTo>
                    <a:pt x="432417" y="972870"/>
                    <a:pt x="1783" y="579057"/>
                    <a:pt x="994" y="528649"/>
                  </a:cubicBezTo>
                  <a:cubicBezTo>
                    <a:pt x="994" y="479029"/>
                    <a:pt x="427887" y="6257"/>
                    <a:pt x="481052" y="743"/>
                  </a:cubicBezTo>
                </a:path>
              </a:pathLst>
            </a:custGeom>
            <a:solidFill>
              <a:srgbClr val="0079BC"/>
            </a:solidFill>
            <a:ln w="19673" cap="flat">
              <a:noFill/>
              <a:prstDash val="solid"/>
              <a:miter/>
            </a:ln>
          </p:spPr>
          <p:txBody>
            <a:bodyPr lIns="0" tIns="0" rIns="0" bIns="0" rtlCol="0" anchor="ctr"/>
            <a:lstStyle/>
            <a:p>
              <a:endParaRPr lang="de-DE"/>
            </a:p>
          </p:txBody>
        </p:sp>
        <p:sp>
          <p:nvSpPr>
            <p:cNvPr id="48" name="Freihandform: Form 47">
              <a:extLst>
                <a:ext uri="{FF2B5EF4-FFF2-40B4-BE49-F238E27FC236}">
                  <a16:creationId xmlns:a16="http://schemas.microsoft.com/office/drawing/2014/main" id="{92463255-72B0-27F8-FED8-B42C6C6D9E99}"/>
                </a:ext>
              </a:extLst>
            </p:cNvPr>
            <p:cNvSpPr/>
            <p:nvPr/>
          </p:nvSpPr>
          <p:spPr>
            <a:xfrm>
              <a:off x="2545852" y="-254977"/>
              <a:ext cx="19690631" cy="17690456"/>
            </a:xfrm>
            <a:custGeom>
              <a:avLst/>
              <a:gdLst>
                <a:gd name="connsiteX0" fmla="*/ 19691456 w 19690631"/>
                <a:gd name="connsiteY0" fmla="*/ 8896903 h 17690456"/>
                <a:gd name="connsiteX1" fmla="*/ 8974042 w 19690631"/>
                <a:gd name="connsiteY1" fmla="*/ 17691132 h 17690456"/>
                <a:gd name="connsiteX2" fmla="*/ 824 w 19690631"/>
                <a:gd name="connsiteY2" fmla="*/ 9862531 h 17690456"/>
                <a:gd name="connsiteX3" fmla="*/ 13118723 w 19690631"/>
                <a:gd name="connsiteY3" fmla="*/ 676 h 17690456"/>
                <a:gd name="connsiteX4" fmla="*/ 15535748 w 19690631"/>
                <a:gd name="connsiteY4" fmla="*/ 201717 h 17690456"/>
                <a:gd name="connsiteX5" fmla="*/ 15500895 w 19690631"/>
                <a:gd name="connsiteY5" fmla="*/ 1777952 h 17690456"/>
                <a:gd name="connsiteX6" fmla="*/ 12574474 w 19690631"/>
                <a:gd name="connsiteY6" fmla="*/ 1382367 h 17690456"/>
                <a:gd name="connsiteX7" fmla="*/ 613203 w 19690631"/>
                <a:gd name="connsiteY7" fmla="*/ 10096653 h 17690456"/>
                <a:gd name="connsiteX8" fmla="*/ 8867712 w 19690631"/>
                <a:gd name="connsiteY8" fmla="*/ 16616222 h 17690456"/>
                <a:gd name="connsiteX9" fmla="*/ 19084788 w 19690631"/>
                <a:gd name="connsiteY9" fmla="*/ 8984133 h 17690456"/>
                <a:gd name="connsiteX10" fmla="*/ 12884798 w 19690631"/>
                <a:gd name="connsiteY10" fmla="*/ 3572556 h 17690456"/>
                <a:gd name="connsiteX11" fmla="*/ 12918666 w 19690631"/>
                <a:gd name="connsiteY11" fmla="*/ 2127658 h 17690456"/>
                <a:gd name="connsiteX12" fmla="*/ 19691456 w 19690631"/>
                <a:gd name="connsiteY12" fmla="*/ 8896903 h 17690456"/>
                <a:gd name="connsiteX13" fmla="*/ 19691456 w 19690631"/>
                <a:gd name="connsiteY13" fmla="*/ 8896903 h 17690456"/>
                <a:gd name="connsiteX14" fmla="*/ 13765954 w 19690631"/>
                <a:gd name="connsiteY14" fmla="*/ 2490162 h 17690456"/>
                <a:gd name="connsiteX15" fmla="*/ 13295939 w 19690631"/>
                <a:gd name="connsiteY15" fmla="*/ 2960178 h 17690456"/>
                <a:gd name="connsiteX16" fmla="*/ 13765954 w 19690631"/>
                <a:gd name="connsiteY16" fmla="*/ 3427436 h 17690456"/>
                <a:gd name="connsiteX17" fmla="*/ 14234985 w 19690631"/>
                <a:gd name="connsiteY17" fmla="*/ 2960178 h 17690456"/>
                <a:gd name="connsiteX18" fmla="*/ 13765954 w 19690631"/>
                <a:gd name="connsiteY18" fmla="*/ 2490162 h 1769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690631" h="17690456">
                  <a:moveTo>
                    <a:pt x="19691456" y="8896903"/>
                  </a:moveTo>
                  <a:cubicBezTo>
                    <a:pt x="19691456" y="14275399"/>
                    <a:pt x="14482890" y="17691132"/>
                    <a:pt x="8974042" y="17691132"/>
                  </a:cubicBezTo>
                  <a:cubicBezTo>
                    <a:pt x="4509979" y="17691132"/>
                    <a:pt x="824" y="15224488"/>
                    <a:pt x="824" y="9862531"/>
                  </a:cubicBezTo>
                  <a:cubicBezTo>
                    <a:pt x="824" y="3884653"/>
                    <a:pt x="6218339" y="676"/>
                    <a:pt x="13118723" y="676"/>
                  </a:cubicBezTo>
                  <a:cubicBezTo>
                    <a:pt x="13833887" y="676"/>
                    <a:pt x="14809558" y="92434"/>
                    <a:pt x="15535748" y="201717"/>
                  </a:cubicBezTo>
                  <a:lnTo>
                    <a:pt x="15500895" y="1777952"/>
                  </a:lnTo>
                  <a:cubicBezTo>
                    <a:pt x="14749107" y="1571397"/>
                    <a:pt x="13635602" y="1382367"/>
                    <a:pt x="12574474" y="1382367"/>
                  </a:cubicBezTo>
                  <a:cubicBezTo>
                    <a:pt x="6838790" y="1382170"/>
                    <a:pt x="613203" y="5012729"/>
                    <a:pt x="613203" y="10096653"/>
                  </a:cubicBezTo>
                  <a:cubicBezTo>
                    <a:pt x="613203" y="12748784"/>
                    <a:pt x="2887865" y="16616222"/>
                    <a:pt x="8867712" y="16616222"/>
                  </a:cubicBezTo>
                  <a:cubicBezTo>
                    <a:pt x="16257409" y="16616222"/>
                    <a:pt x="19084788" y="11924337"/>
                    <a:pt x="19084788" y="8984133"/>
                  </a:cubicBezTo>
                  <a:cubicBezTo>
                    <a:pt x="19084788" y="6311917"/>
                    <a:pt x="16790828" y="3959083"/>
                    <a:pt x="12884798" y="3572556"/>
                  </a:cubicBezTo>
                  <a:lnTo>
                    <a:pt x="12918666" y="2127658"/>
                  </a:lnTo>
                  <a:cubicBezTo>
                    <a:pt x="15774596" y="2273565"/>
                    <a:pt x="19691456" y="4092980"/>
                    <a:pt x="19691456" y="8896903"/>
                  </a:cubicBezTo>
                  <a:lnTo>
                    <a:pt x="19691456" y="8896903"/>
                  </a:lnTo>
                  <a:close/>
                  <a:moveTo>
                    <a:pt x="13765954" y="2490162"/>
                  </a:moveTo>
                  <a:cubicBezTo>
                    <a:pt x="13507022" y="2490162"/>
                    <a:pt x="13295939" y="2700458"/>
                    <a:pt x="13295939" y="2960178"/>
                  </a:cubicBezTo>
                  <a:cubicBezTo>
                    <a:pt x="13295939" y="3219897"/>
                    <a:pt x="13507022" y="3427436"/>
                    <a:pt x="13765954" y="3427436"/>
                  </a:cubicBezTo>
                  <a:cubicBezTo>
                    <a:pt x="14024885" y="3427436"/>
                    <a:pt x="14234985" y="3218125"/>
                    <a:pt x="14234985" y="2960178"/>
                  </a:cubicBezTo>
                  <a:cubicBezTo>
                    <a:pt x="14234985" y="2702230"/>
                    <a:pt x="14024689" y="2490162"/>
                    <a:pt x="13765954" y="2490162"/>
                  </a:cubicBezTo>
                </a:path>
              </a:pathLst>
            </a:custGeom>
            <a:solidFill>
              <a:srgbClr val="0079BC"/>
            </a:solidFill>
            <a:ln w="19673" cap="flat">
              <a:noFill/>
              <a:prstDash val="solid"/>
              <a:miter/>
            </a:ln>
          </p:spPr>
          <p:txBody>
            <a:bodyPr lIns="0" tIns="0" rIns="0" bIns="0" rtlCol="0" anchor="ctr"/>
            <a:lstStyle/>
            <a:p>
              <a:endParaRPr lang="de-DE"/>
            </a:p>
          </p:txBody>
        </p:sp>
        <p:sp>
          <p:nvSpPr>
            <p:cNvPr id="49" name="Freihandform: Form 48">
              <a:extLst>
                <a:ext uri="{FF2B5EF4-FFF2-40B4-BE49-F238E27FC236}">
                  <a16:creationId xmlns:a16="http://schemas.microsoft.com/office/drawing/2014/main" id="{2D3B8BA9-9736-866A-5582-B53C2126DE27}"/>
                </a:ext>
              </a:extLst>
            </p:cNvPr>
            <p:cNvSpPr/>
            <p:nvPr/>
          </p:nvSpPr>
          <p:spPr>
            <a:xfrm>
              <a:off x="16147747" y="2450318"/>
              <a:ext cx="373530" cy="504867"/>
            </a:xfrm>
            <a:custGeom>
              <a:avLst/>
              <a:gdLst>
                <a:gd name="connsiteX0" fmla="*/ 216752 w 373530"/>
                <a:gd name="connsiteY0" fmla="*/ 289262 h 504867"/>
                <a:gd name="connsiteX1" fmla="*/ 345332 w 373530"/>
                <a:gd name="connsiteY1" fmla="*/ 148868 h 504867"/>
                <a:gd name="connsiteX2" fmla="*/ 149804 w 373530"/>
                <a:gd name="connsiteY2" fmla="*/ 204 h 504867"/>
                <a:gd name="connsiteX3" fmla="*/ 1140 w 373530"/>
                <a:gd name="connsiteY3" fmla="*/ 204 h 504867"/>
                <a:gd name="connsiteX4" fmla="*/ 1140 w 373530"/>
                <a:gd name="connsiteY4" fmla="*/ 505071 h 504867"/>
                <a:gd name="connsiteX5" fmla="*/ 71829 w 373530"/>
                <a:gd name="connsiteY5" fmla="*/ 505071 h 504867"/>
                <a:gd name="connsiteX6" fmla="*/ 71829 w 373530"/>
                <a:gd name="connsiteY6" fmla="*/ 298517 h 504867"/>
                <a:gd name="connsiteX7" fmla="*/ 148032 w 373530"/>
                <a:gd name="connsiteY7" fmla="*/ 298517 h 504867"/>
                <a:gd name="connsiteX8" fmla="*/ 285669 w 373530"/>
                <a:gd name="connsiteY8" fmla="*/ 505071 h 504867"/>
                <a:gd name="connsiteX9" fmla="*/ 374671 w 373530"/>
                <a:gd name="connsiteY9" fmla="*/ 505071 h 504867"/>
                <a:gd name="connsiteX10" fmla="*/ 216752 w 373530"/>
                <a:gd name="connsiteY10" fmla="*/ 289262 h 504867"/>
                <a:gd name="connsiteX11" fmla="*/ 70845 w 373530"/>
                <a:gd name="connsiteY11" fmla="*/ 250669 h 504867"/>
                <a:gd name="connsiteX12" fmla="*/ 70845 w 373530"/>
                <a:gd name="connsiteY12" fmla="*/ 47855 h 504867"/>
                <a:gd name="connsiteX13" fmla="*/ 148032 w 373530"/>
                <a:gd name="connsiteY13" fmla="*/ 47855 h 504867"/>
                <a:gd name="connsiteX14" fmla="*/ 271887 w 373530"/>
                <a:gd name="connsiteY14" fmla="*/ 150640 h 504867"/>
                <a:gd name="connsiteX15" fmla="*/ 161815 w 373530"/>
                <a:gd name="connsiteY15" fmla="*/ 250669 h 504867"/>
                <a:gd name="connsiteX16" fmla="*/ 70845 w 373530"/>
                <a:gd name="connsiteY16" fmla="*/ 250669 h 50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530" h="504867">
                  <a:moveTo>
                    <a:pt x="216752" y="289262"/>
                  </a:moveTo>
                  <a:cubicBezTo>
                    <a:pt x="288426" y="280008"/>
                    <a:pt x="345332" y="238854"/>
                    <a:pt x="345332" y="148868"/>
                  </a:cubicBezTo>
                  <a:cubicBezTo>
                    <a:pt x="345332" y="33284"/>
                    <a:pt x="256330" y="204"/>
                    <a:pt x="149804" y="204"/>
                  </a:cubicBezTo>
                  <a:lnTo>
                    <a:pt x="1140" y="204"/>
                  </a:lnTo>
                  <a:lnTo>
                    <a:pt x="1140" y="505071"/>
                  </a:lnTo>
                  <a:lnTo>
                    <a:pt x="71829" y="505071"/>
                  </a:lnTo>
                  <a:lnTo>
                    <a:pt x="71829" y="298517"/>
                  </a:lnTo>
                  <a:lnTo>
                    <a:pt x="148032" y="298517"/>
                  </a:lnTo>
                  <a:lnTo>
                    <a:pt x="285669" y="505071"/>
                  </a:lnTo>
                  <a:lnTo>
                    <a:pt x="374671" y="505071"/>
                  </a:lnTo>
                  <a:lnTo>
                    <a:pt x="216752" y="289262"/>
                  </a:lnTo>
                  <a:close/>
                  <a:moveTo>
                    <a:pt x="70845" y="250669"/>
                  </a:moveTo>
                  <a:lnTo>
                    <a:pt x="70845" y="47855"/>
                  </a:lnTo>
                  <a:lnTo>
                    <a:pt x="148032" y="47855"/>
                  </a:lnTo>
                  <a:cubicBezTo>
                    <a:pt x="241759" y="47855"/>
                    <a:pt x="271887" y="85464"/>
                    <a:pt x="271887" y="150640"/>
                  </a:cubicBezTo>
                  <a:cubicBezTo>
                    <a:pt x="271887" y="215816"/>
                    <a:pt x="231520" y="250669"/>
                    <a:pt x="161815" y="250669"/>
                  </a:cubicBezTo>
                  <a:lnTo>
                    <a:pt x="70845" y="250669"/>
                  </a:lnTo>
                </a:path>
              </a:pathLst>
            </a:custGeom>
            <a:solidFill>
              <a:srgbClr val="0079BC"/>
            </a:solidFill>
            <a:ln w="19673" cap="flat">
              <a:noFill/>
              <a:prstDash val="solid"/>
              <a:miter/>
            </a:ln>
          </p:spPr>
          <p:txBody>
            <a:bodyPr lIns="0" tIns="0" rIns="0" bIns="0" rtlCol="0" anchor="ctr"/>
            <a:lstStyle/>
            <a:p>
              <a:endParaRPr lang="de-DE"/>
            </a:p>
          </p:txBody>
        </p:sp>
        <p:sp>
          <p:nvSpPr>
            <p:cNvPr id="50" name="Freihandform: Form 49">
              <a:extLst>
                <a:ext uri="{FF2B5EF4-FFF2-40B4-BE49-F238E27FC236}">
                  <a16:creationId xmlns:a16="http://schemas.microsoft.com/office/drawing/2014/main" id="{F45BCE66-A197-EE17-B001-C1F26C193565}"/>
                </a:ext>
              </a:extLst>
            </p:cNvPr>
            <p:cNvSpPr/>
            <p:nvPr/>
          </p:nvSpPr>
          <p:spPr>
            <a:xfrm>
              <a:off x="9185533" y="4080703"/>
              <a:ext cx="4179533" cy="5019535"/>
            </a:xfrm>
            <a:custGeom>
              <a:avLst/>
              <a:gdLst>
                <a:gd name="connsiteX0" fmla="*/ 3840605 w 4179533"/>
                <a:gd name="connsiteY0" fmla="*/ 3653915 h 5019535"/>
                <a:gd name="connsiteX1" fmla="*/ 2948422 w 4179533"/>
                <a:gd name="connsiteY1" fmla="*/ 4376365 h 5019535"/>
                <a:gd name="connsiteX2" fmla="*/ 2482936 w 4179533"/>
                <a:gd name="connsiteY2" fmla="*/ 3969753 h 5019535"/>
                <a:gd name="connsiteX3" fmla="*/ 3994782 w 4179533"/>
                <a:gd name="connsiteY3" fmla="*/ 2077877 h 5019535"/>
                <a:gd name="connsiteX4" fmla="*/ 3259534 w 4179533"/>
                <a:gd name="connsiteY4" fmla="*/ 1441673 h 5019535"/>
                <a:gd name="connsiteX5" fmla="*/ 1658489 w 4179533"/>
                <a:gd name="connsiteY5" fmla="*/ 3778754 h 5019535"/>
                <a:gd name="connsiteX6" fmla="*/ 1481274 w 4179533"/>
                <a:gd name="connsiteY6" fmla="*/ 3828374 h 5019535"/>
                <a:gd name="connsiteX7" fmla="*/ 1164648 w 4179533"/>
                <a:gd name="connsiteY7" fmla="*/ 3378640 h 5019535"/>
                <a:gd name="connsiteX8" fmla="*/ 1207770 w 4179533"/>
                <a:gd name="connsiteY8" fmla="*/ 1700604 h 5019535"/>
                <a:gd name="connsiteX9" fmla="*/ 2149573 w 4179533"/>
                <a:gd name="connsiteY9" fmla="*/ 1363698 h 5019535"/>
                <a:gd name="connsiteX10" fmla="*/ 2164341 w 4179533"/>
                <a:gd name="connsiteY10" fmla="*/ 810194 h 5019535"/>
                <a:gd name="connsiteX11" fmla="*/ 1222538 w 4179533"/>
                <a:gd name="connsiteY11" fmla="*/ 1148873 h 5019535"/>
                <a:gd name="connsiteX12" fmla="*/ 1253846 w 4179533"/>
                <a:gd name="connsiteY12" fmla="*/ 515 h 5019535"/>
                <a:gd name="connsiteX13" fmla="*/ 467993 w 4179533"/>
                <a:gd name="connsiteY13" fmla="*/ 523695 h 5019535"/>
                <a:gd name="connsiteX14" fmla="*/ 443183 w 4179533"/>
                <a:gd name="connsiteY14" fmla="*/ 1430646 h 5019535"/>
                <a:gd name="connsiteX15" fmla="*/ 14518 w 4179533"/>
                <a:gd name="connsiteY15" fmla="*/ 1585808 h 5019535"/>
                <a:gd name="connsiteX16" fmla="*/ 735 w 4179533"/>
                <a:gd name="connsiteY16" fmla="*/ 2135768 h 5019535"/>
                <a:gd name="connsiteX17" fmla="*/ 429400 w 4179533"/>
                <a:gd name="connsiteY17" fmla="*/ 1981590 h 5019535"/>
                <a:gd name="connsiteX18" fmla="*/ 384505 w 4179533"/>
                <a:gd name="connsiteY18" fmla="*/ 3651356 h 5019535"/>
                <a:gd name="connsiteX19" fmla="*/ 1043551 w 4179533"/>
                <a:gd name="connsiteY19" fmla="*/ 4464578 h 5019535"/>
                <a:gd name="connsiteX20" fmla="*/ 1742174 w 4179533"/>
                <a:gd name="connsiteY20" fmla="*/ 4300359 h 5019535"/>
                <a:gd name="connsiteX21" fmla="*/ 2710560 w 4179533"/>
                <a:gd name="connsiteY21" fmla="*/ 5020051 h 5019535"/>
                <a:gd name="connsiteX22" fmla="*/ 4180269 w 4179533"/>
                <a:gd name="connsiteY22" fmla="*/ 3983733 h 5019535"/>
                <a:gd name="connsiteX23" fmla="*/ 3840605 w 4179533"/>
                <a:gd name="connsiteY23" fmla="*/ 3654112 h 5019535"/>
                <a:gd name="connsiteX24" fmla="*/ 3840605 w 4179533"/>
                <a:gd name="connsiteY24" fmla="*/ 3654112 h 5019535"/>
                <a:gd name="connsiteX25" fmla="*/ 3170532 w 4179533"/>
                <a:gd name="connsiteY25" fmla="*/ 2019987 h 5019535"/>
                <a:gd name="connsiteX26" fmla="*/ 3356018 w 4179533"/>
                <a:gd name="connsiteY26" fmla="*/ 2209017 h 5019535"/>
                <a:gd name="connsiteX27" fmla="*/ 2450052 w 4179533"/>
                <a:gd name="connsiteY27" fmla="*/ 3429836 h 5019535"/>
                <a:gd name="connsiteX28" fmla="*/ 3170730 w 4179533"/>
                <a:gd name="connsiteY28" fmla="*/ 2019789 h 501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79533" h="5019535">
                  <a:moveTo>
                    <a:pt x="3840605" y="3653915"/>
                  </a:moveTo>
                  <a:cubicBezTo>
                    <a:pt x="3690956" y="3884295"/>
                    <a:pt x="3334752" y="4376365"/>
                    <a:pt x="2948422" y="4376365"/>
                  </a:cubicBezTo>
                  <a:cubicBezTo>
                    <a:pt x="2721586" y="4376365"/>
                    <a:pt x="2545355" y="4217461"/>
                    <a:pt x="2482936" y="3969753"/>
                  </a:cubicBezTo>
                  <a:cubicBezTo>
                    <a:pt x="3160491" y="3665926"/>
                    <a:pt x="4093039" y="2997626"/>
                    <a:pt x="3994782" y="2077877"/>
                  </a:cubicBezTo>
                  <a:cubicBezTo>
                    <a:pt x="3974501" y="1880577"/>
                    <a:pt x="3818552" y="1441673"/>
                    <a:pt x="3259534" y="1441673"/>
                  </a:cubicBezTo>
                  <a:cubicBezTo>
                    <a:pt x="2394722" y="1441673"/>
                    <a:pt x="1601583" y="2544151"/>
                    <a:pt x="1658489" y="3778754"/>
                  </a:cubicBezTo>
                  <a:lnTo>
                    <a:pt x="1481274" y="3828374"/>
                  </a:lnTo>
                  <a:cubicBezTo>
                    <a:pt x="1186505" y="3883508"/>
                    <a:pt x="1160907" y="3671440"/>
                    <a:pt x="1164648" y="3378640"/>
                  </a:cubicBezTo>
                  <a:lnTo>
                    <a:pt x="1207770" y="1700604"/>
                  </a:lnTo>
                  <a:lnTo>
                    <a:pt x="2149573" y="1363698"/>
                  </a:lnTo>
                  <a:lnTo>
                    <a:pt x="2164341" y="810194"/>
                  </a:lnTo>
                  <a:lnTo>
                    <a:pt x="1222538" y="1148873"/>
                  </a:lnTo>
                  <a:lnTo>
                    <a:pt x="1253846" y="515"/>
                  </a:lnTo>
                  <a:lnTo>
                    <a:pt x="467993" y="523695"/>
                  </a:lnTo>
                  <a:lnTo>
                    <a:pt x="443183" y="1430646"/>
                  </a:lnTo>
                  <a:lnTo>
                    <a:pt x="14518" y="1585808"/>
                  </a:lnTo>
                  <a:lnTo>
                    <a:pt x="735" y="2135768"/>
                  </a:lnTo>
                  <a:lnTo>
                    <a:pt x="429400" y="1981590"/>
                  </a:lnTo>
                  <a:lnTo>
                    <a:pt x="384505" y="3651356"/>
                  </a:lnTo>
                  <a:cubicBezTo>
                    <a:pt x="369737" y="4164493"/>
                    <a:pt x="568022" y="4461034"/>
                    <a:pt x="1043551" y="4464578"/>
                  </a:cubicBezTo>
                  <a:cubicBezTo>
                    <a:pt x="1283185" y="4467335"/>
                    <a:pt x="1563974" y="4392905"/>
                    <a:pt x="1742174" y="4300359"/>
                  </a:cubicBezTo>
                  <a:cubicBezTo>
                    <a:pt x="1942231" y="4921795"/>
                    <a:pt x="2438829" y="5020051"/>
                    <a:pt x="2710560" y="5020051"/>
                  </a:cubicBezTo>
                  <a:cubicBezTo>
                    <a:pt x="3466089" y="5020051"/>
                    <a:pt x="3984741" y="4347222"/>
                    <a:pt x="4180269" y="3983733"/>
                  </a:cubicBezTo>
                  <a:lnTo>
                    <a:pt x="3840605" y="3654112"/>
                  </a:lnTo>
                  <a:lnTo>
                    <a:pt x="3840605" y="3654112"/>
                  </a:lnTo>
                  <a:close/>
                  <a:moveTo>
                    <a:pt x="3170532" y="2019987"/>
                  </a:moveTo>
                  <a:cubicBezTo>
                    <a:pt x="3302657" y="2019987"/>
                    <a:pt x="3347748" y="2138327"/>
                    <a:pt x="3356018" y="2209017"/>
                  </a:cubicBezTo>
                  <a:cubicBezTo>
                    <a:pt x="3411152" y="2664264"/>
                    <a:pt x="2911798" y="3169132"/>
                    <a:pt x="2450052" y="3429836"/>
                  </a:cubicBezTo>
                  <a:cubicBezTo>
                    <a:pt x="2483920" y="2708371"/>
                    <a:pt x="2797986" y="2019789"/>
                    <a:pt x="3170730" y="2019789"/>
                  </a:cubicBezTo>
                </a:path>
              </a:pathLst>
            </a:custGeom>
            <a:solidFill>
              <a:srgbClr val="0079BC"/>
            </a:solidFill>
            <a:ln w="19673" cap="flat">
              <a:noFill/>
              <a:prstDash val="solid"/>
              <a:miter/>
            </a:ln>
          </p:spPr>
          <p:txBody>
            <a:bodyPr lIns="0" tIns="0" rIns="0" bIns="0" rtlCol="0" anchor="ctr"/>
            <a:lstStyle/>
            <a:p>
              <a:endParaRPr lang="de-DE"/>
            </a:p>
          </p:txBody>
        </p:sp>
        <p:sp>
          <p:nvSpPr>
            <p:cNvPr id="51" name="Freihandform: Form 50">
              <a:extLst>
                <a:ext uri="{FF2B5EF4-FFF2-40B4-BE49-F238E27FC236}">
                  <a16:creationId xmlns:a16="http://schemas.microsoft.com/office/drawing/2014/main" id="{71162860-73E2-8F35-8C73-A18633DE8A32}"/>
                </a:ext>
              </a:extLst>
            </p:cNvPr>
            <p:cNvSpPr/>
            <p:nvPr/>
          </p:nvSpPr>
          <p:spPr>
            <a:xfrm>
              <a:off x="18058030" y="7239473"/>
              <a:ext cx="2526015" cy="3579166"/>
            </a:xfrm>
            <a:custGeom>
              <a:avLst/>
              <a:gdLst>
                <a:gd name="connsiteX0" fmla="*/ 2188717 w 2526015"/>
                <a:gd name="connsiteY0" fmla="*/ 2213938 h 3579166"/>
                <a:gd name="connsiteX1" fmla="*/ 1295550 w 2526015"/>
                <a:gd name="connsiteY1" fmla="*/ 2938159 h 3579166"/>
                <a:gd name="connsiteX2" fmla="*/ 831047 w 2526015"/>
                <a:gd name="connsiteY2" fmla="*/ 2530563 h 3579166"/>
                <a:gd name="connsiteX3" fmla="*/ 2342895 w 2526015"/>
                <a:gd name="connsiteY3" fmla="*/ 637703 h 3579166"/>
                <a:gd name="connsiteX4" fmla="*/ 1604889 w 2526015"/>
                <a:gd name="connsiteY4" fmla="*/ 711 h 3579166"/>
                <a:gd name="connsiteX5" fmla="*/ 21369 w 2526015"/>
                <a:gd name="connsiteY5" fmla="*/ 2542575 h 3579166"/>
                <a:gd name="connsiteX6" fmla="*/ 1058671 w 2526015"/>
                <a:gd name="connsiteY6" fmla="*/ 3579877 h 3579166"/>
                <a:gd name="connsiteX7" fmla="*/ 2527396 w 2526015"/>
                <a:gd name="connsiteY7" fmla="*/ 2545331 h 3579166"/>
                <a:gd name="connsiteX8" fmla="*/ 2188717 w 2526015"/>
                <a:gd name="connsiteY8" fmla="*/ 2213938 h 3579166"/>
                <a:gd name="connsiteX9" fmla="*/ 1518644 w 2526015"/>
                <a:gd name="connsiteY9" fmla="*/ 579025 h 3579166"/>
                <a:gd name="connsiteX10" fmla="*/ 1701374 w 2526015"/>
                <a:gd name="connsiteY10" fmla="*/ 769040 h 3579166"/>
                <a:gd name="connsiteX11" fmla="*/ 798164 w 2526015"/>
                <a:gd name="connsiteY11" fmla="*/ 1989071 h 3579166"/>
                <a:gd name="connsiteX12" fmla="*/ 1518841 w 2526015"/>
                <a:gd name="connsiteY12" fmla="*/ 579025 h 357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6015" h="3579166">
                  <a:moveTo>
                    <a:pt x="2188717" y="2213938"/>
                  </a:moveTo>
                  <a:cubicBezTo>
                    <a:pt x="2039068" y="2445303"/>
                    <a:pt x="1681092" y="2938159"/>
                    <a:pt x="1295550" y="2938159"/>
                  </a:cubicBezTo>
                  <a:cubicBezTo>
                    <a:pt x="1067926" y="2938159"/>
                    <a:pt x="893466" y="2777484"/>
                    <a:pt x="831047" y="2530563"/>
                  </a:cubicBezTo>
                  <a:cubicBezTo>
                    <a:pt x="1507617" y="2224965"/>
                    <a:pt x="2441151" y="1559421"/>
                    <a:pt x="2342895" y="637703"/>
                  </a:cubicBezTo>
                  <a:cubicBezTo>
                    <a:pt x="2322613" y="442175"/>
                    <a:pt x="2166663" y="711"/>
                    <a:pt x="1604889" y="711"/>
                  </a:cubicBezTo>
                  <a:cubicBezTo>
                    <a:pt x="694197" y="711"/>
                    <a:pt x="-139306" y="1229800"/>
                    <a:pt x="21369" y="2542575"/>
                  </a:cubicBezTo>
                  <a:cubicBezTo>
                    <a:pt x="134196" y="3449526"/>
                    <a:pt x="745591" y="3579877"/>
                    <a:pt x="1058671" y="3579877"/>
                  </a:cubicBezTo>
                  <a:cubicBezTo>
                    <a:pt x="1815973" y="3579877"/>
                    <a:pt x="2333639" y="2906063"/>
                    <a:pt x="2527396" y="2545331"/>
                  </a:cubicBezTo>
                  <a:lnTo>
                    <a:pt x="2188717" y="2213938"/>
                  </a:lnTo>
                  <a:close/>
                  <a:moveTo>
                    <a:pt x="1518644" y="579025"/>
                  </a:moveTo>
                  <a:cubicBezTo>
                    <a:pt x="1648996" y="579025"/>
                    <a:pt x="1693104" y="697365"/>
                    <a:pt x="1701374" y="769040"/>
                  </a:cubicBezTo>
                  <a:cubicBezTo>
                    <a:pt x="1758280" y="1223499"/>
                    <a:pt x="1257940" y="1731124"/>
                    <a:pt x="798164" y="1989071"/>
                  </a:cubicBezTo>
                  <a:cubicBezTo>
                    <a:pt x="833017" y="1267607"/>
                    <a:pt x="1145113" y="579025"/>
                    <a:pt x="1518841" y="579025"/>
                  </a:cubicBezTo>
                </a:path>
              </a:pathLst>
            </a:custGeom>
            <a:solidFill>
              <a:srgbClr val="0079BC"/>
            </a:solidFill>
            <a:ln w="19673" cap="flat">
              <a:noFill/>
              <a:prstDash val="solid"/>
              <a:miter/>
            </a:ln>
          </p:spPr>
          <p:txBody>
            <a:bodyPr lIns="0" tIns="0" rIns="0" bIns="0" rtlCol="0" anchor="ctr"/>
            <a:lstStyle/>
            <a:p>
              <a:endParaRPr lang="de-DE"/>
            </a:p>
          </p:txBody>
        </p:sp>
        <p:sp>
          <p:nvSpPr>
            <p:cNvPr id="52" name="Freihandform: Form 51">
              <a:extLst>
                <a:ext uri="{FF2B5EF4-FFF2-40B4-BE49-F238E27FC236}">
                  <a16:creationId xmlns:a16="http://schemas.microsoft.com/office/drawing/2014/main" id="{C70FB80A-0A27-67C4-35FE-3CB5D16B5C4E}"/>
                </a:ext>
              </a:extLst>
            </p:cNvPr>
            <p:cNvSpPr/>
            <p:nvPr/>
          </p:nvSpPr>
          <p:spPr>
            <a:xfrm>
              <a:off x="9043170" y="10359903"/>
              <a:ext cx="2406195" cy="4025891"/>
            </a:xfrm>
            <a:custGeom>
              <a:avLst/>
              <a:gdLst>
                <a:gd name="connsiteX0" fmla="*/ 1547548 w 2406195"/>
                <a:gd name="connsiteY0" fmla="*/ 43850 h 4025891"/>
                <a:gd name="connsiteX1" fmla="*/ 787490 w 2406195"/>
                <a:gd name="connsiteY1" fmla="*/ 826947 h 4025891"/>
                <a:gd name="connsiteX2" fmla="*/ 754410 w 2406195"/>
                <a:gd name="connsiteY2" fmla="*/ 423879 h 4025891"/>
                <a:gd name="connsiteX3" fmla="*/ 39246 w 2406195"/>
                <a:gd name="connsiteY3" fmla="*/ 683599 h 4025891"/>
                <a:gd name="connsiteX4" fmla="*/ 72326 w 2406195"/>
                <a:gd name="connsiteY4" fmla="*/ 1352883 h 4025891"/>
                <a:gd name="connsiteX5" fmla="*/ 652 w 2406195"/>
                <a:gd name="connsiteY5" fmla="*/ 4026871 h 4025891"/>
                <a:gd name="connsiteX6" fmla="*/ 780992 w 2406195"/>
                <a:gd name="connsiteY6" fmla="*/ 3748642 h 4025891"/>
                <a:gd name="connsiteX7" fmla="*/ 825099 w 2406195"/>
                <a:gd name="connsiteY7" fmla="*/ 2101718 h 4025891"/>
                <a:gd name="connsiteX8" fmla="*/ 1365804 w 2406195"/>
                <a:gd name="connsiteY8" fmla="*/ 827537 h 4025891"/>
                <a:gd name="connsiteX9" fmla="*/ 1623751 w 2406195"/>
                <a:gd name="connsiteY9" fmla="*/ 1182756 h 4025891"/>
                <a:gd name="connsiteX10" fmla="*/ 1557591 w 2406195"/>
                <a:gd name="connsiteY10" fmla="*/ 3473170 h 4025891"/>
                <a:gd name="connsiteX11" fmla="*/ 2338718 w 2406195"/>
                <a:gd name="connsiteY11" fmla="*/ 3195927 h 4025891"/>
                <a:gd name="connsiteX12" fmla="*/ 2406651 w 2406195"/>
                <a:gd name="connsiteY12" fmla="*/ 780673 h 4025891"/>
                <a:gd name="connsiteX13" fmla="*/ 1547351 w 2406195"/>
                <a:gd name="connsiteY13" fmla="*/ 43456 h 40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6195" h="4025891">
                  <a:moveTo>
                    <a:pt x="1547548" y="43850"/>
                  </a:moveTo>
                  <a:cubicBezTo>
                    <a:pt x="1222653" y="145847"/>
                    <a:pt x="919614" y="524892"/>
                    <a:pt x="787490" y="826947"/>
                  </a:cubicBezTo>
                  <a:lnTo>
                    <a:pt x="754410" y="423879"/>
                  </a:lnTo>
                  <a:lnTo>
                    <a:pt x="39246" y="683599"/>
                  </a:lnTo>
                  <a:cubicBezTo>
                    <a:pt x="60315" y="789140"/>
                    <a:pt x="78627" y="1096708"/>
                    <a:pt x="72326" y="1352883"/>
                  </a:cubicBezTo>
                  <a:lnTo>
                    <a:pt x="652" y="4026871"/>
                  </a:lnTo>
                  <a:lnTo>
                    <a:pt x="780992" y="3748642"/>
                  </a:lnTo>
                  <a:lnTo>
                    <a:pt x="825099" y="2101718"/>
                  </a:lnTo>
                  <a:cubicBezTo>
                    <a:pt x="848137" y="1322363"/>
                    <a:pt x="1219897" y="887200"/>
                    <a:pt x="1365804" y="827537"/>
                  </a:cubicBezTo>
                  <a:cubicBezTo>
                    <a:pt x="1532780" y="757833"/>
                    <a:pt x="1633006" y="856876"/>
                    <a:pt x="1623751" y="1182756"/>
                  </a:cubicBezTo>
                  <a:lnTo>
                    <a:pt x="1557591" y="3473170"/>
                  </a:lnTo>
                  <a:lnTo>
                    <a:pt x="2338718" y="3195927"/>
                  </a:lnTo>
                  <a:lnTo>
                    <a:pt x="2406651" y="780673"/>
                  </a:lnTo>
                  <a:cubicBezTo>
                    <a:pt x="2415905" y="250010"/>
                    <a:pt x="2099083" y="-130019"/>
                    <a:pt x="1547351" y="43456"/>
                  </a:cubicBezTo>
                </a:path>
              </a:pathLst>
            </a:custGeom>
            <a:solidFill>
              <a:srgbClr val="0079BC"/>
            </a:solidFill>
            <a:ln w="19673" cap="flat">
              <a:noFill/>
              <a:prstDash val="solid"/>
              <a:miter/>
            </a:ln>
          </p:spPr>
          <p:txBody>
            <a:bodyPr lIns="0" tIns="0" rIns="0" bIns="0" rtlCol="0" anchor="ctr"/>
            <a:lstStyle/>
            <a:p>
              <a:endParaRPr lang="de-DE"/>
            </a:p>
          </p:txBody>
        </p:sp>
        <p:sp>
          <p:nvSpPr>
            <p:cNvPr id="53" name="Freihandform: Form 52">
              <a:extLst>
                <a:ext uri="{FF2B5EF4-FFF2-40B4-BE49-F238E27FC236}">
                  <a16:creationId xmlns:a16="http://schemas.microsoft.com/office/drawing/2014/main" id="{DE944CCD-2D5E-A28C-073C-935241EF1CC4}"/>
                </a:ext>
              </a:extLst>
            </p:cNvPr>
            <p:cNvSpPr/>
            <p:nvPr/>
          </p:nvSpPr>
          <p:spPr>
            <a:xfrm>
              <a:off x="6662179" y="5815021"/>
              <a:ext cx="2405245" cy="4025781"/>
            </a:xfrm>
            <a:custGeom>
              <a:avLst/>
              <a:gdLst>
                <a:gd name="connsiteX0" fmla="*/ 1547161 w 2405245"/>
                <a:gd name="connsiteY0" fmla="*/ 43375 h 4025781"/>
                <a:gd name="connsiteX1" fmla="*/ 787102 w 2405245"/>
                <a:gd name="connsiteY1" fmla="*/ 825487 h 4025781"/>
                <a:gd name="connsiteX2" fmla="*/ 753234 w 2405245"/>
                <a:gd name="connsiteY2" fmla="*/ 426161 h 4025781"/>
                <a:gd name="connsiteX3" fmla="*/ 36298 w 2405245"/>
                <a:gd name="connsiteY3" fmla="*/ 676823 h 4025781"/>
                <a:gd name="connsiteX4" fmla="*/ 72135 w 2405245"/>
                <a:gd name="connsiteY4" fmla="*/ 1352409 h 4025781"/>
                <a:gd name="connsiteX5" fmla="*/ 461 w 2405245"/>
                <a:gd name="connsiteY5" fmla="*/ 4026396 h 4025781"/>
                <a:gd name="connsiteX6" fmla="*/ 779817 w 2405245"/>
                <a:gd name="connsiteY6" fmla="*/ 3750137 h 4025781"/>
                <a:gd name="connsiteX7" fmla="*/ 823924 w 2405245"/>
                <a:gd name="connsiteY7" fmla="*/ 2100456 h 4025781"/>
                <a:gd name="connsiteX8" fmla="*/ 1364628 w 2405245"/>
                <a:gd name="connsiteY8" fmla="*/ 827259 h 4025781"/>
                <a:gd name="connsiteX9" fmla="*/ 1624348 w 2405245"/>
                <a:gd name="connsiteY9" fmla="*/ 1183463 h 4025781"/>
                <a:gd name="connsiteX10" fmla="*/ 1557400 w 2405245"/>
                <a:gd name="connsiteY10" fmla="*/ 3471908 h 4025781"/>
                <a:gd name="connsiteX11" fmla="*/ 2338527 w 2405245"/>
                <a:gd name="connsiteY11" fmla="*/ 3197421 h 4025781"/>
                <a:gd name="connsiteX12" fmla="*/ 2405475 w 2405245"/>
                <a:gd name="connsiteY12" fmla="*/ 781381 h 4025781"/>
                <a:gd name="connsiteX13" fmla="*/ 1547161 w 2405245"/>
                <a:gd name="connsiteY13" fmla="*/ 43375 h 40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5245" h="4025781">
                  <a:moveTo>
                    <a:pt x="1547161" y="43375"/>
                  </a:moveTo>
                  <a:cubicBezTo>
                    <a:pt x="1222265" y="145176"/>
                    <a:pt x="920211" y="523433"/>
                    <a:pt x="787102" y="825487"/>
                  </a:cubicBezTo>
                  <a:lnTo>
                    <a:pt x="753234" y="426161"/>
                  </a:lnTo>
                  <a:lnTo>
                    <a:pt x="36298" y="676823"/>
                  </a:lnTo>
                  <a:cubicBezTo>
                    <a:pt x="58352" y="783349"/>
                    <a:pt x="77649" y="1098203"/>
                    <a:pt x="72135" y="1352409"/>
                  </a:cubicBezTo>
                  <a:lnTo>
                    <a:pt x="461" y="4026396"/>
                  </a:lnTo>
                  <a:lnTo>
                    <a:pt x="779817" y="3750137"/>
                  </a:lnTo>
                  <a:lnTo>
                    <a:pt x="823924" y="2100456"/>
                  </a:lnTo>
                  <a:cubicBezTo>
                    <a:pt x="847749" y="1322085"/>
                    <a:pt x="1219508" y="886922"/>
                    <a:pt x="1364628" y="827259"/>
                  </a:cubicBezTo>
                  <a:cubicBezTo>
                    <a:pt x="1532589" y="756570"/>
                    <a:pt x="1633602" y="855811"/>
                    <a:pt x="1624348" y="1183463"/>
                  </a:cubicBezTo>
                  <a:lnTo>
                    <a:pt x="1557400" y="3471908"/>
                  </a:lnTo>
                  <a:lnTo>
                    <a:pt x="2338527" y="3197421"/>
                  </a:lnTo>
                  <a:lnTo>
                    <a:pt x="2405475" y="781381"/>
                  </a:lnTo>
                  <a:cubicBezTo>
                    <a:pt x="2415518" y="250718"/>
                    <a:pt x="2098892" y="-131084"/>
                    <a:pt x="1547161" y="43375"/>
                  </a:cubicBezTo>
                </a:path>
              </a:pathLst>
            </a:custGeom>
            <a:solidFill>
              <a:srgbClr val="0079BC"/>
            </a:solidFill>
            <a:ln w="19673" cap="flat">
              <a:noFill/>
              <a:prstDash val="solid"/>
              <a:miter/>
            </a:ln>
          </p:spPr>
          <p:txBody>
            <a:bodyPr lIns="0" tIns="0" rIns="0" bIns="0" rtlCol="0" anchor="ctr"/>
            <a:lstStyle/>
            <a:p>
              <a:endParaRPr lang="de-DE"/>
            </a:p>
          </p:txBody>
        </p:sp>
      </p:grpSp>
    </p:spTree>
    <p:extLst>
      <p:ext uri="{BB962C8B-B14F-4D97-AF65-F5344CB8AC3E}">
        <p14:creationId xmlns:p14="http://schemas.microsoft.com/office/powerpoint/2010/main" val="158192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a:xfrm>
            <a:off x="8234272" y="1512000"/>
            <a:ext cx="3416845" cy="4298400"/>
          </a:xfrm>
        </p:spPr>
        <p:txBody>
          <a:bodyPr anchor="ctr" anchorCtr="0"/>
          <a:lstStyle/>
          <a:p>
            <a:pPr marL="0" indent="0">
              <a:buNone/>
            </a:pPr>
            <a:r>
              <a:rPr lang="de-DE" sz="1800" dirty="0"/>
              <a:t>Das Unternehmen konzentriert sich </a:t>
            </a:r>
            <a:br>
              <a:rPr lang="de-DE" sz="1800" dirty="0"/>
            </a:br>
            <a:r>
              <a:rPr lang="de-DE" sz="1800" dirty="0"/>
              <a:t>nur </a:t>
            </a:r>
            <a:r>
              <a:rPr lang="de-DE" sz="1800" b="1" dirty="0">
                <a:solidFill>
                  <a:schemeClr val="accent6"/>
                </a:solidFill>
                <a:latin typeface="+mj-lt"/>
              </a:rPr>
              <a:t>auf eine oder einige wenige Aktivitäten </a:t>
            </a:r>
            <a:r>
              <a:rPr lang="de-DE" sz="1800" dirty="0"/>
              <a:t>der Wertschöpfungskette.</a:t>
            </a:r>
          </a:p>
          <a:p>
            <a:pPr marL="0" indent="0">
              <a:buNone/>
            </a:pPr>
            <a:r>
              <a:rPr lang="de-DE" sz="1800" dirty="0"/>
              <a:t>In diesem Bereich erhält das </a:t>
            </a:r>
            <a:br>
              <a:rPr lang="de-DE" sz="1800" dirty="0"/>
            </a:br>
            <a:r>
              <a:rPr lang="de-DE" sz="1800" dirty="0"/>
              <a:t>Unternehmen Expertise und kann Partnerunternehmen in verschiedenen Branchen bedienen.</a:t>
            </a:r>
          </a:p>
          <a:p>
            <a:pPr marL="0" indent="0">
              <a:buNone/>
            </a:pPr>
            <a:r>
              <a:rPr lang="de-DE" sz="1800" dirty="0"/>
              <a:t>Das Modell eignet sich vor allem für Aktivitäten, die problemlos in unter-schiedlichste Branchen transferiert werden können.</a:t>
            </a:r>
          </a:p>
          <a:p>
            <a:pPr marL="0" indent="0">
              <a:buNone/>
            </a:pPr>
            <a:r>
              <a:rPr lang="de-DE" sz="1800" dirty="0"/>
              <a:t>Auch in hochkompetitiven Märkten können Stärken der Branche durch eine Spezialisierung ausgenutzt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a:xfrm>
            <a:off x="540069" y="432000"/>
            <a:ext cx="11113200" cy="540000"/>
          </a:xfrm>
        </p:spPr>
        <p:txBody>
          <a:bodyPr/>
          <a:lstStyle/>
          <a:p>
            <a:r>
              <a:rPr lang="de-DE" dirty="0"/>
              <a:t>Layer Player</a:t>
            </a:r>
          </a:p>
        </p:txBody>
      </p:sp>
      <p:grpSp>
        <p:nvGrpSpPr>
          <p:cNvPr id="52" name="Gruppieren 51">
            <a:extLst>
              <a:ext uri="{FF2B5EF4-FFF2-40B4-BE49-F238E27FC236}">
                <a16:creationId xmlns:a16="http://schemas.microsoft.com/office/drawing/2014/main" id="{EE0C6F2A-B786-4C28-8C0F-6FA1AD520B8B}"/>
              </a:ext>
            </a:extLst>
          </p:cNvPr>
          <p:cNvGrpSpPr>
            <a:grpSpLocks noChangeAspect="1"/>
          </p:cNvGrpSpPr>
          <p:nvPr/>
        </p:nvGrpSpPr>
        <p:grpSpPr bwMode="gray">
          <a:xfrm>
            <a:off x="540070" y="1789537"/>
            <a:ext cx="7033761" cy="3743325"/>
            <a:chOff x="540071" y="1781175"/>
            <a:chExt cx="7033761" cy="3743325"/>
          </a:xfrm>
        </p:grpSpPr>
        <p:grpSp>
          <p:nvGrpSpPr>
            <p:cNvPr id="51" name="Gruppieren 50">
              <a:extLst>
                <a:ext uri="{FF2B5EF4-FFF2-40B4-BE49-F238E27FC236}">
                  <a16:creationId xmlns:a16="http://schemas.microsoft.com/office/drawing/2014/main" id="{4E8AE6DD-9F02-481C-9D4D-734A4AAA1039}"/>
                </a:ext>
              </a:extLst>
            </p:cNvPr>
            <p:cNvGrpSpPr/>
            <p:nvPr/>
          </p:nvGrpSpPr>
          <p:grpSpPr bwMode="gray">
            <a:xfrm>
              <a:off x="3982480" y="1781175"/>
              <a:ext cx="1505377" cy="3743325"/>
              <a:chOff x="3982480" y="1781175"/>
              <a:chExt cx="1505377" cy="3743325"/>
            </a:xfrm>
          </p:grpSpPr>
          <p:sp>
            <p:nvSpPr>
              <p:cNvPr id="43" name="Rechteck: abgerundete Ecken 42">
                <a:extLst>
                  <a:ext uri="{FF2B5EF4-FFF2-40B4-BE49-F238E27FC236}">
                    <a16:creationId xmlns:a16="http://schemas.microsoft.com/office/drawing/2014/main" id="{557CA260-67E9-448A-BB6A-B3FCCDC6436A}"/>
                  </a:ext>
                </a:extLst>
              </p:cNvPr>
              <p:cNvSpPr/>
              <p:nvPr/>
            </p:nvSpPr>
            <p:spPr bwMode="gray">
              <a:xfrm>
                <a:off x="3982480" y="1781175"/>
                <a:ext cx="1505377" cy="3743325"/>
              </a:xfrm>
              <a:prstGeom prst="roundRect">
                <a:avLst>
                  <a:gd name="adj" fmla="val 8441"/>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2" name="Textplatzhalter 1">
                <a:extLst>
                  <a:ext uri="{FF2B5EF4-FFF2-40B4-BE49-F238E27FC236}">
                    <a16:creationId xmlns:a16="http://schemas.microsoft.com/office/drawing/2014/main" id="{C3112E63-9CA0-4123-9CC2-FF08456691F5}"/>
                  </a:ext>
                </a:extLst>
              </p:cNvPr>
              <p:cNvSpPr txBox="1">
                <a:spLocks/>
              </p:cNvSpPr>
              <p:nvPr/>
            </p:nvSpPr>
            <p:spPr bwMode="gray">
              <a:xfrm>
                <a:off x="4102319" y="1904848"/>
                <a:ext cx="1183016" cy="294302"/>
              </a:xfrm>
              <a:prstGeom prst="rect">
                <a:avLst/>
              </a:prstGeom>
              <a:noFill/>
              <a:ln>
                <a:noFill/>
              </a:ln>
            </p:spPr>
            <p:txBody>
              <a:bodyPr vert="horz" wrap="none" lIns="0" tIns="72000" rIns="0" bIns="0" rtlCol="0" anchor="ctr"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1800" dirty="0">
                    <a:ln w="6350">
                      <a:noFill/>
                    </a:ln>
                    <a:solidFill>
                      <a:schemeClr val="accent6"/>
                    </a:solidFill>
                    <a:latin typeface="Bebas Neue" panose="020B0506020202020201" pitchFamily="34" charset="0"/>
                  </a:rPr>
                  <a:t>Bezahlvorgang</a:t>
                </a:r>
              </a:p>
            </p:txBody>
          </p:sp>
          <p:cxnSp>
            <p:nvCxnSpPr>
              <p:cNvPr id="37" name="Gerader Verbinder 36">
                <a:extLst>
                  <a:ext uri="{FF2B5EF4-FFF2-40B4-BE49-F238E27FC236}">
                    <a16:creationId xmlns:a16="http://schemas.microsoft.com/office/drawing/2014/main" id="{5AEDCEE2-8A88-43EA-96D3-06A8B91549BE}"/>
                  </a:ext>
                </a:extLst>
              </p:cNvPr>
              <p:cNvCxnSpPr>
                <a:cxnSpLocks/>
              </p:cNvCxnSpPr>
              <p:nvPr/>
            </p:nvCxnSpPr>
            <p:spPr bwMode="gray">
              <a:xfrm>
                <a:off x="4102319" y="2306550"/>
                <a:ext cx="233715" cy="0"/>
              </a:xfrm>
              <a:prstGeom prst="line">
                <a:avLst/>
              </a:prstGeom>
              <a:ln w="285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47" name="ICON">
                <a:extLst>
                  <a:ext uri="{FF2B5EF4-FFF2-40B4-BE49-F238E27FC236}">
                    <a16:creationId xmlns:a16="http://schemas.microsoft.com/office/drawing/2014/main" id="{9AC2D031-2C89-4258-9E9D-B926B96CD8E8}"/>
                  </a:ext>
                </a:extLst>
              </p:cNvPr>
              <p:cNvSpPr>
                <a:spLocks noChangeAspect="1"/>
              </p:cNvSpPr>
              <p:nvPr/>
            </p:nvSpPr>
            <p:spPr bwMode="gray">
              <a:xfrm>
                <a:off x="4505325" y="4867181"/>
                <a:ext cx="459686" cy="338696"/>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50" name="Gruppieren 49">
              <a:extLst>
                <a:ext uri="{FF2B5EF4-FFF2-40B4-BE49-F238E27FC236}">
                  <a16:creationId xmlns:a16="http://schemas.microsoft.com/office/drawing/2014/main" id="{D2DEAD62-1B9E-4547-BEDB-53FBCF6F87BA}"/>
                </a:ext>
              </a:extLst>
            </p:cNvPr>
            <p:cNvGrpSpPr/>
            <p:nvPr/>
          </p:nvGrpSpPr>
          <p:grpSpPr bwMode="gray">
            <a:xfrm>
              <a:off x="6068455" y="1781175"/>
              <a:ext cx="1505377" cy="3743325"/>
              <a:chOff x="6068455" y="1781175"/>
              <a:chExt cx="1505377" cy="3743325"/>
            </a:xfrm>
          </p:grpSpPr>
          <p:sp>
            <p:nvSpPr>
              <p:cNvPr id="44" name="Rechteck: abgerundete Ecken 43">
                <a:extLst>
                  <a:ext uri="{FF2B5EF4-FFF2-40B4-BE49-F238E27FC236}">
                    <a16:creationId xmlns:a16="http://schemas.microsoft.com/office/drawing/2014/main" id="{0A87B836-5DFE-429A-A576-10546B1FE221}"/>
                  </a:ext>
                </a:extLst>
              </p:cNvPr>
              <p:cNvSpPr/>
              <p:nvPr/>
            </p:nvSpPr>
            <p:spPr bwMode="gray">
              <a:xfrm>
                <a:off x="6068455" y="1781175"/>
                <a:ext cx="1505377" cy="3743325"/>
              </a:xfrm>
              <a:prstGeom prst="roundRect">
                <a:avLst>
                  <a:gd name="adj" fmla="val 8441"/>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0" name="Textplatzhalter 1">
                <a:extLst>
                  <a:ext uri="{FF2B5EF4-FFF2-40B4-BE49-F238E27FC236}">
                    <a16:creationId xmlns:a16="http://schemas.microsoft.com/office/drawing/2014/main" id="{14CEF0EF-7573-4ABA-9D3C-CDDB5994EE5B}"/>
                  </a:ext>
                </a:extLst>
              </p:cNvPr>
              <p:cNvSpPr txBox="1">
                <a:spLocks/>
              </p:cNvSpPr>
              <p:nvPr/>
            </p:nvSpPr>
            <p:spPr bwMode="gray">
              <a:xfrm>
                <a:off x="6196348" y="1904848"/>
                <a:ext cx="1144544" cy="294302"/>
              </a:xfrm>
              <a:prstGeom prst="rect">
                <a:avLst/>
              </a:prstGeom>
              <a:noFill/>
              <a:ln>
                <a:noFill/>
              </a:ln>
            </p:spPr>
            <p:txBody>
              <a:bodyPr vert="horz" wrap="none" lIns="0" tIns="72000" rIns="0" bIns="0" rtlCol="0" anchor="ctr"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1800" dirty="0">
                    <a:ln w="6350">
                      <a:noFill/>
                    </a:ln>
                    <a:solidFill>
                      <a:schemeClr val="accent6"/>
                    </a:solidFill>
                    <a:latin typeface="Bebas Neue" panose="020B0506020202020201" pitchFamily="34" charset="0"/>
                  </a:rPr>
                  <a:t>Warenversand</a:t>
                </a:r>
              </a:p>
            </p:txBody>
          </p:sp>
          <p:cxnSp>
            <p:nvCxnSpPr>
              <p:cNvPr id="39" name="Gerader Verbinder 38">
                <a:extLst>
                  <a:ext uri="{FF2B5EF4-FFF2-40B4-BE49-F238E27FC236}">
                    <a16:creationId xmlns:a16="http://schemas.microsoft.com/office/drawing/2014/main" id="{6DDB2786-699F-46CC-8EA6-1C01399796D5}"/>
                  </a:ext>
                </a:extLst>
              </p:cNvPr>
              <p:cNvCxnSpPr>
                <a:cxnSpLocks/>
              </p:cNvCxnSpPr>
              <p:nvPr/>
            </p:nvCxnSpPr>
            <p:spPr bwMode="gray">
              <a:xfrm>
                <a:off x="6196348" y="2306550"/>
                <a:ext cx="233715" cy="0"/>
              </a:xfrm>
              <a:prstGeom prst="line">
                <a:avLst/>
              </a:prstGeom>
              <a:ln w="28575">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45" name="ICON">
                <a:extLst>
                  <a:ext uri="{FF2B5EF4-FFF2-40B4-BE49-F238E27FC236}">
                    <a16:creationId xmlns:a16="http://schemas.microsoft.com/office/drawing/2014/main" id="{B6DBCE6E-191C-4590-8083-B1130EA511C0}"/>
                  </a:ext>
                </a:extLst>
              </p:cNvPr>
              <p:cNvSpPr>
                <a:spLocks noChangeAspect="1"/>
              </p:cNvSpPr>
              <p:nvPr/>
            </p:nvSpPr>
            <p:spPr bwMode="gray">
              <a:xfrm>
                <a:off x="6582160" y="4829175"/>
                <a:ext cx="477966" cy="376702"/>
              </a:xfrm>
              <a:custGeom>
                <a:avLst/>
                <a:gdLst>
                  <a:gd name="connsiteX0" fmla="*/ 474345 w 561975"/>
                  <a:gd name="connsiteY0" fmla="*/ 379095 h 442912"/>
                  <a:gd name="connsiteX1" fmla="*/ 488632 w 561975"/>
                  <a:gd name="connsiteY1" fmla="*/ 393383 h 442912"/>
                  <a:gd name="connsiteX2" fmla="*/ 474345 w 561975"/>
                  <a:gd name="connsiteY2" fmla="*/ 407670 h 442912"/>
                  <a:gd name="connsiteX3" fmla="*/ 460057 w 561975"/>
                  <a:gd name="connsiteY3" fmla="*/ 393383 h 442912"/>
                  <a:gd name="connsiteX4" fmla="*/ 474345 w 561975"/>
                  <a:gd name="connsiteY4" fmla="*/ 379095 h 442912"/>
                  <a:gd name="connsiteX5" fmla="*/ 232410 w 561975"/>
                  <a:gd name="connsiteY5" fmla="*/ 379095 h 442912"/>
                  <a:gd name="connsiteX6" fmla="*/ 246697 w 561975"/>
                  <a:gd name="connsiteY6" fmla="*/ 393383 h 442912"/>
                  <a:gd name="connsiteX7" fmla="*/ 232410 w 561975"/>
                  <a:gd name="connsiteY7" fmla="*/ 407670 h 442912"/>
                  <a:gd name="connsiteX8" fmla="*/ 218122 w 561975"/>
                  <a:gd name="connsiteY8" fmla="*/ 393383 h 442912"/>
                  <a:gd name="connsiteX9" fmla="*/ 232410 w 561975"/>
                  <a:gd name="connsiteY9" fmla="*/ 379095 h 442912"/>
                  <a:gd name="connsiteX10" fmla="*/ 153353 w 561975"/>
                  <a:gd name="connsiteY10" fmla="*/ 379095 h 442912"/>
                  <a:gd name="connsiteX11" fmla="*/ 167640 w 561975"/>
                  <a:gd name="connsiteY11" fmla="*/ 393383 h 442912"/>
                  <a:gd name="connsiteX12" fmla="*/ 153353 w 561975"/>
                  <a:gd name="connsiteY12" fmla="*/ 407670 h 442912"/>
                  <a:gd name="connsiteX13" fmla="*/ 139065 w 561975"/>
                  <a:gd name="connsiteY13" fmla="*/ 393383 h 442912"/>
                  <a:gd name="connsiteX14" fmla="*/ 153353 w 561975"/>
                  <a:gd name="connsiteY14" fmla="*/ 379095 h 442912"/>
                  <a:gd name="connsiteX15" fmla="*/ 302895 w 561975"/>
                  <a:gd name="connsiteY15" fmla="*/ 364807 h 442912"/>
                  <a:gd name="connsiteX16" fmla="*/ 403860 w 561975"/>
                  <a:gd name="connsiteY16" fmla="*/ 364807 h 442912"/>
                  <a:gd name="connsiteX17" fmla="*/ 413385 w 561975"/>
                  <a:gd name="connsiteY17" fmla="*/ 374332 h 442912"/>
                  <a:gd name="connsiteX18" fmla="*/ 403860 w 561975"/>
                  <a:gd name="connsiteY18" fmla="*/ 383857 h 442912"/>
                  <a:gd name="connsiteX19" fmla="*/ 302895 w 561975"/>
                  <a:gd name="connsiteY19" fmla="*/ 383857 h 442912"/>
                  <a:gd name="connsiteX20" fmla="*/ 293370 w 561975"/>
                  <a:gd name="connsiteY20" fmla="*/ 374332 h 442912"/>
                  <a:gd name="connsiteX21" fmla="*/ 302895 w 561975"/>
                  <a:gd name="connsiteY21" fmla="*/ 364807 h 442912"/>
                  <a:gd name="connsiteX22" fmla="*/ 474345 w 561975"/>
                  <a:gd name="connsiteY22" fmla="*/ 363855 h 442912"/>
                  <a:gd name="connsiteX23" fmla="*/ 443865 w 561975"/>
                  <a:gd name="connsiteY23" fmla="*/ 394335 h 442912"/>
                  <a:gd name="connsiteX24" fmla="*/ 474345 w 561975"/>
                  <a:gd name="connsiteY24" fmla="*/ 424815 h 442912"/>
                  <a:gd name="connsiteX25" fmla="*/ 504825 w 561975"/>
                  <a:gd name="connsiteY25" fmla="*/ 394335 h 442912"/>
                  <a:gd name="connsiteX26" fmla="*/ 474345 w 561975"/>
                  <a:gd name="connsiteY26" fmla="*/ 363855 h 442912"/>
                  <a:gd name="connsiteX27" fmla="*/ 232410 w 561975"/>
                  <a:gd name="connsiteY27" fmla="*/ 363855 h 442912"/>
                  <a:gd name="connsiteX28" fmla="*/ 201930 w 561975"/>
                  <a:gd name="connsiteY28" fmla="*/ 394335 h 442912"/>
                  <a:gd name="connsiteX29" fmla="*/ 232410 w 561975"/>
                  <a:gd name="connsiteY29" fmla="*/ 424815 h 442912"/>
                  <a:gd name="connsiteX30" fmla="*/ 262890 w 561975"/>
                  <a:gd name="connsiteY30" fmla="*/ 394335 h 442912"/>
                  <a:gd name="connsiteX31" fmla="*/ 232410 w 561975"/>
                  <a:gd name="connsiteY31" fmla="*/ 363855 h 442912"/>
                  <a:gd name="connsiteX32" fmla="*/ 233362 w 561975"/>
                  <a:gd name="connsiteY32" fmla="*/ 343852 h 442912"/>
                  <a:gd name="connsiteX33" fmla="*/ 282892 w 561975"/>
                  <a:gd name="connsiteY33" fmla="*/ 393382 h 442912"/>
                  <a:gd name="connsiteX34" fmla="*/ 233362 w 561975"/>
                  <a:gd name="connsiteY34" fmla="*/ 442912 h 442912"/>
                  <a:gd name="connsiteX35" fmla="*/ 183832 w 561975"/>
                  <a:gd name="connsiteY35" fmla="*/ 393382 h 442912"/>
                  <a:gd name="connsiteX36" fmla="*/ 233362 w 561975"/>
                  <a:gd name="connsiteY36" fmla="*/ 343852 h 442912"/>
                  <a:gd name="connsiteX37" fmla="*/ 153352 w 561975"/>
                  <a:gd name="connsiteY37" fmla="*/ 343852 h 442912"/>
                  <a:gd name="connsiteX38" fmla="*/ 188595 w 561975"/>
                  <a:gd name="connsiteY38" fmla="*/ 358140 h 442912"/>
                  <a:gd name="connsiteX39" fmla="*/ 188595 w 561975"/>
                  <a:gd name="connsiteY39" fmla="*/ 371475 h 442912"/>
                  <a:gd name="connsiteX40" fmla="*/ 175260 w 561975"/>
                  <a:gd name="connsiteY40" fmla="*/ 371475 h 442912"/>
                  <a:gd name="connsiteX41" fmla="*/ 153352 w 561975"/>
                  <a:gd name="connsiteY41" fmla="*/ 362902 h 442912"/>
                  <a:gd name="connsiteX42" fmla="*/ 122872 w 561975"/>
                  <a:gd name="connsiteY42" fmla="*/ 393382 h 442912"/>
                  <a:gd name="connsiteX43" fmla="*/ 153352 w 561975"/>
                  <a:gd name="connsiteY43" fmla="*/ 423862 h 442912"/>
                  <a:gd name="connsiteX44" fmla="*/ 175260 w 561975"/>
                  <a:gd name="connsiteY44" fmla="*/ 415290 h 442912"/>
                  <a:gd name="connsiteX45" fmla="*/ 188595 w 561975"/>
                  <a:gd name="connsiteY45" fmla="*/ 416242 h 442912"/>
                  <a:gd name="connsiteX46" fmla="*/ 187642 w 561975"/>
                  <a:gd name="connsiteY46" fmla="*/ 429577 h 442912"/>
                  <a:gd name="connsiteX47" fmla="*/ 153352 w 561975"/>
                  <a:gd name="connsiteY47" fmla="*/ 442912 h 442912"/>
                  <a:gd name="connsiteX48" fmla="*/ 103822 w 561975"/>
                  <a:gd name="connsiteY48" fmla="*/ 393382 h 442912"/>
                  <a:gd name="connsiteX49" fmla="*/ 153352 w 561975"/>
                  <a:gd name="connsiteY49" fmla="*/ 343852 h 442912"/>
                  <a:gd name="connsiteX50" fmla="*/ 337185 w 561975"/>
                  <a:gd name="connsiteY50" fmla="*/ 210503 h 442912"/>
                  <a:gd name="connsiteX51" fmla="*/ 350520 w 561975"/>
                  <a:gd name="connsiteY51" fmla="*/ 223838 h 442912"/>
                  <a:gd name="connsiteX52" fmla="*/ 337185 w 561975"/>
                  <a:gd name="connsiteY52" fmla="*/ 237173 h 442912"/>
                  <a:gd name="connsiteX53" fmla="*/ 323850 w 561975"/>
                  <a:gd name="connsiteY53" fmla="*/ 223838 h 442912"/>
                  <a:gd name="connsiteX54" fmla="*/ 337185 w 561975"/>
                  <a:gd name="connsiteY54" fmla="*/ 210503 h 442912"/>
                  <a:gd name="connsiteX55" fmla="*/ 337185 w 561975"/>
                  <a:gd name="connsiteY55" fmla="*/ 155257 h 442912"/>
                  <a:gd name="connsiteX56" fmla="*/ 350520 w 561975"/>
                  <a:gd name="connsiteY56" fmla="*/ 168592 h 442912"/>
                  <a:gd name="connsiteX57" fmla="*/ 337185 w 561975"/>
                  <a:gd name="connsiteY57" fmla="*/ 181927 h 442912"/>
                  <a:gd name="connsiteX58" fmla="*/ 323850 w 561975"/>
                  <a:gd name="connsiteY58" fmla="*/ 168592 h 442912"/>
                  <a:gd name="connsiteX59" fmla="*/ 337185 w 561975"/>
                  <a:gd name="connsiteY59" fmla="*/ 155257 h 442912"/>
                  <a:gd name="connsiteX60" fmla="*/ 423863 w 561975"/>
                  <a:gd name="connsiteY60" fmla="*/ 106680 h 442912"/>
                  <a:gd name="connsiteX61" fmla="*/ 433388 w 561975"/>
                  <a:gd name="connsiteY61" fmla="*/ 116205 h 442912"/>
                  <a:gd name="connsiteX62" fmla="*/ 433388 w 561975"/>
                  <a:gd name="connsiteY62" fmla="*/ 146685 h 442912"/>
                  <a:gd name="connsiteX63" fmla="*/ 471488 w 561975"/>
                  <a:gd name="connsiteY63" fmla="*/ 146685 h 442912"/>
                  <a:gd name="connsiteX64" fmla="*/ 535305 w 561975"/>
                  <a:gd name="connsiteY64" fmla="*/ 190500 h 442912"/>
                  <a:gd name="connsiteX65" fmla="*/ 561975 w 561975"/>
                  <a:gd name="connsiteY65" fmla="*/ 352425 h 442912"/>
                  <a:gd name="connsiteX66" fmla="*/ 561975 w 561975"/>
                  <a:gd name="connsiteY66" fmla="*/ 388620 h 442912"/>
                  <a:gd name="connsiteX67" fmla="*/ 560070 w 561975"/>
                  <a:gd name="connsiteY67" fmla="*/ 388620 h 442912"/>
                  <a:gd name="connsiteX68" fmla="*/ 521922 w 561975"/>
                  <a:gd name="connsiteY68" fmla="*/ 388620 h 442912"/>
                  <a:gd name="connsiteX69" fmla="*/ 523875 w 561975"/>
                  <a:gd name="connsiteY69" fmla="*/ 393382 h 442912"/>
                  <a:gd name="connsiteX70" fmla="*/ 474345 w 561975"/>
                  <a:gd name="connsiteY70" fmla="*/ 442912 h 442912"/>
                  <a:gd name="connsiteX71" fmla="*/ 424815 w 561975"/>
                  <a:gd name="connsiteY71" fmla="*/ 393382 h 442912"/>
                  <a:gd name="connsiteX72" fmla="*/ 474345 w 561975"/>
                  <a:gd name="connsiteY72" fmla="*/ 343852 h 442912"/>
                  <a:gd name="connsiteX73" fmla="*/ 509469 w 561975"/>
                  <a:gd name="connsiteY73" fmla="*/ 358259 h 442912"/>
                  <a:gd name="connsiteX74" fmla="*/ 514108 w 561975"/>
                  <a:gd name="connsiteY74" fmla="*/ 369570 h 442912"/>
                  <a:gd name="connsiteX75" fmla="*/ 541020 w 561975"/>
                  <a:gd name="connsiteY75" fmla="*/ 369570 h 442912"/>
                  <a:gd name="connsiteX76" fmla="*/ 541020 w 561975"/>
                  <a:gd name="connsiteY76" fmla="*/ 351473 h 442912"/>
                  <a:gd name="connsiteX77" fmla="*/ 537539 w 561975"/>
                  <a:gd name="connsiteY77" fmla="*/ 307657 h 442912"/>
                  <a:gd name="connsiteX78" fmla="*/ 471488 w 561975"/>
                  <a:gd name="connsiteY78" fmla="*/ 307657 h 442912"/>
                  <a:gd name="connsiteX79" fmla="*/ 461963 w 561975"/>
                  <a:gd name="connsiteY79" fmla="*/ 298132 h 442912"/>
                  <a:gd name="connsiteX80" fmla="*/ 471488 w 561975"/>
                  <a:gd name="connsiteY80" fmla="*/ 288607 h 442912"/>
                  <a:gd name="connsiteX81" fmla="*/ 536025 w 561975"/>
                  <a:gd name="connsiteY81" fmla="*/ 288607 h 442912"/>
                  <a:gd name="connsiteX82" fmla="*/ 534710 w 561975"/>
                  <a:gd name="connsiteY82" fmla="*/ 272058 h 442912"/>
                  <a:gd name="connsiteX83" fmla="*/ 516255 w 561975"/>
                  <a:gd name="connsiteY83" fmla="*/ 196215 h 442912"/>
                  <a:gd name="connsiteX84" fmla="*/ 470535 w 561975"/>
                  <a:gd name="connsiteY84" fmla="*/ 165735 h 442912"/>
                  <a:gd name="connsiteX85" fmla="*/ 433388 w 561975"/>
                  <a:gd name="connsiteY85" fmla="*/ 165735 h 442912"/>
                  <a:gd name="connsiteX86" fmla="*/ 433388 w 561975"/>
                  <a:gd name="connsiteY86" fmla="*/ 280988 h 442912"/>
                  <a:gd name="connsiteX87" fmla="*/ 394335 w 561975"/>
                  <a:gd name="connsiteY87" fmla="*/ 320040 h 442912"/>
                  <a:gd name="connsiteX88" fmla="*/ 19050 w 561975"/>
                  <a:gd name="connsiteY88" fmla="*/ 320040 h 442912"/>
                  <a:gd name="connsiteX89" fmla="*/ 19050 w 561975"/>
                  <a:gd name="connsiteY89" fmla="*/ 351473 h 442912"/>
                  <a:gd name="connsiteX90" fmla="*/ 37148 w 561975"/>
                  <a:gd name="connsiteY90" fmla="*/ 369570 h 442912"/>
                  <a:gd name="connsiteX91" fmla="*/ 83820 w 561975"/>
                  <a:gd name="connsiteY91" fmla="*/ 369570 h 442912"/>
                  <a:gd name="connsiteX92" fmla="*/ 93345 w 561975"/>
                  <a:gd name="connsiteY92" fmla="*/ 379095 h 442912"/>
                  <a:gd name="connsiteX93" fmla="*/ 83820 w 561975"/>
                  <a:gd name="connsiteY93" fmla="*/ 388620 h 442912"/>
                  <a:gd name="connsiteX94" fmla="*/ 37148 w 561975"/>
                  <a:gd name="connsiteY94" fmla="*/ 388620 h 442912"/>
                  <a:gd name="connsiteX95" fmla="*/ 0 w 561975"/>
                  <a:gd name="connsiteY95" fmla="*/ 351473 h 442912"/>
                  <a:gd name="connsiteX96" fmla="*/ 0 w 561975"/>
                  <a:gd name="connsiteY96" fmla="*/ 300990 h 442912"/>
                  <a:gd name="connsiteX97" fmla="*/ 395288 w 561975"/>
                  <a:gd name="connsiteY97" fmla="*/ 300990 h 442912"/>
                  <a:gd name="connsiteX98" fmla="*/ 415290 w 561975"/>
                  <a:gd name="connsiteY98" fmla="*/ 280988 h 442912"/>
                  <a:gd name="connsiteX99" fmla="*/ 415290 w 561975"/>
                  <a:gd name="connsiteY99" fmla="*/ 157162 h 442912"/>
                  <a:gd name="connsiteX100" fmla="*/ 414338 w 561975"/>
                  <a:gd name="connsiteY100" fmla="*/ 156210 h 442912"/>
                  <a:gd name="connsiteX101" fmla="*/ 414338 w 561975"/>
                  <a:gd name="connsiteY101" fmla="*/ 116205 h 442912"/>
                  <a:gd name="connsiteX102" fmla="*/ 423863 w 561975"/>
                  <a:gd name="connsiteY102" fmla="*/ 106680 h 442912"/>
                  <a:gd name="connsiteX103" fmla="*/ 337185 w 561975"/>
                  <a:gd name="connsiteY103" fmla="*/ 100965 h 442912"/>
                  <a:gd name="connsiteX104" fmla="*/ 350520 w 561975"/>
                  <a:gd name="connsiteY104" fmla="*/ 114300 h 442912"/>
                  <a:gd name="connsiteX105" fmla="*/ 337185 w 561975"/>
                  <a:gd name="connsiteY105" fmla="*/ 127635 h 442912"/>
                  <a:gd name="connsiteX106" fmla="*/ 323850 w 561975"/>
                  <a:gd name="connsiteY106" fmla="*/ 114300 h 442912"/>
                  <a:gd name="connsiteX107" fmla="*/ 337185 w 561975"/>
                  <a:gd name="connsiteY107" fmla="*/ 100965 h 442912"/>
                  <a:gd name="connsiteX108" fmla="*/ 337185 w 561975"/>
                  <a:gd name="connsiteY108" fmla="*/ 45720 h 442912"/>
                  <a:gd name="connsiteX109" fmla="*/ 350520 w 561975"/>
                  <a:gd name="connsiteY109" fmla="*/ 59055 h 442912"/>
                  <a:gd name="connsiteX110" fmla="*/ 337185 w 561975"/>
                  <a:gd name="connsiteY110" fmla="*/ 72390 h 442912"/>
                  <a:gd name="connsiteX111" fmla="*/ 323850 w 561975"/>
                  <a:gd name="connsiteY111" fmla="*/ 59055 h 442912"/>
                  <a:gd name="connsiteX112" fmla="*/ 337185 w 561975"/>
                  <a:gd name="connsiteY112" fmla="*/ 45720 h 442912"/>
                  <a:gd name="connsiteX113" fmla="*/ 37148 w 561975"/>
                  <a:gd name="connsiteY113" fmla="*/ 37148 h 442912"/>
                  <a:gd name="connsiteX114" fmla="*/ 110491 w 561975"/>
                  <a:gd name="connsiteY114" fmla="*/ 37148 h 442912"/>
                  <a:gd name="connsiteX115" fmla="*/ 120016 w 561975"/>
                  <a:gd name="connsiteY115" fmla="*/ 46673 h 442912"/>
                  <a:gd name="connsiteX116" fmla="*/ 110491 w 561975"/>
                  <a:gd name="connsiteY116" fmla="*/ 56198 h 442912"/>
                  <a:gd name="connsiteX117" fmla="*/ 56198 w 561975"/>
                  <a:gd name="connsiteY117" fmla="*/ 56198 h 442912"/>
                  <a:gd name="connsiteX118" fmla="*/ 56198 w 561975"/>
                  <a:gd name="connsiteY118" fmla="*/ 115253 h 442912"/>
                  <a:gd name="connsiteX119" fmla="*/ 46673 w 561975"/>
                  <a:gd name="connsiteY119" fmla="*/ 125731 h 442912"/>
                  <a:gd name="connsiteX120" fmla="*/ 37148 w 561975"/>
                  <a:gd name="connsiteY120" fmla="*/ 116206 h 442912"/>
                  <a:gd name="connsiteX121" fmla="*/ 20003 w 561975"/>
                  <a:gd name="connsiteY121" fmla="*/ 19050 h 442912"/>
                  <a:gd name="connsiteX122" fmla="*/ 19050 w 561975"/>
                  <a:gd name="connsiteY122" fmla="*/ 260033 h 442912"/>
                  <a:gd name="connsiteX123" fmla="*/ 377190 w 561975"/>
                  <a:gd name="connsiteY123" fmla="*/ 260985 h 442912"/>
                  <a:gd name="connsiteX124" fmla="*/ 378143 w 561975"/>
                  <a:gd name="connsiteY124" fmla="*/ 20003 h 442912"/>
                  <a:gd name="connsiteX125" fmla="*/ 377190 w 561975"/>
                  <a:gd name="connsiteY125" fmla="*/ 19050 h 442912"/>
                  <a:gd name="connsiteX126" fmla="*/ 20003 w 561975"/>
                  <a:gd name="connsiteY126" fmla="*/ 0 h 442912"/>
                  <a:gd name="connsiteX127" fmla="*/ 378143 w 561975"/>
                  <a:gd name="connsiteY127" fmla="*/ 0 h 442912"/>
                  <a:gd name="connsiteX128" fmla="*/ 398145 w 561975"/>
                  <a:gd name="connsiteY128" fmla="*/ 20003 h 442912"/>
                  <a:gd name="connsiteX129" fmla="*/ 398145 w 561975"/>
                  <a:gd name="connsiteY129" fmla="*/ 260033 h 442912"/>
                  <a:gd name="connsiteX130" fmla="*/ 377190 w 561975"/>
                  <a:gd name="connsiteY130" fmla="*/ 280035 h 442912"/>
                  <a:gd name="connsiteX131" fmla="*/ 20003 w 561975"/>
                  <a:gd name="connsiteY131" fmla="*/ 280035 h 442912"/>
                  <a:gd name="connsiteX132" fmla="*/ 0 w 561975"/>
                  <a:gd name="connsiteY132" fmla="*/ 260033 h 442912"/>
                  <a:gd name="connsiteX133" fmla="*/ 0 w 561975"/>
                  <a:gd name="connsiteY133" fmla="*/ 20003 h 442912"/>
                  <a:gd name="connsiteX134" fmla="*/ 20003 w 561975"/>
                  <a:gd name="connsiteY134" fmla="*/ 0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561975" h="442912">
                    <a:moveTo>
                      <a:pt x="474345" y="379095"/>
                    </a:moveTo>
                    <a:cubicBezTo>
                      <a:pt x="481964" y="379095"/>
                      <a:pt x="488632" y="385763"/>
                      <a:pt x="488632" y="393383"/>
                    </a:cubicBezTo>
                    <a:cubicBezTo>
                      <a:pt x="488632" y="401002"/>
                      <a:pt x="482917" y="407670"/>
                      <a:pt x="474345" y="407670"/>
                    </a:cubicBezTo>
                    <a:cubicBezTo>
                      <a:pt x="466725" y="407670"/>
                      <a:pt x="460057" y="401002"/>
                      <a:pt x="460057" y="393383"/>
                    </a:cubicBezTo>
                    <a:cubicBezTo>
                      <a:pt x="460057" y="385763"/>
                      <a:pt x="466725" y="379095"/>
                      <a:pt x="474345" y="379095"/>
                    </a:cubicBezTo>
                    <a:close/>
                    <a:moveTo>
                      <a:pt x="232410" y="379095"/>
                    </a:moveTo>
                    <a:cubicBezTo>
                      <a:pt x="240030" y="379095"/>
                      <a:pt x="246697" y="385763"/>
                      <a:pt x="246697" y="393383"/>
                    </a:cubicBezTo>
                    <a:cubicBezTo>
                      <a:pt x="246697" y="401002"/>
                      <a:pt x="240982" y="407670"/>
                      <a:pt x="232410" y="407670"/>
                    </a:cubicBezTo>
                    <a:cubicBezTo>
                      <a:pt x="224790" y="407670"/>
                      <a:pt x="218122" y="401002"/>
                      <a:pt x="218122" y="393383"/>
                    </a:cubicBezTo>
                    <a:cubicBezTo>
                      <a:pt x="218122" y="385763"/>
                      <a:pt x="224790" y="379095"/>
                      <a:pt x="232410" y="379095"/>
                    </a:cubicBezTo>
                    <a:close/>
                    <a:moveTo>
                      <a:pt x="153353" y="379095"/>
                    </a:moveTo>
                    <a:cubicBezTo>
                      <a:pt x="160972" y="379095"/>
                      <a:pt x="167640" y="385763"/>
                      <a:pt x="167640" y="393383"/>
                    </a:cubicBezTo>
                    <a:cubicBezTo>
                      <a:pt x="167640" y="401002"/>
                      <a:pt x="160972" y="407670"/>
                      <a:pt x="153353" y="407670"/>
                    </a:cubicBezTo>
                    <a:cubicBezTo>
                      <a:pt x="145732" y="407670"/>
                      <a:pt x="139065" y="401002"/>
                      <a:pt x="139065" y="393383"/>
                    </a:cubicBezTo>
                    <a:cubicBezTo>
                      <a:pt x="139065" y="385763"/>
                      <a:pt x="145732" y="379095"/>
                      <a:pt x="153353" y="379095"/>
                    </a:cubicBezTo>
                    <a:close/>
                    <a:moveTo>
                      <a:pt x="302895" y="364807"/>
                    </a:moveTo>
                    <a:lnTo>
                      <a:pt x="403860" y="364807"/>
                    </a:lnTo>
                    <a:cubicBezTo>
                      <a:pt x="409575" y="364807"/>
                      <a:pt x="413385" y="368617"/>
                      <a:pt x="413385" y="374332"/>
                    </a:cubicBezTo>
                    <a:cubicBezTo>
                      <a:pt x="413385" y="380047"/>
                      <a:pt x="408623" y="383857"/>
                      <a:pt x="403860" y="383857"/>
                    </a:cubicBezTo>
                    <a:lnTo>
                      <a:pt x="302895" y="383857"/>
                    </a:lnTo>
                    <a:cubicBezTo>
                      <a:pt x="297180" y="383857"/>
                      <a:pt x="293370" y="380047"/>
                      <a:pt x="293370" y="374332"/>
                    </a:cubicBezTo>
                    <a:cubicBezTo>
                      <a:pt x="293370" y="368617"/>
                      <a:pt x="297180" y="364807"/>
                      <a:pt x="302895" y="364807"/>
                    </a:cubicBezTo>
                    <a:close/>
                    <a:moveTo>
                      <a:pt x="474345" y="363855"/>
                    </a:moveTo>
                    <a:cubicBezTo>
                      <a:pt x="457200" y="363855"/>
                      <a:pt x="443865" y="377190"/>
                      <a:pt x="443865" y="394335"/>
                    </a:cubicBezTo>
                    <a:cubicBezTo>
                      <a:pt x="443865" y="411480"/>
                      <a:pt x="457200" y="424815"/>
                      <a:pt x="474345" y="424815"/>
                    </a:cubicBezTo>
                    <a:cubicBezTo>
                      <a:pt x="490538" y="424815"/>
                      <a:pt x="504825" y="410527"/>
                      <a:pt x="504825" y="394335"/>
                    </a:cubicBezTo>
                    <a:cubicBezTo>
                      <a:pt x="504825" y="377190"/>
                      <a:pt x="491490" y="363855"/>
                      <a:pt x="474345" y="363855"/>
                    </a:cubicBezTo>
                    <a:close/>
                    <a:moveTo>
                      <a:pt x="232410" y="363855"/>
                    </a:moveTo>
                    <a:cubicBezTo>
                      <a:pt x="215265" y="363855"/>
                      <a:pt x="201930" y="377190"/>
                      <a:pt x="201930" y="394335"/>
                    </a:cubicBezTo>
                    <a:cubicBezTo>
                      <a:pt x="201930" y="411480"/>
                      <a:pt x="215265" y="424815"/>
                      <a:pt x="232410" y="424815"/>
                    </a:cubicBezTo>
                    <a:cubicBezTo>
                      <a:pt x="248602" y="424815"/>
                      <a:pt x="262890" y="410527"/>
                      <a:pt x="262890" y="394335"/>
                    </a:cubicBezTo>
                    <a:cubicBezTo>
                      <a:pt x="262890" y="377190"/>
                      <a:pt x="249555" y="363855"/>
                      <a:pt x="232410" y="363855"/>
                    </a:cubicBezTo>
                    <a:close/>
                    <a:moveTo>
                      <a:pt x="233362" y="343852"/>
                    </a:moveTo>
                    <a:cubicBezTo>
                      <a:pt x="260985" y="343852"/>
                      <a:pt x="282892" y="365760"/>
                      <a:pt x="282892" y="393382"/>
                    </a:cubicBezTo>
                    <a:cubicBezTo>
                      <a:pt x="281940" y="421005"/>
                      <a:pt x="260032" y="442912"/>
                      <a:pt x="233362" y="442912"/>
                    </a:cubicBezTo>
                    <a:cubicBezTo>
                      <a:pt x="205740" y="442912"/>
                      <a:pt x="183832" y="421005"/>
                      <a:pt x="183832" y="393382"/>
                    </a:cubicBezTo>
                    <a:cubicBezTo>
                      <a:pt x="183832" y="365760"/>
                      <a:pt x="205740" y="343852"/>
                      <a:pt x="233362" y="343852"/>
                    </a:cubicBezTo>
                    <a:close/>
                    <a:moveTo>
                      <a:pt x="153352" y="343852"/>
                    </a:moveTo>
                    <a:cubicBezTo>
                      <a:pt x="166687" y="343852"/>
                      <a:pt x="179070" y="348615"/>
                      <a:pt x="188595" y="358140"/>
                    </a:cubicBezTo>
                    <a:cubicBezTo>
                      <a:pt x="192405" y="361950"/>
                      <a:pt x="192405" y="367665"/>
                      <a:pt x="188595" y="371475"/>
                    </a:cubicBezTo>
                    <a:cubicBezTo>
                      <a:pt x="184785" y="375285"/>
                      <a:pt x="179070" y="375285"/>
                      <a:pt x="175260" y="371475"/>
                    </a:cubicBezTo>
                    <a:cubicBezTo>
                      <a:pt x="169545" y="365760"/>
                      <a:pt x="161925" y="362902"/>
                      <a:pt x="153352" y="362902"/>
                    </a:cubicBezTo>
                    <a:cubicBezTo>
                      <a:pt x="136207" y="362902"/>
                      <a:pt x="122872" y="376237"/>
                      <a:pt x="122872" y="393382"/>
                    </a:cubicBezTo>
                    <a:cubicBezTo>
                      <a:pt x="122872" y="410527"/>
                      <a:pt x="137160" y="423862"/>
                      <a:pt x="153352" y="423862"/>
                    </a:cubicBezTo>
                    <a:cubicBezTo>
                      <a:pt x="163830" y="423862"/>
                      <a:pt x="170497" y="419100"/>
                      <a:pt x="175260" y="415290"/>
                    </a:cubicBezTo>
                    <a:cubicBezTo>
                      <a:pt x="179070" y="411480"/>
                      <a:pt x="184785" y="411480"/>
                      <a:pt x="188595" y="416242"/>
                    </a:cubicBezTo>
                    <a:cubicBezTo>
                      <a:pt x="192405" y="420052"/>
                      <a:pt x="192405" y="425767"/>
                      <a:pt x="187642" y="429577"/>
                    </a:cubicBezTo>
                    <a:cubicBezTo>
                      <a:pt x="178117" y="438150"/>
                      <a:pt x="165735" y="442912"/>
                      <a:pt x="153352" y="442912"/>
                    </a:cubicBezTo>
                    <a:cubicBezTo>
                      <a:pt x="125730" y="442912"/>
                      <a:pt x="103822" y="421005"/>
                      <a:pt x="103822" y="393382"/>
                    </a:cubicBezTo>
                    <a:cubicBezTo>
                      <a:pt x="103822" y="365760"/>
                      <a:pt x="126682" y="343852"/>
                      <a:pt x="153352" y="343852"/>
                    </a:cubicBezTo>
                    <a:close/>
                    <a:moveTo>
                      <a:pt x="337185" y="210503"/>
                    </a:moveTo>
                    <a:cubicBezTo>
                      <a:pt x="344805" y="210503"/>
                      <a:pt x="350520" y="216218"/>
                      <a:pt x="350520" y="223838"/>
                    </a:cubicBezTo>
                    <a:cubicBezTo>
                      <a:pt x="350520" y="231458"/>
                      <a:pt x="344805" y="237173"/>
                      <a:pt x="337185" y="237173"/>
                    </a:cubicBezTo>
                    <a:cubicBezTo>
                      <a:pt x="329565" y="237173"/>
                      <a:pt x="323850" y="231458"/>
                      <a:pt x="323850" y="223838"/>
                    </a:cubicBezTo>
                    <a:cubicBezTo>
                      <a:pt x="323850" y="216218"/>
                      <a:pt x="329565" y="210503"/>
                      <a:pt x="337185" y="210503"/>
                    </a:cubicBezTo>
                    <a:close/>
                    <a:moveTo>
                      <a:pt x="337185" y="155257"/>
                    </a:moveTo>
                    <a:cubicBezTo>
                      <a:pt x="344805" y="155257"/>
                      <a:pt x="350520" y="160972"/>
                      <a:pt x="350520" y="168592"/>
                    </a:cubicBezTo>
                    <a:cubicBezTo>
                      <a:pt x="350520" y="176212"/>
                      <a:pt x="344805" y="181927"/>
                      <a:pt x="337185" y="181927"/>
                    </a:cubicBezTo>
                    <a:cubicBezTo>
                      <a:pt x="329565" y="181927"/>
                      <a:pt x="323850" y="176212"/>
                      <a:pt x="323850" y="168592"/>
                    </a:cubicBezTo>
                    <a:cubicBezTo>
                      <a:pt x="323850" y="160972"/>
                      <a:pt x="329565" y="155257"/>
                      <a:pt x="337185" y="155257"/>
                    </a:cubicBezTo>
                    <a:close/>
                    <a:moveTo>
                      <a:pt x="423863" y="106680"/>
                    </a:moveTo>
                    <a:cubicBezTo>
                      <a:pt x="429578" y="106680"/>
                      <a:pt x="433388" y="110490"/>
                      <a:pt x="433388" y="116205"/>
                    </a:cubicBezTo>
                    <a:lnTo>
                      <a:pt x="433388" y="146685"/>
                    </a:lnTo>
                    <a:lnTo>
                      <a:pt x="471488" y="146685"/>
                    </a:lnTo>
                    <a:cubicBezTo>
                      <a:pt x="495300" y="146685"/>
                      <a:pt x="523875" y="160020"/>
                      <a:pt x="535305" y="190500"/>
                    </a:cubicBezTo>
                    <a:cubicBezTo>
                      <a:pt x="552450" y="240030"/>
                      <a:pt x="561975" y="298133"/>
                      <a:pt x="561975" y="352425"/>
                    </a:cubicBezTo>
                    <a:lnTo>
                      <a:pt x="561975" y="388620"/>
                    </a:lnTo>
                    <a:lnTo>
                      <a:pt x="560070" y="388620"/>
                    </a:lnTo>
                    <a:lnTo>
                      <a:pt x="521922" y="388620"/>
                    </a:lnTo>
                    <a:lnTo>
                      <a:pt x="523875" y="393382"/>
                    </a:lnTo>
                    <a:cubicBezTo>
                      <a:pt x="523875" y="421005"/>
                      <a:pt x="501968" y="442912"/>
                      <a:pt x="474345" y="442912"/>
                    </a:cubicBezTo>
                    <a:cubicBezTo>
                      <a:pt x="446723" y="442912"/>
                      <a:pt x="424815" y="421005"/>
                      <a:pt x="424815" y="393382"/>
                    </a:cubicBezTo>
                    <a:cubicBezTo>
                      <a:pt x="424815" y="365760"/>
                      <a:pt x="446723" y="343852"/>
                      <a:pt x="474345" y="343852"/>
                    </a:cubicBezTo>
                    <a:cubicBezTo>
                      <a:pt x="488157" y="343852"/>
                      <a:pt x="500539" y="349329"/>
                      <a:pt x="509469" y="358259"/>
                    </a:cubicBezTo>
                    <a:lnTo>
                      <a:pt x="514108" y="369570"/>
                    </a:lnTo>
                    <a:lnTo>
                      <a:pt x="541020" y="369570"/>
                    </a:lnTo>
                    <a:lnTo>
                      <a:pt x="541020" y="351473"/>
                    </a:lnTo>
                    <a:lnTo>
                      <a:pt x="537539" y="307657"/>
                    </a:lnTo>
                    <a:lnTo>
                      <a:pt x="471488" y="307657"/>
                    </a:lnTo>
                    <a:cubicBezTo>
                      <a:pt x="465773" y="307657"/>
                      <a:pt x="461963" y="303847"/>
                      <a:pt x="461963" y="298132"/>
                    </a:cubicBezTo>
                    <a:cubicBezTo>
                      <a:pt x="461963" y="292417"/>
                      <a:pt x="465773" y="288607"/>
                      <a:pt x="471488" y="288607"/>
                    </a:cubicBezTo>
                    <a:lnTo>
                      <a:pt x="536025" y="288607"/>
                    </a:lnTo>
                    <a:lnTo>
                      <a:pt x="534710" y="272058"/>
                    </a:lnTo>
                    <a:cubicBezTo>
                      <a:pt x="530543" y="245745"/>
                      <a:pt x="524352" y="220027"/>
                      <a:pt x="516255" y="196215"/>
                    </a:cubicBezTo>
                    <a:cubicBezTo>
                      <a:pt x="508635" y="175260"/>
                      <a:pt x="487680" y="165735"/>
                      <a:pt x="470535" y="165735"/>
                    </a:cubicBezTo>
                    <a:lnTo>
                      <a:pt x="433388" y="165735"/>
                    </a:lnTo>
                    <a:lnTo>
                      <a:pt x="433388" y="280988"/>
                    </a:lnTo>
                    <a:cubicBezTo>
                      <a:pt x="433388" y="301943"/>
                      <a:pt x="416243" y="320040"/>
                      <a:pt x="394335" y="320040"/>
                    </a:cubicBezTo>
                    <a:lnTo>
                      <a:pt x="19050" y="320040"/>
                    </a:lnTo>
                    <a:lnTo>
                      <a:pt x="19050" y="351473"/>
                    </a:lnTo>
                    <a:cubicBezTo>
                      <a:pt x="19050" y="360998"/>
                      <a:pt x="26670" y="369570"/>
                      <a:pt x="37148" y="369570"/>
                    </a:cubicBezTo>
                    <a:lnTo>
                      <a:pt x="83820" y="369570"/>
                    </a:lnTo>
                    <a:cubicBezTo>
                      <a:pt x="89535" y="369570"/>
                      <a:pt x="93345" y="373380"/>
                      <a:pt x="93345" y="379095"/>
                    </a:cubicBezTo>
                    <a:cubicBezTo>
                      <a:pt x="93345" y="384810"/>
                      <a:pt x="89535" y="388620"/>
                      <a:pt x="83820" y="388620"/>
                    </a:cubicBezTo>
                    <a:lnTo>
                      <a:pt x="37148" y="388620"/>
                    </a:lnTo>
                    <a:cubicBezTo>
                      <a:pt x="17145" y="388620"/>
                      <a:pt x="0" y="372427"/>
                      <a:pt x="0" y="351473"/>
                    </a:cubicBezTo>
                    <a:lnTo>
                      <a:pt x="0" y="300990"/>
                    </a:lnTo>
                    <a:lnTo>
                      <a:pt x="395288" y="300990"/>
                    </a:lnTo>
                    <a:cubicBezTo>
                      <a:pt x="405765" y="300990"/>
                      <a:pt x="415290" y="292418"/>
                      <a:pt x="415290" y="280988"/>
                    </a:cubicBezTo>
                    <a:lnTo>
                      <a:pt x="415290" y="157162"/>
                    </a:lnTo>
                    <a:lnTo>
                      <a:pt x="414338" y="156210"/>
                    </a:lnTo>
                    <a:lnTo>
                      <a:pt x="414338" y="116205"/>
                    </a:lnTo>
                    <a:cubicBezTo>
                      <a:pt x="414338" y="110490"/>
                      <a:pt x="418148" y="106680"/>
                      <a:pt x="423863" y="106680"/>
                    </a:cubicBezTo>
                    <a:close/>
                    <a:moveTo>
                      <a:pt x="337185" y="100965"/>
                    </a:moveTo>
                    <a:cubicBezTo>
                      <a:pt x="344805" y="100965"/>
                      <a:pt x="350520" y="106680"/>
                      <a:pt x="350520" y="114300"/>
                    </a:cubicBezTo>
                    <a:cubicBezTo>
                      <a:pt x="350520" y="121920"/>
                      <a:pt x="344805" y="127635"/>
                      <a:pt x="337185" y="127635"/>
                    </a:cubicBezTo>
                    <a:cubicBezTo>
                      <a:pt x="329565" y="127635"/>
                      <a:pt x="323850" y="121920"/>
                      <a:pt x="323850" y="114300"/>
                    </a:cubicBezTo>
                    <a:cubicBezTo>
                      <a:pt x="323850" y="106680"/>
                      <a:pt x="329565" y="100965"/>
                      <a:pt x="337185" y="100965"/>
                    </a:cubicBezTo>
                    <a:close/>
                    <a:moveTo>
                      <a:pt x="337185" y="45720"/>
                    </a:moveTo>
                    <a:cubicBezTo>
                      <a:pt x="344805" y="45720"/>
                      <a:pt x="350520" y="51435"/>
                      <a:pt x="350520" y="59055"/>
                    </a:cubicBezTo>
                    <a:cubicBezTo>
                      <a:pt x="350520" y="66675"/>
                      <a:pt x="344805" y="72390"/>
                      <a:pt x="337185" y="72390"/>
                    </a:cubicBezTo>
                    <a:cubicBezTo>
                      <a:pt x="329565" y="72390"/>
                      <a:pt x="323850" y="66675"/>
                      <a:pt x="323850" y="59055"/>
                    </a:cubicBezTo>
                    <a:cubicBezTo>
                      <a:pt x="323850" y="51435"/>
                      <a:pt x="329565" y="45720"/>
                      <a:pt x="337185" y="45720"/>
                    </a:cubicBezTo>
                    <a:close/>
                    <a:moveTo>
                      <a:pt x="37148" y="37148"/>
                    </a:moveTo>
                    <a:lnTo>
                      <a:pt x="110491" y="37148"/>
                    </a:lnTo>
                    <a:cubicBezTo>
                      <a:pt x="116206" y="37148"/>
                      <a:pt x="120016" y="40958"/>
                      <a:pt x="120016" y="46673"/>
                    </a:cubicBezTo>
                    <a:cubicBezTo>
                      <a:pt x="120016" y="52388"/>
                      <a:pt x="116206" y="56198"/>
                      <a:pt x="110491" y="56198"/>
                    </a:cubicBezTo>
                    <a:lnTo>
                      <a:pt x="56198" y="56198"/>
                    </a:lnTo>
                    <a:lnTo>
                      <a:pt x="56198" y="115253"/>
                    </a:lnTo>
                    <a:cubicBezTo>
                      <a:pt x="56198" y="120968"/>
                      <a:pt x="51436" y="125731"/>
                      <a:pt x="46673" y="125731"/>
                    </a:cubicBezTo>
                    <a:cubicBezTo>
                      <a:pt x="40958" y="125731"/>
                      <a:pt x="37148" y="121921"/>
                      <a:pt x="37148" y="116206"/>
                    </a:cubicBezTo>
                    <a:close/>
                    <a:moveTo>
                      <a:pt x="20003" y="19050"/>
                    </a:moveTo>
                    <a:lnTo>
                      <a:pt x="19050" y="260033"/>
                    </a:lnTo>
                    <a:lnTo>
                      <a:pt x="377190" y="260985"/>
                    </a:lnTo>
                    <a:lnTo>
                      <a:pt x="378143" y="20003"/>
                    </a:lnTo>
                    <a:lnTo>
                      <a:pt x="377190" y="19050"/>
                    </a:lnTo>
                    <a:close/>
                    <a:moveTo>
                      <a:pt x="20003" y="0"/>
                    </a:moveTo>
                    <a:lnTo>
                      <a:pt x="378143" y="0"/>
                    </a:lnTo>
                    <a:cubicBezTo>
                      <a:pt x="388620" y="0"/>
                      <a:pt x="398145" y="8573"/>
                      <a:pt x="398145" y="20003"/>
                    </a:cubicBezTo>
                    <a:lnTo>
                      <a:pt x="398145" y="260033"/>
                    </a:lnTo>
                    <a:cubicBezTo>
                      <a:pt x="397193" y="270510"/>
                      <a:pt x="387668" y="280035"/>
                      <a:pt x="377190" y="280035"/>
                    </a:cubicBezTo>
                    <a:lnTo>
                      <a:pt x="20003" y="280035"/>
                    </a:lnTo>
                    <a:cubicBezTo>
                      <a:pt x="9525" y="280035"/>
                      <a:pt x="0" y="271463"/>
                      <a:pt x="0" y="260033"/>
                    </a:cubicBezTo>
                    <a:lnTo>
                      <a:pt x="0" y="20003"/>
                    </a:lnTo>
                    <a:cubicBezTo>
                      <a:pt x="0" y="8573"/>
                      <a:pt x="8573" y="0"/>
                      <a:pt x="2000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49" name="Gruppieren 48">
              <a:extLst>
                <a:ext uri="{FF2B5EF4-FFF2-40B4-BE49-F238E27FC236}">
                  <a16:creationId xmlns:a16="http://schemas.microsoft.com/office/drawing/2014/main" id="{E40CB626-A277-45C8-9465-6586706C840B}"/>
                </a:ext>
              </a:extLst>
            </p:cNvPr>
            <p:cNvGrpSpPr/>
            <p:nvPr/>
          </p:nvGrpSpPr>
          <p:grpSpPr bwMode="gray">
            <a:xfrm>
              <a:off x="540071" y="2700045"/>
              <a:ext cx="6911429" cy="1905584"/>
              <a:chOff x="540071" y="2622601"/>
              <a:chExt cx="6911429" cy="1905584"/>
            </a:xfrm>
          </p:grpSpPr>
          <p:sp>
            <p:nvSpPr>
              <p:cNvPr id="13" name="Inhaltsplatzhalter 5">
                <a:extLst>
                  <a:ext uri="{FF2B5EF4-FFF2-40B4-BE49-F238E27FC236}">
                    <a16:creationId xmlns:a16="http://schemas.microsoft.com/office/drawing/2014/main" id="{EE2EF614-AFAE-4D13-A721-4139C2D00D8B}"/>
                  </a:ext>
                </a:extLst>
              </p:cNvPr>
              <p:cNvSpPr txBox="1">
                <a:spLocks/>
              </p:cNvSpPr>
              <p:nvPr/>
            </p:nvSpPr>
            <p:spPr bwMode="gray">
              <a:xfrm>
                <a:off x="540071" y="2692914"/>
                <a:ext cx="1561832"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Wertschöpfungskette</a:t>
                </a:r>
                <a:r>
                  <a:rPr lang="de-DE" sz="1200" dirty="0">
                    <a:solidFill>
                      <a:schemeClr val="bg1">
                        <a:lumMod val="50000"/>
                      </a:schemeClr>
                    </a:solidFill>
                  </a:rPr>
                  <a:t> </a:t>
                </a:r>
                <a:br>
                  <a:rPr lang="de-DE" sz="1200" b="1" dirty="0">
                    <a:solidFill>
                      <a:schemeClr val="bg1">
                        <a:lumMod val="50000"/>
                      </a:schemeClr>
                    </a:solidFill>
                    <a:latin typeface="+mj-lt"/>
                  </a:rPr>
                </a:br>
                <a:r>
                  <a:rPr lang="de-DE" sz="1200" b="1" dirty="0">
                    <a:solidFill>
                      <a:schemeClr val="accent6"/>
                    </a:solidFill>
                    <a:latin typeface="+mj-lt"/>
                  </a:rPr>
                  <a:t>Branche 1</a:t>
                </a:r>
              </a:p>
            </p:txBody>
          </p:sp>
          <p:sp>
            <p:nvSpPr>
              <p:cNvPr id="14" name="Inhaltsplatzhalter 5">
                <a:extLst>
                  <a:ext uri="{FF2B5EF4-FFF2-40B4-BE49-F238E27FC236}">
                    <a16:creationId xmlns:a16="http://schemas.microsoft.com/office/drawing/2014/main" id="{F73819D1-0C85-491F-A8D9-F21CFBF56F9B}"/>
                  </a:ext>
                </a:extLst>
              </p:cNvPr>
              <p:cNvSpPr txBox="1">
                <a:spLocks/>
              </p:cNvSpPr>
              <p:nvPr/>
            </p:nvSpPr>
            <p:spPr bwMode="gray">
              <a:xfrm>
                <a:off x="540071" y="3409194"/>
                <a:ext cx="1561832"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Wertschöpfungskette</a:t>
                </a:r>
                <a:r>
                  <a:rPr lang="de-DE" sz="1200" b="1" dirty="0">
                    <a:latin typeface="+mj-lt"/>
                  </a:rPr>
                  <a:t> </a:t>
                </a:r>
                <a:br>
                  <a:rPr lang="de-DE" sz="1200" b="1" dirty="0">
                    <a:latin typeface="+mj-lt"/>
                  </a:rPr>
                </a:br>
                <a:r>
                  <a:rPr lang="de-DE" sz="1200" b="1" dirty="0">
                    <a:solidFill>
                      <a:schemeClr val="accent6"/>
                    </a:solidFill>
                    <a:latin typeface="+mj-lt"/>
                  </a:rPr>
                  <a:t>Branche 2</a:t>
                </a:r>
              </a:p>
            </p:txBody>
          </p:sp>
          <p:sp>
            <p:nvSpPr>
              <p:cNvPr id="15" name="Inhaltsplatzhalter 5">
                <a:extLst>
                  <a:ext uri="{FF2B5EF4-FFF2-40B4-BE49-F238E27FC236}">
                    <a16:creationId xmlns:a16="http://schemas.microsoft.com/office/drawing/2014/main" id="{48E8E509-FCEB-4051-9897-8BC4B9C5BA42}"/>
                  </a:ext>
                </a:extLst>
              </p:cNvPr>
              <p:cNvSpPr txBox="1">
                <a:spLocks/>
              </p:cNvSpPr>
              <p:nvPr/>
            </p:nvSpPr>
            <p:spPr bwMode="gray">
              <a:xfrm>
                <a:off x="540071" y="4125474"/>
                <a:ext cx="1561833"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Wertschöpfungskette</a:t>
                </a:r>
                <a:r>
                  <a:rPr lang="de-DE" sz="1200" b="1" dirty="0">
                    <a:latin typeface="+mj-lt"/>
                  </a:rPr>
                  <a:t> </a:t>
                </a:r>
                <a:br>
                  <a:rPr lang="de-DE" sz="1200" b="1" dirty="0">
                    <a:latin typeface="+mj-lt"/>
                  </a:rPr>
                </a:br>
                <a:r>
                  <a:rPr lang="de-DE" sz="1200" b="1" dirty="0">
                    <a:solidFill>
                      <a:schemeClr val="accent6"/>
                    </a:solidFill>
                    <a:latin typeface="+mj-lt"/>
                  </a:rPr>
                  <a:t>Branche 3</a:t>
                </a:r>
              </a:p>
            </p:txBody>
          </p:sp>
          <p:grpSp>
            <p:nvGrpSpPr>
              <p:cNvPr id="22" name="Gruppieren 21">
                <a:extLst>
                  <a:ext uri="{FF2B5EF4-FFF2-40B4-BE49-F238E27FC236}">
                    <a16:creationId xmlns:a16="http://schemas.microsoft.com/office/drawing/2014/main" id="{3A8F565C-5C78-4A46-A93B-75A74A90CDFD}"/>
                  </a:ext>
                </a:extLst>
              </p:cNvPr>
              <p:cNvGrpSpPr/>
              <p:nvPr/>
            </p:nvGrpSpPr>
            <p:grpSpPr bwMode="gray">
              <a:xfrm>
                <a:off x="2008289" y="2622601"/>
                <a:ext cx="5443211" cy="473024"/>
                <a:chOff x="2311794" y="2622601"/>
                <a:chExt cx="5443211" cy="473024"/>
              </a:xfrm>
            </p:grpSpPr>
            <p:sp>
              <p:nvSpPr>
                <p:cNvPr id="16" name="Pfeil: Fünfeck 15">
                  <a:extLst>
                    <a:ext uri="{FF2B5EF4-FFF2-40B4-BE49-F238E27FC236}">
                      <a16:creationId xmlns:a16="http://schemas.microsoft.com/office/drawing/2014/main" id="{97D77677-5670-4EE1-8254-1E90D505070E}"/>
                    </a:ext>
                  </a:extLst>
                </p:cNvPr>
                <p:cNvSpPr/>
                <p:nvPr/>
              </p:nvSpPr>
              <p:spPr bwMode="gray">
                <a:xfrm>
                  <a:off x="2311794" y="2622601"/>
                  <a:ext cx="1255152" cy="473024"/>
                </a:xfrm>
                <a:prstGeom prst="homePlate">
                  <a:avLst/>
                </a:prstGeom>
                <a:solidFill>
                  <a:srgbClr val="B5E0E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latin typeface="+mj-lt"/>
                    </a:rPr>
                    <a:t>...</a:t>
                  </a:r>
                </a:p>
              </p:txBody>
            </p:sp>
            <p:sp>
              <p:nvSpPr>
                <p:cNvPr id="17" name="Pfeil: Chevron 16">
                  <a:extLst>
                    <a:ext uri="{FF2B5EF4-FFF2-40B4-BE49-F238E27FC236}">
                      <a16:creationId xmlns:a16="http://schemas.microsoft.com/office/drawing/2014/main" id="{6D3D353B-6276-48A7-B15B-E683F807C212}"/>
                    </a:ext>
                  </a:extLst>
                </p:cNvPr>
                <p:cNvSpPr/>
                <p:nvPr/>
              </p:nvSpPr>
              <p:spPr bwMode="gray">
                <a:xfrm>
                  <a:off x="3358809" y="2622601"/>
                  <a:ext cx="1255152" cy="473024"/>
                </a:xfrm>
                <a:prstGeom prst="chevron">
                  <a:avLst/>
                </a:prstGeom>
                <a:solidFill>
                  <a:srgbClr val="99D4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18" name="Pfeil: Chevron 17">
                  <a:extLst>
                    <a:ext uri="{FF2B5EF4-FFF2-40B4-BE49-F238E27FC236}">
                      <a16:creationId xmlns:a16="http://schemas.microsoft.com/office/drawing/2014/main" id="{6E6F9ADB-0F12-4CCD-BA50-F3825BBFD17B}"/>
                    </a:ext>
                  </a:extLst>
                </p:cNvPr>
                <p:cNvSpPr/>
                <p:nvPr/>
              </p:nvSpPr>
              <p:spPr bwMode="gray">
                <a:xfrm>
                  <a:off x="4405824" y="2622601"/>
                  <a:ext cx="1255152" cy="473024"/>
                </a:xfrm>
                <a:prstGeom prst="chevron">
                  <a:avLst/>
                </a:prstGeom>
                <a:solidFill>
                  <a:srgbClr val="7CC8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Bezahlung</a:t>
                  </a:r>
                </a:p>
              </p:txBody>
            </p:sp>
            <p:sp>
              <p:nvSpPr>
                <p:cNvPr id="19" name="Pfeil: Chevron 18">
                  <a:extLst>
                    <a:ext uri="{FF2B5EF4-FFF2-40B4-BE49-F238E27FC236}">
                      <a16:creationId xmlns:a16="http://schemas.microsoft.com/office/drawing/2014/main" id="{10A7EB63-1F97-43A3-B929-E6DF05E7E9A1}"/>
                    </a:ext>
                  </a:extLst>
                </p:cNvPr>
                <p:cNvSpPr/>
                <p:nvPr/>
              </p:nvSpPr>
              <p:spPr bwMode="gray">
                <a:xfrm>
                  <a:off x="5452839" y="2622601"/>
                  <a:ext cx="1255152" cy="473024"/>
                </a:xfrm>
                <a:prstGeom prst="chevron">
                  <a:avLst/>
                </a:prstGeom>
                <a:solidFill>
                  <a:srgbClr val="61BDD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20" name="Pfeil: Chevron 19">
                  <a:extLst>
                    <a:ext uri="{FF2B5EF4-FFF2-40B4-BE49-F238E27FC236}">
                      <a16:creationId xmlns:a16="http://schemas.microsoft.com/office/drawing/2014/main" id="{4A626405-8A1C-4815-85BE-E4379F40850A}"/>
                    </a:ext>
                  </a:extLst>
                </p:cNvPr>
                <p:cNvSpPr/>
                <p:nvPr/>
              </p:nvSpPr>
              <p:spPr bwMode="gray">
                <a:xfrm>
                  <a:off x="6499853" y="2622601"/>
                  <a:ext cx="1255152" cy="473024"/>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Lieferung/</a:t>
                  </a:r>
                  <a:br>
                    <a:rPr lang="de-DE" sz="1000" b="1" dirty="0">
                      <a:solidFill>
                        <a:schemeClr val="bg1"/>
                      </a:solidFill>
                      <a:latin typeface="+mj-lt"/>
                    </a:rPr>
                  </a:br>
                  <a:r>
                    <a:rPr lang="de-DE" sz="1000" b="1" dirty="0">
                      <a:solidFill>
                        <a:schemeClr val="bg1"/>
                      </a:solidFill>
                      <a:latin typeface="+mj-lt"/>
                    </a:rPr>
                    <a:t>Distribution</a:t>
                  </a:r>
                </a:p>
              </p:txBody>
            </p:sp>
          </p:grpSp>
          <p:grpSp>
            <p:nvGrpSpPr>
              <p:cNvPr id="23" name="Gruppieren 22">
                <a:extLst>
                  <a:ext uri="{FF2B5EF4-FFF2-40B4-BE49-F238E27FC236}">
                    <a16:creationId xmlns:a16="http://schemas.microsoft.com/office/drawing/2014/main" id="{19915338-7F9D-49DB-8D1E-441F99CAB5E8}"/>
                  </a:ext>
                </a:extLst>
              </p:cNvPr>
              <p:cNvGrpSpPr/>
              <p:nvPr/>
            </p:nvGrpSpPr>
            <p:grpSpPr bwMode="gray">
              <a:xfrm>
                <a:off x="2008289" y="3338881"/>
                <a:ext cx="5443211" cy="473024"/>
                <a:chOff x="2311794" y="2622601"/>
                <a:chExt cx="5443211" cy="473024"/>
              </a:xfrm>
            </p:grpSpPr>
            <p:sp>
              <p:nvSpPr>
                <p:cNvPr id="24" name="Pfeil: Fünfeck 23">
                  <a:extLst>
                    <a:ext uri="{FF2B5EF4-FFF2-40B4-BE49-F238E27FC236}">
                      <a16:creationId xmlns:a16="http://schemas.microsoft.com/office/drawing/2014/main" id="{37ACFEB5-96E2-4316-B5BF-9EAAE04B26CB}"/>
                    </a:ext>
                  </a:extLst>
                </p:cNvPr>
                <p:cNvSpPr/>
                <p:nvPr/>
              </p:nvSpPr>
              <p:spPr bwMode="gray">
                <a:xfrm>
                  <a:off x="2311794" y="2622601"/>
                  <a:ext cx="1255152" cy="473024"/>
                </a:xfrm>
                <a:prstGeom prst="homePlate">
                  <a:avLst/>
                </a:prstGeom>
                <a:solidFill>
                  <a:srgbClr val="B5E0E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latin typeface="+mj-lt"/>
                    </a:rPr>
                    <a:t>...</a:t>
                  </a:r>
                </a:p>
              </p:txBody>
            </p:sp>
            <p:sp>
              <p:nvSpPr>
                <p:cNvPr id="25" name="Pfeil: Chevron 24">
                  <a:extLst>
                    <a:ext uri="{FF2B5EF4-FFF2-40B4-BE49-F238E27FC236}">
                      <a16:creationId xmlns:a16="http://schemas.microsoft.com/office/drawing/2014/main" id="{3A5C29C8-5A7A-416C-B11A-97DC210DD619}"/>
                    </a:ext>
                  </a:extLst>
                </p:cNvPr>
                <p:cNvSpPr/>
                <p:nvPr/>
              </p:nvSpPr>
              <p:spPr bwMode="gray">
                <a:xfrm>
                  <a:off x="3358809" y="2622601"/>
                  <a:ext cx="1255152" cy="473024"/>
                </a:xfrm>
                <a:prstGeom prst="chevron">
                  <a:avLst/>
                </a:prstGeom>
                <a:solidFill>
                  <a:srgbClr val="99D4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26" name="Pfeil: Chevron 25">
                  <a:extLst>
                    <a:ext uri="{FF2B5EF4-FFF2-40B4-BE49-F238E27FC236}">
                      <a16:creationId xmlns:a16="http://schemas.microsoft.com/office/drawing/2014/main" id="{A9C9CB5E-DDC1-4DF5-BA7B-2C24DE019655}"/>
                    </a:ext>
                  </a:extLst>
                </p:cNvPr>
                <p:cNvSpPr/>
                <p:nvPr/>
              </p:nvSpPr>
              <p:spPr bwMode="gray">
                <a:xfrm>
                  <a:off x="4405824" y="2622601"/>
                  <a:ext cx="1255152" cy="473024"/>
                </a:xfrm>
                <a:prstGeom prst="chevron">
                  <a:avLst/>
                </a:prstGeom>
                <a:solidFill>
                  <a:srgbClr val="7CC8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Bezahlung</a:t>
                  </a:r>
                </a:p>
              </p:txBody>
            </p:sp>
            <p:sp>
              <p:nvSpPr>
                <p:cNvPr id="27" name="Pfeil: Chevron 26">
                  <a:extLst>
                    <a:ext uri="{FF2B5EF4-FFF2-40B4-BE49-F238E27FC236}">
                      <a16:creationId xmlns:a16="http://schemas.microsoft.com/office/drawing/2014/main" id="{1E16BB69-D786-4B9E-85BD-661928D93A1A}"/>
                    </a:ext>
                  </a:extLst>
                </p:cNvPr>
                <p:cNvSpPr/>
                <p:nvPr/>
              </p:nvSpPr>
              <p:spPr bwMode="gray">
                <a:xfrm>
                  <a:off x="5452839" y="2622601"/>
                  <a:ext cx="1255152" cy="473024"/>
                </a:xfrm>
                <a:prstGeom prst="chevron">
                  <a:avLst/>
                </a:prstGeom>
                <a:solidFill>
                  <a:srgbClr val="61BDD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28" name="Pfeil: Chevron 27">
                  <a:extLst>
                    <a:ext uri="{FF2B5EF4-FFF2-40B4-BE49-F238E27FC236}">
                      <a16:creationId xmlns:a16="http://schemas.microsoft.com/office/drawing/2014/main" id="{5E50262A-8726-4D83-8A36-7F54ABB25A82}"/>
                    </a:ext>
                  </a:extLst>
                </p:cNvPr>
                <p:cNvSpPr/>
                <p:nvPr/>
              </p:nvSpPr>
              <p:spPr bwMode="gray">
                <a:xfrm>
                  <a:off x="6499853" y="2622601"/>
                  <a:ext cx="1255152" cy="473024"/>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Lieferung/</a:t>
                  </a:r>
                  <a:br>
                    <a:rPr lang="de-DE" sz="1000" b="1" dirty="0">
                      <a:solidFill>
                        <a:schemeClr val="bg1"/>
                      </a:solidFill>
                      <a:latin typeface="+mj-lt"/>
                    </a:rPr>
                  </a:br>
                  <a:r>
                    <a:rPr lang="de-DE" sz="1000" b="1" dirty="0">
                      <a:solidFill>
                        <a:schemeClr val="bg1"/>
                      </a:solidFill>
                      <a:latin typeface="+mj-lt"/>
                    </a:rPr>
                    <a:t>Distribution</a:t>
                  </a:r>
                </a:p>
              </p:txBody>
            </p:sp>
          </p:grpSp>
          <p:grpSp>
            <p:nvGrpSpPr>
              <p:cNvPr id="29" name="Gruppieren 28">
                <a:extLst>
                  <a:ext uri="{FF2B5EF4-FFF2-40B4-BE49-F238E27FC236}">
                    <a16:creationId xmlns:a16="http://schemas.microsoft.com/office/drawing/2014/main" id="{CA023514-1BFE-4936-916D-E79BDA432D27}"/>
                  </a:ext>
                </a:extLst>
              </p:cNvPr>
              <p:cNvGrpSpPr/>
              <p:nvPr/>
            </p:nvGrpSpPr>
            <p:grpSpPr bwMode="gray">
              <a:xfrm>
                <a:off x="2008289" y="4055161"/>
                <a:ext cx="5443211" cy="473024"/>
                <a:chOff x="2311794" y="2622601"/>
                <a:chExt cx="5443211" cy="473024"/>
              </a:xfrm>
            </p:grpSpPr>
            <p:sp>
              <p:nvSpPr>
                <p:cNvPr id="30" name="Pfeil: Fünfeck 29">
                  <a:extLst>
                    <a:ext uri="{FF2B5EF4-FFF2-40B4-BE49-F238E27FC236}">
                      <a16:creationId xmlns:a16="http://schemas.microsoft.com/office/drawing/2014/main" id="{BA0028C4-3BC9-4F67-A829-4C4384DC9DD0}"/>
                    </a:ext>
                  </a:extLst>
                </p:cNvPr>
                <p:cNvSpPr/>
                <p:nvPr/>
              </p:nvSpPr>
              <p:spPr bwMode="gray">
                <a:xfrm>
                  <a:off x="2311794" y="2622601"/>
                  <a:ext cx="1255152" cy="473024"/>
                </a:xfrm>
                <a:prstGeom prst="homePlate">
                  <a:avLst/>
                </a:prstGeom>
                <a:solidFill>
                  <a:srgbClr val="B5E0E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latin typeface="+mj-lt"/>
                    </a:rPr>
                    <a:t>...</a:t>
                  </a:r>
                </a:p>
              </p:txBody>
            </p:sp>
            <p:sp>
              <p:nvSpPr>
                <p:cNvPr id="31" name="Pfeil: Chevron 30">
                  <a:extLst>
                    <a:ext uri="{FF2B5EF4-FFF2-40B4-BE49-F238E27FC236}">
                      <a16:creationId xmlns:a16="http://schemas.microsoft.com/office/drawing/2014/main" id="{A760C8FF-779D-44CC-8179-142562647661}"/>
                    </a:ext>
                  </a:extLst>
                </p:cNvPr>
                <p:cNvSpPr/>
                <p:nvPr/>
              </p:nvSpPr>
              <p:spPr bwMode="gray">
                <a:xfrm>
                  <a:off x="3358809" y="2622601"/>
                  <a:ext cx="1255152" cy="473024"/>
                </a:xfrm>
                <a:prstGeom prst="chevron">
                  <a:avLst/>
                </a:prstGeom>
                <a:solidFill>
                  <a:srgbClr val="99D4E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32" name="Pfeil: Chevron 31">
                  <a:extLst>
                    <a:ext uri="{FF2B5EF4-FFF2-40B4-BE49-F238E27FC236}">
                      <a16:creationId xmlns:a16="http://schemas.microsoft.com/office/drawing/2014/main" id="{9C16229B-4ED9-48E3-BFD2-1FD8D72D3295}"/>
                    </a:ext>
                  </a:extLst>
                </p:cNvPr>
                <p:cNvSpPr/>
                <p:nvPr/>
              </p:nvSpPr>
              <p:spPr bwMode="gray">
                <a:xfrm>
                  <a:off x="4405824" y="2622601"/>
                  <a:ext cx="1255152" cy="473024"/>
                </a:xfrm>
                <a:prstGeom prst="chevron">
                  <a:avLst/>
                </a:prstGeom>
                <a:solidFill>
                  <a:srgbClr val="7CC8D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Bezahlung</a:t>
                  </a:r>
                </a:p>
              </p:txBody>
            </p:sp>
            <p:sp>
              <p:nvSpPr>
                <p:cNvPr id="33" name="Pfeil: Chevron 32">
                  <a:extLst>
                    <a:ext uri="{FF2B5EF4-FFF2-40B4-BE49-F238E27FC236}">
                      <a16:creationId xmlns:a16="http://schemas.microsoft.com/office/drawing/2014/main" id="{B05737D5-0BF0-413F-935A-54C90B18A27D}"/>
                    </a:ext>
                  </a:extLst>
                </p:cNvPr>
                <p:cNvSpPr/>
                <p:nvPr/>
              </p:nvSpPr>
              <p:spPr bwMode="gray">
                <a:xfrm>
                  <a:off x="5452839" y="2622601"/>
                  <a:ext cx="1255152" cy="473024"/>
                </a:xfrm>
                <a:prstGeom prst="chevron">
                  <a:avLst/>
                </a:prstGeom>
                <a:solidFill>
                  <a:srgbClr val="61BDD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a:t>
                  </a:r>
                </a:p>
              </p:txBody>
            </p:sp>
            <p:sp>
              <p:nvSpPr>
                <p:cNvPr id="34" name="Pfeil: Chevron 33">
                  <a:extLst>
                    <a:ext uri="{FF2B5EF4-FFF2-40B4-BE49-F238E27FC236}">
                      <a16:creationId xmlns:a16="http://schemas.microsoft.com/office/drawing/2014/main" id="{CBE5B043-7956-41AE-AD80-F82ABCB1C52C}"/>
                    </a:ext>
                  </a:extLst>
                </p:cNvPr>
                <p:cNvSpPr/>
                <p:nvPr/>
              </p:nvSpPr>
              <p:spPr bwMode="gray">
                <a:xfrm>
                  <a:off x="6499853" y="2622601"/>
                  <a:ext cx="1255152" cy="473024"/>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b="1" dirty="0">
                      <a:solidFill>
                        <a:schemeClr val="bg1"/>
                      </a:solidFill>
                      <a:latin typeface="+mj-lt"/>
                    </a:rPr>
                    <a:t>Lieferung/</a:t>
                  </a:r>
                  <a:br>
                    <a:rPr lang="de-DE" sz="1000" b="1" dirty="0">
                      <a:solidFill>
                        <a:schemeClr val="bg1"/>
                      </a:solidFill>
                      <a:latin typeface="+mj-lt"/>
                    </a:rPr>
                  </a:br>
                  <a:r>
                    <a:rPr lang="de-DE" sz="1000" b="1" dirty="0">
                      <a:solidFill>
                        <a:schemeClr val="bg1"/>
                      </a:solidFill>
                      <a:latin typeface="+mj-lt"/>
                    </a:rPr>
                    <a:t>Distribution</a:t>
                  </a:r>
                </a:p>
              </p:txBody>
            </p:sp>
          </p:grpSp>
        </p:grpSp>
      </p:grpSp>
      <p:grpSp>
        <p:nvGrpSpPr>
          <p:cNvPr id="40" name="Gruppieren 39">
            <a:extLst>
              <a:ext uri="{FF2B5EF4-FFF2-40B4-BE49-F238E27FC236}">
                <a16:creationId xmlns:a16="http://schemas.microsoft.com/office/drawing/2014/main" id="{FF4D84DA-8149-7A4F-397E-BB1AD5622611}"/>
              </a:ext>
            </a:extLst>
          </p:cNvPr>
          <p:cNvGrpSpPr/>
          <p:nvPr/>
        </p:nvGrpSpPr>
        <p:grpSpPr bwMode="gray">
          <a:xfrm>
            <a:off x="5200117" y="6241200"/>
            <a:ext cx="1791767" cy="252000"/>
            <a:chOff x="10011075" y="6241200"/>
            <a:chExt cx="1791767" cy="252000"/>
          </a:xfrm>
        </p:grpSpPr>
        <p:sp>
          <p:nvSpPr>
            <p:cNvPr id="41" name="Fußzeile">
              <a:extLst>
                <a:ext uri="{FF2B5EF4-FFF2-40B4-BE49-F238E27FC236}">
                  <a16:creationId xmlns:a16="http://schemas.microsoft.com/office/drawing/2014/main" id="{A63A7275-6AEC-FF51-4C0A-8D76F51A6484}"/>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2" name="ICON">
              <a:hlinkClick r:id="rId2" action="ppaction://hlinksldjump"/>
              <a:extLst>
                <a:ext uri="{FF2B5EF4-FFF2-40B4-BE49-F238E27FC236}">
                  <a16:creationId xmlns:a16="http://schemas.microsoft.com/office/drawing/2014/main" id="{67E508D0-2523-BF96-B812-54C59FBB9AC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3" name="Grafik 2" descr="Ein Bild, das Text enthält.&#10;&#10;Automatisch generierte Beschreibung">
            <a:extLst>
              <a:ext uri="{FF2B5EF4-FFF2-40B4-BE49-F238E27FC236}">
                <a16:creationId xmlns:a16="http://schemas.microsoft.com/office/drawing/2014/main" id="{3A193776-74AA-ACF2-D775-B9C0C079233E}"/>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4863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04075DE-DBB4-48A0-8A93-7D20B24C3746}"/>
              </a:ext>
            </a:extLst>
          </p:cNvPr>
          <p:cNvSpPr>
            <a:spLocks noGrp="1"/>
          </p:cNvSpPr>
          <p:nvPr>
            <p:ph sz="half" idx="1"/>
          </p:nvPr>
        </p:nvSpPr>
        <p:spPr bwMode="gray">
          <a:xfrm>
            <a:off x="540070" y="1512000"/>
            <a:ext cx="2134800" cy="4298400"/>
          </a:xfrm>
        </p:spPr>
        <p:txBody>
          <a:bodyPr vert="horz" lIns="0" tIns="1980000" rIns="0" bIns="0" rtlCol="0">
            <a:noAutofit/>
          </a:bodyPr>
          <a:lstStyle/>
          <a:p>
            <a:pPr marL="0" indent="0">
              <a:buNone/>
            </a:pPr>
            <a:r>
              <a:rPr lang="de-DE" sz="1600" dirty="0"/>
              <a:t>Das Unternehmen hat sich auf die Zertifizierung von Datenschutz-programmen von Websites spezialisiert </a:t>
            </a:r>
            <a:br>
              <a:rPr lang="de-DE" sz="1600" dirty="0"/>
            </a:br>
            <a:r>
              <a:rPr lang="de-DE" sz="1600" dirty="0"/>
              <a:t>und zertifiziert Websites aus unterschiedlichen Branchen.</a:t>
            </a:r>
          </a:p>
        </p:txBody>
      </p:sp>
      <p:sp>
        <p:nvSpPr>
          <p:cNvPr id="4" name="Inhaltsplatzhalter 3">
            <a:extLst>
              <a:ext uri="{FF2B5EF4-FFF2-40B4-BE49-F238E27FC236}">
                <a16:creationId xmlns:a16="http://schemas.microsoft.com/office/drawing/2014/main" id="{39C00CE7-041B-4258-A696-327E91E5B05C}"/>
              </a:ext>
            </a:extLst>
          </p:cNvPr>
          <p:cNvSpPr>
            <a:spLocks noGrp="1"/>
          </p:cNvSpPr>
          <p:nvPr>
            <p:ph sz="half" idx="14"/>
          </p:nvPr>
        </p:nvSpPr>
        <p:spPr bwMode="gray">
          <a:xfrm>
            <a:off x="3105544" y="1512000"/>
            <a:ext cx="2134800" cy="4298400"/>
          </a:xfrm>
        </p:spPr>
        <p:txBody>
          <a:bodyPr vert="horz" lIns="0" tIns="1980000" rIns="0" bIns="0" rtlCol="0">
            <a:noAutofit/>
          </a:bodyPr>
          <a:lstStyle/>
          <a:p>
            <a:pPr marL="0" indent="0">
              <a:buNone/>
            </a:pPr>
            <a:r>
              <a:rPr lang="de-DE" sz="1600" dirty="0"/>
              <a:t>PayPal konzentriert sich mit seinem Angebot nur auf Bezahlvorgänge und monetäre Transaktionen innerhalb der Wert-schöpfungskette.</a:t>
            </a:r>
          </a:p>
        </p:txBody>
      </p:sp>
      <p:pic>
        <p:nvPicPr>
          <p:cNvPr id="18" name="Bildplatzhalter 14">
            <a:extLst>
              <a:ext uri="{FF2B5EF4-FFF2-40B4-BE49-F238E27FC236}">
                <a16:creationId xmlns:a16="http://schemas.microsoft.com/office/drawing/2014/main" id="{ACCB766A-0BBB-4C1D-9648-3F9596D167FA}"/>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Layer Player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1" y="0"/>
            <a:ext cx="3956915"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Haben wir ausreichend Wissen und Kompetenzen, um unser Geschäft kurzfristig an neue Marktgegebenheiten anzupassen?</a:t>
            </a:r>
          </a:p>
          <a:p>
            <a:pPr>
              <a:lnSpc>
                <a:spcPct val="90000"/>
              </a:lnSpc>
              <a:spcAft>
                <a:spcPts val="1000"/>
              </a:spcAft>
            </a:pPr>
            <a:r>
              <a:rPr lang="de-DE" sz="1600" dirty="0">
                <a:solidFill>
                  <a:schemeClr val="bg1"/>
                </a:solidFill>
              </a:rPr>
              <a:t>Spielen Verbundeffekte in unserem Spezialgebiet eine wichtige Rolle?</a:t>
            </a:r>
          </a:p>
        </p:txBody>
      </p:sp>
      <p:sp>
        <p:nvSpPr>
          <p:cNvPr id="19" name="Inhaltsplatzhalter 3">
            <a:extLst>
              <a:ext uri="{FF2B5EF4-FFF2-40B4-BE49-F238E27FC236}">
                <a16:creationId xmlns:a16="http://schemas.microsoft.com/office/drawing/2014/main" id="{3CF6ADC8-0835-4BD4-B563-814D300F5A7F}"/>
              </a:ext>
            </a:extLst>
          </p:cNvPr>
          <p:cNvSpPr txBox="1">
            <a:spLocks/>
          </p:cNvSpPr>
          <p:nvPr/>
        </p:nvSpPr>
        <p:spPr bwMode="gray">
          <a:xfrm>
            <a:off x="5671017" y="1512000"/>
            <a:ext cx="2134800" cy="4298400"/>
          </a:xfrm>
          <a:prstGeom prst="rect">
            <a:avLst/>
          </a:prstGeom>
        </p:spPr>
        <p:txBody>
          <a:bodyPr vert="horz" lIns="0" tIns="1980000" rIns="0" bIns="0" rtlCol="0">
            <a:noAutofit/>
          </a:bodyPr>
          <a:lstStyle>
            <a:lvl1pPr indent="0" defTabSz="914491">
              <a:lnSpc>
                <a:spcPct val="90000"/>
              </a:lnSpc>
              <a:spcBef>
                <a:spcPts val="0"/>
              </a:spcBef>
              <a:spcAft>
                <a:spcPts val="1000"/>
              </a:spcAft>
              <a:buFont typeface="Wingdings" panose="05000000000000000000" pitchFamily="2" charset="2"/>
              <a:buNone/>
              <a:defRPr sz="1600"/>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lvl6pPr>
            <a:lvl7pPr marL="2972097" indent="-228623" defTabSz="914491">
              <a:spcBef>
                <a:spcPct val="20000"/>
              </a:spcBef>
              <a:buFont typeface="Arial" panose="020B0604020202020204" pitchFamily="34" charset="0"/>
              <a:buChar char="•"/>
            </a:lvl7pPr>
            <a:lvl8pPr marL="3429343" indent="-228623" defTabSz="914491">
              <a:spcBef>
                <a:spcPct val="20000"/>
              </a:spcBef>
              <a:buFont typeface="Arial" panose="020B0604020202020204" pitchFamily="34" charset="0"/>
              <a:buChar char="•"/>
            </a:lvl8pPr>
            <a:lvl9pPr marL="3886589" indent="-228623" defTabSz="914491">
              <a:spcBef>
                <a:spcPct val="20000"/>
              </a:spcBef>
              <a:buFont typeface="Arial" panose="020B0604020202020204" pitchFamily="34" charset="0"/>
              <a:buChar char="•"/>
            </a:lvl9pPr>
          </a:lstStyle>
          <a:p>
            <a:r>
              <a:rPr lang="de-DE" dirty="0"/>
              <a:t>Als reiner Logistik-Anbieter bietet DHL Unternehmen eine Lösung für den Versand von Waren in der Wert-schöpfungskette an.</a:t>
            </a:r>
          </a:p>
        </p:txBody>
      </p:sp>
      <p:sp>
        <p:nvSpPr>
          <p:cNvPr id="20" name="Inhaltsplatzhalter 25">
            <a:extLst>
              <a:ext uri="{FF2B5EF4-FFF2-40B4-BE49-F238E27FC236}">
                <a16:creationId xmlns:a16="http://schemas.microsoft.com/office/drawing/2014/main" id="{199C986B-B8A0-4293-819B-341992F5B593}"/>
              </a:ext>
            </a:extLst>
          </p:cNvPr>
          <p:cNvSpPr txBox="1">
            <a:spLocks/>
          </p:cNvSpPr>
          <p:nvPr/>
        </p:nvSpPr>
        <p:spPr bwMode="gray">
          <a:xfrm>
            <a:off x="540070" y="1872000"/>
            <a:ext cx="2134800"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TRUSTe</a:t>
            </a:r>
          </a:p>
        </p:txBody>
      </p:sp>
      <p:cxnSp>
        <p:nvCxnSpPr>
          <p:cNvPr id="22" name="Gerader Verbinder 21">
            <a:extLst>
              <a:ext uri="{FF2B5EF4-FFF2-40B4-BE49-F238E27FC236}">
                <a16:creationId xmlns:a16="http://schemas.microsoft.com/office/drawing/2014/main" id="{518C64C2-1AAC-4EB8-A822-5C330F4DB129}"/>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3" name="Inhaltsplatzhalter 25">
            <a:extLst>
              <a:ext uri="{FF2B5EF4-FFF2-40B4-BE49-F238E27FC236}">
                <a16:creationId xmlns:a16="http://schemas.microsoft.com/office/drawing/2014/main" id="{C16C2794-EF0E-4A49-9BF5-8AB208369C87}"/>
              </a:ext>
            </a:extLst>
          </p:cNvPr>
          <p:cNvSpPr txBox="1">
            <a:spLocks/>
          </p:cNvSpPr>
          <p:nvPr/>
        </p:nvSpPr>
        <p:spPr bwMode="gray">
          <a:xfrm>
            <a:off x="3105544" y="1872000"/>
            <a:ext cx="2134800"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PayPal</a:t>
            </a:r>
          </a:p>
        </p:txBody>
      </p:sp>
      <p:cxnSp>
        <p:nvCxnSpPr>
          <p:cNvPr id="24" name="Gerader Verbinder 23">
            <a:extLst>
              <a:ext uri="{FF2B5EF4-FFF2-40B4-BE49-F238E27FC236}">
                <a16:creationId xmlns:a16="http://schemas.microsoft.com/office/drawing/2014/main" id="{CA8D0ED5-44C0-4E1E-BDF2-AA0D97BE6F2D}"/>
              </a:ext>
            </a:extLst>
          </p:cNvPr>
          <p:cNvCxnSpPr>
            <a:cxnSpLocks/>
          </p:cNvCxnSpPr>
          <p:nvPr/>
        </p:nvCxnSpPr>
        <p:spPr bwMode="gray">
          <a:xfrm>
            <a:off x="3105544"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5" name="Inhaltsplatzhalter 25">
            <a:extLst>
              <a:ext uri="{FF2B5EF4-FFF2-40B4-BE49-F238E27FC236}">
                <a16:creationId xmlns:a16="http://schemas.microsoft.com/office/drawing/2014/main" id="{B51CEC9C-36FF-4BF2-9035-6C35C6BA84C1}"/>
              </a:ext>
            </a:extLst>
          </p:cNvPr>
          <p:cNvSpPr txBox="1">
            <a:spLocks/>
          </p:cNvSpPr>
          <p:nvPr/>
        </p:nvSpPr>
        <p:spPr bwMode="gray">
          <a:xfrm>
            <a:off x="5671017" y="1872000"/>
            <a:ext cx="2134800"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DHL</a:t>
            </a:r>
          </a:p>
        </p:txBody>
      </p:sp>
      <p:cxnSp>
        <p:nvCxnSpPr>
          <p:cNvPr id="26" name="Gerader Verbinder 25">
            <a:extLst>
              <a:ext uri="{FF2B5EF4-FFF2-40B4-BE49-F238E27FC236}">
                <a16:creationId xmlns:a16="http://schemas.microsoft.com/office/drawing/2014/main" id="{9C13F4CB-FDA9-4B3E-9C3D-4788C72A8355}"/>
              </a:ext>
            </a:extLst>
          </p:cNvPr>
          <p:cNvCxnSpPr/>
          <p:nvPr/>
        </p:nvCxnSpPr>
        <p:spPr bwMode="gray">
          <a:xfrm>
            <a:off x="5671017"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1" name="Freihandform: Form 10">
            <a:extLst>
              <a:ext uri="{FF2B5EF4-FFF2-40B4-BE49-F238E27FC236}">
                <a16:creationId xmlns:a16="http://schemas.microsoft.com/office/drawing/2014/main" id="{F0192DCE-1D73-40FE-9888-66CE9EA19C19}"/>
              </a:ext>
            </a:extLst>
          </p:cNvPr>
          <p:cNvSpPr>
            <a:spLocks noChangeAspect="1"/>
          </p:cNvSpPr>
          <p:nvPr/>
        </p:nvSpPr>
        <p:spPr bwMode="gray">
          <a:xfrm>
            <a:off x="5671017" y="2259268"/>
            <a:ext cx="1080000" cy="152732"/>
          </a:xfrm>
          <a:custGeom>
            <a:avLst/>
            <a:gdLst>
              <a:gd name="connsiteX0" fmla="*/ 539734 w 1673999"/>
              <a:gd name="connsiteY0" fmla="*/ 88021 h 236734"/>
              <a:gd name="connsiteX1" fmla="*/ 512731 w 1673999"/>
              <a:gd name="connsiteY1" fmla="*/ 125206 h 236734"/>
              <a:gd name="connsiteX2" fmla="*/ 524761 w 1673999"/>
              <a:gd name="connsiteY2" fmla="*/ 139608 h 236734"/>
              <a:gd name="connsiteX3" fmla="*/ 643966 w 1673999"/>
              <a:gd name="connsiteY3" fmla="*/ 139608 h 236734"/>
              <a:gd name="connsiteX4" fmla="*/ 679285 w 1673999"/>
              <a:gd name="connsiteY4" fmla="*/ 91611 h 236734"/>
              <a:gd name="connsiteX5" fmla="*/ 602856 w 1673999"/>
              <a:gd name="connsiteY5" fmla="*/ 0 h 236734"/>
              <a:gd name="connsiteX6" fmla="*/ 294399 w 1673999"/>
              <a:gd name="connsiteY6" fmla="*/ 0 h 236734"/>
              <a:gd name="connsiteX7" fmla="*/ 240916 w 1673999"/>
              <a:gd name="connsiteY7" fmla="*/ 72666 h 236734"/>
              <a:gd name="connsiteX8" fmla="*/ 532409 w 1673999"/>
              <a:gd name="connsiteY8" fmla="*/ 72666 h 236734"/>
              <a:gd name="connsiteX9" fmla="*/ 539734 w 1673999"/>
              <a:gd name="connsiteY9" fmla="*/ 88021 h 236734"/>
              <a:gd name="connsiteX10" fmla="*/ 452161 w 1673999"/>
              <a:gd name="connsiteY10" fmla="*/ 157534 h 236734"/>
              <a:gd name="connsiteX11" fmla="*/ 440131 w 1673999"/>
              <a:gd name="connsiteY11" fmla="*/ 143113 h 236734"/>
              <a:gd name="connsiteX12" fmla="*/ 467335 w 1673999"/>
              <a:gd name="connsiteY12" fmla="*/ 106108 h 236734"/>
              <a:gd name="connsiteX13" fmla="*/ 459991 w 1673999"/>
              <a:gd name="connsiteY13" fmla="*/ 90754 h 236734"/>
              <a:gd name="connsiteX14" fmla="*/ 326679 w 1673999"/>
              <a:gd name="connsiteY14" fmla="*/ 90754 h 236734"/>
              <a:gd name="connsiteX15" fmla="*/ 219266 w 1673999"/>
              <a:gd name="connsiteY15" fmla="*/ 236734 h 236734"/>
              <a:gd name="connsiteX16" fmla="*/ 481213 w 1673999"/>
              <a:gd name="connsiteY16" fmla="*/ 236734 h 236734"/>
              <a:gd name="connsiteX17" fmla="*/ 630746 w 1673999"/>
              <a:gd name="connsiteY17" fmla="*/ 157543 h 236734"/>
              <a:gd name="connsiteX18" fmla="*/ 452161 w 1673999"/>
              <a:gd name="connsiteY18" fmla="*/ 157534 h 236734"/>
              <a:gd name="connsiteX19" fmla="*/ 622564 w 1673999"/>
              <a:gd name="connsiteY19" fmla="*/ 236734 h 236734"/>
              <a:gd name="connsiteX20" fmla="*/ 776230 w 1673999"/>
              <a:gd name="connsiteY20" fmla="*/ 236734 h 236734"/>
              <a:gd name="connsiteX21" fmla="*/ 834485 w 1673999"/>
              <a:gd name="connsiteY21" fmla="*/ 157524 h 236734"/>
              <a:gd name="connsiteX22" fmla="*/ 680837 w 1673999"/>
              <a:gd name="connsiteY22" fmla="*/ 157543 h 236734"/>
              <a:gd name="connsiteX23" fmla="*/ 622564 w 1673999"/>
              <a:gd name="connsiteY23" fmla="*/ 236734 h 236734"/>
              <a:gd name="connsiteX24" fmla="*/ 1019042 w 1673999"/>
              <a:gd name="connsiteY24" fmla="*/ 0 h 236734"/>
              <a:gd name="connsiteX25" fmla="*/ 960101 w 1673999"/>
              <a:gd name="connsiteY25" fmla="*/ 80058 h 236734"/>
              <a:gd name="connsiteX26" fmla="*/ 891521 w 1673999"/>
              <a:gd name="connsiteY26" fmla="*/ 80058 h 236734"/>
              <a:gd name="connsiteX27" fmla="*/ 950433 w 1673999"/>
              <a:gd name="connsiteY27" fmla="*/ 0 h 236734"/>
              <a:gd name="connsiteX28" fmla="*/ 796814 w 1673999"/>
              <a:gd name="connsiteY28" fmla="*/ 0 h 236734"/>
              <a:gd name="connsiteX29" fmla="*/ 694039 w 1673999"/>
              <a:gd name="connsiteY29" fmla="*/ 139608 h 236734"/>
              <a:gd name="connsiteX30" fmla="*/ 1069896 w 1673999"/>
              <a:gd name="connsiteY30" fmla="*/ 139608 h 236734"/>
              <a:gd name="connsiteX31" fmla="*/ 1172642 w 1673999"/>
              <a:gd name="connsiteY31" fmla="*/ 0 h 236734"/>
              <a:gd name="connsiteX32" fmla="*/ 1019042 w 1673999"/>
              <a:gd name="connsiteY32" fmla="*/ 0 h 236734"/>
              <a:gd name="connsiteX33" fmla="*/ 844810 w 1673999"/>
              <a:gd name="connsiteY33" fmla="*/ 236734 h 236734"/>
              <a:gd name="connsiteX34" fmla="*/ 998420 w 1673999"/>
              <a:gd name="connsiteY34" fmla="*/ 236734 h 236734"/>
              <a:gd name="connsiteX35" fmla="*/ 1056704 w 1673999"/>
              <a:gd name="connsiteY35" fmla="*/ 157543 h 236734"/>
              <a:gd name="connsiteX36" fmla="*/ 903094 w 1673999"/>
              <a:gd name="connsiteY36" fmla="*/ 157543 h 236734"/>
              <a:gd name="connsiteX37" fmla="*/ 844810 w 1673999"/>
              <a:gd name="connsiteY37" fmla="*/ 236734 h 236734"/>
              <a:gd name="connsiteX38" fmla="*/ 0 w 1673999"/>
              <a:gd name="connsiteY38" fmla="*/ 188776 h 236734"/>
              <a:gd name="connsiteX39" fmla="*/ 0 w 1673999"/>
              <a:gd name="connsiteY39" fmla="*/ 205597 h 236734"/>
              <a:gd name="connsiteX40" fmla="*/ 214008 w 1673999"/>
              <a:gd name="connsiteY40" fmla="*/ 205597 h 236734"/>
              <a:gd name="connsiteX41" fmla="*/ 226371 w 1673999"/>
              <a:gd name="connsiteY41" fmla="*/ 188776 h 236734"/>
              <a:gd name="connsiteX42" fmla="*/ 0 w 1673999"/>
              <a:gd name="connsiteY42" fmla="*/ 188776 h 236734"/>
              <a:gd name="connsiteX43" fmla="*/ 249374 w 1673999"/>
              <a:gd name="connsiteY43" fmla="*/ 157534 h 236734"/>
              <a:gd name="connsiteX44" fmla="*/ 0 w 1673999"/>
              <a:gd name="connsiteY44" fmla="*/ 157534 h 236734"/>
              <a:gd name="connsiteX45" fmla="*/ 0 w 1673999"/>
              <a:gd name="connsiteY45" fmla="*/ 174336 h 236734"/>
              <a:gd name="connsiteX46" fmla="*/ 236982 w 1673999"/>
              <a:gd name="connsiteY46" fmla="*/ 174336 h 236734"/>
              <a:gd name="connsiteX47" fmla="*/ 249374 w 1673999"/>
              <a:gd name="connsiteY47" fmla="*/ 157534 h 236734"/>
              <a:gd name="connsiteX48" fmla="*/ 0 w 1673999"/>
              <a:gd name="connsiteY48" fmla="*/ 236734 h 236734"/>
              <a:gd name="connsiteX49" fmla="*/ 191081 w 1673999"/>
              <a:gd name="connsiteY49" fmla="*/ 236734 h 236734"/>
              <a:gd name="connsiteX50" fmla="*/ 203387 w 1673999"/>
              <a:gd name="connsiteY50" fmla="*/ 220008 h 236734"/>
              <a:gd name="connsiteX51" fmla="*/ 0 w 1673999"/>
              <a:gd name="connsiteY51" fmla="*/ 220008 h 236734"/>
              <a:gd name="connsiteX52" fmla="*/ 0 w 1673999"/>
              <a:gd name="connsiteY52" fmla="*/ 236734 h 236734"/>
              <a:gd name="connsiteX53" fmla="*/ 1448486 w 1673999"/>
              <a:gd name="connsiteY53" fmla="*/ 205588 h 236734"/>
              <a:gd name="connsiteX54" fmla="*/ 1674000 w 1673999"/>
              <a:gd name="connsiteY54" fmla="*/ 205588 h 236734"/>
              <a:gd name="connsiteX55" fmla="*/ 1674000 w 1673999"/>
              <a:gd name="connsiteY55" fmla="*/ 188766 h 236734"/>
              <a:gd name="connsiteX56" fmla="*/ 1460868 w 1673999"/>
              <a:gd name="connsiteY56" fmla="*/ 188766 h 236734"/>
              <a:gd name="connsiteX57" fmla="*/ 1448486 w 1673999"/>
              <a:gd name="connsiteY57" fmla="*/ 205588 h 236734"/>
              <a:gd name="connsiteX58" fmla="*/ 1425578 w 1673999"/>
              <a:gd name="connsiteY58" fmla="*/ 236734 h 236734"/>
              <a:gd name="connsiteX59" fmla="*/ 1674000 w 1673999"/>
              <a:gd name="connsiteY59" fmla="*/ 236734 h 236734"/>
              <a:gd name="connsiteX60" fmla="*/ 1674000 w 1673999"/>
              <a:gd name="connsiteY60" fmla="*/ 220008 h 236734"/>
              <a:gd name="connsiteX61" fmla="*/ 1437875 w 1673999"/>
              <a:gd name="connsiteY61" fmla="*/ 220008 h 236734"/>
              <a:gd name="connsiteX62" fmla="*/ 1425578 w 1673999"/>
              <a:gd name="connsiteY62" fmla="*/ 236734 h 236734"/>
              <a:gd name="connsiteX63" fmla="*/ 1483833 w 1673999"/>
              <a:gd name="connsiteY63" fmla="*/ 157534 h 236734"/>
              <a:gd name="connsiteX64" fmla="*/ 1471479 w 1673999"/>
              <a:gd name="connsiteY64" fmla="*/ 174355 h 236734"/>
              <a:gd name="connsiteX65" fmla="*/ 1674000 w 1673999"/>
              <a:gd name="connsiteY65" fmla="*/ 174355 h 236734"/>
              <a:gd name="connsiteX66" fmla="*/ 1674000 w 1673999"/>
              <a:gd name="connsiteY66" fmla="*/ 157534 h 236734"/>
              <a:gd name="connsiteX67" fmla="*/ 1483833 w 1673999"/>
              <a:gd name="connsiteY67" fmla="*/ 157534 h 236734"/>
              <a:gd name="connsiteX68" fmla="*/ 1282627 w 1673999"/>
              <a:gd name="connsiteY68" fmla="*/ 139608 h 236734"/>
              <a:gd name="connsiteX69" fmla="*/ 1385392 w 1673999"/>
              <a:gd name="connsiteY69" fmla="*/ 0 h 236734"/>
              <a:gd name="connsiteX70" fmla="*/ 1222696 w 1673999"/>
              <a:gd name="connsiteY70" fmla="*/ 0 h 236734"/>
              <a:gd name="connsiteX71" fmla="*/ 1119854 w 1673999"/>
              <a:gd name="connsiteY71" fmla="*/ 139608 h 236734"/>
              <a:gd name="connsiteX72" fmla="*/ 1282627 w 1673999"/>
              <a:gd name="connsiteY72" fmla="*/ 139608 h 236734"/>
              <a:gd name="connsiteX73" fmla="*/ 1106681 w 1673999"/>
              <a:gd name="connsiteY73" fmla="*/ 157534 h 236734"/>
              <a:gd name="connsiteX74" fmla="*/ 1089993 w 1673999"/>
              <a:gd name="connsiteY74" fmla="*/ 180270 h 236734"/>
              <a:gd name="connsiteX75" fmla="*/ 1150725 w 1673999"/>
              <a:gd name="connsiteY75" fmla="*/ 236734 h 236734"/>
              <a:gd name="connsiteX76" fmla="*/ 1397432 w 1673999"/>
              <a:gd name="connsiteY76" fmla="*/ 236734 h 236734"/>
              <a:gd name="connsiteX77" fmla="*/ 1455715 w 1673999"/>
              <a:gd name="connsiteY77" fmla="*/ 157543 h 236734"/>
              <a:gd name="connsiteX78" fmla="*/ 1106681 w 1673999"/>
              <a:gd name="connsiteY78" fmla="*/ 157543 h 23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73999" h="236734">
                <a:moveTo>
                  <a:pt x="539734" y="88021"/>
                </a:moveTo>
                <a:cubicBezTo>
                  <a:pt x="532419" y="97927"/>
                  <a:pt x="520179" y="115148"/>
                  <a:pt x="512731" y="125206"/>
                </a:cubicBezTo>
                <a:cubicBezTo>
                  <a:pt x="508949" y="130321"/>
                  <a:pt x="502120" y="139608"/>
                  <a:pt x="524761" y="139608"/>
                </a:cubicBezTo>
                <a:cubicBezTo>
                  <a:pt x="548716" y="139608"/>
                  <a:pt x="643966" y="139608"/>
                  <a:pt x="643966" y="139608"/>
                </a:cubicBezTo>
                <a:cubicBezTo>
                  <a:pt x="643966" y="139608"/>
                  <a:pt x="663178" y="113471"/>
                  <a:pt x="679285" y="91611"/>
                </a:cubicBezTo>
                <a:cubicBezTo>
                  <a:pt x="701192" y="61874"/>
                  <a:pt x="681180" y="0"/>
                  <a:pt x="602856" y="0"/>
                </a:cubicBezTo>
                <a:cubicBezTo>
                  <a:pt x="532752" y="0"/>
                  <a:pt x="294399" y="0"/>
                  <a:pt x="294399" y="0"/>
                </a:cubicBezTo>
                <a:lnTo>
                  <a:pt x="240916" y="72666"/>
                </a:lnTo>
                <a:cubicBezTo>
                  <a:pt x="240916" y="72666"/>
                  <a:pt x="518179" y="72666"/>
                  <a:pt x="532409" y="72666"/>
                </a:cubicBezTo>
                <a:cubicBezTo>
                  <a:pt x="547126" y="72666"/>
                  <a:pt x="546926" y="78267"/>
                  <a:pt x="539734" y="88021"/>
                </a:cubicBezTo>
                <a:close/>
                <a:moveTo>
                  <a:pt x="452161" y="157534"/>
                </a:moveTo>
                <a:cubicBezTo>
                  <a:pt x="429520" y="157534"/>
                  <a:pt x="436350" y="148228"/>
                  <a:pt x="440131" y="143113"/>
                </a:cubicBezTo>
                <a:cubicBezTo>
                  <a:pt x="447580" y="133055"/>
                  <a:pt x="460019" y="116015"/>
                  <a:pt x="467335" y="106108"/>
                </a:cubicBezTo>
                <a:cubicBezTo>
                  <a:pt x="474536" y="96355"/>
                  <a:pt x="474726" y="90754"/>
                  <a:pt x="459991" y="90754"/>
                </a:cubicBezTo>
                <a:cubicBezTo>
                  <a:pt x="445770" y="90754"/>
                  <a:pt x="326679" y="90754"/>
                  <a:pt x="326679" y="90754"/>
                </a:cubicBezTo>
                <a:lnTo>
                  <a:pt x="219266" y="236734"/>
                </a:lnTo>
                <a:cubicBezTo>
                  <a:pt x="219266" y="236734"/>
                  <a:pt x="411109" y="236734"/>
                  <a:pt x="481213" y="236734"/>
                </a:cubicBezTo>
                <a:cubicBezTo>
                  <a:pt x="567728" y="236734"/>
                  <a:pt x="615896" y="177889"/>
                  <a:pt x="630746" y="157543"/>
                </a:cubicBezTo>
                <a:cubicBezTo>
                  <a:pt x="630746" y="157534"/>
                  <a:pt x="476107" y="157534"/>
                  <a:pt x="452161" y="157534"/>
                </a:cubicBezTo>
                <a:close/>
                <a:moveTo>
                  <a:pt x="622564" y="236734"/>
                </a:moveTo>
                <a:lnTo>
                  <a:pt x="776230" y="236734"/>
                </a:lnTo>
                <a:lnTo>
                  <a:pt x="834485" y="157524"/>
                </a:lnTo>
                <a:lnTo>
                  <a:pt x="680837" y="157543"/>
                </a:lnTo>
                <a:cubicBezTo>
                  <a:pt x="680790" y="157534"/>
                  <a:pt x="622564" y="236734"/>
                  <a:pt x="622564" y="236734"/>
                </a:cubicBezTo>
                <a:close/>
                <a:moveTo>
                  <a:pt x="1019042" y="0"/>
                </a:moveTo>
                <a:lnTo>
                  <a:pt x="960101" y="80058"/>
                </a:lnTo>
                <a:lnTo>
                  <a:pt x="891521" y="80058"/>
                </a:lnTo>
                <a:lnTo>
                  <a:pt x="950433" y="0"/>
                </a:lnTo>
                <a:lnTo>
                  <a:pt x="796814" y="0"/>
                </a:lnTo>
                <a:lnTo>
                  <a:pt x="694039" y="139608"/>
                </a:lnTo>
                <a:lnTo>
                  <a:pt x="1069896" y="139608"/>
                </a:lnTo>
                <a:lnTo>
                  <a:pt x="1172642" y="0"/>
                </a:lnTo>
                <a:lnTo>
                  <a:pt x="1019042" y="0"/>
                </a:lnTo>
                <a:close/>
                <a:moveTo>
                  <a:pt x="844810" y="236734"/>
                </a:moveTo>
                <a:lnTo>
                  <a:pt x="998420" y="236734"/>
                </a:lnTo>
                <a:lnTo>
                  <a:pt x="1056704" y="157543"/>
                </a:lnTo>
                <a:lnTo>
                  <a:pt x="903094" y="157543"/>
                </a:lnTo>
                <a:cubicBezTo>
                  <a:pt x="903037" y="157534"/>
                  <a:pt x="844810" y="236734"/>
                  <a:pt x="844810" y="236734"/>
                </a:cubicBezTo>
                <a:close/>
                <a:moveTo>
                  <a:pt x="0" y="188776"/>
                </a:moveTo>
                <a:lnTo>
                  <a:pt x="0" y="205597"/>
                </a:lnTo>
                <a:lnTo>
                  <a:pt x="214008" y="205597"/>
                </a:lnTo>
                <a:lnTo>
                  <a:pt x="226371" y="188776"/>
                </a:lnTo>
                <a:lnTo>
                  <a:pt x="0" y="188776"/>
                </a:lnTo>
                <a:close/>
                <a:moveTo>
                  <a:pt x="249374" y="157534"/>
                </a:moveTo>
                <a:lnTo>
                  <a:pt x="0" y="157534"/>
                </a:lnTo>
                <a:lnTo>
                  <a:pt x="0" y="174336"/>
                </a:lnTo>
                <a:lnTo>
                  <a:pt x="236982" y="174336"/>
                </a:lnTo>
                <a:lnTo>
                  <a:pt x="249374" y="157534"/>
                </a:lnTo>
                <a:close/>
                <a:moveTo>
                  <a:pt x="0" y="236734"/>
                </a:moveTo>
                <a:lnTo>
                  <a:pt x="191081" y="236734"/>
                </a:lnTo>
                <a:lnTo>
                  <a:pt x="203387" y="220008"/>
                </a:lnTo>
                <a:lnTo>
                  <a:pt x="0" y="220008"/>
                </a:lnTo>
                <a:lnTo>
                  <a:pt x="0" y="236734"/>
                </a:lnTo>
                <a:close/>
                <a:moveTo>
                  <a:pt x="1448486" y="205588"/>
                </a:moveTo>
                <a:lnTo>
                  <a:pt x="1674000" y="205588"/>
                </a:lnTo>
                <a:lnTo>
                  <a:pt x="1674000" y="188766"/>
                </a:lnTo>
                <a:lnTo>
                  <a:pt x="1460868" y="188766"/>
                </a:lnTo>
                <a:lnTo>
                  <a:pt x="1448486" y="205588"/>
                </a:lnTo>
                <a:close/>
                <a:moveTo>
                  <a:pt x="1425578" y="236734"/>
                </a:moveTo>
                <a:lnTo>
                  <a:pt x="1674000" y="236734"/>
                </a:lnTo>
                <a:lnTo>
                  <a:pt x="1674000" y="220008"/>
                </a:lnTo>
                <a:lnTo>
                  <a:pt x="1437875" y="220008"/>
                </a:lnTo>
                <a:lnTo>
                  <a:pt x="1425578" y="236734"/>
                </a:lnTo>
                <a:close/>
                <a:moveTo>
                  <a:pt x="1483833" y="157534"/>
                </a:moveTo>
                <a:lnTo>
                  <a:pt x="1471479" y="174355"/>
                </a:lnTo>
                <a:lnTo>
                  <a:pt x="1674000" y="174355"/>
                </a:lnTo>
                <a:lnTo>
                  <a:pt x="1674000" y="157534"/>
                </a:lnTo>
                <a:lnTo>
                  <a:pt x="1483833" y="157534"/>
                </a:lnTo>
                <a:close/>
                <a:moveTo>
                  <a:pt x="1282627" y="139608"/>
                </a:moveTo>
                <a:lnTo>
                  <a:pt x="1385392" y="0"/>
                </a:lnTo>
                <a:lnTo>
                  <a:pt x="1222696" y="0"/>
                </a:lnTo>
                <a:cubicBezTo>
                  <a:pt x="1222639" y="0"/>
                  <a:pt x="1119854" y="139608"/>
                  <a:pt x="1119854" y="139608"/>
                </a:cubicBezTo>
                <a:lnTo>
                  <a:pt x="1282627" y="139608"/>
                </a:lnTo>
                <a:close/>
                <a:moveTo>
                  <a:pt x="1106681" y="157534"/>
                </a:moveTo>
                <a:cubicBezTo>
                  <a:pt x="1106681" y="157534"/>
                  <a:pt x="1095451" y="172879"/>
                  <a:pt x="1089993" y="180270"/>
                </a:cubicBezTo>
                <a:cubicBezTo>
                  <a:pt x="1070705" y="206331"/>
                  <a:pt x="1087765" y="236734"/>
                  <a:pt x="1150725" y="236734"/>
                </a:cubicBezTo>
                <a:cubicBezTo>
                  <a:pt x="1223458" y="236734"/>
                  <a:pt x="1397432" y="236734"/>
                  <a:pt x="1397432" y="236734"/>
                </a:cubicBezTo>
                <a:lnTo>
                  <a:pt x="1455715" y="157543"/>
                </a:lnTo>
                <a:lnTo>
                  <a:pt x="1106681" y="157543"/>
                </a:lnTo>
                <a:close/>
              </a:path>
            </a:pathLst>
          </a:custGeom>
          <a:solidFill>
            <a:srgbClr val="D50029"/>
          </a:solidFill>
          <a:ln w="9525" cap="flat">
            <a:noFill/>
            <a:prstDash val="solid"/>
            <a:miter/>
          </a:ln>
        </p:spPr>
        <p:txBody>
          <a:bodyPr lIns="0" tIns="0" rIns="0" bIns="0" rtlCol="0" anchor="ctr"/>
          <a:lstStyle/>
          <a:p>
            <a:endParaRPr lang="de-DE" dirty="0"/>
          </a:p>
        </p:txBody>
      </p:sp>
      <p:grpSp>
        <p:nvGrpSpPr>
          <p:cNvPr id="37" name="Gruppieren 36">
            <a:extLst>
              <a:ext uri="{FF2B5EF4-FFF2-40B4-BE49-F238E27FC236}">
                <a16:creationId xmlns:a16="http://schemas.microsoft.com/office/drawing/2014/main" id="{B44B3C35-7712-41C5-A59A-05593ED66B62}"/>
              </a:ext>
            </a:extLst>
          </p:cNvPr>
          <p:cNvGrpSpPr>
            <a:grpSpLocks noChangeAspect="1"/>
          </p:cNvGrpSpPr>
          <p:nvPr/>
        </p:nvGrpSpPr>
        <p:grpSpPr bwMode="gray">
          <a:xfrm>
            <a:off x="3105544" y="2148279"/>
            <a:ext cx="1080000" cy="263721"/>
            <a:chOff x="5505450" y="3271837"/>
            <a:chExt cx="1177157" cy="287445"/>
          </a:xfrm>
        </p:grpSpPr>
        <p:sp>
          <p:nvSpPr>
            <p:cNvPr id="17" name="Freihandform: Form 16">
              <a:extLst>
                <a:ext uri="{FF2B5EF4-FFF2-40B4-BE49-F238E27FC236}">
                  <a16:creationId xmlns:a16="http://schemas.microsoft.com/office/drawing/2014/main" id="{64C8602E-37FE-4505-B43E-85188DFD9B54}"/>
                </a:ext>
              </a:extLst>
            </p:cNvPr>
            <p:cNvSpPr/>
            <p:nvPr/>
          </p:nvSpPr>
          <p:spPr bwMode="gray">
            <a:xfrm>
              <a:off x="5845109" y="3336121"/>
              <a:ext cx="157405" cy="180946"/>
            </a:xfrm>
            <a:custGeom>
              <a:avLst/>
              <a:gdLst>
                <a:gd name="connsiteX0" fmla="*/ 100500 w 157405"/>
                <a:gd name="connsiteY0" fmla="*/ 0 h 180946"/>
                <a:gd name="connsiteX1" fmla="*/ 35359 w 157405"/>
                <a:gd name="connsiteY1" fmla="*/ 0 h 180946"/>
                <a:gd name="connsiteX2" fmla="*/ 26415 w 157405"/>
                <a:gd name="connsiteY2" fmla="*/ 7639 h 180946"/>
                <a:gd name="connsiteX3" fmla="*/ 68 w 157405"/>
                <a:gd name="connsiteY3" fmla="*/ 174679 h 180946"/>
                <a:gd name="connsiteX4" fmla="*/ 5440 w 157405"/>
                <a:gd name="connsiteY4" fmla="*/ 180946 h 180946"/>
                <a:gd name="connsiteX5" fmla="*/ 36540 w 157405"/>
                <a:gd name="connsiteY5" fmla="*/ 180946 h 180946"/>
                <a:gd name="connsiteX6" fmla="*/ 45484 w 157405"/>
                <a:gd name="connsiteY6" fmla="*/ 173298 h 180946"/>
                <a:gd name="connsiteX7" fmla="*/ 52589 w 157405"/>
                <a:gd name="connsiteY7" fmla="*/ 128245 h 180946"/>
                <a:gd name="connsiteX8" fmla="*/ 61524 w 157405"/>
                <a:gd name="connsiteY8" fmla="*/ 120596 h 180946"/>
                <a:gd name="connsiteX9" fmla="*/ 82145 w 157405"/>
                <a:gd name="connsiteY9" fmla="*/ 120596 h 180946"/>
                <a:gd name="connsiteX10" fmla="*/ 156288 w 157405"/>
                <a:gd name="connsiteY10" fmla="*/ 58684 h 180946"/>
                <a:gd name="connsiteX11" fmla="*/ 147982 w 157405"/>
                <a:gd name="connsiteY11" fmla="*/ 16631 h 180946"/>
                <a:gd name="connsiteX12" fmla="*/ 100500 w 157405"/>
                <a:gd name="connsiteY12" fmla="*/ 0 h 180946"/>
                <a:gd name="connsiteX13" fmla="*/ 108015 w 157405"/>
                <a:gd name="connsiteY13" fmla="*/ 61008 h 180946"/>
                <a:gd name="connsiteX14" fmla="*/ 69325 w 157405"/>
                <a:gd name="connsiteY14" fmla="*/ 84382 h 180946"/>
                <a:gd name="connsiteX15" fmla="*/ 59495 w 157405"/>
                <a:gd name="connsiteY15" fmla="*/ 84382 h 180946"/>
                <a:gd name="connsiteX16" fmla="*/ 66391 w 157405"/>
                <a:gd name="connsiteY16" fmla="*/ 40729 h 180946"/>
                <a:gd name="connsiteX17" fmla="*/ 71754 w 157405"/>
                <a:gd name="connsiteY17" fmla="*/ 36147 h 180946"/>
                <a:gd name="connsiteX18" fmla="*/ 76259 w 157405"/>
                <a:gd name="connsiteY18" fmla="*/ 36147 h 180946"/>
                <a:gd name="connsiteX19" fmla="*/ 104853 w 157405"/>
                <a:gd name="connsiteY19" fmla="*/ 42853 h 180946"/>
                <a:gd name="connsiteX20" fmla="*/ 108015 w 157405"/>
                <a:gd name="connsiteY20" fmla="*/ 61008 h 1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405" h="180946">
                  <a:moveTo>
                    <a:pt x="100500" y="0"/>
                  </a:moveTo>
                  <a:lnTo>
                    <a:pt x="35359" y="0"/>
                  </a:lnTo>
                  <a:cubicBezTo>
                    <a:pt x="30901" y="0"/>
                    <a:pt x="27110" y="3239"/>
                    <a:pt x="26415" y="7639"/>
                  </a:cubicBezTo>
                  <a:lnTo>
                    <a:pt x="68" y="174679"/>
                  </a:lnTo>
                  <a:cubicBezTo>
                    <a:pt x="-455" y="177975"/>
                    <a:pt x="2097" y="180946"/>
                    <a:pt x="5440" y="180946"/>
                  </a:cubicBezTo>
                  <a:lnTo>
                    <a:pt x="36540" y="180946"/>
                  </a:lnTo>
                  <a:cubicBezTo>
                    <a:pt x="40997" y="180946"/>
                    <a:pt x="44788" y="177708"/>
                    <a:pt x="45484" y="173298"/>
                  </a:cubicBezTo>
                  <a:lnTo>
                    <a:pt x="52589" y="128245"/>
                  </a:lnTo>
                  <a:cubicBezTo>
                    <a:pt x="53275" y="123835"/>
                    <a:pt x="57076" y="120596"/>
                    <a:pt x="61524" y="120596"/>
                  </a:cubicBezTo>
                  <a:lnTo>
                    <a:pt x="82145" y="120596"/>
                  </a:lnTo>
                  <a:cubicBezTo>
                    <a:pt x="125055" y="120596"/>
                    <a:pt x="149820" y="99832"/>
                    <a:pt x="156288" y="58684"/>
                  </a:cubicBezTo>
                  <a:cubicBezTo>
                    <a:pt x="159203" y="40681"/>
                    <a:pt x="156412" y="26537"/>
                    <a:pt x="147982" y="16631"/>
                  </a:cubicBezTo>
                  <a:cubicBezTo>
                    <a:pt x="138724" y="5753"/>
                    <a:pt x="122303" y="0"/>
                    <a:pt x="100500" y="0"/>
                  </a:cubicBezTo>
                  <a:close/>
                  <a:moveTo>
                    <a:pt x="108015" y="61008"/>
                  </a:moveTo>
                  <a:cubicBezTo>
                    <a:pt x="104453" y="84382"/>
                    <a:pt x="86593" y="84382"/>
                    <a:pt x="69325" y="84382"/>
                  </a:cubicBezTo>
                  <a:lnTo>
                    <a:pt x="59495" y="84382"/>
                  </a:lnTo>
                  <a:lnTo>
                    <a:pt x="66391" y="40729"/>
                  </a:lnTo>
                  <a:cubicBezTo>
                    <a:pt x="66801" y="38090"/>
                    <a:pt x="69087" y="36147"/>
                    <a:pt x="71754" y="36147"/>
                  </a:cubicBezTo>
                  <a:lnTo>
                    <a:pt x="76259" y="36147"/>
                  </a:lnTo>
                  <a:cubicBezTo>
                    <a:pt x="88022" y="36147"/>
                    <a:pt x="99119" y="36147"/>
                    <a:pt x="104853" y="42853"/>
                  </a:cubicBezTo>
                  <a:cubicBezTo>
                    <a:pt x="108272" y="46853"/>
                    <a:pt x="109320" y="52797"/>
                    <a:pt x="108015" y="61008"/>
                  </a:cubicBezTo>
                  <a:close/>
                </a:path>
              </a:pathLst>
            </a:custGeom>
            <a:solidFill>
              <a:srgbClr val="253B80"/>
            </a:solid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08145E37-398C-4ECA-B2F1-8BCBCC09E41E}"/>
                </a:ext>
              </a:extLst>
            </p:cNvPr>
            <p:cNvSpPr/>
            <p:nvPr/>
          </p:nvSpPr>
          <p:spPr bwMode="gray">
            <a:xfrm>
              <a:off x="5992787" y="3393442"/>
              <a:ext cx="152956" cy="126520"/>
            </a:xfrm>
            <a:custGeom>
              <a:avLst/>
              <a:gdLst>
                <a:gd name="connsiteX0" fmla="*/ 147542 w 152956"/>
                <a:gd name="connsiteY0" fmla="*/ 2934 h 126520"/>
                <a:gd name="connsiteX1" fmla="*/ 116348 w 152956"/>
                <a:gd name="connsiteY1" fmla="*/ 2934 h 126520"/>
                <a:gd name="connsiteX2" fmla="*/ 110985 w 152956"/>
                <a:gd name="connsiteY2" fmla="*/ 7515 h 126520"/>
                <a:gd name="connsiteX3" fmla="*/ 109604 w 152956"/>
                <a:gd name="connsiteY3" fmla="*/ 16240 h 126520"/>
                <a:gd name="connsiteX4" fmla="*/ 107423 w 152956"/>
                <a:gd name="connsiteY4" fmla="*/ 13078 h 126520"/>
                <a:gd name="connsiteX5" fmla="*/ 70580 w 152956"/>
                <a:gd name="connsiteY5" fmla="*/ 0 h 126520"/>
                <a:gd name="connsiteX6" fmla="*/ 933 w 152956"/>
                <a:gd name="connsiteY6" fmla="*/ 62732 h 126520"/>
                <a:gd name="connsiteX7" fmla="*/ 12554 w 152956"/>
                <a:gd name="connsiteY7" fmla="*/ 110652 h 126520"/>
                <a:gd name="connsiteX8" fmla="*/ 51844 w 152956"/>
                <a:gd name="connsiteY8" fmla="*/ 126521 h 126520"/>
                <a:gd name="connsiteX9" fmla="*/ 95021 w 152956"/>
                <a:gd name="connsiteY9" fmla="*/ 108661 h 126520"/>
                <a:gd name="connsiteX10" fmla="*/ 93630 w 152956"/>
                <a:gd name="connsiteY10" fmla="*/ 117329 h 126520"/>
                <a:gd name="connsiteX11" fmla="*/ 98984 w 152956"/>
                <a:gd name="connsiteY11" fmla="*/ 123615 h 126520"/>
                <a:gd name="connsiteX12" fmla="*/ 127082 w 152956"/>
                <a:gd name="connsiteY12" fmla="*/ 123615 h 126520"/>
                <a:gd name="connsiteX13" fmla="*/ 136026 w 152956"/>
                <a:gd name="connsiteY13" fmla="*/ 115967 h 126520"/>
                <a:gd name="connsiteX14" fmla="*/ 152885 w 152956"/>
                <a:gd name="connsiteY14" fmla="*/ 9201 h 126520"/>
                <a:gd name="connsiteX15" fmla="*/ 147542 w 152956"/>
                <a:gd name="connsiteY15" fmla="*/ 2934 h 126520"/>
                <a:gd name="connsiteX16" fmla="*/ 104060 w 152956"/>
                <a:gd name="connsiteY16" fmla="*/ 63646 h 126520"/>
                <a:gd name="connsiteX17" fmla="*/ 68865 w 152956"/>
                <a:gd name="connsiteY17" fmla="*/ 93431 h 126520"/>
                <a:gd name="connsiteX18" fmla="*/ 47920 w 152956"/>
                <a:gd name="connsiteY18" fmla="*/ 85020 h 126520"/>
                <a:gd name="connsiteX19" fmla="*/ 43024 w 152956"/>
                <a:gd name="connsiteY19" fmla="*/ 63103 h 126520"/>
                <a:gd name="connsiteX20" fmla="*/ 77981 w 152956"/>
                <a:gd name="connsiteY20" fmla="*/ 33080 h 126520"/>
                <a:gd name="connsiteX21" fmla="*/ 98783 w 152956"/>
                <a:gd name="connsiteY21" fmla="*/ 41577 h 126520"/>
                <a:gd name="connsiteX22" fmla="*/ 104060 w 152956"/>
                <a:gd name="connsiteY22" fmla="*/ 63646 h 1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2956" h="126520">
                  <a:moveTo>
                    <a:pt x="147542" y="2934"/>
                  </a:moveTo>
                  <a:lnTo>
                    <a:pt x="116348" y="2934"/>
                  </a:lnTo>
                  <a:cubicBezTo>
                    <a:pt x="113690" y="2934"/>
                    <a:pt x="111395" y="4877"/>
                    <a:pt x="110985" y="7515"/>
                  </a:cubicBezTo>
                  <a:lnTo>
                    <a:pt x="109604" y="16240"/>
                  </a:lnTo>
                  <a:lnTo>
                    <a:pt x="107423" y="13078"/>
                  </a:lnTo>
                  <a:cubicBezTo>
                    <a:pt x="100669" y="3277"/>
                    <a:pt x="85610" y="0"/>
                    <a:pt x="70580" y="0"/>
                  </a:cubicBezTo>
                  <a:cubicBezTo>
                    <a:pt x="36109" y="0"/>
                    <a:pt x="6667" y="26108"/>
                    <a:pt x="933" y="62732"/>
                  </a:cubicBezTo>
                  <a:cubicBezTo>
                    <a:pt x="-2048" y="81001"/>
                    <a:pt x="2190" y="98469"/>
                    <a:pt x="12554" y="110652"/>
                  </a:cubicBezTo>
                  <a:cubicBezTo>
                    <a:pt x="22060" y="121853"/>
                    <a:pt x="35661" y="126521"/>
                    <a:pt x="51844" y="126521"/>
                  </a:cubicBezTo>
                  <a:cubicBezTo>
                    <a:pt x="79619" y="126521"/>
                    <a:pt x="95021" y="108661"/>
                    <a:pt x="95021" y="108661"/>
                  </a:cubicBezTo>
                  <a:lnTo>
                    <a:pt x="93630" y="117329"/>
                  </a:lnTo>
                  <a:cubicBezTo>
                    <a:pt x="93107" y="120644"/>
                    <a:pt x="95659" y="123615"/>
                    <a:pt x="98984" y="123615"/>
                  </a:cubicBezTo>
                  <a:lnTo>
                    <a:pt x="127082" y="123615"/>
                  </a:lnTo>
                  <a:cubicBezTo>
                    <a:pt x="131549" y="123615"/>
                    <a:pt x="135321" y="120377"/>
                    <a:pt x="136026" y="115967"/>
                  </a:cubicBezTo>
                  <a:lnTo>
                    <a:pt x="152885" y="9201"/>
                  </a:lnTo>
                  <a:cubicBezTo>
                    <a:pt x="153419" y="5915"/>
                    <a:pt x="150876" y="2934"/>
                    <a:pt x="147542" y="2934"/>
                  </a:cubicBezTo>
                  <a:close/>
                  <a:moveTo>
                    <a:pt x="104060" y="63646"/>
                  </a:moveTo>
                  <a:cubicBezTo>
                    <a:pt x="101050" y="81467"/>
                    <a:pt x="86906" y="93431"/>
                    <a:pt x="68865" y="93431"/>
                  </a:cubicBezTo>
                  <a:cubicBezTo>
                    <a:pt x="59807" y="93431"/>
                    <a:pt x="52568" y="90526"/>
                    <a:pt x="47920" y="85020"/>
                  </a:cubicBezTo>
                  <a:cubicBezTo>
                    <a:pt x="43310" y="79553"/>
                    <a:pt x="41557" y="71771"/>
                    <a:pt x="43024" y="63103"/>
                  </a:cubicBezTo>
                  <a:cubicBezTo>
                    <a:pt x="45834" y="45434"/>
                    <a:pt x="60217" y="33080"/>
                    <a:pt x="77981" y="33080"/>
                  </a:cubicBezTo>
                  <a:cubicBezTo>
                    <a:pt x="86839" y="33080"/>
                    <a:pt x="94040" y="36024"/>
                    <a:pt x="98783" y="41577"/>
                  </a:cubicBezTo>
                  <a:cubicBezTo>
                    <a:pt x="103536" y="47187"/>
                    <a:pt x="105422" y="55016"/>
                    <a:pt x="104060" y="63646"/>
                  </a:cubicBezTo>
                  <a:close/>
                </a:path>
              </a:pathLst>
            </a:custGeom>
            <a:solidFill>
              <a:srgbClr val="253B80"/>
            </a:solidFill>
            <a:ln w="9525"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F0832C6B-0A65-4454-90F5-30B93C29F748}"/>
                </a:ext>
              </a:extLst>
            </p:cNvPr>
            <p:cNvSpPr/>
            <p:nvPr/>
          </p:nvSpPr>
          <p:spPr bwMode="gray">
            <a:xfrm>
              <a:off x="6161126" y="3396376"/>
              <a:ext cx="150774" cy="162906"/>
            </a:xfrm>
            <a:custGeom>
              <a:avLst/>
              <a:gdLst>
                <a:gd name="connsiteX0" fmla="*/ 145338 w 150774"/>
                <a:gd name="connsiteY0" fmla="*/ 0 h 162906"/>
                <a:gd name="connsiteX1" fmla="*/ 113992 w 150774"/>
                <a:gd name="connsiteY1" fmla="*/ 0 h 162906"/>
                <a:gd name="connsiteX2" fmla="*/ 106495 w 150774"/>
                <a:gd name="connsiteY2" fmla="*/ 3972 h 162906"/>
                <a:gd name="connsiteX3" fmla="*/ 63261 w 150774"/>
                <a:gd name="connsiteY3" fmla="*/ 67656 h 162906"/>
                <a:gd name="connsiteX4" fmla="*/ 44935 w 150774"/>
                <a:gd name="connsiteY4" fmla="*/ 6458 h 162906"/>
                <a:gd name="connsiteX5" fmla="*/ 36249 w 150774"/>
                <a:gd name="connsiteY5" fmla="*/ 0 h 162906"/>
                <a:gd name="connsiteX6" fmla="*/ 5445 w 150774"/>
                <a:gd name="connsiteY6" fmla="*/ 0 h 162906"/>
                <a:gd name="connsiteX7" fmla="*/ 292 w 150774"/>
                <a:gd name="connsiteY7" fmla="*/ 7182 h 162906"/>
                <a:gd name="connsiteX8" fmla="*/ 34820 w 150774"/>
                <a:gd name="connsiteY8" fmla="*/ 108509 h 162906"/>
                <a:gd name="connsiteX9" fmla="*/ 2359 w 150774"/>
                <a:gd name="connsiteY9" fmla="*/ 154334 h 162906"/>
                <a:gd name="connsiteX10" fmla="*/ 6788 w 150774"/>
                <a:gd name="connsiteY10" fmla="*/ 162906 h 162906"/>
                <a:gd name="connsiteX11" fmla="*/ 38096 w 150774"/>
                <a:gd name="connsiteY11" fmla="*/ 162906 h 162906"/>
                <a:gd name="connsiteX12" fmla="*/ 45535 w 150774"/>
                <a:gd name="connsiteY12" fmla="*/ 159020 h 162906"/>
                <a:gd name="connsiteX13" fmla="*/ 149796 w 150774"/>
                <a:gd name="connsiteY13" fmla="*/ 8525 h 162906"/>
                <a:gd name="connsiteX14" fmla="*/ 145338 w 150774"/>
                <a:gd name="connsiteY14" fmla="*/ 0 h 1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774" h="162906">
                  <a:moveTo>
                    <a:pt x="145338" y="0"/>
                  </a:moveTo>
                  <a:lnTo>
                    <a:pt x="113992" y="0"/>
                  </a:lnTo>
                  <a:cubicBezTo>
                    <a:pt x="111001" y="0"/>
                    <a:pt x="108191" y="1486"/>
                    <a:pt x="106495" y="3972"/>
                  </a:cubicBezTo>
                  <a:lnTo>
                    <a:pt x="63261" y="67656"/>
                  </a:lnTo>
                  <a:lnTo>
                    <a:pt x="44935" y="6458"/>
                  </a:lnTo>
                  <a:cubicBezTo>
                    <a:pt x="43783" y="2629"/>
                    <a:pt x="40249" y="0"/>
                    <a:pt x="36249" y="0"/>
                  </a:cubicBezTo>
                  <a:lnTo>
                    <a:pt x="5445" y="0"/>
                  </a:lnTo>
                  <a:cubicBezTo>
                    <a:pt x="1701" y="0"/>
                    <a:pt x="-899" y="3658"/>
                    <a:pt x="292" y="7182"/>
                  </a:cubicBezTo>
                  <a:lnTo>
                    <a:pt x="34820" y="108509"/>
                  </a:lnTo>
                  <a:lnTo>
                    <a:pt x="2359" y="154334"/>
                  </a:lnTo>
                  <a:cubicBezTo>
                    <a:pt x="-194" y="157944"/>
                    <a:pt x="2378" y="162906"/>
                    <a:pt x="6788" y="162906"/>
                  </a:cubicBezTo>
                  <a:lnTo>
                    <a:pt x="38096" y="162906"/>
                  </a:lnTo>
                  <a:cubicBezTo>
                    <a:pt x="41068" y="162906"/>
                    <a:pt x="43850" y="161458"/>
                    <a:pt x="45535" y="159020"/>
                  </a:cubicBezTo>
                  <a:lnTo>
                    <a:pt x="149796" y="8525"/>
                  </a:lnTo>
                  <a:cubicBezTo>
                    <a:pt x="152292" y="4924"/>
                    <a:pt x="149729" y="0"/>
                    <a:pt x="145338" y="0"/>
                  </a:cubicBezTo>
                  <a:close/>
                </a:path>
              </a:pathLst>
            </a:custGeom>
            <a:solidFill>
              <a:srgbClr val="253B80"/>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B5DE410C-5370-4F84-A77B-CA84B45394B1}"/>
                </a:ext>
              </a:extLst>
            </p:cNvPr>
            <p:cNvSpPr/>
            <p:nvPr/>
          </p:nvSpPr>
          <p:spPr bwMode="gray">
            <a:xfrm>
              <a:off x="6309748" y="3336121"/>
              <a:ext cx="157398" cy="180946"/>
            </a:xfrm>
            <a:custGeom>
              <a:avLst/>
              <a:gdLst>
                <a:gd name="connsiteX0" fmla="*/ 100500 w 157398"/>
                <a:gd name="connsiteY0" fmla="*/ 0 h 180946"/>
                <a:gd name="connsiteX1" fmla="*/ 35349 w 157398"/>
                <a:gd name="connsiteY1" fmla="*/ 0 h 180946"/>
                <a:gd name="connsiteX2" fmla="*/ 26415 w 157398"/>
                <a:gd name="connsiteY2" fmla="*/ 7639 h 180946"/>
                <a:gd name="connsiteX3" fmla="*/ 68 w 157398"/>
                <a:gd name="connsiteY3" fmla="*/ 174679 h 180946"/>
                <a:gd name="connsiteX4" fmla="*/ 5421 w 157398"/>
                <a:gd name="connsiteY4" fmla="*/ 180946 h 180946"/>
                <a:gd name="connsiteX5" fmla="*/ 38854 w 157398"/>
                <a:gd name="connsiteY5" fmla="*/ 180946 h 180946"/>
                <a:gd name="connsiteX6" fmla="*/ 45103 w 157398"/>
                <a:gd name="connsiteY6" fmla="*/ 175593 h 180946"/>
                <a:gd name="connsiteX7" fmla="*/ 52580 w 157398"/>
                <a:gd name="connsiteY7" fmla="*/ 128245 h 180946"/>
                <a:gd name="connsiteX8" fmla="*/ 61514 w 157398"/>
                <a:gd name="connsiteY8" fmla="*/ 120596 h 180946"/>
                <a:gd name="connsiteX9" fmla="*/ 82126 w 157398"/>
                <a:gd name="connsiteY9" fmla="*/ 120596 h 180946"/>
                <a:gd name="connsiteX10" fmla="*/ 156278 w 157398"/>
                <a:gd name="connsiteY10" fmla="*/ 58684 h 180946"/>
                <a:gd name="connsiteX11" fmla="*/ 147963 w 157398"/>
                <a:gd name="connsiteY11" fmla="*/ 16631 h 180946"/>
                <a:gd name="connsiteX12" fmla="*/ 100500 w 157398"/>
                <a:gd name="connsiteY12" fmla="*/ 0 h 180946"/>
                <a:gd name="connsiteX13" fmla="*/ 108015 w 157398"/>
                <a:gd name="connsiteY13" fmla="*/ 61008 h 180946"/>
                <a:gd name="connsiteX14" fmla="*/ 69325 w 157398"/>
                <a:gd name="connsiteY14" fmla="*/ 84382 h 180946"/>
                <a:gd name="connsiteX15" fmla="*/ 59504 w 157398"/>
                <a:gd name="connsiteY15" fmla="*/ 84382 h 180946"/>
                <a:gd name="connsiteX16" fmla="*/ 66410 w 157398"/>
                <a:gd name="connsiteY16" fmla="*/ 40729 h 180946"/>
                <a:gd name="connsiteX17" fmla="*/ 71763 w 157398"/>
                <a:gd name="connsiteY17" fmla="*/ 36147 h 180946"/>
                <a:gd name="connsiteX18" fmla="*/ 76268 w 157398"/>
                <a:gd name="connsiteY18" fmla="*/ 36147 h 180946"/>
                <a:gd name="connsiteX19" fmla="*/ 104862 w 157398"/>
                <a:gd name="connsiteY19" fmla="*/ 42853 h 180946"/>
                <a:gd name="connsiteX20" fmla="*/ 108015 w 157398"/>
                <a:gd name="connsiteY20" fmla="*/ 61008 h 18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398" h="180946">
                  <a:moveTo>
                    <a:pt x="100500" y="0"/>
                  </a:moveTo>
                  <a:lnTo>
                    <a:pt x="35349" y="0"/>
                  </a:lnTo>
                  <a:cubicBezTo>
                    <a:pt x="30901" y="0"/>
                    <a:pt x="27110" y="3239"/>
                    <a:pt x="26415" y="7639"/>
                  </a:cubicBezTo>
                  <a:lnTo>
                    <a:pt x="68" y="174679"/>
                  </a:lnTo>
                  <a:cubicBezTo>
                    <a:pt x="-455" y="177975"/>
                    <a:pt x="2097" y="180946"/>
                    <a:pt x="5421" y="180946"/>
                  </a:cubicBezTo>
                  <a:lnTo>
                    <a:pt x="38854" y="180946"/>
                  </a:lnTo>
                  <a:cubicBezTo>
                    <a:pt x="41959" y="180946"/>
                    <a:pt x="44617" y="178679"/>
                    <a:pt x="45103" y="175593"/>
                  </a:cubicBezTo>
                  <a:lnTo>
                    <a:pt x="52580" y="128245"/>
                  </a:lnTo>
                  <a:cubicBezTo>
                    <a:pt x="53266" y="123835"/>
                    <a:pt x="57066" y="120596"/>
                    <a:pt x="61514" y="120596"/>
                  </a:cubicBezTo>
                  <a:lnTo>
                    <a:pt x="82126" y="120596"/>
                  </a:lnTo>
                  <a:cubicBezTo>
                    <a:pt x="125046" y="120596"/>
                    <a:pt x="149801" y="99832"/>
                    <a:pt x="156278" y="58684"/>
                  </a:cubicBezTo>
                  <a:cubicBezTo>
                    <a:pt x="159203" y="40681"/>
                    <a:pt x="156393" y="26537"/>
                    <a:pt x="147963" y="16631"/>
                  </a:cubicBezTo>
                  <a:cubicBezTo>
                    <a:pt x="138714" y="5753"/>
                    <a:pt x="122303" y="0"/>
                    <a:pt x="100500" y="0"/>
                  </a:cubicBezTo>
                  <a:close/>
                  <a:moveTo>
                    <a:pt x="108015" y="61008"/>
                  </a:moveTo>
                  <a:cubicBezTo>
                    <a:pt x="104462" y="84382"/>
                    <a:pt x="86603" y="84382"/>
                    <a:pt x="69325" y="84382"/>
                  </a:cubicBezTo>
                  <a:lnTo>
                    <a:pt x="59504" y="84382"/>
                  </a:lnTo>
                  <a:lnTo>
                    <a:pt x="66410" y="40729"/>
                  </a:lnTo>
                  <a:cubicBezTo>
                    <a:pt x="66820" y="38090"/>
                    <a:pt x="69087" y="36147"/>
                    <a:pt x="71763" y="36147"/>
                  </a:cubicBezTo>
                  <a:lnTo>
                    <a:pt x="76268" y="36147"/>
                  </a:lnTo>
                  <a:cubicBezTo>
                    <a:pt x="88022" y="36147"/>
                    <a:pt x="99128" y="36147"/>
                    <a:pt x="104862" y="42853"/>
                  </a:cubicBezTo>
                  <a:cubicBezTo>
                    <a:pt x="108282" y="46853"/>
                    <a:pt x="109320" y="52797"/>
                    <a:pt x="108015" y="61008"/>
                  </a:cubicBezTo>
                  <a:close/>
                </a:path>
              </a:pathLst>
            </a:custGeom>
            <a:solidFill>
              <a:srgbClr val="179BD7"/>
            </a:solidFill>
            <a:ln w="9525"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3B4E4015-0771-4487-BBD5-2A6AA2EE338A}"/>
                </a:ext>
              </a:extLst>
            </p:cNvPr>
            <p:cNvSpPr/>
            <p:nvPr/>
          </p:nvSpPr>
          <p:spPr bwMode="gray">
            <a:xfrm>
              <a:off x="6457457" y="3393442"/>
              <a:ext cx="152948" cy="126520"/>
            </a:xfrm>
            <a:custGeom>
              <a:avLst/>
              <a:gdLst>
                <a:gd name="connsiteX0" fmla="*/ 147501 w 152948"/>
                <a:gd name="connsiteY0" fmla="*/ 2934 h 126520"/>
                <a:gd name="connsiteX1" fmla="*/ 116326 w 152948"/>
                <a:gd name="connsiteY1" fmla="*/ 2934 h 126520"/>
                <a:gd name="connsiteX2" fmla="*/ 110973 w 152948"/>
                <a:gd name="connsiteY2" fmla="*/ 7515 h 126520"/>
                <a:gd name="connsiteX3" fmla="*/ 109592 w 152948"/>
                <a:gd name="connsiteY3" fmla="*/ 16240 h 126520"/>
                <a:gd name="connsiteX4" fmla="*/ 107401 w 152948"/>
                <a:gd name="connsiteY4" fmla="*/ 13078 h 126520"/>
                <a:gd name="connsiteX5" fmla="*/ 70568 w 152948"/>
                <a:gd name="connsiteY5" fmla="*/ 0 h 126520"/>
                <a:gd name="connsiteX6" fmla="*/ 931 w 152948"/>
                <a:gd name="connsiteY6" fmla="*/ 62732 h 126520"/>
                <a:gd name="connsiteX7" fmla="*/ 12541 w 152948"/>
                <a:gd name="connsiteY7" fmla="*/ 110652 h 126520"/>
                <a:gd name="connsiteX8" fmla="*/ 51832 w 152948"/>
                <a:gd name="connsiteY8" fmla="*/ 126521 h 126520"/>
                <a:gd name="connsiteX9" fmla="*/ 95009 w 152948"/>
                <a:gd name="connsiteY9" fmla="*/ 108661 h 126520"/>
                <a:gd name="connsiteX10" fmla="*/ 93618 w 152948"/>
                <a:gd name="connsiteY10" fmla="*/ 117329 h 126520"/>
                <a:gd name="connsiteX11" fmla="*/ 98990 w 152948"/>
                <a:gd name="connsiteY11" fmla="*/ 123615 h 126520"/>
                <a:gd name="connsiteX12" fmla="*/ 127080 w 152948"/>
                <a:gd name="connsiteY12" fmla="*/ 123615 h 126520"/>
                <a:gd name="connsiteX13" fmla="*/ 136014 w 152948"/>
                <a:gd name="connsiteY13" fmla="*/ 115967 h 126520"/>
                <a:gd name="connsiteX14" fmla="*/ 152883 w 152948"/>
                <a:gd name="connsiteY14" fmla="*/ 9201 h 126520"/>
                <a:gd name="connsiteX15" fmla="*/ 147501 w 152948"/>
                <a:gd name="connsiteY15" fmla="*/ 2934 h 126520"/>
                <a:gd name="connsiteX16" fmla="*/ 104020 w 152948"/>
                <a:gd name="connsiteY16" fmla="*/ 63646 h 126520"/>
                <a:gd name="connsiteX17" fmla="*/ 68825 w 152948"/>
                <a:gd name="connsiteY17" fmla="*/ 93431 h 126520"/>
                <a:gd name="connsiteX18" fmla="*/ 47879 w 152948"/>
                <a:gd name="connsiteY18" fmla="*/ 85020 h 126520"/>
                <a:gd name="connsiteX19" fmla="*/ 42983 w 152948"/>
                <a:gd name="connsiteY19" fmla="*/ 63103 h 126520"/>
                <a:gd name="connsiteX20" fmla="*/ 77940 w 152948"/>
                <a:gd name="connsiteY20" fmla="*/ 33080 h 126520"/>
                <a:gd name="connsiteX21" fmla="*/ 98743 w 152948"/>
                <a:gd name="connsiteY21" fmla="*/ 41577 h 126520"/>
                <a:gd name="connsiteX22" fmla="*/ 104020 w 152948"/>
                <a:gd name="connsiteY22" fmla="*/ 63646 h 1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2948" h="126520">
                  <a:moveTo>
                    <a:pt x="147501" y="2934"/>
                  </a:moveTo>
                  <a:lnTo>
                    <a:pt x="116326" y="2934"/>
                  </a:lnTo>
                  <a:cubicBezTo>
                    <a:pt x="113649" y="2934"/>
                    <a:pt x="111373" y="4877"/>
                    <a:pt x="110973" y="7515"/>
                  </a:cubicBezTo>
                  <a:lnTo>
                    <a:pt x="109592" y="16240"/>
                  </a:lnTo>
                  <a:lnTo>
                    <a:pt x="107401" y="13078"/>
                  </a:lnTo>
                  <a:cubicBezTo>
                    <a:pt x="100648" y="3277"/>
                    <a:pt x="85598" y="0"/>
                    <a:pt x="70568" y="0"/>
                  </a:cubicBezTo>
                  <a:cubicBezTo>
                    <a:pt x="36097" y="0"/>
                    <a:pt x="6665" y="26108"/>
                    <a:pt x="931" y="62732"/>
                  </a:cubicBezTo>
                  <a:cubicBezTo>
                    <a:pt x="-2041" y="81001"/>
                    <a:pt x="2178" y="98469"/>
                    <a:pt x="12541" y="110652"/>
                  </a:cubicBezTo>
                  <a:cubicBezTo>
                    <a:pt x="22066" y="121853"/>
                    <a:pt x="35649" y="126521"/>
                    <a:pt x="51832" y="126521"/>
                  </a:cubicBezTo>
                  <a:cubicBezTo>
                    <a:pt x="79607" y="126521"/>
                    <a:pt x="95009" y="108661"/>
                    <a:pt x="95009" y="108661"/>
                  </a:cubicBezTo>
                  <a:lnTo>
                    <a:pt x="93618" y="117329"/>
                  </a:lnTo>
                  <a:cubicBezTo>
                    <a:pt x="93094" y="120644"/>
                    <a:pt x="95647" y="123615"/>
                    <a:pt x="98990" y="123615"/>
                  </a:cubicBezTo>
                  <a:lnTo>
                    <a:pt x="127080" y="123615"/>
                  </a:lnTo>
                  <a:cubicBezTo>
                    <a:pt x="131528" y="123615"/>
                    <a:pt x="135319" y="120377"/>
                    <a:pt x="136014" y="115967"/>
                  </a:cubicBezTo>
                  <a:lnTo>
                    <a:pt x="152883" y="9201"/>
                  </a:lnTo>
                  <a:cubicBezTo>
                    <a:pt x="153397" y="5915"/>
                    <a:pt x="150845" y="2934"/>
                    <a:pt x="147501" y="2934"/>
                  </a:cubicBezTo>
                  <a:close/>
                  <a:moveTo>
                    <a:pt x="104020" y="63646"/>
                  </a:moveTo>
                  <a:cubicBezTo>
                    <a:pt x="101029" y="81467"/>
                    <a:pt x="86865" y="93431"/>
                    <a:pt x="68825" y="93431"/>
                  </a:cubicBezTo>
                  <a:cubicBezTo>
                    <a:pt x="59785" y="93431"/>
                    <a:pt x="52527" y="90526"/>
                    <a:pt x="47879" y="85020"/>
                  </a:cubicBezTo>
                  <a:cubicBezTo>
                    <a:pt x="43269" y="79553"/>
                    <a:pt x="41536" y="71771"/>
                    <a:pt x="42983" y="63103"/>
                  </a:cubicBezTo>
                  <a:cubicBezTo>
                    <a:pt x="45812" y="45434"/>
                    <a:pt x="60176" y="33080"/>
                    <a:pt x="77940" y="33080"/>
                  </a:cubicBezTo>
                  <a:cubicBezTo>
                    <a:pt x="86798" y="33080"/>
                    <a:pt x="93999" y="36024"/>
                    <a:pt x="98743" y="41577"/>
                  </a:cubicBezTo>
                  <a:cubicBezTo>
                    <a:pt x="103515" y="47187"/>
                    <a:pt x="105401" y="55016"/>
                    <a:pt x="104020" y="63646"/>
                  </a:cubicBezTo>
                  <a:close/>
                </a:path>
              </a:pathLst>
            </a:custGeom>
            <a:solidFill>
              <a:srgbClr val="179BD7"/>
            </a:solidFill>
            <a:ln w="9525"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94DA7D47-B22A-4788-B26A-7AD36308F4AC}"/>
                </a:ext>
              </a:extLst>
            </p:cNvPr>
            <p:cNvSpPr/>
            <p:nvPr/>
          </p:nvSpPr>
          <p:spPr bwMode="gray">
            <a:xfrm>
              <a:off x="6614929" y="3336111"/>
              <a:ext cx="67678" cy="180955"/>
            </a:xfrm>
            <a:custGeom>
              <a:avLst/>
              <a:gdLst>
                <a:gd name="connsiteX0" fmla="*/ 26805 w 67678"/>
                <a:gd name="connsiteY0" fmla="*/ 4591 h 180955"/>
                <a:gd name="connsiteX1" fmla="*/ 68 w 67678"/>
                <a:gd name="connsiteY1" fmla="*/ 174689 h 180955"/>
                <a:gd name="connsiteX2" fmla="*/ 5421 w 67678"/>
                <a:gd name="connsiteY2" fmla="*/ 180956 h 180955"/>
                <a:gd name="connsiteX3" fmla="*/ 32301 w 67678"/>
                <a:gd name="connsiteY3" fmla="*/ 180956 h 180955"/>
                <a:gd name="connsiteX4" fmla="*/ 41245 w 67678"/>
                <a:gd name="connsiteY4" fmla="*/ 173307 h 180955"/>
                <a:gd name="connsiteX5" fmla="*/ 67610 w 67678"/>
                <a:gd name="connsiteY5" fmla="*/ 6277 h 180955"/>
                <a:gd name="connsiteX6" fmla="*/ 62257 w 67678"/>
                <a:gd name="connsiteY6" fmla="*/ 0 h 180955"/>
                <a:gd name="connsiteX7" fmla="*/ 32158 w 67678"/>
                <a:gd name="connsiteY7" fmla="*/ 0 h 180955"/>
                <a:gd name="connsiteX8" fmla="*/ 26805 w 67678"/>
                <a:gd name="connsiteY8" fmla="*/ 4591 h 18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78" h="180955">
                  <a:moveTo>
                    <a:pt x="26805" y="4591"/>
                  </a:moveTo>
                  <a:lnTo>
                    <a:pt x="68" y="174689"/>
                  </a:lnTo>
                  <a:cubicBezTo>
                    <a:pt x="-455" y="177984"/>
                    <a:pt x="2097" y="180956"/>
                    <a:pt x="5421" y="180956"/>
                  </a:cubicBezTo>
                  <a:lnTo>
                    <a:pt x="32301" y="180956"/>
                  </a:lnTo>
                  <a:cubicBezTo>
                    <a:pt x="36768" y="180956"/>
                    <a:pt x="40559" y="177717"/>
                    <a:pt x="41245" y="173307"/>
                  </a:cubicBezTo>
                  <a:lnTo>
                    <a:pt x="67610" y="6277"/>
                  </a:lnTo>
                  <a:cubicBezTo>
                    <a:pt x="68134" y="2981"/>
                    <a:pt x="65581" y="0"/>
                    <a:pt x="62257" y="0"/>
                  </a:cubicBezTo>
                  <a:lnTo>
                    <a:pt x="32158" y="0"/>
                  </a:lnTo>
                  <a:cubicBezTo>
                    <a:pt x="29501" y="10"/>
                    <a:pt x="27215" y="1953"/>
                    <a:pt x="26805" y="4591"/>
                  </a:cubicBezTo>
                  <a:close/>
                </a:path>
              </a:pathLst>
            </a:custGeom>
            <a:solidFill>
              <a:srgbClr val="179BD7"/>
            </a:solidFill>
            <a:ln w="9525"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10E6413B-54EC-4734-9B00-3BAA7BD5A059}"/>
                </a:ext>
              </a:extLst>
            </p:cNvPr>
            <p:cNvSpPr/>
            <p:nvPr/>
          </p:nvSpPr>
          <p:spPr bwMode="gray">
            <a:xfrm>
              <a:off x="5515556" y="3281590"/>
              <a:ext cx="223739" cy="267938"/>
            </a:xfrm>
            <a:custGeom>
              <a:avLst/>
              <a:gdLst>
                <a:gd name="connsiteX0" fmla="*/ 59103 w 223739"/>
                <a:gd name="connsiteY0" fmla="*/ 267938 h 267938"/>
                <a:gd name="connsiteX1" fmla="*/ 64084 w 223739"/>
                <a:gd name="connsiteY1" fmla="*/ 236296 h 267938"/>
                <a:gd name="connsiteX2" fmla="*/ 52988 w 223739"/>
                <a:gd name="connsiteY2" fmla="*/ 236039 h 267938"/>
                <a:gd name="connsiteX3" fmla="*/ 0 w 223739"/>
                <a:gd name="connsiteY3" fmla="*/ 236039 h 267938"/>
                <a:gd name="connsiteX4" fmla="*/ 36824 w 223739"/>
                <a:gd name="connsiteY4" fmla="*/ 2553 h 267938"/>
                <a:gd name="connsiteX5" fmla="*/ 37852 w 223739"/>
                <a:gd name="connsiteY5" fmla="*/ 724 h 267938"/>
                <a:gd name="connsiteX6" fmla="*/ 39815 w 223739"/>
                <a:gd name="connsiteY6" fmla="*/ 0 h 267938"/>
                <a:gd name="connsiteX7" fmla="*/ 129159 w 223739"/>
                <a:gd name="connsiteY7" fmla="*/ 0 h 267938"/>
                <a:gd name="connsiteX8" fmla="*/ 189976 w 223739"/>
                <a:gd name="connsiteY8" fmla="*/ 18355 h 267938"/>
                <a:gd name="connsiteX9" fmla="*/ 199720 w 223739"/>
                <a:gd name="connsiteY9" fmla="*/ 36614 h 267938"/>
                <a:gd name="connsiteX10" fmla="*/ 199787 w 223739"/>
                <a:gd name="connsiteY10" fmla="*/ 61798 h 267938"/>
                <a:gd name="connsiteX11" fmla="*/ 199673 w 223739"/>
                <a:gd name="connsiteY11" fmla="*/ 62532 h 267938"/>
                <a:gd name="connsiteX12" fmla="*/ 199673 w 223739"/>
                <a:gd name="connsiteY12" fmla="*/ 68971 h 267938"/>
                <a:gd name="connsiteX13" fmla="*/ 204683 w 223739"/>
                <a:gd name="connsiteY13" fmla="*/ 71809 h 267938"/>
                <a:gd name="connsiteX14" fmla="*/ 214827 w 223739"/>
                <a:gd name="connsiteY14" fmla="*/ 79543 h 267938"/>
                <a:gd name="connsiteX15" fmla="*/ 223056 w 223739"/>
                <a:gd name="connsiteY15" fmla="*/ 98003 h 267938"/>
                <a:gd name="connsiteX16" fmla="*/ 221885 w 223739"/>
                <a:gd name="connsiteY16" fmla="*/ 124787 h 267938"/>
                <a:gd name="connsiteX17" fmla="*/ 210912 w 223739"/>
                <a:gd name="connsiteY17" fmla="*/ 155105 h 267938"/>
                <a:gd name="connsiteX18" fmla="*/ 193529 w 223739"/>
                <a:gd name="connsiteY18" fmla="*/ 174155 h 267938"/>
                <a:gd name="connsiteX19" fmla="*/ 170117 w 223739"/>
                <a:gd name="connsiteY19" fmla="*/ 184718 h 267938"/>
                <a:gd name="connsiteX20" fmla="*/ 140856 w 223739"/>
                <a:gd name="connsiteY20" fmla="*/ 188100 h 267938"/>
                <a:gd name="connsiteX21" fmla="*/ 133902 w 223739"/>
                <a:gd name="connsiteY21" fmla="*/ 188100 h 267938"/>
                <a:gd name="connsiteX22" fmla="*/ 120310 w 223739"/>
                <a:gd name="connsiteY22" fmla="*/ 193100 h 267938"/>
                <a:gd name="connsiteX23" fmla="*/ 113224 w 223739"/>
                <a:gd name="connsiteY23" fmla="*/ 205750 h 267938"/>
                <a:gd name="connsiteX24" fmla="*/ 112700 w 223739"/>
                <a:gd name="connsiteY24" fmla="*/ 208598 h 267938"/>
                <a:gd name="connsiteX25" fmla="*/ 103899 w 223739"/>
                <a:gd name="connsiteY25" fmla="*/ 264366 h 267938"/>
                <a:gd name="connsiteX26" fmla="*/ 103499 w 223739"/>
                <a:gd name="connsiteY26" fmla="*/ 266414 h 267938"/>
                <a:gd name="connsiteX27" fmla="*/ 102946 w 223739"/>
                <a:gd name="connsiteY27" fmla="*/ 267605 h 267938"/>
                <a:gd name="connsiteX28" fmla="*/ 102032 w 223739"/>
                <a:gd name="connsiteY28" fmla="*/ 267938 h 267938"/>
                <a:gd name="connsiteX29" fmla="*/ 59103 w 223739"/>
                <a:gd name="connsiteY29" fmla="*/ 267938 h 26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739" h="267938">
                  <a:moveTo>
                    <a:pt x="59103" y="267938"/>
                  </a:moveTo>
                  <a:lnTo>
                    <a:pt x="64084" y="236296"/>
                  </a:lnTo>
                  <a:lnTo>
                    <a:pt x="52988" y="236039"/>
                  </a:lnTo>
                  <a:lnTo>
                    <a:pt x="0" y="236039"/>
                  </a:lnTo>
                  <a:lnTo>
                    <a:pt x="36824" y="2553"/>
                  </a:lnTo>
                  <a:cubicBezTo>
                    <a:pt x="36938" y="1848"/>
                    <a:pt x="37309" y="1191"/>
                    <a:pt x="37852" y="724"/>
                  </a:cubicBezTo>
                  <a:cubicBezTo>
                    <a:pt x="38395" y="257"/>
                    <a:pt x="39091" y="0"/>
                    <a:pt x="39815" y="0"/>
                  </a:cubicBezTo>
                  <a:lnTo>
                    <a:pt x="129159" y="0"/>
                  </a:lnTo>
                  <a:cubicBezTo>
                    <a:pt x="158820" y="0"/>
                    <a:pt x="179289" y="6172"/>
                    <a:pt x="189976" y="18355"/>
                  </a:cubicBezTo>
                  <a:cubicBezTo>
                    <a:pt x="194986" y="24070"/>
                    <a:pt x="198177" y="30042"/>
                    <a:pt x="199720" y="36614"/>
                  </a:cubicBezTo>
                  <a:cubicBezTo>
                    <a:pt x="201339" y="43510"/>
                    <a:pt x="201368" y="51749"/>
                    <a:pt x="199787" y="61798"/>
                  </a:cubicBezTo>
                  <a:lnTo>
                    <a:pt x="199673" y="62532"/>
                  </a:lnTo>
                  <a:lnTo>
                    <a:pt x="199673" y="68971"/>
                  </a:lnTo>
                  <a:lnTo>
                    <a:pt x="204683" y="71809"/>
                  </a:lnTo>
                  <a:cubicBezTo>
                    <a:pt x="208902" y="74047"/>
                    <a:pt x="212255" y="76610"/>
                    <a:pt x="214827" y="79543"/>
                  </a:cubicBezTo>
                  <a:cubicBezTo>
                    <a:pt x="219113" y="84430"/>
                    <a:pt x="221885" y="90640"/>
                    <a:pt x="223056" y="98003"/>
                  </a:cubicBezTo>
                  <a:cubicBezTo>
                    <a:pt x="224266" y="105575"/>
                    <a:pt x="223866" y="114586"/>
                    <a:pt x="221885" y="124787"/>
                  </a:cubicBezTo>
                  <a:cubicBezTo>
                    <a:pt x="219599" y="136522"/>
                    <a:pt x="215903" y="146742"/>
                    <a:pt x="210912" y="155105"/>
                  </a:cubicBezTo>
                  <a:cubicBezTo>
                    <a:pt x="206321" y="162811"/>
                    <a:pt x="200473" y="169202"/>
                    <a:pt x="193529" y="174155"/>
                  </a:cubicBezTo>
                  <a:cubicBezTo>
                    <a:pt x="186900" y="178860"/>
                    <a:pt x="179022" y="182432"/>
                    <a:pt x="170117" y="184718"/>
                  </a:cubicBezTo>
                  <a:cubicBezTo>
                    <a:pt x="161487" y="186966"/>
                    <a:pt x="151648" y="188100"/>
                    <a:pt x="140856" y="188100"/>
                  </a:cubicBezTo>
                  <a:lnTo>
                    <a:pt x="133902" y="188100"/>
                  </a:lnTo>
                  <a:cubicBezTo>
                    <a:pt x="128930" y="188100"/>
                    <a:pt x="124101" y="189890"/>
                    <a:pt x="120310" y="193100"/>
                  </a:cubicBezTo>
                  <a:cubicBezTo>
                    <a:pt x="116510" y="196377"/>
                    <a:pt x="113995" y="200854"/>
                    <a:pt x="113224" y="205750"/>
                  </a:cubicBezTo>
                  <a:lnTo>
                    <a:pt x="112700" y="208598"/>
                  </a:lnTo>
                  <a:lnTo>
                    <a:pt x="103899" y="264366"/>
                  </a:lnTo>
                  <a:lnTo>
                    <a:pt x="103499" y="266414"/>
                  </a:lnTo>
                  <a:cubicBezTo>
                    <a:pt x="103394" y="267062"/>
                    <a:pt x="103213" y="267386"/>
                    <a:pt x="102946" y="267605"/>
                  </a:cubicBezTo>
                  <a:cubicBezTo>
                    <a:pt x="102708" y="267805"/>
                    <a:pt x="102365" y="267938"/>
                    <a:pt x="102032" y="267938"/>
                  </a:cubicBezTo>
                  <a:lnTo>
                    <a:pt x="59103" y="267938"/>
                  </a:lnTo>
                  <a:close/>
                </a:path>
              </a:pathLst>
            </a:custGeom>
            <a:solidFill>
              <a:srgbClr val="253B80"/>
            </a:solidFill>
            <a:ln w="9525" cap="flat">
              <a:noFill/>
              <a:prstDash val="solid"/>
              <a:miter/>
            </a:ln>
          </p:spPr>
          <p:txBody>
            <a:bodyPr lIns="0" tIns="0" rIns="0" bIns="0" rtlCol="0" anchor="ctr"/>
            <a:lstStyle/>
            <a:p>
              <a:endParaRPr lang="de-DE" dirty="0"/>
            </a:p>
          </p:txBody>
        </p:sp>
        <p:sp>
          <p:nvSpPr>
            <p:cNvPr id="34" name="Freihandform: Form 33">
              <a:extLst>
                <a:ext uri="{FF2B5EF4-FFF2-40B4-BE49-F238E27FC236}">
                  <a16:creationId xmlns:a16="http://schemas.microsoft.com/office/drawing/2014/main" id="{4286AAC8-9EF8-4BFA-AA00-F0ABCB059061}"/>
                </a:ext>
              </a:extLst>
            </p:cNvPr>
            <p:cNvSpPr/>
            <p:nvPr/>
          </p:nvSpPr>
          <p:spPr bwMode="gray">
            <a:xfrm>
              <a:off x="5564393" y="3344865"/>
              <a:ext cx="184670" cy="214407"/>
            </a:xfrm>
            <a:custGeom>
              <a:avLst/>
              <a:gdLst>
                <a:gd name="connsiteX0" fmla="*/ 160588 w 184670"/>
                <a:gd name="connsiteY0" fmla="*/ 0 h 214407"/>
                <a:gd name="connsiteX1" fmla="*/ 160588 w 184670"/>
                <a:gd name="connsiteY1" fmla="*/ 0 h 214407"/>
                <a:gd name="connsiteX2" fmla="*/ 160588 w 184670"/>
                <a:gd name="connsiteY2" fmla="*/ 0 h 214407"/>
                <a:gd name="connsiteX3" fmla="*/ 159674 w 184670"/>
                <a:gd name="connsiteY3" fmla="*/ 5239 h 214407"/>
                <a:gd name="connsiteX4" fmla="*/ 56099 w 184670"/>
                <a:gd name="connsiteY4" fmla="*/ 86630 h 214407"/>
                <a:gd name="connsiteX5" fmla="*/ 29886 w 184670"/>
                <a:gd name="connsiteY5" fmla="*/ 86630 h 214407"/>
                <a:gd name="connsiteX6" fmla="*/ 17304 w 184670"/>
                <a:gd name="connsiteY6" fmla="*/ 97412 h 214407"/>
                <a:gd name="connsiteX7" fmla="*/ 17304 w 184670"/>
                <a:gd name="connsiteY7" fmla="*/ 97412 h 214407"/>
                <a:gd name="connsiteX8" fmla="*/ 17304 w 184670"/>
                <a:gd name="connsiteY8" fmla="*/ 97412 h 214407"/>
                <a:gd name="connsiteX9" fmla="*/ 3883 w 184670"/>
                <a:gd name="connsiteY9" fmla="*/ 182528 h 214407"/>
                <a:gd name="connsiteX10" fmla="*/ 83 w 184670"/>
                <a:gd name="connsiteY10" fmla="*/ 206654 h 214407"/>
                <a:gd name="connsiteX11" fmla="*/ 6702 w 184670"/>
                <a:gd name="connsiteY11" fmla="*/ 214408 h 214407"/>
                <a:gd name="connsiteX12" fmla="*/ 53194 w 184670"/>
                <a:gd name="connsiteY12" fmla="*/ 214408 h 214407"/>
                <a:gd name="connsiteX13" fmla="*/ 64243 w 184670"/>
                <a:gd name="connsiteY13" fmla="*/ 204978 h 214407"/>
                <a:gd name="connsiteX14" fmla="*/ 64700 w 184670"/>
                <a:gd name="connsiteY14" fmla="*/ 202616 h 214407"/>
                <a:gd name="connsiteX15" fmla="*/ 73454 w 184670"/>
                <a:gd name="connsiteY15" fmla="*/ 147066 h 214407"/>
                <a:gd name="connsiteX16" fmla="*/ 74016 w 184670"/>
                <a:gd name="connsiteY16" fmla="*/ 144018 h 214407"/>
                <a:gd name="connsiteX17" fmla="*/ 85065 w 184670"/>
                <a:gd name="connsiteY17" fmla="*/ 134569 h 214407"/>
                <a:gd name="connsiteX18" fmla="*/ 92018 w 184670"/>
                <a:gd name="connsiteY18" fmla="*/ 134569 h 214407"/>
                <a:gd name="connsiteX19" fmla="*/ 182629 w 184670"/>
                <a:gd name="connsiteY19" fmla="*/ 63360 h 214407"/>
                <a:gd name="connsiteX20" fmla="*/ 173314 w 184670"/>
                <a:gd name="connsiteY20" fmla="*/ 9811 h 214407"/>
                <a:gd name="connsiteX21" fmla="*/ 160588 w 184670"/>
                <a:gd name="connsiteY21" fmla="*/ 0 h 2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670" h="214407">
                  <a:moveTo>
                    <a:pt x="160588" y="0"/>
                  </a:moveTo>
                  <a:lnTo>
                    <a:pt x="160588" y="0"/>
                  </a:lnTo>
                  <a:lnTo>
                    <a:pt x="160588" y="0"/>
                  </a:lnTo>
                  <a:cubicBezTo>
                    <a:pt x="160322" y="1705"/>
                    <a:pt x="160017" y="3448"/>
                    <a:pt x="159674" y="5239"/>
                  </a:cubicBezTo>
                  <a:cubicBezTo>
                    <a:pt x="147892" y="65732"/>
                    <a:pt x="107582" y="86630"/>
                    <a:pt x="56099" y="86630"/>
                  </a:cubicBezTo>
                  <a:lnTo>
                    <a:pt x="29886" y="86630"/>
                  </a:lnTo>
                  <a:cubicBezTo>
                    <a:pt x="23590" y="86630"/>
                    <a:pt x="18285" y="91202"/>
                    <a:pt x="17304" y="97412"/>
                  </a:cubicBezTo>
                  <a:lnTo>
                    <a:pt x="17304" y="97412"/>
                  </a:lnTo>
                  <a:lnTo>
                    <a:pt x="17304" y="97412"/>
                  </a:lnTo>
                  <a:lnTo>
                    <a:pt x="3883" y="182528"/>
                  </a:lnTo>
                  <a:lnTo>
                    <a:pt x="83" y="206654"/>
                  </a:lnTo>
                  <a:cubicBezTo>
                    <a:pt x="-556" y="210731"/>
                    <a:pt x="2588" y="214408"/>
                    <a:pt x="6702" y="214408"/>
                  </a:cubicBezTo>
                  <a:lnTo>
                    <a:pt x="53194" y="214408"/>
                  </a:lnTo>
                  <a:cubicBezTo>
                    <a:pt x="58699" y="214408"/>
                    <a:pt x="63376" y="210407"/>
                    <a:pt x="64243" y="204978"/>
                  </a:cubicBezTo>
                  <a:lnTo>
                    <a:pt x="64700" y="202616"/>
                  </a:lnTo>
                  <a:lnTo>
                    <a:pt x="73454" y="147066"/>
                  </a:lnTo>
                  <a:lnTo>
                    <a:pt x="74016" y="144018"/>
                  </a:lnTo>
                  <a:cubicBezTo>
                    <a:pt x="74873" y="138570"/>
                    <a:pt x="79559" y="134569"/>
                    <a:pt x="85065" y="134569"/>
                  </a:cubicBezTo>
                  <a:lnTo>
                    <a:pt x="92018" y="134569"/>
                  </a:lnTo>
                  <a:cubicBezTo>
                    <a:pt x="137062" y="134569"/>
                    <a:pt x="172323" y="116281"/>
                    <a:pt x="182629" y="63360"/>
                  </a:cubicBezTo>
                  <a:cubicBezTo>
                    <a:pt x="186934" y="41253"/>
                    <a:pt x="184706" y="22793"/>
                    <a:pt x="173314" y="9811"/>
                  </a:cubicBezTo>
                  <a:cubicBezTo>
                    <a:pt x="169866" y="5896"/>
                    <a:pt x="165589" y="2648"/>
                    <a:pt x="160588" y="0"/>
                  </a:cubicBezTo>
                  <a:close/>
                </a:path>
              </a:pathLst>
            </a:custGeom>
            <a:solidFill>
              <a:srgbClr val="179BD7"/>
            </a:solidFill>
            <a:ln w="9525" cap="flat">
              <a:noFill/>
              <a:prstDash val="solid"/>
              <a:miter/>
            </a:ln>
          </p:spPr>
          <p:txBody>
            <a:bodyPr lIns="0" tIns="0" rIns="0" bIns="0" rtlCol="0" anchor="ctr"/>
            <a:lstStyle/>
            <a:p>
              <a:endParaRPr lang="de-DE" dirty="0"/>
            </a:p>
          </p:txBody>
        </p:sp>
        <p:sp>
          <p:nvSpPr>
            <p:cNvPr id="35" name="Freihandform: Form 34">
              <a:extLst>
                <a:ext uri="{FF2B5EF4-FFF2-40B4-BE49-F238E27FC236}">
                  <a16:creationId xmlns:a16="http://schemas.microsoft.com/office/drawing/2014/main" id="{42A3AB65-ED70-4826-A9E3-9957879097AF}"/>
                </a:ext>
              </a:extLst>
            </p:cNvPr>
            <p:cNvSpPr/>
            <p:nvPr/>
          </p:nvSpPr>
          <p:spPr bwMode="gray">
            <a:xfrm>
              <a:off x="5581697" y="3335721"/>
              <a:ext cx="143284" cy="106556"/>
            </a:xfrm>
            <a:custGeom>
              <a:avLst/>
              <a:gdLst>
                <a:gd name="connsiteX0" fmla="*/ 130959 w 143284"/>
                <a:gd name="connsiteY0" fmla="*/ 4229 h 106556"/>
                <a:gd name="connsiteX1" fmla="*/ 125397 w 143284"/>
                <a:gd name="connsiteY1" fmla="*/ 2800 h 106556"/>
                <a:gd name="connsiteX2" fmla="*/ 119501 w 143284"/>
                <a:gd name="connsiteY2" fmla="*/ 1686 h 106556"/>
                <a:gd name="connsiteX3" fmla="*/ 96393 w 143284"/>
                <a:gd name="connsiteY3" fmla="*/ 0 h 106556"/>
                <a:gd name="connsiteX4" fmla="*/ 26365 w 143284"/>
                <a:gd name="connsiteY4" fmla="*/ 0 h 106556"/>
                <a:gd name="connsiteX5" fmla="*/ 21536 w 143284"/>
                <a:gd name="connsiteY5" fmla="*/ 1095 h 106556"/>
                <a:gd name="connsiteX6" fmla="*/ 15326 w 143284"/>
                <a:gd name="connsiteY6" fmla="*/ 9449 h 106556"/>
                <a:gd name="connsiteX7" fmla="*/ 429 w 143284"/>
                <a:gd name="connsiteY7" fmla="*/ 103803 h 106556"/>
                <a:gd name="connsiteX8" fmla="*/ 0 w 143284"/>
                <a:gd name="connsiteY8" fmla="*/ 106556 h 106556"/>
                <a:gd name="connsiteX9" fmla="*/ 12583 w 143284"/>
                <a:gd name="connsiteY9" fmla="*/ 95774 h 106556"/>
                <a:gd name="connsiteX10" fmla="*/ 38795 w 143284"/>
                <a:gd name="connsiteY10" fmla="*/ 95774 h 106556"/>
                <a:gd name="connsiteX11" fmla="*/ 142370 w 143284"/>
                <a:gd name="connsiteY11" fmla="*/ 14383 h 106556"/>
                <a:gd name="connsiteX12" fmla="*/ 143285 w 143284"/>
                <a:gd name="connsiteY12" fmla="*/ 9144 h 106556"/>
                <a:gd name="connsiteX13" fmla="*/ 133598 w 143284"/>
                <a:gd name="connsiteY13" fmla="*/ 5058 h 106556"/>
                <a:gd name="connsiteX14" fmla="*/ 130959 w 143284"/>
                <a:gd name="connsiteY14" fmla="*/ 4229 h 10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284" h="106556">
                  <a:moveTo>
                    <a:pt x="130959" y="4229"/>
                  </a:moveTo>
                  <a:cubicBezTo>
                    <a:pt x="129159" y="3705"/>
                    <a:pt x="127302" y="3229"/>
                    <a:pt x="125397" y="2800"/>
                  </a:cubicBezTo>
                  <a:cubicBezTo>
                    <a:pt x="123482" y="2381"/>
                    <a:pt x="121520" y="2010"/>
                    <a:pt x="119501" y="1686"/>
                  </a:cubicBezTo>
                  <a:cubicBezTo>
                    <a:pt x="112433" y="543"/>
                    <a:pt x="104689" y="0"/>
                    <a:pt x="96393" y="0"/>
                  </a:cubicBezTo>
                  <a:lnTo>
                    <a:pt x="26365" y="0"/>
                  </a:lnTo>
                  <a:cubicBezTo>
                    <a:pt x="24641" y="0"/>
                    <a:pt x="23003" y="391"/>
                    <a:pt x="21536" y="1095"/>
                  </a:cubicBezTo>
                  <a:cubicBezTo>
                    <a:pt x="18307" y="2648"/>
                    <a:pt x="15907" y="5705"/>
                    <a:pt x="15326" y="9449"/>
                  </a:cubicBezTo>
                  <a:lnTo>
                    <a:pt x="429" y="103803"/>
                  </a:lnTo>
                  <a:lnTo>
                    <a:pt x="0" y="106556"/>
                  </a:lnTo>
                  <a:cubicBezTo>
                    <a:pt x="981" y="100346"/>
                    <a:pt x="6286" y="95774"/>
                    <a:pt x="12583" y="95774"/>
                  </a:cubicBezTo>
                  <a:lnTo>
                    <a:pt x="38795" y="95774"/>
                  </a:lnTo>
                  <a:cubicBezTo>
                    <a:pt x="90278" y="95774"/>
                    <a:pt x="130588" y="74867"/>
                    <a:pt x="142370" y="14383"/>
                  </a:cubicBezTo>
                  <a:cubicBezTo>
                    <a:pt x="142723" y="12592"/>
                    <a:pt x="143018" y="10849"/>
                    <a:pt x="143285" y="9144"/>
                  </a:cubicBezTo>
                  <a:cubicBezTo>
                    <a:pt x="140303" y="7563"/>
                    <a:pt x="137074" y="6210"/>
                    <a:pt x="133598" y="5058"/>
                  </a:cubicBezTo>
                  <a:cubicBezTo>
                    <a:pt x="132740" y="4772"/>
                    <a:pt x="131855" y="4496"/>
                    <a:pt x="130959" y="4229"/>
                  </a:cubicBezTo>
                  <a:close/>
                </a:path>
              </a:pathLst>
            </a:custGeom>
            <a:solidFill>
              <a:srgbClr val="222D65"/>
            </a:solidFill>
            <a:ln w="9525"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EF5606C0-7A8B-403F-8ADA-4A422FC80A41}"/>
                </a:ext>
              </a:extLst>
            </p:cNvPr>
            <p:cNvSpPr/>
            <p:nvPr/>
          </p:nvSpPr>
          <p:spPr bwMode="gray">
            <a:xfrm>
              <a:off x="5505450" y="3271837"/>
              <a:ext cx="220828" cy="255555"/>
            </a:xfrm>
            <a:custGeom>
              <a:avLst/>
              <a:gdLst>
                <a:gd name="connsiteX0" fmla="*/ 91573 w 220828"/>
                <a:gd name="connsiteY0" fmla="*/ 73333 h 255555"/>
                <a:gd name="connsiteX1" fmla="*/ 97784 w 220828"/>
                <a:gd name="connsiteY1" fmla="*/ 64989 h 255555"/>
                <a:gd name="connsiteX2" fmla="*/ 102613 w 220828"/>
                <a:gd name="connsiteY2" fmla="*/ 63894 h 255555"/>
                <a:gd name="connsiteX3" fmla="*/ 172641 w 220828"/>
                <a:gd name="connsiteY3" fmla="*/ 63894 h 255555"/>
                <a:gd name="connsiteX4" fmla="*/ 195748 w 220828"/>
                <a:gd name="connsiteY4" fmla="*/ 65580 h 255555"/>
                <a:gd name="connsiteX5" fmla="*/ 201644 w 220828"/>
                <a:gd name="connsiteY5" fmla="*/ 66694 h 255555"/>
                <a:gd name="connsiteX6" fmla="*/ 207207 w 220828"/>
                <a:gd name="connsiteY6" fmla="*/ 68123 h 255555"/>
                <a:gd name="connsiteX7" fmla="*/ 209855 w 220828"/>
                <a:gd name="connsiteY7" fmla="*/ 68942 h 255555"/>
                <a:gd name="connsiteX8" fmla="*/ 219542 w 220828"/>
                <a:gd name="connsiteY8" fmla="*/ 73028 h 255555"/>
                <a:gd name="connsiteX9" fmla="*/ 207426 w 220828"/>
                <a:gd name="connsiteY9" fmla="*/ 21669 h 255555"/>
                <a:gd name="connsiteX10" fmla="*/ 139274 w 220828"/>
                <a:gd name="connsiteY10" fmla="*/ 0 h 255555"/>
                <a:gd name="connsiteX11" fmla="*/ 49930 w 220828"/>
                <a:gd name="connsiteY11" fmla="*/ 0 h 255555"/>
                <a:gd name="connsiteX12" fmla="*/ 37309 w 220828"/>
                <a:gd name="connsiteY12" fmla="*/ 10792 h 255555"/>
                <a:gd name="connsiteX13" fmla="*/ 95 w 220828"/>
                <a:gd name="connsiteY13" fmla="*/ 246678 h 255555"/>
                <a:gd name="connsiteX14" fmla="*/ 7668 w 220828"/>
                <a:gd name="connsiteY14" fmla="*/ 255556 h 255555"/>
                <a:gd name="connsiteX15" fmla="*/ 62827 w 220828"/>
                <a:gd name="connsiteY15" fmla="*/ 255556 h 255555"/>
                <a:gd name="connsiteX16" fmla="*/ 76676 w 220828"/>
                <a:gd name="connsiteY16" fmla="*/ 167688 h 255555"/>
                <a:gd name="connsiteX17" fmla="*/ 91573 w 220828"/>
                <a:gd name="connsiteY17" fmla="*/ 73333 h 2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828" h="255555">
                  <a:moveTo>
                    <a:pt x="91573" y="73333"/>
                  </a:moveTo>
                  <a:cubicBezTo>
                    <a:pt x="92154" y="69590"/>
                    <a:pt x="94555" y="66532"/>
                    <a:pt x="97784" y="64989"/>
                  </a:cubicBezTo>
                  <a:cubicBezTo>
                    <a:pt x="99260" y="64284"/>
                    <a:pt x="100889" y="63894"/>
                    <a:pt x="102613" y="63894"/>
                  </a:cubicBezTo>
                  <a:lnTo>
                    <a:pt x="172641" y="63894"/>
                  </a:lnTo>
                  <a:cubicBezTo>
                    <a:pt x="180937" y="63894"/>
                    <a:pt x="188681" y="64437"/>
                    <a:pt x="195748" y="65580"/>
                  </a:cubicBezTo>
                  <a:cubicBezTo>
                    <a:pt x="197767" y="65903"/>
                    <a:pt x="199730" y="66275"/>
                    <a:pt x="201644" y="66694"/>
                  </a:cubicBezTo>
                  <a:cubicBezTo>
                    <a:pt x="203549" y="67123"/>
                    <a:pt x="205407" y="67599"/>
                    <a:pt x="207207" y="68123"/>
                  </a:cubicBezTo>
                  <a:cubicBezTo>
                    <a:pt x="208102" y="68390"/>
                    <a:pt x="208988" y="68666"/>
                    <a:pt x="209855" y="68942"/>
                  </a:cubicBezTo>
                  <a:cubicBezTo>
                    <a:pt x="213331" y="70094"/>
                    <a:pt x="216560" y="71457"/>
                    <a:pt x="219542" y="73028"/>
                  </a:cubicBezTo>
                  <a:cubicBezTo>
                    <a:pt x="223047" y="50673"/>
                    <a:pt x="219513" y="35452"/>
                    <a:pt x="207426" y="21669"/>
                  </a:cubicBezTo>
                  <a:cubicBezTo>
                    <a:pt x="194100" y="6496"/>
                    <a:pt x="170050" y="0"/>
                    <a:pt x="139274" y="0"/>
                  </a:cubicBezTo>
                  <a:lnTo>
                    <a:pt x="49930" y="0"/>
                  </a:lnTo>
                  <a:cubicBezTo>
                    <a:pt x="43643" y="0"/>
                    <a:pt x="38281" y="4572"/>
                    <a:pt x="37309" y="10792"/>
                  </a:cubicBezTo>
                  <a:lnTo>
                    <a:pt x="95" y="246678"/>
                  </a:lnTo>
                  <a:cubicBezTo>
                    <a:pt x="-638" y="251346"/>
                    <a:pt x="2962" y="255556"/>
                    <a:pt x="7668" y="255556"/>
                  </a:cubicBezTo>
                  <a:lnTo>
                    <a:pt x="62827" y="255556"/>
                  </a:lnTo>
                  <a:lnTo>
                    <a:pt x="76676" y="167688"/>
                  </a:lnTo>
                  <a:lnTo>
                    <a:pt x="91573" y="73333"/>
                  </a:lnTo>
                  <a:close/>
                </a:path>
              </a:pathLst>
            </a:custGeom>
            <a:solidFill>
              <a:srgbClr val="253B80"/>
            </a:solidFill>
            <a:ln w="9525" cap="flat">
              <a:noFill/>
              <a:prstDash val="solid"/>
              <a:miter/>
            </a:ln>
          </p:spPr>
          <p:txBody>
            <a:bodyPr lIns="0" tIns="0" rIns="0" bIns="0" rtlCol="0" anchor="ctr"/>
            <a:lstStyle/>
            <a:p>
              <a:endParaRPr lang="de-DE" dirty="0"/>
            </a:p>
          </p:txBody>
        </p:sp>
      </p:grpSp>
      <p:grpSp>
        <p:nvGrpSpPr>
          <p:cNvPr id="52" name="Gruppieren 51">
            <a:extLst>
              <a:ext uri="{FF2B5EF4-FFF2-40B4-BE49-F238E27FC236}">
                <a16:creationId xmlns:a16="http://schemas.microsoft.com/office/drawing/2014/main" id="{C675299D-FADB-470F-8D1F-9CB8466CB812}"/>
              </a:ext>
            </a:extLst>
          </p:cNvPr>
          <p:cNvGrpSpPr>
            <a:grpSpLocks noChangeAspect="1"/>
          </p:cNvGrpSpPr>
          <p:nvPr/>
        </p:nvGrpSpPr>
        <p:grpSpPr bwMode="gray">
          <a:xfrm>
            <a:off x="540070" y="1872000"/>
            <a:ext cx="506975" cy="540000"/>
            <a:chOff x="3309937" y="457104"/>
            <a:chExt cx="5576886" cy="5940171"/>
          </a:xfrm>
        </p:grpSpPr>
        <p:grpSp>
          <p:nvGrpSpPr>
            <p:cNvPr id="41" name="Grafik 38">
              <a:extLst>
                <a:ext uri="{FF2B5EF4-FFF2-40B4-BE49-F238E27FC236}">
                  <a16:creationId xmlns:a16="http://schemas.microsoft.com/office/drawing/2014/main" id="{763C1AE1-00A7-445B-A9C0-E183C6949FD3}"/>
                </a:ext>
              </a:extLst>
            </p:cNvPr>
            <p:cNvGrpSpPr/>
            <p:nvPr/>
          </p:nvGrpSpPr>
          <p:grpSpPr bwMode="gray">
            <a:xfrm>
              <a:off x="3373182" y="1761744"/>
              <a:ext cx="5501544" cy="4635531"/>
              <a:chOff x="3373182" y="1761744"/>
              <a:chExt cx="5501544" cy="4635531"/>
            </a:xfrm>
          </p:grpSpPr>
          <p:sp>
            <p:nvSpPr>
              <p:cNvPr id="42" name="Freihandform: Form 41">
                <a:extLst>
                  <a:ext uri="{FF2B5EF4-FFF2-40B4-BE49-F238E27FC236}">
                    <a16:creationId xmlns:a16="http://schemas.microsoft.com/office/drawing/2014/main" id="{BA36EFA8-0E88-47D7-A0C9-9DA3DE882115}"/>
                  </a:ext>
                </a:extLst>
              </p:cNvPr>
              <p:cNvSpPr/>
              <p:nvPr/>
            </p:nvSpPr>
            <p:spPr bwMode="gray">
              <a:xfrm>
                <a:off x="3373182" y="1761744"/>
                <a:ext cx="5501544" cy="3039332"/>
              </a:xfrm>
              <a:custGeom>
                <a:avLst/>
                <a:gdLst>
                  <a:gd name="connsiteX0" fmla="*/ 0 w 5501544"/>
                  <a:gd name="connsiteY0" fmla="*/ 0 h 3039332"/>
                  <a:gd name="connsiteX1" fmla="*/ 0 w 5501544"/>
                  <a:gd name="connsiteY1" fmla="*/ 2340197 h 3039332"/>
                  <a:gd name="connsiteX2" fmla="*/ 699230 w 5501544"/>
                  <a:gd name="connsiteY2" fmla="*/ 3039332 h 3039332"/>
                  <a:gd name="connsiteX3" fmla="*/ 699421 w 5501544"/>
                  <a:gd name="connsiteY3" fmla="*/ 3039332 h 3039332"/>
                  <a:gd name="connsiteX4" fmla="*/ 2750725 w 5501544"/>
                  <a:gd name="connsiteY4" fmla="*/ 987933 h 3039332"/>
                  <a:gd name="connsiteX5" fmla="*/ 4802124 w 5501544"/>
                  <a:gd name="connsiteY5" fmla="*/ 3039237 h 3039332"/>
                  <a:gd name="connsiteX6" fmla="*/ 4802219 w 5501544"/>
                  <a:gd name="connsiteY6" fmla="*/ 3039237 h 3039332"/>
                  <a:gd name="connsiteX7" fmla="*/ 5501545 w 5501544"/>
                  <a:gd name="connsiteY7" fmla="*/ 2340197 h 3039332"/>
                  <a:gd name="connsiteX8" fmla="*/ 5501545 w 5501544"/>
                  <a:gd name="connsiteY8" fmla="*/ 0 h 3039332"/>
                  <a:gd name="connsiteX9" fmla="*/ 0 w 5501544"/>
                  <a:gd name="connsiteY9" fmla="*/ 0 h 303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544" h="3039332">
                    <a:moveTo>
                      <a:pt x="0" y="0"/>
                    </a:moveTo>
                    <a:lnTo>
                      <a:pt x="0" y="2340197"/>
                    </a:lnTo>
                    <a:cubicBezTo>
                      <a:pt x="0" y="2726245"/>
                      <a:pt x="313087" y="3039332"/>
                      <a:pt x="699230" y="3039332"/>
                    </a:cubicBezTo>
                    <a:lnTo>
                      <a:pt x="699421" y="3039332"/>
                    </a:lnTo>
                    <a:cubicBezTo>
                      <a:pt x="699421" y="1907953"/>
                      <a:pt x="1619345" y="987933"/>
                      <a:pt x="2750725" y="987933"/>
                    </a:cubicBezTo>
                    <a:cubicBezTo>
                      <a:pt x="3882104" y="987933"/>
                      <a:pt x="4802124" y="1907953"/>
                      <a:pt x="4802124" y="3039237"/>
                    </a:cubicBezTo>
                    <a:lnTo>
                      <a:pt x="4802219" y="3039237"/>
                    </a:lnTo>
                    <a:cubicBezTo>
                      <a:pt x="5188458" y="3039332"/>
                      <a:pt x="5501545" y="2726245"/>
                      <a:pt x="5501545" y="2340197"/>
                    </a:cubicBezTo>
                    <a:lnTo>
                      <a:pt x="5501545" y="0"/>
                    </a:lnTo>
                    <a:lnTo>
                      <a:pt x="0" y="0"/>
                    </a:lnTo>
                    <a:close/>
                  </a:path>
                </a:pathLst>
              </a:custGeom>
              <a:solidFill>
                <a:srgbClr val="8EBA42"/>
              </a:solidFill>
              <a:ln w="9525" cap="flat">
                <a:noFill/>
                <a:prstDash val="solid"/>
                <a:miter/>
              </a:ln>
            </p:spPr>
            <p:txBody>
              <a:bodyPr lIns="0" tIns="0" rIns="0" bIns="0" rtlCol="0" anchor="ctr"/>
              <a:lstStyle/>
              <a:p>
                <a:endParaRPr lang="de-DE" dirty="0"/>
              </a:p>
            </p:txBody>
          </p:sp>
          <p:sp>
            <p:nvSpPr>
              <p:cNvPr id="43" name="Freihandform: Form 42">
                <a:extLst>
                  <a:ext uri="{FF2B5EF4-FFF2-40B4-BE49-F238E27FC236}">
                    <a16:creationId xmlns:a16="http://schemas.microsoft.com/office/drawing/2014/main" id="{50EAF3CA-954D-48BD-8FAF-22EA6D981DCA}"/>
                  </a:ext>
                </a:extLst>
              </p:cNvPr>
              <p:cNvSpPr/>
              <p:nvPr/>
            </p:nvSpPr>
            <p:spPr bwMode="gray">
              <a:xfrm>
                <a:off x="5454204" y="4126801"/>
                <a:ext cx="1347406" cy="673703"/>
              </a:xfrm>
              <a:custGeom>
                <a:avLst/>
                <a:gdLst>
                  <a:gd name="connsiteX0" fmla="*/ 0 w 1347406"/>
                  <a:gd name="connsiteY0" fmla="*/ 673703 h 673703"/>
                  <a:gd name="connsiteX1" fmla="*/ 673703 w 1347406"/>
                  <a:gd name="connsiteY1" fmla="*/ 0 h 673703"/>
                  <a:gd name="connsiteX2" fmla="*/ 1347406 w 1347406"/>
                  <a:gd name="connsiteY2" fmla="*/ 673703 h 673703"/>
                  <a:gd name="connsiteX3" fmla="*/ 0 w 1347406"/>
                  <a:gd name="connsiteY3" fmla="*/ 673703 h 673703"/>
                </a:gdLst>
                <a:ahLst/>
                <a:cxnLst>
                  <a:cxn ang="0">
                    <a:pos x="connsiteX0" y="connsiteY0"/>
                  </a:cxn>
                  <a:cxn ang="0">
                    <a:pos x="connsiteX1" y="connsiteY1"/>
                  </a:cxn>
                  <a:cxn ang="0">
                    <a:pos x="connsiteX2" y="connsiteY2"/>
                  </a:cxn>
                  <a:cxn ang="0">
                    <a:pos x="connsiteX3" y="connsiteY3"/>
                  </a:cxn>
                </a:cxnLst>
                <a:rect l="l" t="t" r="r" b="b"/>
                <a:pathLst>
                  <a:path w="1347406" h="673703">
                    <a:moveTo>
                      <a:pt x="0" y="673703"/>
                    </a:moveTo>
                    <a:cubicBezTo>
                      <a:pt x="0" y="301466"/>
                      <a:pt x="301752" y="0"/>
                      <a:pt x="673703" y="0"/>
                    </a:cubicBezTo>
                    <a:cubicBezTo>
                      <a:pt x="1045655" y="0"/>
                      <a:pt x="1347406" y="301466"/>
                      <a:pt x="1347406" y="673703"/>
                    </a:cubicBezTo>
                    <a:lnTo>
                      <a:pt x="0" y="673703"/>
                    </a:lnTo>
                    <a:close/>
                  </a:path>
                </a:pathLst>
              </a:custGeom>
              <a:solidFill>
                <a:srgbClr val="1D1D1B"/>
              </a:solidFill>
              <a:ln w="9525" cap="flat">
                <a:noFill/>
                <a:prstDash val="solid"/>
                <a:miter/>
              </a:ln>
            </p:spPr>
            <p:txBody>
              <a:bodyPr lIns="0" tIns="0" rIns="0" bIns="0" rtlCol="0" anchor="ctr"/>
              <a:lstStyle/>
              <a:p>
                <a:endParaRPr lang="de-DE" dirty="0"/>
              </a:p>
            </p:txBody>
          </p:sp>
          <p:sp>
            <p:nvSpPr>
              <p:cNvPr id="44" name="Freihandform: Form 43">
                <a:extLst>
                  <a:ext uri="{FF2B5EF4-FFF2-40B4-BE49-F238E27FC236}">
                    <a16:creationId xmlns:a16="http://schemas.microsoft.com/office/drawing/2014/main" id="{68BA70B7-2A6B-474D-87D3-A3751D7077F0}"/>
                  </a:ext>
                </a:extLst>
              </p:cNvPr>
              <p:cNvSpPr/>
              <p:nvPr/>
            </p:nvSpPr>
            <p:spPr bwMode="gray">
              <a:xfrm>
                <a:off x="4523898" y="3204876"/>
                <a:ext cx="3192589" cy="3192399"/>
              </a:xfrm>
              <a:custGeom>
                <a:avLst/>
                <a:gdLst>
                  <a:gd name="connsiteX0" fmla="*/ 0 w 3192589"/>
                  <a:gd name="connsiteY0" fmla="*/ 1596104 h 3192399"/>
                  <a:gd name="connsiteX1" fmla="*/ 1596485 w 3192589"/>
                  <a:gd name="connsiteY1" fmla="*/ 3192399 h 3192399"/>
                  <a:gd name="connsiteX2" fmla="*/ 2728151 w 3192589"/>
                  <a:gd name="connsiteY2" fmla="*/ 2721864 h 3192399"/>
                  <a:gd name="connsiteX3" fmla="*/ 2402967 w 3192589"/>
                  <a:gd name="connsiteY3" fmla="*/ 2398300 h 3192399"/>
                  <a:gd name="connsiteX4" fmla="*/ 1596485 w 3192589"/>
                  <a:gd name="connsiteY4" fmla="*/ 2733770 h 3192399"/>
                  <a:gd name="connsiteX5" fmla="*/ 459010 w 3192589"/>
                  <a:gd name="connsiteY5" fmla="*/ 1596104 h 3192399"/>
                  <a:gd name="connsiteX6" fmla="*/ 1596485 w 3192589"/>
                  <a:gd name="connsiteY6" fmla="*/ 458533 h 3192399"/>
                  <a:gd name="connsiteX7" fmla="*/ 2734151 w 3192589"/>
                  <a:gd name="connsiteY7" fmla="*/ 1596104 h 3192399"/>
                  <a:gd name="connsiteX8" fmla="*/ 3192590 w 3192589"/>
                  <a:gd name="connsiteY8" fmla="*/ 1596104 h 3192399"/>
                  <a:gd name="connsiteX9" fmla="*/ 1596485 w 3192589"/>
                  <a:gd name="connsiteY9" fmla="*/ 0 h 3192399"/>
                  <a:gd name="connsiteX10" fmla="*/ 0 w 3192589"/>
                  <a:gd name="connsiteY10" fmla="*/ 1596104 h 319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2589" h="3192399">
                    <a:moveTo>
                      <a:pt x="0" y="1596104"/>
                    </a:moveTo>
                    <a:cubicBezTo>
                      <a:pt x="0" y="2476405"/>
                      <a:pt x="716185" y="3192399"/>
                      <a:pt x="1596485" y="3192399"/>
                    </a:cubicBezTo>
                    <a:cubicBezTo>
                      <a:pt x="2024253" y="3192304"/>
                      <a:pt x="2426208" y="3025426"/>
                      <a:pt x="2728151" y="2721864"/>
                    </a:cubicBezTo>
                    <a:lnTo>
                      <a:pt x="2402967" y="2398300"/>
                    </a:lnTo>
                    <a:cubicBezTo>
                      <a:pt x="2187607" y="2614708"/>
                      <a:pt x="1901476" y="2733770"/>
                      <a:pt x="1596485" y="2733770"/>
                    </a:cubicBezTo>
                    <a:cubicBezTo>
                      <a:pt x="969264" y="2733770"/>
                      <a:pt x="459010" y="2223516"/>
                      <a:pt x="459010" y="1596104"/>
                    </a:cubicBezTo>
                    <a:cubicBezTo>
                      <a:pt x="459010" y="968693"/>
                      <a:pt x="969264" y="458533"/>
                      <a:pt x="1596485" y="458533"/>
                    </a:cubicBezTo>
                    <a:cubicBezTo>
                      <a:pt x="2223707" y="458533"/>
                      <a:pt x="2734151" y="968693"/>
                      <a:pt x="2734151" y="1596104"/>
                    </a:cubicBezTo>
                    <a:lnTo>
                      <a:pt x="3192590" y="1596104"/>
                    </a:lnTo>
                    <a:cubicBezTo>
                      <a:pt x="3192590" y="716089"/>
                      <a:pt x="2476500" y="0"/>
                      <a:pt x="1596485" y="0"/>
                    </a:cubicBezTo>
                    <a:cubicBezTo>
                      <a:pt x="716471" y="0"/>
                      <a:pt x="0" y="716089"/>
                      <a:pt x="0" y="1596104"/>
                    </a:cubicBezTo>
                  </a:path>
                </a:pathLst>
              </a:custGeom>
              <a:solidFill>
                <a:srgbClr val="1D1D1B"/>
              </a:solidFill>
              <a:ln w="9525" cap="flat">
                <a:noFill/>
                <a:prstDash val="solid"/>
                <a:miter/>
              </a:ln>
            </p:spPr>
            <p:txBody>
              <a:bodyPr lIns="0" tIns="0" rIns="0" bIns="0" rtlCol="0" anchor="ctr"/>
              <a:lstStyle/>
              <a:p>
                <a:endParaRPr lang="de-DE" dirty="0"/>
              </a:p>
            </p:txBody>
          </p:sp>
        </p:grpSp>
        <p:sp>
          <p:nvSpPr>
            <p:cNvPr id="45" name="Freihandform: Form 44">
              <a:extLst>
                <a:ext uri="{FF2B5EF4-FFF2-40B4-BE49-F238E27FC236}">
                  <a16:creationId xmlns:a16="http://schemas.microsoft.com/office/drawing/2014/main" id="{88E2FD33-86AE-44D9-A7DA-1E9F4AF91600}"/>
                </a:ext>
              </a:extLst>
            </p:cNvPr>
            <p:cNvSpPr/>
            <p:nvPr/>
          </p:nvSpPr>
          <p:spPr bwMode="gray">
            <a:xfrm>
              <a:off x="3309937" y="472344"/>
              <a:ext cx="876776" cy="1058227"/>
            </a:xfrm>
            <a:custGeom>
              <a:avLst/>
              <a:gdLst>
                <a:gd name="connsiteX0" fmla="*/ 554831 w 876776"/>
                <a:gd name="connsiteY0" fmla="*/ 214598 h 1058227"/>
                <a:gd name="connsiteX1" fmla="*/ 554831 w 876776"/>
                <a:gd name="connsiteY1" fmla="*/ 1058228 h 1058227"/>
                <a:gd name="connsiteX2" fmla="*/ 322040 w 876776"/>
                <a:gd name="connsiteY2" fmla="*/ 1058228 h 1058227"/>
                <a:gd name="connsiteX3" fmla="*/ 322040 w 876776"/>
                <a:gd name="connsiteY3" fmla="*/ 214598 h 1058227"/>
                <a:gd name="connsiteX4" fmla="*/ 0 w 876776"/>
                <a:gd name="connsiteY4" fmla="*/ 214598 h 1058227"/>
                <a:gd name="connsiteX5" fmla="*/ 0 w 876776"/>
                <a:gd name="connsiteY5" fmla="*/ 0 h 1058227"/>
                <a:gd name="connsiteX6" fmla="*/ 876776 w 876776"/>
                <a:gd name="connsiteY6" fmla="*/ 0 h 1058227"/>
                <a:gd name="connsiteX7" fmla="*/ 876776 w 876776"/>
                <a:gd name="connsiteY7" fmla="*/ 214598 h 1058227"/>
                <a:gd name="connsiteX8" fmla="*/ 554831 w 876776"/>
                <a:gd name="connsiteY8" fmla="*/ 214598 h 105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776" h="1058227">
                  <a:moveTo>
                    <a:pt x="554831" y="214598"/>
                  </a:moveTo>
                  <a:lnTo>
                    <a:pt x="554831" y="1058228"/>
                  </a:lnTo>
                  <a:lnTo>
                    <a:pt x="322040" y="1058228"/>
                  </a:lnTo>
                  <a:lnTo>
                    <a:pt x="322040" y="214598"/>
                  </a:lnTo>
                  <a:lnTo>
                    <a:pt x="0" y="214598"/>
                  </a:lnTo>
                  <a:lnTo>
                    <a:pt x="0" y="0"/>
                  </a:lnTo>
                  <a:lnTo>
                    <a:pt x="876776" y="0"/>
                  </a:lnTo>
                  <a:lnTo>
                    <a:pt x="876776" y="214598"/>
                  </a:lnTo>
                  <a:lnTo>
                    <a:pt x="554831" y="214598"/>
                  </a:lnTo>
                  <a:close/>
                </a:path>
              </a:pathLst>
            </a:custGeom>
            <a:solidFill>
              <a:srgbClr val="1D1D1B"/>
            </a:solidFill>
            <a:ln w="9525" cap="flat">
              <a:noFill/>
              <a:prstDash val="solid"/>
              <a:miter/>
            </a:ln>
          </p:spPr>
          <p:txBody>
            <a:bodyPr lIns="0" tIns="0" rIns="0" bIns="0" rtlCol="0" anchor="ctr"/>
            <a:lstStyle/>
            <a:p>
              <a:endParaRPr lang="de-DE" dirty="0"/>
            </a:p>
          </p:txBody>
        </p:sp>
        <p:grpSp>
          <p:nvGrpSpPr>
            <p:cNvPr id="46" name="Grafik 38">
              <a:extLst>
                <a:ext uri="{FF2B5EF4-FFF2-40B4-BE49-F238E27FC236}">
                  <a16:creationId xmlns:a16="http://schemas.microsoft.com/office/drawing/2014/main" id="{15DF6EEA-A4AA-42A9-AEB5-25C99351B001}"/>
                </a:ext>
              </a:extLst>
            </p:cNvPr>
            <p:cNvGrpSpPr/>
            <p:nvPr/>
          </p:nvGrpSpPr>
          <p:grpSpPr bwMode="gray">
            <a:xfrm>
              <a:off x="4304632" y="457104"/>
              <a:ext cx="2940462" cy="1090041"/>
              <a:chOff x="4304632" y="457104"/>
              <a:chExt cx="2940462" cy="1090041"/>
            </a:xfrm>
            <a:solidFill>
              <a:srgbClr val="1D1D1B"/>
            </a:solidFill>
          </p:grpSpPr>
          <p:sp>
            <p:nvSpPr>
              <p:cNvPr id="47" name="Freihandform: Form 46">
                <a:extLst>
                  <a:ext uri="{FF2B5EF4-FFF2-40B4-BE49-F238E27FC236}">
                    <a16:creationId xmlns:a16="http://schemas.microsoft.com/office/drawing/2014/main" id="{0476BC8F-5A81-4797-8917-E60203D8DDF9}"/>
                  </a:ext>
                </a:extLst>
              </p:cNvPr>
              <p:cNvSpPr/>
              <p:nvPr/>
            </p:nvSpPr>
            <p:spPr bwMode="gray">
              <a:xfrm>
                <a:off x="4304632" y="472344"/>
                <a:ext cx="914781" cy="1058227"/>
              </a:xfrm>
              <a:custGeom>
                <a:avLst/>
                <a:gdLst>
                  <a:gd name="connsiteX0" fmla="*/ 647033 w 914781"/>
                  <a:gd name="connsiteY0" fmla="*/ 361283 h 1058227"/>
                  <a:gd name="connsiteX1" fmla="*/ 464058 w 914781"/>
                  <a:gd name="connsiteY1" fmla="*/ 210026 h 1058227"/>
                  <a:gd name="connsiteX2" fmla="*/ 232696 w 914781"/>
                  <a:gd name="connsiteY2" fmla="*/ 210026 h 1058227"/>
                  <a:gd name="connsiteX3" fmla="*/ 232696 w 914781"/>
                  <a:gd name="connsiteY3" fmla="*/ 513874 h 1058227"/>
                  <a:gd name="connsiteX4" fmla="*/ 468630 w 914781"/>
                  <a:gd name="connsiteY4" fmla="*/ 513874 h 1058227"/>
                  <a:gd name="connsiteX5" fmla="*/ 646938 w 914781"/>
                  <a:gd name="connsiteY5" fmla="*/ 364236 h 1058227"/>
                  <a:gd name="connsiteX6" fmla="*/ 646938 w 914781"/>
                  <a:gd name="connsiteY6" fmla="*/ 361188 h 1058227"/>
                  <a:gd name="connsiteX7" fmla="*/ 642557 w 914781"/>
                  <a:gd name="connsiteY7" fmla="*/ 1058132 h 1058227"/>
                  <a:gd name="connsiteX8" fmla="*/ 415766 w 914781"/>
                  <a:gd name="connsiteY8" fmla="*/ 719519 h 1058227"/>
                  <a:gd name="connsiteX9" fmla="*/ 232791 w 914781"/>
                  <a:gd name="connsiteY9" fmla="*/ 719519 h 1058227"/>
                  <a:gd name="connsiteX10" fmla="*/ 232791 w 914781"/>
                  <a:gd name="connsiteY10" fmla="*/ 1058132 h 1058227"/>
                  <a:gd name="connsiteX11" fmla="*/ 0 w 914781"/>
                  <a:gd name="connsiteY11" fmla="*/ 1058132 h 1058227"/>
                  <a:gd name="connsiteX12" fmla="*/ 0 w 914781"/>
                  <a:gd name="connsiteY12" fmla="*/ 0 h 1058227"/>
                  <a:gd name="connsiteX13" fmla="*/ 483775 w 914781"/>
                  <a:gd name="connsiteY13" fmla="*/ 0 h 1058227"/>
                  <a:gd name="connsiteX14" fmla="*/ 882968 w 914781"/>
                  <a:gd name="connsiteY14" fmla="*/ 349187 h 1058227"/>
                  <a:gd name="connsiteX15" fmla="*/ 882968 w 914781"/>
                  <a:gd name="connsiteY15" fmla="*/ 352235 h 1058227"/>
                  <a:gd name="connsiteX16" fmla="*/ 656273 w 914781"/>
                  <a:gd name="connsiteY16" fmla="*/ 680276 h 1058227"/>
                  <a:gd name="connsiteX17" fmla="*/ 914781 w 914781"/>
                  <a:gd name="connsiteY17" fmla="*/ 1058228 h 1058227"/>
                  <a:gd name="connsiteX18" fmla="*/ 642652 w 914781"/>
                  <a:gd name="connsiteY18" fmla="*/ 1058228 h 105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781" h="1058227">
                    <a:moveTo>
                      <a:pt x="647033" y="361283"/>
                    </a:moveTo>
                    <a:cubicBezTo>
                      <a:pt x="647033" y="261461"/>
                      <a:pt x="577406" y="210026"/>
                      <a:pt x="464058" y="210026"/>
                    </a:cubicBezTo>
                    <a:lnTo>
                      <a:pt x="232696" y="210026"/>
                    </a:lnTo>
                    <a:lnTo>
                      <a:pt x="232696" y="513874"/>
                    </a:lnTo>
                    <a:lnTo>
                      <a:pt x="468630" y="513874"/>
                    </a:lnTo>
                    <a:cubicBezTo>
                      <a:pt x="581978" y="513874"/>
                      <a:pt x="646938" y="453485"/>
                      <a:pt x="646938" y="364236"/>
                    </a:cubicBezTo>
                    <a:lnTo>
                      <a:pt x="646938" y="361188"/>
                    </a:lnTo>
                    <a:close/>
                    <a:moveTo>
                      <a:pt x="642557" y="1058132"/>
                    </a:moveTo>
                    <a:lnTo>
                      <a:pt x="415766" y="719519"/>
                    </a:lnTo>
                    <a:lnTo>
                      <a:pt x="232791" y="719519"/>
                    </a:lnTo>
                    <a:lnTo>
                      <a:pt x="232791" y="1058132"/>
                    </a:lnTo>
                    <a:lnTo>
                      <a:pt x="0" y="1058132"/>
                    </a:lnTo>
                    <a:lnTo>
                      <a:pt x="0" y="0"/>
                    </a:lnTo>
                    <a:lnTo>
                      <a:pt x="483775" y="0"/>
                    </a:lnTo>
                    <a:cubicBezTo>
                      <a:pt x="733330" y="0"/>
                      <a:pt x="882968" y="131445"/>
                      <a:pt x="882968" y="349187"/>
                    </a:cubicBezTo>
                    <a:lnTo>
                      <a:pt x="882968" y="352235"/>
                    </a:lnTo>
                    <a:cubicBezTo>
                      <a:pt x="882968" y="523113"/>
                      <a:pt x="790765" y="630460"/>
                      <a:pt x="656273" y="680276"/>
                    </a:cubicBezTo>
                    <a:lnTo>
                      <a:pt x="914781" y="1058228"/>
                    </a:lnTo>
                    <a:lnTo>
                      <a:pt x="642652" y="1058228"/>
                    </a:lnTo>
                    <a:close/>
                  </a:path>
                </a:pathLst>
              </a:custGeom>
              <a:solidFill>
                <a:srgbClr val="1D1D1B"/>
              </a:solidFill>
              <a:ln w="9525" cap="flat">
                <a:noFill/>
                <a:prstDash val="solid"/>
                <a:miter/>
              </a:ln>
            </p:spPr>
            <p:txBody>
              <a:bodyPr lIns="0" tIns="0" rIns="0" bIns="0" rtlCol="0" anchor="ctr"/>
              <a:lstStyle/>
              <a:p>
                <a:endParaRPr lang="de-DE" dirty="0"/>
              </a:p>
            </p:txBody>
          </p:sp>
          <p:sp>
            <p:nvSpPr>
              <p:cNvPr id="48" name="Freihandform: Form 47">
                <a:extLst>
                  <a:ext uri="{FF2B5EF4-FFF2-40B4-BE49-F238E27FC236}">
                    <a16:creationId xmlns:a16="http://schemas.microsoft.com/office/drawing/2014/main" id="{07D81BBB-B626-4754-B2F0-CB7D92AD6ECE}"/>
                  </a:ext>
                </a:extLst>
              </p:cNvPr>
              <p:cNvSpPr/>
              <p:nvPr/>
            </p:nvSpPr>
            <p:spPr bwMode="gray">
              <a:xfrm>
                <a:off x="5350763" y="472249"/>
                <a:ext cx="922020" cy="1074896"/>
              </a:xfrm>
              <a:custGeom>
                <a:avLst/>
                <a:gdLst>
                  <a:gd name="connsiteX0" fmla="*/ 458057 w 922020"/>
                  <a:gd name="connsiteY0" fmla="*/ 1074896 h 1074896"/>
                  <a:gd name="connsiteX1" fmla="*/ 0 w 922020"/>
                  <a:gd name="connsiteY1" fmla="*/ 604742 h 1074896"/>
                  <a:gd name="connsiteX2" fmla="*/ 0 w 922020"/>
                  <a:gd name="connsiteY2" fmla="*/ 0 h 1074896"/>
                  <a:gd name="connsiteX3" fmla="*/ 232791 w 922020"/>
                  <a:gd name="connsiteY3" fmla="*/ 0 h 1074896"/>
                  <a:gd name="connsiteX4" fmla="*/ 232791 w 922020"/>
                  <a:gd name="connsiteY4" fmla="*/ 598742 h 1074896"/>
                  <a:gd name="connsiteX5" fmla="*/ 461105 w 922020"/>
                  <a:gd name="connsiteY5" fmla="*/ 860203 h 1074896"/>
                  <a:gd name="connsiteX6" fmla="*/ 689324 w 922020"/>
                  <a:gd name="connsiteY6" fmla="*/ 606266 h 1074896"/>
                  <a:gd name="connsiteX7" fmla="*/ 689324 w 922020"/>
                  <a:gd name="connsiteY7" fmla="*/ 0 h 1074896"/>
                  <a:gd name="connsiteX8" fmla="*/ 922020 w 922020"/>
                  <a:gd name="connsiteY8" fmla="*/ 0 h 1074896"/>
                  <a:gd name="connsiteX9" fmla="*/ 922020 w 922020"/>
                  <a:gd name="connsiteY9" fmla="*/ 597122 h 1074896"/>
                  <a:gd name="connsiteX10" fmla="*/ 457962 w 922020"/>
                  <a:gd name="connsiteY10" fmla="*/ 1074896 h 10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020" h="1074896">
                    <a:moveTo>
                      <a:pt x="458057" y="1074896"/>
                    </a:moveTo>
                    <a:cubicBezTo>
                      <a:pt x="173831" y="1074896"/>
                      <a:pt x="0" y="916210"/>
                      <a:pt x="0" y="604742"/>
                    </a:cubicBezTo>
                    <a:lnTo>
                      <a:pt x="0" y="0"/>
                    </a:lnTo>
                    <a:lnTo>
                      <a:pt x="232791" y="0"/>
                    </a:lnTo>
                    <a:lnTo>
                      <a:pt x="232791" y="598742"/>
                    </a:lnTo>
                    <a:cubicBezTo>
                      <a:pt x="232791" y="771049"/>
                      <a:pt x="318897" y="860203"/>
                      <a:pt x="461105" y="860203"/>
                    </a:cubicBezTo>
                    <a:cubicBezTo>
                      <a:pt x="603314" y="860203"/>
                      <a:pt x="689324" y="774097"/>
                      <a:pt x="689324" y="606266"/>
                    </a:cubicBezTo>
                    <a:lnTo>
                      <a:pt x="689324" y="0"/>
                    </a:lnTo>
                    <a:lnTo>
                      <a:pt x="922020" y="0"/>
                    </a:lnTo>
                    <a:lnTo>
                      <a:pt x="922020" y="597122"/>
                    </a:lnTo>
                    <a:cubicBezTo>
                      <a:pt x="922020" y="917639"/>
                      <a:pt x="742188" y="1074896"/>
                      <a:pt x="457962" y="1074896"/>
                    </a:cubicBezTo>
                  </a:path>
                </a:pathLst>
              </a:custGeom>
              <a:solidFill>
                <a:srgbClr val="1D1D1B"/>
              </a:solidFill>
              <a:ln w="9525" cap="flat">
                <a:noFill/>
                <a:prstDash val="solid"/>
                <a:miter/>
              </a:ln>
            </p:spPr>
            <p:txBody>
              <a:bodyPr lIns="0" tIns="0" rIns="0" bIns="0" rtlCol="0" anchor="ctr"/>
              <a:lstStyle/>
              <a:p>
                <a:endParaRPr lang="de-DE" dirty="0"/>
              </a:p>
            </p:txBody>
          </p:sp>
          <p:sp>
            <p:nvSpPr>
              <p:cNvPr id="49" name="Freihandform: Form 48">
                <a:extLst>
                  <a:ext uri="{FF2B5EF4-FFF2-40B4-BE49-F238E27FC236}">
                    <a16:creationId xmlns:a16="http://schemas.microsoft.com/office/drawing/2014/main" id="{88799E74-6B56-4932-BD0D-9C9E99129D19}"/>
                  </a:ext>
                </a:extLst>
              </p:cNvPr>
              <p:cNvSpPr/>
              <p:nvPr/>
            </p:nvSpPr>
            <p:spPr bwMode="gray">
              <a:xfrm>
                <a:off x="6407467" y="457104"/>
                <a:ext cx="837628" cy="1088516"/>
              </a:xfrm>
              <a:custGeom>
                <a:avLst/>
                <a:gdLst>
                  <a:gd name="connsiteX0" fmla="*/ 449008 w 837628"/>
                  <a:gd name="connsiteY0" fmla="*/ 1088517 h 1088516"/>
                  <a:gd name="connsiteX1" fmla="*/ 0 w 837628"/>
                  <a:gd name="connsiteY1" fmla="*/ 919163 h 1088516"/>
                  <a:gd name="connsiteX2" fmla="*/ 137636 w 837628"/>
                  <a:gd name="connsiteY2" fmla="*/ 754475 h 1088516"/>
                  <a:gd name="connsiteX3" fmla="*/ 453580 w 837628"/>
                  <a:gd name="connsiteY3" fmla="*/ 882968 h 1088516"/>
                  <a:gd name="connsiteX4" fmla="*/ 606171 w 837628"/>
                  <a:gd name="connsiteY4" fmla="*/ 783241 h 1088516"/>
                  <a:gd name="connsiteX5" fmla="*/ 606171 w 837628"/>
                  <a:gd name="connsiteY5" fmla="*/ 780098 h 1088516"/>
                  <a:gd name="connsiteX6" fmla="*/ 393097 w 837628"/>
                  <a:gd name="connsiteY6" fmla="*/ 645604 h 1088516"/>
                  <a:gd name="connsiteX7" fmla="*/ 42386 w 837628"/>
                  <a:gd name="connsiteY7" fmla="*/ 322136 h 1088516"/>
                  <a:gd name="connsiteX8" fmla="*/ 42386 w 837628"/>
                  <a:gd name="connsiteY8" fmla="*/ 318992 h 1088516"/>
                  <a:gd name="connsiteX9" fmla="*/ 412718 w 837628"/>
                  <a:gd name="connsiteY9" fmla="*/ 0 h 1088516"/>
                  <a:gd name="connsiteX10" fmla="*/ 805815 w 837628"/>
                  <a:gd name="connsiteY10" fmla="*/ 134588 h 1088516"/>
                  <a:gd name="connsiteX11" fmla="*/ 684943 w 837628"/>
                  <a:gd name="connsiteY11" fmla="*/ 309944 h 1088516"/>
                  <a:gd name="connsiteX12" fmla="*/ 409765 w 837628"/>
                  <a:gd name="connsiteY12" fmla="*/ 205550 h 1088516"/>
                  <a:gd name="connsiteX13" fmla="*/ 273653 w 837628"/>
                  <a:gd name="connsiteY13" fmla="*/ 297752 h 1088516"/>
                  <a:gd name="connsiteX14" fmla="*/ 273653 w 837628"/>
                  <a:gd name="connsiteY14" fmla="*/ 300800 h 1088516"/>
                  <a:gd name="connsiteX15" fmla="*/ 501967 w 837628"/>
                  <a:gd name="connsiteY15" fmla="*/ 439864 h 1088516"/>
                  <a:gd name="connsiteX16" fmla="*/ 837629 w 837628"/>
                  <a:gd name="connsiteY16" fmla="*/ 757333 h 1088516"/>
                  <a:gd name="connsiteX17" fmla="*/ 837629 w 837628"/>
                  <a:gd name="connsiteY17" fmla="*/ 760381 h 1088516"/>
                  <a:gd name="connsiteX18" fmla="*/ 449104 w 837628"/>
                  <a:gd name="connsiteY18" fmla="*/ 1088422 h 108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628" h="1088516">
                    <a:moveTo>
                      <a:pt x="449008" y="1088517"/>
                    </a:moveTo>
                    <a:cubicBezTo>
                      <a:pt x="288798" y="1088517"/>
                      <a:pt x="126968" y="1032510"/>
                      <a:pt x="0" y="919163"/>
                    </a:cubicBezTo>
                    <a:lnTo>
                      <a:pt x="137636" y="754475"/>
                    </a:lnTo>
                    <a:cubicBezTo>
                      <a:pt x="232886" y="833057"/>
                      <a:pt x="332613" y="882968"/>
                      <a:pt x="453580" y="882968"/>
                    </a:cubicBezTo>
                    <a:cubicBezTo>
                      <a:pt x="548830" y="882968"/>
                      <a:pt x="606171" y="845249"/>
                      <a:pt x="606171" y="783241"/>
                    </a:cubicBezTo>
                    <a:lnTo>
                      <a:pt x="606171" y="780098"/>
                    </a:lnTo>
                    <a:cubicBezTo>
                      <a:pt x="606171" y="721233"/>
                      <a:pt x="569881" y="690944"/>
                      <a:pt x="393097" y="645604"/>
                    </a:cubicBezTo>
                    <a:cubicBezTo>
                      <a:pt x="179927" y="591217"/>
                      <a:pt x="42386" y="532257"/>
                      <a:pt x="42386" y="322136"/>
                    </a:cubicBezTo>
                    <a:lnTo>
                      <a:pt x="42386" y="318992"/>
                    </a:lnTo>
                    <a:cubicBezTo>
                      <a:pt x="42386" y="127064"/>
                      <a:pt x="196596" y="0"/>
                      <a:pt x="412718" y="0"/>
                    </a:cubicBezTo>
                    <a:cubicBezTo>
                      <a:pt x="566928" y="0"/>
                      <a:pt x="698563" y="48387"/>
                      <a:pt x="805815" y="134588"/>
                    </a:cubicBezTo>
                    <a:lnTo>
                      <a:pt x="684943" y="309944"/>
                    </a:lnTo>
                    <a:cubicBezTo>
                      <a:pt x="591217" y="244983"/>
                      <a:pt x="499015" y="205550"/>
                      <a:pt x="409765" y="205550"/>
                    </a:cubicBezTo>
                    <a:cubicBezTo>
                      <a:pt x="320516" y="205550"/>
                      <a:pt x="273653" y="246412"/>
                      <a:pt x="273653" y="297752"/>
                    </a:cubicBezTo>
                    <a:lnTo>
                      <a:pt x="273653" y="300800"/>
                    </a:lnTo>
                    <a:cubicBezTo>
                      <a:pt x="273653" y="370427"/>
                      <a:pt x="318992" y="393002"/>
                      <a:pt x="501967" y="439864"/>
                    </a:cubicBezTo>
                    <a:cubicBezTo>
                      <a:pt x="716661" y="495872"/>
                      <a:pt x="837629" y="572929"/>
                      <a:pt x="837629" y="757333"/>
                    </a:cubicBezTo>
                    <a:lnTo>
                      <a:pt x="837629" y="760381"/>
                    </a:lnTo>
                    <a:cubicBezTo>
                      <a:pt x="837629" y="970598"/>
                      <a:pt x="677323" y="1088422"/>
                      <a:pt x="449104" y="1088422"/>
                    </a:cubicBezTo>
                  </a:path>
                </a:pathLst>
              </a:custGeom>
              <a:solidFill>
                <a:srgbClr val="1D1D1B"/>
              </a:solidFill>
              <a:ln w="9525" cap="flat">
                <a:noFill/>
                <a:prstDash val="solid"/>
                <a:miter/>
              </a:ln>
            </p:spPr>
            <p:txBody>
              <a:bodyPr lIns="0" tIns="0" rIns="0" bIns="0" rtlCol="0" anchor="ctr"/>
              <a:lstStyle/>
              <a:p>
                <a:endParaRPr lang="de-DE" dirty="0"/>
              </a:p>
            </p:txBody>
          </p:sp>
        </p:grpSp>
        <p:sp>
          <p:nvSpPr>
            <p:cNvPr id="50" name="Freihandform: Form 49">
              <a:extLst>
                <a:ext uri="{FF2B5EF4-FFF2-40B4-BE49-F238E27FC236}">
                  <a16:creationId xmlns:a16="http://schemas.microsoft.com/office/drawing/2014/main" id="{C45604CD-4E41-42EF-850B-810718309785}"/>
                </a:ext>
              </a:extLst>
            </p:cNvPr>
            <p:cNvSpPr/>
            <p:nvPr/>
          </p:nvSpPr>
          <p:spPr bwMode="gray">
            <a:xfrm>
              <a:off x="7281195" y="472344"/>
              <a:ext cx="876871" cy="1058227"/>
            </a:xfrm>
            <a:custGeom>
              <a:avLst/>
              <a:gdLst>
                <a:gd name="connsiteX0" fmla="*/ 554927 w 876871"/>
                <a:gd name="connsiteY0" fmla="*/ 214598 h 1058227"/>
                <a:gd name="connsiteX1" fmla="*/ 554927 w 876871"/>
                <a:gd name="connsiteY1" fmla="*/ 1058228 h 1058227"/>
                <a:gd name="connsiteX2" fmla="*/ 322136 w 876871"/>
                <a:gd name="connsiteY2" fmla="*/ 1058228 h 1058227"/>
                <a:gd name="connsiteX3" fmla="*/ 322136 w 876871"/>
                <a:gd name="connsiteY3" fmla="*/ 214598 h 1058227"/>
                <a:gd name="connsiteX4" fmla="*/ 0 w 876871"/>
                <a:gd name="connsiteY4" fmla="*/ 214598 h 1058227"/>
                <a:gd name="connsiteX5" fmla="*/ 0 w 876871"/>
                <a:gd name="connsiteY5" fmla="*/ 0 h 1058227"/>
                <a:gd name="connsiteX6" fmla="*/ 876872 w 876871"/>
                <a:gd name="connsiteY6" fmla="*/ 0 h 1058227"/>
                <a:gd name="connsiteX7" fmla="*/ 876872 w 876871"/>
                <a:gd name="connsiteY7" fmla="*/ 214598 h 1058227"/>
                <a:gd name="connsiteX8" fmla="*/ 554927 w 876871"/>
                <a:gd name="connsiteY8" fmla="*/ 214598 h 105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871" h="1058227">
                  <a:moveTo>
                    <a:pt x="554927" y="214598"/>
                  </a:moveTo>
                  <a:lnTo>
                    <a:pt x="554927" y="1058228"/>
                  </a:lnTo>
                  <a:lnTo>
                    <a:pt x="322136" y="1058228"/>
                  </a:lnTo>
                  <a:lnTo>
                    <a:pt x="322136" y="214598"/>
                  </a:lnTo>
                  <a:lnTo>
                    <a:pt x="0" y="214598"/>
                  </a:lnTo>
                  <a:lnTo>
                    <a:pt x="0" y="0"/>
                  </a:lnTo>
                  <a:lnTo>
                    <a:pt x="876872" y="0"/>
                  </a:lnTo>
                  <a:lnTo>
                    <a:pt x="876872" y="214598"/>
                  </a:lnTo>
                  <a:lnTo>
                    <a:pt x="554927" y="214598"/>
                  </a:lnTo>
                  <a:close/>
                </a:path>
              </a:pathLst>
            </a:custGeom>
            <a:solidFill>
              <a:srgbClr val="1D1D1B"/>
            </a:solidFill>
            <a:ln w="9525" cap="flat">
              <a:noFill/>
              <a:prstDash val="solid"/>
              <a:miter/>
            </a:ln>
          </p:spPr>
          <p:txBody>
            <a:bodyPr lIns="0" tIns="0" rIns="0" bIns="0" rtlCol="0" anchor="ctr"/>
            <a:lstStyle/>
            <a:p>
              <a:endParaRPr lang="de-DE" dirty="0"/>
            </a:p>
          </p:txBody>
        </p:sp>
        <p:sp>
          <p:nvSpPr>
            <p:cNvPr id="51" name="Freihandform: Form 50">
              <a:extLst>
                <a:ext uri="{FF2B5EF4-FFF2-40B4-BE49-F238E27FC236}">
                  <a16:creationId xmlns:a16="http://schemas.microsoft.com/office/drawing/2014/main" id="{55589CF5-3B21-44DF-8265-06A1E7DD757D}"/>
                </a:ext>
              </a:extLst>
            </p:cNvPr>
            <p:cNvSpPr/>
            <p:nvPr/>
          </p:nvSpPr>
          <p:spPr bwMode="gray">
            <a:xfrm>
              <a:off x="8091772" y="705040"/>
              <a:ext cx="795051" cy="843629"/>
            </a:xfrm>
            <a:custGeom>
              <a:avLst/>
              <a:gdLst>
                <a:gd name="connsiteX0" fmla="*/ 400431 w 795051"/>
                <a:gd name="connsiteY0" fmla="*/ 184499 h 843629"/>
                <a:gd name="connsiteX1" fmla="*/ 225076 w 795051"/>
                <a:gd name="connsiteY1" fmla="*/ 356807 h 843629"/>
                <a:gd name="connsiteX2" fmla="*/ 571119 w 795051"/>
                <a:gd name="connsiteY2" fmla="*/ 356807 h 843629"/>
                <a:gd name="connsiteX3" fmla="*/ 400431 w 795051"/>
                <a:gd name="connsiteY3" fmla="*/ 184499 h 843629"/>
                <a:gd name="connsiteX4" fmla="*/ 792004 w 795051"/>
                <a:gd name="connsiteY4" fmla="*/ 500443 h 843629"/>
                <a:gd name="connsiteX5" fmla="*/ 228124 w 795051"/>
                <a:gd name="connsiteY5" fmla="*/ 500443 h 843629"/>
                <a:gd name="connsiteX6" fmla="*/ 426244 w 795051"/>
                <a:gd name="connsiteY6" fmla="*/ 659130 h 843629"/>
                <a:gd name="connsiteX7" fmla="*/ 622744 w 795051"/>
                <a:gd name="connsiteY7" fmla="*/ 575977 h 843629"/>
                <a:gd name="connsiteX8" fmla="*/ 754380 w 795051"/>
                <a:gd name="connsiteY8" fmla="*/ 692372 h 843629"/>
                <a:gd name="connsiteX9" fmla="*/ 423196 w 795051"/>
                <a:gd name="connsiteY9" fmla="*/ 843629 h 843629"/>
                <a:gd name="connsiteX10" fmla="*/ 0 w 795051"/>
                <a:gd name="connsiteY10" fmla="*/ 424815 h 843629"/>
                <a:gd name="connsiteX11" fmla="*/ 0 w 795051"/>
                <a:gd name="connsiteY11" fmla="*/ 421767 h 843629"/>
                <a:gd name="connsiteX12" fmla="*/ 400526 w 795051"/>
                <a:gd name="connsiteY12" fmla="*/ 0 h 843629"/>
                <a:gd name="connsiteX13" fmla="*/ 795052 w 795051"/>
                <a:gd name="connsiteY13" fmla="*/ 439960 h 843629"/>
                <a:gd name="connsiteX14" fmla="*/ 795052 w 795051"/>
                <a:gd name="connsiteY14" fmla="*/ 443008 h 843629"/>
                <a:gd name="connsiteX15" fmla="*/ 792004 w 795051"/>
                <a:gd name="connsiteY15" fmla="*/ 500539 h 84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5051" h="843629">
                  <a:moveTo>
                    <a:pt x="400431" y="184499"/>
                  </a:moveTo>
                  <a:cubicBezTo>
                    <a:pt x="305181" y="184499"/>
                    <a:pt x="243269" y="252508"/>
                    <a:pt x="225076" y="356807"/>
                  </a:cubicBezTo>
                  <a:lnTo>
                    <a:pt x="571119" y="356807"/>
                  </a:lnTo>
                  <a:cubicBezTo>
                    <a:pt x="557594" y="253937"/>
                    <a:pt x="497109" y="184499"/>
                    <a:pt x="400431" y="184499"/>
                  </a:cubicBezTo>
                  <a:moveTo>
                    <a:pt x="792004" y="500443"/>
                  </a:moveTo>
                  <a:lnTo>
                    <a:pt x="228124" y="500443"/>
                  </a:lnTo>
                  <a:cubicBezTo>
                    <a:pt x="250793" y="604837"/>
                    <a:pt x="323374" y="659130"/>
                    <a:pt x="426244" y="659130"/>
                  </a:cubicBezTo>
                  <a:cubicBezTo>
                    <a:pt x="503206" y="659130"/>
                    <a:pt x="559213" y="635032"/>
                    <a:pt x="622744" y="575977"/>
                  </a:cubicBezTo>
                  <a:lnTo>
                    <a:pt x="754380" y="692372"/>
                  </a:lnTo>
                  <a:cubicBezTo>
                    <a:pt x="678751" y="786098"/>
                    <a:pt x="569881" y="843629"/>
                    <a:pt x="423196" y="843629"/>
                  </a:cubicBezTo>
                  <a:cubicBezTo>
                    <a:pt x="179832" y="843629"/>
                    <a:pt x="0" y="672751"/>
                    <a:pt x="0" y="424815"/>
                  </a:cubicBezTo>
                  <a:lnTo>
                    <a:pt x="0" y="421767"/>
                  </a:lnTo>
                  <a:cubicBezTo>
                    <a:pt x="0" y="190405"/>
                    <a:pt x="164687" y="0"/>
                    <a:pt x="400526" y="0"/>
                  </a:cubicBezTo>
                  <a:cubicBezTo>
                    <a:pt x="671131" y="0"/>
                    <a:pt x="795052" y="210217"/>
                    <a:pt x="795052" y="439960"/>
                  </a:cubicBezTo>
                  <a:lnTo>
                    <a:pt x="795052" y="443008"/>
                  </a:lnTo>
                  <a:cubicBezTo>
                    <a:pt x="795052" y="465772"/>
                    <a:pt x="793528" y="479393"/>
                    <a:pt x="792004" y="500539"/>
                  </a:cubicBezTo>
                </a:path>
              </a:pathLst>
            </a:custGeom>
            <a:solidFill>
              <a:srgbClr val="1D1D1B"/>
            </a:solidFill>
            <a:ln w="9525" cap="flat">
              <a:noFill/>
              <a:prstDash val="solid"/>
              <a:miter/>
            </a:ln>
          </p:spPr>
          <p:txBody>
            <a:bodyPr lIns="0" tIns="0" rIns="0" bIns="0" rtlCol="0" anchor="ctr"/>
            <a:lstStyle/>
            <a:p>
              <a:endParaRPr lang="de-DE" dirty="0"/>
            </a:p>
          </p:txBody>
        </p:sp>
      </p:grpSp>
      <p:grpSp>
        <p:nvGrpSpPr>
          <p:cNvPr id="53" name="Gruppieren 52">
            <a:extLst>
              <a:ext uri="{FF2B5EF4-FFF2-40B4-BE49-F238E27FC236}">
                <a16:creationId xmlns:a16="http://schemas.microsoft.com/office/drawing/2014/main" id="{E857780C-EBFD-668F-2FFC-B1B8F008BCCB}"/>
              </a:ext>
            </a:extLst>
          </p:cNvPr>
          <p:cNvGrpSpPr/>
          <p:nvPr/>
        </p:nvGrpSpPr>
        <p:grpSpPr bwMode="gray">
          <a:xfrm>
            <a:off x="5200117" y="6241200"/>
            <a:ext cx="1791767" cy="252000"/>
            <a:chOff x="10011075" y="6241200"/>
            <a:chExt cx="1791767" cy="252000"/>
          </a:xfrm>
        </p:grpSpPr>
        <p:sp>
          <p:nvSpPr>
            <p:cNvPr id="54" name="Fußzeile">
              <a:extLst>
                <a:ext uri="{FF2B5EF4-FFF2-40B4-BE49-F238E27FC236}">
                  <a16:creationId xmlns:a16="http://schemas.microsoft.com/office/drawing/2014/main" id="{23A1769C-468A-49E4-604F-088F6AFC4C7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5" name="ICON">
              <a:hlinkClick r:id="rId3" action="ppaction://hlinksldjump"/>
              <a:extLst>
                <a:ext uri="{FF2B5EF4-FFF2-40B4-BE49-F238E27FC236}">
                  <a16:creationId xmlns:a16="http://schemas.microsoft.com/office/drawing/2014/main" id="{47ECA3AA-CDCC-BD3B-23FC-19300E7C71A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65187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Unternehmen verdienen mit der Sammlung und </a:t>
            </a:r>
            <a:r>
              <a:rPr lang="de-DE" sz="1800" b="1" dirty="0">
                <a:solidFill>
                  <a:schemeClr val="accent6"/>
                </a:solidFill>
                <a:latin typeface="+mj-lt"/>
              </a:rPr>
              <a:t>vielseitigen Nutzung </a:t>
            </a:r>
            <a:br>
              <a:rPr lang="de-DE" sz="1800" b="1" dirty="0">
                <a:solidFill>
                  <a:schemeClr val="accent6"/>
                </a:solidFill>
                <a:latin typeface="+mj-lt"/>
              </a:rPr>
            </a:br>
            <a:r>
              <a:rPr lang="de-DE" sz="1800" b="1" dirty="0">
                <a:solidFill>
                  <a:schemeClr val="accent6"/>
                </a:solidFill>
                <a:latin typeface="+mj-lt"/>
              </a:rPr>
              <a:t>von Kundendaten </a:t>
            </a:r>
            <a:r>
              <a:rPr lang="de-DE" sz="1800" dirty="0"/>
              <a:t>Geld.</a:t>
            </a:r>
          </a:p>
          <a:p>
            <a:pPr marL="0" indent="0">
              <a:buNone/>
            </a:pPr>
            <a:r>
              <a:rPr lang="de-DE" sz="1800" dirty="0"/>
              <a:t>Aus der Aufbereitung dieser riesigen Datenmengen kann ein individuelles Käuferprofil erstellt werden.</a:t>
            </a:r>
          </a:p>
          <a:p>
            <a:pPr marL="0" indent="0">
              <a:buNone/>
            </a:pPr>
            <a:r>
              <a:rPr lang="de-DE" sz="1800" dirty="0"/>
              <a:t>Marketingaktivitäten und Marktanalysen können effektiver durchgeführt werden, was zu besseren Entscheidungen im Unternehmen führt.</a:t>
            </a:r>
          </a:p>
          <a:p>
            <a:pPr marL="0" indent="0">
              <a:buNone/>
            </a:pPr>
            <a:endParaRPr lang="de-DE" sz="1800" dirty="0"/>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Leverage Customer Data</a:t>
            </a:r>
          </a:p>
        </p:txBody>
      </p:sp>
      <p:grpSp>
        <p:nvGrpSpPr>
          <p:cNvPr id="38" name="Gruppieren 37">
            <a:extLst>
              <a:ext uri="{FF2B5EF4-FFF2-40B4-BE49-F238E27FC236}">
                <a16:creationId xmlns:a16="http://schemas.microsoft.com/office/drawing/2014/main" id="{7F34A290-2DB6-B3D5-96B2-C374E21CECF5}"/>
              </a:ext>
            </a:extLst>
          </p:cNvPr>
          <p:cNvGrpSpPr/>
          <p:nvPr/>
        </p:nvGrpSpPr>
        <p:grpSpPr bwMode="gray">
          <a:xfrm>
            <a:off x="5200117" y="6241200"/>
            <a:ext cx="1791767" cy="252000"/>
            <a:chOff x="10011075" y="6241200"/>
            <a:chExt cx="1791767" cy="252000"/>
          </a:xfrm>
        </p:grpSpPr>
        <p:sp>
          <p:nvSpPr>
            <p:cNvPr id="40" name="Fußzeile">
              <a:extLst>
                <a:ext uri="{FF2B5EF4-FFF2-40B4-BE49-F238E27FC236}">
                  <a16:creationId xmlns:a16="http://schemas.microsoft.com/office/drawing/2014/main" id="{1863564C-6594-1248-11A5-970F32DF2D7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1" name="ICON">
              <a:hlinkClick r:id="rId2" action="ppaction://hlinksldjump"/>
              <a:extLst>
                <a:ext uri="{FF2B5EF4-FFF2-40B4-BE49-F238E27FC236}">
                  <a16:creationId xmlns:a16="http://schemas.microsoft.com/office/drawing/2014/main" id="{FBE03331-C96E-DA08-5AB4-189D15A4CB15}"/>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0" name="Gruppieren 9">
            <a:extLst>
              <a:ext uri="{FF2B5EF4-FFF2-40B4-BE49-F238E27FC236}">
                <a16:creationId xmlns:a16="http://schemas.microsoft.com/office/drawing/2014/main" id="{5AEDCD9D-D8B4-28DC-2339-D10A9F73C1A4}"/>
              </a:ext>
            </a:extLst>
          </p:cNvPr>
          <p:cNvGrpSpPr>
            <a:grpSpLocks noChangeAspect="1"/>
          </p:cNvGrpSpPr>
          <p:nvPr/>
        </p:nvGrpSpPr>
        <p:grpSpPr bwMode="gray">
          <a:xfrm>
            <a:off x="540000" y="2076116"/>
            <a:ext cx="7264016" cy="3170167"/>
            <a:chOff x="540000" y="2076116"/>
            <a:chExt cx="7264016" cy="3170167"/>
          </a:xfrm>
        </p:grpSpPr>
        <p:sp>
          <p:nvSpPr>
            <p:cNvPr id="80" name="Rechteck 79">
              <a:extLst>
                <a:ext uri="{FF2B5EF4-FFF2-40B4-BE49-F238E27FC236}">
                  <a16:creationId xmlns:a16="http://schemas.microsoft.com/office/drawing/2014/main" id="{7718C8FC-A7B7-46E1-A664-2C3FC736065D}"/>
                </a:ext>
              </a:extLst>
            </p:cNvPr>
            <p:cNvSpPr>
              <a:spLocks noChangeAspect="1"/>
            </p:cNvSpPr>
            <p:nvPr/>
          </p:nvSpPr>
          <p:spPr bwMode="gray">
            <a:xfrm>
              <a:off x="6365161" y="2616668"/>
              <a:ext cx="1438855" cy="1185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36000" rIns="36000" bIns="36000" rtlCol="0" anchor="ctr"/>
            <a:lstStyle/>
            <a:p>
              <a:pPr>
                <a:lnSpc>
                  <a:spcPct val="90000"/>
                </a:lnSpc>
                <a:spcAft>
                  <a:spcPts val="1000"/>
                </a:spcAft>
              </a:pPr>
              <a:r>
                <a:rPr lang="de-DE" sz="1000" b="1" dirty="0">
                  <a:solidFill>
                    <a:schemeClr val="bg1">
                      <a:lumMod val="50000"/>
                    </a:schemeClr>
                  </a:solidFill>
                  <a:latin typeface="+mj-lt"/>
                </a:rPr>
                <a:t>Nutzung der Datenpakete für verbesserte Marketingaktivitäten, Marktanalysen und Identifikation von Einsparmaßnahmen</a:t>
              </a:r>
            </a:p>
          </p:txBody>
        </p:sp>
        <p:sp>
          <p:nvSpPr>
            <p:cNvPr id="76" name="Rechteck 75">
              <a:extLst>
                <a:ext uri="{FF2B5EF4-FFF2-40B4-BE49-F238E27FC236}">
                  <a16:creationId xmlns:a16="http://schemas.microsoft.com/office/drawing/2014/main" id="{E4EF4D6A-0905-4FB1-ACFC-4CB7A21DD833}"/>
                </a:ext>
              </a:extLst>
            </p:cNvPr>
            <p:cNvSpPr>
              <a:spLocks noChangeAspect="1"/>
            </p:cNvSpPr>
            <p:nvPr/>
          </p:nvSpPr>
          <p:spPr bwMode="gray">
            <a:xfrm>
              <a:off x="3266172" y="4613480"/>
              <a:ext cx="1246590" cy="632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dirty="0">
                  <a:solidFill>
                    <a:schemeClr val="bg1">
                      <a:lumMod val="50000"/>
                    </a:schemeClr>
                  </a:solidFill>
                </a:rPr>
                <a:t>Aufbereitete Datenpakete</a:t>
              </a:r>
            </a:p>
          </p:txBody>
        </p:sp>
        <p:sp>
          <p:nvSpPr>
            <p:cNvPr id="77" name="Rechteck 76">
              <a:extLst>
                <a:ext uri="{FF2B5EF4-FFF2-40B4-BE49-F238E27FC236}">
                  <a16:creationId xmlns:a16="http://schemas.microsoft.com/office/drawing/2014/main" id="{957C59FB-61D2-4D3A-84B1-679B51273F1D}"/>
                </a:ext>
              </a:extLst>
            </p:cNvPr>
            <p:cNvSpPr>
              <a:spLocks noChangeAspect="1"/>
            </p:cNvSpPr>
            <p:nvPr/>
          </p:nvSpPr>
          <p:spPr bwMode="gray">
            <a:xfrm>
              <a:off x="4629258" y="4613480"/>
              <a:ext cx="1234345" cy="632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dirty="0">
                  <a:solidFill>
                    <a:schemeClr val="bg1">
                      <a:lumMod val="50000"/>
                    </a:schemeClr>
                  </a:solidFill>
                </a:rPr>
                <a:t>Unternehmen </a:t>
              </a:r>
              <a:br>
                <a:rPr lang="de-DE" sz="1000" dirty="0">
                  <a:solidFill>
                    <a:schemeClr val="bg1">
                      <a:lumMod val="50000"/>
                    </a:schemeClr>
                  </a:solidFill>
                </a:rPr>
              </a:br>
              <a:r>
                <a:rPr lang="de-DE" sz="1000" dirty="0">
                  <a:solidFill>
                    <a:schemeClr val="bg1">
                      <a:lumMod val="50000"/>
                    </a:schemeClr>
                  </a:solidFill>
                </a:rPr>
                <a:t>kauft Datenpakete</a:t>
              </a:r>
            </a:p>
          </p:txBody>
        </p:sp>
        <p:sp>
          <p:nvSpPr>
            <p:cNvPr id="78" name="Rechteck 77">
              <a:extLst>
                <a:ext uri="{FF2B5EF4-FFF2-40B4-BE49-F238E27FC236}">
                  <a16:creationId xmlns:a16="http://schemas.microsoft.com/office/drawing/2014/main" id="{2DAA7D81-4395-471D-B528-1AC66F30E770}"/>
                </a:ext>
              </a:extLst>
            </p:cNvPr>
            <p:cNvSpPr>
              <a:spLocks noChangeAspect="1"/>
            </p:cNvSpPr>
            <p:nvPr/>
          </p:nvSpPr>
          <p:spPr bwMode="gray">
            <a:xfrm>
              <a:off x="1903086" y="4613480"/>
              <a:ext cx="1246590" cy="632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dirty="0">
                  <a:solidFill>
                    <a:schemeClr val="bg1">
                      <a:lumMod val="50000"/>
                    </a:schemeClr>
                  </a:solidFill>
                </a:rPr>
                <a:t>Unternehmen, </a:t>
              </a:r>
              <a:br>
                <a:rPr lang="de-DE" sz="1000" dirty="0">
                  <a:solidFill>
                    <a:schemeClr val="bg1">
                      <a:lumMod val="50000"/>
                    </a:schemeClr>
                  </a:solidFill>
                </a:rPr>
              </a:br>
              <a:r>
                <a:rPr lang="de-DE" sz="1000" dirty="0">
                  <a:solidFill>
                    <a:schemeClr val="bg1">
                      <a:lumMod val="50000"/>
                    </a:schemeClr>
                  </a:solidFill>
                </a:rPr>
                <a:t>das Kundendaten sammelt und aufbereitet</a:t>
              </a:r>
            </a:p>
          </p:txBody>
        </p:sp>
        <p:sp>
          <p:nvSpPr>
            <p:cNvPr id="79" name="Rechteck 78">
              <a:extLst>
                <a:ext uri="{FF2B5EF4-FFF2-40B4-BE49-F238E27FC236}">
                  <a16:creationId xmlns:a16="http://schemas.microsoft.com/office/drawing/2014/main" id="{7F685B5C-80AE-4065-AD25-9FEFD2F22F5D}"/>
                </a:ext>
              </a:extLst>
            </p:cNvPr>
            <p:cNvSpPr>
              <a:spLocks noChangeAspect="1"/>
            </p:cNvSpPr>
            <p:nvPr/>
          </p:nvSpPr>
          <p:spPr bwMode="gray">
            <a:xfrm>
              <a:off x="540000" y="4613480"/>
              <a:ext cx="1246590" cy="6328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dirty="0">
                  <a:solidFill>
                    <a:schemeClr val="bg1">
                      <a:lumMod val="50000"/>
                    </a:schemeClr>
                  </a:solidFill>
                </a:rPr>
                <a:t>Ungeordnete </a:t>
              </a:r>
              <a:br>
                <a:rPr lang="de-DE" sz="1000" dirty="0">
                  <a:solidFill>
                    <a:schemeClr val="bg1">
                      <a:lumMod val="50000"/>
                    </a:schemeClr>
                  </a:solidFill>
                </a:rPr>
              </a:br>
              <a:r>
                <a:rPr lang="de-DE" sz="1000" dirty="0">
                  <a:solidFill>
                    <a:schemeClr val="bg1">
                      <a:lumMod val="50000"/>
                    </a:schemeClr>
                  </a:solidFill>
                </a:rPr>
                <a:t>Menge an Datenpunkten</a:t>
              </a:r>
            </a:p>
          </p:txBody>
        </p:sp>
        <p:cxnSp>
          <p:nvCxnSpPr>
            <p:cNvPr id="66" name="Gerader Verbinder 65">
              <a:extLst>
                <a:ext uri="{FF2B5EF4-FFF2-40B4-BE49-F238E27FC236}">
                  <a16:creationId xmlns:a16="http://schemas.microsoft.com/office/drawing/2014/main" id="{CD1955B2-06BA-4302-812D-AE3DAAD571BE}"/>
                </a:ext>
              </a:extLst>
            </p:cNvPr>
            <p:cNvCxnSpPr/>
            <p:nvPr/>
          </p:nvCxnSpPr>
          <p:spPr bwMode="gray">
            <a:xfrm>
              <a:off x="1844838" y="2076116"/>
              <a:ext cx="0" cy="3170167"/>
            </a:xfrm>
            <a:prstGeom prst="line">
              <a:avLst/>
            </a:prstGeom>
            <a:ln w="12700">
              <a:solidFill>
                <a:schemeClr val="bg1">
                  <a:lumMod val="8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F1B4CE7A-DC6D-49E1-9354-EA79FD025585}"/>
                </a:ext>
              </a:extLst>
            </p:cNvPr>
            <p:cNvCxnSpPr/>
            <p:nvPr/>
          </p:nvCxnSpPr>
          <p:spPr bwMode="gray">
            <a:xfrm>
              <a:off x="3207924" y="2076116"/>
              <a:ext cx="0" cy="3170167"/>
            </a:xfrm>
            <a:prstGeom prst="line">
              <a:avLst/>
            </a:prstGeom>
            <a:ln w="12700">
              <a:solidFill>
                <a:schemeClr val="bg1">
                  <a:lumMod val="8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01E86300-D770-405F-9AA2-EA82CAE3C9C8}"/>
                </a:ext>
              </a:extLst>
            </p:cNvPr>
            <p:cNvCxnSpPr/>
            <p:nvPr/>
          </p:nvCxnSpPr>
          <p:spPr bwMode="gray">
            <a:xfrm>
              <a:off x="4571010" y="2076116"/>
              <a:ext cx="0" cy="3170167"/>
            </a:xfrm>
            <a:prstGeom prst="line">
              <a:avLst/>
            </a:prstGeom>
            <a:ln w="12700">
              <a:solidFill>
                <a:schemeClr val="bg1">
                  <a:lumMod val="85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5" name="Freihandform: Form 54">
              <a:extLst>
                <a:ext uri="{FF2B5EF4-FFF2-40B4-BE49-F238E27FC236}">
                  <a16:creationId xmlns:a16="http://schemas.microsoft.com/office/drawing/2014/main" id="{008B2EE3-DEDA-496F-9691-C150AF29B64A}"/>
                </a:ext>
              </a:extLst>
            </p:cNvPr>
            <p:cNvSpPr>
              <a:spLocks noChangeAspect="1"/>
            </p:cNvSpPr>
            <p:nvPr/>
          </p:nvSpPr>
          <p:spPr bwMode="gray">
            <a:xfrm>
              <a:off x="966898" y="2153838"/>
              <a:ext cx="378099" cy="378006"/>
            </a:xfrm>
            <a:custGeom>
              <a:avLst/>
              <a:gdLst>
                <a:gd name="connsiteX0" fmla="*/ 346503 w 378099"/>
                <a:gd name="connsiteY0" fmla="*/ 346504 h 378006"/>
                <a:gd name="connsiteX1" fmla="*/ 359103 w 378099"/>
                <a:gd name="connsiteY1" fmla="*/ 346504 h 378006"/>
                <a:gd name="connsiteX2" fmla="*/ 359103 w 378099"/>
                <a:gd name="connsiteY2" fmla="*/ 359104 h 378006"/>
                <a:gd name="connsiteX3" fmla="*/ 346503 w 378099"/>
                <a:gd name="connsiteY3" fmla="*/ 359104 h 378006"/>
                <a:gd name="connsiteX4" fmla="*/ 352804 w 378099"/>
                <a:gd name="connsiteY4" fmla="*/ 340204 h 378006"/>
                <a:gd name="connsiteX5" fmla="*/ 340204 w 378099"/>
                <a:gd name="connsiteY5" fmla="*/ 352804 h 378006"/>
                <a:gd name="connsiteX6" fmla="*/ 352804 w 378099"/>
                <a:gd name="connsiteY6" fmla="*/ 365404 h 378006"/>
                <a:gd name="connsiteX7" fmla="*/ 365404 w 378099"/>
                <a:gd name="connsiteY7" fmla="*/ 352804 h 378006"/>
                <a:gd name="connsiteX8" fmla="*/ 352804 w 378099"/>
                <a:gd name="connsiteY8" fmla="*/ 340204 h 378006"/>
                <a:gd name="connsiteX9" fmla="*/ 12600 w 378099"/>
                <a:gd name="connsiteY9" fmla="*/ 256251 h 378006"/>
                <a:gd name="connsiteX10" fmla="*/ 12600 w 378099"/>
                <a:gd name="connsiteY10" fmla="*/ 327604 h 378006"/>
                <a:gd name="connsiteX11" fmla="*/ 119701 w 378099"/>
                <a:gd name="connsiteY11" fmla="*/ 365404 h 378006"/>
                <a:gd name="connsiteX12" fmla="*/ 226802 w 378099"/>
                <a:gd name="connsiteY12" fmla="*/ 327604 h 378006"/>
                <a:gd name="connsiteX13" fmla="*/ 226802 w 378099"/>
                <a:gd name="connsiteY13" fmla="*/ 256251 h 378006"/>
                <a:gd name="connsiteX14" fmla="*/ 119701 w 378099"/>
                <a:gd name="connsiteY14" fmla="*/ 283503 h 378006"/>
                <a:gd name="connsiteX15" fmla="*/ 12600 w 378099"/>
                <a:gd name="connsiteY15" fmla="*/ 256251 h 378006"/>
                <a:gd name="connsiteX16" fmla="*/ 346503 w 378099"/>
                <a:gd name="connsiteY16" fmla="*/ 182702 h 378006"/>
                <a:gd name="connsiteX17" fmla="*/ 359103 w 378099"/>
                <a:gd name="connsiteY17" fmla="*/ 182702 h 378006"/>
                <a:gd name="connsiteX18" fmla="*/ 359103 w 378099"/>
                <a:gd name="connsiteY18" fmla="*/ 195302 h 378006"/>
                <a:gd name="connsiteX19" fmla="*/ 346503 w 378099"/>
                <a:gd name="connsiteY19" fmla="*/ 195302 h 378006"/>
                <a:gd name="connsiteX20" fmla="*/ 352804 w 378099"/>
                <a:gd name="connsiteY20" fmla="*/ 176402 h 378006"/>
                <a:gd name="connsiteX21" fmla="*/ 340204 w 378099"/>
                <a:gd name="connsiteY21" fmla="*/ 189002 h 378006"/>
                <a:gd name="connsiteX22" fmla="*/ 352804 w 378099"/>
                <a:gd name="connsiteY22" fmla="*/ 201602 h 378006"/>
                <a:gd name="connsiteX23" fmla="*/ 365404 w 378099"/>
                <a:gd name="connsiteY23" fmla="*/ 189002 h 378006"/>
                <a:gd name="connsiteX24" fmla="*/ 352804 w 378099"/>
                <a:gd name="connsiteY24" fmla="*/ 176402 h 378006"/>
                <a:gd name="connsiteX25" fmla="*/ 12600 w 378099"/>
                <a:gd name="connsiteY25" fmla="*/ 168050 h 378006"/>
                <a:gd name="connsiteX26" fmla="*/ 12600 w 378099"/>
                <a:gd name="connsiteY26" fmla="*/ 233103 h 378006"/>
                <a:gd name="connsiteX27" fmla="*/ 119701 w 378099"/>
                <a:gd name="connsiteY27" fmla="*/ 270903 h 378006"/>
                <a:gd name="connsiteX28" fmla="*/ 226802 w 378099"/>
                <a:gd name="connsiteY28" fmla="*/ 233103 h 378006"/>
                <a:gd name="connsiteX29" fmla="*/ 226802 w 378099"/>
                <a:gd name="connsiteY29" fmla="*/ 168050 h 378006"/>
                <a:gd name="connsiteX30" fmla="*/ 119701 w 378099"/>
                <a:gd name="connsiteY30" fmla="*/ 195302 h 378006"/>
                <a:gd name="connsiteX31" fmla="*/ 12600 w 378099"/>
                <a:gd name="connsiteY31" fmla="*/ 168050 h 378006"/>
                <a:gd name="connsiteX32" fmla="*/ 12600 w 378099"/>
                <a:gd name="connsiteY32" fmla="*/ 73549 h 378006"/>
                <a:gd name="connsiteX33" fmla="*/ 12600 w 378099"/>
                <a:gd name="connsiteY33" fmla="*/ 144902 h 378006"/>
                <a:gd name="connsiteX34" fmla="*/ 119701 w 378099"/>
                <a:gd name="connsiteY34" fmla="*/ 182702 h 378006"/>
                <a:gd name="connsiteX35" fmla="*/ 226802 w 378099"/>
                <a:gd name="connsiteY35" fmla="*/ 144902 h 378006"/>
                <a:gd name="connsiteX36" fmla="*/ 226802 w 378099"/>
                <a:gd name="connsiteY36" fmla="*/ 73549 h 378006"/>
                <a:gd name="connsiteX37" fmla="*/ 119701 w 378099"/>
                <a:gd name="connsiteY37" fmla="*/ 100801 h 378006"/>
                <a:gd name="connsiteX38" fmla="*/ 12600 w 378099"/>
                <a:gd name="connsiteY38" fmla="*/ 73549 h 378006"/>
                <a:gd name="connsiteX39" fmla="*/ 346503 w 378099"/>
                <a:gd name="connsiteY39" fmla="*/ 25200 h 378006"/>
                <a:gd name="connsiteX40" fmla="*/ 359103 w 378099"/>
                <a:gd name="connsiteY40" fmla="*/ 25200 h 378006"/>
                <a:gd name="connsiteX41" fmla="*/ 359103 w 378099"/>
                <a:gd name="connsiteY41" fmla="*/ 37800 h 378006"/>
                <a:gd name="connsiteX42" fmla="*/ 346503 w 378099"/>
                <a:gd name="connsiteY42" fmla="*/ 37800 h 378006"/>
                <a:gd name="connsiteX43" fmla="*/ 352804 w 378099"/>
                <a:gd name="connsiteY43" fmla="*/ 18900 h 378006"/>
                <a:gd name="connsiteX44" fmla="*/ 340204 w 378099"/>
                <a:gd name="connsiteY44" fmla="*/ 31500 h 378006"/>
                <a:gd name="connsiteX45" fmla="*/ 352804 w 378099"/>
                <a:gd name="connsiteY45" fmla="*/ 44100 h 378006"/>
                <a:gd name="connsiteX46" fmla="*/ 365404 w 378099"/>
                <a:gd name="connsiteY46" fmla="*/ 31500 h 378006"/>
                <a:gd name="connsiteX47" fmla="*/ 352804 w 378099"/>
                <a:gd name="connsiteY47" fmla="*/ 18900 h 378006"/>
                <a:gd name="connsiteX48" fmla="*/ 119701 w 378099"/>
                <a:gd name="connsiteY48" fmla="*/ 12600 h 378006"/>
                <a:gd name="connsiteX49" fmla="*/ 12600 w 378099"/>
                <a:gd name="connsiteY49" fmla="*/ 50401 h 378006"/>
                <a:gd name="connsiteX50" fmla="*/ 119701 w 378099"/>
                <a:gd name="connsiteY50" fmla="*/ 88201 h 378006"/>
                <a:gd name="connsiteX51" fmla="*/ 226802 w 378099"/>
                <a:gd name="connsiteY51" fmla="*/ 50401 h 378006"/>
                <a:gd name="connsiteX52" fmla="*/ 119701 w 378099"/>
                <a:gd name="connsiteY52" fmla="*/ 12600 h 378006"/>
                <a:gd name="connsiteX53" fmla="*/ 119701 w 378099"/>
                <a:gd name="connsiteY53" fmla="*/ 0 h 378006"/>
                <a:gd name="connsiteX54" fmla="*/ 239403 w 378099"/>
                <a:gd name="connsiteY54" fmla="*/ 50401 h 378006"/>
                <a:gd name="connsiteX55" fmla="*/ 239403 w 378099"/>
                <a:gd name="connsiteY55" fmla="*/ 107101 h 378006"/>
                <a:gd name="connsiteX56" fmla="*/ 270903 w 378099"/>
                <a:gd name="connsiteY56" fmla="*/ 107101 h 378006"/>
                <a:gd name="connsiteX57" fmla="*/ 277203 w 378099"/>
                <a:gd name="connsiteY57" fmla="*/ 100801 h 378006"/>
                <a:gd name="connsiteX58" fmla="*/ 277203 w 378099"/>
                <a:gd name="connsiteY58" fmla="*/ 44100 h 378006"/>
                <a:gd name="connsiteX59" fmla="*/ 296103 w 378099"/>
                <a:gd name="connsiteY59" fmla="*/ 25200 h 378006"/>
                <a:gd name="connsiteX60" fmla="*/ 328499 w 378099"/>
                <a:gd name="connsiteY60" fmla="*/ 25200 h 378006"/>
                <a:gd name="connsiteX61" fmla="*/ 356073 w 378099"/>
                <a:gd name="connsiteY61" fmla="*/ 6503 h 378006"/>
                <a:gd name="connsiteX62" fmla="*/ 378099 w 378099"/>
                <a:gd name="connsiteY62" fmla="*/ 31500 h 378006"/>
                <a:gd name="connsiteX63" fmla="*/ 356073 w 378099"/>
                <a:gd name="connsiteY63" fmla="*/ 56501 h 378006"/>
                <a:gd name="connsiteX64" fmla="*/ 328499 w 378099"/>
                <a:gd name="connsiteY64" fmla="*/ 37800 h 378006"/>
                <a:gd name="connsiteX65" fmla="*/ 296103 w 378099"/>
                <a:gd name="connsiteY65" fmla="*/ 37800 h 378006"/>
                <a:gd name="connsiteX66" fmla="*/ 289803 w 378099"/>
                <a:gd name="connsiteY66" fmla="*/ 44100 h 378006"/>
                <a:gd name="connsiteX67" fmla="*/ 289803 w 378099"/>
                <a:gd name="connsiteY67" fmla="*/ 100801 h 378006"/>
                <a:gd name="connsiteX68" fmla="*/ 270903 w 378099"/>
                <a:gd name="connsiteY68" fmla="*/ 119702 h 378006"/>
                <a:gd name="connsiteX69" fmla="*/ 239403 w 378099"/>
                <a:gd name="connsiteY69" fmla="*/ 119702 h 378006"/>
                <a:gd name="connsiteX70" fmla="*/ 239403 w 378099"/>
                <a:gd name="connsiteY70" fmla="*/ 182702 h 378006"/>
                <a:gd name="connsiteX71" fmla="*/ 328499 w 378099"/>
                <a:gd name="connsiteY71" fmla="*/ 182702 h 378006"/>
                <a:gd name="connsiteX72" fmla="*/ 356073 w 378099"/>
                <a:gd name="connsiteY72" fmla="*/ 164004 h 378006"/>
                <a:gd name="connsiteX73" fmla="*/ 378099 w 378099"/>
                <a:gd name="connsiteY73" fmla="*/ 189002 h 378006"/>
                <a:gd name="connsiteX74" fmla="*/ 356073 w 378099"/>
                <a:gd name="connsiteY74" fmla="*/ 214003 h 378006"/>
                <a:gd name="connsiteX75" fmla="*/ 328499 w 378099"/>
                <a:gd name="connsiteY75" fmla="*/ 195302 h 378006"/>
                <a:gd name="connsiteX76" fmla="*/ 239403 w 378099"/>
                <a:gd name="connsiteY76" fmla="*/ 195302 h 378006"/>
                <a:gd name="connsiteX77" fmla="*/ 239403 w 378099"/>
                <a:gd name="connsiteY77" fmla="*/ 283503 h 378006"/>
                <a:gd name="connsiteX78" fmla="*/ 270903 w 378099"/>
                <a:gd name="connsiteY78" fmla="*/ 283503 h 378006"/>
                <a:gd name="connsiteX79" fmla="*/ 289803 w 378099"/>
                <a:gd name="connsiteY79" fmla="*/ 302404 h 378006"/>
                <a:gd name="connsiteX80" fmla="*/ 289803 w 378099"/>
                <a:gd name="connsiteY80" fmla="*/ 340204 h 378006"/>
                <a:gd name="connsiteX81" fmla="*/ 296103 w 378099"/>
                <a:gd name="connsiteY81" fmla="*/ 346504 h 378006"/>
                <a:gd name="connsiteX82" fmla="*/ 328499 w 378099"/>
                <a:gd name="connsiteY82" fmla="*/ 346504 h 378006"/>
                <a:gd name="connsiteX83" fmla="*/ 356073 w 378099"/>
                <a:gd name="connsiteY83" fmla="*/ 327806 h 378006"/>
                <a:gd name="connsiteX84" fmla="*/ 378099 w 378099"/>
                <a:gd name="connsiteY84" fmla="*/ 352804 h 378006"/>
                <a:gd name="connsiteX85" fmla="*/ 356073 w 378099"/>
                <a:gd name="connsiteY85" fmla="*/ 377804 h 378006"/>
                <a:gd name="connsiteX86" fmla="*/ 328499 w 378099"/>
                <a:gd name="connsiteY86" fmla="*/ 359104 h 378006"/>
                <a:gd name="connsiteX87" fmla="*/ 296103 w 378099"/>
                <a:gd name="connsiteY87" fmla="*/ 359104 h 378006"/>
                <a:gd name="connsiteX88" fmla="*/ 277203 w 378099"/>
                <a:gd name="connsiteY88" fmla="*/ 340204 h 378006"/>
                <a:gd name="connsiteX89" fmla="*/ 277203 w 378099"/>
                <a:gd name="connsiteY89" fmla="*/ 302404 h 378006"/>
                <a:gd name="connsiteX90" fmla="*/ 270903 w 378099"/>
                <a:gd name="connsiteY90" fmla="*/ 296103 h 378006"/>
                <a:gd name="connsiteX91" fmla="*/ 239403 w 378099"/>
                <a:gd name="connsiteY91" fmla="*/ 296103 h 378006"/>
                <a:gd name="connsiteX92" fmla="*/ 239403 w 378099"/>
                <a:gd name="connsiteY92" fmla="*/ 327604 h 378006"/>
                <a:gd name="connsiteX93" fmla="*/ 119701 w 378099"/>
                <a:gd name="connsiteY93" fmla="*/ 378004 h 378006"/>
                <a:gd name="connsiteX94" fmla="*/ 0 w 378099"/>
                <a:gd name="connsiteY94" fmla="*/ 327604 h 378006"/>
                <a:gd name="connsiteX95" fmla="*/ 0 w 378099"/>
                <a:gd name="connsiteY95" fmla="*/ 50401 h 378006"/>
                <a:gd name="connsiteX96" fmla="*/ 119701 w 378099"/>
                <a:gd name="connsiteY96" fmla="*/ 0 h 37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8099" h="378006">
                  <a:moveTo>
                    <a:pt x="346503" y="346504"/>
                  </a:moveTo>
                  <a:lnTo>
                    <a:pt x="359103" y="346504"/>
                  </a:lnTo>
                  <a:lnTo>
                    <a:pt x="359103" y="359104"/>
                  </a:lnTo>
                  <a:lnTo>
                    <a:pt x="346503" y="359104"/>
                  </a:lnTo>
                  <a:close/>
                  <a:moveTo>
                    <a:pt x="352804" y="340204"/>
                  </a:moveTo>
                  <a:cubicBezTo>
                    <a:pt x="345845" y="340204"/>
                    <a:pt x="340204" y="345846"/>
                    <a:pt x="340204" y="352804"/>
                  </a:cubicBezTo>
                  <a:cubicBezTo>
                    <a:pt x="340204" y="359765"/>
                    <a:pt x="345845" y="365404"/>
                    <a:pt x="352804" y="365404"/>
                  </a:cubicBezTo>
                  <a:cubicBezTo>
                    <a:pt x="359762" y="365404"/>
                    <a:pt x="365404" y="359765"/>
                    <a:pt x="365404" y="352804"/>
                  </a:cubicBezTo>
                  <a:cubicBezTo>
                    <a:pt x="365404" y="345846"/>
                    <a:pt x="359762" y="340204"/>
                    <a:pt x="352804" y="340204"/>
                  </a:cubicBezTo>
                  <a:close/>
                  <a:moveTo>
                    <a:pt x="12600" y="256251"/>
                  </a:moveTo>
                  <a:lnTo>
                    <a:pt x="12600" y="327604"/>
                  </a:lnTo>
                  <a:cubicBezTo>
                    <a:pt x="12600" y="345486"/>
                    <a:pt x="56581" y="365404"/>
                    <a:pt x="119701" y="365404"/>
                  </a:cubicBezTo>
                  <a:cubicBezTo>
                    <a:pt x="182822" y="365404"/>
                    <a:pt x="226802" y="345486"/>
                    <a:pt x="226802" y="327604"/>
                  </a:cubicBezTo>
                  <a:lnTo>
                    <a:pt x="226802" y="256251"/>
                  </a:lnTo>
                  <a:cubicBezTo>
                    <a:pt x="207542" y="272693"/>
                    <a:pt x="167847" y="283503"/>
                    <a:pt x="119701" y="283503"/>
                  </a:cubicBezTo>
                  <a:cubicBezTo>
                    <a:pt x="71556" y="283503"/>
                    <a:pt x="31860" y="272693"/>
                    <a:pt x="12600" y="256251"/>
                  </a:cubicBezTo>
                  <a:close/>
                  <a:moveTo>
                    <a:pt x="346503" y="182702"/>
                  </a:moveTo>
                  <a:lnTo>
                    <a:pt x="359103" y="182702"/>
                  </a:lnTo>
                  <a:lnTo>
                    <a:pt x="359103" y="195302"/>
                  </a:lnTo>
                  <a:lnTo>
                    <a:pt x="346503" y="195302"/>
                  </a:lnTo>
                  <a:close/>
                  <a:moveTo>
                    <a:pt x="352804" y="176402"/>
                  </a:moveTo>
                  <a:cubicBezTo>
                    <a:pt x="345845" y="176402"/>
                    <a:pt x="340204" y="182044"/>
                    <a:pt x="340204" y="189002"/>
                  </a:cubicBezTo>
                  <a:cubicBezTo>
                    <a:pt x="340204" y="195963"/>
                    <a:pt x="345845" y="201602"/>
                    <a:pt x="352804" y="201602"/>
                  </a:cubicBezTo>
                  <a:cubicBezTo>
                    <a:pt x="359762" y="201602"/>
                    <a:pt x="365404" y="195963"/>
                    <a:pt x="365404" y="189002"/>
                  </a:cubicBezTo>
                  <a:cubicBezTo>
                    <a:pt x="365404" y="182044"/>
                    <a:pt x="359762" y="176402"/>
                    <a:pt x="352804" y="176402"/>
                  </a:cubicBezTo>
                  <a:close/>
                  <a:moveTo>
                    <a:pt x="12600" y="168050"/>
                  </a:moveTo>
                  <a:lnTo>
                    <a:pt x="12600" y="233103"/>
                  </a:lnTo>
                  <a:cubicBezTo>
                    <a:pt x="12600" y="250985"/>
                    <a:pt x="56581" y="270903"/>
                    <a:pt x="119701" y="270903"/>
                  </a:cubicBezTo>
                  <a:cubicBezTo>
                    <a:pt x="182822" y="270903"/>
                    <a:pt x="226802" y="250985"/>
                    <a:pt x="226802" y="233103"/>
                  </a:cubicBezTo>
                  <a:lnTo>
                    <a:pt x="226802" y="168050"/>
                  </a:lnTo>
                  <a:cubicBezTo>
                    <a:pt x="207542" y="184492"/>
                    <a:pt x="167847" y="195302"/>
                    <a:pt x="119701" y="195302"/>
                  </a:cubicBezTo>
                  <a:cubicBezTo>
                    <a:pt x="71556" y="195302"/>
                    <a:pt x="31860" y="184492"/>
                    <a:pt x="12600" y="168050"/>
                  </a:cubicBezTo>
                  <a:close/>
                  <a:moveTo>
                    <a:pt x="12600" y="73549"/>
                  </a:moveTo>
                  <a:lnTo>
                    <a:pt x="12600" y="144902"/>
                  </a:lnTo>
                  <a:cubicBezTo>
                    <a:pt x="12600" y="162784"/>
                    <a:pt x="56581" y="182702"/>
                    <a:pt x="119701" y="182702"/>
                  </a:cubicBezTo>
                  <a:cubicBezTo>
                    <a:pt x="182822" y="182702"/>
                    <a:pt x="226802" y="162784"/>
                    <a:pt x="226802" y="144902"/>
                  </a:cubicBezTo>
                  <a:lnTo>
                    <a:pt x="226802" y="73549"/>
                  </a:lnTo>
                  <a:cubicBezTo>
                    <a:pt x="207542" y="89991"/>
                    <a:pt x="167847" y="100801"/>
                    <a:pt x="119701" y="100801"/>
                  </a:cubicBezTo>
                  <a:cubicBezTo>
                    <a:pt x="71556" y="100801"/>
                    <a:pt x="31860" y="89991"/>
                    <a:pt x="12600" y="73549"/>
                  </a:cubicBezTo>
                  <a:close/>
                  <a:moveTo>
                    <a:pt x="346503" y="25200"/>
                  </a:moveTo>
                  <a:lnTo>
                    <a:pt x="359103" y="25200"/>
                  </a:lnTo>
                  <a:lnTo>
                    <a:pt x="359103" y="37800"/>
                  </a:lnTo>
                  <a:lnTo>
                    <a:pt x="346503" y="37800"/>
                  </a:lnTo>
                  <a:close/>
                  <a:moveTo>
                    <a:pt x="352804" y="18900"/>
                  </a:moveTo>
                  <a:cubicBezTo>
                    <a:pt x="345845" y="18900"/>
                    <a:pt x="340204" y="24542"/>
                    <a:pt x="340204" y="31500"/>
                  </a:cubicBezTo>
                  <a:cubicBezTo>
                    <a:pt x="340204" y="38462"/>
                    <a:pt x="345845" y="44100"/>
                    <a:pt x="352804" y="44100"/>
                  </a:cubicBezTo>
                  <a:cubicBezTo>
                    <a:pt x="359762" y="44100"/>
                    <a:pt x="365404" y="38462"/>
                    <a:pt x="365404" y="31500"/>
                  </a:cubicBezTo>
                  <a:cubicBezTo>
                    <a:pt x="365404" y="24542"/>
                    <a:pt x="359762" y="18900"/>
                    <a:pt x="352804" y="18900"/>
                  </a:cubicBezTo>
                  <a:close/>
                  <a:moveTo>
                    <a:pt x="119701" y="12600"/>
                  </a:moveTo>
                  <a:cubicBezTo>
                    <a:pt x="56581" y="12600"/>
                    <a:pt x="12600" y="32522"/>
                    <a:pt x="12600" y="50401"/>
                  </a:cubicBezTo>
                  <a:cubicBezTo>
                    <a:pt x="12600" y="68282"/>
                    <a:pt x="56581" y="88201"/>
                    <a:pt x="119701" y="88201"/>
                  </a:cubicBezTo>
                  <a:cubicBezTo>
                    <a:pt x="182822" y="88201"/>
                    <a:pt x="226802" y="68282"/>
                    <a:pt x="226802" y="50401"/>
                  </a:cubicBezTo>
                  <a:cubicBezTo>
                    <a:pt x="226802" y="32522"/>
                    <a:pt x="182822" y="12600"/>
                    <a:pt x="119701" y="12600"/>
                  </a:cubicBezTo>
                  <a:close/>
                  <a:moveTo>
                    <a:pt x="119701" y="0"/>
                  </a:moveTo>
                  <a:cubicBezTo>
                    <a:pt x="187944" y="0"/>
                    <a:pt x="239403" y="21666"/>
                    <a:pt x="239403" y="50401"/>
                  </a:cubicBezTo>
                  <a:lnTo>
                    <a:pt x="239403" y="107101"/>
                  </a:lnTo>
                  <a:lnTo>
                    <a:pt x="270903" y="107101"/>
                  </a:lnTo>
                  <a:cubicBezTo>
                    <a:pt x="274382" y="107101"/>
                    <a:pt x="277203" y="104281"/>
                    <a:pt x="277203" y="100801"/>
                  </a:cubicBezTo>
                  <a:lnTo>
                    <a:pt x="277203" y="44100"/>
                  </a:lnTo>
                  <a:cubicBezTo>
                    <a:pt x="277203" y="33663"/>
                    <a:pt x="285666" y="25200"/>
                    <a:pt x="296103" y="25200"/>
                  </a:cubicBezTo>
                  <a:lnTo>
                    <a:pt x="328499" y="25200"/>
                  </a:lnTo>
                  <a:cubicBezTo>
                    <a:pt x="331670" y="12914"/>
                    <a:pt x="343486" y="4903"/>
                    <a:pt x="356073" y="6503"/>
                  </a:cubicBezTo>
                  <a:cubicBezTo>
                    <a:pt x="368662" y="8100"/>
                    <a:pt x="378099" y="18811"/>
                    <a:pt x="378099" y="31500"/>
                  </a:cubicBezTo>
                  <a:cubicBezTo>
                    <a:pt x="378099" y="44193"/>
                    <a:pt x="368662" y="54901"/>
                    <a:pt x="356073" y="56501"/>
                  </a:cubicBezTo>
                  <a:cubicBezTo>
                    <a:pt x="343486" y="58100"/>
                    <a:pt x="331670" y="50090"/>
                    <a:pt x="328499" y="37800"/>
                  </a:cubicBezTo>
                  <a:lnTo>
                    <a:pt x="296103" y="37800"/>
                  </a:lnTo>
                  <a:cubicBezTo>
                    <a:pt x="292624" y="37800"/>
                    <a:pt x="289803" y="40621"/>
                    <a:pt x="289803" y="44100"/>
                  </a:cubicBezTo>
                  <a:lnTo>
                    <a:pt x="289803" y="100801"/>
                  </a:lnTo>
                  <a:cubicBezTo>
                    <a:pt x="289803" y="111241"/>
                    <a:pt x="281341" y="119702"/>
                    <a:pt x="270903" y="119702"/>
                  </a:cubicBezTo>
                  <a:lnTo>
                    <a:pt x="239403" y="119702"/>
                  </a:lnTo>
                  <a:lnTo>
                    <a:pt x="239403" y="182702"/>
                  </a:lnTo>
                  <a:lnTo>
                    <a:pt x="328499" y="182702"/>
                  </a:lnTo>
                  <a:cubicBezTo>
                    <a:pt x="331670" y="170416"/>
                    <a:pt x="343486" y="162405"/>
                    <a:pt x="356073" y="164004"/>
                  </a:cubicBezTo>
                  <a:cubicBezTo>
                    <a:pt x="368662" y="165602"/>
                    <a:pt x="378099" y="176312"/>
                    <a:pt x="378099" y="189002"/>
                  </a:cubicBezTo>
                  <a:cubicBezTo>
                    <a:pt x="378099" y="201695"/>
                    <a:pt x="368662" y="212402"/>
                    <a:pt x="356073" y="214003"/>
                  </a:cubicBezTo>
                  <a:cubicBezTo>
                    <a:pt x="343486" y="215602"/>
                    <a:pt x="331670" y="207591"/>
                    <a:pt x="328499" y="195302"/>
                  </a:cubicBezTo>
                  <a:lnTo>
                    <a:pt x="239403" y="195302"/>
                  </a:lnTo>
                  <a:lnTo>
                    <a:pt x="239403" y="283503"/>
                  </a:lnTo>
                  <a:lnTo>
                    <a:pt x="270903" y="283503"/>
                  </a:lnTo>
                  <a:cubicBezTo>
                    <a:pt x="281341" y="283503"/>
                    <a:pt x="289803" y="291966"/>
                    <a:pt x="289803" y="302404"/>
                  </a:cubicBezTo>
                  <a:lnTo>
                    <a:pt x="289803" y="340204"/>
                  </a:lnTo>
                  <a:cubicBezTo>
                    <a:pt x="289803" y="343683"/>
                    <a:pt x="292624" y="346504"/>
                    <a:pt x="296103" y="346504"/>
                  </a:cubicBezTo>
                  <a:lnTo>
                    <a:pt x="328499" y="346504"/>
                  </a:lnTo>
                  <a:cubicBezTo>
                    <a:pt x="331670" y="334217"/>
                    <a:pt x="343486" y="326207"/>
                    <a:pt x="356073" y="327806"/>
                  </a:cubicBezTo>
                  <a:cubicBezTo>
                    <a:pt x="368662" y="329403"/>
                    <a:pt x="378099" y="340114"/>
                    <a:pt x="378099" y="352804"/>
                  </a:cubicBezTo>
                  <a:cubicBezTo>
                    <a:pt x="378099" y="365496"/>
                    <a:pt x="368662" y="376204"/>
                    <a:pt x="356073" y="377804"/>
                  </a:cubicBezTo>
                  <a:cubicBezTo>
                    <a:pt x="343486" y="379404"/>
                    <a:pt x="331670" y="371393"/>
                    <a:pt x="328499" y="359104"/>
                  </a:cubicBezTo>
                  <a:lnTo>
                    <a:pt x="296103" y="359104"/>
                  </a:lnTo>
                  <a:cubicBezTo>
                    <a:pt x="285666" y="359104"/>
                    <a:pt x="277203" y="350644"/>
                    <a:pt x="277203" y="340204"/>
                  </a:cubicBezTo>
                  <a:lnTo>
                    <a:pt x="277203" y="302404"/>
                  </a:lnTo>
                  <a:cubicBezTo>
                    <a:pt x="277203" y="298924"/>
                    <a:pt x="274382" y="296103"/>
                    <a:pt x="270903" y="296103"/>
                  </a:cubicBezTo>
                  <a:lnTo>
                    <a:pt x="239403" y="296103"/>
                  </a:lnTo>
                  <a:lnTo>
                    <a:pt x="239403" y="327604"/>
                  </a:lnTo>
                  <a:cubicBezTo>
                    <a:pt x="239403" y="356338"/>
                    <a:pt x="187944" y="378004"/>
                    <a:pt x="119701" y="378004"/>
                  </a:cubicBezTo>
                  <a:cubicBezTo>
                    <a:pt x="51459" y="378004"/>
                    <a:pt x="0" y="356338"/>
                    <a:pt x="0" y="327604"/>
                  </a:cubicBezTo>
                  <a:lnTo>
                    <a:pt x="0" y="50401"/>
                  </a:lnTo>
                  <a:cubicBezTo>
                    <a:pt x="0" y="21666"/>
                    <a:pt x="51459" y="0"/>
                    <a:pt x="119701" y="0"/>
                  </a:cubicBezTo>
                  <a:close/>
                </a:path>
              </a:pathLst>
            </a:custGeom>
            <a:solidFill>
              <a:schemeClr val="bg1">
                <a:lumMod val="50000"/>
              </a:schemeClr>
            </a:solidFill>
            <a:ln w="774" cap="flat">
              <a:noFill/>
              <a:prstDash val="solid"/>
              <a:miter/>
            </a:ln>
          </p:spPr>
          <p:txBody>
            <a:bodyPr lIns="0" tIns="0" rIns="0" bIns="0" rtlCol="0" anchor="ctr"/>
            <a:lstStyle/>
            <a:p>
              <a:endParaRPr lang="de-DE" dirty="0"/>
            </a:p>
          </p:txBody>
        </p:sp>
        <p:cxnSp>
          <p:nvCxnSpPr>
            <p:cNvPr id="30" name="Gerade Verbindung mit Pfeil 29">
              <a:extLst>
                <a:ext uri="{FF2B5EF4-FFF2-40B4-BE49-F238E27FC236}">
                  <a16:creationId xmlns:a16="http://schemas.microsoft.com/office/drawing/2014/main" id="{A0358E67-AE71-4562-8EC0-D3C9BDE961CC}"/>
                </a:ext>
              </a:extLst>
            </p:cNvPr>
            <p:cNvCxnSpPr>
              <a:cxnSpLocks noChangeAspect="1"/>
            </p:cNvCxnSpPr>
            <p:nvPr/>
          </p:nvCxnSpPr>
          <p:spPr bwMode="gray">
            <a:xfrm>
              <a:off x="4216084" y="3209322"/>
              <a:ext cx="466623" cy="0"/>
            </a:xfrm>
            <a:prstGeom prst="straightConnector1">
              <a:avLst/>
            </a:prstGeom>
            <a:ln w="1270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00ED1075-9E50-4935-85FE-EF7AAD0A846D}"/>
                </a:ext>
              </a:extLst>
            </p:cNvPr>
            <p:cNvCxnSpPr>
              <a:cxnSpLocks noChangeAspect="1"/>
            </p:cNvCxnSpPr>
            <p:nvPr/>
          </p:nvCxnSpPr>
          <p:spPr bwMode="gray">
            <a:xfrm>
              <a:off x="5797992" y="3209322"/>
              <a:ext cx="466623" cy="0"/>
            </a:xfrm>
            <a:prstGeom prst="straightConnector1">
              <a:avLst/>
            </a:prstGeom>
            <a:ln w="1270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11217B66-6DAD-4BD7-9ADC-05DDF9896E2A}"/>
                </a:ext>
              </a:extLst>
            </p:cNvPr>
            <p:cNvGrpSpPr>
              <a:grpSpLocks noChangeAspect="1"/>
            </p:cNvGrpSpPr>
            <p:nvPr/>
          </p:nvGrpSpPr>
          <p:grpSpPr bwMode="gray">
            <a:xfrm>
              <a:off x="1476370" y="2342794"/>
              <a:ext cx="467183" cy="1730412"/>
              <a:chOff x="1070385" y="2085953"/>
              <a:chExt cx="457200" cy="1730412"/>
            </a:xfrm>
          </p:grpSpPr>
          <p:cxnSp>
            <p:nvCxnSpPr>
              <p:cNvPr id="17" name="Gerade Verbindung mit Pfeil 16">
                <a:extLst>
                  <a:ext uri="{FF2B5EF4-FFF2-40B4-BE49-F238E27FC236}">
                    <a16:creationId xmlns:a16="http://schemas.microsoft.com/office/drawing/2014/main" id="{F7A25B90-58CC-40B6-90D8-4C0B6AFAD374}"/>
                  </a:ext>
                </a:extLst>
              </p:cNvPr>
              <p:cNvCxnSpPr>
                <a:cxnSpLocks/>
              </p:cNvCxnSpPr>
              <p:nvPr/>
            </p:nvCxnSpPr>
            <p:spPr bwMode="gray">
              <a:xfrm>
                <a:off x="1070385" y="2952481"/>
                <a:ext cx="457200" cy="0"/>
              </a:xfrm>
              <a:prstGeom prst="straightConnector1">
                <a:avLst/>
              </a:prstGeom>
              <a:ln w="12700" cap="rnd">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D9E1F5B9-F1CD-4DB3-81F1-B499294D5500}"/>
                  </a:ext>
                </a:extLst>
              </p:cNvPr>
              <p:cNvCxnSpPr>
                <a:cxnSpLocks/>
              </p:cNvCxnSpPr>
              <p:nvPr/>
            </p:nvCxnSpPr>
            <p:spPr bwMode="gray">
              <a:xfrm>
                <a:off x="1070385" y="2085953"/>
                <a:ext cx="175703" cy="0"/>
              </a:xfrm>
              <a:prstGeom prst="straightConnector1">
                <a:avLst/>
              </a:prstGeom>
              <a:ln w="12700" cap="rnd">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24CCA16-1AD4-444A-84A8-EDCB54746671}"/>
                  </a:ext>
                </a:extLst>
              </p:cNvPr>
              <p:cNvCxnSpPr>
                <a:cxnSpLocks/>
              </p:cNvCxnSpPr>
              <p:nvPr/>
            </p:nvCxnSpPr>
            <p:spPr bwMode="gray">
              <a:xfrm>
                <a:off x="1070385" y="3816365"/>
                <a:ext cx="175703" cy="0"/>
              </a:xfrm>
              <a:prstGeom prst="straightConnector1">
                <a:avLst/>
              </a:prstGeom>
              <a:ln w="12700" cap="rnd">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6001A19F-B9FF-472F-8083-A525D9E6FD77}"/>
                  </a:ext>
                </a:extLst>
              </p:cNvPr>
              <p:cNvCxnSpPr>
                <a:cxnSpLocks/>
              </p:cNvCxnSpPr>
              <p:nvPr/>
            </p:nvCxnSpPr>
            <p:spPr bwMode="gray">
              <a:xfrm>
                <a:off x="1246088" y="2085953"/>
                <a:ext cx="0" cy="1730412"/>
              </a:xfrm>
              <a:prstGeom prst="straightConnector1">
                <a:avLst/>
              </a:prstGeom>
              <a:ln w="12700" cap="rnd">
                <a:solidFill>
                  <a:schemeClr val="bg1">
                    <a:lumMod val="50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cxnSp>
          <p:nvCxnSpPr>
            <p:cNvPr id="50" name="Gerade Verbindung mit Pfeil 49">
              <a:extLst>
                <a:ext uri="{FF2B5EF4-FFF2-40B4-BE49-F238E27FC236}">
                  <a16:creationId xmlns:a16="http://schemas.microsoft.com/office/drawing/2014/main" id="{DC3E0CEC-27F9-4F15-8A51-0BDDC2DD86E8}"/>
                </a:ext>
              </a:extLst>
            </p:cNvPr>
            <p:cNvCxnSpPr>
              <a:cxnSpLocks noChangeAspect="1"/>
            </p:cNvCxnSpPr>
            <p:nvPr/>
          </p:nvCxnSpPr>
          <p:spPr bwMode="gray">
            <a:xfrm>
              <a:off x="3108521" y="3209322"/>
              <a:ext cx="466623" cy="0"/>
            </a:xfrm>
            <a:prstGeom prst="straightConnector1">
              <a:avLst/>
            </a:prstGeom>
            <a:ln w="12700">
              <a:solidFill>
                <a:schemeClr val="bg1">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Freihandform: Form 55">
              <a:extLst>
                <a:ext uri="{FF2B5EF4-FFF2-40B4-BE49-F238E27FC236}">
                  <a16:creationId xmlns:a16="http://schemas.microsoft.com/office/drawing/2014/main" id="{4294EBE0-F575-3702-B2B0-2BF75D00F8DE}"/>
                </a:ext>
              </a:extLst>
            </p:cNvPr>
            <p:cNvSpPr>
              <a:spLocks noChangeAspect="1"/>
            </p:cNvSpPr>
            <p:nvPr/>
          </p:nvSpPr>
          <p:spPr bwMode="gray">
            <a:xfrm>
              <a:off x="966898" y="3019021"/>
              <a:ext cx="378099" cy="378006"/>
            </a:xfrm>
            <a:custGeom>
              <a:avLst/>
              <a:gdLst>
                <a:gd name="connsiteX0" fmla="*/ 346503 w 378099"/>
                <a:gd name="connsiteY0" fmla="*/ 346504 h 378006"/>
                <a:gd name="connsiteX1" fmla="*/ 359103 w 378099"/>
                <a:gd name="connsiteY1" fmla="*/ 346504 h 378006"/>
                <a:gd name="connsiteX2" fmla="*/ 359103 w 378099"/>
                <a:gd name="connsiteY2" fmla="*/ 359104 h 378006"/>
                <a:gd name="connsiteX3" fmla="*/ 346503 w 378099"/>
                <a:gd name="connsiteY3" fmla="*/ 359104 h 378006"/>
                <a:gd name="connsiteX4" fmla="*/ 352804 w 378099"/>
                <a:gd name="connsiteY4" fmla="*/ 340204 h 378006"/>
                <a:gd name="connsiteX5" fmla="*/ 340204 w 378099"/>
                <a:gd name="connsiteY5" fmla="*/ 352804 h 378006"/>
                <a:gd name="connsiteX6" fmla="*/ 352804 w 378099"/>
                <a:gd name="connsiteY6" fmla="*/ 365404 h 378006"/>
                <a:gd name="connsiteX7" fmla="*/ 365404 w 378099"/>
                <a:gd name="connsiteY7" fmla="*/ 352804 h 378006"/>
                <a:gd name="connsiteX8" fmla="*/ 352804 w 378099"/>
                <a:gd name="connsiteY8" fmla="*/ 340204 h 378006"/>
                <a:gd name="connsiteX9" fmla="*/ 12600 w 378099"/>
                <a:gd name="connsiteY9" fmla="*/ 256251 h 378006"/>
                <a:gd name="connsiteX10" fmla="*/ 12600 w 378099"/>
                <a:gd name="connsiteY10" fmla="*/ 327604 h 378006"/>
                <a:gd name="connsiteX11" fmla="*/ 119701 w 378099"/>
                <a:gd name="connsiteY11" fmla="*/ 365404 h 378006"/>
                <a:gd name="connsiteX12" fmla="*/ 226802 w 378099"/>
                <a:gd name="connsiteY12" fmla="*/ 327604 h 378006"/>
                <a:gd name="connsiteX13" fmla="*/ 226802 w 378099"/>
                <a:gd name="connsiteY13" fmla="*/ 256251 h 378006"/>
                <a:gd name="connsiteX14" fmla="*/ 119701 w 378099"/>
                <a:gd name="connsiteY14" fmla="*/ 283503 h 378006"/>
                <a:gd name="connsiteX15" fmla="*/ 12600 w 378099"/>
                <a:gd name="connsiteY15" fmla="*/ 256251 h 378006"/>
                <a:gd name="connsiteX16" fmla="*/ 346503 w 378099"/>
                <a:gd name="connsiteY16" fmla="*/ 182702 h 378006"/>
                <a:gd name="connsiteX17" fmla="*/ 359103 w 378099"/>
                <a:gd name="connsiteY17" fmla="*/ 182702 h 378006"/>
                <a:gd name="connsiteX18" fmla="*/ 359103 w 378099"/>
                <a:gd name="connsiteY18" fmla="*/ 195302 h 378006"/>
                <a:gd name="connsiteX19" fmla="*/ 346503 w 378099"/>
                <a:gd name="connsiteY19" fmla="*/ 195302 h 378006"/>
                <a:gd name="connsiteX20" fmla="*/ 352804 w 378099"/>
                <a:gd name="connsiteY20" fmla="*/ 176402 h 378006"/>
                <a:gd name="connsiteX21" fmla="*/ 340204 w 378099"/>
                <a:gd name="connsiteY21" fmla="*/ 189002 h 378006"/>
                <a:gd name="connsiteX22" fmla="*/ 352804 w 378099"/>
                <a:gd name="connsiteY22" fmla="*/ 201602 h 378006"/>
                <a:gd name="connsiteX23" fmla="*/ 365404 w 378099"/>
                <a:gd name="connsiteY23" fmla="*/ 189002 h 378006"/>
                <a:gd name="connsiteX24" fmla="*/ 352804 w 378099"/>
                <a:gd name="connsiteY24" fmla="*/ 176402 h 378006"/>
                <a:gd name="connsiteX25" fmla="*/ 12600 w 378099"/>
                <a:gd name="connsiteY25" fmla="*/ 168050 h 378006"/>
                <a:gd name="connsiteX26" fmla="*/ 12600 w 378099"/>
                <a:gd name="connsiteY26" fmla="*/ 233103 h 378006"/>
                <a:gd name="connsiteX27" fmla="*/ 119701 w 378099"/>
                <a:gd name="connsiteY27" fmla="*/ 270903 h 378006"/>
                <a:gd name="connsiteX28" fmla="*/ 226802 w 378099"/>
                <a:gd name="connsiteY28" fmla="*/ 233103 h 378006"/>
                <a:gd name="connsiteX29" fmla="*/ 226802 w 378099"/>
                <a:gd name="connsiteY29" fmla="*/ 168050 h 378006"/>
                <a:gd name="connsiteX30" fmla="*/ 119701 w 378099"/>
                <a:gd name="connsiteY30" fmla="*/ 195302 h 378006"/>
                <a:gd name="connsiteX31" fmla="*/ 12600 w 378099"/>
                <a:gd name="connsiteY31" fmla="*/ 168050 h 378006"/>
                <a:gd name="connsiteX32" fmla="*/ 12600 w 378099"/>
                <a:gd name="connsiteY32" fmla="*/ 73549 h 378006"/>
                <a:gd name="connsiteX33" fmla="*/ 12600 w 378099"/>
                <a:gd name="connsiteY33" fmla="*/ 144902 h 378006"/>
                <a:gd name="connsiteX34" fmla="*/ 119701 w 378099"/>
                <a:gd name="connsiteY34" fmla="*/ 182702 h 378006"/>
                <a:gd name="connsiteX35" fmla="*/ 226802 w 378099"/>
                <a:gd name="connsiteY35" fmla="*/ 144902 h 378006"/>
                <a:gd name="connsiteX36" fmla="*/ 226802 w 378099"/>
                <a:gd name="connsiteY36" fmla="*/ 73549 h 378006"/>
                <a:gd name="connsiteX37" fmla="*/ 119701 w 378099"/>
                <a:gd name="connsiteY37" fmla="*/ 100801 h 378006"/>
                <a:gd name="connsiteX38" fmla="*/ 12600 w 378099"/>
                <a:gd name="connsiteY38" fmla="*/ 73549 h 378006"/>
                <a:gd name="connsiteX39" fmla="*/ 346503 w 378099"/>
                <a:gd name="connsiteY39" fmla="*/ 25200 h 378006"/>
                <a:gd name="connsiteX40" fmla="*/ 359103 w 378099"/>
                <a:gd name="connsiteY40" fmla="*/ 25200 h 378006"/>
                <a:gd name="connsiteX41" fmla="*/ 359103 w 378099"/>
                <a:gd name="connsiteY41" fmla="*/ 37800 h 378006"/>
                <a:gd name="connsiteX42" fmla="*/ 346503 w 378099"/>
                <a:gd name="connsiteY42" fmla="*/ 37800 h 378006"/>
                <a:gd name="connsiteX43" fmla="*/ 352804 w 378099"/>
                <a:gd name="connsiteY43" fmla="*/ 18900 h 378006"/>
                <a:gd name="connsiteX44" fmla="*/ 340204 w 378099"/>
                <a:gd name="connsiteY44" fmla="*/ 31500 h 378006"/>
                <a:gd name="connsiteX45" fmla="*/ 352804 w 378099"/>
                <a:gd name="connsiteY45" fmla="*/ 44100 h 378006"/>
                <a:gd name="connsiteX46" fmla="*/ 365404 w 378099"/>
                <a:gd name="connsiteY46" fmla="*/ 31500 h 378006"/>
                <a:gd name="connsiteX47" fmla="*/ 352804 w 378099"/>
                <a:gd name="connsiteY47" fmla="*/ 18900 h 378006"/>
                <a:gd name="connsiteX48" fmla="*/ 119701 w 378099"/>
                <a:gd name="connsiteY48" fmla="*/ 12600 h 378006"/>
                <a:gd name="connsiteX49" fmla="*/ 12600 w 378099"/>
                <a:gd name="connsiteY49" fmla="*/ 50401 h 378006"/>
                <a:gd name="connsiteX50" fmla="*/ 119701 w 378099"/>
                <a:gd name="connsiteY50" fmla="*/ 88201 h 378006"/>
                <a:gd name="connsiteX51" fmla="*/ 226802 w 378099"/>
                <a:gd name="connsiteY51" fmla="*/ 50401 h 378006"/>
                <a:gd name="connsiteX52" fmla="*/ 119701 w 378099"/>
                <a:gd name="connsiteY52" fmla="*/ 12600 h 378006"/>
                <a:gd name="connsiteX53" fmla="*/ 119701 w 378099"/>
                <a:gd name="connsiteY53" fmla="*/ 0 h 378006"/>
                <a:gd name="connsiteX54" fmla="*/ 239403 w 378099"/>
                <a:gd name="connsiteY54" fmla="*/ 50401 h 378006"/>
                <a:gd name="connsiteX55" fmla="*/ 239403 w 378099"/>
                <a:gd name="connsiteY55" fmla="*/ 107101 h 378006"/>
                <a:gd name="connsiteX56" fmla="*/ 270903 w 378099"/>
                <a:gd name="connsiteY56" fmla="*/ 107101 h 378006"/>
                <a:gd name="connsiteX57" fmla="*/ 277203 w 378099"/>
                <a:gd name="connsiteY57" fmla="*/ 100801 h 378006"/>
                <a:gd name="connsiteX58" fmla="*/ 277203 w 378099"/>
                <a:gd name="connsiteY58" fmla="*/ 44100 h 378006"/>
                <a:gd name="connsiteX59" fmla="*/ 296103 w 378099"/>
                <a:gd name="connsiteY59" fmla="*/ 25200 h 378006"/>
                <a:gd name="connsiteX60" fmla="*/ 328499 w 378099"/>
                <a:gd name="connsiteY60" fmla="*/ 25200 h 378006"/>
                <a:gd name="connsiteX61" fmla="*/ 356073 w 378099"/>
                <a:gd name="connsiteY61" fmla="*/ 6503 h 378006"/>
                <a:gd name="connsiteX62" fmla="*/ 378099 w 378099"/>
                <a:gd name="connsiteY62" fmla="*/ 31500 h 378006"/>
                <a:gd name="connsiteX63" fmla="*/ 356073 w 378099"/>
                <a:gd name="connsiteY63" fmla="*/ 56501 h 378006"/>
                <a:gd name="connsiteX64" fmla="*/ 328499 w 378099"/>
                <a:gd name="connsiteY64" fmla="*/ 37800 h 378006"/>
                <a:gd name="connsiteX65" fmla="*/ 296103 w 378099"/>
                <a:gd name="connsiteY65" fmla="*/ 37800 h 378006"/>
                <a:gd name="connsiteX66" fmla="*/ 289803 w 378099"/>
                <a:gd name="connsiteY66" fmla="*/ 44100 h 378006"/>
                <a:gd name="connsiteX67" fmla="*/ 289803 w 378099"/>
                <a:gd name="connsiteY67" fmla="*/ 100801 h 378006"/>
                <a:gd name="connsiteX68" fmla="*/ 270903 w 378099"/>
                <a:gd name="connsiteY68" fmla="*/ 119702 h 378006"/>
                <a:gd name="connsiteX69" fmla="*/ 239403 w 378099"/>
                <a:gd name="connsiteY69" fmla="*/ 119702 h 378006"/>
                <a:gd name="connsiteX70" fmla="*/ 239403 w 378099"/>
                <a:gd name="connsiteY70" fmla="*/ 182702 h 378006"/>
                <a:gd name="connsiteX71" fmla="*/ 328499 w 378099"/>
                <a:gd name="connsiteY71" fmla="*/ 182702 h 378006"/>
                <a:gd name="connsiteX72" fmla="*/ 356073 w 378099"/>
                <a:gd name="connsiteY72" fmla="*/ 164004 h 378006"/>
                <a:gd name="connsiteX73" fmla="*/ 378099 w 378099"/>
                <a:gd name="connsiteY73" fmla="*/ 189002 h 378006"/>
                <a:gd name="connsiteX74" fmla="*/ 356073 w 378099"/>
                <a:gd name="connsiteY74" fmla="*/ 214003 h 378006"/>
                <a:gd name="connsiteX75" fmla="*/ 328499 w 378099"/>
                <a:gd name="connsiteY75" fmla="*/ 195302 h 378006"/>
                <a:gd name="connsiteX76" fmla="*/ 239403 w 378099"/>
                <a:gd name="connsiteY76" fmla="*/ 195302 h 378006"/>
                <a:gd name="connsiteX77" fmla="*/ 239403 w 378099"/>
                <a:gd name="connsiteY77" fmla="*/ 283503 h 378006"/>
                <a:gd name="connsiteX78" fmla="*/ 270903 w 378099"/>
                <a:gd name="connsiteY78" fmla="*/ 283503 h 378006"/>
                <a:gd name="connsiteX79" fmla="*/ 289803 w 378099"/>
                <a:gd name="connsiteY79" fmla="*/ 302404 h 378006"/>
                <a:gd name="connsiteX80" fmla="*/ 289803 w 378099"/>
                <a:gd name="connsiteY80" fmla="*/ 340204 h 378006"/>
                <a:gd name="connsiteX81" fmla="*/ 296103 w 378099"/>
                <a:gd name="connsiteY81" fmla="*/ 346504 h 378006"/>
                <a:gd name="connsiteX82" fmla="*/ 328499 w 378099"/>
                <a:gd name="connsiteY82" fmla="*/ 346504 h 378006"/>
                <a:gd name="connsiteX83" fmla="*/ 356073 w 378099"/>
                <a:gd name="connsiteY83" fmla="*/ 327806 h 378006"/>
                <a:gd name="connsiteX84" fmla="*/ 378099 w 378099"/>
                <a:gd name="connsiteY84" fmla="*/ 352804 h 378006"/>
                <a:gd name="connsiteX85" fmla="*/ 356073 w 378099"/>
                <a:gd name="connsiteY85" fmla="*/ 377804 h 378006"/>
                <a:gd name="connsiteX86" fmla="*/ 328499 w 378099"/>
                <a:gd name="connsiteY86" fmla="*/ 359104 h 378006"/>
                <a:gd name="connsiteX87" fmla="*/ 296103 w 378099"/>
                <a:gd name="connsiteY87" fmla="*/ 359104 h 378006"/>
                <a:gd name="connsiteX88" fmla="*/ 277203 w 378099"/>
                <a:gd name="connsiteY88" fmla="*/ 340204 h 378006"/>
                <a:gd name="connsiteX89" fmla="*/ 277203 w 378099"/>
                <a:gd name="connsiteY89" fmla="*/ 302404 h 378006"/>
                <a:gd name="connsiteX90" fmla="*/ 270903 w 378099"/>
                <a:gd name="connsiteY90" fmla="*/ 296103 h 378006"/>
                <a:gd name="connsiteX91" fmla="*/ 239403 w 378099"/>
                <a:gd name="connsiteY91" fmla="*/ 296103 h 378006"/>
                <a:gd name="connsiteX92" fmla="*/ 239403 w 378099"/>
                <a:gd name="connsiteY92" fmla="*/ 327604 h 378006"/>
                <a:gd name="connsiteX93" fmla="*/ 119701 w 378099"/>
                <a:gd name="connsiteY93" fmla="*/ 378004 h 378006"/>
                <a:gd name="connsiteX94" fmla="*/ 0 w 378099"/>
                <a:gd name="connsiteY94" fmla="*/ 327604 h 378006"/>
                <a:gd name="connsiteX95" fmla="*/ 0 w 378099"/>
                <a:gd name="connsiteY95" fmla="*/ 50401 h 378006"/>
                <a:gd name="connsiteX96" fmla="*/ 119701 w 378099"/>
                <a:gd name="connsiteY96" fmla="*/ 0 h 37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8099" h="378006">
                  <a:moveTo>
                    <a:pt x="346503" y="346504"/>
                  </a:moveTo>
                  <a:lnTo>
                    <a:pt x="359103" y="346504"/>
                  </a:lnTo>
                  <a:lnTo>
                    <a:pt x="359103" y="359104"/>
                  </a:lnTo>
                  <a:lnTo>
                    <a:pt x="346503" y="359104"/>
                  </a:lnTo>
                  <a:close/>
                  <a:moveTo>
                    <a:pt x="352804" y="340204"/>
                  </a:moveTo>
                  <a:cubicBezTo>
                    <a:pt x="345845" y="340204"/>
                    <a:pt x="340204" y="345846"/>
                    <a:pt x="340204" y="352804"/>
                  </a:cubicBezTo>
                  <a:cubicBezTo>
                    <a:pt x="340204" y="359765"/>
                    <a:pt x="345845" y="365404"/>
                    <a:pt x="352804" y="365404"/>
                  </a:cubicBezTo>
                  <a:cubicBezTo>
                    <a:pt x="359762" y="365404"/>
                    <a:pt x="365404" y="359765"/>
                    <a:pt x="365404" y="352804"/>
                  </a:cubicBezTo>
                  <a:cubicBezTo>
                    <a:pt x="365404" y="345846"/>
                    <a:pt x="359762" y="340204"/>
                    <a:pt x="352804" y="340204"/>
                  </a:cubicBezTo>
                  <a:close/>
                  <a:moveTo>
                    <a:pt x="12600" y="256251"/>
                  </a:moveTo>
                  <a:lnTo>
                    <a:pt x="12600" y="327604"/>
                  </a:lnTo>
                  <a:cubicBezTo>
                    <a:pt x="12600" y="345486"/>
                    <a:pt x="56581" y="365404"/>
                    <a:pt x="119701" y="365404"/>
                  </a:cubicBezTo>
                  <a:cubicBezTo>
                    <a:pt x="182822" y="365404"/>
                    <a:pt x="226802" y="345486"/>
                    <a:pt x="226802" y="327604"/>
                  </a:cubicBezTo>
                  <a:lnTo>
                    <a:pt x="226802" y="256251"/>
                  </a:lnTo>
                  <a:cubicBezTo>
                    <a:pt x="207542" y="272693"/>
                    <a:pt x="167847" y="283503"/>
                    <a:pt x="119701" y="283503"/>
                  </a:cubicBezTo>
                  <a:cubicBezTo>
                    <a:pt x="71556" y="283503"/>
                    <a:pt x="31860" y="272693"/>
                    <a:pt x="12600" y="256251"/>
                  </a:cubicBezTo>
                  <a:close/>
                  <a:moveTo>
                    <a:pt x="346503" y="182702"/>
                  </a:moveTo>
                  <a:lnTo>
                    <a:pt x="359103" y="182702"/>
                  </a:lnTo>
                  <a:lnTo>
                    <a:pt x="359103" y="195302"/>
                  </a:lnTo>
                  <a:lnTo>
                    <a:pt x="346503" y="195302"/>
                  </a:lnTo>
                  <a:close/>
                  <a:moveTo>
                    <a:pt x="352804" y="176402"/>
                  </a:moveTo>
                  <a:cubicBezTo>
                    <a:pt x="345845" y="176402"/>
                    <a:pt x="340204" y="182044"/>
                    <a:pt x="340204" y="189002"/>
                  </a:cubicBezTo>
                  <a:cubicBezTo>
                    <a:pt x="340204" y="195963"/>
                    <a:pt x="345845" y="201602"/>
                    <a:pt x="352804" y="201602"/>
                  </a:cubicBezTo>
                  <a:cubicBezTo>
                    <a:pt x="359762" y="201602"/>
                    <a:pt x="365404" y="195963"/>
                    <a:pt x="365404" y="189002"/>
                  </a:cubicBezTo>
                  <a:cubicBezTo>
                    <a:pt x="365404" y="182044"/>
                    <a:pt x="359762" y="176402"/>
                    <a:pt x="352804" y="176402"/>
                  </a:cubicBezTo>
                  <a:close/>
                  <a:moveTo>
                    <a:pt x="12600" y="168050"/>
                  </a:moveTo>
                  <a:lnTo>
                    <a:pt x="12600" y="233103"/>
                  </a:lnTo>
                  <a:cubicBezTo>
                    <a:pt x="12600" y="250985"/>
                    <a:pt x="56581" y="270903"/>
                    <a:pt x="119701" y="270903"/>
                  </a:cubicBezTo>
                  <a:cubicBezTo>
                    <a:pt x="182822" y="270903"/>
                    <a:pt x="226802" y="250985"/>
                    <a:pt x="226802" y="233103"/>
                  </a:cubicBezTo>
                  <a:lnTo>
                    <a:pt x="226802" y="168050"/>
                  </a:lnTo>
                  <a:cubicBezTo>
                    <a:pt x="207542" y="184492"/>
                    <a:pt x="167847" y="195302"/>
                    <a:pt x="119701" y="195302"/>
                  </a:cubicBezTo>
                  <a:cubicBezTo>
                    <a:pt x="71556" y="195302"/>
                    <a:pt x="31860" y="184492"/>
                    <a:pt x="12600" y="168050"/>
                  </a:cubicBezTo>
                  <a:close/>
                  <a:moveTo>
                    <a:pt x="12600" y="73549"/>
                  </a:moveTo>
                  <a:lnTo>
                    <a:pt x="12600" y="144902"/>
                  </a:lnTo>
                  <a:cubicBezTo>
                    <a:pt x="12600" y="162784"/>
                    <a:pt x="56581" y="182702"/>
                    <a:pt x="119701" y="182702"/>
                  </a:cubicBezTo>
                  <a:cubicBezTo>
                    <a:pt x="182822" y="182702"/>
                    <a:pt x="226802" y="162784"/>
                    <a:pt x="226802" y="144902"/>
                  </a:cubicBezTo>
                  <a:lnTo>
                    <a:pt x="226802" y="73549"/>
                  </a:lnTo>
                  <a:cubicBezTo>
                    <a:pt x="207542" y="89991"/>
                    <a:pt x="167847" y="100801"/>
                    <a:pt x="119701" y="100801"/>
                  </a:cubicBezTo>
                  <a:cubicBezTo>
                    <a:pt x="71556" y="100801"/>
                    <a:pt x="31860" y="89991"/>
                    <a:pt x="12600" y="73549"/>
                  </a:cubicBezTo>
                  <a:close/>
                  <a:moveTo>
                    <a:pt x="346503" y="25200"/>
                  </a:moveTo>
                  <a:lnTo>
                    <a:pt x="359103" y="25200"/>
                  </a:lnTo>
                  <a:lnTo>
                    <a:pt x="359103" y="37800"/>
                  </a:lnTo>
                  <a:lnTo>
                    <a:pt x="346503" y="37800"/>
                  </a:lnTo>
                  <a:close/>
                  <a:moveTo>
                    <a:pt x="352804" y="18900"/>
                  </a:moveTo>
                  <a:cubicBezTo>
                    <a:pt x="345845" y="18900"/>
                    <a:pt x="340204" y="24542"/>
                    <a:pt x="340204" y="31500"/>
                  </a:cubicBezTo>
                  <a:cubicBezTo>
                    <a:pt x="340204" y="38462"/>
                    <a:pt x="345845" y="44100"/>
                    <a:pt x="352804" y="44100"/>
                  </a:cubicBezTo>
                  <a:cubicBezTo>
                    <a:pt x="359762" y="44100"/>
                    <a:pt x="365404" y="38462"/>
                    <a:pt x="365404" y="31500"/>
                  </a:cubicBezTo>
                  <a:cubicBezTo>
                    <a:pt x="365404" y="24542"/>
                    <a:pt x="359762" y="18900"/>
                    <a:pt x="352804" y="18900"/>
                  </a:cubicBezTo>
                  <a:close/>
                  <a:moveTo>
                    <a:pt x="119701" y="12600"/>
                  </a:moveTo>
                  <a:cubicBezTo>
                    <a:pt x="56581" y="12600"/>
                    <a:pt x="12600" y="32522"/>
                    <a:pt x="12600" y="50401"/>
                  </a:cubicBezTo>
                  <a:cubicBezTo>
                    <a:pt x="12600" y="68282"/>
                    <a:pt x="56581" y="88201"/>
                    <a:pt x="119701" y="88201"/>
                  </a:cubicBezTo>
                  <a:cubicBezTo>
                    <a:pt x="182822" y="88201"/>
                    <a:pt x="226802" y="68282"/>
                    <a:pt x="226802" y="50401"/>
                  </a:cubicBezTo>
                  <a:cubicBezTo>
                    <a:pt x="226802" y="32522"/>
                    <a:pt x="182822" y="12600"/>
                    <a:pt x="119701" y="12600"/>
                  </a:cubicBezTo>
                  <a:close/>
                  <a:moveTo>
                    <a:pt x="119701" y="0"/>
                  </a:moveTo>
                  <a:cubicBezTo>
                    <a:pt x="187944" y="0"/>
                    <a:pt x="239403" y="21666"/>
                    <a:pt x="239403" y="50401"/>
                  </a:cubicBezTo>
                  <a:lnTo>
                    <a:pt x="239403" y="107101"/>
                  </a:lnTo>
                  <a:lnTo>
                    <a:pt x="270903" y="107101"/>
                  </a:lnTo>
                  <a:cubicBezTo>
                    <a:pt x="274382" y="107101"/>
                    <a:pt x="277203" y="104281"/>
                    <a:pt x="277203" y="100801"/>
                  </a:cubicBezTo>
                  <a:lnTo>
                    <a:pt x="277203" y="44100"/>
                  </a:lnTo>
                  <a:cubicBezTo>
                    <a:pt x="277203" y="33663"/>
                    <a:pt x="285666" y="25200"/>
                    <a:pt x="296103" y="25200"/>
                  </a:cubicBezTo>
                  <a:lnTo>
                    <a:pt x="328499" y="25200"/>
                  </a:lnTo>
                  <a:cubicBezTo>
                    <a:pt x="331670" y="12914"/>
                    <a:pt x="343486" y="4903"/>
                    <a:pt x="356073" y="6503"/>
                  </a:cubicBezTo>
                  <a:cubicBezTo>
                    <a:pt x="368662" y="8100"/>
                    <a:pt x="378099" y="18811"/>
                    <a:pt x="378099" y="31500"/>
                  </a:cubicBezTo>
                  <a:cubicBezTo>
                    <a:pt x="378099" y="44193"/>
                    <a:pt x="368662" y="54901"/>
                    <a:pt x="356073" y="56501"/>
                  </a:cubicBezTo>
                  <a:cubicBezTo>
                    <a:pt x="343486" y="58100"/>
                    <a:pt x="331670" y="50090"/>
                    <a:pt x="328499" y="37800"/>
                  </a:cubicBezTo>
                  <a:lnTo>
                    <a:pt x="296103" y="37800"/>
                  </a:lnTo>
                  <a:cubicBezTo>
                    <a:pt x="292624" y="37800"/>
                    <a:pt x="289803" y="40621"/>
                    <a:pt x="289803" y="44100"/>
                  </a:cubicBezTo>
                  <a:lnTo>
                    <a:pt x="289803" y="100801"/>
                  </a:lnTo>
                  <a:cubicBezTo>
                    <a:pt x="289803" y="111241"/>
                    <a:pt x="281341" y="119702"/>
                    <a:pt x="270903" y="119702"/>
                  </a:cubicBezTo>
                  <a:lnTo>
                    <a:pt x="239403" y="119702"/>
                  </a:lnTo>
                  <a:lnTo>
                    <a:pt x="239403" y="182702"/>
                  </a:lnTo>
                  <a:lnTo>
                    <a:pt x="328499" y="182702"/>
                  </a:lnTo>
                  <a:cubicBezTo>
                    <a:pt x="331670" y="170416"/>
                    <a:pt x="343486" y="162405"/>
                    <a:pt x="356073" y="164004"/>
                  </a:cubicBezTo>
                  <a:cubicBezTo>
                    <a:pt x="368662" y="165602"/>
                    <a:pt x="378099" y="176312"/>
                    <a:pt x="378099" y="189002"/>
                  </a:cubicBezTo>
                  <a:cubicBezTo>
                    <a:pt x="378099" y="201695"/>
                    <a:pt x="368662" y="212402"/>
                    <a:pt x="356073" y="214003"/>
                  </a:cubicBezTo>
                  <a:cubicBezTo>
                    <a:pt x="343486" y="215602"/>
                    <a:pt x="331670" y="207591"/>
                    <a:pt x="328499" y="195302"/>
                  </a:cubicBezTo>
                  <a:lnTo>
                    <a:pt x="239403" y="195302"/>
                  </a:lnTo>
                  <a:lnTo>
                    <a:pt x="239403" y="283503"/>
                  </a:lnTo>
                  <a:lnTo>
                    <a:pt x="270903" y="283503"/>
                  </a:lnTo>
                  <a:cubicBezTo>
                    <a:pt x="281341" y="283503"/>
                    <a:pt x="289803" y="291966"/>
                    <a:pt x="289803" y="302404"/>
                  </a:cubicBezTo>
                  <a:lnTo>
                    <a:pt x="289803" y="340204"/>
                  </a:lnTo>
                  <a:cubicBezTo>
                    <a:pt x="289803" y="343683"/>
                    <a:pt x="292624" y="346504"/>
                    <a:pt x="296103" y="346504"/>
                  </a:cubicBezTo>
                  <a:lnTo>
                    <a:pt x="328499" y="346504"/>
                  </a:lnTo>
                  <a:cubicBezTo>
                    <a:pt x="331670" y="334217"/>
                    <a:pt x="343486" y="326207"/>
                    <a:pt x="356073" y="327806"/>
                  </a:cubicBezTo>
                  <a:cubicBezTo>
                    <a:pt x="368662" y="329403"/>
                    <a:pt x="378099" y="340114"/>
                    <a:pt x="378099" y="352804"/>
                  </a:cubicBezTo>
                  <a:cubicBezTo>
                    <a:pt x="378099" y="365496"/>
                    <a:pt x="368662" y="376204"/>
                    <a:pt x="356073" y="377804"/>
                  </a:cubicBezTo>
                  <a:cubicBezTo>
                    <a:pt x="343486" y="379404"/>
                    <a:pt x="331670" y="371393"/>
                    <a:pt x="328499" y="359104"/>
                  </a:cubicBezTo>
                  <a:lnTo>
                    <a:pt x="296103" y="359104"/>
                  </a:lnTo>
                  <a:cubicBezTo>
                    <a:pt x="285666" y="359104"/>
                    <a:pt x="277203" y="350644"/>
                    <a:pt x="277203" y="340204"/>
                  </a:cubicBezTo>
                  <a:lnTo>
                    <a:pt x="277203" y="302404"/>
                  </a:lnTo>
                  <a:cubicBezTo>
                    <a:pt x="277203" y="298924"/>
                    <a:pt x="274382" y="296103"/>
                    <a:pt x="270903" y="296103"/>
                  </a:cubicBezTo>
                  <a:lnTo>
                    <a:pt x="239403" y="296103"/>
                  </a:lnTo>
                  <a:lnTo>
                    <a:pt x="239403" y="327604"/>
                  </a:lnTo>
                  <a:cubicBezTo>
                    <a:pt x="239403" y="356338"/>
                    <a:pt x="187944" y="378004"/>
                    <a:pt x="119701" y="378004"/>
                  </a:cubicBezTo>
                  <a:cubicBezTo>
                    <a:pt x="51459" y="378004"/>
                    <a:pt x="0" y="356338"/>
                    <a:pt x="0" y="327604"/>
                  </a:cubicBezTo>
                  <a:lnTo>
                    <a:pt x="0" y="50401"/>
                  </a:lnTo>
                  <a:cubicBezTo>
                    <a:pt x="0" y="21666"/>
                    <a:pt x="51459" y="0"/>
                    <a:pt x="119701" y="0"/>
                  </a:cubicBezTo>
                  <a:close/>
                </a:path>
              </a:pathLst>
            </a:custGeom>
            <a:solidFill>
              <a:schemeClr val="bg1">
                <a:lumMod val="50000"/>
              </a:schemeClr>
            </a:solidFill>
            <a:ln w="774" cap="flat">
              <a:noFill/>
              <a:prstDash val="solid"/>
              <a:miter/>
            </a:ln>
          </p:spPr>
          <p:txBody>
            <a:bodyPr lIns="0" tIns="0" rIns="0" bIns="0" rtlCol="0" anchor="ctr"/>
            <a:lstStyle/>
            <a:p>
              <a:endParaRPr lang="de-DE" dirty="0"/>
            </a:p>
          </p:txBody>
        </p:sp>
        <p:sp>
          <p:nvSpPr>
            <p:cNvPr id="57" name="Freihandform: Form 56">
              <a:extLst>
                <a:ext uri="{FF2B5EF4-FFF2-40B4-BE49-F238E27FC236}">
                  <a16:creationId xmlns:a16="http://schemas.microsoft.com/office/drawing/2014/main" id="{A9CF5839-CA75-B3C3-96AE-B0649BADF5A0}"/>
                </a:ext>
              </a:extLst>
            </p:cNvPr>
            <p:cNvSpPr>
              <a:spLocks noChangeAspect="1"/>
            </p:cNvSpPr>
            <p:nvPr/>
          </p:nvSpPr>
          <p:spPr bwMode="gray">
            <a:xfrm>
              <a:off x="966898" y="3884203"/>
              <a:ext cx="378099" cy="378006"/>
            </a:xfrm>
            <a:custGeom>
              <a:avLst/>
              <a:gdLst>
                <a:gd name="connsiteX0" fmla="*/ 346503 w 378099"/>
                <a:gd name="connsiteY0" fmla="*/ 346504 h 378006"/>
                <a:gd name="connsiteX1" fmla="*/ 359103 w 378099"/>
                <a:gd name="connsiteY1" fmla="*/ 346504 h 378006"/>
                <a:gd name="connsiteX2" fmla="*/ 359103 w 378099"/>
                <a:gd name="connsiteY2" fmla="*/ 359104 h 378006"/>
                <a:gd name="connsiteX3" fmla="*/ 346503 w 378099"/>
                <a:gd name="connsiteY3" fmla="*/ 359104 h 378006"/>
                <a:gd name="connsiteX4" fmla="*/ 352804 w 378099"/>
                <a:gd name="connsiteY4" fmla="*/ 340204 h 378006"/>
                <a:gd name="connsiteX5" fmla="*/ 340204 w 378099"/>
                <a:gd name="connsiteY5" fmla="*/ 352804 h 378006"/>
                <a:gd name="connsiteX6" fmla="*/ 352804 w 378099"/>
                <a:gd name="connsiteY6" fmla="*/ 365404 h 378006"/>
                <a:gd name="connsiteX7" fmla="*/ 365404 w 378099"/>
                <a:gd name="connsiteY7" fmla="*/ 352804 h 378006"/>
                <a:gd name="connsiteX8" fmla="*/ 352804 w 378099"/>
                <a:gd name="connsiteY8" fmla="*/ 340204 h 378006"/>
                <a:gd name="connsiteX9" fmla="*/ 12600 w 378099"/>
                <a:gd name="connsiteY9" fmla="*/ 256251 h 378006"/>
                <a:gd name="connsiteX10" fmla="*/ 12600 w 378099"/>
                <a:gd name="connsiteY10" fmla="*/ 327604 h 378006"/>
                <a:gd name="connsiteX11" fmla="*/ 119701 w 378099"/>
                <a:gd name="connsiteY11" fmla="*/ 365404 h 378006"/>
                <a:gd name="connsiteX12" fmla="*/ 226802 w 378099"/>
                <a:gd name="connsiteY12" fmla="*/ 327604 h 378006"/>
                <a:gd name="connsiteX13" fmla="*/ 226802 w 378099"/>
                <a:gd name="connsiteY13" fmla="*/ 256251 h 378006"/>
                <a:gd name="connsiteX14" fmla="*/ 119701 w 378099"/>
                <a:gd name="connsiteY14" fmla="*/ 283503 h 378006"/>
                <a:gd name="connsiteX15" fmla="*/ 12600 w 378099"/>
                <a:gd name="connsiteY15" fmla="*/ 256251 h 378006"/>
                <a:gd name="connsiteX16" fmla="*/ 346503 w 378099"/>
                <a:gd name="connsiteY16" fmla="*/ 182702 h 378006"/>
                <a:gd name="connsiteX17" fmla="*/ 359103 w 378099"/>
                <a:gd name="connsiteY17" fmla="*/ 182702 h 378006"/>
                <a:gd name="connsiteX18" fmla="*/ 359103 w 378099"/>
                <a:gd name="connsiteY18" fmla="*/ 195302 h 378006"/>
                <a:gd name="connsiteX19" fmla="*/ 346503 w 378099"/>
                <a:gd name="connsiteY19" fmla="*/ 195302 h 378006"/>
                <a:gd name="connsiteX20" fmla="*/ 352804 w 378099"/>
                <a:gd name="connsiteY20" fmla="*/ 176402 h 378006"/>
                <a:gd name="connsiteX21" fmla="*/ 340204 w 378099"/>
                <a:gd name="connsiteY21" fmla="*/ 189002 h 378006"/>
                <a:gd name="connsiteX22" fmla="*/ 352804 w 378099"/>
                <a:gd name="connsiteY22" fmla="*/ 201602 h 378006"/>
                <a:gd name="connsiteX23" fmla="*/ 365404 w 378099"/>
                <a:gd name="connsiteY23" fmla="*/ 189002 h 378006"/>
                <a:gd name="connsiteX24" fmla="*/ 352804 w 378099"/>
                <a:gd name="connsiteY24" fmla="*/ 176402 h 378006"/>
                <a:gd name="connsiteX25" fmla="*/ 12600 w 378099"/>
                <a:gd name="connsiteY25" fmla="*/ 168050 h 378006"/>
                <a:gd name="connsiteX26" fmla="*/ 12600 w 378099"/>
                <a:gd name="connsiteY26" fmla="*/ 233103 h 378006"/>
                <a:gd name="connsiteX27" fmla="*/ 119701 w 378099"/>
                <a:gd name="connsiteY27" fmla="*/ 270903 h 378006"/>
                <a:gd name="connsiteX28" fmla="*/ 226802 w 378099"/>
                <a:gd name="connsiteY28" fmla="*/ 233103 h 378006"/>
                <a:gd name="connsiteX29" fmla="*/ 226802 w 378099"/>
                <a:gd name="connsiteY29" fmla="*/ 168050 h 378006"/>
                <a:gd name="connsiteX30" fmla="*/ 119701 w 378099"/>
                <a:gd name="connsiteY30" fmla="*/ 195302 h 378006"/>
                <a:gd name="connsiteX31" fmla="*/ 12600 w 378099"/>
                <a:gd name="connsiteY31" fmla="*/ 168050 h 378006"/>
                <a:gd name="connsiteX32" fmla="*/ 12600 w 378099"/>
                <a:gd name="connsiteY32" fmla="*/ 73549 h 378006"/>
                <a:gd name="connsiteX33" fmla="*/ 12600 w 378099"/>
                <a:gd name="connsiteY33" fmla="*/ 144902 h 378006"/>
                <a:gd name="connsiteX34" fmla="*/ 119701 w 378099"/>
                <a:gd name="connsiteY34" fmla="*/ 182702 h 378006"/>
                <a:gd name="connsiteX35" fmla="*/ 226802 w 378099"/>
                <a:gd name="connsiteY35" fmla="*/ 144902 h 378006"/>
                <a:gd name="connsiteX36" fmla="*/ 226802 w 378099"/>
                <a:gd name="connsiteY36" fmla="*/ 73549 h 378006"/>
                <a:gd name="connsiteX37" fmla="*/ 119701 w 378099"/>
                <a:gd name="connsiteY37" fmla="*/ 100801 h 378006"/>
                <a:gd name="connsiteX38" fmla="*/ 12600 w 378099"/>
                <a:gd name="connsiteY38" fmla="*/ 73549 h 378006"/>
                <a:gd name="connsiteX39" fmla="*/ 346503 w 378099"/>
                <a:gd name="connsiteY39" fmla="*/ 25200 h 378006"/>
                <a:gd name="connsiteX40" fmla="*/ 359103 w 378099"/>
                <a:gd name="connsiteY40" fmla="*/ 25200 h 378006"/>
                <a:gd name="connsiteX41" fmla="*/ 359103 w 378099"/>
                <a:gd name="connsiteY41" fmla="*/ 37800 h 378006"/>
                <a:gd name="connsiteX42" fmla="*/ 346503 w 378099"/>
                <a:gd name="connsiteY42" fmla="*/ 37800 h 378006"/>
                <a:gd name="connsiteX43" fmla="*/ 352804 w 378099"/>
                <a:gd name="connsiteY43" fmla="*/ 18900 h 378006"/>
                <a:gd name="connsiteX44" fmla="*/ 340204 w 378099"/>
                <a:gd name="connsiteY44" fmla="*/ 31500 h 378006"/>
                <a:gd name="connsiteX45" fmla="*/ 352804 w 378099"/>
                <a:gd name="connsiteY45" fmla="*/ 44100 h 378006"/>
                <a:gd name="connsiteX46" fmla="*/ 365404 w 378099"/>
                <a:gd name="connsiteY46" fmla="*/ 31500 h 378006"/>
                <a:gd name="connsiteX47" fmla="*/ 352804 w 378099"/>
                <a:gd name="connsiteY47" fmla="*/ 18900 h 378006"/>
                <a:gd name="connsiteX48" fmla="*/ 119701 w 378099"/>
                <a:gd name="connsiteY48" fmla="*/ 12600 h 378006"/>
                <a:gd name="connsiteX49" fmla="*/ 12600 w 378099"/>
                <a:gd name="connsiteY49" fmla="*/ 50401 h 378006"/>
                <a:gd name="connsiteX50" fmla="*/ 119701 w 378099"/>
                <a:gd name="connsiteY50" fmla="*/ 88201 h 378006"/>
                <a:gd name="connsiteX51" fmla="*/ 226802 w 378099"/>
                <a:gd name="connsiteY51" fmla="*/ 50401 h 378006"/>
                <a:gd name="connsiteX52" fmla="*/ 119701 w 378099"/>
                <a:gd name="connsiteY52" fmla="*/ 12600 h 378006"/>
                <a:gd name="connsiteX53" fmla="*/ 119701 w 378099"/>
                <a:gd name="connsiteY53" fmla="*/ 0 h 378006"/>
                <a:gd name="connsiteX54" fmla="*/ 239403 w 378099"/>
                <a:gd name="connsiteY54" fmla="*/ 50401 h 378006"/>
                <a:gd name="connsiteX55" fmla="*/ 239403 w 378099"/>
                <a:gd name="connsiteY55" fmla="*/ 107101 h 378006"/>
                <a:gd name="connsiteX56" fmla="*/ 270903 w 378099"/>
                <a:gd name="connsiteY56" fmla="*/ 107101 h 378006"/>
                <a:gd name="connsiteX57" fmla="*/ 277203 w 378099"/>
                <a:gd name="connsiteY57" fmla="*/ 100801 h 378006"/>
                <a:gd name="connsiteX58" fmla="*/ 277203 w 378099"/>
                <a:gd name="connsiteY58" fmla="*/ 44100 h 378006"/>
                <a:gd name="connsiteX59" fmla="*/ 296103 w 378099"/>
                <a:gd name="connsiteY59" fmla="*/ 25200 h 378006"/>
                <a:gd name="connsiteX60" fmla="*/ 328499 w 378099"/>
                <a:gd name="connsiteY60" fmla="*/ 25200 h 378006"/>
                <a:gd name="connsiteX61" fmla="*/ 356073 w 378099"/>
                <a:gd name="connsiteY61" fmla="*/ 6503 h 378006"/>
                <a:gd name="connsiteX62" fmla="*/ 378099 w 378099"/>
                <a:gd name="connsiteY62" fmla="*/ 31500 h 378006"/>
                <a:gd name="connsiteX63" fmla="*/ 356073 w 378099"/>
                <a:gd name="connsiteY63" fmla="*/ 56501 h 378006"/>
                <a:gd name="connsiteX64" fmla="*/ 328499 w 378099"/>
                <a:gd name="connsiteY64" fmla="*/ 37800 h 378006"/>
                <a:gd name="connsiteX65" fmla="*/ 296103 w 378099"/>
                <a:gd name="connsiteY65" fmla="*/ 37800 h 378006"/>
                <a:gd name="connsiteX66" fmla="*/ 289803 w 378099"/>
                <a:gd name="connsiteY66" fmla="*/ 44100 h 378006"/>
                <a:gd name="connsiteX67" fmla="*/ 289803 w 378099"/>
                <a:gd name="connsiteY67" fmla="*/ 100801 h 378006"/>
                <a:gd name="connsiteX68" fmla="*/ 270903 w 378099"/>
                <a:gd name="connsiteY68" fmla="*/ 119702 h 378006"/>
                <a:gd name="connsiteX69" fmla="*/ 239403 w 378099"/>
                <a:gd name="connsiteY69" fmla="*/ 119702 h 378006"/>
                <a:gd name="connsiteX70" fmla="*/ 239403 w 378099"/>
                <a:gd name="connsiteY70" fmla="*/ 182702 h 378006"/>
                <a:gd name="connsiteX71" fmla="*/ 328499 w 378099"/>
                <a:gd name="connsiteY71" fmla="*/ 182702 h 378006"/>
                <a:gd name="connsiteX72" fmla="*/ 356073 w 378099"/>
                <a:gd name="connsiteY72" fmla="*/ 164004 h 378006"/>
                <a:gd name="connsiteX73" fmla="*/ 378099 w 378099"/>
                <a:gd name="connsiteY73" fmla="*/ 189002 h 378006"/>
                <a:gd name="connsiteX74" fmla="*/ 356073 w 378099"/>
                <a:gd name="connsiteY74" fmla="*/ 214003 h 378006"/>
                <a:gd name="connsiteX75" fmla="*/ 328499 w 378099"/>
                <a:gd name="connsiteY75" fmla="*/ 195302 h 378006"/>
                <a:gd name="connsiteX76" fmla="*/ 239403 w 378099"/>
                <a:gd name="connsiteY76" fmla="*/ 195302 h 378006"/>
                <a:gd name="connsiteX77" fmla="*/ 239403 w 378099"/>
                <a:gd name="connsiteY77" fmla="*/ 283503 h 378006"/>
                <a:gd name="connsiteX78" fmla="*/ 270903 w 378099"/>
                <a:gd name="connsiteY78" fmla="*/ 283503 h 378006"/>
                <a:gd name="connsiteX79" fmla="*/ 289803 w 378099"/>
                <a:gd name="connsiteY79" fmla="*/ 302404 h 378006"/>
                <a:gd name="connsiteX80" fmla="*/ 289803 w 378099"/>
                <a:gd name="connsiteY80" fmla="*/ 340204 h 378006"/>
                <a:gd name="connsiteX81" fmla="*/ 296103 w 378099"/>
                <a:gd name="connsiteY81" fmla="*/ 346504 h 378006"/>
                <a:gd name="connsiteX82" fmla="*/ 328499 w 378099"/>
                <a:gd name="connsiteY82" fmla="*/ 346504 h 378006"/>
                <a:gd name="connsiteX83" fmla="*/ 356073 w 378099"/>
                <a:gd name="connsiteY83" fmla="*/ 327806 h 378006"/>
                <a:gd name="connsiteX84" fmla="*/ 378099 w 378099"/>
                <a:gd name="connsiteY84" fmla="*/ 352804 h 378006"/>
                <a:gd name="connsiteX85" fmla="*/ 356073 w 378099"/>
                <a:gd name="connsiteY85" fmla="*/ 377804 h 378006"/>
                <a:gd name="connsiteX86" fmla="*/ 328499 w 378099"/>
                <a:gd name="connsiteY86" fmla="*/ 359104 h 378006"/>
                <a:gd name="connsiteX87" fmla="*/ 296103 w 378099"/>
                <a:gd name="connsiteY87" fmla="*/ 359104 h 378006"/>
                <a:gd name="connsiteX88" fmla="*/ 277203 w 378099"/>
                <a:gd name="connsiteY88" fmla="*/ 340204 h 378006"/>
                <a:gd name="connsiteX89" fmla="*/ 277203 w 378099"/>
                <a:gd name="connsiteY89" fmla="*/ 302404 h 378006"/>
                <a:gd name="connsiteX90" fmla="*/ 270903 w 378099"/>
                <a:gd name="connsiteY90" fmla="*/ 296103 h 378006"/>
                <a:gd name="connsiteX91" fmla="*/ 239403 w 378099"/>
                <a:gd name="connsiteY91" fmla="*/ 296103 h 378006"/>
                <a:gd name="connsiteX92" fmla="*/ 239403 w 378099"/>
                <a:gd name="connsiteY92" fmla="*/ 327604 h 378006"/>
                <a:gd name="connsiteX93" fmla="*/ 119701 w 378099"/>
                <a:gd name="connsiteY93" fmla="*/ 378004 h 378006"/>
                <a:gd name="connsiteX94" fmla="*/ 0 w 378099"/>
                <a:gd name="connsiteY94" fmla="*/ 327604 h 378006"/>
                <a:gd name="connsiteX95" fmla="*/ 0 w 378099"/>
                <a:gd name="connsiteY95" fmla="*/ 50401 h 378006"/>
                <a:gd name="connsiteX96" fmla="*/ 119701 w 378099"/>
                <a:gd name="connsiteY96" fmla="*/ 0 h 37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8099" h="378006">
                  <a:moveTo>
                    <a:pt x="346503" y="346504"/>
                  </a:moveTo>
                  <a:lnTo>
                    <a:pt x="359103" y="346504"/>
                  </a:lnTo>
                  <a:lnTo>
                    <a:pt x="359103" y="359104"/>
                  </a:lnTo>
                  <a:lnTo>
                    <a:pt x="346503" y="359104"/>
                  </a:lnTo>
                  <a:close/>
                  <a:moveTo>
                    <a:pt x="352804" y="340204"/>
                  </a:moveTo>
                  <a:cubicBezTo>
                    <a:pt x="345845" y="340204"/>
                    <a:pt x="340204" y="345846"/>
                    <a:pt x="340204" y="352804"/>
                  </a:cubicBezTo>
                  <a:cubicBezTo>
                    <a:pt x="340204" y="359765"/>
                    <a:pt x="345845" y="365404"/>
                    <a:pt x="352804" y="365404"/>
                  </a:cubicBezTo>
                  <a:cubicBezTo>
                    <a:pt x="359762" y="365404"/>
                    <a:pt x="365404" y="359765"/>
                    <a:pt x="365404" y="352804"/>
                  </a:cubicBezTo>
                  <a:cubicBezTo>
                    <a:pt x="365404" y="345846"/>
                    <a:pt x="359762" y="340204"/>
                    <a:pt x="352804" y="340204"/>
                  </a:cubicBezTo>
                  <a:close/>
                  <a:moveTo>
                    <a:pt x="12600" y="256251"/>
                  </a:moveTo>
                  <a:lnTo>
                    <a:pt x="12600" y="327604"/>
                  </a:lnTo>
                  <a:cubicBezTo>
                    <a:pt x="12600" y="345486"/>
                    <a:pt x="56581" y="365404"/>
                    <a:pt x="119701" y="365404"/>
                  </a:cubicBezTo>
                  <a:cubicBezTo>
                    <a:pt x="182822" y="365404"/>
                    <a:pt x="226802" y="345486"/>
                    <a:pt x="226802" y="327604"/>
                  </a:cubicBezTo>
                  <a:lnTo>
                    <a:pt x="226802" y="256251"/>
                  </a:lnTo>
                  <a:cubicBezTo>
                    <a:pt x="207542" y="272693"/>
                    <a:pt x="167847" y="283503"/>
                    <a:pt x="119701" y="283503"/>
                  </a:cubicBezTo>
                  <a:cubicBezTo>
                    <a:pt x="71556" y="283503"/>
                    <a:pt x="31860" y="272693"/>
                    <a:pt x="12600" y="256251"/>
                  </a:cubicBezTo>
                  <a:close/>
                  <a:moveTo>
                    <a:pt x="346503" y="182702"/>
                  </a:moveTo>
                  <a:lnTo>
                    <a:pt x="359103" y="182702"/>
                  </a:lnTo>
                  <a:lnTo>
                    <a:pt x="359103" y="195302"/>
                  </a:lnTo>
                  <a:lnTo>
                    <a:pt x="346503" y="195302"/>
                  </a:lnTo>
                  <a:close/>
                  <a:moveTo>
                    <a:pt x="352804" y="176402"/>
                  </a:moveTo>
                  <a:cubicBezTo>
                    <a:pt x="345845" y="176402"/>
                    <a:pt x="340204" y="182044"/>
                    <a:pt x="340204" y="189002"/>
                  </a:cubicBezTo>
                  <a:cubicBezTo>
                    <a:pt x="340204" y="195963"/>
                    <a:pt x="345845" y="201602"/>
                    <a:pt x="352804" y="201602"/>
                  </a:cubicBezTo>
                  <a:cubicBezTo>
                    <a:pt x="359762" y="201602"/>
                    <a:pt x="365404" y="195963"/>
                    <a:pt x="365404" y="189002"/>
                  </a:cubicBezTo>
                  <a:cubicBezTo>
                    <a:pt x="365404" y="182044"/>
                    <a:pt x="359762" y="176402"/>
                    <a:pt x="352804" y="176402"/>
                  </a:cubicBezTo>
                  <a:close/>
                  <a:moveTo>
                    <a:pt x="12600" y="168050"/>
                  </a:moveTo>
                  <a:lnTo>
                    <a:pt x="12600" y="233103"/>
                  </a:lnTo>
                  <a:cubicBezTo>
                    <a:pt x="12600" y="250985"/>
                    <a:pt x="56581" y="270903"/>
                    <a:pt x="119701" y="270903"/>
                  </a:cubicBezTo>
                  <a:cubicBezTo>
                    <a:pt x="182822" y="270903"/>
                    <a:pt x="226802" y="250985"/>
                    <a:pt x="226802" y="233103"/>
                  </a:cubicBezTo>
                  <a:lnTo>
                    <a:pt x="226802" y="168050"/>
                  </a:lnTo>
                  <a:cubicBezTo>
                    <a:pt x="207542" y="184492"/>
                    <a:pt x="167847" y="195302"/>
                    <a:pt x="119701" y="195302"/>
                  </a:cubicBezTo>
                  <a:cubicBezTo>
                    <a:pt x="71556" y="195302"/>
                    <a:pt x="31860" y="184492"/>
                    <a:pt x="12600" y="168050"/>
                  </a:cubicBezTo>
                  <a:close/>
                  <a:moveTo>
                    <a:pt x="12600" y="73549"/>
                  </a:moveTo>
                  <a:lnTo>
                    <a:pt x="12600" y="144902"/>
                  </a:lnTo>
                  <a:cubicBezTo>
                    <a:pt x="12600" y="162784"/>
                    <a:pt x="56581" y="182702"/>
                    <a:pt x="119701" y="182702"/>
                  </a:cubicBezTo>
                  <a:cubicBezTo>
                    <a:pt x="182822" y="182702"/>
                    <a:pt x="226802" y="162784"/>
                    <a:pt x="226802" y="144902"/>
                  </a:cubicBezTo>
                  <a:lnTo>
                    <a:pt x="226802" y="73549"/>
                  </a:lnTo>
                  <a:cubicBezTo>
                    <a:pt x="207542" y="89991"/>
                    <a:pt x="167847" y="100801"/>
                    <a:pt x="119701" y="100801"/>
                  </a:cubicBezTo>
                  <a:cubicBezTo>
                    <a:pt x="71556" y="100801"/>
                    <a:pt x="31860" y="89991"/>
                    <a:pt x="12600" y="73549"/>
                  </a:cubicBezTo>
                  <a:close/>
                  <a:moveTo>
                    <a:pt x="346503" y="25200"/>
                  </a:moveTo>
                  <a:lnTo>
                    <a:pt x="359103" y="25200"/>
                  </a:lnTo>
                  <a:lnTo>
                    <a:pt x="359103" y="37800"/>
                  </a:lnTo>
                  <a:lnTo>
                    <a:pt x="346503" y="37800"/>
                  </a:lnTo>
                  <a:close/>
                  <a:moveTo>
                    <a:pt x="352804" y="18900"/>
                  </a:moveTo>
                  <a:cubicBezTo>
                    <a:pt x="345845" y="18900"/>
                    <a:pt x="340204" y="24542"/>
                    <a:pt x="340204" y="31500"/>
                  </a:cubicBezTo>
                  <a:cubicBezTo>
                    <a:pt x="340204" y="38462"/>
                    <a:pt x="345845" y="44100"/>
                    <a:pt x="352804" y="44100"/>
                  </a:cubicBezTo>
                  <a:cubicBezTo>
                    <a:pt x="359762" y="44100"/>
                    <a:pt x="365404" y="38462"/>
                    <a:pt x="365404" y="31500"/>
                  </a:cubicBezTo>
                  <a:cubicBezTo>
                    <a:pt x="365404" y="24542"/>
                    <a:pt x="359762" y="18900"/>
                    <a:pt x="352804" y="18900"/>
                  </a:cubicBezTo>
                  <a:close/>
                  <a:moveTo>
                    <a:pt x="119701" y="12600"/>
                  </a:moveTo>
                  <a:cubicBezTo>
                    <a:pt x="56581" y="12600"/>
                    <a:pt x="12600" y="32522"/>
                    <a:pt x="12600" y="50401"/>
                  </a:cubicBezTo>
                  <a:cubicBezTo>
                    <a:pt x="12600" y="68282"/>
                    <a:pt x="56581" y="88201"/>
                    <a:pt x="119701" y="88201"/>
                  </a:cubicBezTo>
                  <a:cubicBezTo>
                    <a:pt x="182822" y="88201"/>
                    <a:pt x="226802" y="68282"/>
                    <a:pt x="226802" y="50401"/>
                  </a:cubicBezTo>
                  <a:cubicBezTo>
                    <a:pt x="226802" y="32522"/>
                    <a:pt x="182822" y="12600"/>
                    <a:pt x="119701" y="12600"/>
                  </a:cubicBezTo>
                  <a:close/>
                  <a:moveTo>
                    <a:pt x="119701" y="0"/>
                  </a:moveTo>
                  <a:cubicBezTo>
                    <a:pt x="187944" y="0"/>
                    <a:pt x="239403" y="21666"/>
                    <a:pt x="239403" y="50401"/>
                  </a:cubicBezTo>
                  <a:lnTo>
                    <a:pt x="239403" y="107101"/>
                  </a:lnTo>
                  <a:lnTo>
                    <a:pt x="270903" y="107101"/>
                  </a:lnTo>
                  <a:cubicBezTo>
                    <a:pt x="274382" y="107101"/>
                    <a:pt x="277203" y="104281"/>
                    <a:pt x="277203" y="100801"/>
                  </a:cubicBezTo>
                  <a:lnTo>
                    <a:pt x="277203" y="44100"/>
                  </a:lnTo>
                  <a:cubicBezTo>
                    <a:pt x="277203" y="33663"/>
                    <a:pt x="285666" y="25200"/>
                    <a:pt x="296103" y="25200"/>
                  </a:cubicBezTo>
                  <a:lnTo>
                    <a:pt x="328499" y="25200"/>
                  </a:lnTo>
                  <a:cubicBezTo>
                    <a:pt x="331670" y="12914"/>
                    <a:pt x="343486" y="4903"/>
                    <a:pt x="356073" y="6503"/>
                  </a:cubicBezTo>
                  <a:cubicBezTo>
                    <a:pt x="368662" y="8100"/>
                    <a:pt x="378099" y="18811"/>
                    <a:pt x="378099" y="31500"/>
                  </a:cubicBezTo>
                  <a:cubicBezTo>
                    <a:pt x="378099" y="44193"/>
                    <a:pt x="368662" y="54901"/>
                    <a:pt x="356073" y="56501"/>
                  </a:cubicBezTo>
                  <a:cubicBezTo>
                    <a:pt x="343486" y="58100"/>
                    <a:pt x="331670" y="50090"/>
                    <a:pt x="328499" y="37800"/>
                  </a:cubicBezTo>
                  <a:lnTo>
                    <a:pt x="296103" y="37800"/>
                  </a:lnTo>
                  <a:cubicBezTo>
                    <a:pt x="292624" y="37800"/>
                    <a:pt x="289803" y="40621"/>
                    <a:pt x="289803" y="44100"/>
                  </a:cubicBezTo>
                  <a:lnTo>
                    <a:pt x="289803" y="100801"/>
                  </a:lnTo>
                  <a:cubicBezTo>
                    <a:pt x="289803" y="111241"/>
                    <a:pt x="281341" y="119702"/>
                    <a:pt x="270903" y="119702"/>
                  </a:cubicBezTo>
                  <a:lnTo>
                    <a:pt x="239403" y="119702"/>
                  </a:lnTo>
                  <a:lnTo>
                    <a:pt x="239403" y="182702"/>
                  </a:lnTo>
                  <a:lnTo>
                    <a:pt x="328499" y="182702"/>
                  </a:lnTo>
                  <a:cubicBezTo>
                    <a:pt x="331670" y="170416"/>
                    <a:pt x="343486" y="162405"/>
                    <a:pt x="356073" y="164004"/>
                  </a:cubicBezTo>
                  <a:cubicBezTo>
                    <a:pt x="368662" y="165602"/>
                    <a:pt x="378099" y="176312"/>
                    <a:pt x="378099" y="189002"/>
                  </a:cubicBezTo>
                  <a:cubicBezTo>
                    <a:pt x="378099" y="201695"/>
                    <a:pt x="368662" y="212402"/>
                    <a:pt x="356073" y="214003"/>
                  </a:cubicBezTo>
                  <a:cubicBezTo>
                    <a:pt x="343486" y="215602"/>
                    <a:pt x="331670" y="207591"/>
                    <a:pt x="328499" y="195302"/>
                  </a:cubicBezTo>
                  <a:lnTo>
                    <a:pt x="239403" y="195302"/>
                  </a:lnTo>
                  <a:lnTo>
                    <a:pt x="239403" y="283503"/>
                  </a:lnTo>
                  <a:lnTo>
                    <a:pt x="270903" y="283503"/>
                  </a:lnTo>
                  <a:cubicBezTo>
                    <a:pt x="281341" y="283503"/>
                    <a:pt x="289803" y="291966"/>
                    <a:pt x="289803" y="302404"/>
                  </a:cubicBezTo>
                  <a:lnTo>
                    <a:pt x="289803" y="340204"/>
                  </a:lnTo>
                  <a:cubicBezTo>
                    <a:pt x="289803" y="343683"/>
                    <a:pt x="292624" y="346504"/>
                    <a:pt x="296103" y="346504"/>
                  </a:cubicBezTo>
                  <a:lnTo>
                    <a:pt x="328499" y="346504"/>
                  </a:lnTo>
                  <a:cubicBezTo>
                    <a:pt x="331670" y="334217"/>
                    <a:pt x="343486" y="326207"/>
                    <a:pt x="356073" y="327806"/>
                  </a:cubicBezTo>
                  <a:cubicBezTo>
                    <a:pt x="368662" y="329403"/>
                    <a:pt x="378099" y="340114"/>
                    <a:pt x="378099" y="352804"/>
                  </a:cubicBezTo>
                  <a:cubicBezTo>
                    <a:pt x="378099" y="365496"/>
                    <a:pt x="368662" y="376204"/>
                    <a:pt x="356073" y="377804"/>
                  </a:cubicBezTo>
                  <a:cubicBezTo>
                    <a:pt x="343486" y="379404"/>
                    <a:pt x="331670" y="371393"/>
                    <a:pt x="328499" y="359104"/>
                  </a:cubicBezTo>
                  <a:lnTo>
                    <a:pt x="296103" y="359104"/>
                  </a:lnTo>
                  <a:cubicBezTo>
                    <a:pt x="285666" y="359104"/>
                    <a:pt x="277203" y="350644"/>
                    <a:pt x="277203" y="340204"/>
                  </a:cubicBezTo>
                  <a:lnTo>
                    <a:pt x="277203" y="302404"/>
                  </a:lnTo>
                  <a:cubicBezTo>
                    <a:pt x="277203" y="298924"/>
                    <a:pt x="274382" y="296103"/>
                    <a:pt x="270903" y="296103"/>
                  </a:cubicBezTo>
                  <a:lnTo>
                    <a:pt x="239403" y="296103"/>
                  </a:lnTo>
                  <a:lnTo>
                    <a:pt x="239403" y="327604"/>
                  </a:lnTo>
                  <a:cubicBezTo>
                    <a:pt x="239403" y="356338"/>
                    <a:pt x="187944" y="378004"/>
                    <a:pt x="119701" y="378004"/>
                  </a:cubicBezTo>
                  <a:cubicBezTo>
                    <a:pt x="51459" y="378004"/>
                    <a:pt x="0" y="356338"/>
                    <a:pt x="0" y="327604"/>
                  </a:cubicBezTo>
                  <a:lnTo>
                    <a:pt x="0" y="50401"/>
                  </a:lnTo>
                  <a:cubicBezTo>
                    <a:pt x="0" y="21666"/>
                    <a:pt x="51459" y="0"/>
                    <a:pt x="119701" y="0"/>
                  </a:cubicBezTo>
                  <a:close/>
                </a:path>
              </a:pathLst>
            </a:custGeom>
            <a:solidFill>
              <a:schemeClr val="bg1">
                <a:lumMod val="50000"/>
              </a:schemeClr>
            </a:solidFill>
            <a:ln w="774" cap="flat">
              <a:noFill/>
              <a:prstDash val="solid"/>
              <a:miter/>
            </a:ln>
          </p:spPr>
          <p:txBody>
            <a:bodyPr lIns="0" tIns="0" rIns="0" bIns="0" rtlCol="0" anchor="ctr"/>
            <a:lstStyle/>
            <a:p>
              <a:endParaRPr lang="de-DE" dirty="0"/>
            </a:p>
          </p:txBody>
        </p:sp>
        <p:sp>
          <p:nvSpPr>
            <p:cNvPr id="58" name="Freihandform: Form 57">
              <a:extLst>
                <a:ext uri="{FF2B5EF4-FFF2-40B4-BE49-F238E27FC236}">
                  <a16:creationId xmlns:a16="http://schemas.microsoft.com/office/drawing/2014/main" id="{A477C815-8EF8-6F09-41BC-6B30873B7F3B}"/>
                </a:ext>
              </a:extLst>
            </p:cNvPr>
            <p:cNvSpPr>
              <a:spLocks noChangeAspect="1"/>
            </p:cNvSpPr>
            <p:nvPr/>
          </p:nvSpPr>
          <p:spPr bwMode="gray">
            <a:xfrm>
              <a:off x="3706612" y="3019021"/>
              <a:ext cx="378099" cy="378006"/>
            </a:xfrm>
            <a:custGeom>
              <a:avLst/>
              <a:gdLst>
                <a:gd name="connsiteX0" fmla="*/ 346503 w 378099"/>
                <a:gd name="connsiteY0" fmla="*/ 346504 h 378006"/>
                <a:gd name="connsiteX1" fmla="*/ 359103 w 378099"/>
                <a:gd name="connsiteY1" fmla="*/ 346504 h 378006"/>
                <a:gd name="connsiteX2" fmla="*/ 359103 w 378099"/>
                <a:gd name="connsiteY2" fmla="*/ 359104 h 378006"/>
                <a:gd name="connsiteX3" fmla="*/ 346503 w 378099"/>
                <a:gd name="connsiteY3" fmla="*/ 359104 h 378006"/>
                <a:gd name="connsiteX4" fmla="*/ 352804 w 378099"/>
                <a:gd name="connsiteY4" fmla="*/ 340204 h 378006"/>
                <a:gd name="connsiteX5" fmla="*/ 340204 w 378099"/>
                <a:gd name="connsiteY5" fmla="*/ 352804 h 378006"/>
                <a:gd name="connsiteX6" fmla="*/ 352804 w 378099"/>
                <a:gd name="connsiteY6" fmla="*/ 365404 h 378006"/>
                <a:gd name="connsiteX7" fmla="*/ 365404 w 378099"/>
                <a:gd name="connsiteY7" fmla="*/ 352804 h 378006"/>
                <a:gd name="connsiteX8" fmla="*/ 352804 w 378099"/>
                <a:gd name="connsiteY8" fmla="*/ 340204 h 378006"/>
                <a:gd name="connsiteX9" fmla="*/ 12600 w 378099"/>
                <a:gd name="connsiteY9" fmla="*/ 256251 h 378006"/>
                <a:gd name="connsiteX10" fmla="*/ 12600 w 378099"/>
                <a:gd name="connsiteY10" fmla="*/ 327604 h 378006"/>
                <a:gd name="connsiteX11" fmla="*/ 119701 w 378099"/>
                <a:gd name="connsiteY11" fmla="*/ 365404 h 378006"/>
                <a:gd name="connsiteX12" fmla="*/ 226802 w 378099"/>
                <a:gd name="connsiteY12" fmla="*/ 327604 h 378006"/>
                <a:gd name="connsiteX13" fmla="*/ 226802 w 378099"/>
                <a:gd name="connsiteY13" fmla="*/ 256251 h 378006"/>
                <a:gd name="connsiteX14" fmla="*/ 119701 w 378099"/>
                <a:gd name="connsiteY14" fmla="*/ 283503 h 378006"/>
                <a:gd name="connsiteX15" fmla="*/ 12600 w 378099"/>
                <a:gd name="connsiteY15" fmla="*/ 256251 h 378006"/>
                <a:gd name="connsiteX16" fmla="*/ 346503 w 378099"/>
                <a:gd name="connsiteY16" fmla="*/ 182702 h 378006"/>
                <a:gd name="connsiteX17" fmla="*/ 359103 w 378099"/>
                <a:gd name="connsiteY17" fmla="*/ 182702 h 378006"/>
                <a:gd name="connsiteX18" fmla="*/ 359103 w 378099"/>
                <a:gd name="connsiteY18" fmla="*/ 195302 h 378006"/>
                <a:gd name="connsiteX19" fmla="*/ 346503 w 378099"/>
                <a:gd name="connsiteY19" fmla="*/ 195302 h 378006"/>
                <a:gd name="connsiteX20" fmla="*/ 352804 w 378099"/>
                <a:gd name="connsiteY20" fmla="*/ 176402 h 378006"/>
                <a:gd name="connsiteX21" fmla="*/ 340204 w 378099"/>
                <a:gd name="connsiteY21" fmla="*/ 189002 h 378006"/>
                <a:gd name="connsiteX22" fmla="*/ 352804 w 378099"/>
                <a:gd name="connsiteY22" fmla="*/ 201602 h 378006"/>
                <a:gd name="connsiteX23" fmla="*/ 365404 w 378099"/>
                <a:gd name="connsiteY23" fmla="*/ 189002 h 378006"/>
                <a:gd name="connsiteX24" fmla="*/ 352804 w 378099"/>
                <a:gd name="connsiteY24" fmla="*/ 176402 h 378006"/>
                <a:gd name="connsiteX25" fmla="*/ 12600 w 378099"/>
                <a:gd name="connsiteY25" fmla="*/ 168050 h 378006"/>
                <a:gd name="connsiteX26" fmla="*/ 12600 w 378099"/>
                <a:gd name="connsiteY26" fmla="*/ 233103 h 378006"/>
                <a:gd name="connsiteX27" fmla="*/ 119701 w 378099"/>
                <a:gd name="connsiteY27" fmla="*/ 270903 h 378006"/>
                <a:gd name="connsiteX28" fmla="*/ 226802 w 378099"/>
                <a:gd name="connsiteY28" fmla="*/ 233103 h 378006"/>
                <a:gd name="connsiteX29" fmla="*/ 226802 w 378099"/>
                <a:gd name="connsiteY29" fmla="*/ 168050 h 378006"/>
                <a:gd name="connsiteX30" fmla="*/ 119701 w 378099"/>
                <a:gd name="connsiteY30" fmla="*/ 195302 h 378006"/>
                <a:gd name="connsiteX31" fmla="*/ 12600 w 378099"/>
                <a:gd name="connsiteY31" fmla="*/ 168050 h 378006"/>
                <a:gd name="connsiteX32" fmla="*/ 12600 w 378099"/>
                <a:gd name="connsiteY32" fmla="*/ 73549 h 378006"/>
                <a:gd name="connsiteX33" fmla="*/ 12600 w 378099"/>
                <a:gd name="connsiteY33" fmla="*/ 144902 h 378006"/>
                <a:gd name="connsiteX34" fmla="*/ 119701 w 378099"/>
                <a:gd name="connsiteY34" fmla="*/ 182702 h 378006"/>
                <a:gd name="connsiteX35" fmla="*/ 226802 w 378099"/>
                <a:gd name="connsiteY35" fmla="*/ 144902 h 378006"/>
                <a:gd name="connsiteX36" fmla="*/ 226802 w 378099"/>
                <a:gd name="connsiteY36" fmla="*/ 73549 h 378006"/>
                <a:gd name="connsiteX37" fmla="*/ 119701 w 378099"/>
                <a:gd name="connsiteY37" fmla="*/ 100801 h 378006"/>
                <a:gd name="connsiteX38" fmla="*/ 12600 w 378099"/>
                <a:gd name="connsiteY38" fmla="*/ 73549 h 378006"/>
                <a:gd name="connsiteX39" fmla="*/ 346503 w 378099"/>
                <a:gd name="connsiteY39" fmla="*/ 25200 h 378006"/>
                <a:gd name="connsiteX40" fmla="*/ 359103 w 378099"/>
                <a:gd name="connsiteY40" fmla="*/ 25200 h 378006"/>
                <a:gd name="connsiteX41" fmla="*/ 359103 w 378099"/>
                <a:gd name="connsiteY41" fmla="*/ 37800 h 378006"/>
                <a:gd name="connsiteX42" fmla="*/ 346503 w 378099"/>
                <a:gd name="connsiteY42" fmla="*/ 37800 h 378006"/>
                <a:gd name="connsiteX43" fmla="*/ 352804 w 378099"/>
                <a:gd name="connsiteY43" fmla="*/ 18900 h 378006"/>
                <a:gd name="connsiteX44" fmla="*/ 340204 w 378099"/>
                <a:gd name="connsiteY44" fmla="*/ 31500 h 378006"/>
                <a:gd name="connsiteX45" fmla="*/ 352804 w 378099"/>
                <a:gd name="connsiteY45" fmla="*/ 44100 h 378006"/>
                <a:gd name="connsiteX46" fmla="*/ 365404 w 378099"/>
                <a:gd name="connsiteY46" fmla="*/ 31500 h 378006"/>
                <a:gd name="connsiteX47" fmla="*/ 352804 w 378099"/>
                <a:gd name="connsiteY47" fmla="*/ 18900 h 378006"/>
                <a:gd name="connsiteX48" fmla="*/ 119701 w 378099"/>
                <a:gd name="connsiteY48" fmla="*/ 12600 h 378006"/>
                <a:gd name="connsiteX49" fmla="*/ 12600 w 378099"/>
                <a:gd name="connsiteY49" fmla="*/ 50401 h 378006"/>
                <a:gd name="connsiteX50" fmla="*/ 119701 w 378099"/>
                <a:gd name="connsiteY50" fmla="*/ 88201 h 378006"/>
                <a:gd name="connsiteX51" fmla="*/ 226802 w 378099"/>
                <a:gd name="connsiteY51" fmla="*/ 50401 h 378006"/>
                <a:gd name="connsiteX52" fmla="*/ 119701 w 378099"/>
                <a:gd name="connsiteY52" fmla="*/ 12600 h 378006"/>
                <a:gd name="connsiteX53" fmla="*/ 119701 w 378099"/>
                <a:gd name="connsiteY53" fmla="*/ 0 h 378006"/>
                <a:gd name="connsiteX54" fmla="*/ 239403 w 378099"/>
                <a:gd name="connsiteY54" fmla="*/ 50401 h 378006"/>
                <a:gd name="connsiteX55" fmla="*/ 239403 w 378099"/>
                <a:gd name="connsiteY55" fmla="*/ 107101 h 378006"/>
                <a:gd name="connsiteX56" fmla="*/ 270903 w 378099"/>
                <a:gd name="connsiteY56" fmla="*/ 107101 h 378006"/>
                <a:gd name="connsiteX57" fmla="*/ 277203 w 378099"/>
                <a:gd name="connsiteY57" fmla="*/ 100801 h 378006"/>
                <a:gd name="connsiteX58" fmla="*/ 277203 w 378099"/>
                <a:gd name="connsiteY58" fmla="*/ 44100 h 378006"/>
                <a:gd name="connsiteX59" fmla="*/ 296103 w 378099"/>
                <a:gd name="connsiteY59" fmla="*/ 25200 h 378006"/>
                <a:gd name="connsiteX60" fmla="*/ 328499 w 378099"/>
                <a:gd name="connsiteY60" fmla="*/ 25200 h 378006"/>
                <a:gd name="connsiteX61" fmla="*/ 356073 w 378099"/>
                <a:gd name="connsiteY61" fmla="*/ 6503 h 378006"/>
                <a:gd name="connsiteX62" fmla="*/ 378099 w 378099"/>
                <a:gd name="connsiteY62" fmla="*/ 31500 h 378006"/>
                <a:gd name="connsiteX63" fmla="*/ 356073 w 378099"/>
                <a:gd name="connsiteY63" fmla="*/ 56501 h 378006"/>
                <a:gd name="connsiteX64" fmla="*/ 328499 w 378099"/>
                <a:gd name="connsiteY64" fmla="*/ 37800 h 378006"/>
                <a:gd name="connsiteX65" fmla="*/ 296103 w 378099"/>
                <a:gd name="connsiteY65" fmla="*/ 37800 h 378006"/>
                <a:gd name="connsiteX66" fmla="*/ 289803 w 378099"/>
                <a:gd name="connsiteY66" fmla="*/ 44100 h 378006"/>
                <a:gd name="connsiteX67" fmla="*/ 289803 w 378099"/>
                <a:gd name="connsiteY67" fmla="*/ 100801 h 378006"/>
                <a:gd name="connsiteX68" fmla="*/ 270903 w 378099"/>
                <a:gd name="connsiteY68" fmla="*/ 119702 h 378006"/>
                <a:gd name="connsiteX69" fmla="*/ 239403 w 378099"/>
                <a:gd name="connsiteY69" fmla="*/ 119702 h 378006"/>
                <a:gd name="connsiteX70" fmla="*/ 239403 w 378099"/>
                <a:gd name="connsiteY70" fmla="*/ 182702 h 378006"/>
                <a:gd name="connsiteX71" fmla="*/ 328499 w 378099"/>
                <a:gd name="connsiteY71" fmla="*/ 182702 h 378006"/>
                <a:gd name="connsiteX72" fmla="*/ 356073 w 378099"/>
                <a:gd name="connsiteY72" fmla="*/ 164004 h 378006"/>
                <a:gd name="connsiteX73" fmla="*/ 378099 w 378099"/>
                <a:gd name="connsiteY73" fmla="*/ 189002 h 378006"/>
                <a:gd name="connsiteX74" fmla="*/ 356073 w 378099"/>
                <a:gd name="connsiteY74" fmla="*/ 214003 h 378006"/>
                <a:gd name="connsiteX75" fmla="*/ 328499 w 378099"/>
                <a:gd name="connsiteY75" fmla="*/ 195302 h 378006"/>
                <a:gd name="connsiteX76" fmla="*/ 239403 w 378099"/>
                <a:gd name="connsiteY76" fmla="*/ 195302 h 378006"/>
                <a:gd name="connsiteX77" fmla="*/ 239403 w 378099"/>
                <a:gd name="connsiteY77" fmla="*/ 283503 h 378006"/>
                <a:gd name="connsiteX78" fmla="*/ 270903 w 378099"/>
                <a:gd name="connsiteY78" fmla="*/ 283503 h 378006"/>
                <a:gd name="connsiteX79" fmla="*/ 289803 w 378099"/>
                <a:gd name="connsiteY79" fmla="*/ 302404 h 378006"/>
                <a:gd name="connsiteX80" fmla="*/ 289803 w 378099"/>
                <a:gd name="connsiteY80" fmla="*/ 340204 h 378006"/>
                <a:gd name="connsiteX81" fmla="*/ 296103 w 378099"/>
                <a:gd name="connsiteY81" fmla="*/ 346504 h 378006"/>
                <a:gd name="connsiteX82" fmla="*/ 328499 w 378099"/>
                <a:gd name="connsiteY82" fmla="*/ 346504 h 378006"/>
                <a:gd name="connsiteX83" fmla="*/ 356073 w 378099"/>
                <a:gd name="connsiteY83" fmla="*/ 327806 h 378006"/>
                <a:gd name="connsiteX84" fmla="*/ 378099 w 378099"/>
                <a:gd name="connsiteY84" fmla="*/ 352804 h 378006"/>
                <a:gd name="connsiteX85" fmla="*/ 356073 w 378099"/>
                <a:gd name="connsiteY85" fmla="*/ 377804 h 378006"/>
                <a:gd name="connsiteX86" fmla="*/ 328499 w 378099"/>
                <a:gd name="connsiteY86" fmla="*/ 359104 h 378006"/>
                <a:gd name="connsiteX87" fmla="*/ 296103 w 378099"/>
                <a:gd name="connsiteY87" fmla="*/ 359104 h 378006"/>
                <a:gd name="connsiteX88" fmla="*/ 277203 w 378099"/>
                <a:gd name="connsiteY88" fmla="*/ 340204 h 378006"/>
                <a:gd name="connsiteX89" fmla="*/ 277203 w 378099"/>
                <a:gd name="connsiteY89" fmla="*/ 302404 h 378006"/>
                <a:gd name="connsiteX90" fmla="*/ 270903 w 378099"/>
                <a:gd name="connsiteY90" fmla="*/ 296103 h 378006"/>
                <a:gd name="connsiteX91" fmla="*/ 239403 w 378099"/>
                <a:gd name="connsiteY91" fmla="*/ 296103 h 378006"/>
                <a:gd name="connsiteX92" fmla="*/ 239403 w 378099"/>
                <a:gd name="connsiteY92" fmla="*/ 327604 h 378006"/>
                <a:gd name="connsiteX93" fmla="*/ 119701 w 378099"/>
                <a:gd name="connsiteY93" fmla="*/ 378004 h 378006"/>
                <a:gd name="connsiteX94" fmla="*/ 0 w 378099"/>
                <a:gd name="connsiteY94" fmla="*/ 327604 h 378006"/>
                <a:gd name="connsiteX95" fmla="*/ 0 w 378099"/>
                <a:gd name="connsiteY95" fmla="*/ 50401 h 378006"/>
                <a:gd name="connsiteX96" fmla="*/ 119701 w 378099"/>
                <a:gd name="connsiteY96" fmla="*/ 0 h 37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8099" h="378006">
                  <a:moveTo>
                    <a:pt x="346503" y="346504"/>
                  </a:moveTo>
                  <a:lnTo>
                    <a:pt x="359103" y="346504"/>
                  </a:lnTo>
                  <a:lnTo>
                    <a:pt x="359103" y="359104"/>
                  </a:lnTo>
                  <a:lnTo>
                    <a:pt x="346503" y="359104"/>
                  </a:lnTo>
                  <a:close/>
                  <a:moveTo>
                    <a:pt x="352804" y="340204"/>
                  </a:moveTo>
                  <a:cubicBezTo>
                    <a:pt x="345845" y="340204"/>
                    <a:pt x="340204" y="345846"/>
                    <a:pt x="340204" y="352804"/>
                  </a:cubicBezTo>
                  <a:cubicBezTo>
                    <a:pt x="340204" y="359765"/>
                    <a:pt x="345845" y="365404"/>
                    <a:pt x="352804" y="365404"/>
                  </a:cubicBezTo>
                  <a:cubicBezTo>
                    <a:pt x="359762" y="365404"/>
                    <a:pt x="365404" y="359765"/>
                    <a:pt x="365404" y="352804"/>
                  </a:cubicBezTo>
                  <a:cubicBezTo>
                    <a:pt x="365404" y="345846"/>
                    <a:pt x="359762" y="340204"/>
                    <a:pt x="352804" y="340204"/>
                  </a:cubicBezTo>
                  <a:close/>
                  <a:moveTo>
                    <a:pt x="12600" y="256251"/>
                  </a:moveTo>
                  <a:lnTo>
                    <a:pt x="12600" y="327604"/>
                  </a:lnTo>
                  <a:cubicBezTo>
                    <a:pt x="12600" y="345486"/>
                    <a:pt x="56581" y="365404"/>
                    <a:pt x="119701" y="365404"/>
                  </a:cubicBezTo>
                  <a:cubicBezTo>
                    <a:pt x="182822" y="365404"/>
                    <a:pt x="226802" y="345486"/>
                    <a:pt x="226802" y="327604"/>
                  </a:cubicBezTo>
                  <a:lnTo>
                    <a:pt x="226802" y="256251"/>
                  </a:lnTo>
                  <a:cubicBezTo>
                    <a:pt x="207542" y="272693"/>
                    <a:pt x="167847" y="283503"/>
                    <a:pt x="119701" y="283503"/>
                  </a:cubicBezTo>
                  <a:cubicBezTo>
                    <a:pt x="71556" y="283503"/>
                    <a:pt x="31860" y="272693"/>
                    <a:pt x="12600" y="256251"/>
                  </a:cubicBezTo>
                  <a:close/>
                  <a:moveTo>
                    <a:pt x="346503" y="182702"/>
                  </a:moveTo>
                  <a:lnTo>
                    <a:pt x="359103" y="182702"/>
                  </a:lnTo>
                  <a:lnTo>
                    <a:pt x="359103" y="195302"/>
                  </a:lnTo>
                  <a:lnTo>
                    <a:pt x="346503" y="195302"/>
                  </a:lnTo>
                  <a:close/>
                  <a:moveTo>
                    <a:pt x="352804" y="176402"/>
                  </a:moveTo>
                  <a:cubicBezTo>
                    <a:pt x="345845" y="176402"/>
                    <a:pt x="340204" y="182044"/>
                    <a:pt x="340204" y="189002"/>
                  </a:cubicBezTo>
                  <a:cubicBezTo>
                    <a:pt x="340204" y="195963"/>
                    <a:pt x="345845" y="201602"/>
                    <a:pt x="352804" y="201602"/>
                  </a:cubicBezTo>
                  <a:cubicBezTo>
                    <a:pt x="359762" y="201602"/>
                    <a:pt x="365404" y="195963"/>
                    <a:pt x="365404" y="189002"/>
                  </a:cubicBezTo>
                  <a:cubicBezTo>
                    <a:pt x="365404" y="182044"/>
                    <a:pt x="359762" y="176402"/>
                    <a:pt x="352804" y="176402"/>
                  </a:cubicBezTo>
                  <a:close/>
                  <a:moveTo>
                    <a:pt x="12600" y="168050"/>
                  </a:moveTo>
                  <a:lnTo>
                    <a:pt x="12600" y="233103"/>
                  </a:lnTo>
                  <a:cubicBezTo>
                    <a:pt x="12600" y="250985"/>
                    <a:pt x="56581" y="270903"/>
                    <a:pt x="119701" y="270903"/>
                  </a:cubicBezTo>
                  <a:cubicBezTo>
                    <a:pt x="182822" y="270903"/>
                    <a:pt x="226802" y="250985"/>
                    <a:pt x="226802" y="233103"/>
                  </a:cubicBezTo>
                  <a:lnTo>
                    <a:pt x="226802" y="168050"/>
                  </a:lnTo>
                  <a:cubicBezTo>
                    <a:pt x="207542" y="184492"/>
                    <a:pt x="167847" y="195302"/>
                    <a:pt x="119701" y="195302"/>
                  </a:cubicBezTo>
                  <a:cubicBezTo>
                    <a:pt x="71556" y="195302"/>
                    <a:pt x="31860" y="184492"/>
                    <a:pt x="12600" y="168050"/>
                  </a:cubicBezTo>
                  <a:close/>
                  <a:moveTo>
                    <a:pt x="12600" y="73549"/>
                  </a:moveTo>
                  <a:lnTo>
                    <a:pt x="12600" y="144902"/>
                  </a:lnTo>
                  <a:cubicBezTo>
                    <a:pt x="12600" y="162784"/>
                    <a:pt x="56581" y="182702"/>
                    <a:pt x="119701" y="182702"/>
                  </a:cubicBezTo>
                  <a:cubicBezTo>
                    <a:pt x="182822" y="182702"/>
                    <a:pt x="226802" y="162784"/>
                    <a:pt x="226802" y="144902"/>
                  </a:cubicBezTo>
                  <a:lnTo>
                    <a:pt x="226802" y="73549"/>
                  </a:lnTo>
                  <a:cubicBezTo>
                    <a:pt x="207542" y="89991"/>
                    <a:pt x="167847" y="100801"/>
                    <a:pt x="119701" y="100801"/>
                  </a:cubicBezTo>
                  <a:cubicBezTo>
                    <a:pt x="71556" y="100801"/>
                    <a:pt x="31860" y="89991"/>
                    <a:pt x="12600" y="73549"/>
                  </a:cubicBezTo>
                  <a:close/>
                  <a:moveTo>
                    <a:pt x="346503" y="25200"/>
                  </a:moveTo>
                  <a:lnTo>
                    <a:pt x="359103" y="25200"/>
                  </a:lnTo>
                  <a:lnTo>
                    <a:pt x="359103" y="37800"/>
                  </a:lnTo>
                  <a:lnTo>
                    <a:pt x="346503" y="37800"/>
                  </a:lnTo>
                  <a:close/>
                  <a:moveTo>
                    <a:pt x="352804" y="18900"/>
                  </a:moveTo>
                  <a:cubicBezTo>
                    <a:pt x="345845" y="18900"/>
                    <a:pt x="340204" y="24542"/>
                    <a:pt x="340204" y="31500"/>
                  </a:cubicBezTo>
                  <a:cubicBezTo>
                    <a:pt x="340204" y="38462"/>
                    <a:pt x="345845" y="44100"/>
                    <a:pt x="352804" y="44100"/>
                  </a:cubicBezTo>
                  <a:cubicBezTo>
                    <a:pt x="359762" y="44100"/>
                    <a:pt x="365404" y="38462"/>
                    <a:pt x="365404" y="31500"/>
                  </a:cubicBezTo>
                  <a:cubicBezTo>
                    <a:pt x="365404" y="24542"/>
                    <a:pt x="359762" y="18900"/>
                    <a:pt x="352804" y="18900"/>
                  </a:cubicBezTo>
                  <a:close/>
                  <a:moveTo>
                    <a:pt x="119701" y="12600"/>
                  </a:moveTo>
                  <a:cubicBezTo>
                    <a:pt x="56581" y="12600"/>
                    <a:pt x="12600" y="32522"/>
                    <a:pt x="12600" y="50401"/>
                  </a:cubicBezTo>
                  <a:cubicBezTo>
                    <a:pt x="12600" y="68282"/>
                    <a:pt x="56581" y="88201"/>
                    <a:pt x="119701" y="88201"/>
                  </a:cubicBezTo>
                  <a:cubicBezTo>
                    <a:pt x="182822" y="88201"/>
                    <a:pt x="226802" y="68282"/>
                    <a:pt x="226802" y="50401"/>
                  </a:cubicBezTo>
                  <a:cubicBezTo>
                    <a:pt x="226802" y="32522"/>
                    <a:pt x="182822" y="12600"/>
                    <a:pt x="119701" y="12600"/>
                  </a:cubicBezTo>
                  <a:close/>
                  <a:moveTo>
                    <a:pt x="119701" y="0"/>
                  </a:moveTo>
                  <a:cubicBezTo>
                    <a:pt x="187944" y="0"/>
                    <a:pt x="239403" y="21666"/>
                    <a:pt x="239403" y="50401"/>
                  </a:cubicBezTo>
                  <a:lnTo>
                    <a:pt x="239403" y="107101"/>
                  </a:lnTo>
                  <a:lnTo>
                    <a:pt x="270903" y="107101"/>
                  </a:lnTo>
                  <a:cubicBezTo>
                    <a:pt x="274382" y="107101"/>
                    <a:pt x="277203" y="104281"/>
                    <a:pt x="277203" y="100801"/>
                  </a:cubicBezTo>
                  <a:lnTo>
                    <a:pt x="277203" y="44100"/>
                  </a:lnTo>
                  <a:cubicBezTo>
                    <a:pt x="277203" y="33663"/>
                    <a:pt x="285666" y="25200"/>
                    <a:pt x="296103" y="25200"/>
                  </a:cubicBezTo>
                  <a:lnTo>
                    <a:pt x="328499" y="25200"/>
                  </a:lnTo>
                  <a:cubicBezTo>
                    <a:pt x="331670" y="12914"/>
                    <a:pt x="343486" y="4903"/>
                    <a:pt x="356073" y="6503"/>
                  </a:cubicBezTo>
                  <a:cubicBezTo>
                    <a:pt x="368662" y="8100"/>
                    <a:pt x="378099" y="18811"/>
                    <a:pt x="378099" y="31500"/>
                  </a:cubicBezTo>
                  <a:cubicBezTo>
                    <a:pt x="378099" y="44193"/>
                    <a:pt x="368662" y="54901"/>
                    <a:pt x="356073" y="56501"/>
                  </a:cubicBezTo>
                  <a:cubicBezTo>
                    <a:pt x="343486" y="58100"/>
                    <a:pt x="331670" y="50090"/>
                    <a:pt x="328499" y="37800"/>
                  </a:cubicBezTo>
                  <a:lnTo>
                    <a:pt x="296103" y="37800"/>
                  </a:lnTo>
                  <a:cubicBezTo>
                    <a:pt x="292624" y="37800"/>
                    <a:pt x="289803" y="40621"/>
                    <a:pt x="289803" y="44100"/>
                  </a:cubicBezTo>
                  <a:lnTo>
                    <a:pt x="289803" y="100801"/>
                  </a:lnTo>
                  <a:cubicBezTo>
                    <a:pt x="289803" y="111241"/>
                    <a:pt x="281341" y="119702"/>
                    <a:pt x="270903" y="119702"/>
                  </a:cubicBezTo>
                  <a:lnTo>
                    <a:pt x="239403" y="119702"/>
                  </a:lnTo>
                  <a:lnTo>
                    <a:pt x="239403" y="182702"/>
                  </a:lnTo>
                  <a:lnTo>
                    <a:pt x="328499" y="182702"/>
                  </a:lnTo>
                  <a:cubicBezTo>
                    <a:pt x="331670" y="170416"/>
                    <a:pt x="343486" y="162405"/>
                    <a:pt x="356073" y="164004"/>
                  </a:cubicBezTo>
                  <a:cubicBezTo>
                    <a:pt x="368662" y="165602"/>
                    <a:pt x="378099" y="176312"/>
                    <a:pt x="378099" y="189002"/>
                  </a:cubicBezTo>
                  <a:cubicBezTo>
                    <a:pt x="378099" y="201695"/>
                    <a:pt x="368662" y="212402"/>
                    <a:pt x="356073" y="214003"/>
                  </a:cubicBezTo>
                  <a:cubicBezTo>
                    <a:pt x="343486" y="215602"/>
                    <a:pt x="331670" y="207591"/>
                    <a:pt x="328499" y="195302"/>
                  </a:cubicBezTo>
                  <a:lnTo>
                    <a:pt x="239403" y="195302"/>
                  </a:lnTo>
                  <a:lnTo>
                    <a:pt x="239403" y="283503"/>
                  </a:lnTo>
                  <a:lnTo>
                    <a:pt x="270903" y="283503"/>
                  </a:lnTo>
                  <a:cubicBezTo>
                    <a:pt x="281341" y="283503"/>
                    <a:pt x="289803" y="291966"/>
                    <a:pt x="289803" y="302404"/>
                  </a:cubicBezTo>
                  <a:lnTo>
                    <a:pt x="289803" y="340204"/>
                  </a:lnTo>
                  <a:cubicBezTo>
                    <a:pt x="289803" y="343683"/>
                    <a:pt x="292624" y="346504"/>
                    <a:pt x="296103" y="346504"/>
                  </a:cubicBezTo>
                  <a:lnTo>
                    <a:pt x="328499" y="346504"/>
                  </a:lnTo>
                  <a:cubicBezTo>
                    <a:pt x="331670" y="334217"/>
                    <a:pt x="343486" y="326207"/>
                    <a:pt x="356073" y="327806"/>
                  </a:cubicBezTo>
                  <a:cubicBezTo>
                    <a:pt x="368662" y="329403"/>
                    <a:pt x="378099" y="340114"/>
                    <a:pt x="378099" y="352804"/>
                  </a:cubicBezTo>
                  <a:cubicBezTo>
                    <a:pt x="378099" y="365496"/>
                    <a:pt x="368662" y="376204"/>
                    <a:pt x="356073" y="377804"/>
                  </a:cubicBezTo>
                  <a:cubicBezTo>
                    <a:pt x="343486" y="379404"/>
                    <a:pt x="331670" y="371393"/>
                    <a:pt x="328499" y="359104"/>
                  </a:cubicBezTo>
                  <a:lnTo>
                    <a:pt x="296103" y="359104"/>
                  </a:lnTo>
                  <a:cubicBezTo>
                    <a:pt x="285666" y="359104"/>
                    <a:pt x="277203" y="350644"/>
                    <a:pt x="277203" y="340204"/>
                  </a:cubicBezTo>
                  <a:lnTo>
                    <a:pt x="277203" y="302404"/>
                  </a:lnTo>
                  <a:cubicBezTo>
                    <a:pt x="277203" y="298924"/>
                    <a:pt x="274382" y="296103"/>
                    <a:pt x="270903" y="296103"/>
                  </a:cubicBezTo>
                  <a:lnTo>
                    <a:pt x="239403" y="296103"/>
                  </a:lnTo>
                  <a:lnTo>
                    <a:pt x="239403" y="327604"/>
                  </a:lnTo>
                  <a:cubicBezTo>
                    <a:pt x="239403" y="356338"/>
                    <a:pt x="187944" y="378004"/>
                    <a:pt x="119701" y="378004"/>
                  </a:cubicBezTo>
                  <a:cubicBezTo>
                    <a:pt x="51459" y="378004"/>
                    <a:pt x="0" y="356338"/>
                    <a:pt x="0" y="327604"/>
                  </a:cubicBezTo>
                  <a:lnTo>
                    <a:pt x="0" y="50401"/>
                  </a:lnTo>
                  <a:cubicBezTo>
                    <a:pt x="0" y="21666"/>
                    <a:pt x="51459" y="0"/>
                    <a:pt x="119701" y="0"/>
                  </a:cubicBezTo>
                  <a:close/>
                </a:path>
              </a:pathLst>
            </a:custGeom>
            <a:solidFill>
              <a:schemeClr val="bg1">
                <a:lumMod val="50000"/>
              </a:schemeClr>
            </a:solidFill>
            <a:ln w="774" cap="flat">
              <a:noFill/>
              <a:prstDash val="solid"/>
              <a:miter/>
            </a:ln>
          </p:spPr>
          <p:txBody>
            <a:bodyPr lIns="0" tIns="0" rIns="0" bIns="0" rtlCol="0" anchor="ctr"/>
            <a:lstStyle/>
            <a:p>
              <a:endParaRPr lang="de-DE" dirty="0"/>
            </a:p>
          </p:txBody>
        </p:sp>
        <p:sp>
          <p:nvSpPr>
            <p:cNvPr id="62" name="ICON">
              <a:extLst>
                <a:ext uri="{FF2B5EF4-FFF2-40B4-BE49-F238E27FC236}">
                  <a16:creationId xmlns:a16="http://schemas.microsoft.com/office/drawing/2014/main" id="{CC84614A-8C1E-221B-FDC2-FF62C45AB5AC}"/>
                </a:ext>
              </a:extLst>
            </p:cNvPr>
            <p:cNvSpPr>
              <a:spLocks noChangeAspect="1"/>
            </p:cNvSpPr>
            <p:nvPr/>
          </p:nvSpPr>
          <p:spPr bwMode="gray">
            <a:xfrm>
              <a:off x="4309616" y="2859770"/>
              <a:ext cx="279559" cy="250984"/>
            </a:xfrm>
            <a:custGeom>
              <a:avLst/>
              <a:gdLst>
                <a:gd name="connsiteX0" fmla="*/ 107633 w 559118"/>
                <a:gd name="connsiteY0" fmla="*/ 315277 h 501968"/>
                <a:gd name="connsiteX1" fmla="*/ 107633 w 559118"/>
                <a:gd name="connsiteY1" fmla="*/ 448628 h 501968"/>
                <a:gd name="connsiteX2" fmla="*/ 143828 w 559118"/>
                <a:gd name="connsiteY2" fmla="*/ 448628 h 501968"/>
                <a:gd name="connsiteX3" fmla="*/ 143828 w 559118"/>
                <a:gd name="connsiteY3" fmla="*/ 315277 h 501968"/>
                <a:gd name="connsiteX4" fmla="*/ 525304 w 559118"/>
                <a:gd name="connsiteY4" fmla="*/ 301229 h 501968"/>
                <a:gd name="connsiteX5" fmla="*/ 505778 w 559118"/>
                <a:gd name="connsiteY5" fmla="*/ 302895 h 501968"/>
                <a:gd name="connsiteX6" fmla="*/ 499110 w 559118"/>
                <a:gd name="connsiteY6" fmla="*/ 305752 h 501968"/>
                <a:gd name="connsiteX7" fmla="*/ 432435 w 559118"/>
                <a:gd name="connsiteY7" fmla="*/ 335280 h 501968"/>
                <a:gd name="connsiteX8" fmla="*/ 434340 w 559118"/>
                <a:gd name="connsiteY8" fmla="*/ 346710 h 501968"/>
                <a:gd name="connsiteX9" fmla="*/ 427673 w 559118"/>
                <a:gd name="connsiteY9" fmla="*/ 358140 h 501968"/>
                <a:gd name="connsiteX10" fmla="*/ 408623 w 559118"/>
                <a:gd name="connsiteY10" fmla="*/ 370523 h 501968"/>
                <a:gd name="connsiteX11" fmla="*/ 334328 w 559118"/>
                <a:gd name="connsiteY11" fmla="*/ 393383 h 501968"/>
                <a:gd name="connsiteX12" fmla="*/ 308610 w 559118"/>
                <a:gd name="connsiteY12" fmla="*/ 393383 h 501968"/>
                <a:gd name="connsiteX13" fmla="*/ 299085 w 559118"/>
                <a:gd name="connsiteY13" fmla="*/ 383858 h 501968"/>
                <a:gd name="connsiteX14" fmla="*/ 308610 w 559118"/>
                <a:gd name="connsiteY14" fmla="*/ 374333 h 501968"/>
                <a:gd name="connsiteX15" fmla="*/ 334328 w 559118"/>
                <a:gd name="connsiteY15" fmla="*/ 374333 h 501968"/>
                <a:gd name="connsiteX16" fmla="*/ 398145 w 559118"/>
                <a:gd name="connsiteY16" fmla="*/ 355283 h 501968"/>
                <a:gd name="connsiteX17" fmla="*/ 415290 w 559118"/>
                <a:gd name="connsiteY17" fmla="*/ 343853 h 501968"/>
                <a:gd name="connsiteX18" fmla="*/ 409575 w 559118"/>
                <a:gd name="connsiteY18" fmla="*/ 339090 h 501968"/>
                <a:gd name="connsiteX19" fmla="*/ 388620 w 559118"/>
                <a:gd name="connsiteY19" fmla="*/ 339090 h 501968"/>
                <a:gd name="connsiteX20" fmla="*/ 314325 w 559118"/>
                <a:gd name="connsiteY20" fmla="*/ 341948 h 501968"/>
                <a:gd name="connsiteX21" fmla="*/ 313373 w 559118"/>
                <a:gd name="connsiteY21" fmla="*/ 340995 h 501968"/>
                <a:gd name="connsiteX22" fmla="*/ 282893 w 559118"/>
                <a:gd name="connsiteY22" fmla="*/ 324802 h 501968"/>
                <a:gd name="connsiteX23" fmla="*/ 162878 w 559118"/>
                <a:gd name="connsiteY23" fmla="*/ 339090 h 501968"/>
                <a:gd name="connsiteX24" fmla="*/ 162878 w 559118"/>
                <a:gd name="connsiteY24" fmla="*/ 410528 h 501968"/>
                <a:gd name="connsiteX25" fmla="*/ 316230 w 559118"/>
                <a:gd name="connsiteY25" fmla="*/ 405765 h 501968"/>
                <a:gd name="connsiteX26" fmla="*/ 387668 w 559118"/>
                <a:gd name="connsiteY26" fmla="*/ 389573 h 501968"/>
                <a:gd name="connsiteX27" fmla="*/ 536258 w 559118"/>
                <a:gd name="connsiteY27" fmla="*/ 306705 h 501968"/>
                <a:gd name="connsiteX28" fmla="*/ 525304 w 559118"/>
                <a:gd name="connsiteY28" fmla="*/ 301229 h 501968"/>
                <a:gd name="connsiteX29" fmla="*/ 338138 w 559118"/>
                <a:gd name="connsiteY29" fmla="*/ 153353 h 501968"/>
                <a:gd name="connsiteX30" fmla="*/ 347663 w 559118"/>
                <a:gd name="connsiteY30" fmla="*/ 162878 h 501968"/>
                <a:gd name="connsiteX31" fmla="*/ 347663 w 559118"/>
                <a:gd name="connsiteY31" fmla="*/ 169545 h 501968"/>
                <a:gd name="connsiteX32" fmla="*/ 371475 w 559118"/>
                <a:gd name="connsiteY32" fmla="*/ 202883 h 501968"/>
                <a:gd name="connsiteX33" fmla="*/ 361950 w 559118"/>
                <a:gd name="connsiteY33" fmla="*/ 212408 h 501968"/>
                <a:gd name="connsiteX34" fmla="*/ 352425 w 559118"/>
                <a:gd name="connsiteY34" fmla="*/ 202883 h 501968"/>
                <a:gd name="connsiteX35" fmla="*/ 338138 w 559118"/>
                <a:gd name="connsiteY35" fmla="*/ 187643 h 501968"/>
                <a:gd name="connsiteX36" fmla="*/ 323850 w 559118"/>
                <a:gd name="connsiteY36" fmla="*/ 202883 h 501968"/>
                <a:gd name="connsiteX37" fmla="*/ 340995 w 559118"/>
                <a:gd name="connsiteY37" fmla="*/ 219076 h 501968"/>
                <a:gd name="connsiteX38" fmla="*/ 371475 w 559118"/>
                <a:gd name="connsiteY38" fmla="*/ 253366 h 501968"/>
                <a:gd name="connsiteX39" fmla="*/ 347663 w 559118"/>
                <a:gd name="connsiteY39" fmla="*/ 286703 h 501968"/>
                <a:gd name="connsiteX40" fmla="*/ 347663 w 559118"/>
                <a:gd name="connsiteY40" fmla="*/ 292418 h 501968"/>
                <a:gd name="connsiteX41" fmla="*/ 338138 w 559118"/>
                <a:gd name="connsiteY41" fmla="*/ 301943 h 501968"/>
                <a:gd name="connsiteX42" fmla="*/ 328613 w 559118"/>
                <a:gd name="connsiteY42" fmla="*/ 292418 h 501968"/>
                <a:gd name="connsiteX43" fmla="*/ 328613 w 559118"/>
                <a:gd name="connsiteY43" fmla="*/ 286703 h 501968"/>
                <a:gd name="connsiteX44" fmla="*/ 304800 w 559118"/>
                <a:gd name="connsiteY44" fmla="*/ 253366 h 501968"/>
                <a:gd name="connsiteX45" fmla="*/ 314325 w 559118"/>
                <a:gd name="connsiteY45" fmla="*/ 243841 h 501968"/>
                <a:gd name="connsiteX46" fmla="*/ 323850 w 559118"/>
                <a:gd name="connsiteY46" fmla="*/ 253366 h 501968"/>
                <a:gd name="connsiteX47" fmla="*/ 338138 w 559118"/>
                <a:gd name="connsiteY47" fmla="*/ 268606 h 501968"/>
                <a:gd name="connsiteX48" fmla="*/ 352425 w 559118"/>
                <a:gd name="connsiteY48" fmla="*/ 253366 h 501968"/>
                <a:gd name="connsiteX49" fmla="*/ 335280 w 559118"/>
                <a:gd name="connsiteY49" fmla="*/ 237173 h 501968"/>
                <a:gd name="connsiteX50" fmla="*/ 304800 w 559118"/>
                <a:gd name="connsiteY50" fmla="*/ 202883 h 501968"/>
                <a:gd name="connsiteX51" fmla="*/ 328613 w 559118"/>
                <a:gd name="connsiteY51" fmla="*/ 169545 h 501968"/>
                <a:gd name="connsiteX52" fmla="*/ 328613 w 559118"/>
                <a:gd name="connsiteY52" fmla="*/ 162878 h 501968"/>
                <a:gd name="connsiteX53" fmla="*/ 338138 w 559118"/>
                <a:gd name="connsiteY53" fmla="*/ 153353 h 501968"/>
                <a:gd name="connsiteX54" fmla="*/ 248603 w 559118"/>
                <a:gd name="connsiteY54" fmla="*/ 108585 h 501968"/>
                <a:gd name="connsiteX55" fmla="*/ 421958 w 559118"/>
                <a:gd name="connsiteY55" fmla="*/ 108585 h 501968"/>
                <a:gd name="connsiteX56" fmla="*/ 431483 w 559118"/>
                <a:gd name="connsiteY56" fmla="*/ 118110 h 501968"/>
                <a:gd name="connsiteX57" fmla="*/ 421958 w 559118"/>
                <a:gd name="connsiteY57" fmla="*/ 127635 h 501968"/>
                <a:gd name="connsiteX58" fmla="*/ 248603 w 559118"/>
                <a:gd name="connsiteY58" fmla="*/ 127635 h 501968"/>
                <a:gd name="connsiteX59" fmla="*/ 239078 w 559118"/>
                <a:gd name="connsiteY59" fmla="*/ 118110 h 501968"/>
                <a:gd name="connsiteX60" fmla="*/ 248603 w 559118"/>
                <a:gd name="connsiteY60" fmla="*/ 108585 h 501968"/>
                <a:gd name="connsiteX61" fmla="*/ 254318 w 559118"/>
                <a:gd name="connsiteY61" fmla="*/ 92393 h 501968"/>
                <a:gd name="connsiteX62" fmla="*/ 220980 w 559118"/>
                <a:gd name="connsiteY62" fmla="*/ 125730 h 501968"/>
                <a:gd name="connsiteX63" fmla="*/ 220980 w 559118"/>
                <a:gd name="connsiteY63" fmla="*/ 156210 h 501968"/>
                <a:gd name="connsiteX64" fmla="*/ 239078 w 559118"/>
                <a:gd name="connsiteY64" fmla="*/ 140970 h 501968"/>
                <a:gd name="connsiteX65" fmla="*/ 252413 w 559118"/>
                <a:gd name="connsiteY65" fmla="*/ 142875 h 501968"/>
                <a:gd name="connsiteX66" fmla="*/ 250508 w 559118"/>
                <a:gd name="connsiteY66" fmla="*/ 156210 h 501968"/>
                <a:gd name="connsiteX67" fmla="*/ 199073 w 559118"/>
                <a:gd name="connsiteY67" fmla="*/ 217170 h 501968"/>
                <a:gd name="connsiteX68" fmla="*/ 208598 w 559118"/>
                <a:gd name="connsiteY68" fmla="*/ 299085 h 501968"/>
                <a:gd name="connsiteX69" fmla="*/ 291465 w 559118"/>
                <a:gd name="connsiteY69" fmla="*/ 306705 h 501968"/>
                <a:gd name="connsiteX70" fmla="*/ 324803 w 559118"/>
                <a:gd name="connsiteY70" fmla="*/ 323850 h 501968"/>
                <a:gd name="connsiteX71" fmla="*/ 381953 w 559118"/>
                <a:gd name="connsiteY71" fmla="*/ 320993 h 501968"/>
                <a:gd name="connsiteX72" fmla="*/ 419100 w 559118"/>
                <a:gd name="connsiteY72" fmla="*/ 320993 h 501968"/>
                <a:gd name="connsiteX73" fmla="*/ 458153 w 559118"/>
                <a:gd name="connsiteY73" fmla="*/ 303848 h 501968"/>
                <a:gd name="connsiteX74" fmla="*/ 458153 w 559118"/>
                <a:gd name="connsiteY74" fmla="*/ 302895 h 501968"/>
                <a:gd name="connsiteX75" fmla="*/ 473393 w 559118"/>
                <a:gd name="connsiteY75" fmla="*/ 216218 h 501968"/>
                <a:gd name="connsiteX76" fmla="*/ 452438 w 559118"/>
                <a:gd name="connsiteY76" fmla="*/ 185738 h 501968"/>
                <a:gd name="connsiteX77" fmla="*/ 450533 w 559118"/>
                <a:gd name="connsiteY77" fmla="*/ 183832 h 501968"/>
                <a:gd name="connsiteX78" fmla="*/ 420053 w 559118"/>
                <a:gd name="connsiteY78" fmla="*/ 157163 h 501968"/>
                <a:gd name="connsiteX79" fmla="*/ 417195 w 559118"/>
                <a:gd name="connsiteY79" fmla="*/ 143828 h 501968"/>
                <a:gd name="connsiteX80" fmla="*/ 430530 w 559118"/>
                <a:gd name="connsiteY80" fmla="*/ 140970 h 501968"/>
                <a:gd name="connsiteX81" fmla="*/ 448628 w 559118"/>
                <a:gd name="connsiteY81" fmla="*/ 155257 h 501968"/>
                <a:gd name="connsiteX82" fmla="*/ 448628 w 559118"/>
                <a:gd name="connsiteY82" fmla="*/ 125730 h 501968"/>
                <a:gd name="connsiteX83" fmla="*/ 415290 w 559118"/>
                <a:gd name="connsiteY83" fmla="*/ 92393 h 501968"/>
                <a:gd name="connsiteX84" fmla="*/ 253365 w 559118"/>
                <a:gd name="connsiteY84" fmla="*/ 72390 h 501968"/>
                <a:gd name="connsiteX85" fmla="*/ 414338 w 559118"/>
                <a:gd name="connsiteY85" fmla="*/ 72390 h 501968"/>
                <a:gd name="connsiteX86" fmla="*/ 466725 w 559118"/>
                <a:gd name="connsiteY86" fmla="*/ 124778 h 501968"/>
                <a:gd name="connsiteX87" fmla="*/ 466725 w 559118"/>
                <a:gd name="connsiteY87" fmla="*/ 173355 h 501968"/>
                <a:gd name="connsiteX88" fmla="*/ 489585 w 559118"/>
                <a:gd name="connsiteY88" fmla="*/ 206693 h 501968"/>
                <a:gd name="connsiteX89" fmla="*/ 487680 w 559118"/>
                <a:gd name="connsiteY89" fmla="*/ 289560 h 501968"/>
                <a:gd name="connsiteX90" fmla="*/ 493395 w 559118"/>
                <a:gd name="connsiteY90" fmla="*/ 287655 h 501968"/>
                <a:gd name="connsiteX91" fmla="*/ 502920 w 559118"/>
                <a:gd name="connsiteY91" fmla="*/ 283845 h 501968"/>
                <a:gd name="connsiteX92" fmla="*/ 556260 w 559118"/>
                <a:gd name="connsiteY92" fmla="*/ 298133 h 501968"/>
                <a:gd name="connsiteX93" fmla="*/ 559118 w 559118"/>
                <a:gd name="connsiteY93" fmla="*/ 312420 h 501968"/>
                <a:gd name="connsiteX94" fmla="*/ 551498 w 559118"/>
                <a:gd name="connsiteY94" fmla="*/ 322898 h 501968"/>
                <a:gd name="connsiteX95" fmla="*/ 397193 w 559118"/>
                <a:gd name="connsiteY95" fmla="*/ 406718 h 501968"/>
                <a:gd name="connsiteX96" fmla="*/ 315278 w 559118"/>
                <a:gd name="connsiteY96" fmla="*/ 424815 h 501968"/>
                <a:gd name="connsiteX97" fmla="*/ 162878 w 559118"/>
                <a:gd name="connsiteY97" fmla="*/ 429578 h 501968"/>
                <a:gd name="connsiteX98" fmla="*/ 162878 w 559118"/>
                <a:gd name="connsiteY98" fmla="*/ 458153 h 501968"/>
                <a:gd name="connsiteX99" fmla="*/ 153353 w 559118"/>
                <a:gd name="connsiteY99" fmla="*/ 467678 h 501968"/>
                <a:gd name="connsiteX100" fmla="*/ 107633 w 559118"/>
                <a:gd name="connsiteY100" fmla="*/ 467678 h 501968"/>
                <a:gd name="connsiteX101" fmla="*/ 107633 w 559118"/>
                <a:gd name="connsiteY101" fmla="*/ 492443 h 501968"/>
                <a:gd name="connsiteX102" fmla="*/ 98108 w 559118"/>
                <a:gd name="connsiteY102" fmla="*/ 501968 h 501968"/>
                <a:gd name="connsiteX103" fmla="*/ 9525 w 559118"/>
                <a:gd name="connsiteY103" fmla="*/ 501968 h 501968"/>
                <a:gd name="connsiteX104" fmla="*/ 0 w 559118"/>
                <a:gd name="connsiteY104" fmla="*/ 492443 h 501968"/>
                <a:gd name="connsiteX105" fmla="*/ 9525 w 559118"/>
                <a:gd name="connsiteY105" fmla="*/ 482918 h 501968"/>
                <a:gd name="connsiteX106" fmla="*/ 88583 w 559118"/>
                <a:gd name="connsiteY106" fmla="*/ 482918 h 501968"/>
                <a:gd name="connsiteX107" fmla="*/ 88583 w 559118"/>
                <a:gd name="connsiteY107" fmla="*/ 270510 h 501968"/>
                <a:gd name="connsiteX108" fmla="*/ 9525 w 559118"/>
                <a:gd name="connsiteY108" fmla="*/ 270510 h 501968"/>
                <a:gd name="connsiteX109" fmla="*/ 0 w 559118"/>
                <a:gd name="connsiteY109" fmla="*/ 260985 h 501968"/>
                <a:gd name="connsiteX110" fmla="*/ 9525 w 559118"/>
                <a:gd name="connsiteY110" fmla="*/ 251460 h 501968"/>
                <a:gd name="connsiteX111" fmla="*/ 97155 w 559118"/>
                <a:gd name="connsiteY111" fmla="*/ 251460 h 501968"/>
                <a:gd name="connsiteX112" fmla="*/ 106680 w 559118"/>
                <a:gd name="connsiteY112" fmla="*/ 260985 h 501968"/>
                <a:gd name="connsiteX113" fmla="*/ 106680 w 559118"/>
                <a:gd name="connsiteY113" fmla="*/ 295275 h 501968"/>
                <a:gd name="connsiteX114" fmla="*/ 152400 w 559118"/>
                <a:gd name="connsiteY114" fmla="*/ 295275 h 501968"/>
                <a:gd name="connsiteX115" fmla="*/ 161925 w 559118"/>
                <a:gd name="connsiteY115" fmla="*/ 304800 h 501968"/>
                <a:gd name="connsiteX116" fmla="*/ 161925 w 559118"/>
                <a:gd name="connsiteY116" fmla="*/ 315277 h 501968"/>
                <a:gd name="connsiteX117" fmla="*/ 186690 w 559118"/>
                <a:gd name="connsiteY117" fmla="*/ 303848 h 501968"/>
                <a:gd name="connsiteX118" fmla="*/ 180975 w 559118"/>
                <a:gd name="connsiteY118" fmla="*/ 208598 h 501968"/>
                <a:gd name="connsiteX119" fmla="*/ 200978 w 559118"/>
                <a:gd name="connsiteY119" fmla="*/ 176213 h 501968"/>
                <a:gd name="connsiteX120" fmla="*/ 200978 w 559118"/>
                <a:gd name="connsiteY120" fmla="*/ 124778 h 501968"/>
                <a:gd name="connsiteX121" fmla="*/ 253365 w 559118"/>
                <a:gd name="connsiteY121" fmla="*/ 72390 h 501968"/>
                <a:gd name="connsiteX122" fmla="*/ 316231 w 559118"/>
                <a:gd name="connsiteY122" fmla="*/ 19050 h 501968"/>
                <a:gd name="connsiteX123" fmla="*/ 301943 w 559118"/>
                <a:gd name="connsiteY123" fmla="*/ 33338 h 501968"/>
                <a:gd name="connsiteX124" fmla="*/ 316231 w 559118"/>
                <a:gd name="connsiteY124" fmla="*/ 47625 h 501968"/>
                <a:gd name="connsiteX125" fmla="*/ 330518 w 559118"/>
                <a:gd name="connsiteY125" fmla="*/ 33338 h 501968"/>
                <a:gd name="connsiteX126" fmla="*/ 316231 w 559118"/>
                <a:gd name="connsiteY126" fmla="*/ 19050 h 501968"/>
                <a:gd name="connsiteX127" fmla="*/ 352425 w 559118"/>
                <a:gd name="connsiteY127" fmla="*/ 0 h 501968"/>
                <a:gd name="connsiteX128" fmla="*/ 388620 w 559118"/>
                <a:gd name="connsiteY128" fmla="*/ 33338 h 501968"/>
                <a:gd name="connsiteX129" fmla="*/ 352425 w 559118"/>
                <a:gd name="connsiteY129" fmla="*/ 66675 h 501968"/>
                <a:gd name="connsiteX130" fmla="*/ 342900 w 559118"/>
                <a:gd name="connsiteY130" fmla="*/ 57150 h 501968"/>
                <a:gd name="connsiteX131" fmla="*/ 352425 w 559118"/>
                <a:gd name="connsiteY131" fmla="*/ 47625 h 501968"/>
                <a:gd name="connsiteX132" fmla="*/ 369570 w 559118"/>
                <a:gd name="connsiteY132" fmla="*/ 33338 h 501968"/>
                <a:gd name="connsiteX133" fmla="*/ 352425 w 559118"/>
                <a:gd name="connsiteY133" fmla="*/ 19050 h 501968"/>
                <a:gd name="connsiteX134" fmla="*/ 342900 w 559118"/>
                <a:gd name="connsiteY134" fmla="*/ 9525 h 501968"/>
                <a:gd name="connsiteX135" fmla="*/ 352425 w 559118"/>
                <a:gd name="connsiteY135" fmla="*/ 0 h 501968"/>
                <a:gd name="connsiteX136" fmla="*/ 316231 w 559118"/>
                <a:gd name="connsiteY136" fmla="*/ 0 h 501968"/>
                <a:gd name="connsiteX137" fmla="*/ 349568 w 559118"/>
                <a:gd name="connsiteY137" fmla="*/ 33338 h 501968"/>
                <a:gd name="connsiteX138" fmla="*/ 316231 w 559118"/>
                <a:gd name="connsiteY138" fmla="*/ 66675 h 501968"/>
                <a:gd name="connsiteX139" fmla="*/ 282893 w 559118"/>
                <a:gd name="connsiteY139" fmla="*/ 33338 h 501968"/>
                <a:gd name="connsiteX140" fmla="*/ 316231 w 559118"/>
                <a:gd name="connsiteY140" fmla="*/ 0 h 50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59118" h="501968">
                  <a:moveTo>
                    <a:pt x="107633" y="315277"/>
                  </a:moveTo>
                  <a:lnTo>
                    <a:pt x="107633" y="448628"/>
                  </a:lnTo>
                  <a:lnTo>
                    <a:pt x="143828" y="448628"/>
                  </a:lnTo>
                  <a:lnTo>
                    <a:pt x="143828" y="315277"/>
                  </a:lnTo>
                  <a:close/>
                  <a:moveTo>
                    <a:pt x="525304" y="301229"/>
                  </a:moveTo>
                  <a:cubicBezTo>
                    <a:pt x="520304" y="300276"/>
                    <a:pt x="513874" y="300514"/>
                    <a:pt x="505778" y="302895"/>
                  </a:cubicBezTo>
                  <a:cubicBezTo>
                    <a:pt x="503873" y="303848"/>
                    <a:pt x="501968" y="304800"/>
                    <a:pt x="499110" y="305752"/>
                  </a:cubicBezTo>
                  <a:lnTo>
                    <a:pt x="432435" y="335280"/>
                  </a:lnTo>
                  <a:cubicBezTo>
                    <a:pt x="434340" y="338138"/>
                    <a:pt x="435293" y="342900"/>
                    <a:pt x="434340" y="346710"/>
                  </a:cubicBezTo>
                  <a:cubicBezTo>
                    <a:pt x="434340" y="351473"/>
                    <a:pt x="431483" y="355283"/>
                    <a:pt x="427673" y="358140"/>
                  </a:cubicBezTo>
                  <a:lnTo>
                    <a:pt x="408623" y="370523"/>
                  </a:lnTo>
                  <a:cubicBezTo>
                    <a:pt x="386715" y="385763"/>
                    <a:pt x="360998" y="393383"/>
                    <a:pt x="334328" y="393383"/>
                  </a:cubicBezTo>
                  <a:lnTo>
                    <a:pt x="308610" y="393383"/>
                  </a:lnTo>
                  <a:cubicBezTo>
                    <a:pt x="302895" y="393383"/>
                    <a:pt x="299085" y="389573"/>
                    <a:pt x="299085" y="383858"/>
                  </a:cubicBezTo>
                  <a:cubicBezTo>
                    <a:pt x="299085" y="378143"/>
                    <a:pt x="302895" y="374333"/>
                    <a:pt x="308610" y="374333"/>
                  </a:cubicBezTo>
                  <a:lnTo>
                    <a:pt x="334328" y="374333"/>
                  </a:lnTo>
                  <a:cubicBezTo>
                    <a:pt x="358140" y="374333"/>
                    <a:pt x="380048" y="367665"/>
                    <a:pt x="398145" y="355283"/>
                  </a:cubicBezTo>
                  <a:lnTo>
                    <a:pt x="415290" y="343853"/>
                  </a:lnTo>
                  <a:cubicBezTo>
                    <a:pt x="414338" y="341948"/>
                    <a:pt x="412433" y="340995"/>
                    <a:pt x="409575" y="339090"/>
                  </a:cubicBezTo>
                  <a:cubicBezTo>
                    <a:pt x="403860" y="335280"/>
                    <a:pt x="395288" y="335280"/>
                    <a:pt x="388620" y="339090"/>
                  </a:cubicBezTo>
                  <a:cubicBezTo>
                    <a:pt x="349568" y="358140"/>
                    <a:pt x="315278" y="342900"/>
                    <a:pt x="314325" y="341948"/>
                  </a:cubicBezTo>
                  <a:cubicBezTo>
                    <a:pt x="314325" y="340995"/>
                    <a:pt x="313373" y="340995"/>
                    <a:pt x="313373" y="340995"/>
                  </a:cubicBezTo>
                  <a:cubicBezTo>
                    <a:pt x="302895" y="334327"/>
                    <a:pt x="292418" y="328613"/>
                    <a:pt x="282893" y="324802"/>
                  </a:cubicBezTo>
                  <a:cubicBezTo>
                    <a:pt x="243840" y="308610"/>
                    <a:pt x="198120" y="314325"/>
                    <a:pt x="162878" y="339090"/>
                  </a:cubicBezTo>
                  <a:lnTo>
                    <a:pt x="162878" y="410528"/>
                  </a:lnTo>
                  <a:cubicBezTo>
                    <a:pt x="182880" y="406718"/>
                    <a:pt x="235268" y="401003"/>
                    <a:pt x="316230" y="405765"/>
                  </a:cubicBezTo>
                  <a:cubicBezTo>
                    <a:pt x="340043" y="407670"/>
                    <a:pt x="364808" y="401955"/>
                    <a:pt x="387668" y="389573"/>
                  </a:cubicBezTo>
                  <a:lnTo>
                    <a:pt x="536258" y="306705"/>
                  </a:lnTo>
                  <a:cubicBezTo>
                    <a:pt x="533877" y="304324"/>
                    <a:pt x="530305" y="302181"/>
                    <a:pt x="525304" y="301229"/>
                  </a:cubicBezTo>
                  <a:close/>
                  <a:moveTo>
                    <a:pt x="338138" y="153353"/>
                  </a:moveTo>
                  <a:cubicBezTo>
                    <a:pt x="343852" y="153353"/>
                    <a:pt x="347663" y="157163"/>
                    <a:pt x="347663" y="162878"/>
                  </a:cubicBezTo>
                  <a:lnTo>
                    <a:pt x="347663" y="169545"/>
                  </a:lnTo>
                  <a:cubicBezTo>
                    <a:pt x="360998" y="174308"/>
                    <a:pt x="371475" y="187643"/>
                    <a:pt x="371475" y="202883"/>
                  </a:cubicBezTo>
                  <a:cubicBezTo>
                    <a:pt x="371475" y="208598"/>
                    <a:pt x="367665" y="212408"/>
                    <a:pt x="361950" y="212408"/>
                  </a:cubicBezTo>
                  <a:cubicBezTo>
                    <a:pt x="356235" y="212408"/>
                    <a:pt x="352425" y="208598"/>
                    <a:pt x="352425" y="202883"/>
                  </a:cubicBezTo>
                  <a:cubicBezTo>
                    <a:pt x="352425" y="194310"/>
                    <a:pt x="345757" y="187643"/>
                    <a:pt x="338138" y="187643"/>
                  </a:cubicBezTo>
                  <a:cubicBezTo>
                    <a:pt x="329565" y="187643"/>
                    <a:pt x="323850" y="194310"/>
                    <a:pt x="323850" y="202883"/>
                  </a:cubicBezTo>
                  <a:cubicBezTo>
                    <a:pt x="323850" y="207645"/>
                    <a:pt x="325755" y="213360"/>
                    <a:pt x="340995" y="219076"/>
                  </a:cubicBezTo>
                  <a:cubicBezTo>
                    <a:pt x="349568" y="221933"/>
                    <a:pt x="371475" y="229553"/>
                    <a:pt x="371475" y="253366"/>
                  </a:cubicBezTo>
                  <a:cubicBezTo>
                    <a:pt x="371475" y="269558"/>
                    <a:pt x="360998" y="281941"/>
                    <a:pt x="347663" y="286703"/>
                  </a:cubicBezTo>
                  <a:lnTo>
                    <a:pt x="347663" y="292418"/>
                  </a:lnTo>
                  <a:cubicBezTo>
                    <a:pt x="347663" y="298133"/>
                    <a:pt x="343852" y="301943"/>
                    <a:pt x="338138" y="301943"/>
                  </a:cubicBezTo>
                  <a:cubicBezTo>
                    <a:pt x="332423" y="301943"/>
                    <a:pt x="328613" y="298133"/>
                    <a:pt x="328613" y="292418"/>
                  </a:cubicBezTo>
                  <a:lnTo>
                    <a:pt x="328613" y="286703"/>
                  </a:lnTo>
                  <a:cubicBezTo>
                    <a:pt x="315277" y="281941"/>
                    <a:pt x="304800" y="268606"/>
                    <a:pt x="304800" y="253366"/>
                  </a:cubicBezTo>
                  <a:cubicBezTo>
                    <a:pt x="304800" y="247651"/>
                    <a:pt x="308610" y="243841"/>
                    <a:pt x="314325" y="243841"/>
                  </a:cubicBezTo>
                  <a:cubicBezTo>
                    <a:pt x="320040" y="243841"/>
                    <a:pt x="323850" y="247651"/>
                    <a:pt x="323850" y="253366"/>
                  </a:cubicBezTo>
                  <a:cubicBezTo>
                    <a:pt x="323850" y="261938"/>
                    <a:pt x="330518" y="268606"/>
                    <a:pt x="338138" y="268606"/>
                  </a:cubicBezTo>
                  <a:cubicBezTo>
                    <a:pt x="345757" y="268606"/>
                    <a:pt x="352425" y="261938"/>
                    <a:pt x="352425" y="253366"/>
                  </a:cubicBezTo>
                  <a:cubicBezTo>
                    <a:pt x="352425" y="246698"/>
                    <a:pt x="349568" y="241935"/>
                    <a:pt x="335280" y="237173"/>
                  </a:cubicBezTo>
                  <a:cubicBezTo>
                    <a:pt x="315277" y="229553"/>
                    <a:pt x="304800" y="218123"/>
                    <a:pt x="304800" y="202883"/>
                  </a:cubicBezTo>
                  <a:cubicBezTo>
                    <a:pt x="304800" y="187643"/>
                    <a:pt x="314325" y="174308"/>
                    <a:pt x="328613" y="169545"/>
                  </a:cubicBezTo>
                  <a:lnTo>
                    <a:pt x="328613" y="162878"/>
                  </a:lnTo>
                  <a:cubicBezTo>
                    <a:pt x="328613" y="157163"/>
                    <a:pt x="332423" y="153353"/>
                    <a:pt x="338138" y="153353"/>
                  </a:cubicBezTo>
                  <a:close/>
                  <a:moveTo>
                    <a:pt x="248603" y="108585"/>
                  </a:moveTo>
                  <a:lnTo>
                    <a:pt x="421958" y="108585"/>
                  </a:lnTo>
                  <a:cubicBezTo>
                    <a:pt x="427673" y="108585"/>
                    <a:pt x="431483" y="112395"/>
                    <a:pt x="431483" y="118110"/>
                  </a:cubicBezTo>
                  <a:cubicBezTo>
                    <a:pt x="431483" y="122873"/>
                    <a:pt x="426720" y="127635"/>
                    <a:pt x="421958" y="127635"/>
                  </a:cubicBezTo>
                  <a:lnTo>
                    <a:pt x="248603" y="127635"/>
                  </a:lnTo>
                  <a:cubicBezTo>
                    <a:pt x="242888" y="127635"/>
                    <a:pt x="239078" y="123825"/>
                    <a:pt x="239078" y="118110"/>
                  </a:cubicBezTo>
                  <a:cubicBezTo>
                    <a:pt x="239078" y="112395"/>
                    <a:pt x="242888" y="108585"/>
                    <a:pt x="248603" y="108585"/>
                  </a:cubicBezTo>
                  <a:close/>
                  <a:moveTo>
                    <a:pt x="254318" y="92393"/>
                  </a:moveTo>
                  <a:cubicBezTo>
                    <a:pt x="236220" y="92393"/>
                    <a:pt x="220980" y="107633"/>
                    <a:pt x="220980" y="125730"/>
                  </a:cubicBezTo>
                  <a:lnTo>
                    <a:pt x="220980" y="156210"/>
                  </a:lnTo>
                  <a:cubicBezTo>
                    <a:pt x="226695" y="150495"/>
                    <a:pt x="232410" y="145733"/>
                    <a:pt x="239078" y="140970"/>
                  </a:cubicBezTo>
                  <a:cubicBezTo>
                    <a:pt x="242888" y="138113"/>
                    <a:pt x="249555" y="139065"/>
                    <a:pt x="252413" y="142875"/>
                  </a:cubicBezTo>
                  <a:cubicBezTo>
                    <a:pt x="255270" y="146685"/>
                    <a:pt x="254318" y="153353"/>
                    <a:pt x="250508" y="156210"/>
                  </a:cubicBezTo>
                  <a:cubicBezTo>
                    <a:pt x="227648" y="172403"/>
                    <a:pt x="210503" y="193357"/>
                    <a:pt x="199073" y="217170"/>
                  </a:cubicBezTo>
                  <a:cubicBezTo>
                    <a:pt x="184785" y="247650"/>
                    <a:pt x="192405" y="280988"/>
                    <a:pt x="208598" y="299085"/>
                  </a:cubicBezTo>
                  <a:cubicBezTo>
                    <a:pt x="236220" y="293370"/>
                    <a:pt x="265748" y="296228"/>
                    <a:pt x="291465" y="306705"/>
                  </a:cubicBezTo>
                  <a:cubicBezTo>
                    <a:pt x="301943" y="311468"/>
                    <a:pt x="313373" y="316230"/>
                    <a:pt x="324803" y="323850"/>
                  </a:cubicBezTo>
                  <a:cubicBezTo>
                    <a:pt x="328613" y="324802"/>
                    <a:pt x="353378" y="334327"/>
                    <a:pt x="381953" y="320993"/>
                  </a:cubicBezTo>
                  <a:cubicBezTo>
                    <a:pt x="394335" y="315277"/>
                    <a:pt x="407670" y="315277"/>
                    <a:pt x="419100" y="320993"/>
                  </a:cubicBezTo>
                  <a:lnTo>
                    <a:pt x="458153" y="303848"/>
                  </a:lnTo>
                  <a:cubicBezTo>
                    <a:pt x="458153" y="302895"/>
                    <a:pt x="458153" y="302895"/>
                    <a:pt x="458153" y="302895"/>
                  </a:cubicBezTo>
                  <a:cubicBezTo>
                    <a:pt x="476250" y="281940"/>
                    <a:pt x="488633" y="245745"/>
                    <a:pt x="473393" y="216218"/>
                  </a:cubicBezTo>
                  <a:cubicBezTo>
                    <a:pt x="467678" y="205740"/>
                    <a:pt x="461010" y="195263"/>
                    <a:pt x="452438" y="185738"/>
                  </a:cubicBezTo>
                  <a:cubicBezTo>
                    <a:pt x="451485" y="185738"/>
                    <a:pt x="451485" y="184785"/>
                    <a:pt x="450533" y="183832"/>
                  </a:cubicBezTo>
                  <a:cubicBezTo>
                    <a:pt x="441960" y="174307"/>
                    <a:pt x="431483" y="164782"/>
                    <a:pt x="420053" y="157163"/>
                  </a:cubicBezTo>
                  <a:cubicBezTo>
                    <a:pt x="415290" y="154305"/>
                    <a:pt x="414338" y="148590"/>
                    <a:pt x="417195" y="143828"/>
                  </a:cubicBezTo>
                  <a:cubicBezTo>
                    <a:pt x="420053" y="139065"/>
                    <a:pt x="425768" y="138113"/>
                    <a:pt x="430530" y="140970"/>
                  </a:cubicBezTo>
                  <a:cubicBezTo>
                    <a:pt x="437198" y="145733"/>
                    <a:pt x="442913" y="150495"/>
                    <a:pt x="448628" y="155257"/>
                  </a:cubicBezTo>
                  <a:lnTo>
                    <a:pt x="448628" y="125730"/>
                  </a:lnTo>
                  <a:cubicBezTo>
                    <a:pt x="448628" y="107633"/>
                    <a:pt x="433388" y="92393"/>
                    <a:pt x="415290" y="92393"/>
                  </a:cubicBezTo>
                  <a:close/>
                  <a:moveTo>
                    <a:pt x="253365" y="72390"/>
                  </a:moveTo>
                  <a:lnTo>
                    <a:pt x="414338" y="72390"/>
                  </a:lnTo>
                  <a:cubicBezTo>
                    <a:pt x="443865" y="72390"/>
                    <a:pt x="466725" y="96203"/>
                    <a:pt x="466725" y="124778"/>
                  </a:cubicBezTo>
                  <a:lnTo>
                    <a:pt x="466725" y="173355"/>
                  </a:lnTo>
                  <a:cubicBezTo>
                    <a:pt x="476250" y="183832"/>
                    <a:pt x="483870" y="195263"/>
                    <a:pt x="489585" y="206693"/>
                  </a:cubicBezTo>
                  <a:cubicBezTo>
                    <a:pt x="502920" y="233363"/>
                    <a:pt x="499110" y="264795"/>
                    <a:pt x="487680" y="289560"/>
                  </a:cubicBezTo>
                  <a:lnTo>
                    <a:pt x="493395" y="287655"/>
                  </a:lnTo>
                  <a:cubicBezTo>
                    <a:pt x="496253" y="285750"/>
                    <a:pt x="499110" y="284798"/>
                    <a:pt x="502920" y="283845"/>
                  </a:cubicBezTo>
                  <a:cubicBezTo>
                    <a:pt x="535305" y="275273"/>
                    <a:pt x="550545" y="290513"/>
                    <a:pt x="556260" y="298133"/>
                  </a:cubicBezTo>
                  <a:cubicBezTo>
                    <a:pt x="559118" y="301943"/>
                    <a:pt x="559118" y="306705"/>
                    <a:pt x="559118" y="312420"/>
                  </a:cubicBezTo>
                  <a:cubicBezTo>
                    <a:pt x="558165" y="317183"/>
                    <a:pt x="555308" y="320993"/>
                    <a:pt x="551498" y="322898"/>
                  </a:cubicBezTo>
                  <a:lnTo>
                    <a:pt x="397193" y="406718"/>
                  </a:lnTo>
                  <a:cubicBezTo>
                    <a:pt x="371475" y="420053"/>
                    <a:pt x="342900" y="426720"/>
                    <a:pt x="315278" y="424815"/>
                  </a:cubicBezTo>
                  <a:cubicBezTo>
                    <a:pt x="231458" y="420053"/>
                    <a:pt x="178118" y="426720"/>
                    <a:pt x="162878" y="429578"/>
                  </a:cubicBezTo>
                  <a:lnTo>
                    <a:pt x="162878" y="458153"/>
                  </a:lnTo>
                  <a:cubicBezTo>
                    <a:pt x="162878" y="463868"/>
                    <a:pt x="159068" y="467678"/>
                    <a:pt x="153353" y="467678"/>
                  </a:cubicBezTo>
                  <a:lnTo>
                    <a:pt x="107633" y="467678"/>
                  </a:lnTo>
                  <a:lnTo>
                    <a:pt x="107633" y="492443"/>
                  </a:lnTo>
                  <a:cubicBezTo>
                    <a:pt x="107633" y="498158"/>
                    <a:pt x="103823" y="501968"/>
                    <a:pt x="98108" y="501968"/>
                  </a:cubicBezTo>
                  <a:lnTo>
                    <a:pt x="9525" y="501968"/>
                  </a:lnTo>
                  <a:cubicBezTo>
                    <a:pt x="3810" y="501968"/>
                    <a:pt x="0" y="498158"/>
                    <a:pt x="0" y="492443"/>
                  </a:cubicBezTo>
                  <a:cubicBezTo>
                    <a:pt x="0" y="486728"/>
                    <a:pt x="3810" y="482918"/>
                    <a:pt x="9525" y="482918"/>
                  </a:cubicBezTo>
                  <a:lnTo>
                    <a:pt x="88583" y="482918"/>
                  </a:lnTo>
                  <a:lnTo>
                    <a:pt x="88583" y="270510"/>
                  </a:lnTo>
                  <a:lnTo>
                    <a:pt x="9525" y="270510"/>
                  </a:lnTo>
                  <a:cubicBezTo>
                    <a:pt x="3810" y="270510"/>
                    <a:pt x="0" y="266700"/>
                    <a:pt x="0" y="260985"/>
                  </a:cubicBezTo>
                  <a:cubicBezTo>
                    <a:pt x="0" y="255270"/>
                    <a:pt x="3810" y="251460"/>
                    <a:pt x="9525" y="251460"/>
                  </a:cubicBezTo>
                  <a:lnTo>
                    <a:pt x="97155" y="251460"/>
                  </a:lnTo>
                  <a:cubicBezTo>
                    <a:pt x="102870" y="251460"/>
                    <a:pt x="106680" y="255270"/>
                    <a:pt x="106680" y="260985"/>
                  </a:cubicBezTo>
                  <a:lnTo>
                    <a:pt x="106680" y="295275"/>
                  </a:lnTo>
                  <a:lnTo>
                    <a:pt x="152400" y="295275"/>
                  </a:lnTo>
                  <a:cubicBezTo>
                    <a:pt x="158115" y="295275"/>
                    <a:pt x="161925" y="299085"/>
                    <a:pt x="161925" y="304800"/>
                  </a:cubicBezTo>
                  <a:lnTo>
                    <a:pt x="161925" y="315277"/>
                  </a:lnTo>
                  <a:cubicBezTo>
                    <a:pt x="169545" y="310515"/>
                    <a:pt x="178118" y="306705"/>
                    <a:pt x="186690" y="303848"/>
                  </a:cubicBezTo>
                  <a:cubicBezTo>
                    <a:pt x="168593" y="277178"/>
                    <a:pt x="165735" y="239078"/>
                    <a:pt x="180975" y="208598"/>
                  </a:cubicBezTo>
                  <a:cubicBezTo>
                    <a:pt x="186690" y="197168"/>
                    <a:pt x="193358" y="185738"/>
                    <a:pt x="200978" y="176213"/>
                  </a:cubicBezTo>
                  <a:lnTo>
                    <a:pt x="200978" y="124778"/>
                  </a:lnTo>
                  <a:cubicBezTo>
                    <a:pt x="200978" y="96203"/>
                    <a:pt x="224790" y="72390"/>
                    <a:pt x="253365" y="72390"/>
                  </a:cubicBezTo>
                  <a:close/>
                  <a:moveTo>
                    <a:pt x="316231" y="19050"/>
                  </a:moveTo>
                  <a:cubicBezTo>
                    <a:pt x="308611" y="19050"/>
                    <a:pt x="301943" y="25718"/>
                    <a:pt x="301943" y="33338"/>
                  </a:cubicBezTo>
                  <a:cubicBezTo>
                    <a:pt x="301943" y="40958"/>
                    <a:pt x="308611" y="47625"/>
                    <a:pt x="316231" y="47625"/>
                  </a:cubicBezTo>
                  <a:cubicBezTo>
                    <a:pt x="323850" y="47625"/>
                    <a:pt x="330518" y="40958"/>
                    <a:pt x="330518" y="33338"/>
                  </a:cubicBezTo>
                  <a:cubicBezTo>
                    <a:pt x="330518" y="25718"/>
                    <a:pt x="323850" y="19050"/>
                    <a:pt x="316231" y="19050"/>
                  </a:cubicBezTo>
                  <a:close/>
                  <a:moveTo>
                    <a:pt x="352425" y="0"/>
                  </a:moveTo>
                  <a:cubicBezTo>
                    <a:pt x="372427" y="0"/>
                    <a:pt x="388620" y="15240"/>
                    <a:pt x="388620" y="33338"/>
                  </a:cubicBezTo>
                  <a:cubicBezTo>
                    <a:pt x="388620" y="51435"/>
                    <a:pt x="372427" y="66675"/>
                    <a:pt x="352425" y="66675"/>
                  </a:cubicBezTo>
                  <a:cubicBezTo>
                    <a:pt x="346710" y="66675"/>
                    <a:pt x="342900" y="62865"/>
                    <a:pt x="342900" y="57150"/>
                  </a:cubicBezTo>
                  <a:cubicBezTo>
                    <a:pt x="342900" y="51435"/>
                    <a:pt x="346710" y="47625"/>
                    <a:pt x="352425" y="47625"/>
                  </a:cubicBezTo>
                  <a:cubicBezTo>
                    <a:pt x="361950" y="47625"/>
                    <a:pt x="369570" y="40958"/>
                    <a:pt x="369570" y="33338"/>
                  </a:cubicBezTo>
                  <a:cubicBezTo>
                    <a:pt x="369570" y="25718"/>
                    <a:pt x="361950" y="19050"/>
                    <a:pt x="352425" y="19050"/>
                  </a:cubicBezTo>
                  <a:cubicBezTo>
                    <a:pt x="346710" y="19050"/>
                    <a:pt x="342900" y="15240"/>
                    <a:pt x="342900" y="9525"/>
                  </a:cubicBezTo>
                  <a:cubicBezTo>
                    <a:pt x="342900" y="3810"/>
                    <a:pt x="346710" y="0"/>
                    <a:pt x="352425" y="0"/>
                  </a:cubicBezTo>
                  <a:close/>
                  <a:moveTo>
                    <a:pt x="316231" y="0"/>
                  </a:moveTo>
                  <a:cubicBezTo>
                    <a:pt x="334328" y="0"/>
                    <a:pt x="349568" y="15240"/>
                    <a:pt x="349568" y="33338"/>
                  </a:cubicBezTo>
                  <a:cubicBezTo>
                    <a:pt x="349568" y="51435"/>
                    <a:pt x="334328" y="66675"/>
                    <a:pt x="316231" y="66675"/>
                  </a:cubicBezTo>
                  <a:cubicBezTo>
                    <a:pt x="298133" y="66675"/>
                    <a:pt x="282893" y="51435"/>
                    <a:pt x="282893" y="33338"/>
                  </a:cubicBezTo>
                  <a:cubicBezTo>
                    <a:pt x="282893" y="15240"/>
                    <a:pt x="298133" y="0"/>
                    <a:pt x="31623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9" name="Gruppieren 8">
              <a:extLst>
                <a:ext uri="{FF2B5EF4-FFF2-40B4-BE49-F238E27FC236}">
                  <a16:creationId xmlns:a16="http://schemas.microsoft.com/office/drawing/2014/main" id="{DBE51DC6-3368-8277-8A03-099E9762C76E}"/>
                </a:ext>
              </a:extLst>
            </p:cNvPr>
            <p:cNvGrpSpPr>
              <a:grpSpLocks noChangeAspect="1"/>
            </p:cNvGrpSpPr>
            <p:nvPr/>
          </p:nvGrpSpPr>
          <p:grpSpPr bwMode="gray">
            <a:xfrm>
              <a:off x="2075365" y="2758306"/>
              <a:ext cx="902032" cy="902032"/>
              <a:chOff x="2075365" y="2758306"/>
              <a:chExt cx="902032" cy="902032"/>
            </a:xfrm>
          </p:grpSpPr>
          <p:sp>
            <p:nvSpPr>
              <p:cNvPr id="25" name="Ellipse 24">
                <a:extLst>
                  <a:ext uri="{FF2B5EF4-FFF2-40B4-BE49-F238E27FC236}">
                    <a16:creationId xmlns:a16="http://schemas.microsoft.com/office/drawing/2014/main" id="{0AA695E1-499A-4A44-A028-91A6C4B0541D}"/>
                  </a:ext>
                </a:extLst>
              </p:cNvPr>
              <p:cNvSpPr>
                <a:spLocks noChangeAspect="1"/>
              </p:cNvSpPr>
              <p:nvPr/>
            </p:nvSpPr>
            <p:spPr bwMode="gray">
              <a:xfrm>
                <a:off x="2075365" y="2758306"/>
                <a:ext cx="902032" cy="902032"/>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9" name="Freihandform: Form 38">
                <a:extLst>
                  <a:ext uri="{FF2B5EF4-FFF2-40B4-BE49-F238E27FC236}">
                    <a16:creationId xmlns:a16="http://schemas.microsoft.com/office/drawing/2014/main" id="{8F5103E0-BAC6-C596-37FE-9DAADC991BE7}"/>
                  </a:ext>
                </a:extLst>
              </p:cNvPr>
              <p:cNvSpPr>
                <a:spLocks noChangeAspect="1"/>
              </p:cNvSpPr>
              <p:nvPr/>
            </p:nvSpPr>
            <p:spPr bwMode="gray">
              <a:xfrm>
                <a:off x="2332359" y="3040122"/>
                <a:ext cx="388045" cy="338400"/>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8" name="Gruppieren 7">
              <a:extLst>
                <a:ext uri="{FF2B5EF4-FFF2-40B4-BE49-F238E27FC236}">
                  <a16:creationId xmlns:a16="http://schemas.microsoft.com/office/drawing/2014/main" id="{8C6CAF46-616E-28B3-615A-49E3D6E7369D}"/>
                </a:ext>
              </a:extLst>
            </p:cNvPr>
            <p:cNvGrpSpPr>
              <a:grpSpLocks noChangeAspect="1"/>
            </p:cNvGrpSpPr>
            <p:nvPr/>
          </p:nvGrpSpPr>
          <p:grpSpPr bwMode="gray">
            <a:xfrm>
              <a:off x="4795415" y="2758306"/>
              <a:ext cx="902032" cy="902032"/>
              <a:chOff x="4795415" y="2758306"/>
              <a:chExt cx="902032" cy="902032"/>
            </a:xfrm>
          </p:grpSpPr>
          <p:sp>
            <p:nvSpPr>
              <p:cNvPr id="27" name="Ellipse 26">
                <a:extLst>
                  <a:ext uri="{FF2B5EF4-FFF2-40B4-BE49-F238E27FC236}">
                    <a16:creationId xmlns:a16="http://schemas.microsoft.com/office/drawing/2014/main" id="{E886EEC8-02B0-481D-A44C-9C70B162F189}"/>
                  </a:ext>
                </a:extLst>
              </p:cNvPr>
              <p:cNvSpPr>
                <a:spLocks noChangeAspect="1"/>
              </p:cNvSpPr>
              <p:nvPr/>
            </p:nvSpPr>
            <p:spPr bwMode="gray">
              <a:xfrm>
                <a:off x="4795415" y="2758306"/>
                <a:ext cx="902032" cy="902032"/>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42" name="Freihandform: Form 41">
                <a:extLst>
                  <a:ext uri="{FF2B5EF4-FFF2-40B4-BE49-F238E27FC236}">
                    <a16:creationId xmlns:a16="http://schemas.microsoft.com/office/drawing/2014/main" id="{AD6EEECD-8FDF-020D-36E1-51D796EC91DD}"/>
                  </a:ext>
                </a:extLst>
              </p:cNvPr>
              <p:cNvSpPr>
                <a:spLocks noChangeAspect="1"/>
              </p:cNvSpPr>
              <p:nvPr/>
            </p:nvSpPr>
            <p:spPr bwMode="gray">
              <a:xfrm>
                <a:off x="5052408" y="3040122"/>
                <a:ext cx="388045" cy="338400"/>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F474C1E6-9B19-5483-CCDF-E8FFD60EDD90}"/>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32251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graphicFrame>
        <p:nvGraphicFramePr>
          <p:cNvPr id="12" name="Tabelle 13">
            <a:extLst>
              <a:ext uri="{FF2B5EF4-FFF2-40B4-BE49-F238E27FC236}">
                <a16:creationId xmlns:a16="http://schemas.microsoft.com/office/drawing/2014/main" id="{A76CF4FE-A93C-A153-A16C-856436C89F9C}"/>
              </a:ext>
            </a:extLst>
          </p:cNvPr>
          <p:cNvGraphicFramePr>
            <a:graphicFrameLocks noGrp="1"/>
          </p:cNvGraphicFramePr>
          <p:nvPr>
            <p:ph sz="half" idx="1"/>
          </p:nvPr>
        </p:nvGraphicFramePr>
        <p:xfrm>
          <a:off x="539750" y="1511300"/>
          <a:ext cx="7265988" cy="4043520"/>
        </p:xfrm>
        <a:graphic>
          <a:graphicData uri="http://schemas.openxmlformats.org/drawingml/2006/table">
            <a:tbl>
              <a:tblPr firstRow="1" bandRow="1">
                <a:tableStyleId>{5C22544A-7EE6-4342-B048-85BDC9FD1C3A}</a:tableStyleId>
              </a:tblPr>
              <a:tblGrid>
                <a:gridCol w="3632994">
                  <a:extLst>
                    <a:ext uri="{9D8B030D-6E8A-4147-A177-3AD203B41FA5}">
                      <a16:colId xmlns:a16="http://schemas.microsoft.com/office/drawing/2014/main" val="2466168430"/>
                    </a:ext>
                  </a:extLst>
                </a:gridCol>
                <a:gridCol w="3632994">
                  <a:extLst>
                    <a:ext uri="{9D8B030D-6E8A-4147-A177-3AD203B41FA5}">
                      <a16:colId xmlns:a16="http://schemas.microsoft.com/office/drawing/2014/main" val="745642154"/>
                    </a:ext>
                  </a:extLst>
                </a:gridCol>
              </a:tblGrid>
              <a:tr h="1080000">
                <a:tc>
                  <a:txBody>
                    <a:bodyPr/>
                    <a:lstStyle/>
                    <a:p>
                      <a:pPr>
                        <a:lnSpc>
                          <a:spcPct val="80000"/>
                        </a:lnSpc>
                      </a:pPr>
                      <a:r>
                        <a:rPr lang="de-DE" sz="2000" b="0" dirty="0">
                          <a:solidFill>
                            <a:schemeClr val="accent6">
                              <a:lumMod val="75000"/>
                            </a:schemeClr>
                          </a:solidFill>
                          <a:latin typeface="Bebas Neue" panose="020B0506020202020201" pitchFamily="34" charset="0"/>
                        </a:rPr>
                        <a:t>Unternehmen</a:t>
                      </a:r>
                    </a:p>
                  </a:txBody>
                  <a:tcPr marL="108000" marR="108000" marT="36000" marB="3600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r>
                        <a:rPr lang="de-DE" sz="2000" b="0" dirty="0">
                          <a:solidFill>
                            <a:schemeClr val="accent6"/>
                          </a:solidFill>
                          <a:latin typeface="Bebas Neue" panose="020B0506020202020201" pitchFamily="34" charset="0"/>
                        </a:rPr>
                        <a:t>Anwendung des </a:t>
                      </a:r>
                      <a:br>
                        <a:rPr lang="de-DE" sz="2000" b="0" dirty="0">
                          <a:solidFill>
                            <a:schemeClr val="accent6"/>
                          </a:solidFill>
                          <a:latin typeface="Bebas Neue" panose="020B0506020202020201" pitchFamily="34" charset="0"/>
                        </a:rPr>
                      </a:br>
                      <a:r>
                        <a:rPr lang="de-DE" sz="2000" b="0" dirty="0">
                          <a:solidFill>
                            <a:schemeClr val="accent6"/>
                          </a:solidFill>
                          <a:latin typeface="Bebas Neue" panose="020B0506020202020201" pitchFamily="34" charset="0"/>
                        </a:rPr>
                        <a:t>Geschäftsmodells </a:t>
                      </a:r>
                    </a:p>
                  </a:txBody>
                  <a:tcPr marL="108000" marR="108000" marT="36000" marB="36000" anchor="ctr">
                    <a:lnL w="12700" cmpd="sng">
                      <a:noFill/>
                    </a:lnL>
                    <a:lnR w="12700" cmpd="sng">
                      <a:noFill/>
                    </a:lnR>
                    <a:lnT w="12700" cmpd="sng">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951893"/>
                  </a:ext>
                </a:extLst>
              </a:tr>
              <a:tr h="720000">
                <a:tc>
                  <a:txBody>
                    <a:bodyPr/>
                    <a:lstStyle/>
                    <a:p>
                      <a:r>
                        <a:rPr lang="de-DE" sz="1800" b="1" dirty="0">
                          <a:solidFill>
                            <a:schemeClr val="accent6">
                              <a:lumMod val="75000"/>
                            </a:schemeClr>
                          </a:solidFill>
                          <a:latin typeface="+mj-lt"/>
                        </a:rPr>
                        <a:t>Amazon</a:t>
                      </a:r>
                    </a:p>
                  </a:txBody>
                  <a:tcPr marL="108000" marR="108000" marT="36000" marB="36000" anchor="ctr">
                    <a:lnL w="12700" cmpd="sng">
                      <a:noFill/>
                    </a:lnL>
                    <a:lnR w="12700" cmpd="sng">
                      <a:noFill/>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solidFill>
                            <a:schemeClr val="tx1"/>
                          </a:solidFill>
                        </a:rPr>
                        <a:t>Kundenprofile werden erstellt und passende Produkte kombiniert</a:t>
                      </a:r>
                    </a:p>
                  </a:txBody>
                  <a:tcPr marL="108000" marR="108000" marT="36000" marB="36000" anchor="ctr">
                    <a:lnL w="12700" cmpd="sng">
                      <a:noFill/>
                    </a:lnL>
                    <a:lnR w="12700" cmpd="sng">
                      <a:noFill/>
                    </a:lnR>
                    <a:lnT w="12700" cap="flat" cmpd="sng" algn="ctr">
                      <a:solidFill>
                        <a:schemeClr val="tx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2820364"/>
                  </a:ext>
                </a:extLst>
              </a:tr>
              <a:tr h="720000">
                <a:tc>
                  <a:txBody>
                    <a:bodyPr/>
                    <a:lstStyle/>
                    <a:p>
                      <a:r>
                        <a:rPr lang="de-DE" sz="1800" b="1" dirty="0">
                          <a:solidFill>
                            <a:schemeClr val="accent6">
                              <a:lumMod val="75000"/>
                            </a:schemeClr>
                          </a:solidFill>
                          <a:latin typeface="+mj-lt"/>
                        </a:rPr>
                        <a:t>Google</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solidFill>
                            <a:schemeClr val="tx1"/>
                          </a:solidFill>
                        </a:rPr>
                        <a:t>Personalisierte Werbung</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335668"/>
                  </a:ext>
                </a:extLst>
              </a:tr>
              <a:tr h="720000">
                <a:tc>
                  <a:txBody>
                    <a:bodyPr/>
                    <a:lstStyle/>
                    <a:p>
                      <a:r>
                        <a:rPr lang="de-DE" sz="1800" b="1" dirty="0">
                          <a:solidFill>
                            <a:schemeClr val="accent6">
                              <a:lumMod val="75000"/>
                            </a:schemeClr>
                          </a:solidFill>
                          <a:latin typeface="+mj-lt"/>
                        </a:rPr>
                        <a:t>Facebook und Twitter</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solidFill>
                            <a:schemeClr val="tx1"/>
                          </a:solidFill>
                        </a:rPr>
                        <a:t>Personalisierte Werbung von Drittanbietern wird den eigenen </a:t>
                      </a:r>
                      <a:br>
                        <a:rPr lang="de-DE" sz="1600" dirty="0">
                          <a:solidFill>
                            <a:schemeClr val="tx1"/>
                          </a:solidFill>
                        </a:rPr>
                      </a:br>
                      <a:r>
                        <a:rPr lang="de-DE" sz="1600" dirty="0">
                          <a:solidFill>
                            <a:schemeClr val="tx1"/>
                          </a:solidFill>
                        </a:rPr>
                        <a:t>Nutzern präsentiert</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869257"/>
                  </a:ext>
                </a:extLst>
              </a:tr>
              <a:tr h="720000">
                <a:tc>
                  <a:txBody>
                    <a:bodyPr/>
                    <a:lstStyle/>
                    <a:p>
                      <a:r>
                        <a:rPr lang="de-DE" sz="1800" b="1" dirty="0">
                          <a:solidFill>
                            <a:schemeClr val="accent6">
                              <a:lumMod val="75000"/>
                            </a:schemeClr>
                          </a:solidFill>
                          <a:latin typeface="+mj-lt"/>
                        </a:rPr>
                        <a:t>Verizon Communications</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de-DE" sz="1600" dirty="0">
                          <a:solidFill>
                            <a:schemeClr val="tx1"/>
                          </a:solidFill>
                        </a:rPr>
                        <a:t>Verkauf der Kundendaten an Dritte</a:t>
                      </a:r>
                    </a:p>
                  </a:txBody>
                  <a:tcPr marL="108000" marR="108000" marT="36000" marB="3600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20738082"/>
                  </a:ext>
                </a:extLst>
              </a:tr>
            </a:tbl>
          </a:graphicData>
        </a:graphic>
      </p:graphicFrame>
      <p:pic>
        <p:nvPicPr>
          <p:cNvPr id="18" name="Bildplatzhalter 14">
            <a:extLst>
              <a:ext uri="{FF2B5EF4-FFF2-40B4-BE49-F238E27FC236}">
                <a16:creationId xmlns:a16="http://schemas.microsoft.com/office/drawing/2014/main" id="{4AD2F736-CF1D-41E0-BE2E-8F3783715424}"/>
              </a:ext>
            </a:extLst>
          </p:cNvPr>
          <p:cNvPicPr>
            <a:picLocks noGrp="1" noChangeAspect="1"/>
          </p:cNvPicPr>
          <p:nvPr>
            <p:ph type="pic" sz="quarter" idx="14"/>
          </p:nvPr>
        </p:nvPicPr>
        <p:blipFill rotWithShape="1">
          <a:blip r:embed="rId2"/>
          <a:srcRect l="13682" r="13682"/>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Leverage Customer Data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Ist es uns möglich, Kundendaten gewinnbringend einzusetzen, ohne unser Kerngeschäft zu behindern?</a:t>
            </a:r>
          </a:p>
          <a:p>
            <a:pPr>
              <a:lnSpc>
                <a:spcPct val="90000"/>
              </a:lnSpc>
              <a:spcAft>
                <a:spcPts val="1000"/>
              </a:spcAft>
            </a:pPr>
            <a:r>
              <a:rPr lang="de-DE" sz="1600" dirty="0">
                <a:solidFill>
                  <a:schemeClr val="bg1"/>
                </a:solidFill>
              </a:rPr>
              <a:t>Haben wir andere Möglichkeiten, die Daten aus unseren Kundenbeziehungen wertschöpfend einzusetzen?</a:t>
            </a:r>
          </a:p>
          <a:p>
            <a:pPr>
              <a:lnSpc>
                <a:spcPct val="90000"/>
              </a:lnSpc>
              <a:spcAft>
                <a:spcPts val="1000"/>
              </a:spcAft>
            </a:pPr>
            <a:r>
              <a:rPr lang="de-DE" sz="1600" dirty="0">
                <a:solidFill>
                  <a:schemeClr val="bg1"/>
                </a:solidFill>
              </a:rPr>
              <a:t>Wie groß ist die Akzeptanz unserer Kunden bei einem geschäftlichen Einsatz ihrer Daten?</a:t>
            </a:r>
          </a:p>
        </p:txBody>
      </p:sp>
      <p:grpSp>
        <p:nvGrpSpPr>
          <p:cNvPr id="20" name="Gruppieren 19">
            <a:extLst>
              <a:ext uri="{FF2B5EF4-FFF2-40B4-BE49-F238E27FC236}">
                <a16:creationId xmlns:a16="http://schemas.microsoft.com/office/drawing/2014/main" id="{61C1EE27-9F00-D27C-67CF-AB9CE4D6EF78}"/>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B32624EE-B2BE-BED1-BCD5-89E67D62061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4" name="ICON">
              <a:hlinkClick r:id="rId3" action="ppaction://hlinksldjump"/>
              <a:extLst>
                <a:ext uri="{FF2B5EF4-FFF2-40B4-BE49-F238E27FC236}">
                  <a16:creationId xmlns:a16="http://schemas.microsoft.com/office/drawing/2014/main" id="{928E6ECF-39D0-79B8-CE3D-E1EE5507D1B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57011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Hersteller von Geräten, die Verbrauchsmaterialien benötigen, zwingen den Kunden dazu, die passenden Materialien vom Hersteller zu beziehen.</a:t>
            </a:r>
          </a:p>
          <a:p>
            <a:pPr marL="0" indent="0">
              <a:buNone/>
            </a:pPr>
            <a:r>
              <a:rPr lang="de-DE" sz="1800" dirty="0"/>
              <a:t>Die hohen Wechselkosten, die mit einem Herstellerwechsel verbunden sind, sorgen für den </a:t>
            </a:r>
            <a:r>
              <a:rPr lang="de-DE" sz="1800" b="1" dirty="0">
                <a:solidFill>
                  <a:schemeClr val="accent6"/>
                </a:solidFill>
                <a:latin typeface="+mj-lt"/>
              </a:rPr>
              <a:t>Lock-In-Effekt</a:t>
            </a:r>
            <a:r>
              <a:rPr lang="de-DE" sz="1800" dirty="0"/>
              <a:t>.</a:t>
            </a:r>
          </a:p>
          <a:p>
            <a:pPr marL="0" indent="0">
              <a:buNone/>
            </a:pPr>
            <a:r>
              <a:rPr lang="de-DE" sz="1800" dirty="0"/>
              <a:t>Der Kunde ist gezwungen, für den Weiterbetrieb seines Geräts immer wieder die teuren Zusatzprodukte des Herstellers zu beziehen.</a:t>
            </a:r>
          </a:p>
          <a:p>
            <a:pPr marL="0" indent="0">
              <a:buNone/>
            </a:pPr>
            <a:r>
              <a:rPr lang="de-DE" sz="1800" dirty="0"/>
              <a:t>Um Kunden an die eigenen Zusatzprodukte zu binden, haben Hersteller verschiedene Möglichkeiten.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Lock In</a:t>
            </a:r>
          </a:p>
        </p:txBody>
      </p:sp>
      <p:sp>
        <p:nvSpPr>
          <p:cNvPr id="19" name="Textplatzhalter 1">
            <a:extLst>
              <a:ext uri="{FF2B5EF4-FFF2-40B4-BE49-F238E27FC236}">
                <a16:creationId xmlns:a16="http://schemas.microsoft.com/office/drawing/2014/main" id="{1B78BEF3-B9B9-4A64-8AA8-667E676D918C}"/>
              </a:ext>
            </a:extLst>
          </p:cNvPr>
          <p:cNvSpPr txBox="1">
            <a:spLocks/>
          </p:cNvSpPr>
          <p:nvPr/>
        </p:nvSpPr>
        <p:spPr bwMode="gray">
          <a:xfrm>
            <a:off x="3452043" y="2941200"/>
            <a:ext cx="1440000" cy="1440000"/>
          </a:xfrm>
          <a:prstGeom prst="ellipse">
            <a:avLst/>
          </a:prstGeom>
          <a:noFill/>
          <a:ln w="12700">
            <a:solidFill>
              <a:schemeClr val="accent6"/>
            </a:solidFill>
          </a:ln>
        </p:spPr>
        <p:txBody>
          <a:bodyPr vert="horz" wrap="non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Lock-in-</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effekt</a:t>
            </a:r>
          </a:p>
        </p:txBody>
      </p:sp>
      <p:grpSp>
        <p:nvGrpSpPr>
          <p:cNvPr id="75" name="Gruppieren 74">
            <a:extLst>
              <a:ext uri="{FF2B5EF4-FFF2-40B4-BE49-F238E27FC236}">
                <a16:creationId xmlns:a16="http://schemas.microsoft.com/office/drawing/2014/main" id="{DFFF9C21-D05C-F063-4A70-439750ED82C6}"/>
              </a:ext>
            </a:extLst>
          </p:cNvPr>
          <p:cNvGrpSpPr>
            <a:grpSpLocks noChangeAspect="1"/>
          </p:cNvGrpSpPr>
          <p:nvPr/>
        </p:nvGrpSpPr>
        <p:grpSpPr bwMode="gray">
          <a:xfrm>
            <a:off x="3722043" y="1591200"/>
            <a:ext cx="900000" cy="900000"/>
            <a:chOff x="3722043" y="1594968"/>
            <a:chExt cx="900000" cy="900000"/>
          </a:xfrm>
        </p:grpSpPr>
        <p:sp>
          <p:nvSpPr>
            <p:cNvPr id="15" name="Freihandform: Form 14">
              <a:extLst>
                <a:ext uri="{FF2B5EF4-FFF2-40B4-BE49-F238E27FC236}">
                  <a16:creationId xmlns:a16="http://schemas.microsoft.com/office/drawing/2014/main" id="{9D0F84D5-1D78-46C9-9637-B4579C369673}"/>
                </a:ext>
              </a:extLst>
            </p:cNvPr>
            <p:cNvSpPr>
              <a:spLocks noChangeAspect="1"/>
            </p:cNvSpPr>
            <p:nvPr/>
          </p:nvSpPr>
          <p:spPr bwMode="gray">
            <a:xfrm>
              <a:off x="3722043" y="1594968"/>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21" name="ICON">
              <a:extLst>
                <a:ext uri="{FF2B5EF4-FFF2-40B4-BE49-F238E27FC236}">
                  <a16:creationId xmlns:a16="http://schemas.microsoft.com/office/drawing/2014/main" id="{47194628-7FA8-450B-B928-549B1343FF81}"/>
                </a:ext>
              </a:extLst>
            </p:cNvPr>
            <p:cNvSpPr>
              <a:spLocks noChangeAspect="1"/>
            </p:cNvSpPr>
            <p:nvPr/>
          </p:nvSpPr>
          <p:spPr bwMode="gray">
            <a:xfrm>
              <a:off x="4005731" y="1886701"/>
              <a:ext cx="332624" cy="316534"/>
            </a:xfrm>
            <a:custGeom>
              <a:avLst/>
              <a:gdLst>
                <a:gd name="connsiteX0" fmla="*/ 192786 w 531686"/>
                <a:gd name="connsiteY0" fmla="*/ 381476 h 505968"/>
                <a:gd name="connsiteX1" fmla="*/ 202597 w 531686"/>
                <a:gd name="connsiteY1" fmla="*/ 391287 h 505968"/>
                <a:gd name="connsiteX2" fmla="*/ 202597 w 531686"/>
                <a:gd name="connsiteY2" fmla="*/ 410623 h 505968"/>
                <a:gd name="connsiteX3" fmla="*/ 211455 w 531686"/>
                <a:gd name="connsiteY3" fmla="*/ 420719 h 505968"/>
                <a:gd name="connsiteX4" fmla="*/ 319087 w 531686"/>
                <a:gd name="connsiteY4" fmla="*/ 420719 h 505968"/>
                <a:gd name="connsiteX5" fmla="*/ 327946 w 531686"/>
                <a:gd name="connsiteY5" fmla="*/ 410623 h 505968"/>
                <a:gd name="connsiteX6" fmla="*/ 327946 w 531686"/>
                <a:gd name="connsiteY6" fmla="*/ 391287 h 505968"/>
                <a:gd name="connsiteX7" fmla="*/ 337756 w 531686"/>
                <a:gd name="connsiteY7" fmla="*/ 381476 h 505968"/>
                <a:gd name="connsiteX8" fmla="*/ 347567 w 531686"/>
                <a:gd name="connsiteY8" fmla="*/ 391287 h 505968"/>
                <a:gd name="connsiteX9" fmla="*/ 347567 w 531686"/>
                <a:gd name="connsiteY9" fmla="*/ 410623 h 505968"/>
                <a:gd name="connsiteX10" fmla="*/ 319183 w 531686"/>
                <a:gd name="connsiteY10" fmla="*/ 440245 h 505968"/>
                <a:gd name="connsiteX11" fmla="*/ 211455 w 531686"/>
                <a:gd name="connsiteY11" fmla="*/ 440245 h 505968"/>
                <a:gd name="connsiteX12" fmla="*/ 182975 w 531686"/>
                <a:gd name="connsiteY12" fmla="*/ 410623 h 505968"/>
                <a:gd name="connsiteX13" fmla="*/ 182975 w 531686"/>
                <a:gd name="connsiteY13" fmla="*/ 391287 h 505968"/>
                <a:gd name="connsiteX14" fmla="*/ 192786 w 531686"/>
                <a:gd name="connsiteY14" fmla="*/ 381476 h 505968"/>
                <a:gd name="connsiteX15" fmla="*/ 78010 w 531686"/>
                <a:gd name="connsiteY15" fmla="*/ 341662 h 505968"/>
                <a:gd name="connsiteX16" fmla="*/ 78010 w 531686"/>
                <a:gd name="connsiteY16" fmla="*/ 486537 h 505968"/>
                <a:gd name="connsiteX17" fmla="*/ 451390 w 531686"/>
                <a:gd name="connsiteY17" fmla="*/ 486537 h 505968"/>
                <a:gd name="connsiteX18" fmla="*/ 451390 w 531686"/>
                <a:gd name="connsiteY18" fmla="*/ 341662 h 505968"/>
                <a:gd name="connsiteX19" fmla="*/ 128016 w 531686"/>
                <a:gd name="connsiteY19" fmla="*/ 217265 h 505968"/>
                <a:gd name="connsiteX20" fmla="*/ 128016 w 531686"/>
                <a:gd name="connsiteY20" fmla="*/ 322136 h 505968"/>
                <a:gd name="connsiteX21" fmla="*/ 399288 w 531686"/>
                <a:gd name="connsiteY21" fmla="*/ 322136 h 505968"/>
                <a:gd name="connsiteX22" fmla="*/ 399288 w 531686"/>
                <a:gd name="connsiteY22" fmla="*/ 218885 h 505968"/>
                <a:gd name="connsiteX23" fmla="*/ 397669 w 531686"/>
                <a:gd name="connsiteY23" fmla="*/ 217265 h 505968"/>
                <a:gd name="connsiteX24" fmla="*/ 225743 w 531686"/>
                <a:gd name="connsiteY24" fmla="*/ 217265 h 505968"/>
                <a:gd name="connsiteX25" fmla="*/ 128016 w 531686"/>
                <a:gd name="connsiteY25" fmla="*/ 182213 h 505968"/>
                <a:gd name="connsiteX26" fmla="*/ 128016 w 531686"/>
                <a:gd name="connsiteY26" fmla="*/ 197739 h 505968"/>
                <a:gd name="connsiteX27" fmla="*/ 128016 w 531686"/>
                <a:gd name="connsiteY27" fmla="*/ 197834 h 505968"/>
                <a:gd name="connsiteX28" fmla="*/ 212217 w 531686"/>
                <a:gd name="connsiteY28" fmla="*/ 197834 h 505968"/>
                <a:gd name="connsiteX29" fmla="*/ 209455 w 531686"/>
                <a:gd name="connsiteY29" fmla="*/ 189357 h 505968"/>
                <a:gd name="connsiteX30" fmla="*/ 198787 w 531686"/>
                <a:gd name="connsiteY30" fmla="*/ 182213 h 505968"/>
                <a:gd name="connsiteX31" fmla="*/ 19431 w 531686"/>
                <a:gd name="connsiteY31" fmla="*/ 112490 h 505968"/>
                <a:gd name="connsiteX32" fmla="*/ 19431 w 531686"/>
                <a:gd name="connsiteY32" fmla="*/ 415957 h 505968"/>
                <a:gd name="connsiteX33" fmla="*/ 40291 w 531686"/>
                <a:gd name="connsiteY33" fmla="*/ 436150 h 505968"/>
                <a:gd name="connsiteX34" fmla="*/ 58388 w 531686"/>
                <a:gd name="connsiteY34" fmla="*/ 436150 h 505968"/>
                <a:gd name="connsiteX35" fmla="*/ 58388 w 531686"/>
                <a:gd name="connsiteY35" fmla="*/ 332042 h 505968"/>
                <a:gd name="connsiteX36" fmla="*/ 68199 w 531686"/>
                <a:gd name="connsiteY36" fmla="*/ 322231 h 505968"/>
                <a:gd name="connsiteX37" fmla="*/ 108395 w 531686"/>
                <a:gd name="connsiteY37" fmla="*/ 322231 h 505968"/>
                <a:gd name="connsiteX38" fmla="*/ 108395 w 531686"/>
                <a:gd name="connsiteY38" fmla="*/ 207550 h 505968"/>
                <a:gd name="connsiteX39" fmla="*/ 108395 w 531686"/>
                <a:gd name="connsiteY39" fmla="*/ 172403 h 505968"/>
                <a:gd name="connsiteX40" fmla="*/ 118205 w 531686"/>
                <a:gd name="connsiteY40" fmla="*/ 162592 h 505968"/>
                <a:gd name="connsiteX41" fmla="*/ 198787 w 531686"/>
                <a:gd name="connsiteY41" fmla="*/ 162592 h 505968"/>
                <a:gd name="connsiteX42" fmla="*/ 228029 w 531686"/>
                <a:gd name="connsiteY42" fmla="*/ 183356 h 505968"/>
                <a:gd name="connsiteX43" fmla="*/ 232791 w 531686"/>
                <a:gd name="connsiteY43" fmla="*/ 197739 h 505968"/>
                <a:gd name="connsiteX44" fmla="*/ 397574 w 531686"/>
                <a:gd name="connsiteY44" fmla="*/ 197739 h 505968"/>
                <a:gd name="connsiteX45" fmla="*/ 418719 w 531686"/>
                <a:gd name="connsiteY45" fmla="*/ 218885 h 505968"/>
                <a:gd name="connsiteX46" fmla="*/ 418719 w 531686"/>
                <a:gd name="connsiteY46" fmla="*/ 322136 h 505968"/>
                <a:gd name="connsiteX47" fmla="*/ 461010 w 531686"/>
                <a:gd name="connsiteY47" fmla="*/ 322136 h 505968"/>
                <a:gd name="connsiteX48" fmla="*/ 470821 w 531686"/>
                <a:gd name="connsiteY48" fmla="*/ 331946 h 505968"/>
                <a:gd name="connsiteX49" fmla="*/ 470821 w 531686"/>
                <a:gd name="connsiteY49" fmla="*/ 435959 h 505968"/>
                <a:gd name="connsiteX50" fmla="*/ 491109 w 531686"/>
                <a:gd name="connsiteY50" fmla="*/ 435959 h 505968"/>
                <a:gd name="connsiteX51" fmla="*/ 511969 w 531686"/>
                <a:gd name="connsiteY51" fmla="*/ 415766 h 505968"/>
                <a:gd name="connsiteX52" fmla="*/ 511874 w 531686"/>
                <a:gd name="connsiteY52" fmla="*/ 415766 h 505968"/>
                <a:gd name="connsiteX53" fmla="*/ 511874 w 531686"/>
                <a:gd name="connsiteY53" fmla="*/ 390620 h 505968"/>
                <a:gd name="connsiteX54" fmla="*/ 511874 w 531686"/>
                <a:gd name="connsiteY54" fmla="*/ 112490 h 505968"/>
                <a:gd name="connsiteX55" fmla="*/ 69818 w 531686"/>
                <a:gd name="connsiteY55" fmla="*/ 19526 h 505968"/>
                <a:gd name="connsiteX56" fmla="*/ 26765 w 531686"/>
                <a:gd name="connsiteY56" fmla="*/ 92964 h 505968"/>
                <a:gd name="connsiteX57" fmla="*/ 504730 w 531686"/>
                <a:gd name="connsiteY57" fmla="*/ 92964 h 505968"/>
                <a:gd name="connsiteX58" fmla="*/ 461677 w 531686"/>
                <a:gd name="connsiteY58" fmla="*/ 19526 h 505968"/>
                <a:gd name="connsiteX59" fmla="*/ 64198 w 531686"/>
                <a:gd name="connsiteY59" fmla="*/ 0 h 505968"/>
                <a:gd name="connsiteX60" fmla="*/ 467297 w 531686"/>
                <a:gd name="connsiteY60" fmla="*/ 0 h 505968"/>
                <a:gd name="connsiteX61" fmla="*/ 475679 w 531686"/>
                <a:gd name="connsiteY61" fmla="*/ 4763 h 505968"/>
                <a:gd name="connsiteX62" fmla="*/ 530162 w 531686"/>
                <a:gd name="connsiteY62" fmla="*/ 97727 h 505968"/>
                <a:gd name="connsiteX63" fmla="*/ 530447 w 531686"/>
                <a:gd name="connsiteY63" fmla="*/ 98489 h 505968"/>
                <a:gd name="connsiteX64" fmla="*/ 530828 w 531686"/>
                <a:gd name="connsiteY64" fmla="*/ 99346 h 505968"/>
                <a:gd name="connsiteX65" fmla="*/ 531495 w 531686"/>
                <a:gd name="connsiteY65" fmla="*/ 102680 h 505968"/>
                <a:gd name="connsiteX66" fmla="*/ 531686 w 531686"/>
                <a:gd name="connsiteY66" fmla="*/ 104966 h 505968"/>
                <a:gd name="connsiteX67" fmla="*/ 531686 w 531686"/>
                <a:gd name="connsiteY67" fmla="*/ 390525 h 505968"/>
                <a:gd name="connsiteX68" fmla="*/ 531686 w 531686"/>
                <a:gd name="connsiteY68" fmla="*/ 415671 h 505968"/>
                <a:gd name="connsiteX69" fmla="*/ 491300 w 531686"/>
                <a:gd name="connsiteY69" fmla="*/ 455390 h 505968"/>
                <a:gd name="connsiteX70" fmla="*/ 471011 w 531686"/>
                <a:gd name="connsiteY70" fmla="*/ 455390 h 505968"/>
                <a:gd name="connsiteX71" fmla="*/ 471011 w 531686"/>
                <a:gd name="connsiteY71" fmla="*/ 496157 h 505968"/>
                <a:gd name="connsiteX72" fmla="*/ 461200 w 531686"/>
                <a:gd name="connsiteY72" fmla="*/ 505968 h 505968"/>
                <a:gd name="connsiteX73" fmla="*/ 68294 w 531686"/>
                <a:gd name="connsiteY73" fmla="*/ 505968 h 505968"/>
                <a:gd name="connsiteX74" fmla="*/ 58484 w 531686"/>
                <a:gd name="connsiteY74" fmla="*/ 496157 h 505968"/>
                <a:gd name="connsiteX75" fmla="*/ 58484 w 531686"/>
                <a:gd name="connsiteY75" fmla="*/ 455390 h 505968"/>
                <a:gd name="connsiteX76" fmla="*/ 40386 w 531686"/>
                <a:gd name="connsiteY76" fmla="*/ 455390 h 505968"/>
                <a:gd name="connsiteX77" fmla="*/ 0 w 531686"/>
                <a:gd name="connsiteY77" fmla="*/ 415671 h 505968"/>
                <a:gd name="connsiteX78" fmla="*/ 0 w 531686"/>
                <a:gd name="connsiteY78" fmla="*/ 102680 h 505968"/>
                <a:gd name="connsiteX79" fmla="*/ 667 w 531686"/>
                <a:gd name="connsiteY79" fmla="*/ 99441 h 505968"/>
                <a:gd name="connsiteX80" fmla="*/ 1048 w 531686"/>
                <a:gd name="connsiteY80" fmla="*/ 98584 h 505968"/>
                <a:gd name="connsiteX81" fmla="*/ 1334 w 531686"/>
                <a:gd name="connsiteY81" fmla="*/ 97822 h 505968"/>
                <a:gd name="connsiteX82" fmla="*/ 55817 w 531686"/>
                <a:gd name="connsiteY82" fmla="*/ 4858 h 505968"/>
                <a:gd name="connsiteX83" fmla="*/ 64198 w 531686"/>
                <a:gd name="connsiteY83" fmla="*/ 0 h 50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1686" h="505968">
                  <a:moveTo>
                    <a:pt x="192786" y="381476"/>
                  </a:moveTo>
                  <a:cubicBezTo>
                    <a:pt x="198215" y="381476"/>
                    <a:pt x="202597" y="385857"/>
                    <a:pt x="202597" y="391287"/>
                  </a:cubicBezTo>
                  <a:lnTo>
                    <a:pt x="202597" y="410623"/>
                  </a:lnTo>
                  <a:cubicBezTo>
                    <a:pt x="202597" y="416052"/>
                    <a:pt x="206692" y="420719"/>
                    <a:pt x="211455" y="420719"/>
                  </a:cubicBezTo>
                  <a:lnTo>
                    <a:pt x="319087" y="420719"/>
                  </a:lnTo>
                  <a:cubicBezTo>
                    <a:pt x="323755" y="420719"/>
                    <a:pt x="327946" y="415956"/>
                    <a:pt x="327946" y="410623"/>
                  </a:cubicBezTo>
                  <a:lnTo>
                    <a:pt x="327946" y="391287"/>
                  </a:lnTo>
                  <a:cubicBezTo>
                    <a:pt x="327946" y="385857"/>
                    <a:pt x="332327" y="381476"/>
                    <a:pt x="337756" y="381476"/>
                  </a:cubicBezTo>
                  <a:cubicBezTo>
                    <a:pt x="343186" y="381476"/>
                    <a:pt x="347567" y="385857"/>
                    <a:pt x="347567" y="391287"/>
                  </a:cubicBezTo>
                  <a:lnTo>
                    <a:pt x="347567" y="410623"/>
                  </a:lnTo>
                  <a:cubicBezTo>
                    <a:pt x="347567" y="427006"/>
                    <a:pt x="334899" y="440245"/>
                    <a:pt x="319183" y="440245"/>
                  </a:cubicBezTo>
                  <a:lnTo>
                    <a:pt x="211455" y="440245"/>
                  </a:lnTo>
                  <a:cubicBezTo>
                    <a:pt x="195739" y="440245"/>
                    <a:pt x="182975" y="427006"/>
                    <a:pt x="182975" y="410623"/>
                  </a:cubicBezTo>
                  <a:lnTo>
                    <a:pt x="182975" y="391287"/>
                  </a:lnTo>
                  <a:cubicBezTo>
                    <a:pt x="182975" y="385857"/>
                    <a:pt x="187357" y="381476"/>
                    <a:pt x="192786" y="381476"/>
                  </a:cubicBezTo>
                  <a:close/>
                  <a:moveTo>
                    <a:pt x="78010" y="341662"/>
                  </a:moveTo>
                  <a:lnTo>
                    <a:pt x="78010" y="486537"/>
                  </a:lnTo>
                  <a:lnTo>
                    <a:pt x="451390" y="486537"/>
                  </a:lnTo>
                  <a:lnTo>
                    <a:pt x="451390" y="341662"/>
                  </a:lnTo>
                  <a:close/>
                  <a:moveTo>
                    <a:pt x="128016" y="217265"/>
                  </a:moveTo>
                  <a:lnTo>
                    <a:pt x="128016" y="322136"/>
                  </a:lnTo>
                  <a:lnTo>
                    <a:pt x="399288" y="322136"/>
                  </a:lnTo>
                  <a:lnTo>
                    <a:pt x="399288" y="218885"/>
                  </a:lnTo>
                  <a:cubicBezTo>
                    <a:pt x="399288" y="217932"/>
                    <a:pt x="398621" y="217265"/>
                    <a:pt x="397669" y="217265"/>
                  </a:cubicBezTo>
                  <a:lnTo>
                    <a:pt x="225743" y="217265"/>
                  </a:lnTo>
                  <a:close/>
                  <a:moveTo>
                    <a:pt x="128016" y="182213"/>
                  </a:moveTo>
                  <a:lnTo>
                    <a:pt x="128016" y="197739"/>
                  </a:lnTo>
                  <a:lnTo>
                    <a:pt x="128016" y="197834"/>
                  </a:lnTo>
                  <a:lnTo>
                    <a:pt x="212217" y="197834"/>
                  </a:lnTo>
                  <a:lnTo>
                    <a:pt x="209455" y="189357"/>
                  </a:lnTo>
                  <a:cubicBezTo>
                    <a:pt x="208217" y="185071"/>
                    <a:pt x="203740" y="182213"/>
                    <a:pt x="198787" y="182213"/>
                  </a:cubicBezTo>
                  <a:close/>
                  <a:moveTo>
                    <a:pt x="19431" y="112490"/>
                  </a:moveTo>
                  <a:lnTo>
                    <a:pt x="19431" y="415957"/>
                  </a:lnTo>
                  <a:cubicBezTo>
                    <a:pt x="19431" y="427101"/>
                    <a:pt x="28766" y="436150"/>
                    <a:pt x="40291" y="436150"/>
                  </a:cubicBezTo>
                  <a:lnTo>
                    <a:pt x="58388" y="436150"/>
                  </a:lnTo>
                  <a:lnTo>
                    <a:pt x="58388" y="332042"/>
                  </a:lnTo>
                  <a:cubicBezTo>
                    <a:pt x="58388" y="326612"/>
                    <a:pt x="62770" y="322231"/>
                    <a:pt x="68199" y="322231"/>
                  </a:cubicBezTo>
                  <a:lnTo>
                    <a:pt x="108395" y="322231"/>
                  </a:lnTo>
                  <a:lnTo>
                    <a:pt x="108395" y="207550"/>
                  </a:lnTo>
                  <a:lnTo>
                    <a:pt x="108395" y="172403"/>
                  </a:lnTo>
                  <a:cubicBezTo>
                    <a:pt x="108395" y="166973"/>
                    <a:pt x="112776" y="162592"/>
                    <a:pt x="118205" y="162592"/>
                  </a:cubicBezTo>
                  <a:lnTo>
                    <a:pt x="198787" y="162592"/>
                  </a:lnTo>
                  <a:cubicBezTo>
                    <a:pt x="212312" y="162592"/>
                    <a:pt x="224314" y="171164"/>
                    <a:pt x="228029" y="183356"/>
                  </a:cubicBezTo>
                  <a:lnTo>
                    <a:pt x="232791" y="197739"/>
                  </a:lnTo>
                  <a:lnTo>
                    <a:pt x="397574" y="197739"/>
                  </a:lnTo>
                  <a:cubicBezTo>
                    <a:pt x="409194" y="197739"/>
                    <a:pt x="418719" y="207264"/>
                    <a:pt x="418719" y="218885"/>
                  </a:cubicBezTo>
                  <a:lnTo>
                    <a:pt x="418719" y="322136"/>
                  </a:lnTo>
                  <a:lnTo>
                    <a:pt x="461010" y="322136"/>
                  </a:lnTo>
                  <a:cubicBezTo>
                    <a:pt x="466439" y="322136"/>
                    <a:pt x="470821" y="326517"/>
                    <a:pt x="470821" y="331946"/>
                  </a:cubicBezTo>
                  <a:lnTo>
                    <a:pt x="470821" y="435959"/>
                  </a:lnTo>
                  <a:lnTo>
                    <a:pt x="491109" y="435959"/>
                  </a:lnTo>
                  <a:cubicBezTo>
                    <a:pt x="502634" y="435959"/>
                    <a:pt x="511969" y="426911"/>
                    <a:pt x="511969" y="415766"/>
                  </a:cubicBezTo>
                  <a:lnTo>
                    <a:pt x="511874" y="415766"/>
                  </a:lnTo>
                  <a:lnTo>
                    <a:pt x="511874" y="390620"/>
                  </a:lnTo>
                  <a:lnTo>
                    <a:pt x="511874" y="112490"/>
                  </a:lnTo>
                  <a:close/>
                  <a:moveTo>
                    <a:pt x="69818" y="19526"/>
                  </a:moveTo>
                  <a:lnTo>
                    <a:pt x="26765" y="92964"/>
                  </a:lnTo>
                  <a:lnTo>
                    <a:pt x="504730" y="92964"/>
                  </a:lnTo>
                  <a:lnTo>
                    <a:pt x="461677" y="19526"/>
                  </a:lnTo>
                  <a:close/>
                  <a:moveTo>
                    <a:pt x="64198" y="0"/>
                  </a:moveTo>
                  <a:lnTo>
                    <a:pt x="467297" y="0"/>
                  </a:lnTo>
                  <a:cubicBezTo>
                    <a:pt x="470821" y="0"/>
                    <a:pt x="473964" y="1810"/>
                    <a:pt x="475679" y="4763"/>
                  </a:cubicBezTo>
                  <a:lnTo>
                    <a:pt x="530162" y="97727"/>
                  </a:lnTo>
                  <a:cubicBezTo>
                    <a:pt x="530257" y="98012"/>
                    <a:pt x="530352" y="98203"/>
                    <a:pt x="530447" y="98489"/>
                  </a:cubicBezTo>
                  <a:cubicBezTo>
                    <a:pt x="530638" y="98774"/>
                    <a:pt x="530733" y="99060"/>
                    <a:pt x="530828" y="99346"/>
                  </a:cubicBezTo>
                  <a:cubicBezTo>
                    <a:pt x="531209" y="100394"/>
                    <a:pt x="531495" y="101537"/>
                    <a:pt x="531495" y="102680"/>
                  </a:cubicBezTo>
                  <a:lnTo>
                    <a:pt x="531686" y="104966"/>
                  </a:lnTo>
                  <a:lnTo>
                    <a:pt x="531686" y="390525"/>
                  </a:lnTo>
                  <a:lnTo>
                    <a:pt x="531686" y="415671"/>
                  </a:lnTo>
                  <a:cubicBezTo>
                    <a:pt x="531686" y="437579"/>
                    <a:pt x="513588" y="455390"/>
                    <a:pt x="491300" y="455390"/>
                  </a:cubicBezTo>
                  <a:lnTo>
                    <a:pt x="471011" y="455390"/>
                  </a:lnTo>
                  <a:lnTo>
                    <a:pt x="471011" y="496157"/>
                  </a:lnTo>
                  <a:cubicBezTo>
                    <a:pt x="471011" y="501587"/>
                    <a:pt x="466630" y="505968"/>
                    <a:pt x="461200" y="505968"/>
                  </a:cubicBezTo>
                  <a:lnTo>
                    <a:pt x="68294" y="505968"/>
                  </a:lnTo>
                  <a:cubicBezTo>
                    <a:pt x="62865" y="505968"/>
                    <a:pt x="58484" y="501587"/>
                    <a:pt x="58484" y="496157"/>
                  </a:cubicBezTo>
                  <a:lnTo>
                    <a:pt x="58484" y="455390"/>
                  </a:lnTo>
                  <a:lnTo>
                    <a:pt x="40386" y="455390"/>
                  </a:lnTo>
                  <a:cubicBezTo>
                    <a:pt x="18098" y="455390"/>
                    <a:pt x="0" y="437579"/>
                    <a:pt x="0" y="415671"/>
                  </a:cubicBezTo>
                  <a:lnTo>
                    <a:pt x="0" y="102680"/>
                  </a:lnTo>
                  <a:cubicBezTo>
                    <a:pt x="0" y="101537"/>
                    <a:pt x="286" y="100489"/>
                    <a:pt x="667" y="99441"/>
                  </a:cubicBezTo>
                  <a:cubicBezTo>
                    <a:pt x="762" y="99155"/>
                    <a:pt x="953" y="98870"/>
                    <a:pt x="1048" y="98584"/>
                  </a:cubicBezTo>
                  <a:cubicBezTo>
                    <a:pt x="1143" y="98298"/>
                    <a:pt x="1238" y="98108"/>
                    <a:pt x="1334" y="97822"/>
                  </a:cubicBezTo>
                  <a:lnTo>
                    <a:pt x="55817" y="4858"/>
                  </a:lnTo>
                  <a:cubicBezTo>
                    <a:pt x="57531" y="1810"/>
                    <a:pt x="60770" y="0"/>
                    <a:pt x="64198"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22" name="Inhaltsplatzhalter 5">
            <a:extLst>
              <a:ext uri="{FF2B5EF4-FFF2-40B4-BE49-F238E27FC236}">
                <a16:creationId xmlns:a16="http://schemas.microsoft.com/office/drawing/2014/main" id="{FDF35E9A-974D-49D3-8702-90FED0311A58}"/>
              </a:ext>
            </a:extLst>
          </p:cNvPr>
          <p:cNvSpPr txBox="1">
            <a:spLocks noChangeAspect="1"/>
          </p:cNvSpPr>
          <p:nvPr/>
        </p:nvSpPr>
        <p:spPr bwMode="gray">
          <a:xfrm>
            <a:off x="4836739" y="1880569"/>
            <a:ext cx="1406595"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latin typeface="+mj-lt"/>
              </a:rPr>
              <a:t>Gerät von </a:t>
            </a:r>
            <a:br>
              <a:rPr lang="de-DE" sz="1200" b="1" dirty="0">
                <a:latin typeface="+mj-lt"/>
              </a:rPr>
            </a:br>
            <a:r>
              <a:rPr lang="de-DE" sz="1200" b="1" dirty="0">
                <a:latin typeface="+mj-lt"/>
              </a:rPr>
              <a:t>Hersteller</a:t>
            </a:r>
          </a:p>
        </p:txBody>
      </p:sp>
      <p:sp>
        <p:nvSpPr>
          <p:cNvPr id="24" name="Inhaltsplatzhalter 5">
            <a:extLst>
              <a:ext uri="{FF2B5EF4-FFF2-40B4-BE49-F238E27FC236}">
                <a16:creationId xmlns:a16="http://schemas.microsoft.com/office/drawing/2014/main" id="{15537BCD-2D70-4BB4-87F2-AAE5FC81B404}"/>
              </a:ext>
            </a:extLst>
          </p:cNvPr>
          <p:cNvSpPr txBox="1">
            <a:spLocks/>
          </p:cNvSpPr>
          <p:nvPr/>
        </p:nvSpPr>
        <p:spPr bwMode="gray">
          <a:xfrm>
            <a:off x="6364016" y="3301200"/>
            <a:ext cx="1440000" cy="720000"/>
          </a:xfrm>
          <a:prstGeom prst="rect">
            <a:avLst/>
          </a:prstGeom>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latin typeface="+mj-lt"/>
              </a:rPr>
              <a:t>Das Gerät verbraucht Materialien</a:t>
            </a:r>
          </a:p>
        </p:txBody>
      </p:sp>
      <p:sp>
        <p:nvSpPr>
          <p:cNvPr id="25" name="Inhaltsplatzhalter 5">
            <a:extLst>
              <a:ext uri="{FF2B5EF4-FFF2-40B4-BE49-F238E27FC236}">
                <a16:creationId xmlns:a16="http://schemas.microsoft.com/office/drawing/2014/main" id="{9F59B348-4236-4097-AE5E-D1D65E58AC12}"/>
              </a:ext>
            </a:extLst>
          </p:cNvPr>
          <p:cNvSpPr txBox="1">
            <a:spLocks/>
          </p:cNvSpPr>
          <p:nvPr/>
        </p:nvSpPr>
        <p:spPr bwMode="gray">
          <a:xfrm>
            <a:off x="4820400" y="4921200"/>
            <a:ext cx="1800000" cy="720000"/>
          </a:xfrm>
          <a:prstGeom prst="rect">
            <a:avLst/>
          </a:prstGeom>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latin typeface="+mj-lt"/>
              </a:rPr>
              <a:t>Garantie- und </a:t>
            </a:r>
            <a:br>
              <a:rPr lang="de-DE" sz="1200" b="1" dirty="0">
                <a:latin typeface="+mj-lt"/>
              </a:rPr>
            </a:br>
            <a:r>
              <a:rPr lang="de-DE" sz="1200" b="1" dirty="0">
                <a:latin typeface="+mj-lt"/>
              </a:rPr>
              <a:t>Servicebedingungen</a:t>
            </a:r>
          </a:p>
          <a:p>
            <a:pPr marL="0" indent="0">
              <a:buFont typeface="Wingdings" panose="05000000000000000000" pitchFamily="2" charset="2"/>
              <a:buNone/>
            </a:pPr>
            <a:r>
              <a:rPr lang="de-DE" sz="1200" b="1" dirty="0">
                <a:latin typeface="+mj-lt"/>
              </a:rPr>
              <a:t>Usw.</a:t>
            </a:r>
          </a:p>
        </p:txBody>
      </p:sp>
      <p:sp>
        <p:nvSpPr>
          <p:cNvPr id="33" name="Inhaltsplatzhalter 5">
            <a:extLst>
              <a:ext uri="{FF2B5EF4-FFF2-40B4-BE49-F238E27FC236}">
                <a16:creationId xmlns:a16="http://schemas.microsoft.com/office/drawing/2014/main" id="{1F7DB7F8-8273-4459-822F-07A115519108}"/>
              </a:ext>
            </a:extLst>
          </p:cNvPr>
          <p:cNvSpPr txBox="1">
            <a:spLocks/>
          </p:cNvSpPr>
          <p:nvPr/>
        </p:nvSpPr>
        <p:spPr bwMode="gray">
          <a:xfrm>
            <a:off x="1724400" y="4921200"/>
            <a:ext cx="1800000" cy="720000"/>
          </a:xfrm>
          <a:prstGeom prst="rect">
            <a:avLst/>
          </a:prstGeom>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b="1" dirty="0">
                <a:latin typeface="+mj-lt"/>
              </a:rPr>
              <a:t>Patentschutz</a:t>
            </a:r>
          </a:p>
          <a:p>
            <a:pPr marL="0" indent="0" algn="r">
              <a:buFont typeface="Wingdings" panose="05000000000000000000" pitchFamily="2" charset="2"/>
              <a:buNone/>
            </a:pPr>
            <a:r>
              <a:rPr lang="de-DE" sz="1200" b="1" dirty="0">
                <a:latin typeface="+mj-lt"/>
              </a:rPr>
              <a:t>Technische </a:t>
            </a:r>
            <a:br>
              <a:rPr lang="de-DE" sz="1200" b="1" dirty="0">
                <a:latin typeface="+mj-lt"/>
              </a:rPr>
            </a:br>
            <a:r>
              <a:rPr lang="de-DE" sz="1200" b="1" dirty="0">
                <a:latin typeface="+mj-lt"/>
              </a:rPr>
              <a:t>Kompatibilität</a:t>
            </a:r>
          </a:p>
        </p:txBody>
      </p:sp>
      <p:sp>
        <p:nvSpPr>
          <p:cNvPr id="36" name="Inhaltsplatzhalter 5">
            <a:extLst>
              <a:ext uri="{FF2B5EF4-FFF2-40B4-BE49-F238E27FC236}">
                <a16:creationId xmlns:a16="http://schemas.microsoft.com/office/drawing/2014/main" id="{5075FA1F-4B15-4969-B568-79AB871B1B12}"/>
              </a:ext>
            </a:extLst>
          </p:cNvPr>
          <p:cNvSpPr txBox="1">
            <a:spLocks/>
          </p:cNvSpPr>
          <p:nvPr/>
        </p:nvSpPr>
        <p:spPr bwMode="gray">
          <a:xfrm>
            <a:off x="540070" y="3301200"/>
            <a:ext cx="1440000" cy="720000"/>
          </a:xfrm>
          <a:prstGeom prst="rect">
            <a:avLst/>
          </a:prstGeom>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de-DE" sz="1200" b="1" dirty="0">
                <a:latin typeface="+mj-lt"/>
              </a:rPr>
              <a:t>Kunde benötigt passendes Verbrauchsmaterial, um das Gerät weiter zu nutzen</a:t>
            </a:r>
          </a:p>
        </p:txBody>
      </p:sp>
      <p:grpSp>
        <p:nvGrpSpPr>
          <p:cNvPr id="74" name="Gruppieren 73">
            <a:extLst>
              <a:ext uri="{FF2B5EF4-FFF2-40B4-BE49-F238E27FC236}">
                <a16:creationId xmlns:a16="http://schemas.microsoft.com/office/drawing/2014/main" id="{61D71993-EC8E-3D34-51BC-2C814E5BFDEA}"/>
              </a:ext>
            </a:extLst>
          </p:cNvPr>
          <p:cNvGrpSpPr>
            <a:grpSpLocks noChangeAspect="1"/>
          </p:cNvGrpSpPr>
          <p:nvPr/>
        </p:nvGrpSpPr>
        <p:grpSpPr bwMode="gray">
          <a:xfrm>
            <a:off x="5342043" y="3209400"/>
            <a:ext cx="900000" cy="900000"/>
            <a:chOff x="5377738" y="3209400"/>
            <a:chExt cx="900000" cy="900000"/>
          </a:xfrm>
        </p:grpSpPr>
        <p:sp>
          <p:nvSpPr>
            <p:cNvPr id="16" name="Freihandform: Form 15">
              <a:extLst>
                <a:ext uri="{FF2B5EF4-FFF2-40B4-BE49-F238E27FC236}">
                  <a16:creationId xmlns:a16="http://schemas.microsoft.com/office/drawing/2014/main" id="{088E51A9-3EFD-40A5-8E62-7236D90AF3AA}"/>
                </a:ext>
              </a:extLst>
            </p:cNvPr>
            <p:cNvSpPr>
              <a:spLocks noChangeAspect="1"/>
            </p:cNvSpPr>
            <p:nvPr/>
          </p:nvSpPr>
          <p:spPr bwMode="gray">
            <a:xfrm>
              <a:off x="5377738" y="3209400"/>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57" name="Freihandform: Form 56">
              <a:extLst>
                <a:ext uri="{FF2B5EF4-FFF2-40B4-BE49-F238E27FC236}">
                  <a16:creationId xmlns:a16="http://schemas.microsoft.com/office/drawing/2014/main" id="{3C89F4A5-9604-8268-8F70-DC94302F80EB}"/>
                </a:ext>
              </a:extLst>
            </p:cNvPr>
            <p:cNvSpPr>
              <a:spLocks noChangeAspect="1"/>
            </p:cNvSpPr>
            <p:nvPr/>
          </p:nvSpPr>
          <p:spPr bwMode="gray">
            <a:xfrm>
              <a:off x="5658463" y="3490125"/>
              <a:ext cx="338551" cy="338551"/>
            </a:xfrm>
            <a:custGeom>
              <a:avLst/>
              <a:gdLst>
                <a:gd name="connsiteX0" fmla="*/ 310338 w 423189"/>
                <a:gd name="connsiteY0" fmla="*/ 366764 h 423189"/>
                <a:gd name="connsiteX1" fmla="*/ 310338 w 423189"/>
                <a:gd name="connsiteY1" fmla="*/ 380870 h 423189"/>
                <a:gd name="connsiteX2" fmla="*/ 338551 w 423189"/>
                <a:gd name="connsiteY2" fmla="*/ 409083 h 423189"/>
                <a:gd name="connsiteX3" fmla="*/ 380870 w 423189"/>
                <a:gd name="connsiteY3" fmla="*/ 409083 h 423189"/>
                <a:gd name="connsiteX4" fmla="*/ 409082 w 423189"/>
                <a:gd name="connsiteY4" fmla="*/ 380870 h 423189"/>
                <a:gd name="connsiteX5" fmla="*/ 409082 w 423189"/>
                <a:gd name="connsiteY5" fmla="*/ 366764 h 423189"/>
                <a:gd name="connsiteX6" fmla="*/ 162222 w 423189"/>
                <a:gd name="connsiteY6" fmla="*/ 366764 h 423189"/>
                <a:gd name="connsiteX7" fmla="*/ 162222 w 423189"/>
                <a:gd name="connsiteY7" fmla="*/ 380870 h 423189"/>
                <a:gd name="connsiteX8" fmla="*/ 190435 w 423189"/>
                <a:gd name="connsiteY8" fmla="*/ 409083 h 423189"/>
                <a:gd name="connsiteX9" fmla="*/ 232754 w 423189"/>
                <a:gd name="connsiteY9" fmla="*/ 409083 h 423189"/>
                <a:gd name="connsiteX10" fmla="*/ 260966 w 423189"/>
                <a:gd name="connsiteY10" fmla="*/ 380870 h 423189"/>
                <a:gd name="connsiteX11" fmla="*/ 260966 w 423189"/>
                <a:gd name="connsiteY11" fmla="*/ 366764 h 423189"/>
                <a:gd name="connsiteX12" fmla="*/ 14106 w 423189"/>
                <a:gd name="connsiteY12" fmla="*/ 366764 h 423189"/>
                <a:gd name="connsiteX13" fmla="*/ 14106 w 423189"/>
                <a:gd name="connsiteY13" fmla="*/ 380870 h 423189"/>
                <a:gd name="connsiteX14" fmla="*/ 42319 w 423189"/>
                <a:gd name="connsiteY14" fmla="*/ 409083 h 423189"/>
                <a:gd name="connsiteX15" fmla="*/ 84638 w 423189"/>
                <a:gd name="connsiteY15" fmla="*/ 409083 h 423189"/>
                <a:gd name="connsiteX16" fmla="*/ 112850 w 423189"/>
                <a:gd name="connsiteY16" fmla="*/ 380870 h 423189"/>
                <a:gd name="connsiteX17" fmla="*/ 112850 w 423189"/>
                <a:gd name="connsiteY17" fmla="*/ 366764 h 423189"/>
                <a:gd name="connsiteX18" fmla="*/ 359710 w 423189"/>
                <a:gd name="connsiteY18" fmla="*/ 247291 h 423189"/>
                <a:gd name="connsiteX19" fmla="*/ 349836 w 423189"/>
                <a:gd name="connsiteY19" fmla="*/ 263083 h 423189"/>
                <a:gd name="connsiteX20" fmla="*/ 338607 w 423189"/>
                <a:gd name="connsiteY20" fmla="*/ 287205 h 423189"/>
                <a:gd name="connsiteX21" fmla="*/ 343434 w 423189"/>
                <a:gd name="connsiteY21" fmla="*/ 302723 h 423189"/>
                <a:gd name="connsiteX22" fmla="*/ 373238 w 423189"/>
                <a:gd name="connsiteY22" fmla="*/ 305402 h 423189"/>
                <a:gd name="connsiteX23" fmla="*/ 380870 w 423189"/>
                <a:gd name="connsiteY23" fmla="*/ 289018 h 423189"/>
                <a:gd name="connsiteX24" fmla="*/ 369585 w 423189"/>
                <a:gd name="connsiteY24" fmla="*/ 263083 h 423189"/>
                <a:gd name="connsiteX25" fmla="*/ 359710 w 423189"/>
                <a:gd name="connsiteY25" fmla="*/ 247291 h 423189"/>
                <a:gd name="connsiteX26" fmla="*/ 211594 w 423189"/>
                <a:gd name="connsiteY26" fmla="*/ 247291 h 423189"/>
                <a:gd name="connsiteX27" fmla="*/ 201720 w 423189"/>
                <a:gd name="connsiteY27" fmla="*/ 263083 h 423189"/>
                <a:gd name="connsiteX28" fmla="*/ 190484 w 423189"/>
                <a:gd name="connsiteY28" fmla="*/ 287204 h 423189"/>
                <a:gd name="connsiteX29" fmla="*/ 195317 w 423189"/>
                <a:gd name="connsiteY29" fmla="*/ 302736 h 423189"/>
                <a:gd name="connsiteX30" fmla="*/ 225122 w 423189"/>
                <a:gd name="connsiteY30" fmla="*/ 305402 h 423189"/>
                <a:gd name="connsiteX31" fmla="*/ 232754 w 423189"/>
                <a:gd name="connsiteY31" fmla="*/ 289017 h 423189"/>
                <a:gd name="connsiteX32" fmla="*/ 221469 w 423189"/>
                <a:gd name="connsiteY32" fmla="*/ 263083 h 423189"/>
                <a:gd name="connsiteX33" fmla="*/ 211594 w 423189"/>
                <a:gd name="connsiteY33" fmla="*/ 247291 h 423189"/>
                <a:gd name="connsiteX34" fmla="*/ 63478 w 423189"/>
                <a:gd name="connsiteY34" fmla="*/ 247291 h 423189"/>
                <a:gd name="connsiteX35" fmla="*/ 53603 w 423189"/>
                <a:gd name="connsiteY35" fmla="*/ 263083 h 423189"/>
                <a:gd name="connsiteX36" fmla="*/ 42367 w 423189"/>
                <a:gd name="connsiteY36" fmla="*/ 287204 h 423189"/>
                <a:gd name="connsiteX37" fmla="*/ 47200 w 423189"/>
                <a:gd name="connsiteY37" fmla="*/ 302736 h 423189"/>
                <a:gd name="connsiteX38" fmla="*/ 77005 w 423189"/>
                <a:gd name="connsiteY38" fmla="*/ 305402 h 423189"/>
                <a:gd name="connsiteX39" fmla="*/ 84637 w 423189"/>
                <a:gd name="connsiteY39" fmla="*/ 289017 h 423189"/>
                <a:gd name="connsiteX40" fmla="*/ 73352 w 423189"/>
                <a:gd name="connsiteY40" fmla="*/ 263083 h 423189"/>
                <a:gd name="connsiteX41" fmla="*/ 63478 w 423189"/>
                <a:gd name="connsiteY41" fmla="*/ 247291 h 423189"/>
                <a:gd name="connsiteX42" fmla="*/ 356831 w 423189"/>
                <a:gd name="connsiteY42" fmla="*/ 226176 h 423189"/>
                <a:gd name="connsiteX43" fmla="*/ 368484 w 423189"/>
                <a:gd name="connsiteY43" fmla="*/ 232043 h 423189"/>
                <a:gd name="connsiteX44" fmla="*/ 381180 w 423189"/>
                <a:gd name="connsiteY44" fmla="*/ 255050 h 423189"/>
                <a:gd name="connsiteX45" fmla="*/ 394976 w 423189"/>
                <a:gd name="connsiteY45" fmla="*/ 288990 h 423189"/>
                <a:gd name="connsiteX46" fmla="*/ 394976 w 423189"/>
                <a:gd name="connsiteY46" fmla="*/ 289095 h 423189"/>
                <a:gd name="connsiteX47" fmla="*/ 359640 w 423189"/>
                <a:gd name="connsiteY47" fmla="*/ 324446 h 423189"/>
                <a:gd name="connsiteX48" fmla="*/ 353454 w 423189"/>
                <a:gd name="connsiteY48" fmla="*/ 323903 h 423189"/>
                <a:gd name="connsiteX49" fmla="*/ 324564 w 423189"/>
                <a:gd name="connsiteY49" fmla="*/ 286274 h 423189"/>
                <a:gd name="connsiteX50" fmla="*/ 338269 w 423189"/>
                <a:gd name="connsiteY50" fmla="*/ 255057 h 423189"/>
                <a:gd name="connsiteX51" fmla="*/ 350964 w 423189"/>
                <a:gd name="connsiteY51" fmla="*/ 232043 h 423189"/>
                <a:gd name="connsiteX52" fmla="*/ 356831 w 423189"/>
                <a:gd name="connsiteY52" fmla="*/ 226176 h 423189"/>
                <a:gd name="connsiteX53" fmla="*/ 211594 w 423189"/>
                <a:gd name="connsiteY53" fmla="*/ 225701 h 423189"/>
                <a:gd name="connsiteX54" fmla="*/ 220369 w 423189"/>
                <a:gd name="connsiteY54" fmla="*/ 232035 h 423189"/>
                <a:gd name="connsiteX55" fmla="*/ 233064 w 423189"/>
                <a:gd name="connsiteY55" fmla="*/ 255056 h 423189"/>
                <a:gd name="connsiteX56" fmla="*/ 246860 w 423189"/>
                <a:gd name="connsiteY56" fmla="*/ 288989 h 423189"/>
                <a:gd name="connsiteX57" fmla="*/ 246860 w 423189"/>
                <a:gd name="connsiteY57" fmla="*/ 289088 h 423189"/>
                <a:gd name="connsiteX58" fmla="*/ 211538 w 423189"/>
                <a:gd name="connsiteY58" fmla="*/ 324452 h 423189"/>
                <a:gd name="connsiteX59" fmla="*/ 205345 w 423189"/>
                <a:gd name="connsiteY59" fmla="*/ 323916 h 423189"/>
                <a:gd name="connsiteX60" fmla="*/ 176427 w 423189"/>
                <a:gd name="connsiteY60" fmla="*/ 286273 h 423189"/>
                <a:gd name="connsiteX61" fmla="*/ 190132 w 423189"/>
                <a:gd name="connsiteY61" fmla="*/ 255070 h 423189"/>
                <a:gd name="connsiteX62" fmla="*/ 202827 w 423189"/>
                <a:gd name="connsiteY62" fmla="*/ 232049 h 423189"/>
                <a:gd name="connsiteX63" fmla="*/ 211594 w 423189"/>
                <a:gd name="connsiteY63" fmla="*/ 225701 h 423189"/>
                <a:gd name="connsiteX64" fmla="*/ 63478 w 423189"/>
                <a:gd name="connsiteY64" fmla="*/ 225701 h 423189"/>
                <a:gd name="connsiteX65" fmla="*/ 72252 w 423189"/>
                <a:gd name="connsiteY65" fmla="*/ 232035 h 423189"/>
                <a:gd name="connsiteX66" fmla="*/ 84947 w 423189"/>
                <a:gd name="connsiteY66" fmla="*/ 255056 h 423189"/>
                <a:gd name="connsiteX67" fmla="*/ 98743 w 423189"/>
                <a:gd name="connsiteY67" fmla="*/ 288989 h 423189"/>
                <a:gd name="connsiteX68" fmla="*/ 98743 w 423189"/>
                <a:gd name="connsiteY68" fmla="*/ 289088 h 423189"/>
                <a:gd name="connsiteX69" fmla="*/ 63414 w 423189"/>
                <a:gd name="connsiteY69" fmla="*/ 324445 h 423189"/>
                <a:gd name="connsiteX70" fmla="*/ 57228 w 423189"/>
                <a:gd name="connsiteY70" fmla="*/ 323916 h 423189"/>
                <a:gd name="connsiteX71" fmla="*/ 28310 w 423189"/>
                <a:gd name="connsiteY71" fmla="*/ 286273 h 423189"/>
                <a:gd name="connsiteX72" fmla="*/ 42015 w 423189"/>
                <a:gd name="connsiteY72" fmla="*/ 255070 h 423189"/>
                <a:gd name="connsiteX73" fmla="*/ 54710 w 423189"/>
                <a:gd name="connsiteY73" fmla="*/ 232049 h 423189"/>
                <a:gd name="connsiteX74" fmla="*/ 63478 w 423189"/>
                <a:gd name="connsiteY74" fmla="*/ 225701 h 423189"/>
                <a:gd name="connsiteX75" fmla="*/ 310338 w 423189"/>
                <a:gd name="connsiteY75" fmla="*/ 197488 h 423189"/>
                <a:gd name="connsiteX76" fmla="*/ 310338 w 423189"/>
                <a:gd name="connsiteY76" fmla="*/ 352658 h 423189"/>
                <a:gd name="connsiteX77" fmla="*/ 409082 w 423189"/>
                <a:gd name="connsiteY77" fmla="*/ 352658 h 423189"/>
                <a:gd name="connsiteX78" fmla="*/ 409082 w 423189"/>
                <a:gd name="connsiteY78" fmla="*/ 197488 h 423189"/>
                <a:gd name="connsiteX79" fmla="*/ 162222 w 423189"/>
                <a:gd name="connsiteY79" fmla="*/ 197488 h 423189"/>
                <a:gd name="connsiteX80" fmla="*/ 162222 w 423189"/>
                <a:gd name="connsiteY80" fmla="*/ 352658 h 423189"/>
                <a:gd name="connsiteX81" fmla="*/ 260966 w 423189"/>
                <a:gd name="connsiteY81" fmla="*/ 352658 h 423189"/>
                <a:gd name="connsiteX82" fmla="*/ 260966 w 423189"/>
                <a:gd name="connsiteY82" fmla="*/ 197488 h 423189"/>
                <a:gd name="connsiteX83" fmla="*/ 14106 w 423189"/>
                <a:gd name="connsiteY83" fmla="*/ 197488 h 423189"/>
                <a:gd name="connsiteX84" fmla="*/ 14106 w 423189"/>
                <a:gd name="connsiteY84" fmla="*/ 352658 h 423189"/>
                <a:gd name="connsiteX85" fmla="*/ 112850 w 423189"/>
                <a:gd name="connsiteY85" fmla="*/ 352658 h 423189"/>
                <a:gd name="connsiteX86" fmla="*/ 112850 w 423189"/>
                <a:gd name="connsiteY86" fmla="*/ 197488 h 423189"/>
                <a:gd name="connsiteX87" fmla="*/ 331498 w 423189"/>
                <a:gd name="connsiteY87" fmla="*/ 141063 h 423189"/>
                <a:gd name="connsiteX88" fmla="*/ 310338 w 423189"/>
                <a:gd name="connsiteY88" fmla="*/ 162222 h 423189"/>
                <a:gd name="connsiteX89" fmla="*/ 310338 w 423189"/>
                <a:gd name="connsiteY89" fmla="*/ 183382 h 423189"/>
                <a:gd name="connsiteX90" fmla="*/ 409082 w 423189"/>
                <a:gd name="connsiteY90" fmla="*/ 183382 h 423189"/>
                <a:gd name="connsiteX91" fmla="*/ 409082 w 423189"/>
                <a:gd name="connsiteY91" fmla="*/ 162222 h 423189"/>
                <a:gd name="connsiteX92" fmla="*/ 387923 w 423189"/>
                <a:gd name="connsiteY92" fmla="*/ 141063 h 423189"/>
                <a:gd name="connsiteX93" fmla="*/ 183382 w 423189"/>
                <a:gd name="connsiteY93" fmla="*/ 141063 h 423189"/>
                <a:gd name="connsiteX94" fmla="*/ 162222 w 423189"/>
                <a:gd name="connsiteY94" fmla="*/ 162222 h 423189"/>
                <a:gd name="connsiteX95" fmla="*/ 162222 w 423189"/>
                <a:gd name="connsiteY95" fmla="*/ 183382 h 423189"/>
                <a:gd name="connsiteX96" fmla="*/ 260966 w 423189"/>
                <a:gd name="connsiteY96" fmla="*/ 183382 h 423189"/>
                <a:gd name="connsiteX97" fmla="*/ 260966 w 423189"/>
                <a:gd name="connsiteY97" fmla="*/ 162222 h 423189"/>
                <a:gd name="connsiteX98" fmla="*/ 239807 w 423189"/>
                <a:gd name="connsiteY98" fmla="*/ 141063 h 423189"/>
                <a:gd name="connsiteX99" fmla="*/ 35266 w 423189"/>
                <a:gd name="connsiteY99" fmla="*/ 141063 h 423189"/>
                <a:gd name="connsiteX100" fmla="*/ 14106 w 423189"/>
                <a:gd name="connsiteY100" fmla="*/ 162222 h 423189"/>
                <a:gd name="connsiteX101" fmla="*/ 14106 w 423189"/>
                <a:gd name="connsiteY101" fmla="*/ 183382 h 423189"/>
                <a:gd name="connsiteX102" fmla="*/ 112850 w 423189"/>
                <a:gd name="connsiteY102" fmla="*/ 183382 h 423189"/>
                <a:gd name="connsiteX103" fmla="*/ 112850 w 423189"/>
                <a:gd name="connsiteY103" fmla="*/ 162222 h 423189"/>
                <a:gd name="connsiteX104" fmla="*/ 91691 w 423189"/>
                <a:gd name="connsiteY104" fmla="*/ 141063 h 423189"/>
                <a:gd name="connsiteX105" fmla="*/ 338551 w 423189"/>
                <a:gd name="connsiteY105" fmla="*/ 98744 h 423189"/>
                <a:gd name="connsiteX106" fmla="*/ 331498 w 423189"/>
                <a:gd name="connsiteY106" fmla="*/ 105797 h 423189"/>
                <a:gd name="connsiteX107" fmla="*/ 331498 w 423189"/>
                <a:gd name="connsiteY107" fmla="*/ 126957 h 423189"/>
                <a:gd name="connsiteX108" fmla="*/ 387923 w 423189"/>
                <a:gd name="connsiteY108" fmla="*/ 126957 h 423189"/>
                <a:gd name="connsiteX109" fmla="*/ 387923 w 423189"/>
                <a:gd name="connsiteY109" fmla="*/ 105797 h 423189"/>
                <a:gd name="connsiteX110" fmla="*/ 380870 w 423189"/>
                <a:gd name="connsiteY110" fmla="*/ 98744 h 423189"/>
                <a:gd name="connsiteX111" fmla="*/ 190435 w 423189"/>
                <a:gd name="connsiteY111" fmla="*/ 98744 h 423189"/>
                <a:gd name="connsiteX112" fmla="*/ 183382 w 423189"/>
                <a:gd name="connsiteY112" fmla="*/ 105797 h 423189"/>
                <a:gd name="connsiteX113" fmla="*/ 183382 w 423189"/>
                <a:gd name="connsiteY113" fmla="*/ 126957 h 423189"/>
                <a:gd name="connsiteX114" fmla="*/ 239807 w 423189"/>
                <a:gd name="connsiteY114" fmla="*/ 126957 h 423189"/>
                <a:gd name="connsiteX115" fmla="*/ 239807 w 423189"/>
                <a:gd name="connsiteY115" fmla="*/ 105797 h 423189"/>
                <a:gd name="connsiteX116" fmla="*/ 232754 w 423189"/>
                <a:gd name="connsiteY116" fmla="*/ 98744 h 423189"/>
                <a:gd name="connsiteX117" fmla="*/ 42319 w 423189"/>
                <a:gd name="connsiteY117" fmla="*/ 98744 h 423189"/>
                <a:gd name="connsiteX118" fmla="*/ 35266 w 423189"/>
                <a:gd name="connsiteY118" fmla="*/ 105797 h 423189"/>
                <a:gd name="connsiteX119" fmla="*/ 35266 w 423189"/>
                <a:gd name="connsiteY119" fmla="*/ 126957 h 423189"/>
                <a:gd name="connsiteX120" fmla="*/ 91691 w 423189"/>
                <a:gd name="connsiteY120" fmla="*/ 126957 h 423189"/>
                <a:gd name="connsiteX121" fmla="*/ 91691 w 423189"/>
                <a:gd name="connsiteY121" fmla="*/ 105797 h 423189"/>
                <a:gd name="connsiteX122" fmla="*/ 84638 w 423189"/>
                <a:gd name="connsiteY122" fmla="*/ 98744 h 423189"/>
                <a:gd name="connsiteX123" fmla="*/ 352093 w 423189"/>
                <a:gd name="connsiteY123" fmla="*/ 14106 h 423189"/>
                <a:gd name="connsiteX124" fmla="*/ 346218 w 423189"/>
                <a:gd name="connsiteY124" fmla="*/ 84638 h 423189"/>
                <a:gd name="connsiteX125" fmla="*/ 373203 w 423189"/>
                <a:gd name="connsiteY125" fmla="*/ 84638 h 423189"/>
                <a:gd name="connsiteX126" fmla="*/ 367328 w 423189"/>
                <a:gd name="connsiteY126" fmla="*/ 14106 h 423189"/>
                <a:gd name="connsiteX127" fmla="*/ 203977 w 423189"/>
                <a:gd name="connsiteY127" fmla="*/ 14106 h 423189"/>
                <a:gd name="connsiteX128" fmla="*/ 198102 w 423189"/>
                <a:gd name="connsiteY128" fmla="*/ 84638 h 423189"/>
                <a:gd name="connsiteX129" fmla="*/ 225087 w 423189"/>
                <a:gd name="connsiteY129" fmla="*/ 84638 h 423189"/>
                <a:gd name="connsiteX130" fmla="*/ 219212 w 423189"/>
                <a:gd name="connsiteY130" fmla="*/ 14106 h 423189"/>
                <a:gd name="connsiteX131" fmla="*/ 55861 w 423189"/>
                <a:gd name="connsiteY131" fmla="*/ 14106 h 423189"/>
                <a:gd name="connsiteX132" fmla="*/ 49986 w 423189"/>
                <a:gd name="connsiteY132" fmla="*/ 84638 h 423189"/>
                <a:gd name="connsiteX133" fmla="*/ 76971 w 423189"/>
                <a:gd name="connsiteY133" fmla="*/ 84638 h 423189"/>
                <a:gd name="connsiteX134" fmla="*/ 71096 w 423189"/>
                <a:gd name="connsiteY134" fmla="*/ 14106 h 423189"/>
                <a:gd name="connsiteX135" fmla="*/ 352093 w 423189"/>
                <a:gd name="connsiteY135" fmla="*/ 0 h 423189"/>
                <a:gd name="connsiteX136" fmla="*/ 367328 w 423189"/>
                <a:gd name="connsiteY136" fmla="*/ 0 h 423189"/>
                <a:gd name="connsiteX137" fmla="*/ 381385 w 423189"/>
                <a:gd name="connsiteY137" fmla="*/ 12935 h 423189"/>
                <a:gd name="connsiteX138" fmla="*/ 387450 w 423189"/>
                <a:gd name="connsiteY138" fmla="*/ 85795 h 423189"/>
                <a:gd name="connsiteX139" fmla="*/ 402029 w 423189"/>
                <a:gd name="connsiteY139" fmla="*/ 105797 h 423189"/>
                <a:gd name="connsiteX140" fmla="*/ 402029 w 423189"/>
                <a:gd name="connsiteY140" fmla="*/ 129947 h 423189"/>
                <a:gd name="connsiteX141" fmla="*/ 423189 w 423189"/>
                <a:gd name="connsiteY141" fmla="*/ 162222 h 423189"/>
                <a:gd name="connsiteX142" fmla="*/ 423189 w 423189"/>
                <a:gd name="connsiteY142" fmla="*/ 380870 h 423189"/>
                <a:gd name="connsiteX143" fmla="*/ 380870 w 423189"/>
                <a:gd name="connsiteY143" fmla="*/ 423189 h 423189"/>
                <a:gd name="connsiteX144" fmla="*/ 338551 w 423189"/>
                <a:gd name="connsiteY144" fmla="*/ 423189 h 423189"/>
                <a:gd name="connsiteX145" fmla="*/ 296232 w 423189"/>
                <a:gd name="connsiteY145" fmla="*/ 380870 h 423189"/>
                <a:gd name="connsiteX146" fmla="*/ 296232 w 423189"/>
                <a:gd name="connsiteY146" fmla="*/ 162222 h 423189"/>
                <a:gd name="connsiteX147" fmla="*/ 317391 w 423189"/>
                <a:gd name="connsiteY147" fmla="*/ 129947 h 423189"/>
                <a:gd name="connsiteX148" fmla="*/ 317391 w 423189"/>
                <a:gd name="connsiteY148" fmla="*/ 105797 h 423189"/>
                <a:gd name="connsiteX149" fmla="*/ 331970 w 423189"/>
                <a:gd name="connsiteY149" fmla="*/ 85795 h 423189"/>
                <a:gd name="connsiteX150" fmla="*/ 338043 w 423189"/>
                <a:gd name="connsiteY150" fmla="*/ 12935 h 423189"/>
                <a:gd name="connsiteX151" fmla="*/ 352093 w 423189"/>
                <a:gd name="connsiteY151" fmla="*/ 0 h 423189"/>
                <a:gd name="connsiteX152" fmla="*/ 203977 w 423189"/>
                <a:gd name="connsiteY152" fmla="*/ 0 h 423189"/>
                <a:gd name="connsiteX153" fmla="*/ 219212 w 423189"/>
                <a:gd name="connsiteY153" fmla="*/ 0 h 423189"/>
                <a:gd name="connsiteX154" fmla="*/ 233269 w 423189"/>
                <a:gd name="connsiteY154" fmla="*/ 12935 h 423189"/>
                <a:gd name="connsiteX155" fmla="*/ 239334 w 423189"/>
                <a:gd name="connsiteY155" fmla="*/ 85795 h 423189"/>
                <a:gd name="connsiteX156" fmla="*/ 253913 w 423189"/>
                <a:gd name="connsiteY156" fmla="*/ 105797 h 423189"/>
                <a:gd name="connsiteX157" fmla="*/ 253913 w 423189"/>
                <a:gd name="connsiteY157" fmla="*/ 129947 h 423189"/>
                <a:gd name="connsiteX158" fmla="*/ 275073 w 423189"/>
                <a:gd name="connsiteY158" fmla="*/ 162222 h 423189"/>
                <a:gd name="connsiteX159" fmla="*/ 275073 w 423189"/>
                <a:gd name="connsiteY159" fmla="*/ 380870 h 423189"/>
                <a:gd name="connsiteX160" fmla="*/ 232754 w 423189"/>
                <a:gd name="connsiteY160" fmla="*/ 423189 h 423189"/>
                <a:gd name="connsiteX161" fmla="*/ 190435 w 423189"/>
                <a:gd name="connsiteY161" fmla="*/ 423189 h 423189"/>
                <a:gd name="connsiteX162" fmla="*/ 148116 w 423189"/>
                <a:gd name="connsiteY162" fmla="*/ 380870 h 423189"/>
                <a:gd name="connsiteX163" fmla="*/ 148116 w 423189"/>
                <a:gd name="connsiteY163" fmla="*/ 162222 h 423189"/>
                <a:gd name="connsiteX164" fmla="*/ 169275 w 423189"/>
                <a:gd name="connsiteY164" fmla="*/ 129947 h 423189"/>
                <a:gd name="connsiteX165" fmla="*/ 169275 w 423189"/>
                <a:gd name="connsiteY165" fmla="*/ 105797 h 423189"/>
                <a:gd name="connsiteX166" fmla="*/ 183847 w 423189"/>
                <a:gd name="connsiteY166" fmla="*/ 85795 h 423189"/>
                <a:gd name="connsiteX167" fmla="*/ 189920 w 423189"/>
                <a:gd name="connsiteY167" fmla="*/ 12935 h 423189"/>
                <a:gd name="connsiteX168" fmla="*/ 203977 w 423189"/>
                <a:gd name="connsiteY168" fmla="*/ 0 h 423189"/>
                <a:gd name="connsiteX169" fmla="*/ 55861 w 423189"/>
                <a:gd name="connsiteY169" fmla="*/ 0 h 423189"/>
                <a:gd name="connsiteX170" fmla="*/ 71096 w 423189"/>
                <a:gd name="connsiteY170" fmla="*/ 0 h 423189"/>
                <a:gd name="connsiteX171" fmla="*/ 85153 w 423189"/>
                <a:gd name="connsiteY171" fmla="*/ 12935 h 423189"/>
                <a:gd name="connsiteX172" fmla="*/ 91225 w 423189"/>
                <a:gd name="connsiteY172" fmla="*/ 85795 h 423189"/>
                <a:gd name="connsiteX173" fmla="*/ 105797 w 423189"/>
                <a:gd name="connsiteY173" fmla="*/ 105797 h 423189"/>
                <a:gd name="connsiteX174" fmla="*/ 105797 w 423189"/>
                <a:gd name="connsiteY174" fmla="*/ 129947 h 423189"/>
                <a:gd name="connsiteX175" fmla="*/ 126957 w 423189"/>
                <a:gd name="connsiteY175" fmla="*/ 162222 h 423189"/>
                <a:gd name="connsiteX176" fmla="*/ 126957 w 423189"/>
                <a:gd name="connsiteY176" fmla="*/ 380870 h 423189"/>
                <a:gd name="connsiteX177" fmla="*/ 84638 w 423189"/>
                <a:gd name="connsiteY177" fmla="*/ 423189 h 423189"/>
                <a:gd name="connsiteX178" fmla="*/ 42319 w 423189"/>
                <a:gd name="connsiteY178" fmla="*/ 423189 h 423189"/>
                <a:gd name="connsiteX179" fmla="*/ 0 w 423189"/>
                <a:gd name="connsiteY179" fmla="*/ 380870 h 423189"/>
                <a:gd name="connsiteX180" fmla="*/ 0 w 423189"/>
                <a:gd name="connsiteY180" fmla="*/ 162222 h 423189"/>
                <a:gd name="connsiteX181" fmla="*/ 21159 w 423189"/>
                <a:gd name="connsiteY181" fmla="*/ 129947 h 423189"/>
                <a:gd name="connsiteX182" fmla="*/ 21159 w 423189"/>
                <a:gd name="connsiteY182" fmla="*/ 105797 h 423189"/>
                <a:gd name="connsiteX183" fmla="*/ 35731 w 423189"/>
                <a:gd name="connsiteY183" fmla="*/ 85795 h 423189"/>
                <a:gd name="connsiteX184" fmla="*/ 41804 w 423189"/>
                <a:gd name="connsiteY184" fmla="*/ 12935 h 423189"/>
                <a:gd name="connsiteX185" fmla="*/ 55861 w 423189"/>
                <a:gd name="connsiteY185" fmla="*/ 0 h 42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23189" h="423189">
                  <a:moveTo>
                    <a:pt x="310338" y="366764"/>
                  </a:moveTo>
                  <a:lnTo>
                    <a:pt x="310338" y="380870"/>
                  </a:lnTo>
                  <a:cubicBezTo>
                    <a:pt x="310338" y="396451"/>
                    <a:pt x="322970" y="409083"/>
                    <a:pt x="338551" y="409083"/>
                  </a:cubicBezTo>
                  <a:lnTo>
                    <a:pt x="380870" y="409083"/>
                  </a:lnTo>
                  <a:cubicBezTo>
                    <a:pt x="396451" y="409083"/>
                    <a:pt x="409082" y="396451"/>
                    <a:pt x="409082" y="380870"/>
                  </a:cubicBezTo>
                  <a:lnTo>
                    <a:pt x="409082" y="366764"/>
                  </a:lnTo>
                  <a:close/>
                  <a:moveTo>
                    <a:pt x="162222" y="366764"/>
                  </a:moveTo>
                  <a:lnTo>
                    <a:pt x="162222" y="380870"/>
                  </a:lnTo>
                  <a:cubicBezTo>
                    <a:pt x="162222" y="396451"/>
                    <a:pt x="174854" y="409083"/>
                    <a:pt x="190435" y="409083"/>
                  </a:cubicBezTo>
                  <a:lnTo>
                    <a:pt x="232754" y="409083"/>
                  </a:lnTo>
                  <a:cubicBezTo>
                    <a:pt x="248335" y="409083"/>
                    <a:pt x="260966" y="396451"/>
                    <a:pt x="260966" y="380870"/>
                  </a:cubicBezTo>
                  <a:lnTo>
                    <a:pt x="260966" y="366764"/>
                  </a:lnTo>
                  <a:close/>
                  <a:moveTo>
                    <a:pt x="14106" y="366764"/>
                  </a:moveTo>
                  <a:lnTo>
                    <a:pt x="14106" y="380870"/>
                  </a:lnTo>
                  <a:cubicBezTo>
                    <a:pt x="14106" y="396451"/>
                    <a:pt x="26738" y="409083"/>
                    <a:pt x="42319" y="409083"/>
                  </a:cubicBezTo>
                  <a:lnTo>
                    <a:pt x="84638" y="409083"/>
                  </a:lnTo>
                  <a:cubicBezTo>
                    <a:pt x="100219" y="409083"/>
                    <a:pt x="112850" y="396451"/>
                    <a:pt x="112850" y="380870"/>
                  </a:cubicBezTo>
                  <a:lnTo>
                    <a:pt x="112850" y="366764"/>
                  </a:lnTo>
                  <a:close/>
                  <a:moveTo>
                    <a:pt x="359710" y="247291"/>
                  </a:moveTo>
                  <a:cubicBezTo>
                    <a:pt x="356748" y="252754"/>
                    <a:pt x="353451" y="258029"/>
                    <a:pt x="349836" y="263083"/>
                  </a:cubicBezTo>
                  <a:cubicBezTo>
                    <a:pt x="343982" y="269962"/>
                    <a:pt x="340102" y="278298"/>
                    <a:pt x="338607" y="287205"/>
                  </a:cubicBezTo>
                  <a:cubicBezTo>
                    <a:pt x="338087" y="292814"/>
                    <a:pt x="339824" y="298399"/>
                    <a:pt x="343434" y="302723"/>
                  </a:cubicBezTo>
                  <a:cubicBezTo>
                    <a:pt x="350925" y="311693"/>
                    <a:pt x="364268" y="312893"/>
                    <a:pt x="373238" y="305402"/>
                  </a:cubicBezTo>
                  <a:cubicBezTo>
                    <a:pt x="378077" y="301336"/>
                    <a:pt x="380870" y="295338"/>
                    <a:pt x="380870" y="289018"/>
                  </a:cubicBezTo>
                  <a:cubicBezTo>
                    <a:pt x="380870" y="279510"/>
                    <a:pt x="375932" y="272253"/>
                    <a:pt x="369585" y="263083"/>
                  </a:cubicBezTo>
                  <a:cubicBezTo>
                    <a:pt x="365968" y="258030"/>
                    <a:pt x="362670" y="252756"/>
                    <a:pt x="359710" y="247291"/>
                  </a:cubicBezTo>
                  <a:close/>
                  <a:moveTo>
                    <a:pt x="211594" y="247291"/>
                  </a:moveTo>
                  <a:cubicBezTo>
                    <a:pt x="208635" y="252755"/>
                    <a:pt x="205337" y="258029"/>
                    <a:pt x="201720" y="263083"/>
                  </a:cubicBezTo>
                  <a:cubicBezTo>
                    <a:pt x="195868" y="269963"/>
                    <a:pt x="191986" y="278298"/>
                    <a:pt x="190484" y="287204"/>
                  </a:cubicBezTo>
                  <a:cubicBezTo>
                    <a:pt x="189962" y="292819"/>
                    <a:pt x="191701" y="298410"/>
                    <a:pt x="195317" y="302736"/>
                  </a:cubicBezTo>
                  <a:cubicBezTo>
                    <a:pt x="202812" y="311702"/>
                    <a:pt x="216156" y="312896"/>
                    <a:pt x="225122" y="305402"/>
                  </a:cubicBezTo>
                  <a:cubicBezTo>
                    <a:pt x="229961" y="301335"/>
                    <a:pt x="232755" y="295337"/>
                    <a:pt x="232754" y="289017"/>
                  </a:cubicBezTo>
                  <a:cubicBezTo>
                    <a:pt x="232754" y="279509"/>
                    <a:pt x="227817" y="272252"/>
                    <a:pt x="221469" y="263083"/>
                  </a:cubicBezTo>
                  <a:cubicBezTo>
                    <a:pt x="217849" y="258031"/>
                    <a:pt x="214551" y="252757"/>
                    <a:pt x="211594" y="247291"/>
                  </a:cubicBezTo>
                  <a:close/>
                  <a:moveTo>
                    <a:pt x="63478" y="247291"/>
                  </a:moveTo>
                  <a:cubicBezTo>
                    <a:pt x="60518" y="252755"/>
                    <a:pt x="57220" y="258029"/>
                    <a:pt x="53603" y="263083"/>
                  </a:cubicBezTo>
                  <a:cubicBezTo>
                    <a:pt x="47751" y="269963"/>
                    <a:pt x="43869" y="278298"/>
                    <a:pt x="42367" y="287204"/>
                  </a:cubicBezTo>
                  <a:cubicBezTo>
                    <a:pt x="41845" y="292819"/>
                    <a:pt x="43584" y="298410"/>
                    <a:pt x="47200" y="302736"/>
                  </a:cubicBezTo>
                  <a:cubicBezTo>
                    <a:pt x="54695" y="311702"/>
                    <a:pt x="68039" y="312896"/>
                    <a:pt x="77005" y="305402"/>
                  </a:cubicBezTo>
                  <a:cubicBezTo>
                    <a:pt x="81844" y="301335"/>
                    <a:pt x="84638" y="295337"/>
                    <a:pt x="84637" y="289017"/>
                  </a:cubicBezTo>
                  <a:cubicBezTo>
                    <a:pt x="84637" y="279509"/>
                    <a:pt x="79700" y="272252"/>
                    <a:pt x="73352" y="263083"/>
                  </a:cubicBezTo>
                  <a:cubicBezTo>
                    <a:pt x="69732" y="258031"/>
                    <a:pt x="66434" y="252757"/>
                    <a:pt x="63478" y="247291"/>
                  </a:cubicBezTo>
                  <a:close/>
                  <a:moveTo>
                    <a:pt x="356831" y="226176"/>
                  </a:moveTo>
                  <a:cubicBezTo>
                    <a:pt x="361669" y="224578"/>
                    <a:pt x="366886" y="227205"/>
                    <a:pt x="368484" y="232043"/>
                  </a:cubicBezTo>
                  <a:cubicBezTo>
                    <a:pt x="371595" y="240279"/>
                    <a:pt x="375870" y="248027"/>
                    <a:pt x="381180" y="255050"/>
                  </a:cubicBezTo>
                  <a:cubicBezTo>
                    <a:pt x="389278" y="264603"/>
                    <a:pt x="394112" y="276495"/>
                    <a:pt x="394976" y="288990"/>
                  </a:cubicBezTo>
                  <a:cubicBezTo>
                    <a:pt x="394976" y="289025"/>
                    <a:pt x="394976" y="289060"/>
                    <a:pt x="394976" y="289095"/>
                  </a:cubicBezTo>
                  <a:cubicBezTo>
                    <a:pt x="394980" y="308615"/>
                    <a:pt x="379159" y="324442"/>
                    <a:pt x="359640" y="324446"/>
                  </a:cubicBezTo>
                  <a:cubicBezTo>
                    <a:pt x="357566" y="324443"/>
                    <a:pt x="355497" y="324262"/>
                    <a:pt x="353454" y="323903"/>
                  </a:cubicBezTo>
                  <a:cubicBezTo>
                    <a:pt x="335612" y="320604"/>
                    <a:pt x="323142" y="304363"/>
                    <a:pt x="324564" y="286274"/>
                  </a:cubicBezTo>
                  <a:cubicBezTo>
                    <a:pt x="326135" y="274795"/>
                    <a:pt x="330881" y="263983"/>
                    <a:pt x="338269" y="255057"/>
                  </a:cubicBezTo>
                  <a:cubicBezTo>
                    <a:pt x="343577" y="248031"/>
                    <a:pt x="347852" y="240281"/>
                    <a:pt x="350964" y="232043"/>
                  </a:cubicBezTo>
                  <a:cubicBezTo>
                    <a:pt x="351880" y="229269"/>
                    <a:pt x="354056" y="227093"/>
                    <a:pt x="356831" y="226176"/>
                  </a:cubicBezTo>
                  <a:close/>
                  <a:moveTo>
                    <a:pt x="211594" y="225701"/>
                  </a:moveTo>
                  <a:cubicBezTo>
                    <a:pt x="215577" y="225706"/>
                    <a:pt x="219110" y="228256"/>
                    <a:pt x="220369" y="232035"/>
                  </a:cubicBezTo>
                  <a:cubicBezTo>
                    <a:pt x="223483" y="240274"/>
                    <a:pt x="227758" y="248026"/>
                    <a:pt x="233064" y="255056"/>
                  </a:cubicBezTo>
                  <a:cubicBezTo>
                    <a:pt x="241163" y="264607"/>
                    <a:pt x="245998" y="276496"/>
                    <a:pt x="246860" y="288989"/>
                  </a:cubicBezTo>
                  <a:cubicBezTo>
                    <a:pt x="246860" y="289022"/>
                    <a:pt x="246860" y="289055"/>
                    <a:pt x="246860" y="289088"/>
                  </a:cubicBezTo>
                  <a:cubicBezTo>
                    <a:pt x="246872" y="308607"/>
                    <a:pt x="231058" y="324441"/>
                    <a:pt x="211538" y="324452"/>
                  </a:cubicBezTo>
                  <a:cubicBezTo>
                    <a:pt x="209462" y="324452"/>
                    <a:pt x="207390" y="324273"/>
                    <a:pt x="205345" y="323916"/>
                  </a:cubicBezTo>
                  <a:cubicBezTo>
                    <a:pt x="187484" y="320633"/>
                    <a:pt x="174997" y="304377"/>
                    <a:pt x="176427" y="286273"/>
                  </a:cubicBezTo>
                  <a:cubicBezTo>
                    <a:pt x="177995" y="274797"/>
                    <a:pt x="182741" y="263989"/>
                    <a:pt x="190132" y="255070"/>
                  </a:cubicBezTo>
                  <a:cubicBezTo>
                    <a:pt x="195441" y="248042"/>
                    <a:pt x="199716" y="240289"/>
                    <a:pt x="202827" y="232049"/>
                  </a:cubicBezTo>
                  <a:cubicBezTo>
                    <a:pt x="204082" y="228269"/>
                    <a:pt x="207612" y="225714"/>
                    <a:pt x="211594" y="225701"/>
                  </a:cubicBezTo>
                  <a:close/>
                  <a:moveTo>
                    <a:pt x="63478" y="225701"/>
                  </a:moveTo>
                  <a:cubicBezTo>
                    <a:pt x="67460" y="225706"/>
                    <a:pt x="70993" y="228256"/>
                    <a:pt x="72252" y="232035"/>
                  </a:cubicBezTo>
                  <a:cubicBezTo>
                    <a:pt x="75363" y="240275"/>
                    <a:pt x="79638" y="248028"/>
                    <a:pt x="84947" y="255056"/>
                  </a:cubicBezTo>
                  <a:cubicBezTo>
                    <a:pt x="93046" y="264607"/>
                    <a:pt x="97881" y="276496"/>
                    <a:pt x="98743" y="288989"/>
                  </a:cubicBezTo>
                  <a:cubicBezTo>
                    <a:pt x="98743" y="289022"/>
                    <a:pt x="98743" y="289055"/>
                    <a:pt x="98743" y="289088"/>
                  </a:cubicBezTo>
                  <a:cubicBezTo>
                    <a:pt x="98751" y="308607"/>
                    <a:pt x="82934" y="324437"/>
                    <a:pt x="63414" y="324445"/>
                  </a:cubicBezTo>
                  <a:cubicBezTo>
                    <a:pt x="61341" y="324447"/>
                    <a:pt x="59271" y="324270"/>
                    <a:pt x="57228" y="323916"/>
                  </a:cubicBezTo>
                  <a:cubicBezTo>
                    <a:pt x="39367" y="320633"/>
                    <a:pt x="26880" y="304377"/>
                    <a:pt x="28310" y="286273"/>
                  </a:cubicBezTo>
                  <a:cubicBezTo>
                    <a:pt x="29878" y="274797"/>
                    <a:pt x="34625" y="263989"/>
                    <a:pt x="42015" y="255070"/>
                  </a:cubicBezTo>
                  <a:cubicBezTo>
                    <a:pt x="47323" y="248042"/>
                    <a:pt x="51599" y="240289"/>
                    <a:pt x="54710" y="232049"/>
                  </a:cubicBezTo>
                  <a:cubicBezTo>
                    <a:pt x="55965" y="228269"/>
                    <a:pt x="59495" y="225714"/>
                    <a:pt x="63478" y="225701"/>
                  </a:cubicBezTo>
                  <a:close/>
                  <a:moveTo>
                    <a:pt x="310338" y="197488"/>
                  </a:moveTo>
                  <a:lnTo>
                    <a:pt x="310338" y="352658"/>
                  </a:lnTo>
                  <a:lnTo>
                    <a:pt x="409082" y="352658"/>
                  </a:lnTo>
                  <a:lnTo>
                    <a:pt x="409082" y="197488"/>
                  </a:lnTo>
                  <a:close/>
                  <a:moveTo>
                    <a:pt x="162222" y="197488"/>
                  </a:moveTo>
                  <a:lnTo>
                    <a:pt x="162222" y="352658"/>
                  </a:lnTo>
                  <a:lnTo>
                    <a:pt x="260966" y="352658"/>
                  </a:lnTo>
                  <a:lnTo>
                    <a:pt x="260966" y="197488"/>
                  </a:lnTo>
                  <a:close/>
                  <a:moveTo>
                    <a:pt x="14106" y="197488"/>
                  </a:moveTo>
                  <a:lnTo>
                    <a:pt x="14106" y="352658"/>
                  </a:lnTo>
                  <a:lnTo>
                    <a:pt x="112850" y="352658"/>
                  </a:lnTo>
                  <a:lnTo>
                    <a:pt x="112850" y="197488"/>
                  </a:lnTo>
                  <a:close/>
                  <a:moveTo>
                    <a:pt x="331498" y="141063"/>
                  </a:moveTo>
                  <a:cubicBezTo>
                    <a:pt x="319811" y="141063"/>
                    <a:pt x="310338" y="150536"/>
                    <a:pt x="310338" y="162222"/>
                  </a:cubicBezTo>
                  <a:lnTo>
                    <a:pt x="310338" y="183382"/>
                  </a:lnTo>
                  <a:lnTo>
                    <a:pt x="409082" y="183382"/>
                  </a:lnTo>
                  <a:lnTo>
                    <a:pt x="409082" y="162222"/>
                  </a:lnTo>
                  <a:cubicBezTo>
                    <a:pt x="409082" y="150536"/>
                    <a:pt x="399609" y="141063"/>
                    <a:pt x="387923" y="141063"/>
                  </a:cubicBezTo>
                  <a:close/>
                  <a:moveTo>
                    <a:pt x="183382" y="141063"/>
                  </a:moveTo>
                  <a:cubicBezTo>
                    <a:pt x="171695" y="141063"/>
                    <a:pt x="162222" y="150536"/>
                    <a:pt x="162222" y="162222"/>
                  </a:cubicBezTo>
                  <a:lnTo>
                    <a:pt x="162222" y="183382"/>
                  </a:lnTo>
                  <a:lnTo>
                    <a:pt x="260966" y="183382"/>
                  </a:lnTo>
                  <a:lnTo>
                    <a:pt x="260966" y="162222"/>
                  </a:lnTo>
                  <a:cubicBezTo>
                    <a:pt x="260966" y="150536"/>
                    <a:pt x="251493" y="141063"/>
                    <a:pt x="239807" y="141063"/>
                  </a:cubicBezTo>
                  <a:close/>
                  <a:moveTo>
                    <a:pt x="35266" y="141063"/>
                  </a:moveTo>
                  <a:cubicBezTo>
                    <a:pt x="23580" y="141063"/>
                    <a:pt x="14106" y="150536"/>
                    <a:pt x="14106" y="162222"/>
                  </a:cubicBezTo>
                  <a:lnTo>
                    <a:pt x="14106" y="183382"/>
                  </a:lnTo>
                  <a:lnTo>
                    <a:pt x="112850" y="183382"/>
                  </a:lnTo>
                  <a:lnTo>
                    <a:pt x="112850" y="162222"/>
                  </a:lnTo>
                  <a:cubicBezTo>
                    <a:pt x="112850" y="150536"/>
                    <a:pt x="103377" y="141063"/>
                    <a:pt x="91691" y="141063"/>
                  </a:cubicBezTo>
                  <a:close/>
                  <a:moveTo>
                    <a:pt x="338551" y="98744"/>
                  </a:moveTo>
                  <a:cubicBezTo>
                    <a:pt x="334655" y="98744"/>
                    <a:pt x="331498" y="101902"/>
                    <a:pt x="331498" y="105797"/>
                  </a:cubicBezTo>
                  <a:lnTo>
                    <a:pt x="331498" y="126957"/>
                  </a:lnTo>
                  <a:lnTo>
                    <a:pt x="387923" y="126957"/>
                  </a:lnTo>
                  <a:lnTo>
                    <a:pt x="387923" y="105797"/>
                  </a:lnTo>
                  <a:cubicBezTo>
                    <a:pt x="387923" y="101902"/>
                    <a:pt x="384765" y="98744"/>
                    <a:pt x="380870" y="98744"/>
                  </a:cubicBezTo>
                  <a:close/>
                  <a:moveTo>
                    <a:pt x="190435" y="98744"/>
                  </a:moveTo>
                  <a:cubicBezTo>
                    <a:pt x="186539" y="98744"/>
                    <a:pt x="183382" y="101902"/>
                    <a:pt x="183382" y="105797"/>
                  </a:cubicBezTo>
                  <a:lnTo>
                    <a:pt x="183382" y="126957"/>
                  </a:lnTo>
                  <a:lnTo>
                    <a:pt x="239807" y="126957"/>
                  </a:lnTo>
                  <a:lnTo>
                    <a:pt x="239807" y="105797"/>
                  </a:lnTo>
                  <a:cubicBezTo>
                    <a:pt x="239807" y="101902"/>
                    <a:pt x="236649" y="98744"/>
                    <a:pt x="232754" y="98744"/>
                  </a:cubicBezTo>
                  <a:close/>
                  <a:moveTo>
                    <a:pt x="42319" y="98744"/>
                  </a:moveTo>
                  <a:cubicBezTo>
                    <a:pt x="38424" y="98744"/>
                    <a:pt x="35266" y="101902"/>
                    <a:pt x="35266" y="105797"/>
                  </a:cubicBezTo>
                  <a:lnTo>
                    <a:pt x="35266" y="126957"/>
                  </a:lnTo>
                  <a:lnTo>
                    <a:pt x="91691" y="126957"/>
                  </a:lnTo>
                  <a:lnTo>
                    <a:pt x="91691" y="105797"/>
                  </a:lnTo>
                  <a:cubicBezTo>
                    <a:pt x="91691" y="101902"/>
                    <a:pt x="88533" y="98744"/>
                    <a:pt x="84638" y="98744"/>
                  </a:cubicBezTo>
                  <a:close/>
                  <a:moveTo>
                    <a:pt x="352093" y="14106"/>
                  </a:moveTo>
                  <a:lnTo>
                    <a:pt x="346218" y="84638"/>
                  </a:lnTo>
                  <a:lnTo>
                    <a:pt x="373203" y="84638"/>
                  </a:lnTo>
                  <a:lnTo>
                    <a:pt x="367328" y="14106"/>
                  </a:lnTo>
                  <a:close/>
                  <a:moveTo>
                    <a:pt x="203977" y="14106"/>
                  </a:moveTo>
                  <a:lnTo>
                    <a:pt x="198102" y="84638"/>
                  </a:lnTo>
                  <a:lnTo>
                    <a:pt x="225087" y="84638"/>
                  </a:lnTo>
                  <a:lnTo>
                    <a:pt x="219212" y="14106"/>
                  </a:lnTo>
                  <a:close/>
                  <a:moveTo>
                    <a:pt x="55861" y="14106"/>
                  </a:moveTo>
                  <a:lnTo>
                    <a:pt x="49986" y="84638"/>
                  </a:lnTo>
                  <a:lnTo>
                    <a:pt x="76971" y="84638"/>
                  </a:lnTo>
                  <a:lnTo>
                    <a:pt x="71096" y="14106"/>
                  </a:lnTo>
                  <a:close/>
                  <a:moveTo>
                    <a:pt x="352093" y="0"/>
                  </a:moveTo>
                  <a:lnTo>
                    <a:pt x="367328" y="0"/>
                  </a:lnTo>
                  <a:cubicBezTo>
                    <a:pt x="374649" y="40"/>
                    <a:pt x="380737" y="5643"/>
                    <a:pt x="381385" y="12935"/>
                  </a:cubicBezTo>
                  <a:lnTo>
                    <a:pt x="387450" y="85795"/>
                  </a:lnTo>
                  <a:cubicBezTo>
                    <a:pt x="396118" y="88616"/>
                    <a:pt x="401996" y="96682"/>
                    <a:pt x="402029" y="105797"/>
                  </a:cubicBezTo>
                  <a:lnTo>
                    <a:pt x="402029" y="129947"/>
                  </a:lnTo>
                  <a:cubicBezTo>
                    <a:pt x="414865" y="135550"/>
                    <a:pt x="423170" y="148217"/>
                    <a:pt x="423189" y="162222"/>
                  </a:cubicBezTo>
                  <a:lnTo>
                    <a:pt x="423189" y="380870"/>
                  </a:lnTo>
                  <a:cubicBezTo>
                    <a:pt x="423165" y="404232"/>
                    <a:pt x="404232" y="423166"/>
                    <a:pt x="380870" y="423189"/>
                  </a:cubicBezTo>
                  <a:lnTo>
                    <a:pt x="338551" y="423189"/>
                  </a:lnTo>
                  <a:cubicBezTo>
                    <a:pt x="315189" y="423166"/>
                    <a:pt x="296255" y="404232"/>
                    <a:pt x="296232" y="380870"/>
                  </a:cubicBezTo>
                  <a:lnTo>
                    <a:pt x="296232" y="162222"/>
                  </a:lnTo>
                  <a:cubicBezTo>
                    <a:pt x="296250" y="148217"/>
                    <a:pt x="304555" y="135550"/>
                    <a:pt x="317391" y="129947"/>
                  </a:cubicBezTo>
                  <a:lnTo>
                    <a:pt x="317391" y="105797"/>
                  </a:lnTo>
                  <a:cubicBezTo>
                    <a:pt x="317425" y="96682"/>
                    <a:pt x="323303" y="88616"/>
                    <a:pt x="331970" y="85795"/>
                  </a:cubicBezTo>
                  <a:lnTo>
                    <a:pt x="338043" y="12935"/>
                  </a:lnTo>
                  <a:cubicBezTo>
                    <a:pt x="338687" y="5644"/>
                    <a:pt x="344773" y="41"/>
                    <a:pt x="352093" y="0"/>
                  </a:cubicBezTo>
                  <a:close/>
                  <a:moveTo>
                    <a:pt x="203977" y="0"/>
                  </a:moveTo>
                  <a:lnTo>
                    <a:pt x="219212" y="0"/>
                  </a:lnTo>
                  <a:cubicBezTo>
                    <a:pt x="226533" y="40"/>
                    <a:pt x="232621" y="5643"/>
                    <a:pt x="233269" y="12935"/>
                  </a:cubicBezTo>
                  <a:lnTo>
                    <a:pt x="239334" y="85795"/>
                  </a:lnTo>
                  <a:cubicBezTo>
                    <a:pt x="248002" y="88616"/>
                    <a:pt x="253880" y="96682"/>
                    <a:pt x="253913" y="105797"/>
                  </a:cubicBezTo>
                  <a:lnTo>
                    <a:pt x="253913" y="129947"/>
                  </a:lnTo>
                  <a:cubicBezTo>
                    <a:pt x="266749" y="135550"/>
                    <a:pt x="275054" y="148217"/>
                    <a:pt x="275073" y="162222"/>
                  </a:cubicBezTo>
                  <a:lnTo>
                    <a:pt x="275073" y="380870"/>
                  </a:lnTo>
                  <a:cubicBezTo>
                    <a:pt x="275049" y="404232"/>
                    <a:pt x="256116" y="423166"/>
                    <a:pt x="232754" y="423189"/>
                  </a:cubicBezTo>
                  <a:lnTo>
                    <a:pt x="190435" y="423189"/>
                  </a:lnTo>
                  <a:cubicBezTo>
                    <a:pt x="167073" y="423166"/>
                    <a:pt x="148139" y="404232"/>
                    <a:pt x="148116" y="380870"/>
                  </a:cubicBezTo>
                  <a:lnTo>
                    <a:pt x="148116" y="162222"/>
                  </a:lnTo>
                  <a:cubicBezTo>
                    <a:pt x="148134" y="148217"/>
                    <a:pt x="156439" y="135550"/>
                    <a:pt x="169275" y="129947"/>
                  </a:cubicBezTo>
                  <a:lnTo>
                    <a:pt x="169275" y="105797"/>
                  </a:lnTo>
                  <a:cubicBezTo>
                    <a:pt x="169308" y="96684"/>
                    <a:pt x="175182" y="88619"/>
                    <a:pt x="183847" y="85795"/>
                  </a:cubicBezTo>
                  <a:lnTo>
                    <a:pt x="189920" y="12935"/>
                  </a:lnTo>
                  <a:cubicBezTo>
                    <a:pt x="190568" y="5643"/>
                    <a:pt x="196656" y="40"/>
                    <a:pt x="203977" y="0"/>
                  </a:cubicBezTo>
                  <a:close/>
                  <a:moveTo>
                    <a:pt x="55861" y="0"/>
                  </a:moveTo>
                  <a:lnTo>
                    <a:pt x="71096" y="0"/>
                  </a:lnTo>
                  <a:cubicBezTo>
                    <a:pt x="78416" y="40"/>
                    <a:pt x="84505" y="5643"/>
                    <a:pt x="85153" y="12935"/>
                  </a:cubicBezTo>
                  <a:lnTo>
                    <a:pt x="91225" y="85795"/>
                  </a:lnTo>
                  <a:cubicBezTo>
                    <a:pt x="99890" y="88619"/>
                    <a:pt x="105765" y="96684"/>
                    <a:pt x="105797" y="105797"/>
                  </a:cubicBezTo>
                  <a:lnTo>
                    <a:pt x="105797" y="129947"/>
                  </a:lnTo>
                  <a:cubicBezTo>
                    <a:pt x="118633" y="135550"/>
                    <a:pt x="126938" y="148217"/>
                    <a:pt x="126957" y="162222"/>
                  </a:cubicBezTo>
                  <a:lnTo>
                    <a:pt x="126957" y="380870"/>
                  </a:lnTo>
                  <a:cubicBezTo>
                    <a:pt x="126933" y="404232"/>
                    <a:pt x="108000" y="423166"/>
                    <a:pt x="84638" y="423189"/>
                  </a:cubicBezTo>
                  <a:lnTo>
                    <a:pt x="42319" y="423189"/>
                  </a:lnTo>
                  <a:cubicBezTo>
                    <a:pt x="18956" y="423166"/>
                    <a:pt x="23" y="404232"/>
                    <a:pt x="0" y="380870"/>
                  </a:cubicBezTo>
                  <a:lnTo>
                    <a:pt x="0" y="162222"/>
                  </a:lnTo>
                  <a:cubicBezTo>
                    <a:pt x="18" y="148217"/>
                    <a:pt x="8323" y="135550"/>
                    <a:pt x="21159" y="129947"/>
                  </a:cubicBezTo>
                  <a:lnTo>
                    <a:pt x="21159" y="105797"/>
                  </a:lnTo>
                  <a:cubicBezTo>
                    <a:pt x="21192" y="96684"/>
                    <a:pt x="27067" y="88619"/>
                    <a:pt x="35731" y="85795"/>
                  </a:cubicBezTo>
                  <a:lnTo>
                    <a:pt x="41804" y="12935"/>
                  </a:lnTo>
                  <a:cubicBezTo>
                    <a:pt x="42452" y="5643"/>
                    <a:pt x="48540" y="40"/>
                    <a:pt x="55861" y="0"/>
                  </a:cubicBezTo>
                  <a:close/>
                </a:path>
              </a:pathLst>
            </a:custGeom>
            <a:solidFill>
              <a:schemeClr val="accent6"/>
            </a:solidFill>
            <a:ln w="6985" cap="flat">
              <a:noFill/>
              <a:prstDash val="solid"/>
              <a:miter/>
            </a:ln>
          </p:spPr>
          <p:txBody>
            <a:bodyPr lIns="0" tIns="0" rIns="0" bIns="0" rtlCol="0" anchor="ctr"/>
            <a:lstStyle/>
            <a:p>
              <a:endParaRPr lang="de-DE" dirty="0"/>
            </a:p>
          </p:txBody>
        </p:sp>
      </p:grpSp>
      <p:grpSp>
        <p:nvGrpSpPr>
          <p:cNvPr id="73" name="Gruppieren 72">
            <a:extLst>
              <a:ext uri="{FF2B5EF4-FFF2-40B4-BE49-F238E27FC236}">
                <a16:creationId xmlns:a16="http://schemas.microsoft.com/office/drawing/2014/main" id="{EBF14D63-F118-6ED2-1E6C-B4A919A5FF49}"/>
              </a:ext>
            </a:extLst>
          </p:cNvPr>
          <p:cNvGrpSpPr>
            <a:grpSpLocks noChangeAspect="1"/>
          </p:cNvGrpSpPr>
          <p:nvPr/>
        </p:nvGrpSpPr>
        <p:grpSpPr bwMode="gray">
          <a:xfrm>
            <a:off x="2102043" y="3209400"/>
            <a:ext cx="900000" cy="900000"/>
            <a:chOff x="2148873" y="3209400"/>
            <a:chExt cx="900000" cy="900000"/>
          </a:xfrm>
        </p:grpSpPr>
        <p:sp>
          <p:nvSpPr>
            <p:cNvPr id="18" name="Freihandform: Form 17">
              <a:extLst>
                <a:ext uri="{FF2B5EF4-FFF2-40B4-BE49-F238E27FC236}">
                  <a16:creationId xmlns:a16="http://schemas.microsoft.com/office/drawing/2014/main" id="{77E2CFD5-AC3E-4CB1-BE9D-05A441824CAF}"/>
                </a:ext>
              </a:extLst>
            </p:cNvPr>
            <p:cNvSpPr>
              <a:spLocks noChangeAspect="1"/>
            </p:cNvSpPr>
            <p:nvPr/>
          </p:nvSpPr>
          <p:spPr bwMode="gray">
            <a:xfrm>
              <a:off x="2148873" y="3209400"/>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71" name="Freihandform: Form 70">
              <a:extLst>
                <a:ext uri="{FF2B5EF4-FFF2-40B4-BE49-F238E27FC236}">
                  <a16:creationId xmlns:a16="http://schemas.microsoft.com/office/drawing/2014/main" id="{40EFCF45-2577-1AB1-C0C5-BB33FAEBDF13}"/>
                </a:ext>
              </a:extLst>
            </p:cNvPr>
            <p:cNvSpPr>
              <a:spLocks noChangeAspect="1"/>
            </p:cNvSpPr>
            <p:nvPr/>
          </p:nvSpPr>
          <p:spPr bwMode="gray">
            <a:xfrm>
              <a:off x="2356627" y="3456001"/>
              <a:ext cx="484491" cy="406798"/>
            </a:xfrm>
            <a:custGeom>
              <a:avLst/>
              <a:gdLst>
                <a:gd name="connsiteX0" fmla="*/ 552714 w 605614"/>
                <a:gd name="connsiteY0" fmla="*/ 478269 h 508498"/>
                <a:gd name="connsiteX1" fmla="*/ 545156 w 605614"/>
                <a:gd name="connsiteY1" fmla="*/ 485827 h 508498"/>
                <a:gd name="connsiteX2" fmla="*/ 552714 w 605614"/>
                <a:gd name="connsiteY2" fmla="*/ 493384 h 508498"/>
                <a:gd name="connsiteX3" fmla="*/ 560271 w 605614"/>
                <a:gd name="connsiteY3" fmla="*/ 485827 h 508498"/>
                <a:gd name="connsiteX4" fmla="*/ 552714 w 605614"/>
                <a:gd name="connsiteY4" fmla="*/ 478269 h 508498"/>
                <a:gd name="connsiteX5" fmla="*/ 445906 w 605614"/>
                <a:gd name="connsiteY5" fmla="*/ 478269 h 508498"/>
                <a:gd name="connsiteX6" fmla="*/ 438348 w 605614"/>
                <a:gd name="connsiteY6" fmla="*/ 485827 h 508498"/>
                <a:gd name="connsiteX7" fmla="*/ 445906 w 605614"/>
                <a:gd name="connsiteY7" fmla="*/ 493384 h 508498"/>
                <a:gd name="connsiteX8" fmla="*/ 453463 w 605614"/>
                <a:gd name="connsiteY8" fmla="*/ 485827 h 508498"/>
                <a:gd name="connsiteX9" fmla="*/ 445906 w 605614"/>
                <a:gd name="connsiteY9" fmla="*/ 478269 h 508498"/>
                <a:gd name="connsiteX10" fmla="*/ 205052 w 605614"/>
                <a:gd name="connsiteY10" fmla="*/ 478269 h 508498"/>
                <a:gd name="connsiteX11" fmla="*/ 197494 w 605614"/>
                <a:gd name="connsiteY11" fmla="*/ 485827 h 508498"/>
                <a:gd name="connsiteX12" fmla="*/ 205052 w 605614"/>
                <a:gd name="connsiteY12" fmla="*/ 493384 h 508498"/>
                <a:gd name="connsiteX13" fmla="*/ 212609 w 605614"/>
                <a:gd name="connsiteY13" fmla="*/ 485827 h 508498"/>
                <a:gd name="connsiteX14" fmla="*/ 205052 w 605614"/>
                <a:gd name="connsiteY14" fmla="*/ 478269 h 508498"/>
                <a:gd name="connsiteX15" fmla="*/ 98244 w 605614"/>
                <a:gd name="connsiteY15" fmla="*/ 478269 h 508498"/>
                <a:gd name="connsiteX16" fmla="*/ 90686 w 605614"/>
                <a:gd name="connsiteY16" fmla="*/ 485827 h 508498"/>
                <a:gd name="connsiteX17" fmla="*/ 98244 w 605614"/>
                <a:gd name="connsiteY17" fmla="*/ 493384 h 508498"/>
                <a:gd name="connsiteX18" fmla="*/ 105801 w 605614"/>
                <a:gd name="connsiteY18" fmla="*/ 485827 h 508498"/>
                <a:gd name="connsiteX19" fmla="*/ 98244 w 605614"/>
                <a:gd name="connsiteY19" fmla="*/ 478269 h 508498"/>
                <a:gd name="connsiteX20" fmla="*/ 552714 w 605614"/>
                <a:gd name="connsiteY20" fmla="*/ 463155 h 508498"/>
                <a:gd name="connsiteX21" fmla="*/ 575385 w 605614"/>
                <a:gd name="connsiteY21" fmla="*/ 485827 h 508498"/>
                <a:gd name="connsiteX22" fmla="*/ 552714 w 605614"/>
                <a:gd name="connsiteY22" fmla="*/ 508498 h 508498"/>
                <a:gd name="connsiteX23" fmla="*/ 530042 w 605614"/>
                <a:gd name="connsiteY23" fmla="*/ 485827 h 508498"/>
                <a:gd name="connsiteX24" fmla="*/ 552714 w 605614"/>
                <a:gd name="connsiteY24" fmla="*/ 463155 h 508498"/>
                <a:gd name="connsiteX25" fmla="*/ 445906 w 605614"/>
                <a:gd name="connsiteY25" fmla="*/ 463155 h 508498"/>
                <a:gd name="connsiteX26" fmla="*/ 468577 w 605614"/>
                <a:gd name="connsiteY26" fmla="*/ 485827 h 508498"/>
                <a:gd name="connsiteX27" fmla="*/ 445906 w 605614"/>
                <a:gd name="connsiteY27" fmla="*/ 508498 h 508498"/>
                <a:gd name="connsiteX28" fmla="*/ 423234 w 605614"/>
                <a:gd name="connsiteY28" fmla="*/ 485827 h 508498"/>
                <a:gd name="connsiteX29" fmla="*/ 445906 w 605614"/>
                <a:gd name="connsiteY29" fmla="*/ 463155 h 508498"/>
                <a:gd name="connsiteX30" fmla="*/ 205052 w 605614"/>
                <a:gd name="connsiteY30" fmla="*/ 463155 h 508498"/>
                <a:gd name="connsiteX31" fmla="*/ 227723 w 605614"/>
                <a:gd name="connsiteY31" fmla="*/ 485827 h 508498"/>
                <a:gd name="connsiteX32" fmla="*/ 205052 w 605614"/>
                <a:gd name="connsiteY32" fmla="*/ 508498 h 508498"/>
                <a:gd name="connsiteX33" fmla="*/ 182380 w 605614"/>
                <a:gd name="connsiteY33" fmla="*/ 485827 h 508498"/>
                <a:gd name="connsiteX34" fmla="*/ 205052 w 605614"/>
                <a:gd name="connsiteY34" fmla="*/ 463155 h 508498"/>
                <a:gd name="connsiteX35" fmla="*/ 98244 w 605614"/>
                <a:gd name="connsiteY35" fmla="*/ 463155 h 508498"/>
                <a:gd name="connsiteX36" fmla="*/ 120915 w 605614"/>
                <a:gd name="connsiteY36" fmla="*/ 485827 h 508498"/>
                <a:gd name="connsiteX37" fmla="*/ 98244 w 605614"/>
                <a:gd name="connsiteY37" fmla="*/ 508498 h 508498"/>
                <a:gd name="connsiteX38" fmla="*/ 75572 w 605614"/>
                <a:gd name="connsiteY38" fmla="*/ 485827 h 508498"/>
                <a:gd name="connsiteX39" fmla="*/ 98244 w 605614"/>
                <a:gd name="connsiteY39" fmla="*/ 463155 h 508498"/>
                <a:gd name="connsiteX40" fmla="*/ 416700 w 605614"/>
                <a:gd name="connsiteY40" fmla="*/ 327125 h 508498"/>
                <a:gd name="connsiteX41" fmla="*/ 436853 w 605614"/>
                <a:gd name="connsiteY41" fmla="*/ 417812 h 508498"/>
                <a:gd name="connsiteX42" fmla="*/ 562128 w 605614"/>
                <a:gd name="connsiteY42" fmla="*/ 417812 h 508498"/>
                <a:gd name="connsiteX43" fmla="*/ 588038 w 605614"/>
                <a:gd name="connsiteY43" fmla="*/ 327125 h 508498"/>
                <a:gd name="connsiteX44" fmla="*/ 69038 w 605614"/>
                <a:gd name="connsiteY44" fmla="*/ 327125 h 508498"/>
                <a:gd name="connsiteX45" fmla="*/ 89191 w 605614"/>
                <a:gd name="connsiteY45" fmla="*/ 417812 h 508498"/>
                <a:gd name="connsiteX46" fmla="*/ 214466 w 605614"/>
                <a:gd name="connsiteY46" fmla="*/ 417812 h 508498"/>
                <a:gd name="connsiteX47" fmla="*/ 240376 w 605614"/>
                <a:gd name="connsiteY47" fmla="*/ 327125 h 508498"/>
                <a:gd name="connsiteX48" fmla="*/ 355219 w 605614"/>
                <a:gd name="connsiteY48" fmla="*/ 281782 h 508498"/>
                <a:gd name="connsiteX49" fmla="*/ 400563 w 605614"/>
                <a:gd name="connsiteY49" fmla="*/ 281782 h 508498"/>
                <a:gd name="connsiteX50" fmla="*/ 407941 w 605614"/>
                <a:gd name="connsiteY50" fmla="*/ 287700 h 508498"/>
                <a:gd name="connsiteX51" fmla="*/ 413343 w 605614"/>
                <a:gd name="connsiteY51" fmla="*/ 312011 h 508498"/>
                <a:gd name="connsiteX52" fmla="*/ 598058 w 605614"/>
                <a:gd name="connsiteY52" fmla="*/ 312011 h 508498"/>
                <a:gd name="connsiteX53" fmla="*/ 604092 w 605614"/>
                <a:gd name="connsiteY53" fmla="*/ 315018 h 508498"/>
                <a:gd name="connsiteX54" fmla="*/ 605324 w 605614"/>
                <a:gd name="connsiteY54" fmla="*/ 321644 h 508498"/>
                <a:gd name="connsiteX55" fmla="*/ 575095 w 605614"/>
                <a:gd name="connsiteY55" fmla="*/ 427445 h 508498"/>
                <a:gd name="connsiteX56" fmla="*/ 567829 w 605614"/>
                <a:gd name="connsiteY56" fmla="*/ 432926 h 508498"/>
                <a:gd name="connsiteX57" fmla="*/ 430813 w 605614"/>
                <a:gd name="connsiteY57" fmla="*/ 432926 h 508498"/>
                <a:gd name="connsiteX58" fmla="*/ 430783 w 605614"/>
                <a:gd name="connsiteY58" fmla="*/ 432928 h 508498"/>
                <a:gd name="connsiteX59" fmla="*/ 430772 w 605614"/>
                <a:gd name="connsiteY59" fmla="*/ 432928 h 508498"/>
                <a:gd name="connsiteX60" fmla="*/ 423234 w 605614"/>
                <a:gd name="connsiteY60" fmla="*/ 440484 h 508498"/>
                <a:gd name="connsiteX61" fmla="*/ 430791 w 605614"/>
                <a:gd name="connsiteY61" fmla="*/ 448041 h 508498"/>
                <a:gd name="connsiteX62" fmla="*/ 567829 w 605614"/>
                <a:gd name="connsiteY62" fmla="*/ 448041 h 508498"/>
                <a:gd name="connsiteX63" fmla="*/ 575386 w 605614"/>
                <a:gd name="connsiteY63" fmla="*/ 455598 h 508498"/>
                <a:gd name="connsiteX64" fmla="*/ 567829 w 605614"/>
                <a:gd name="connsiteY64" fmla="*/ 463155 h 508498"/>
                <a:gd name="connsiteX65" fmla="*/ 552714 w 605614"/>
                <a:gd name="connsiteY65" fmla="*/ 463155 h 508498"/>
                <a:gd name="connsiteX66" fmla="*/ 445906 w 605614"/>
                <a:gd name="connsiteY66" fmla="*/ 463155 h 508498"/>
                <a:gd name="connsiteX67" fmla="*/ 430791 w 605614"/>
                <a:gd name="connsiteY67" fmla="*/ 463155 h 508498"/>
                <a:gd name="connsiteX68" fmla="*/ 408120 w 605614"/>
                <a:gd name="connsiteY68" fmla="*/ 440484 h 508498"/>
                <a:gd name="connsiteX69" fmla="*/ 421786 w 605614"/>
                <a:gd name="connsiteY69" fmla="*/ 419682 h 508498"/>
                <a:gd name="connsiteX70" fmla="*/ 394501 w 605614"/>
                <a:gd name="connsiteY70" fmla="*/ 296896 h 508498"/>
                <a:gd name="connsiteX71" fmla="*/ 355219 w 605614"/>
                <a:gd name="connsiteY71" fmla="*/ 296896 h 508498"/>
                <a:gd name="connsiteX72" fmla="*/ 347662 w 605614"/>
                <a:gd name="connsiteY72" fmla="*/ 289339 h 508498"/>
                <a:gd name="connsiteX73" fmla="*/ 355219 w 605614"/>
                <a:gd name="connsiteY73" fmla="*/ 281782 h 508498"/>
                <a:gd name="connsiteX74" fmla="*/ 7557 w 605614"/>
                <a:gd name="connsiteY74" fmla="*/ 281782 h 508498"/>
                <a:gd name="connsiteX75" fmla="*/ 52901 w 605614"/>
                <a:gd name="connsiteY75" fmla="*/ 281782 h 508498"/>
                <a:gd name="connsiteX76" fmla="*/ 60279 w 605614"/>
                <a:gd name="connsiteY76" fmla="*/ 287700 h 508498"/>
                <a:gd name="connsiteX77" fmla="*/ 65681 w 605614"/>
                <a:gd name="connsiteY77" fmla="*/ 312011 h 508498"/>
                <a:gd name="connsiteX78" fmla="*/ 250396 w 605614"/>
                <a:gd name="connsiteY78" fmla="*/ 312011 h 508498"/>
                <a:gd name="connsiteX79" fmla="*/ 256430 w 605614"/>
                <a:gd name="connsiteY79" fmla="*/ 315018 h 508498"/>
                <a:gd name="connsiteX80" fmla="*/ 257662 w 605614"/>
                <a:gd name="connsiteY80" fmla="*/ 321644 h 508498"/>
                <a:gd name="connsiteX81" fmla="*/ 227433 w 605614"/>
                <a:gd name="connsiteY81" fmla="*/ 427445 h 508498"/>
                <a:gd name="connsiteX82" fmla="*/ 220167 w 605614"/>
                <a:gd name="connsiteY82" fmla="*/ 432926 h 508498"/>
                <a:gd name="connsiteX83" fmla="*/ 83151 w 605614"/>
                <a:gd name="connsiteY83" fmla="*/ 432926 h 508498"/>
                <a:gd name="connsiteX84" fmla="*/ 83121 w 605614"/>
                <a:gd name="connsiteY84" fmla="*/ 432928 h 508498"/>
                <a:gd name="connsiteX85" fmla="*/ 83110 w 605614"/>
                <a:gd name="connsiteY85" fmla="*/ 432928 h 508498"/>
                <a:gd name="connsiteX86" fmla="*/ 75572 w 605614"/>
                <a:gd name="connsiteY86" fmla="*/ 440484 h 508498"/>
                <a:gd name="connsiteX87" fmla="*/ 83129 w 605614"/>
                <a:gd name="connsiteY87" fmla="*/ 448041 h 508498"/>
                <a:gd name="connsiteX88" fmla="*/ 220167 w 605614"/>
                <a:gd name="connsiteY88" fmla="*/ 448041 h 508498"/>
                <a:gd name="connsiteX89" fmla="*/ 227724 w 605614"/>
                <a:gd name="connsiteY89" fmla="*/ 455598 h 508498"/>
                <a:gd name="connsiteX90" fmla="*/ 220167 w 605614"/>
                <a:gd name="connsiteY90" fmla="*/ 463155 h 508498"/>
                <a:gd name="connsiteX91" fmla="*/ 205052 w 605614"/>
                <a:gd name="connsiteY91" fmla="*/ 463155 h 508498"/>
                <a:gd name="connsiteX92" fmla="*/ 98244 w 605614"/>
                <a:gd name="connsiteY92" fmla="*/ 463155 h 508498"/>
                <a:gd name="connsiteX93" fmla="*/ 83129 w 605614"/>
                <a:gd name="connsiteY93" fmla="*/ 463155 h 508498"/>
                <a:gd name="connsiteX94" fmla="*/ 60458 w 605614"/>
                <a:gd name="connsiteY94" fmla="*/ 440484 h 508498"/>
                <a:gd name="connsiteX95" fmla="*/ 74124 w 605614"/>
                <a:gd name="connsiteY95" fmla="*/ 419682 h 508498"/>
                <a:gd name="connsiteX96" fmla="*/ 46839 w 605614"/>
                <a:gd name="connsiteY96" fmla="*/ 296896 h 508498"/>
                <a:gd name="connsiteX97" fmla="*/ 7557 w 605614"/>
                <a:gd name="connsiteY97" fmla="*/ 296896 h 508498"/>
                <a:gd name="connsiteX98" fmla="*/ 0 w 605614"/>
                <a:gd name="connsiteY98" fmla="*/ 289339 h 508498"/>
                <a:gd name="connsiteX99" fmla="*/ 7557 w 605614"/>
                <a:gd name="connsiteY99" fmla="*/ 281782 h 508498"/>
                <a:gd name="connsiteX100" fmla="*/ 378883 w 605614"/>
                <a:gd name="connsiteY100" fmla="*/ 196487 h 508498"/>
                <a:gd name="connsiteX101" fmla="*/ 371325 w 605614"/>
                <a:gd name="connsiteY101" fmla="*/ 204045 h 508498"/>
                <a:gd name="connsiteX102" fmla="*/ 378883 w 605614"/>
                <a:gd name="connsiteY102" fmla="*/ 211602 h 508498"/>
                <a:gd name="connsiteX103" fmla="*/ 386440 w 605614"/>
                <a:gd name="connsiteY103" fmla="*/ 204045 h 508498"/>
                <a:gd name="connsiteX104" fmla="*/ 378883 w 605614"/>
                <a:gd name="connsiteY104" fmla="*/ 196487 h 508498"/>
                <a:gd name="connsiteX105" fmla="*/ 272075 w 605614"/>
                <a:gd name="connsiteY105" fmla="*/ 196487 h 508498"/>
                <a:gd name="connsiteX106" fmla="*/ 264517 w 605614"/>
                <a:gd name="connsiteY106" fmla="*/ 204045 h 508498"/>
                <a:gd name="connsiteX107" fmla="*/ 272075 w 605614"/>
                <a:gd name="connsiteY107" fmla="*/ 211602 h 508498"/>
                <a:gd name="connsiteX108" fmla="*/ 279632 w 605614"/>
                <a:gd name="connsiteY108" fmla="*/ 204045 h 508498"/>
                <a:gd name="connsiteX109" fmla="*/ 272075 w 605614"/>
                <a:gd name="connsiteY109" fmla="*/ 196487 h 508498"/>
                <a:gd name="connsiteX110" fmla="*/ 378883 w 605614"/>
                <a:gd name="connsiteY110" fmla="*/ 181373 h 508498"/>
                <a:gd name="connsiteX111" fmla="*/ 401554 w 605614"/>
                <a:gd name="connsiteY111" fmla="*/ 204045 h 508498"/>
                <a:gd name="connsiteX112" fmla="*/ 378883 w 605614"/>
                <a:gd name="connsiteY112" fmla="*/ 226716 h 508498"/>
                <a:gd name="connsiteX113" fmla="*/ 356211 w 605614"/>
                <a:gd name="connsiteY113" fmla="*/ 204045 h 508498"/>
                <a:gd name="connsiteX114" fmla="*/ 378883 w 605614"/>
                <a:gd name="connsiteY114" fmla="*/ 181373 h 508498"/>
                <a:gd name="connsiteX115" fmla="*/ 272075 w 605614"/>
                <a:gd name="connsiteY115" fmla="*/ 181373 h 508498"/>
                <a:gd name="connsiteX116" fmla="*/ 294746 w 605614"/>
                <a:gd name="connsiteY116" fmla="*/ 204045 h 508498"/>
                <a:gd name="connsiteX117" fmla="*/ 272075 w 605614"/>
                <a:gd name="connsiteY117" fmla="*/ 226716 h 508498"/>
                <a:gd name="connsiteX118" fmla="*/ 249403 w 605614"/>
                <a:gd name="connsiteY118" fmla="*/ 204045 h 508498"/>
                <a:gd name="connsiteX119" fmla="*/ 272075 w 605614"/>
                <a:gd name="connsiteY119" fmla="*/ 181373 h 508498"/>
                <a:gd name="connsiteX120" fmla="*/ 242869 w 605614"/>
                <a:gd name="connsiteY120" fmla="*/ 45343 h 508498"/>
                <a:gd name="connsiteX121" fmla="*/ 263022 w 605614"/>
                <a:gd name="connsiteY121" fmla="*/ 136030 h 508498"/>
                <a:gd name="connsiteX122" fmla="*/ 388297 w 605614"/>
                <a:gd name="connsiteY122" fmla="*/ 136030 h 508498"/>
                <a:gd name="connsiteX123" fmla="*/ 414207 w 605614"/>
                <a:gd name="connsiteY123" fmla="*/ 45343 h 508498"/>
                <a:gd name="connsiteX124" fmla="*/ 181388 w 605614"/>
                <a:gd name="connsiteY124" fmla="*/ 0 h 508498"/>
                <a:gd name="connsiteX125" fmla="*/ 226732 w 605614"/>
                <a:gd name="connsiteY125" fmla="*/ 0 h 508498"/>
                <a:gd name="connsiteX126" fmla="*/ 234110 w 605614"/>
                <a:gd name="connsiteY126" fmla="*/ 5918 h 508498"/>
                <a:gd name="connsiteX127" fmla="*/ 239512 w 605614"/>
                <a:gd name="connsiteY127" fmla="*/ 30229 h 508498"/>
                <a:gd name="connsiteX128" fmla="*/ 424227 w 605614"/>
                <a:gd name="connsiteY128" fmla="*/ 30229 h 508498"/>
                <a:gd name="connsiteX129" fmla="*/ 430261 w 605614"/>
                <a:gd name="connsiteY129" fmla="*/ 33236 h 508498"/>
                <a:gd name="connsiteX130" fmla="*/ 431493 w 605614"/>
                <a:gd name="connsiteY130" fmla="*/ 39862 h 508498"/>
                <a:gd name="connsiteX131" fmla="*/ 401264 w 605614"/>
                <a:gd name="connsiteY131" fmla="*/ 145663 h 508498"/>
                <a:gd name="connsiteX132" fmla="*/ 393998 w 605614"/>
                <a:gd name="connsiteY132" fmla="*/ 151144 h 508498"/>
                <a:gd name="connsiteX133" fmla="*/ 256982 w 605614"/>
                <a:gd name="connsiteY133" fmla="*/ 151144 h 508498"/>
                <a:gd name="connsiteX134" fmla="*/ 256952 w 605614"/>
                <a:gd name="connsiteY134" fmla="*/ 151146 h 508498"/>
                <a:gd name="connsiteX135" fmla="*/ 256941 w 605614"/>
                <a:gd name="connsiteY135" fmla="*/ 151146 h 508498"/>
                <a:gd name="connsiteX136" fmla="*/ 249403 w 605614"/>
                <a:gd name="connsiteY136" fmla="*/ 158702 h 508498"/>
                <a:gd name="connsiteX137" fmla="*/ 256960 w 605614"/>
                <a:gd name="connsiteY137" fmla="*/ 166259 h 508498"/>
                <a:gd name="connsiteX138" fmla="*/ 393998 w 605614"/>
                <a:gd name="connsiteY138" fmla="*/ 166259 h 508498"/>
                <a:gd name="connsiteX139" fmla="*/ 401555 w 605614"/>
                <a:gd name="connsiteY139" fmla="*/ 173816 h 508498"/>
                <a:gd name="connsiteX140" fmla="*/ 393998 w 605614"/>
                <a:gd name="connsiteY140" fmla="*/ 181373 h 508498"/>
                <a:gd name="connsiteX141" fmla="*/ 378883 w 605614"/>
                <a:gd name="connsiteY141" fmla="*/ 181373 h 508498"/>
                <a:gd name="connsiteX142" fmla="*/ 272075 w 605614"/>
                <a:gd name="connsiteY142" fmla="*/ 181373 h 508498"/>
                <a:gd name="connsiteX143" fmla="*/ 256960 w 605614"/>
                <a:gd name="connsiteY143" fmla="*/ 181373 h 508498"/>
                <a:gd name="connsiteX144" fmla="*/ 234289 w 605614"/>
                <a:gd name="connsiteY144" fmla="*/ 158702 h 508498"/>
                <a:gd name="connsiteX145" fmla="*/ 247955 w 605614"/>
                <a:gd name="connsiteY145" fmla="*/ 137900 h 508498"/>
                <a:gd name="connsiteX146" fmla="*/ 220670 w 605614"/>
                <a:gd name="connsiteY146" fmla="*/ 15114 h 508498"/>
                <a:gd name="connsiteX147" fmla="*/ 181388 w 605614"/>
                <a:gd name="connsiteY147" fmla="*/ 15114 h 508498"/>
                <a:gd name="connsiteX148" fmla="*/ 173831 w 605614"/>
                <a:gd name="connsiteY148" fmla="*/ 7557 h 508498"/>
                <a:gd name="connsiteX149" fmla="*/ 181388 w 605614"/>
                <a:gd name="connsiteY149" fmla="*/ 0 h 50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5614" h="508498">
                  <a:moveTo>
                    <a:pt x="552714" y="478269"/>
                  </a:moveTo>
                  <a:cubicBezTo>
                    <a:pt x="548547" y="478269"/>
                    <a:pt x="545156" y="481660"/>
                    <a:pt x="545156" y="485827"/>
                  </a:cubicBezTo>
                  <a:cubicBezTo>
                    <a:pt x="545156" y="489993"/>
                    <a:pt x="548547" y="493384"/>
                    <a:pt x="552714" y="493384"/>
                  </a:cubicBezTo>
                  <a:cubicBezTo>
                    <a:pt x="556880" y="493384"/>
                    <a:pt x="560271" y="489993"/>
                    <a:pt x="560271" y="485827"/>
                  </a:cubicBezTo>
                  <a:cubicBezTo>
                    <a:pt x="560271" y="481660"/>
                    <a:pt x="556880" y="478269"/>
                    <a:pt x="552714" y="478269"/>
                  </a:cubicBezTo>
                  <a:close/>
                  <a:moveTo>
                    <a:pt x="445906" y="478269"/>
                  </a:moveTo>
                  <a:cubicBezTo>
                    <a:pt x="441739" y="478269"/>
                    <a:pt x="438348" y="481660"/>
                    <a:pt x="438348" y="485827"/>
                  </a:cubicBezTo>
                  <a:cubicBezTo>
                    <a:pt x="438348" y="489993"/>
                    <a:pt x="441739" y="493384"/>
                    <a:pt x="445906" y="493384"/>
                  </a:cubicBezTo>
                  <a:cubicBezTo>
                    <a:pt x="450072" y="493384"/>
                    <a:pt x="453463" y="489993"/>
                    <a:pt x="453463" y="485827"/>
                  </a:cubicBezTo>
                  <a:cubicBezTo>
                    <a:pt x="453463" y="481660"/>
                    <a:pt x="450072" y="478269"/>
                    <a:pt x="445906" y="478269"/>
                  </a:cubicBezTo>
                  <a:close/>
                  <a:moveTo>
                    <a:pt x="205052" y="478269"/>
                  </a:moveTo>
                  <a:cubicBezTo>
                    <a:pt x="200885" y="478269"/>
                    <a:pt x="197494" y="481660"/>
                    <a:pt x="197494" y="485827"/>
                  </a:cubicBezTo>
                  <a:cubicBezTo>
                    <a:pt x="197494" y="489993"/>
                    <a:pt x="200885" y="493384"/>
                    <a:pt x="205052" y="493384"/>
                  </a:cubicBezTo>
                  <a:cubicBezTo>
                    <a:pt x="209218" y="493384"/>
                    <a:pt x="212609" y="489993"/>
                    <a:pt x="212609" y="485827"/>
                  </a:cubicBezTo>
                  <a:cubicBezTo>
                    <a:pt x="212609" y="481660"/>
                    <a:pt x="209218" y="478269"/>
                    <a:pt x="205052" y="478269"/>
                  </a:cubicBezTo>
                  <a:close/>
                  <a:moveTo>
                    <a:pt x="98244" y="478269"/>
                  </a:moveTo>
                  <a:cubicBezTo>
                    <a:pt x="94077" y="478269"/>
                    <a:pt x="90686" y="481660"/>
                    <a:pt x="90686" y="485827"/>
                  </a:cubicBezTo>
                  <a:cubicBezTo>
                    <a:pt x="90686" y="489993"/>
                    <a:pt x="94077" y="493384"/>
                    <a:pt x="98244" y="493384"/>
                  </a:cubicBezTo>
                  <a:cubicBezTo>
                    <a:pt x="102410" y="493384"/>
                    <a:pt x="105801" y="489993"/>
                    <a:pt x="105801" y="485827"/>
                  </a:cubicBezTo>
                  <a:cubicBezTo>
                    <a:pt x="105801" y="481660"/>
                    <a:pt x="102410" y="478269"/>
                    <a:pt x="98244" y="478269"/>
                  </a:cubicBezTo>
                  <a:close/>
                  <a:moveTo>
                    <a:pt x="552714" y="463155"/>
                  </a:moveTo>
                  <a:cubicBezTo>
                    <a:pt x="565214" y="463155"/>
                    <a:pt x="575385" y="473326"/>
                    <a:pt x="575385" y="485827"/>
                  </a:cubicBezTo>
                  <a:cubicBezTo>
                    <a:pt x="575385" y="498327"/>
                    <a:pt x="565214" y="508498"/>
                    <a:pt x="552714" y="508498"/>
                  </a:cubicBezTo>
                  <a:cubicBezTo>
                    <a:pt x="540213" y="508498"/>
                    <a:pt x="530042" y="498327"/>
                    <a:pt x="530042" y="485827"/>
                  </a:cubicBezTo>
                  <a:cubicBezTo>
                    <a:pt x="530042" y="473326"/>
                    <a:pt x="540213" y="463155"/>
                    <a:pt x="552714" y="463155"/>
                  </a:cubicBezTo>
                  <a:close/>
                  <a:moveTo>
                    <a:pt x="445906" y="463155"/>
                  </a:moveTo>
                  <a:cubicBezTo>
                    <a:pt x="458406" y="463155"/>
                    <a:pt x="468577" y="473326"/>
                    <a:pt x="468577" y="485827"/>
                  </a:cubicBezTo>
                  <a:cubicBezTo>
                    <a:pt x="468577" y="498327"/>
                    <a:pt x="458406" y="508498"/>
                    <a:pt x="445906" y="508498"/>
                  </a:cubicBezTo>
                  <a:cubicBezTo>
                    <a:pt x="433405" y="508498"/>
                    <a:pt x="423234" y="498327"/>
                    <a:pt x="423234" y="485827"/>
                  </a:cubicBezTo>
                  <a:cubicBezTo>
                    <a:pt x="423234" y="473326"/>
                    <a:pt x="433405" y="463155"/>
                    <a:pt x="445906" y="463155"/>
                  </a:cubicBezTo>
                  <a:close/>
                  <a:moveTo>
                    <a:pt x="205052" y="463155"/>
                  </a:moveTo>
                  <a:cubicBezTo>
                    <a:pt x="217552" y="463155"/>
                    <a:pt x="227723" y="473326"/>
                    <a:pt x="227723" y="485827"/>
                  </a:cubicBezTo>
                  <a:cubicBezTo>
                    <a:pt x="227723" y="498327"/>
                    <a:pt x="217552" y="508498"/>
                    <a:pt x="205052" y="508498"/>
                  </a:cubicBezTo>
                  <a:cubicBezTo>
                    <a:pt x="192551" y="508498"/>
                    <a:pt x="182380" y="498327"/>
                    <a:pt x="182380" y="485827"/>
                  </a:cubicBezTo>
                  <a:cubicBezTo>
                    <a:pt x="182380" y="473326"/>
                    <a:pt x="192551" y="463155"/>
                    <a:pt x="205052" y="463155"/>
                  </a:cubicBezTo>
                  <a:close/>
                  <a:moveTo>
                    <a:pt x="98244" y="463155"/>
                  </a:moveTo>
                  <a:cubicBezTo>
                    <a:pt x="110744" y="463155"/>
                    <a:pt x="120915" y="473326"/>
                    <a:pt x="120915" y="485827"/>
                  </a:cubicBezTo>
                  <a:cubicBezTo>
                    <a:pt x="120915" y="498327"/>
                    <a:pt x="110744" y="508498"/>
                    <a:pt x="98244" y="508498"/>
                  </a:cubicBezTo>
                  <a:cubicBezTo>
                    <a:pt x="85743" y="508498"/>
                    <a:pt x="75572" y="498327"/>
                    <a:pt x="75572" y="485827"/>
                  </a:cubicBezTo>
                  <a:cubicBezTo>
                    <a:pt x="75572" y="473326"/>
                    <a:pt x="85743" y="463155"/>
                    <a:pt x="98244" y="463155"/>
                  </a:cubicBezTo>
                  <a:close/>
                  <a:moveTo>
                    <a:pt x="416700" y="327125"/>
                  </a:moveTo>
                  <a:lnTo>
                    <a:pt x="436853" y="417812"/>
                  </a:lnTo>
                  <a:lnTo>
                    <a:pt x="562128" y="417812"/>
                  </a:lnTo>
                  <a:lnTo>
                    <a:pt x="588038" y="327125"/>
                  </a:lnTo>
                  <a:close/>
                  <a:moveTo>
                    <a:pt x="69038" y="327125"/>
                  </a:moveTo>
                  <a:lnTo>
                    <a:pt x="89191" y="417812"/>
                  </a:lnTo>
                  <a:lnTo>
                    <a:pt x="214466" y="417812"/>
                  </a:lnTo>
                  <a:lnTo>
                    <a:pt x="240376" y="327125"/>
                  </a:lnTo>
                  <a:close/>
                  <a:moveTo>
                    <a:pt x="355219" y="281782"/>
                  </a:moveTo>
                  <a:lnTo>
                    <a:pt x="400563" y="281782"/>
                  </a:lnTo>
                  <a:cubicBezTo>
                    <a:pt x="404105" y="281782"/>
                    <a:pt x="407171" y="284242"/>
                    <a:pt x="407941" y="287700"/>
                  </a:cubicBezTo>
                  <a:lnTo>
                    <a:pt x="413343" y="312011"/>
                  </a:lnTo>
                  <a:lnTo>
                    <a:pt x="598058" y="312011"/>
                  </a:lnTo>
                  <a:cubicBezTo>
                    <a:pt x="600429" y="312011"/>
                    <a:pt x="602663" y="313125"/>
                    <a:pt x="604092" y="315018"/>
                  </a:cubicBezTo>
                  <a:cubicBezTo>
                    <a:pt x="605519" y="316911"/>
                    <a:pt x="605975" y="319363"/>
                    <a:pt x="605324" y="321644"/>
                  </a:cubicBezTo>
                  <a:lnTo>
                    <a:pt x="575095" y="427445"/>
                  </a:lnTo>
                  <a:cubicBezTo>
                    <a:pt x="574168" y="430689"/>
                    <a:pt x="571202" y="432926"/>
                    <a:pt x="567829" y="432926"/>
                  </a:cubicBezTo>
                  <a:lnTo>
                    <a:pt x="430813" y="432926"/>
                  </a:lnTo>
                  <a:cubicBezTo>
                    <a:pt x="430803" y="432926"/>
                    <a:pt x="430793" y="432928"/>
                    <a:pt x="430783" y="432928"/>
                  </a:cubicBezTo>
                  <a:lnTo>
                    <a:pt x="430772" y="432928"/>
                  </a:lnTo>
                  <a:cubicBezTo>
                    <a:pt x="426613" y="432938"/>
                    <a:pt x="423234" y="436323"/>
                    <a:pt x="423234" y="440484"/>
                  </a:cubicBezTo>
                  <a:cubicBezTo>
                    <a:pt x="423234" y="444650"/>
                    <a:pt x="426625" y="448041"/>
                    <a:pt x="430791" y="448041"/>
                  </a:cubicBezTo>
                  <a:lnTo>
                    <a:pt x="567829" y="448041"/>
                  </a:lnTo>
                  <a:cubicBezTo>
                    <a:pt x="572003" y="448041"/>
                    <a:pt x="575386" y="451424"/>
                    <a:pt x="575386" y="455598"/>
                  </a:cubicBezTo>
                  <a:cubicBezTo>
                    <a:pt x="575386" y="459772"/>
                    <a:pt x="572003" y="463155"/>
                    <a:pt x="567829" y="463155"/>
                  </a:cubicBezTo>
                  <a:lnTo>
                    <a:pt x="552714" y="463155"/>
                  </a:lnTo>
                  <a:lnTo>
                    <a:pt x="445906" y="463155"/>
                  </a:lnTo>
                  <a:lnTo>
                    <a:pt x="430791" y="463155"/>
                  </a:lnTo>
                  <a:cubicBezTo>
                    <a:pt x="418291" y="463155"/>
                    <a:pt x="408120" y="452984"/>
                    <a:pt x="408120" y="440484"/>
                  </a:cubicBezTo>
                  <a:cubicBezTo>
                    <a:pt x="408120" y="431181"/>
                    <a:pt x="413754" y="423173"/>
                    <a:pt x="421786" y="419682"/>
                  </a:cubicBezTo>
                  <a:cubicBezTo>
                    <a:pt x="420353" y="413236"/>
                    <a:pt x="395457" y="301204"/>
                    <a:pt x="394501" y="296896"/>
                  </a:cubicBezTo>
                  <a:lnTo>
                    <a:pt x="355219" y="296896"/>
                  </a:lnTo>
                  <a:cubicBezTo>
                    <a:pt x="351045" y="296896"/>
                    <a:pt x="347662" y="293513"/>
                    <a:pt x="347662" y="289339"/>
                  </a:cubicBezTo>
                  <a:cubicBezTo>
                    <a:pt x="347662" y="285165"/>
                    <a:pt x="351045" y="281782"/>
                    <a:pt x="355219" y="281782"/>
                  </a:cubicBezTo>
                  <a:close/>
                  <a:moveTo>
                    <a:pt x="7557" y="281782"/>
                  </a:moveTo>
                  <a:lnTo>
                    <a:pt x="52901" y="281782"/>
                  </a:lnTo>
                  <a:cubicBezTo>
                    <a:pt x="56443" y="281782"/>
                    <a:pt x="59509" y="284242"/>
                    <a:pt x="60279" y="287700"/>
                  </a:cubicBezTo>
                  <a:lnTo>
                    <a:pt x="65681" y="312011"/>
                  </a:lnTo>
                  <a:lnTo>
                    <a:pt x="250396" y="312011"/>
                  </a:lnTo>
                  <a:cubicBezTo>
                    <a:pt x="252767" y="312011"/>
                    <a:pt x="255001" y="313125"/>
                    <a:pt x="256430" y="315018"/>
                  </a:cubicBezTo>
                  <a:cubicBezTo>
                    <a:pt x="257857" y="316911"/>
                    <a:pt x="258313" y="319363"/>
                    <a:pt x="257662" y="321644"/>
                  </a:cubicBezTo>
                  <a:lnTo>
                    <a:pt x="227433" y="427445"/>
                  </a:lnTo>
                  <a:cubicBezTo>
                    <a:pt x="226506" y="430689"/>
                    <a:pt x="223540" y="432926"/>
                    <a:pt x="220167" y="432926"/>
                  </a:cubicBezTo>
                  <a:lnTo>
                    <a:pt x="83151" y="432926"/>
                  </a:lnTo>
                  <a:cubicBezTo>
                    <a:pt x="83141" y="432926"/>
                    <a:pt x="83131" y="432928"/>
                    <a:pt x="83121" y="432928"/>
                  </a:cubicBezTo>
                  <a:lnTo>
                    <a:pt x="83110" y="432928"/>
                  </a:lnTo>
                  <a:cubicBezTo>
                    <a:pt x="78951" y="432938"/>
                    <a:pt x="75572" y="436323"/>
                    <a:pt x="75572" y="440484"/>
                  </a:cubicBezTo>
                  <a:cubicBezTo>
                    <a:pt x="75572" y="444650"/>
                    <a:pt x="78963" y="448041"/>
                    <a:pt x="83129" y="448041"/>
                  </a:cubicBezTo>
                  <a:lnTo>
                    <a:pt x="220167" y="448041"/>
                  </a:lnTo>
                  <a:cubicBezTo>
                    <a:pt x="224341" y="448041"/>
                    <a:pt x="227724" y="451424"/>
                    <a:pt x="227724" y="455598"/>
                  </a:cubicBezTo>
                  <a:cubicBezTo>
                    <a:pt x="227724" y="459772"/>
                    <a:pt x="224341" y="463155"/>
                    <a:pt x="220167" y="463155"/>
                  </a:cubicBezTo>
                  <a:lnTo>
                    <a:pt x="205052" y="463155"/>
                  </a:lnTo>
                  <a:lnTo>
                    <a:pt x="98244" y="463155"/>
                  </a:lnTo>
                  <a:lnTo>
                    <a:pt x="83129" y="463155"/>
                  </a:lnTo>
                  <a:cubicBezTo>
                    <a:pt x="70629" y="463155"/>
                    <a:pt x="60458" y="452984"/>
                    <a:pt x="60458" y="440484"/>
                  </a:cubicBezTo>
                  <a:cubicBezTo>
                    <a:pt x="60458" y="431181"/>
                    <a:pt x="66092" y="423173"/>
                    <a:pt x="74124" y="419682"/>
                  </a:cubicBezTo>
                  <a:cubicBezTo>
                    <a:pt x="72691" y="413236"/>
                    <a:pt x="47795" y="301204"/>
                    <a:pt x="46839" y="296896"/>
                  </a:cubicBezTo>
                  <a:lnTo>
                    <a:pt x="7557" y="296896"/>
                  </a:lnTo>
                  <a:cubicBezTo>
                    <a:pt x="3383" y="296896"/>
                    <a:pt x="0" y="293513"/>
                    <a:pt x="0" y="289339"/>
                  </a:cubicBezTo>
                  <a:cubicBezTo>
                    <a:pt x="0" y="285165"/>
                    <a:pt x="3383" y="281782"/>
                    <a:pt x="7557" y="281782"/>
                  </a:cubicBezTo>
                  <a:close/>
                  <a:moveTo>
                    <a:pt x="378883" y="196487"/>
                  </a:moveTo>
                  <a:cubicBezTo>
                    <a:pt x="374716" y="196487"/>
                    <a:pt x="371325" y="199878"/>
                    <a:pt x="371325" y="204045"/>
                  </a:cubicBezTo>
                  <a:cubicBezTo>
                    <a:pt x="371325" y="208211"/>
                    <a:pt x="374716" y="211602"/>
                    <a:pt x="378883" y="211602"/>
                  </a:cubicBezTo>
                  <a:cubicBezTo>
                    <a:pt x="383049" y="211602"/>
                    <a:pt x="386440" y="208211"/>
                    <a:pt x="386440" y="204045"/>
                  </a:cubicBezTo>
                  <a:cubicBezTo>
                    <a:pt x="386440" y="199878"/>
                    <a:pt x="383049" y="196487"/>
                    <a:pt x="378883" y="196487"/>
                  </a:cubicBezTo>
                  <a:close/>
                  <a:moveTo>
                    <a:pt x="272075" y="196487"/>
                  </a:moveTo>
                  <a:cubicBezTo>
                    <a:pt x="267908" y="196487"/>
                    <a:pt x="264517" y="199878"/>
                    <a:pt x="264517" y="204045"/>
                  </a:cubicBezTo>
                  <a:cubicBezTo>
                    <a:pt x="264517" y="208211"/>
                    <a:pt x="267908" y="211602"/>
                    <a:pt x="272075" y="211602"/>
                  </a:cubicBezTo>
                  <a:cubicBezTo>
                    <a:pt x="276241" y="211602"/>
                    <a:pt x="279632" y="208211"/>
                    <a:pt x="279632" y="204045"/>
                  </a:cubicBezTo>
                  <a:cubicBezTo>
                    <a:pt x="279632" y="199878"/>
                    <a:pt x="276241" y="196487"/>
                    <a:pt x="272075" y="196487"/>
                  </a:cubicBezTo>
                  <a:close/>
                  <a:moveTo>
                    <a:pt x="378883" y="181373"/>
                  </a:moveTo>
                  <a:cubicBezTo>
                    <a:pt x="391383" y="181373"/>
                    <a:pt x="401554" y="191544"/>
                    <a:pt x="401554" y="204045"/>
                  </a:cubicBezTo>
                  <a:cubicBezTo>
                    <a:pt x="401554" y="216545"/>
                    <a:pt x="391383" y="226716"/>
                    <a:pt x="378883" y="226716"/>
                  </a:cubicBezTo>
                  <a:cubicBezTo>
                    <a:pt x="366382" y="226716"/>
                    <a:pt x="356211" y="216545"/>
                    <a:pt x="356211" y="204045"/>
                  </a:cubicBezTo>
                  <a:cubicBezTo>
                    <a:pt x="356211" y="191544"/>
                    <a:pt x="366382" y="181373"/>
                    <a:pt x="378883" y="181373"/>
                  </a:cubicBezTo>
                  <a:close/>
                  <a:moveTo>
                    <a:pt x="272075" y="181373"/>
                  </a:moveTo>
                  <a:cubicBezTo>
                    <a:pt x="284575" y="181373"/>
                    <a:pt x="294746" y="191544"/>
                    <a:pt x="294746" y="204045"/>
                  </a:cubicBezTo>
                  <a:cubicBezTo>
                    <a:pt x="294746" y="216545"/>
                    <a:pt x="284575" y="226716"/>
                    <a:pt x="272075" y="226716"/>
                  </a:cubicBezTo>
                  <a:cubicBezTo>
                    <a:pt x="259574" y="226716"/>
                    <a:pt x="249403" y="216545"/>
                    <a:pt x="249403" y="204045"/>
                  </a:cubicBezTo>
                  <a:cubicBezTo>
                    <a:pt x="249403" y="191544"/>
                    <a:pt x="259574" y="181373"/>
                    <a:pt x="272075" y="181373"/>
                  </a:cubicBezTo>
                  <a:close/>
                  <a:moveTo>
                    <a:pt x="242869" y="45343"/>
                  </a:moveTo>
                  <a:lnTo>
                    <a:pt x="263022" y="136030"/>
                  </a:lnTo>
                  <a:lnTo>
                    <a:pt x="388297" y="136030"/>
                  </a:lnTo>
                  <a:lnTo>
                    <a:pt x="414207" y="45343"/>
                  </a:lnTo>
                  <a:close/>
                  <a:moveTo>
                    <a:pt x="181388" y="0"/>
                  </a:moveTo>
                  <a:lnTo>
                    <a:pt x="226732" y="0"/>
                  </a:lnTo>
                  <a:cubicBezTo>
                    <a:pt x="230274" y="0"/>
                    <a:pt x="233340" y="2460"/>
                    <a:pt x="234110" y="5918"/>
                  </a:cubicBezTo>
                  <a:lnTo>
                    <a:pt x="239512" y="30229"/>
                  </a:lnTo>
                  <a:lnTo>
                    <a:pt x="424227" y="30229"/>
                  </a:lnTo>
                  <a:cubicBezTo>
                    <a:pt x="426598" y="30229"/>
                    <a:pt x="428832" y="31343"/>
                    <a:pt x="430261" y="33236"/>
                  </a:cubicBezTo>
                  <a:cubicBezTo>
                    <a:pt x="431688" y="35129"/>
                    <a:pt x="432144" y="37581"/>
                    <a:pt x="431493" y="39862"/>
                  </a:cubicBezTo>
                  <a:lnTo>
                    <a:pt x="401264" y="145663"/>
                  </a:lnTo>
                  <a:cubicBezTo>
                    <a:pt x="400337" y="148907"/>
                    <a:pt x="397371" y="151144"/>
                    <a:pt x="393998" y="151144"/>
                  </a:cubicBezTo>
                  <a:lnTo>
                    <a:pt x="256982" y="151144"/>
                  </a:lnTo>
                  <a:cubicBezTo>
                    <a:pt x="256972" y="151144"/>
                    <a:pt x="256962" y="151146"/>
                    <a:pt x="256952" y="151146"/>
                  </a:cubicBezTo>
                  <a:lnTo>
                    <a:pt x="256941" y="151146"/>
                  </a:lnTo>
                  <a:cubicBezTo>
                    <a:pt x="252782" y="151156"/>
                    <a:pt x="249403" y="154541"/>
                    <a:pt x="249403" y="158702"/>
                  </a:cubicBezTo>
                  <a:cubicBezTo>
                    <a:pt x="249403" y="162868"/>
                    <a:pt x="252794" y="166259"/>
                    <a:pt x="256960" y="166259"/>
                  </a:cubicBezTo>
                  <a:lnTo>
                    <a:pt x="393998" y="166259"/>
                  </a:lnTo>
                  <a:cubicBezTo>
                    <a:pt x="398172" y="166259"/>
                    <a:pt x="401555" y="169642"/>
                    <a:pt x="401555" y="173816"/>
                  </a:cubicBezTo>
                  <a:cubicBezTo>
                    <a:pt x="401555" y="177990"/>
                    <a:pt x="398172" y="181373"/>
                    <a:pt x="393998" y="181373"/>
                  </a:cubicBezTo>
                  <a:lnTo>
                    <a:pt x="378883" y="181373"/>
                  </a:lnTo>
                  <a:lnTo>
                    <a:pt x="272075" y="181373"/>
                  </a:lnTo>
                  <a:lnTo>
                    <a:pt x="256960" y="181373"/>
                  </a:lnTo>
                  <a:cubicBezTo>
                    <a:pt x="244460" y="181373"/>
                    <a:pt x="234289" y="171202"/>
                    <a:pt x="234289" y="158702"/>
                  </a:cubicBezTo>
                  <a:cubicBezTo>
                    <a:pt x="234289" y="149399"/>
                    <a:pt x="239923" y="141391"/>
                    <a:pt x="247955" y="137900"/>
                  </a:cubicBezTo>
                  <a:cubicBezTo>
                    <a:pt x="246522" y="131454"/>
                    <a:pt x="221626" y="19422"/>
                    <a:pt x="220670" y="15114"/>
                  </a:cubicBezTo>
                  <a:lnTo>
                    <a:pt x="181388" y="15114"/>
                  </a:lnTo>
                  <a:cubicBezTo>
                    <a:pt x="177214" y="15114"/>
                    <a:pt x="173831" y="11731"/>
                    <a:pt x="173831" y="7557"/>
                  </a:cubicBezTo>
                  <a:cubicBezTo>
                    <a:pt x="173831" y="3383"/>
                    <a:pt x="177214" y="0"/>
                    <a:pt x="181388" y="0"/>
                  </a:cubicBezTo>
                  <a:close/>
                </a:path>
              </a:pathLst>
            </a:custGeom>
            <a:solidFill>
              <a:schemeClr val="accent6"/>
            </a:solidFill>
            <a:ln w="502" cap="flat">
              <a:noFill/>
              <a:prstDash val="solid"/>
              <a:miter/>
            </a:ln>
          </p:spPr>
          <p:txBody>
            <a:bodyPr lIns="0" tIns="0" rIns="0" bIns="0" rtlCol="0" anchor="ctr"/>
            <a:lstStyle/>
            <a:p>
              <a:endParaRPr lang="de-DE" dirty="0"/>
            </a:p>
          </p:txBody>
        </p:sp>
      </p:grpSp>
      <p:grpSp>
        <p:nvGrpSpPr>
          <p:cNvPr id="40" name="Gruppieren 39">
            <a:extLst>
              <a:ext uri="{FF2B5EF4-FFF2-40B4-BE49-F238E27FC236}">
                <a16:creationId xmlns:a16="http://schemas.microsoft.com/office/drawing/2014/main" id="{4FEC2B82-698C-FC65-1D67-9205527FD2E3}"/>
              </a:ext>
            </a:extLst>
          </p:cNvPr>
          <p:cNvGrpSpPr/>
          <p:nvPr/>
        </p:nvGrpSpPr>
        <p:grpSpPr bwMode="gray">
          <a:xfrm>
            <a:off x="5200117" y="6241200"/>
            <a:ext cx="1791767" cy="252000"/>
            <a:chOff x="10011075" y="6241200"/>
            <a:chExt cx="1791767" cy="252000"/>
          </a:xfrm>
        </p:grpSpPr>
        <p:sp>
          <p:nvSpPr>
            <p:cNvPr id="41" name="Fußzeile">
              <a:extLst>
                <a:ext uri="{FF2B5EF4-FFF2-40B4-BE49-F238E27FC236}">
                  <a16:creationId xmlns:a16="http://schemas.microsoft.com/office/drawing/2014/main" id="{C3E44EB8-0FD4-FBE6-8EF1-EDD214D5B89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3" name="ICON">
              <a:hlinkClick r:id="rId2" action="ppaction://hlinksldjump"/>
              <a:extLst>
                <a:ext uri="{FF2B5EF4-FFF2-40B4-BE49-F238E27FC236}">
                  <a16:creationId xmlns:a16="http://schemas.microsoft.com/office/drawing/2014/main" id="{7B0DB21D-A160-C0AF-1245-55EDA74E02C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2" name="Gruppieren 71">
            <a:extLst>
              <a:ext uri="{FF2B5EF4-FFF2-40B4-BE49-F238E27FC236}">
                <a16:creationId xmlns:a16="http://schemas.microsoft.com/office/drawing/2014/main" id="{CBDB51D8-204E-863C-58CA-9461B6B1848A}"/>
              </a:ext>
            </a:extLst>
          </p:cNvPr>
          <p:cNvGrpSpPr>
            <a:grpSpLocks noChangeAspect="1"/>
          </p:cNvGrpSpPr>
          <p:nvPr/>
        </p:nvGrpSpPr>
        <p:grpSpPr bwMode="gray">
          <a:xfrm>
            <a:off x="3722043" y="4831200"/>
            <a:ext cx="900000" cy="900000"/>
            <a:chOff x="3722043" y="4823832"/>
            <a:chExt cx="900000" cy="900000"/>
          </a:xfrm>
        </p:grpSpPr>
        <p:sp>
          <p:nvSpPr>
            <p:cNvPr id="17" name="Freihandform: Form 16">
              <a:extLst>
                <a:ext uri="{FF2B5EF4-FFF2-40B4-BE49-F238E27FC236}">
                  <a16:creationId xmlns:a16="http://schemas.microsoft.com/office/drawing/2014/main" id="{013B81FC-0738-4311-856E-EF965D8E23FE}"/>
                </a:ext>
              </a:extLst>
            </p:cNvPr>
            <p:cNvSpPr>
              <a:spLocks noChangeAspect="1"/>
            </p:cNvSpPr>
            <p:nvPr/>
          </p:nvSpPr>
          <p:spPr bwMode="gray">
            <a:xfrm>
              <a:off x="3722043" y="4823832"/>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49" name="Freihandform: Form 48">
              <a:extLst>
                <a:ext uri="{FF2B5EF4-FFF2-40B4-BE49-F238E27FC236}">
                  <a16:creationId xmlns:a16="http://schemas.microsoft.com/office/drawing/2014/main" id="{29F24224-F645-9D9D-8689-FEE3C52BF4B2}"/>
                </a:ext>
              </a:extLst>
            </p:cNvPr>
            <p:cNvSpPr>
              <a:spLocks noChangeAspect="1"/>
            </p:cNvSpPr>
            <p:nvPr/>
          </p:nvSpPr>
          <p:spPr bwMode="gray">
            <a:xfrm>
              <a:off x="3942783" y="5039778"/>
              <a:ext cx="458520" cy="468109"/>
            </a:xfrm>
            <a:custGeom>
              <a:avLst/>
              <a:gdLst>
                <a:gd name="connsiteX0" fmla="*/ 454762 w 573150"/>
                <a:gd name="connsiteY0" fmla="*/ 215229 h 585136"/>
                <a:gd name="connsiteX1" fmla="*/ 510571 w 573150"/>
                <a:gd name="connsiteY1" fmla="*/ 224827 h 585136"/>
                <a:gd name="connsiteX2" fmla="*/ 562269 w 573150"/>
                <a:gd name="connsiteY2" fmla="*/ 275232 h 585136"/>
                <a:gd name="connsiteX3" fmla="*/ 570514 w 573150"/>
                <a:gd name="connsiteY3" fmla="*/ 348724 h 585136"/>
                <a:gd name="connsiteX4" fmla="*/ 536465 w 573150"/>
                <a:gd name="connsiteY4" fmla="*/ 406572 h 585136"/>
                <a:gd name="connsiteX5" fmla="*/ 525144 w 573150"/>
                <a:gd name="connsiteY5" fmla="*/ 405948 h 585136"/>
                <a:gd name="connsiteX6" fmla="*/ 525768 w 573150"/>
                <a:gd name="connsiteY6" fmla="*/ 394628 h 585136"/>
                <a:gd name="connsiteX7" fmla="*/ 547607 w 573150"/>
                <a:gd name="connsiteY7" fmla="*/ 281828 h 585136"/>
                <a:gd name="connsiteX8" fmla="*/ 504287 w 573150"/>
                <a:gd name="connsiteY8" fmla="*/ 239623 h 585136"/>
                <a:gd name="connsiteX9" fmla="*/ 411765 w 573150"/>
                <a:gd name="connsiteY9" fmla="*/ 246487 h 585136"/>
                <a:gd name="connsiteX10" fmla="*/ 369648 w 573150"/>
                <a:gd name="connsiteY10" fmla="*/ 324702 h 585136"/>
                <a:gd name="connsiteX11" fmla="*/ 455352 w 573150"/>
                <a:gd name="connsiteY11" fmla="*/ 418070 h 585136"/>
                <a:gd name="connsiteX12" fmla="*/ 455352 w 573150"/>
                <a:gd name="connsiteY12" fmla="*/ 389146 h 585136"/>
                <a:gd name="connsiteX13" fmla="*/ 410383 w 573150"/>
                <a:gd name="connsiteY13" fmla="*/ 336780 h 585136"/>
                <a:gd name="connsiteX14" fmla="*/ 410383 w 573150"/>
                <a:gd name="connsiteY14" fmla="*/ 304424 h 585136"/>
                <a:gd name="connsiteX15" fmla="*/ 418405 w 573150"/>
                <a:gd name="connsiteY15" fmla="*/ 296402 h 585136"/>
                <a:gd name="connsiteX16" fmla="*/ 435876 w 573150"/>
                <a:gd name="connsiteY16" fmla="*/ 296402 h 585136"/>
                <a:gd name="connsiteX17" fmla="*/ 435876 w 573150"/>
                <a:gd name="connsiteY17" fmla="*/ 270107 h 585136"/>
                <a:gd name="connsiteX18" fmla="*/ 443898 w 573150"/>
                <a:gd name="connsiteY18" fmla="*/ 262085 h 585136"/>
                <a:gd name="connsiteX19" fmla="*/ 451920 w 573150"/>
                <a:gd name="connsiteY19" fmla="*/ 270107 h 585136"/>
                <a:gd name="connsiteX20" fmla="*/ 451920 w 573150"/>
                <a:gd name="connsiteY20" fmla="*/ 296402 h 585136"/>
                <a:gd name="connsiteX21" fmla="*/ 474739 w 573150"/>
                <a:gd name="connsiteY21" fmla="*/ 296402 h 585136"/>
                <a:gd name="connsiteX22" fmla="*/ 474739 w 573150"/>
                <a:gd name="connsiteY22" fmla="*/ 270107 h 585136"/>
                <a:gd name="connsiteX23" fmla="*/ 482761 w 573150"/>
                <a:gd name="connsiteY23" fmla="*/ 262085 h 585136"/>
                <a:gd name="connsiteX24" fmla="*/ 490783 w 573150"/>
                <a:gd name="connsiteY24" fmla="*/ 270107 h 585136"/>
                <a:gd name="connsiteX25" fmla="*/ 490783 w 573150"/>
                <a:gd name="connsiteY25" fmla="*/ 296402 h 585136"/>
                <a:gd name="connsiteX26" fmla="*/ 508253 w 573150"/>
                <a:gd name="connsiteY26" fmla="*/ 296402 h 585136"/>
                <a:gd name="connsiteX27" fmla="*/ 516276 w 573150"/>
                <a:gd name="connsiteY27" fmla="*/ 304424 h 585136"/>
                <a:gd name="connsiteX28" fmla="*/ 516276 w 573150"/>
                <a:gd name="connsiteY28" fmla="*/ 336780 h 585136"/>
                <a:gd name="connsiteX29" fmla="*/ 499340 w 573150"/>
                <a:gd name="connsiteY29" fmla="*/ 375598 h 585136"/>
                <a:gd name="connsiteX30" fmla="*/ 488020 w 573150"/>
                <a:gd name="connsiteY30" fmla="*/ 375152 h 585136"/>
                <a:gd name="connsiteX31" fmla="*/ 488465 w 573150"/>
                <a:gd name="connsiteY31" fmla="*/ 363832 h 585136"/>
                <a:gd name="connsiteX32" fmla="*/ 500276 w 573150"/>
                <a:gd name="connsiteY32" fmla="*/ 336780 h 585136"/>
                <a:gd name="connsiteX33" fmla="*/ 500276 w 573150"/>
                <a:gd name="connsiteY33" fmla="*/ 312446 h 585136"/>
                <a:gd name="connsiteX34" fmla="*/ 426472 w 573150"/>
                <a:gd name="connsiteY34" fmla="*/ 312446 h 585136"/>
                <a:gd name="connsiteX35" fmla="*/ 426472 w 573150"/>
                <a:gd name="connsiteY35" fmla="*/ 336780 h 585136"/>
                <a:gd name="connsiteX36" fmla="*/ 463374 w 573150"/>
                <a:gd name="connsiteY36" fmla="*/ 373681 h 585136"/>
                <a:gd name="connsiteX37" fmla="*/ 471396 w 573150"/>
                <a:gd name="connsiteY37" fmla="*/ 381703 h 585136"/>
                <a:gd name="connsiteX38" fmla="*/ 471262 w 573150"/>
                <a:gd name="connsiteY38" fmla="*/ 383130 h 585136"/>
                <a:gd name="connsiteX39" fmla="*/ 471396 w 573150"/>
                <a:gd name="connsiteY39" fmla="*/ 384556 h 585136"/>
                <a:gd name="connsiteX40" fmla="*/ 471396 w 573150"/>
                <a:gd name="connsiteY40" fmla="*/ 418382 h 585136"/>
                <a:gd name="connsiteX41" fmla="*/ 466315 w 573150"/>
                <a:gd name="connsiteY41" fmla="*/ 429970 h 585136"/>
                <a:gd name="connsiteX42" fmla="*/ 455797 w 573150"/>
                <a:gd name="connsiteY42" fmla="*/ 434114 h 585136"/>
                <a:gd name="connsiteX43" fmla="*/ 454594 w 573150"/>
                <a:gd name="connsiteY43" fmla="*/ 434070 h 585136"/>
                <a:gd name="connsiteX44" fmla="*/ 382885 w 573150"/>
                <a:gd name="connsiteY44" fmla="*/ 399307 h 585136"/>
                <a:gd name="connsiteX45" fmla="*/ 353604 w 573150"/>
                <a:gd name="connsiteY45" fmla="*/ 324657 h 585136"/>
                <a:gd name="connsiteX46" fmla="*/ 402896 w 573150"/>
                <a:gd name="connsiteY46" fmla="*/ 233072 h 585136"/>
                <a:gd name="connsiteX47" fmla="*/ 454762 w 573150"/>
                <a:gd name="connsiteY47" fmla="*/ 215229 h 585136"/>
                <a:gd name="connsiteX48" fmla="*/ 101453 w 573150"/>
                <a:gd name="connsiteY48" fmla="*/ 119545 h 585136"/>
                <a:gd name="connsiteX49" fmla="*/ 87563 w 573150"/>
                <a:gd name="connsiteY49" fmla="*/ 121248 h 585136"/>
                <a:gd name="connsiteX50" fmla="*/ 67466 w 573150"/>
                <a:gd name="connsiteY50" fmla="*/ 132632 h 585136"/>
                <a:gd name="connsiteX51" fmla="*/ 16688 w 573150"/>
                <a:gd name="connsiteY51" fmla="*/ 234567 h 585136"/>
                <a:gd name="connsiteX52" fmla="*/ 193933 w 573150"/>
                <a:gd name="connsiteY52" fmla="*/ 547497 h 585136"/>
                <a:gd name="connsiteX53" fmla="*/ 307470 w 573150"/>
                <a:gd name="connsiteY53" fmla="*/ 556364 h 585136"/>
                <a:gd name="connsiteX54" fmla="*/ 327566 w 573150"/>
                <a:gd name="connsiteY54" fmla="*/ 544981 h 585136"/>
                <a:gd name="connsiteX55" fmla="*/ 334477 w 573150"/>
                <a:gd name="connsiteY55" fmla="*/ 520073 h 585136"/>
                <a:gd name="connsiteX56" fmla="*/ 291723 w 573150"/>
                <a:gd name="connsiteY56" fmla="*/ 444389 h 585136"/>
                <a:gd name="connsiteX57" fmla="*/ 280692 w 573150"/>
                <a:gd name="connsiteY57" fmla="*/ 435763 h 585136"/>
                <a:gd name="connsiteX58" fmla="*/ 280682 w 573150"/>
                <a:gd name="connsiteY58" fmla="*/ 435760 h 585136"/>
                <a:gd name="connsiteX59" fmla="*/ 266788 w 573150"/>
                <a:gd name="connsiteY59" fmla="*/ 437473 h 585136"/>
                <a:gd name="connsiteX60" fmla="*/ 229293 w 573150"/>
                <a:gd name="connsiteY60" fmla="*/ 458710 h 585136"/>
                <a:gd name="connsiteX61" fmla="*/ 186642 w 573150"/>
                <a:gd name="connsiteY61" fmla="*/ 452304 h 585136"/>
                <a:gd name="connsiteX62" fmla="*/ 94584 w 573150"/>
                <a:gd name="connsiteY62" fmla="*/ 289771 h 585136"/>
                <a:gd name="connsiteX63" fmla="*/ 111022 w 573150"/>
                <a:gd name="connsiteY63" fmla="*/ 249898 h 585136"/>
                <a:gd name="connsiteX64" fmla="*/ 148517 w 573150"/>
                <a:gd name="connsiteY64" fmla="*/ 228661 h 585136"/>
                <a:gd name="connsiteX65" fmla="*/ 155416 w 573150"/>
                <a:gd name="connsiteY65" fmla="*/ 203731 h 585136"/>
                <a:gd name="connsiteX66" fmla="*/ 155407 w 573150"/>
                <a:gd name="connsiteY66" fmla="*/ 203716 h 585136"/>
                <a:gd name="connsiteX67" fmla="*/ 112479 w 573150"/>
                <a:gd name="connsiteY67" fmla="*/ 128131 h 585136"/>
                <a:gd name="connsiteX68" fmla="*/ 101453 w 573150"/>
                <a:gd name="connsiteY68" fmla="*/ 119545 h 585136"/>
                <a:gd name="connsiteX69" fmla="*/ 105881 w 573150"/>
                <a:gd name="connsiteY69" fmla="*/ 103473 h 585136"/>
                <a:gd name="connsiteX70" fmla="*/ 126984 w 573150"/>
                <a:gd name="connsiteY70" fmla="*/ 119894 h 585136"/>
                <a:gd name="connsiteX71" fmla="*/ 169911 w 573150"/>
                <a:gd name="connsiteY71" fmla="*/ 195476 h 585136"/>
                <a:gd name="connsiteX72" fmla="*/ 173210 w 573150"/>
                <a:gd name="connsiteY72" fmla="*/ 222055 h 585136"/>
                <a:gd name="connsiteX73" fmla="*/ 156738 w 573150"/>
                <a:gd name="connsiteY73" fmla="*/ 243174 h 585136"/>
                <a:gd name="connsiteX74" fmla="*/ 119242 w 573150"/>
                <a:gd name="connsiteY74" fmla="*/ 264413 h 585136"/>
                <a:gd name="connsiteX75" fmla="*/ 110643 w 573150"/>
                <a:gd name="connsiteY75" fmla="*/ 285266 h 585136"/>
                <a:gd name="connsiteX76" fmla="*/ 198765 w 573150"/>
                <a:gd name="connsiteY76" fmla="*/ 440844 h 585136"/>
                <a:gd name="connsiteX77" fmla="*/ 221072 w 573150"/>
                <a:gd name="connsiteY77" fmla="*/ 444193 h 585136"/>
                <a:gd name="connsiteX78" fmla="*/ 258567 w 573150"/>
                <a:gd name="connsiteY78" fmla="*/ 422955 h 585136"/>
                <a:gd name="connsiteX79" fmla="*/ 285133 w 573150"/>
                <a:gd name="connsiteY79" fmla="*/ 419683 h 585136"/>
                <a:gd name="connsiteX80" fmla="*/ 285150 w 573150"/>
                <a:gd name="connsiteY80" fmla="*/ 419688 h 585136"/>
                <a:gd name="connsiteX81" fmla="*/ 306249 w 573150"/>
                <a:gd name="connsiteY81" fmla="*/ 436184 h 585136"/>
                <a:gd name="connsiteX82" fmla="*/ 348999 w 573150"/>
                <a:gd name="connsiteY82" fmla="*/ 511867 h 585136"/>
                <a:gd name="connsiteX83" fmla="*/ 335787 w 573150"/>
                <a:gd name="connsiteY83" fmla="*/ 559494 h 585136"/>
                <a:gd name="connsiteX84" fmla="*/ 315690 w 573150"/>
                <a:gd name="connsiteY84" fmla="*/ 570879 h 585136"/>
                <a:gd name="connsiteX85" fmla="*/ 227966 w 573150"/>
                <a:gd name="connsiteY85" fmla="*/ 580347 h 585136"/>
                <a:gd name="connsiteX86" fmla="*/ 185473 w 573150"/>
                <a:gd name="connsiteY86" fmla="*/ 561875 h 585136"/>
                <a:gd name="connsiteX87" fmla="*/ 55479 w 573150"/>
                <a:gd name="connsiteY87" fmla="*/ 419258 h 585136"/>
                <a:gd name="connsiteX88" fmla="*/ 7 w 573150"/>
                <a:gd name="connsiteY88" fmla="*/ 234428 h 585136"/>
                <a:gd name="connsiteX89" fmla="*/ 59243 w 573150"/>
                <a:gd name="connsiteY89" fmla="*/ 118117 h 585136"/>
                <a:gd name="connsiteX90" fmla="*/ 79341 w 573150"/>
                <a:gd name="connsiteY90" fmla="*/ 106735 h 585136"/>
                <a:gd name="connsiteX91" fmla="*/ 105881 w 573150"/>
                <a:gd name="connsiteY91" fmla="*/ 103473 h 585136"/>
                <a:gd name="connsiteX92" fmla="*/ 299729 w 573150"/>
                <a:gd name="connsiteY92" fmla="*/ 0 h 585136"/>
                <a:gd name="connsiteX93" fmla="*/ 304104 w 573150"/>
                <a:gd name="connsiteY93" fmla="*/ 0 h 585136"/>
                <a:gd name="connsiteX94" fmla="*/ 333009 w 573150"/>
                <a:gd name="connsiteY94" fmla="*/ 11516 h 585136"/>
                <a:gd name="connsiteX95" fmla="*/ 345140 w 573150"/>
                <a:gd name="connsiteY95" fmla="*/ 39995 h 585136"/>
                <a:gd name="connsiteX96" fmla="*/ 336807 w 573150"/>
                <a:gd name="connsiteY96" fmla="*/ 48328 h 585136"/>
                <a:gd name="connsiteX97" fmla="*/ 328475 w 573150"/>
                <a:gd name="connsiteY97" fmla="*/ 39995 h 585136"/>
                <a:gd name="connsiteX98" fmla="*/ 304103 w 573150"/>
                <a:gd name="connsiteY98" fmla="*/ 16665 h 585136"/>
                <a:gd name="connsiteX99" fmla="*/ 299728 w 573150"/>
                <a:gd name="connsiteY99" fmla="*/ 16665 h 585136"/>
                <a:gd name="connsiteX100" fmla="*/ 275981 w 573150"/>
                <a:gd name="connsiteY100" fmla="*/ 39812 h 585136"/>
                <a:gd name="connsiteX101" fmla="*/ 295598 w 573150"/>
                <a:gd name="connsiteY101" fmla="*/ 61004 h 585136"/>
                <a:gd name="connsiteX102" fmla="*/ 301513 w 573150"/>
                <a:gd name="connsiteY102" fmla="*/ 63130 h 585136"/>
                <a:gd name="connsiteX103" fmla="*/ 302039 w 573150"/>
                <a:gd name="connsiteY103" fmla="*/ 63285 h 585136"/>
                <a:gd name="connsiteX104" fmla="*/ 302533 w 573150"/>
                <a:gd name="connsiteY104" fmla="*/ 63445 h 585136"/>
                <a:gd name="connsiteX105" fmla="*/ 333458 w 573150"/>
                <a:gd name="connsiteY105" fmla="*/ 74501 h 585136"/>
                <a:gd name="connsiteX106" fmla="*/ 334239 w 573150"/>
                <a:gd name="connsiteY106" fmla="*/ 74825 h 585136"/>
                <a:gd name="connsiteX107" fmla="*/ 355910 w 573150"/>
                <a:gd name="connsiteY107" fmla="*/ 98740 h 585136"/>
                <a:gd name="connsiteX108" fmla="*/ 353824 w 573150"/>
                <a:gd name="connsiteY108" fmla="*/ 129913 h 585136"/>
                <a:gd name="connsiteX109" fmla="*/ 346350 w 573150"/>
                <a:gd name="connsiteY109" fmla="*/ 134550 h 585136"/>
                <a:gd name="connsiteX110" fmla="*/ 342660 w 573150"/>
                <a:gd name="connsiteY110" fmla="*/ 133683 h 585136"/>
                <a:gd name="connsiteX111" fmla="*/ 338890 w 573150"/>
                <a:gd name="connsiteY111" fmla="*/ 122519 h 585136"/>
                <a:gd name="connsiteX112" fmla="*/ 340161 w 573150"/>
                <a:gd name="connsiteY112" fmla="*/ 104189 h 585136"/>
                <a:gd name="connsiteX113" fmla="*/ 327424 w 573150"/>
                <a:gd name="connsiteY113" fmla="*/ 90041 h 585136"/>
                <a:gd name="connsiteX114" fmla="*/ 297359 w 573150"/>
                <a:gd name="connsiteY114" fmla="*/ 79292 h 585136"/>
                <a:gd name="connsiteX115" fmla="*/ 295643 w 573150"/>
                <a:gd name="connsiteY115" fmla="*/ 78759 h 585136"/>
                <a:gd name="connsiteX116" fmla="*/ 290170 w 573150"/>
                <a:gd name="connsiteY116" fmla="*/ 76813 h 585136"/>
                <a:gd name="connsiteX117" fmla="*/ 261040 w 573150"/>
                <a:gd name="connsiteY117" fmla="*/ 90229 h 585136"/>
                <a:gd name="connsiteX118" fmla="*/ 259768 w 573150"/>
                <a:gd name="connsiteY118" fmla="*/ 108558 h 585136"/>
                <a:gd name="connsiteX119" fmla="*/ 272490 w 573150"/>
                <a:gd name="connsiteY119" fmla="*/ 122699 h 585136"/>
                <a:gd name="connsiteX120" fmla="*/ 304777 w 573150"/>
                <a:gd name="connsiteY120" fmla="*/ 134080 h 585136"/>
                <a:gd name="connsiteX121" fmla="*/ 328901 w 573150"/>
                <a:gd name="connsiteY121" fmla="*/ 146358 h 585136"/>
                <a:gd name="connsiteX122" fmla="*/ 342641 w 573150"/>
                <a:gd name="connsiteY122" fmla="*/ 173496 h 585136"/>
                <a:gd name="connsiteX123" fmla="*/ 302229 w 573150"/>
                <a:gd name="connsiteY123" fmla="*/ 213308 h 585136"/>
                <a:gd name="connsiteX124" fmla="*/ 297854 w 573150"/>
                <a:gd name="connsiteY124" fmla="*/ 213308 h 585136"/>
                <a:gd name="connsiteX125" fmla="*/ 268949 w 573150"/>
                <a:gd name="connsiteY125" fmla="*/ 201793 h 585136"/>
                <a:gd name="connsiteX126" fmla="*/ 256818 w 573150"/>
                <a:gd name="connsiteY126" fmla="*/ 173314 h 585136"/>
                <a:gd name="connsiteX127" fmla="*/ 265150 w 573150"/>
                <a:gd name="connsiteY127" fmla="*/ 164981 h 585136"/>
                <a:gd name="connsiteX128" fmla="*/ 273483 w 573150"/>
                <a:gd name="connsiteY128" fmla="*/ 173314 h 585136"/>
                <a:gd name="connsiteX129" fmla="*/ 297855 w 573150"/>
                <a:gd name="connsiteY129" fmla="*/ 196644 h 585136"/>
                <a:gd name="connsiteX130" fmla="*/ 302229 w 573150"/>
                <a:gd name="connsiteY130" fmla="*/ 196644 h 585136"/>
                <a:gd name="connsiteX131" fmla="*/ 325976 w 573150"/>
                <a:gd name="connsiteY131" fmla="*/ 173497 h 585136"/>
                <a:gd name="connsiteX132" fmla="*/ 299919 w 573150"/>
                <a:gd name="connsiteY132" fmla="*/ 150023 h 585136"/>
                <a:gd name="connsiteX133" fmla="*/ 299459 w 573150"/>
                <a:gd name="connsiteY133" fmla="*/ 149876 h 585136"/>
                <a:gd name="connsiteX134" fmla="*/ 266506 w 573150"/>
                <a:gd name="connsiteY134" fmla="*/ 138260 h 585136"/>
                <a:gd name="connsiteX135" fmla="*/ 265691 w 573150"/>
                <a:gd name="connsiteY135" fmla="*/ 137923 h 585136"/>
                <a:gd name="connsiteX136" fmla="*/ 244020 w 573150"/>
                <a:gd name="connsiteY136" fmla="*/ 114008 h 585136"/>
                <a:gd name="connsiteX137" fmla="*/ 246106 w 573150"/>
                <a:gd name="connsiteY137" fmla="*/ 82835 h 585136"/>
                <a:gd name="connsiteX138" fmla="*/ 268370 w 573150"/>
                <a:gd name="connsiteY138" fmla="*/ 62467 h 585136"/>
                <a:gd name="connsiteX139" fmla="*/ 259317 w 573150"/>
                <a:gd name="connsiteY139" fmla="*/ 39812 h 585136"/>
                <a:gd name="connsiteX140" fmla="*/ 299729 w 573150"/>
                <a:gd name="connsiteY140" fmla="*/ 0 h 5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3150" h="585136">
                  <a:moveTo>
                    <a:pt x="454762" y="215229"/>
                  </a:moveTo>
                  <a:cubicBezTo>
                    <a:pt x="473124" y="213819"/>
                    <a:pt x="492143" y="216983"/>
                    <a:pt x="510571" y="224827"/>
                  </a:cubicBezTo>
                  <a:cubicBezTo>
                    <a:pt x="533791" y="234721"/>
                    <a:pt x="552152" y="252592"/>
                    <a:pt x="562269" y="275232"/>
                  </a:cubicBezTo>
                  <a:cubicBezTo>
                    <a:pt x="573055" y="299343"/>
                    <a:pt x="575862" y="324747"/>
                    <a:pt x="570514" y="348724"/>
                  </a:cubicBezTo>
                  <a:cubicBezTo>
                    <a:pt x="565478" y="371186"/>
                    <a:pt x="553712" y="391152"/>
                    <a:pt x="536465" y="406572"/>
                  </a:cubicBezTo>
                  <a:cubicBezTo>
                    <a:pt x="533167" y="409558"/>
                    <a:pt x="528086" y="409246"/>
                    <a:pt x="525144" y="405948"/>
                  </a:cubicBezTo>
                  <a:cubicBezTo>
                    <a:pt x="522158" y="402650"/>
                    <a:pt x="522470" y="397569"/>
                    <a:pt x="525768" y="394628"/>
                  </a:cubicBezTo>
                  <a:cubicBezTo>
                    <a:pt x="557144" y="366640"/>
                    <a:pt x="565701" y="322340"/>
                    <a:pt x="547607" y="281828"/>
                  </a:cubicBezTo>
                  <a:cubicBezTo>
                    <a:pt x="539139" y="262887"/>
                    <a:pt x="523763" y="247868"/>
                    <a:pt x="504287" y="239623"/>
                  </a:cubicBezTo>
                  <a:cubicBezTo>
                    <a:pt x="472510" y="226119"/>
                    <a:pt x="438773" y="228615"/>
                    <a:pt x="411765" y="246487"/>
                  </a:cubicBezTo>
                  <a:cubicBezTo>
                    <a:pt x="385381" y="263912"/>
                    <a:pt x="369648" y="293148"/>
                    <a:pt x="369648" y="324702"/>
                  </a:cubicBezTo>
                  <a:cubicBezTo>
                    <a:pt x="369648" y="373057"/>
                    <a:pt x="407263" y="414015"/>
                    <a:pt x="455352" y="418070"/>
                  </a:cubicBezTo>
                  <a:lnTo>
                    <a:pt x="455352" y="389146"/>
                  </a:lnTo>
                  <a:cubicBezTo>
                    <a:pt x="429948" y="385269"/>
                    <a:pt x="410428" y="363297"/>
                    <a:pt x="410383" y="336780"/>
                  </a:cubicBezTo>
                  <a:lnTo>
                    <a:pt x="410383" y="304424"/>
                  </a:lnTo>
                  <a:cubicBezTo>
                    <a:pt x="410383" y="300012"/>
                    <a:pt x="413993" y="296402"/>
                    <a:pt x="418405" y="296402"/>
                  </a:cubicBezTo>
                  <a:lnTo>
                    <a:pt x="435876" y="296402"/>
                  </a:lnTo>
                  <a:lnTo>
                    <a:pt x="435876" y="270107"/>
                  </a:lnTo>
                  <a:cubicBezTo>
                    <a:pt x="435876" y="265695"/>
                    <a:pt x="439486" y="262085"/>
                    <a:pt x="443898" y="262085"/>
                  </a:cubicBezTo>
                  <a:cubicBezTo>
                    <a:pt x="448310" y="262085"/>
                    <a:pt x="451920" y="265695"/>
                    <a:pt x="451920" y="270107"/>
                  </a:cubicBezTo>
                  <a:lnTo>
                    <a:pt x="451920" y="296402"/>
                  </a:lnTo>
                  <a:lnTo>
                    <a:pt x="474739" y="296402"/>
                  </a:lnTo>
                  <a:lnTo>
                    <a:pt x="474739" y="270107"/>
                  </a:lnTo>
                  <a:cubicBezTo>
                    <a:pt x="474739" y="265695"/>
                    <a:pt x="478349" y="262085"/>
                    <a:pt x="482761" y="262085"/>
                  </a:cubicBezTo>
                  <a:cubicBezTo>
                    <a:pt x="487173" y="262085"/>
                    <a:pt x="490783" y="265695"/>
                    <a:pt x="490783" y="270107"/>
                  </a:cubicBezTo>
                  <a:lnTo>
                    <a:pt x="490783" y="296402"/>
                  </a:lnTo>
                  <a:lnTo>
                    <a:pt x="508253" y="296402"/>
                  </a:lnTo>
                  <a:cubicBezTo>
                    <a:pt x="512666" y="296402"/>
                    <a:pt x="516276" y="300012"/>
                    <a:pt x="516276" y="304424"/>
                  </a:cubicBezTo>
                  <a:lnTo>
                    <a:pt x="516276" y="336780"/>
                  </a:lnTo>
                  <a:cubicBezTo>
                    <a:pt x="516276" y="351442"/>
                    <a:pt x="510125" y="365615"/>
                    <a:pt x="499340" y="375598"/>
                  </a:cubicBezTo>
                  <a:cubicBezTo>
                    <a:pt x="496086" y="378584"/>
                    <a:pt x="491050" y="378405"/>
                    <a:pt x="488020" y="375152"/>
                  </a:cubicBezTo>
                  <a:cubicBezTo>
                    <a:pt x="485034" y="371899"/>
                    <a:pt x="485212" y="366862"/>
                    <a:pt x="488465" y="363832"/>
                  </a:cubicBezTo>
                  <a:cubicBezTo>
                    <a:pt x="495953" y="356879"/>
                    <a:pt x="500276" y="347030"/>
                    <a:pt x="500276" y="336780"/>
                  </a:cubicBezTo>
                  <a:lnTo>
                    <a:pt x="500276" y="312446"/>
                  </a:lnTo>
                  <a:lnTo>
                    <a:pt x="426472" y="312446"/>
                  </a:lnTo>
                  <a:lnTo>
                    <a:pt x="426472" y="336780"/>
                  </a:lnTo>
                  <a:cubicBezTo>
                    <a:pt x="426472" y="357147"/>
                    <a:pt x="443007" y="373681"/>
                    <a:pt x="463374" y="373681"/>
                  </a:cubicBezTo>
                  <a:cubicBezTo>
                    <a:pt x="467786" y="373681"/>
                    <a:pt x="471396" y="377291"/>
                    <a:pt x="471396" y="381703"/>
                  </a:cubicBezTo>
                  <a:cubicBezTo>
                    <a:pt x="471396" y="382194"/>
                    <a:pt x="471351" y="382684"/>
                    <a:pt x="471262" y="383130"/>
                  </a:cubicBezTo>
                  <a:cubicBezTo>
                    <a:pt x="471351" y="383575"/>
                    <a:pt x="471396" y="384065"/>
                    <a:pt x="471396" y="384556"/>
                  </a:cubicBezTo>
                  <a:lnTo>
                    <a:pt x="471396" y="418382"/>
                  </a:lnTo>
                  <a:cubicBezTo>
                    <a:pt x="471396" y="422794"/>
                    <a:pt x="469524" y="426984"/>
                    <a:pt x="466315" y="429970"/>
                  </a:cubicBezTo>
                  <a:cubicBezTo>
                    <a:pt x="463463" y="432644"/>
                    <a:pt x="459675" y="434114"/>
                    <a:pt x="455797" y="434114"/>
                  </a:cubicBezTo>
                  <a:cubicBezTo>
                    <a:pt x="455396" y="434114"/>
                    <a:pt x="454995" y="434114"/>
                    <a:pt x="454594" y="434070"/>
                  </a:cubicBezTo>
                  <a:cubicBezTo>
                    <a:pt x="427140" y="431886"/>
                    <a:pt x="401692" y="419541"/>
                    <a:pt x="382885" y="399307"/>
                  </a:cubicBezTo>
                  <a:cubicBezTo>
                    <a:pt x="363988" y="378985"/>
                    <a:pt x="353604" y="352467"/>
                    <a:pt x="353604" y="324657"/>
                  </a:cubicBezTo>
                  <a:cubicBezTo>
                    <a:pt x="353604" y="287711"/>
                    <a:pt x="372010" y="253484"/>
                    <a:pt x="402896" y="233072"/>
                  </a:cubicBezTo>
                  <a:cubicBezTo>
                    <a:pt x="418695" y="222621"/>
                    <a:pt x="436400" y="216638"/>
                    <a:pt x="454762" y="215229"/>
                  </a:cubicBezTo>
                  <a:close/>
                  <a:moveTo>
                    <a:pt x="101453" y="119545"/>
                  </a:moveTo>
                  <a:cubicBezTo>
                    <a:pt x="96781" y="118242"/>
                    <a:pt x="91783" y="118856"/>
                    <a:pt x="87563" y="121248"/>
                  </a:cubicBezTo>
                  <a:lnTo>
                    <a:pt x="67466" y="132632"/>
                  </a:lnTo>
                  <a:cubicBezTo>
                    <a:pt x="25999" y="156118"/>
                    <a:pt x="16964" y="201028"/>
                    <a:pt x="16688" y="234567"/>
                  </a:cubicBezTo>
                  <a:cubicBezTo>
                    <a:pt x="15794" y="343235"/>
                    <a:pt x="100274" y="492385"/>
                    <a:pt x="193933" y="547497"/>
                  </a:cubicBezTo>
                  <a:cubicBezTo>
                    <a:pt x="222839" y="564505"/>
                    <a:pt x="266001" y="579850"/>
                    <a:pt x="307470" y="556364"/>
                  </a:cubicBezTo>
                  <a:lnTo>
                    <a:pt x="327566" y="544981"/>
                  </a:lnTo>
                  <a:cubicBezTo>
                    <a:pt x="336337" y="539998"/>
                    <a:pt x="339426" y="528863"/>
                    <a:pt x="334477" y="520073"/>
                  </a:cubicBezTo>
                  <a:lnTo>
                    <a:pt x="291723" y="444389"/>
                  </a:lnTo>
                  <a:cubicBezTo>
                    <a:pt x="289410" y="440101"/>
                    <a:pt x="285411" y="436974"/>
                    <a:pt x="280692" y="435763"/>
                  </a:cubicBezTo>
                  <a:lnTo>
                    <a:pt x="280682" y="435760"/>
                  </a:lnTo>
                  <a:cubicBezTo>
                    <a:pt x="276015" y="434370"/>
                    <a:pt x="270978" y="434989"/>
                    <a:pt x="266788" y="437473"/>
                  </a:cubicBezTo>
                  <a:lnTo>
                    <a:pt x="229293" y="458710"/>
                  </a:lnTo>
                  <a:cubicBezTo>
                    <a:pt x="215300" y="466665"/>
                    <a:pt x="197681" y="464020"/>
                    <a:pt x="186642" y="452304"/>
                  </a:cubicBezTo>
                  <a:cubicBezTo>
                    <a:pt x="143118" y="406476"/>
                    <a:pt x="111506" y="350665"/>
                    <a:pt x="94584" y="289771"/>
                  </a:cubicBezTo>
                  <a:cubicBezTo>
                    <a:pt x="90213" y="274279"/>
                    <a:pt x="97004" y="257808"/>
                    <a:pt x="111022" y="249898"/>
                  </a:cubicBezTo>
                  <a:lnTo>
                    <a:pt x="148517" y="228661"/>
                  </a:lnTo>
                  <a:cubicBezTo>
                    <a:pt x="157307" y="223682"/>
                    <a:pt x="160395" y="212519"/>
                    <a:pt x="155416" y="203731"/>
                  </a:cubicBezTo>
                  <a:cubicBezTo>
                    <a:pt x="155412" y="203725"/>
                    <a:pt x="155410" y="203721"/>
                    <a:pt x="155407" y="203716"/>
                  </a:cubicBezTo>
                  <a:lnTo>
                    <a:pt x="112479" y="128131"/>
                  </a:lnTo>
                  <a:cubicBezTo>
                    <a:pt x="110089" y="123917"/>
                    <a:pt x="106122" y="120828"/>
                    <a:pt x="101453" y="119545"/>
                  </a:cubicBezTo>
                  <a:close/>
                  <a:moveTo>
                    <a:pt x="105881" y="103473"/>
                  </a:moveTo>
                  <a:cubicBezTo>
                    <a:pt x="114499" y="105854"/>
                    <a:pt x="122211" y="111515"/>
                    <a:pt x="126984" y="119894"/>
                  </a:cubicBezTo>
                  <a:lnTo>
                    <a:pt x="169911" y="195476"/>
                  </a:lnTo>
                  <a:cubicBezTo>
                    <a:pt x="174621" y="203505"/>
                    <a:pt x="175814" y="213118"/>
                    <a:pt x="173210" y="222055"/>
                  </a:cubicBezTo>
                  <a:cubicBezTo>
                    <a:pt x="170810" y="231037"/>
                    <a:pt x="164865" y="238658"/>
                    <a:pt x="156738" y="243174"/>
                  </a:cubicBezTo>
                  <a:lnTo>
                    <a:pt x="119242" y="264413"/>
                  </a:lnTo>
                  <a:cubicBezTo>
                    <a:pt x="111844" y="268492"/>
                    <a:pt x="108271" y="277159"/>
                    <a:pt x="110643" y="285266"/>
                  </a:cubicBezTo>
                  <a:cubicBezTo>
                    <a:pt x="126843" y="343556"/>
                    <a:pt x="157102" y="396977"/>
                    <a:pt x="198765" y="440844"/>
                  </a:cubicBezTo>
                  <a:cubicBezTo>
                    <a:pt x="204499" y="447047"/>
                    <a:pt x="213769" y="448439"/>
                    <a:pt x="221072" y="444193"/>
                  </a:cubicBezTo>
                  <a:lnTo>
                    <a:pt x="258567" y="422955"/>
                  </a:lnTo>
                  <a:cubicBezTo>
                    <a:pt x="266613" y="418310"/>
                    <a:pt x="276201" y="417130"/>
                    <a:pt x="285133" y="419683"/>
                  </a:cubicBezTo>
                  <a:lnTo>
                    <a:pt x="285150" y="419688"/>
                  </a:lnTo>
                  <a:cubicBezTo>
                    <a:pt x="294153" y="422050"/>
                    <a:pt x="301784" y="428017"/>
                    <a:pt x="306249" y="436184"/>
                  </a:cubicBezTo>
                  <a:lnTo>
                    <a:pt x="348999" y="511867"/>
                  </a:lnTo>
                  <a:cubicBezTo>
                    <a:pt x="358465" y="528672"/>
                    <a:pt x="352556" y="549967"/>
                    <a:pt x="335787" y="559494"/>
                  </a:cubicBezTo>
                  <a:lnTo>
                    <a:pt x="315690" y="570879"/>
                  </a:lnTo>
                  <a:cubicBezTo>
                    <a:pt x="289142" y="585915"/>
                    <a:pt x="259356" y="589036"/>
                    <a:pt x="227966" y="580347"/>
                  </a:cubicBezTo>
                  <a:cubicBezTo>
                    <a:pt x="214068" y="576500"/>
                    <a:pt x="199860" y="570340"/>
                    <a:pt x="185473" y="561875"/>
                  </a:cubicBezTo>
                  <a:cubicBezTo>
                    <a:pt x="138562" y="534273"/>
                    <a:pt x="91180" y="482293"/>
                    <a:pt x="55479" y="419258"/>
                  </a:cubicBezTo>
                  <a:cubicBezTo>
                    <a:pt x="19778" y="356224"/>
                    <a:pt x="-442" y="288856"/>
                    <a:pt x="7" y="234428"/>
                  </a:cubicBezTo>
                  <a:cubicBezTo>
                    <a:pt x="456" y="180034"/>
                    <a:pt x="20940" y="139812"/>
                    <a:pt x="59243" y="118117"/>
                  </a:cubicBezTo>
                  <a:lnTo>
                    <a:pt x="79341" y="106735"/>
                  </a:lnTo>
                  <a:cubicBezTo>
                    <a:pt x="87739" y="101993"/>
                    <a:pt x="97263" y="101093"/>
                    <a:pt x="105881" y="103473"/>
                  </a:cubicBezTo>
                  <a:close/>
                  <a:moveTo>
                    <a:pt x="299729" y="0"/>
                  </a:moveTo>
                  <a:lnTo>
                    <a:pt x="304104" y="0"/>
                  </a:lnTo>
                  <a:cubicBezTo>
                    <a:pt x="315034" y="0"/>
                    <a:pt x="325299" y="4090"/>
                    <a:pt x="333009" y="11516"/>
                  </a:cubicBezTo>
                  <a:cubicBezTo>
                    <a:pt x="340831" y="19051"/>
                    <a:pt x="345140" y="29164"/>
                    <a:pt x="345140" y="39995"/>
                  </a:cubicBezTo>
                  <a:cubicBezTo>
                    <a:pt x="345140" y="44597"/>
                    <a:pt x="341409" y="48328"/>
                    <a:pt x="336807" y="48328"/>
                  </a:cubicBezTo>
                  <a:cubicBezTo>
                    <a:pt x="332205" y="48328"/>
                    <a:pt x="328475" y="44597"/>
                    <a:pt x="328475" y="39995"/>
                  </a:cubicBezTo>
                  <a:cubicBezTo>
                    <a:pt x="328475" y="26913"/>
                    <a:pt x="317770" y="16665"/>
                    <a:pt x="304103" y="16665"/>
                  </a:cubicBezTo>
                  <a:lnTo>
                    <a:pt x="299728" y="16665"/>
                  </a:lnTo>
                  <a:cubicBezTo>
                    <a:pt x="286634" y="16665"/>
                    <a:pt x="275981" y="27048"/>
                    <a:pt x="275981" y="39812"/>
                  </a:cubicBezTo>
                  <a:cubicBezTo>
                    <a:pt x="275981" y="50949"/>
                    <a:pt x="287656" y="57700"/>
                    <a:pt x="295598" y="61004"/>
                  </a:cubicBezTo>
                  <a:cubicBezTo>
                    <a:pt x="297594" y="61559"/>
                    <a:pt x="299571" y="62266"/>
                    <a:pt x="301513" y="63130"/>
                  </a:cubicBezTo>
                  <a:cubicBezTo>
                    <a:pt x="301708" y="63189"/>
                    <a:pt x="301886" y="63241"/>
                    <a:pt x="302039" y="63285"/>
                  </a:cubicBezTo>
                  <a:cubicBezTo>
                    <a:pt x="302205" y="63333"/>
                    <a:pt x="302370" y="63387"/>
                    <a:pt x="302533" y="63445"/>
                  </a:cubicBezTo>
                  <a:lnTo>
                    <a:pt x="333458" y="74501"/>
                  </a:lnTo>
                  <a:cubicBezTo>
                    <a:pt x="333724" y="74596"/>
                    <a:pt x="333984" y="74704"/>
                    <a:pt x="334239" y="74825"/>
                  </a:cubicBezTo>
                  <a:cubicBezTo>
                    <a:pt x="344584" y="79757"/>
                    <a:pt x="352280" y="88250"/>
                    <a:pt x="355910" y="98740"/>
                  </a:cubicBezTo>
                  <a:cubicBezTo>
                    <a:pt x="359451" y="108973"/>
                    <a:pt x="358710" y="120044"/>
                    <a:pt x="353824" y="129913"/>
                  </a:cubicBezTo>
                  <a:cubicBezTo>
                    <a:pt x="352370" y="132848"/>
                    <a:pt x="349418" y="134550"/>
                    <a:pt x="346350" y="134550"/>
                  </a:cubicBezTo>
                  <a:cubicBezTo>
                    <a:pt x="345108" y="134550"/>
                    <a:pt x="343848" y="134272"/>
                    <a:pt x="342660" y="133683"/>
                  </a:cubicBezTo>
                  <a:cubicBezTo>
                    <a:pt x="338536" y="131641"/>
                    <a:pt x="336848" y="126643"/>
                    <a:pt x="338890" y="122519"/>
                  </a:cubicBezTo>
                  <a:cubicBezTo>
                    <a:pt x="341780" y="116681"/>
                    <a:pt x="342231" y="110171"/>
                    <a:pt x="340161" y="104189"/>
                  </a:cubicBezTo>
                  <a:cubicBezTo>
                    <a:pt x="338044" y="98069"/>
                    <a:pt x="333528" y="93057"/>
                    <a:pt x="327424" y="90041"/>
                  </a:cubicBezTo>
                  <a:lnTo>
                    <a:pt x="297359" y="79292"/>
                  </a:lnTo>
                  <a:cubicBezTo>
                    <a:pt x="296779" y="79179"/>
                    <a:pt x="296205" y="79003"/>
                    <a:pt x="295643" y="78759"/>
                  </a:cubicBezTo>
                  <a:cubicBezTo>
                    <a:pt x="293781" y="78174"/>
                    <a:pt x="291953" y="77523"/>
                    <a:pt x="290170" y="76813"/>
                  </a:cubicBezTo>
                  <a:cubicBezTo>
                    <a:pt x="278682" y="74077"/>
                    <a:pt x="266393" y="79416"/>
                    <a:pt x="261040" y="90229"/>
                  </a:cubicBezTo>
                  <a:cubicBezTo>
                    <a:pt x="258150" y="96067"/>
                    <a:pt x="257698" y="102576"/>
                    <a:pt x="259768" y="108558"/>
                  </a:cubicBezTo>
                  <a:cubicBezTo>
                    <a:pt x="261884" y="114673"/>
                    <a:pt x="266394" y="119682"/>
                    <a:pt x="272490" y="122699"/>
                  </a:cubicBezTo>
                  <a:lnTo>
                    <a:pt x="304777" y="134080"/>
                  </a:lnTo>
                  <a:cubicBezTo>
                    <a:pt x="314061" y="136792"/>
                    <a:pt x="322621" y="141147"/>
                    <a:pt x="328901" y="146358"/>
                  </a:cubicBezTo>
                  <a:cubicBezTo>
                    <a:pt x="337890" y="153816"/>
                    <a:pt x="342641" y="163201"/>
                    <a:pt x="342641" y="173496"/>
                  </a:cubicBezTo>
                  <a:cubicBezTo>
                    <a:pt x="342641" y="195448"/>
                    <a:pt x="324512" y="213308"/>
                    <a:pt x="302229" y="213308"/>
                  </a:cubicBezTo>
                  <a:lnTo>
                    <a:pt x="297854" y="213308"/>
                  </a:lnTo>
                  <a:cubicBezTo>
                    <a:pt x="286924" y="213308"/>
                    <a:pt x="276659" y="209218"/>
                    <a:pt x="268949" y="201793"/>
                  </a:cubicBezTo>
                  <a:cubicBezTo>
                    <a:pt x="261126" y="194258"/>
                    <a:pt x="256818" y="184144"/>
                    <a:pt x="256818" y="173314"/>
                  </a:cubicBezTo>
                  <a:cubicBezTo>
                    <a:pt x="256818" y="168712"/>
                    <a:pt x="260548" y="164981"/>
                    <a:pt x="265150" y="164981"/>
                  </a:cubicBezTo>
                  <a:cubicBezTo>
                    <a:pt x="269752" y="164981"/>
                    <a:pt x="273483" y="168712"/>
                    <a:pt x="273483" y="173314"/>
                  </a:cubicBezTo>
                  <a:cubicBezTo>
                    <a:pt x="273483" y="186396"/>
                    <a:pt x="284188" y="196644"/>
                    <a:pt x="297855" y="196644"/>
                  </a:cubicBezTo>
                  <a:lnTo>
                    <a:pt x="302229" y="196644"/>
                  </a:lnTo>
                  <a:cubicBezTo>
                    <a:pt x="315324" y="196644"/>
                    <a:pt x="325976" y="186260"/>
                    <a:pt x="325976" y="173497"/>
                  </a:cubicBezTo>
                  <a:cubicBezTo>
                    <a:pt x="325976" y="158312"/>
                    <a:pt x="304270" y="151280"/>
                    <a:pt x="299919" y="150023"/>
                  </a:cubicBezTo>
                  <a:cubicBezTo>
                    <a:pt x="299764" y="149978"/>
                    <a:pt x="299611" y="149930"/>
                    <a:pt x="299459" y="149876"/>
                  </a:cubicBezTo>
                  <a:lnTo>
                    <a:pt x="266506" y="138260"/>
                  </a:lnTo>
                  <a:cubicBezTo>
                    <a:pt x="266229" y="138162"/>
                    <a:pt x="265957" y="138049"/>
                    <a:pt x="265691" y="137923"/>
                  </a:cubicBezTo>
                  <a:cubicBezTo>
                    <a:pt x="255346" y="132991"/>
                    <a:pt x="247650" y="124498"/>
                    <a:pt x="244020" y="114008"/>
                  </a:cubicBezTo>
                  <a:cubicBezTo>
                    <a:pt x="240479" y="103775"/>
                    <a:pt x="241220" y="92704"/>
                    <a:pt x="246106" y="82835"/>
                  </a:cubicBezTo>
                  <a:cubicBezTo>
                    <a:pt x="250877" y="73196"/>
                    <a:pt x="258967" y="66179"/>
                    <a:pt x="268370" y="62467"/>
                  </a:cubicBezTo>
                  <a:cubicBezTo>
                    <a:pt x="262426" y="55869"/>
                    <a:pt x="259317" y="48138"/>
                    <a:pt x="259317" y="39812"/>
                  </a:cubicBezTo>
                  <a:cubicBezTo>
                    <a:pt x="259317" y="17860"/>
                    <a:pt x="277446" y="0"/>
                    <a:pt x="299729" y="0"/>
                  </a:cubicBezTo>
                  <a:close/>
                </a:path>
              </a:pathLst>
            </a:custGeom>
            <a:solidFill>
              <a:schemeClr val="accent6"/>
            </a:solidFill>
            <a:ln w="444" cap="flat">
              <a:noFill/>
              <a:prstDash val="solid"/>
              <a:miter/>
            </a:ln>
          </p:spPr>
          <p:txBody>
            <a:bodyPr lIns="0" tIns="0" rIns="0" bIns="0" rtlCol="0" anchor="ctr"/>
            <a:lstStyle/>
            <a:p>
              <a:endParaRPr lang="de-DE" dirty="0"/>
            </a:p>
          </p:txBody>
        </p:sp>
      </p:grpSp>
      <p:grpSp>
        <p:nvGrpSpPr>
          <p:cNvPr id="113" name="Gruppieren 112">
            <a:extLst>
              <a:ext uri="{FF2B5EF4-FFF2-40B4-BE49-F238E27FC236}">
                <a16:creationId xmlns:a16="http://schemas.microsoft.com/office/drawing/2014/main" id="{B4729989-E5BC-BD39-0023-F283FACA536D}"/>
              </a:ext>
            </a:extLst>
          </p:cNvPr>
          <p:cNvGrpSpPr>
            <a:grpSpLocks noChangeAspect="1"/>
          </p:cNvGrpSpPr>
          <p:nvPr/>
        </p:nvGrpSpPr>
        <p:grpSpPr bwMode="gray">
          <a:xfrm>
            <a:off x="2870242" y="2359399"/>
            <a:ext cx="2603602" cy="2603602"/>
            <a:chOff x="2870242" y="2359399"/>
            <a:chExt cx="2603602" cy="2603602"/>
          </a:xfrm>
        </p:grpSpPr>
        <p:cxnSp>
          <p:nvCxnSpPr>
            <p:cNvPr id="91" name="Gerader Verbinder 90">
              <a:extLst>
                <a:ext uri="{FF2B5EF4-FFF2-40B4-BE49-F238E27FC236}">
                  <a16:creationId xmlns:a16="http://schemas.microsoft.com/office/drawing/2014/main" id="{F29B4799-2B58-27B6-895F-CF32C98B369F}"/>
                </a:ext>
              </a:extLst>
            </p:cNvPr>
            <p:cNvCxnSpPr>
              <a:cxnSpLocks/>
            </p:cNvCxnSpPr>
            <p:nvPr/>
          </p:nvCxnSpPr>
          <p:spPr bwMode="gray">
            <a:xfrm flipV="1">
              <a:off x="2870242" y="2441202"/>
              <a:ext cx="900000" cy="90000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EEE18FEE-FA01-E9E0-E41A-D767D598A85D}"/>
                </a:ext>
              </a:extLst>
            </p:cNvPr>
            <p:cNvCxnSpPr>
              <a:cxnSpLocks/>
            </p:cNvCxnSpPr>
            <p:nvPr/>
          </p:nvCxnSpPr>
          <p:spPr bwMode="gray">
            <a:xfrm rot="5400000" flipV="1">
              <a:off x="4490241" y="2359399"/>
              <a:ext cx="900000" cy="90000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C0D604F1-1308-00C4-FDFF-3A1E9FB7E95D}"/>
                </a:ext>
              </a:extLst>
            </p:cNvPr>
            <p:cNvCxnSpPr>
              <a:cxnSpLocks/>
            </p:cNvCxnSpPr>
            <p:nvPr/>
          </p:nvCxnSpPr>
          <p:spPr bwMode="gray">
            <a:xfrm rot="10800000" flipV="1">
              <a:off x="4573844" y="3977599"/>
              <a:ext cx="900000" cy="90000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69B71581-6462-8E78-1580-79B512FC67C9}"/>
                </a:ext>
              </a:extLst>
            </p:cNvPr>
            <p:cNvCxnSpPr>
              <a:cxnSpLocks/>
            </p:cNvCxnSpPr>
            <p:nvPr/>
          </p:nvCxnSpPr>
          <p:spPr bwMode="gray">
            <a:xfrm rot="16200000" flipV="1">
              <a:off x="2953845" y="4063001"/>
              <a:ext cx="900000" cy="90000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A8671046-D2CF-3F2D-AD38-438228AD0EB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4446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uppieren 73">
            <a:extLst>
              <a:ext uri="{FF2B5EF4-FFF2-40B4-BE49-F238E27FC236}">
                <a16:creationId xmlns:a16="http://schemas.microsoft.com/office/drawing/2014/main" id="{1D93B71C-CDD9-FD6C-4B6C-BE56D4193A9A}"/>
              </a:ext>
            </a:extLst>
          </p:cNvPr>
          <p:cNvGrpSpPr/>
          <p:nvPr/>
        </p:nvGrpSpPr>
        <p:grpSpPr bwMode="gray">
          <a:xfrm>
            <a:off x="180070" y="1850400"/>
            <a:ext cx="4320000" cy="4320000"/>
            <a:chOff x="180070" y="1850400"/>
            <a:chExt cx="4320000" cy="4320000"/>
          </a:xfrm>
        </p:grpSpPr>
        <p:sp>
          <p:nvSpPr>
            <p:cNvPr id="39" name="Ellipse 38">
              <a:extLst>
                <a:ext uri="{FF2B5EF4-FFF2-40B4-BE49-F238E27FC236}">
                  <a16:creationId xmlns:a16="http://schemas.microsoft.com/office/drawing/2014/main" id="{55D314E4-70D6-5944-E451-27EAABCCDA0E}"/>
                </a:ext>
              </a:extLst>
            </p:cNvPr>
            <p:cNvSpPr>
              <a:spLocks noChangeAspect="1"/>
            </p:cNvSpPr>
            <p:nvPr/>
          </p:nvSpPr>
          <p:spPr bwMode="gray">
            <a:xfrm>
              <a:off x="540070" y="2210400"/>
              <a:ext cx="3600000" cy="3600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41" name="Ellipse 40">
              <a:extLst>
                <a:ext uri="{FF2B5EF4-FFF2-40B4-BE49-F238E27FC236}">
                  <a16:creationId xmlns:a16="http://schemas.microsoft.com/office/drawing/2014/main" id="{E30601C2-3C71-8320-8056-D98E21EADAC1}"/>
                </a:ext>
              </a:extLst>
            </p:cNvPr>
            <p:cNvSpPr>
              <a:spLocks noChangeAspect="1"/>
            </p:cNvSpPr>
            <p:nvPr/>
          </p:nvSpPr>
          <p:spPr bwMode="gray">
            <a:xfrm>
              <a:off x="180070" y="1850400"/>
              <a:ext cx="4320000" cy="4320000"/>
            </a:xfrm>
            <a:prstGeom prst="ellipse">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1" name="Grafik 8">
              <a:extLst>
                <a:ext uri="{FF2B5EF4-FFF2-40B4-BE49-F238E27FC236}">
                  <a16:creationId xmlns:a16="http://schemas.microsoft.com/office/drawing/2014/main" id="{8A968823-D95A-C819-A786-8955963E9148}"/>
                </a:ext>
              </a:extLst>
            </p:cNvPr>
            <p:cNvSpPr>
              <a:spLocks noChangeAspect="1"/>
            </p:cNvSpPr>
            <p:nvPr/>
          </p:nvSpPr>
          <p:spPr bwMode="gray">
            <a:xfrm>
              <a:off x="1262623" y="3650400"/>
              <a:ext cx="648000" cy="720000"/>
            </a:xfrm>
            <a:custGeom>
              <a:avLst/>
              <a:gdLst>
                <a:gd name="connsiteX0" fmla="*/ 4038600 w 4114800"/>
                <a:gd name="connsiteY0" fmla="*/ 3657600 h 4572000"/>
                <a:gd name="connsiteX1" fmla="*/ 3962400 w 4114800"/>
                <a:gd name="connsiteY1" fmla="*/ 3657600 h 4572000"/>
                <a:gd name="connsiteX2" fmla="*/ 3962400 w 4114800"/>
                <a:gd name="connsiteY2" fmla="*/ 3429000 h 4572000"/>
                <a:gd name="connsiteX3" fmla="*/ 3886200 w 4114800"/>
                <a:gd name="connsiteY3" fmla="*/ 3352800 h 4572000"/>
                <a:gd name="connsiteX4" fmla="*/ 3657600 w 4114800"/>
                <a:gd name="connsiteY4" fmla="*/ 3352800 h 4572000"/>
                <a:gd name="connsiteX5" fmla="*/ 3657600 w 4114800"/>
                <a:gd name="connsiteY5" fmla="*/ 1219200 h 4572000"/>
                <a:gd name="connsiteX6" fmla="*/ 3886200 w 4114800"/>
                <a:gd name="connsiteY6" fmla="*/ 1219200 h 4572000"/>
                <a:gd name="connsiteX7" fmla="*/ 3962400 w 4114800"/>
                <a:gd name="connsiteY7" fmla="*/ 1143000 h 4572000"/>
                <a:gd name="connsiteX8" fmla="*/ 3962400 w 4114800"/>
                <a:gd name="connsiteY8" fmla="*/ 685800 h 4572000"/>
                <a:gd name="connsiteX9" fmla="*/ 3276600 w 4114800"/>
                <a:gd name="connsiteY9" fmla="*/ 0 h 4572000"/>
                <a:gd name="connsiteX10" fmla="*/ 838200 w 4114800"/>
                <a:gd name="connsiteY10" fmla="*/ 0 h 4572000"/>
                <a:gd name="connsiteX11" fmla="*/ 152400 w 4114800"/>
                <a:gd name="connsiteY11" fmla="*/ 685800 h 4572000"/>
                <a:gd name="connsiteX12" fmla="*/ 152400 w 4114800"/>
                <a:gd name="connsiteY12" fmla="*/ 1143000 h 4572000"/>
                <a:gd name="connsiteX13" fmla="*/ 228600 w 4114800"/>
                <a:gd name="connsiteY13" fmla="*/ 1219200 h 4572000"/>
                <a:gd name="connsiteX14" fmla="*/ 457200 w 4114800"/>
                <a:gd name="connsiteY14" fmla="*/ 1219200 h 4572000"/>
                <a:gd name="connsiteX15" fmla="*/ 457200 w 4114800"/>
                <a:gd name="connsiteY15" fmla="*/ 3352800 h 4572000"/>
                <a:gd name="connsiteX16" fmla="*/ 228600 w 4114800"/>
                <a:gd name="connsiteY16" fmla="*/ 3352800 h 4572000"/>
                <a:gd name="connsiteX17" fmla="*/ 152400 w 4114800"/>
                <a:gd name="connsiteY17" fmla="*/ 3429000 h 4572000"/>
                <a:gd name="connsiteX18" fmla="*/ 152400 w 4114800"/>
                <a:gd name="connsiteY18" fmla="*/ 3657600 h 4572000"/>
                <a:gd name="connsiteX19" fmla="*/ 76200 w 4114800"/>
                <a:gd name="connsiteY19" fmla="*/ 3657600 h 4572000"/>
                <a:gd name="connsiteX20" fmla="*/ 0 w 4114800"/>
                <a:gd name="connsiteY20" fmla="*/ 3733800 h 4572000"/>
                <a:gd name="connsiteX21" fmla="*/ 0 w 4114800"/>
                <a:gd name="connsiteY21" fmla="*/ 3886200 h 4572000"/>
                <a:gd name="connsiteX22" fmla="*/ 685800 w 4114800"/>
                <a:gd name="connsiteY22" fmla="*/ 4572000 h 4572000"/>
                <a:gd name="connsiteX23" fmla="*/ 3429000 w 4114800"/>
                <a:gd name="connsiteY23" fmla="*/ 4572000 h 4572000"/>
                <a:gd name="connsiteX24" fmla="*/ 4114800 w 4114800"/>
                <a:gd name="connsiteY24" fmla="*/ 3886200 h 4572000"/>
                <a:gd name="connsiteX25" fmla="*/ 4114800 w 4114800"/>
                <a:gd name="connsiteY25" fmla="*/ 3733800 h 4572000"/>
                <a:gd name="connsiteX26" fmla="*/ 4038600 w 4114800"/>
                <a:gd name="connsiteY26" fmla="*/ 3657600 h 4572000"/>
                <a:gd name="connsiteX27" fmla="*/ 304800 w 4114800"/>
                <a:gd name="connsiteY27" fmla="*/ 685800 h 4572000"/>
                <a:gd name="connsiteX28" fmla="*/ 838200 w 4114800"/>
                <a:gd name="connsiteY28" fmla="*/ 152400 h 4572000"/>
                <a:gd name="connsiteX29" fmla="*/ 3276600 w 4114800"/>
                <a:gd name="connsiteY29" fmla="*/ 152400 h 4572000"/>
                <a:gd name="connsiteX30" fmla="*/ 3810000 w 4114800"/>
                <a:gd name="connsiteY30" fmla="*/ 685800 h 4572000"/>
                <a:gd name="connsiteX31" fmla="*/ 3810000 w 4114800"/>
                <a:gd name="connsiteY31" fmla="*/ 1066800 h 4572000"/>
                <a:gd name="connsiteX32" fmla="*/ 304800 w 4114800"/>
                <a:gd name="connsiteY32" fmla="*/ 1066800 h 4572000"/>
                <a:gd name="connsiteX33" fmla="*/ 304800 w 4114800"/>
                <a:gd name="connsiteY33" fmla="*/ 685800 h 4572000"/>
                <a:gd name="connsiteX34" fmla="*/ 1981200 w 4114800"/>
                <a:gd name="connsiteY34" fmla="*/ 1524000 h 4572000"/>
                <a:gd name="connsiteX35" fmla="*/ 2133600 w 4114800"/>
                <a:gd name="connsiteY35" fmla="*/ 1524000 h 4572000"/>
                <a:gd name="connsiteX36" fmla="*/ 2133600 w 4114800"/>
                <a:gd name="connsiteY36" fmla="*/ 1676400 h 4572000"/>
                <a:gd name="connsiteX37" fmla="*/ 1981200 w 4114800"/>
                <a:gd name="connsiteY37" fmla="*/ 1676400 h 4572000"/>
                <a:gd name="connsiteX38" fmla="*/ 1981200 w 4114800"/>
                <a:gd name="connsiteY38" fmla="*/ 1524000 h 4572000"/>
                <a:gd name="connsiteX39" fmla="*/ 1828800 w 4114800"/>
                <a:gd name="connsiteY39" fmla="*/ 1371600 h 4572000"/>
                <a:gd name="connsiteX40" fmla="*/ 1613249 w 4114800"/>
                <a:gd name="connsiteY40" fmla="*/ 1219200 h 4572000"/>
                <a:gd name="connsiteX41" fmla="*/ 2501646 w 4114800"/>
                <a:gd name="connsiteY41" fmla="*/ 1219200 h 4572000"/>
                <a:gd name="connsiteX42" fmla="*/ 2286095 w 4114800"/>
                <a:gd name="connsiteY42" fmla="*/ 1371600 h 4572000"/>
                <a:gd name="connsiteX43" fmla="*/ 1828895 w 4114800"/>
                <a:gd name="connsiteY43" fmla="*/ 1371600 h 4572000"/>
                <a:gd name="connsiteX44" fmla="*/ 609600 w 4114800"/>
                <a:gd name="connsiteY44" fmla="*/ 1219200 h 4572000"/>
                <a:gd name="connsiteX45" fmla="*/ 1455420 w 4114800"/>
                <a:gd name="connsiteY45" fmla="*/ 1219200 h 4572000"/>
                <a:gd name="connsiteX46" fmla="*/ 1828800 w 4114800"/>
                <a:gd name="connsiteY46" fmla="*/ 1524000 h 4572000"/>
                <a:gd name="connsiteX47" fmla="*/ 1828800 w 4114800"/>
                <a:gd name="connsiteY47" fmla="*/ 1752600 h 4572000"/>
                <a:gd name="connsiteX48" fmla="*/ 1905000 w 4114800"/>
                <a:gd name="connsiteY48" fmla="*/ 1828800 h 4572000"/>
                <a:gd name="connsiteX49" fmla="*/ 2209800 w 4114800"/>
                <a:gd name="connsiteY49" fmla="*/ 1828800 h 4572000"/>
                <a:gd name="connsiteX50" fmla="*/ 2286000 w 4114800"/>
                <a:gd name="connsiteY50" fmla="*/ 1752600 h 4572000"/>
                <a:gd name="connsiteX51" fmla="*/ 2286000 w 4114800"/>
                <a:gd name="connsiteY51" fmla="*/ 1524000 h 4572000"/>
                <a:gd name="connsiteX52" fmla="*/ 2659380 w 4114800"/>
                <a:gd name="connsiteY52" fmla="*/ 1219200 h 4572000"/>
                <a:gd name="connsiteX53" fmla="*/ 3505200 w 4114800"/>
                <a:gd name="connsiteY53" fmla="*/ 1219200 h 4572000"/>
                <a:gd name="connsiteX54" fmla="*/ 3505200 w 4114800"/>
                <a:gd name="connsiteY54" fmla="*/ 3352800 h 4572000"/>
                <a:gd name="connsiteX55" fmla="*/ 2487454 w 4114800"/>
                <a:gd name="connsiteY55" fmla="*/ 3352800 h 4572000"/>
                <a:gd name="connsiteX56" fmla="*/ 2738914 w 4114800"/>
                <a:gd name="connsiteY56" fmla="*/ 2895600 h 4572000"/>
                <a:gd name="connsiteX57" fmla="*/ 2819400 w 4114800"/>
                <a:gd name="connsiteY57" fmla="*/ 2895600 h 4572000"/>
                <a:gd name="connsiteX58" fmla="*/ 3200400 w 4114800"/>
                <a:gd name="connsiteY58" fmla="*/ 2514600 h 4572000"/>
                <a:gd name="connsiteX59" fmla="*/ 2819400 w 4114800"/>
                <a:gd name="connsiteY59" fmla="*/ 2133600 h 4572000"/>
                <a:gd name="connsiteX60" fmla="*/ 2743200 w 4114800"/>
                <a:gd name="connsiteY60" fmla="*/ 2133600 h 4572000"/>
                <a:gd name="connsiteX61" fmla="*/ 2743200 w 4114800"/>
                <a:gd name="connsiteY61" fmla="*/ 2057400 h 4572000"/>
                <a:gd name="connsiteX62" fmla="*/ 2667000 w 4114800"/>
                <a:gd name="connsiteY62" fmla="*/ 1981200 h 4572000"/>
                <a:gd name="connsiteX63" fmla="*/ 1447800 w 4114800"/>
                <a:gd name="connsiteY63" fmla="*/ 1981200 h 4572000"/>
                <a:gd name="connsiteX64" fmla="*/ 1371600 w 4114800"/>
                <a:gd name="connsiteY64" fmla="*/ 2057400 h 4572000"/>
                <a:gd name="connsiteX65" fmla="*/ 1371600 w 4114800"/>
                <a:gd name="connsiteY65" fmla="*/ 2819400 h 4572000"/>
                <a:gd name="connsiteX66" fmla="*/ 1627346 w 4114800"/>
                <a:gd name="connsiteY66" fmla="*/ 3352800 h 4572000"/>
                <a:gd name="connsiteX67" fmla="*/ 609600 w 4114800"/>
                <a:gd name="connsiteY67" fmla="*/ 3352800 h 4572000"/>
                <a:gd name="connsiteX68" fmla="*/ 609600 w 4114800"/>
                <a:gd name="connsiteY68" fmla="*/ 1219200 h 4572000"/>
                <a:gd name="connsiteX69" fmla="*/ 1524000 w 4114800"/>
                <a:gd name="connsiteY69" fmla="*/ 2819400 h 4572000"/>
                <a:gd name="connsiteX70" fmla="*/ 1524000 w 4114800"/>
                <a:gd name="connsiteY70" fmla="*/ 2529269 h 4572000"/>
                <a:gd name="connsiteX71" fmla="*/ 1630680 w 4114800"/>
                <a:gd name="connsiteY71" fmla="*/ 2550700 h 4572000"/>
                <a:gd name="connsiteX72" fmla="*/ 2028825 w 4114800"/>
                <a:gd name="connsiteY72" fmla="*/ 2533650 h 4572000"/>
                <a:gd name="connsiteX73" fmla="*/ 2179415 w 4114800"/>
                <a:gd name="connsiteY73" fmla="*/ 2489930 h 4572000"/>
                <a:gd name="connsiteX74" fmla="*/ 2532698 w 4114800"/>
                <a:gd name="connsiteY74" fmla="*/ 2482310 h 4572000"/>
                <a:gd name="connsiteX75" fmla="*/ 2590514 w 4114800"/>
                <a:gd name="connsiteY75" fmla="*/ 2496312 h 4572000"/>
                <a:gd name="connsiteX76" fmla="*/ 2590514 w 4114800"/>
                <a:gd name="connsiteY76" fmla="*/ 2819305 h 4572000"/>
                <a:gd name="connsiteX77" fmla="*/ 2057114 w 4114800"/>
                <a:gd name="connsiteY77" fmla="*/ 3352705 h 4572000"/>
                <a:gd name="connsiteX78" fmla="*/ 1523714 w 4114800"/>
                <a:gd name="connsiteY78" fmla="*/ 2819305 h 4572000"/>
                <a:gd name="connsiteX79" fmla="*/ 1524000 w 4114800"/>
                <a:gd name="connsiteY79" fmla="*/ 2819305 h 4572000"/>
                <a:gd name="connsiteX80" fmla="*/ 2743200 w 4114800"/>
                <a:gd name="connsiteY80" fmla="*/ 2286000 h 4572000"/>
                <a:gd name="connsiteX81" fmla="*/ 2819400 w 4114800"/>
                <a:gd name="connsiteY81" fmla="*/ 2286000 h 4572000"/>
                <a:gd name="connsiteX82" fmla="*/ 3048000 w 4114800"/>
                <a:gd name="connsiteY82" fmla="*/ 2514600 h 4572000"/>
                <a:gd name="connsiteX83" fmla="*/ 2819400 w 4114800"/>
                <a:gd name="connsiteY83" fmla="*/ 2743200 h 4572000"/>
                <a:gd name="connsiteX84" fmla="*/ 2743200 w 4114800"/>
                <a:gd name="connsiteY84" fmla="*/ 2743200 h 4572000"/>
                <a:gd name="connsiteX85" fmla="*/ 2743200 w 4114800"/>
                <a:gd name="connsiteY85" fmla="*/ 2286000 h 4572000"/>
                <a:gd name="connsiteX86" fmla="*/ 2590800 w 4114800"/>
                <a:gd name="connsiteY86" fmla="*/ 2339340 h 4572000"/>
                <a:gd name="connsiteX87" fmla="*/ 2568988 w 4114800"/>
                <a:gd name="connsiteY87" fmla="*/ 2334006 h 4572000"/>
                <a:gd name="connsiteX88" fmla="*/ 2137124 w 4114800"/>
                <a:gd name="connsiteY88" fmla="*/ 2343531 h 4572000"/>
                <a:gd name="connsiteX89" fmla="*/ 1986534 w 4114800"/>
                <a:gd name="connsiteY89" fmla="*/ 2387251 h 4572000"/>
                <a:gd name="connsiteX90" fmla="*/ 1660779 w 4114800"/>
                <a:gd name="connsiteY90" fmla="*/ 2401157 h 4572000"/>
                <a:gd name="connsiteX91" fmla="*/ 1523619 w 4114800"/>
                <a:gd name="connsiteY91" fmla="*/ 2373725 h 4572000"/>
                <a:gd name="connsiteX92" fmla="*/ 1523619 w 4114800"/>
                <a:gd name="connsiteY92" fmla="*/ 2133600 h 4572000"/>
                <a:gd name="connsiteX93" fmla="*/ 2590705 w 4114800"/>
                <a:gd name="connsiteY93" fmla="*/ 2133600 h 4572000"/>
                <a:gd name="connsiteX94" fmla="*/ 2590705 w 4114800"/>
                <a:gd name="connsiteY94" fmla="*/ 2339340 h 4572000"/>
                <a:gd name="connsiteX95" fmla="*/ 304800 w 4114800"/>
                <a:gd name="connsiteY95" fmla="*/ 3505200 h 4572000"/>
                <a:gd name="connsiteX96" fmla="*/ 3810000 w 4114800"/>
                <a:gd name="connsiteY96" fmla="*/ 3505200 h 4572000"/>
                <a:gd name="connsiteX97" fmla="*/ 3810000 w 4114800"/>
                <a:gd name="connsiteY97" fmla="*/ 3657600 h 4572000"/>
                <a:gd name="connsiteX98" fmla="*/ 304800 w 4114800"/>
                <a:gd name="connsiteY98" fmla="*/ 3657600 h 4572000"/>
                <a:gd name="connsiteX99" fmla="*/ 304800 w 4114800"/>
                <a:gd name="connsiteY99" fmla="*/ 3505200 h 4572000"/>
                <a:gd name="connsiteX100" fmla="*/ 3962400 w 4114800"/>
                <a:gd name="connsiteY100" fmla="*/ 3886200 h 4572000"/>
                <a:gd name="connsiteX101" fmla="*/ 3429000 w 4114800"/>
                <a:gd name="connsiteY101" fmla="*/ 4419600 h 4572000"/>
                <a:gd name="connsiteX102" fmla="*/ 685800 w 4114800"/>
                <a:gd name="connsiteY102" fmla="*/ 4419600 h 4572000"/>
                <a:gd name="connsiteX103" fmla="*/ 152400 w 4114800"/>
                <a:gd name="connsiteY103" fmla="*/ 3886200 h 4572000"/>
                <a:gd name="connsiteX104" fmla="*/ 152400 w 4114800"/>
                <a:gd name="connsiteY104" fmla="*/ 3810000 h 4572000"/>
                <a:gd name="connsiteX105" fmla="*/ 3962400 w 4114800"/>
                <a:gd name="connsiteY105" fmla="*/ 3810000 h 4572000"/>
                <a:gd name="connsiteX106" fmla="*/ 3962400 w 4114800"/>
                <a:gd name="connsiteY106" fmla="*/ 38862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114800" h="4572000">
                  <a:moveTo>
                    <a:pt x="4038600" y="3657600"/>
                  </a:moveTo>
                  <a:lnTo>
                    <a:pt x="3962400" y="3657600"/>
                  </a:lnTo>
                  <a:lnTo>
                    <a:pt x="3962400" y="3429000"/>
                  </a:lnTo>
                  <a:cubicBezTo>
                    <a:pt x="3962400" y="3386899"/>
                    <a:pt x="3928301" y="3352800"/>
                    <a:pt x="3886200" y="3352800"/>
                  </a:cubicBezTo>
                  <a:lnTo>
                    <a:pt x="3657600" y="3352800"/>
                  </a:lnTo>
                  <a:lnTo>
                    <a:pt x="3657600" y="1219200"/>
                  </a:lnTo>
                  <a:lnTo>
                    <a:pt x="3886200" y="1219200"/>
                  </a:lnTo>
                  <a:cubicBezTo>
                    <a:pt x="3928301" y="1219200"/>
                    <a:pt x="3962400" y="1185101"/>
                    <a:pt x="3962400" y="1143000"/>
                  </a:cubicBezTo>
                  <a:lnTo>
                    <a:pt x="3962400" y="685800"/>
                  </a:lnTo>
                  <a:cubicBezTo>
                    <a:pt x="3961924" y="307181"/>
                    <a:pt x="3655219" y="476"/>
                    <a:pt x="3276600" y="0"/>
                  </a:cubicBezTo>
                  <a:lnTo>
                    <a:pt x="838200" y="0"/>
                  </a:lnTo>
                  <a:cubicBezTo>
                    <a:pt x="459581" y="476"/>
                    <a:pt x="152876" y="307181"/>
                    <a:pt x="152400" y="685800"/>
                  </a:cubicBezTo>
                  <a:lnTo>
                    <a:pt x="152400" y="1143000"/>
                  </a:lnTo>
                  <a:cubicBezTo>
                    <a:pt x="152400" y="1185101"/>
                    <a:pt x="186500" y="1219200"/>
                    <a:pt x="228600" y="1219200"/>
                  </a:cubicBezTo>
                  <a:lnTo>
                    <a:pt x="457200" y="1219200"/>
                  </a:lnTo>
                  <a:lnTo>
                    <a:pt x="457200" y="3352800"/>
                  </a:lnTo>
                  <a:lnTo>
                    <a:pt x="228600" y="3352800"/>
                  </a:lnTo>
                  <a:cubicBezTo>
                    <a:pt x="186500" y="3352800"/>
                    <a:pt x="152400" y="3386899"/>
                    <a:pt x="152400" y="3429000"/>
                  </a:cubicBezTo>
                  <a:lnTo>
                    <a:pt x="152400" y="3657600"/>
                  </a:lnTo>
                  <a:lnTo>
                    <a:pt x="76200" y="3657600"/>
                  </a:lnTo>
                  <a:cubicBezTo>
                    <a:pt x="34100" y="3657600"/>
                    <a:pt x="0" y="3691699"/>
                    <a:pt x="0" y="3733800"/>
                  </a:cubicBezTo>
                  <a:lnTo>
                    <a:pt x="0" y="3886200"/>
                  </a:lnTo>
                  <a:cubicBezTo>
                    <a:pt x="476" y="4264819"/>
                    <a:pt x="307181" y="4571524"/>
                    <a:pt x="685800" y="4572000"/>
                  </a:cubicBezTo>
                  <a:lnTo>
                    <a:pt x="3429000" y="4572000"/>
                  </a:lnTo>
                  <a:cubicBezTo>
                    <a:pt x="3807619" y="4571524"/>
                    <a:pt x="4114324" y="4264819"/>
                    <a:pt x="4114800" y="3886200"/>
                  </a:cubicBezTo>
                  <a:lnTo>
                    <a:pt x="4114800" y="3733800"/>
                  </a:lnTo>
                  <a:cubicBezTo>
                    <a:pt x="4114800" y="3691699"/>
                    <a:pt x="4080701" y="3657600"/>
                    <a:pt x="4038600" y="3657600"/>
                  </a:cubicBezTo>
                  <a:close/>
                  <a:moveTo>
                    <a:pt x="304800" y="685800"/>
                  </a:moveTo>
                  <a:cubicBezTo>
                    <a:pt x="305181" y="391382"/>
                    <a:pt x="543782" y="152781"/>
                    <a:pt x="838200" y="152400"/>
                  </a:cubicBezTo>
                  <a:lnTo>
                    <a:pt x="3276600" y="152400"/>
                  </a:lnTo>
                  <a:cubicBezTo>
                    <a:pt x="3571018" y="152781"/>
                    <a:pt x="3809619" y="391382"/>
                    <a:pt x="3810000" y="685800"/>
                  </a:cubicBezTo>
                  <a:lnTo>
                    <a:pt x="3810000" y="1066800"/>
                  </a:lnTo>
                  <a:lnTo>
                    <a:pt x="304800" y="1066800"/>
                  </a:lnTo>
                  <a:lnTo>
                    <a:pt x="304800" y="685800"/>
                  </a:lnTo>
                  <a:close/>
                  <a:moveTo>
                    <a:pt x="1981200" y="1524000"/>
                  </a:moveTo>
                  <a:lnTo>
                    <a:pt x="2133600" y="1524000"/>
                  </a:lnTo>
                  <a:lnTo>
                    <a:pt x="2133600" y="1676400"/>
                  </a:lnTo>
                  <a:lnTo>
                    <a:pt x="1981200" y="1676400"/>
                  </a:lnTo>
                  <a:lnTo>
                    <a:pt x="1981200" y="1524000"/>
                  </a:lnTo>
                  <a:close/>
                  <a:moveTo>
                    <a:pt x="1828800" y="1371600"/>
                  </a:moveTo>
                  <a:cubicBezTo>
                    <a:pt x="1731931" y="1371505"/>
                    <a:pt x="1645634" y="1310450"/>
                    <a:pt x="1613249" y="1219200"/>
                  </a:cubicBezTo>
                  <a:lnTo>
                    <a:pt x="2501646" y="1219200"/>
                  </a:lnTo>
                  <a:cubicBezTo>
                    <a:pt x="2469261" y="1310450"/>
                    <a:pt x="2382965" y="1371505"/>
                    <a:pt x="2286095" y="1371600"/>
                  </a:cubicBezTo>
                  <a:lnTo>
                    <a:pt x="1828895" y="1371600"/>
                  </a:lnTo>
                  <a:close/>
                  <a:moveTo>
                    <a:pt x="609600" y="1219200"/>
                  </a:moveTo>
                  <a:lnTo>
                    <a:pt x="1455420" y="1219200"/>
                  </a:lnTo>
                  <a:cubicBezTo>
                    <a:pt x="1491901" y="1396460"/>
                    <a:pt x="1647825" y="1523810"/>
                    <a:pt x="1828800" y="1524000"/>
                  </a:cubicBezTo>
                  <a:lnTo>
                    <a:pt x="1828800" y="1752600"/>
                  </a:lnTo>
                  <a:cubicBezTo>
                    <a:pt x="1828800" y="1794701"/>
                    <a:pt x="1862900" y="1828800"/>
                    <a:pt x="1905000" y="1828800"/>
                  </a:cubicBezTo>
                  <a:lnTo>
                    <a:pt x="2209800" y="1828800"/>
                  </a:lnTo>
                  <a:cubicBezTo>
                    <a:pt x="2251901" y="1828800"/>
                    <a:pt x="2286000" y="1794701"/>
                    <a:pt x="2286000" y="1752600"/>
                  </a:cubicBezTo>
                  <a:lnTo>
                    <a:pt x="2286000" y="1524000"/>
                  </a:lnTo>
                  <a:cubicBezTo>
                    <a:pt x="2466975" y="1523810"/>
                    <a:pt x="2622899" y="1396460"/>
                    <a:pt x="2659380" y="1219200"/>
                  </a:cubicBezTo>
                  <a:lnTo>
                    <a:pt x="3505200" y="1219200"/>
                  </a:lnTo>
                  <a:lnTo>
                    <a:pt x="3505200" y="3352800"/>
                  </a:lnTo>
                  <a:lnTo>
                    <a:pt x="2487454" y="3352800"/>
                  </a:lnTo>
                  <a:cubicBezTo>
                    <a:pt x="2628329" y="3239548"/>
                    <a:pt x="2718626" y="3075241"/>
                    <a:pt x="2738914" y="2895600"/>
                  </a:cubicBezTo>
                  <a:lnTo>
                    <a:pt x="2819400" y="2895600"/>
                  </a:lnTo>
                  <a:cubicBezTo>
                    <a:pt x="3029807" y="2895600"/>
                    <a:pt x="3200400" y="2725007"/>
                    <a:pt x="3200400" y="2514600"/>
                  </a:cubicBezTo>
                  <a:cubicBezTo>
                    <a:pt x="3200400" y="2304193"/>
                    <a:pt x="3029807" y="2133600"/>
                    <a:pt x="2819400" y="2133600"/>
                  </a:cubicBezTo>
                  <a:lnTo>
                    <a:pt x="2743200" y="2133600"/>
                  </a:lnTo>
                  <a:lnTo>
                    <a:pt x="2743200" y="2057400"/>
                  </a:lnTo>
                  <a:cubicBezTo>
                    <a:pt x="2743200" y="2015300"/>
                    <a:pt x="2709101" y="1981200"/>
                    <a:pt x="2667000" y="1981200"/>
                  </a:cubicBezTo>
                  <a:lnTo>
                    <a:pt x="1447800" y="1981200"/>
                  </a:lnTo>
                  <a:cubicBezTo>
                    <a:pt x="1405700" y="1981200"/>
                    <a:pt x="1371600" y="2015300"/>
                    <a:pt x="1371600" y="2057400"/>
                  </a:cubicBezTo>
                  <a:lnTo>
                    <a:pt x="1371600" y="2819400"/>
                  </a:lnTo>
                  <a:cubicBezTo>
                    <a:pt x="1371600" y="3026759"/>
                    <a:pt x="1465707" y="3222879"/>
                    <a:pt x="1627346" y="3352800"/>
                  </a:cubicBezTo>
                  <a:lnTo>
                    <a:pt x="609600" y="3352800"/>
                  </a:lnTo>
                  <a:lnTo>
                    <a:pt x="609600" y="1219200"/>
                  </a:lnTo>
                  <a:close/>
                  <a:moveTo>
                    <a:pt x="1524000" y="2819400"/>
                  </a:moveTo>
                  <a:lnTo>
                    <a:pt x="1524000" y="2529269"/>
                  </a:lnTo>
                  <a:lnTo>
                    <a:pt x="1630680" y="2550700"/>
                  </a:lnTo>
                  <a:cubicBezTo>
                    <a:pt x="1762887" y="2576989"/>
                    <a:pt x="1899380" y="2571083"/>
                    <a:pt x="2028825" y="2533650"/>
                  </a:cubicBezTo>
                  <a:lnTo>
                    <a:pt x="2179415" y="2489930"/>
                  </a:lnTo>
                  <a:cubicBezTo>
                    <a:pt x="2294477" y="2456593"/>
                    <a:pt x="2416302" y="2453926"/>
                    <a:pt x="2532698" y="2482310"/>
                  </a:cubicBezTo>
                  <a:lnTo>
                    <a:pt x="2590514" y="2496312"/>
                  </a:lnTo>
                  <a:lnTo>
                    <a:pt x="2590514" y="2819305"/>
                  </a:lnTo>
                  <a:cubicBezTo>
                    <a:pt x="2590514" y="3113913"/>
                    <a:pt x="2351723" y="3352705"/>
                    <a:pt x="2057114" y="3352705"/>
                  </a:cubicBezTo>
                  <a:cubicBezTo>
                    <a:pt x="1762506" y="3352705"/>
                    <a:pt x="1523714" y="3113913"/>
                    <a:pt x="1523714" y="2819305"/>
                  </a:cubicBezTo>
                  <a:lnTo>
                    <a:pt x="1524000" y="2819305"/>
                  </a:lnTo>
                  <a:close/>
                  <a:moveTo>
                    <a:pt x="2743200" y="2286000"/>
                  </a:moveTo>
                  <a:lnTo>
                    <a:pt x="2819400" y="2286000"/>
                  </a:lnTo>
                  <a:cubicBezTo>
                    <a:pt x="2945606" y="2286000"/>
                    <a:pt x="3048000" y="2388394"/>
                    <a:pt x="3048000" y="2514600"/>
                  </a:cubicBezTo>
                  <a:cubicBezTo>
                    <a:pt x="3048000" y="2640806"/>
                    <a:pt x="2945606" y="2743200"/>
                    <a:pt x="2819400" y="2743200"/>
                  </a:cubicBezTo>
                  <a:lnTo>
                    <a:pt x="2743200" y="2743200"/>
                  </a:lnTo>
                  <a:lnTo>
                    <a:pt x="2743200" y="2286000"/>
                  </a:lnTo>
                  <a:close/>
                  <a:moveTo>
                    <a:pt x="2590800" y="2339340"/>
                  </a:moveTo>
                  <a:lnTo>
                    <a:pt x="2568988" y="2334006"/>
                  </a:lnTo>
                  <a:cubicBezTo>
                    <a:pt x="2426684" y="2299526"/>
                    <a:pt x="2277809" y="2302764"/>
                    <a:pt x="2137124" y="2343531"/>
                  </a:cubicBezTo>
                  <a:lnTo>
                    <a:pt x="1986534" y="2387251"/>
                  </a:lnTo>
                  <a:cubicBezTo>
                    <a:pt x="1880616" y="2417921"/>
                    <a:pt x="1768888" y="2422684"/>
                    <a:pt x="1660779" y="2401157"/>
                  </a:cubicBezTo>
                  <a:lnTo>
                    <a:pt x="1523619" y="2373725"/>
                  </a:lnTo>
                  <a:lnTo>
                    <a:pt x="1523619" y="2133600"/>
                  </a:lnTo>
                  <a:lnTo>
                    <a:pt x="2590705" y="2133600"/>
                  </a:lnTo>
                  <a:lnTo>
                    <a:pt x="2590705" y="2339340"/>
                  </a:lnTo>
                  <a:close/>
                  <a:moveTo>
                    <a:pt x="304800" y="3505200"/>
                  </a:moveTo>
                  <a:lnTo>
                    <a:pt x="3810000" y="3505200"/>
                  </a:lnTo>
                  <a:lnTo>
                    <a:pt x="3810000" y="3657600"/>
                  </a:lnTo>
                  <a:lnTo>
                    <a:pt x="304800" y="3657600"/>
                  </a:lnTo>
                  <a:lnTo>
                    <a:pt x="304800" y="3505200"/>
                  </a:lnTo>
                  <a:close/>
                  <a:moveTo>
                    <a:pt x="3962400" y="3886200"/>
                  </a:moveTo>
                  <a:cubicBezTo>
                    <a:pt x="3962019" y="4180618"/>
                    <a:pt x="3723418" y="4419219"/>
                    <a:pt x="3429000" y="4419600"/>
                  </a:cubicBezTo>
                  <a:lnTo>
                    <a:pt x="685800" y="4419600"/>
                  </a:lnTo>
                  <a:cubicBezTo>
                    <a:pt x="391382" y="4419219"/>
                    <a:pt x="152781" y="4180618"/>
                    <a:pt x="152400" y="3886200"/>
                  </a:cubicBezTo>
                  <a:lnTo>
                    <a:pt x="152400" y="3810000"/>
                  </a:lnTo>
                  <a:lnTo>
                    <a:pt x="3962400" y="3810000"/>
                  </a:lnTo>
                  <a:lnTo>
                    <a:pt x="3962400" y="3886200"/>
                  </a:lnTo>
                  <a:close/>
                </a:path>
              </a:pathLst>
            </a:custGeom>
            <a:solidFill>
              <a:schemeClr val="accent6"/>
            </a:solidFill>
            <a:ln w="9525" cap="flat">
              <a:noFill/>
              <a:prstDash val="solid"/>
              <a:miter/>
            </a:ln>
          </p:spPr>
          <p:txBody>
            <a:bodyPr lIns="0" tIns="0" rIns="0" bIns="0" rtlCol="0" anchor="ctr"/>
            <a:lstStyle/>
            <a:p>
              <a:endParaRPr lang="de-DE" dirty="0"/>
            </a:p>
          </p:txBody>
        </p:sp>
        <p:sp>
          <p:nvSpPr>
            <p:cNvPr id="33" name="Grafik 21">
              <a:extLst>
                <a:ext uri="{FF2B5EF4-FFF2-40B4-BE49-F238E27FC236}">
                  <a16:creationId xmlns:a16="http://schemas.microsoft.com/office/drawing/2014/main" id="{EB5D38CE-EFBB-52BE-7094-8CF488DE2E17}"/>
                </a:ext>
              </a:extLst>
            </p:cNvPr>
            <p:cNvSpPr>
              <a:spLocks noChangeAspect="1"/>
            </p:cNvSpPr>
            <p:nvPr/>
          </p:nvSpPr>
          <p:spPr bwMode="gray">
            <a:xfrm>
              <a:off x="2633176" y="3650400"/>
              <a:ext cx="784341" cy="720000"/>
            </a:xfrm>
            <a:custGeom>
              <a:avLst/>
              <a:gdLst>
                <a:gd name="connsiteX0" fmla="*/ 4648200 w 4724876"/>
                <a:gd name="connsiteY0" fmla="*/ 2965684 h 4337285"/>
                <a:gd name="connsiteX1" fmla="*/ 3651980 w 4724876"/>
                <a:gd name="connsiteY1" fmla="*/ 2965684 h 4337285"/>
                <a:gd name="connsiteX2" fmla="*/ 3688366 w 4724876"/>
                <a:gd name="connsiteY2" fmla="*/ 2863386 h 4337285"/>
                <a:gd name="connsiteX3" fmla="*/ 3798284 w 4724876"/>
                <a:gd name="connsiteY3" fmla="*/ 2203684 h 4337285"/>
                <a:gd name="connsiteX4" fmla="*/ 3886105 w 4724876"/>
                <a:gd name="connsiteY4" fmla="*/ 2203684 h 4337285"/>
                <a:gd name="connsiteX5" fmla="*/ 3962305 w 4724876"/>
                <a:gd name="connsiteY5" fmla="*/ 2127484 h 4337285"/>
                <a:gd name="connsiteX6" fmla="*/ 3962305 w 4724876"/>
                <a:gd name="connsiteY6" fmla="*/ 1822684 h 4337285"/>
                <a:gd name="connsiteX7" fmla="*/ 3886105 w 4724876"/>
                <a:gd name="connsiteY7" fmla="*/ 1746484 h 4337285"/>
                <a:gd name="connsiteX8" fmla="*/ 2889885 w 4724876"/>
                <a:gd name="connsiteY8" fmla="*/ 1746484 h 4337285"/>
                <a:gd name="connsiteX9" fmla="*/ 2926271 w 4724876"/>
                <a:gd name="connsiteY9" fmla="*/ 1644186 h 4337285"/>
                <a:gd name="connsiteX10" fmla="*/ 3036189 w 4724876"/>
                <a:gd name="connsiteY10" fmla="*/ 984484 h 4337285"/>
                <a:gd name="connsiteX11" fmla="*/ 3124010 w 4724876"/>
                <a:gd name="connsiteY11" fmla="*/ 984484 h 4337285"/>
                <a:gd name="connsiteX12" fmla="*/ 3200210 w 4724876"/>
                <a:gd name="connsiteY12" fmla="*/ 908284 h 4337285"/>
                <a:gd name="connsiteX13" fmla="*/ 3200210 w 4724876"/>
                <a:gd name="connsiteY13" fmla="*/ 603484 h 4337285"/>
                <a:gd name="connsiteX14" fmla="*/ 3145917 w 4724876"/>
                <a:gd name="connsiteY14" fmla="*/ 531666 h 4337285"/>
                <a:gd name="connsiteX15" fmla="*/ 3146298 w 4724876"/>
                <a:gd name="connsiteY15" fmla="*/ 530523 h 4337285"/>
                <a:gd name="connsiteX16" fmla="*/ 2689098 w 4724876"/>
                <a:gd name="connsiteY16" fmla="*/ 391362 h 4337285"/>
                <a:gd name="connsiteX17" fmla="*/ 2177796 w 4724876"/>
                <a:gd name="connsiteY17" fmla="*/ 81228 h 4337285"/>
                <a:gd name="connsiteX18" fmla="*/ 1760125 w 4724876"/>
                <a:gd name="connsiteY18" fmla="*/ 91992 h 4337285"/>
                <a:gd name="connsiteX19" fmla="*/ 1761458 w 4724876"/>
                <a:gd name="connsiteY19" fmla="*/ 500328 h 4337285"/>
                <a:gd name="connsiteX20" fmla="*/ 1787557 w 4724876"/>
                <a:gd name="connsiteY20" fmla="*/ 526903 h 4337285"/>
                <a:gd name="connsiteX21" fmla="*/ 1599914 w 4724876"/>
                <a:gd name="connsiteY21" fmla="*/ 526903 h 4337285"/>
                <a:gd name="connsiteX22" fmla="*/ 1523714 w 4724876"/>
                <a:gd name="connsiteY22" fmla="*/ 603103 h 4337285"/>
                <a:gd name="connsiteX23" fmla="*/ 1523714 w 4724876"/>
                <a:gd name="connsiteY23" fmla="*/ 907903 h 4337285"/>
                <a:gd name="connsiteX24" fmla="*/ 1599914 w 4724876"/>
                <a:gd name="connsiteY24" fmla="*/ 984103 h 4337285"/>
                <a:gd name="connsiteX25" fmla="*/ 1687735 w 4724876"/>
                <a:gd name="connsiteY25" fmla="*/ 984103 h 4337285"/>
                <a:gd name="connsiteX26" fmla="*/ 1798034 w 4724876"/>
                <a:gd name="connsiteY26" fmla="*/ 1644186 h 4337285"/>
                <a:gd name="connsiteX27" fmla="*/ 1834134 w 4724876"/>
                <a:gd name="connsiteY27" fmla="*/ 1746484 h 4337285"/>
                <a:gd name="connsiteX28" fmla="*/ 838200 w 4724876"/>
                <a:gd name="connsiteY28" fmla="*/ 1746484 h 4337285"/>
                <a:gd name="connsiteX29" fmla="*/ 762000 w 4724876"/>
                <a:gd name="connsiteY29" fmla="*/ 1822684 h 4337285"/>
                <a:gd name="connsiteX30" fmla="*/ 762000 w 4724876"/>
                <a:gd name="connsiteY30" fmla="*/ 2127484 h 4337285"/>
                <a:gd name="connsiteX31" fmla="*/ 838200 w 4724876"/>
                <a:gd name="connsiteY31" fmla="*/ 2203684 h 4337285"/>
                <a:gd name="connsiteX32" fmla="*/ 926021 w 4724876"/>
                <a:gd name="connsiteY32" fmla="*/ 2203684 h 4337285"/>
                <a:gd name="connsiteX33" fmla="*/ 1036320 w 4724876"/>
                <a:gd name="connsiteY33" fmla="*/ 2863386 h 4337285"/>
                <a:gd name="connsiteX34" fmla="*/ 1072420 w 4724876"/>
                <a:gd name="connsiteY34" fmla="*/ 2965684 h 4337285"/>
                <a:gd name="connsiteX35" fmla="*/ 76200 w 4724876"/>
                <a:gd name="connsiteY35" fmla="*/ 2965684 h 4337285"/>
                <a:gd name="connsiteX36" fmla="*/ 0 w 4724876"/>
                <a:gd name="connsiteY36" fmla="*/ 3041884 h 4337285"/>
                <a:gd name="connsiteX37" fmla="*/ 0 w 4724876"/>
                <a:gd name="connsiteY37" fmla="*/ 3346684 h 4337285"/>
                <a:gd name="connsiteX38" fmla="*/ 76200 w 4724876"/>
                <a:gd name="connsiteY38" fmla="*/ 3422884 h 4337285"/>
                <a:gd name="connsiteX39" fmla="*/ 164021 w 4724876"/>
                <a:gd name="connsiteY39" fmla="*/ 3422884 h 4337285"/>
                <a:gd name="connsiteX40" fmla="*/ 274320 w 4724876"/>
                <a:gd name="connsiteY40" fmla="*/ 4082586 h 4337285"/>
                <a:gd name="connsiteX41" fmla="*/ 574739 w 4724876"/>
                <a:gd name="connsiteY41" fmla="*/ 4337284 h 4337285"/>
                <a:gd name="connsiteX42" fmla="*/ 1101757 w 4724876"/>
                <a:gd name="connsiteY42" fmla="*/ 4337284 h 4337285"/>
                <a:gd name="connsiteX43" fmla="*/ 1402175 w 4724876"/>
                <a:gd name="connsiteY43" fmla="*/ 4082586 h 4337285"/>
                <a:gd name="connsiteX44" fmla="*/ 1512475 w 4724876"/>
                <a:gd name="connsiteY44" fmla="*/ 3422884 h 4337285"/>
                <a:gd name="connsiteX45" fmla="*/ 1688211 w 4724876"/>
                <a:gd name="connsiteY45" fmla="*/ 3422884 h 4337285"/>
                <a:gd name="connsiteX46" fmla="*/ 1798511 w 4724876"/>
                <a:gd name="connsiteY46" fmla="*/ 4082586 h 4337285"/>
                <a:gd name="connsiteX47" fmla="*/ 2098929 w 4724876"/>
                <a:gd name="connsiteY47" fmla="*/ 4337284 h 4337285"/>
                <a:gd name="connsiteX48" fmla="*/ 2625947 w 4724876"/>
                <a:gd name="connsiteY48" fmla="*/ 4337284 h 4337285"/>
                <a:gd name="connsiteX49" fmla="*/ 2926366 w 4724876"/>
                <a:gd name="connsiteY49" fmla="*/ 4082586 h 4337285"/>
                <a:gd name="connsiteX50" fmla="*/ 3036665 w 4724876"/>
                <a:gd name="connsiteY50" fmla="*/ 3422884 h 4337285"/>
                <a:gd name="connsiteX51" fmla="*/ 3212402 w 4724876"/>
                <a:gd name="connsiteY51" fmla="*/ 3422884 h 4337285"/>
                <a:gd name="connsiteX52" fmla="*/ 3322701 w 4724876"/>
                <a:gd name="connsiteY52" fmla="*/ 4082586 h 4337285"/>
                <a:gd name="connsiteX53" fmla="*/ 3623120 w 4724876"/>
                <a:gd name="connsiteY53" fmla="*/ 4337284 h 4337285"/>
                <a:gd name="connsiteX54" fmla="*/ 4150138 w 4724876"/>
                <a:gd name="connsiteY54" fmla="*/ 4337284 h 4337285"/>
                <a:gd name="connsiteX55" fmla="*/ 4450556 w 4724876"/>
                <a:gd name="connsiteY55" fmla="*/ 4082586 h 4337285"/>
                <a:gd name="connsiteX56" fmla="*/ 4560856 w 4724876"/>
                <a:gd name="connsiteY56" fmla="*/ 3422884 h 4337285"/>
                <a:gd name="connsiteX57" fmla="*/ 4648676 w 4724876"/>
                <a:gd name="connsiteY57" fmla="*/ 3422884 h 4337285"/>
                <a:gd name="connsiteX58" fmla="*/ 4724876 w 4724876"/>
                <a:gd name="connsiteY58" fmla="*/ 3346684 h 4337285"/>
                <a:gd name="connsiteX59" fmla="*/ 4724876 w 4724876"/>
                <a:gd name="connsiteY59" fmla="*/ 3041884 h 4337285"/>
                <a:gd name="connsiteX60" fmla="*/ 4648676 w 4724876"/>
                <a:gd name="connsiteY60" fmla="*/ 2965684 h 4337285"/>
                <a:gd name="connsiteX61" fmla="*/ 3810000 w 4724876"/>
                <a:gd name="connsiteY61" fmla="*/ 1898884 h 4337285"/>
                <a:gd name="connsiteX62" fmla="*/ 3810000 w 4724876"/>
                <a:gd name="connsiteY62" fmla="*/ 2051284 h 4337285"/>
                <a:gd name="connsiteX63" fmla="*/ 2438400 w 4724876"/>
                <a:gd name="connsiteY63" fmla="*/ 2051284 h 4337285"/>
                <a:gd name="connsiteX64" fmla="*/ 2438400 w 4724876"/>
                <a:gd name="connsiteY64" fmla="*/ 1898884 h 4337285"/>
                <a:gd name="connsiteX65" fmla="*/ 3810000 w 4724876"/>
                <a:gd name="connsiteY65" fmla="*/ 1898884 h 4337285"/>
                <a:gd name="connsiteX66" fmla="*/ 2450021 w 4724876"/>
                <a:gd name="connsiteY66" fmla="*/ 2203684 h 4337285"/>
                <a:gd name="connsiteX67" fmla="*/ 2560320 w 4724876"/>
                <a:gd name="connsiteY67" fmla="*/ 2863386 h 4337285"/>
                <a:gd name="connsiteX68" fmla="*/ 2596420 w 4724876"/>
                <a:gd name="connsiteY68" fmla="*/ 2965684 h 4337285"/>
                <a:gd name="connsiteX69" fmla="*/ 2127980 w 4724876"/>
                <a:gd name="connsiteY69" fmla="*/ 2965684 h 4337285"/>
                <a:gd name="connsiteX70" fmla="*/ 2164366 w 4724876"/>
                <a:gd name="connsiteY70" fmla="*/ 2863386 h 4337285"/>
                <a:gd name="connsiteX71" fmla="*/ 2274284 w 4724876"/>
                <a:gd name="connsiteY71" fmla="*/ 2203684 h 4337285"/>
                <a:gd name="connsiteX72" fmla="*/ 2450021 w 4724876"/>
                <a:gd name="connsiteY72" fmla="*/ 2203684 h 4337285"/>
                <a:gd name="connsiteX73" fmla="*/ 2098643 w 4724876"/>
                <a:gd name="connsiteY73" fmla="*/ 1746484 h 4337285"/>
                <a:gd name="connsiteX74" fmla="*/ 1948243 w 4724876"/>
                <a:gd name="connsiteY74" fmla="*/ 1619135 h 4337285"/>
                <a:gd name="connsiteX75" fmla="*/ 1842516 w 4724876"/>
                <a:gd name="connsiteY75" fmla="*/ 984484 h 4337285"/>
                <a:gd name="connsiteX76" fmla="*/ 2881884 w 4724876"/>
                <a:gd name="connsiteY76" fmla="*/ 984484 h 4337285"/>
                <a:gd name="connsiteX77" fmla="*/ 2776157 w 4724876"/>
                <a:gd name="connsiteY77" fmla="*/ 1619135 h 4337285"/>
                <a:gd name="connsiteX78" fmla="*/ 2625757 w 4724876"/>
                <a:gd name="connsiteY78" fmla="*/ 1746484 h 4337285"/>
                <a:gd name="connsiteX79" fmla="*/ 2098739 w 4724876"/>
                <a:gd name="connsiteY79" fmla="*/ 1746484 h 4337285"/>
                <a:gd name="connsiteX80" fmla="*/ 1870615 w 4724876"/>
                <a:gd name="connsiteY80" fmla="*/ 188289 h 4337285"/>
                <a:gd name="connsiteX81" fmla="*/ 2069783 w 4724876"/>
                <a:gd name="connsiteY81" fmla="*/ 188289 h 4337285"/>
                <a:gd name="connsiteX82" fmla="*/ 2616041 w 4724876"/>
                <a:gd name="connsiteY82" fmla="*/ 527284 h 4337285"/>
                <a:gd name="connsiteX83" fmla="*/ 2002060 w 4724876"/>
                <a:gd name="connsiteY83" fmla="*/ 527284 h 4337285"/>
                <a:gd name="connsiteX84" fmla="*/ 1870615 w 4724876"/>
                <a:gd name="connsiteY84" fmla="*/ 393744 h 4337285"/>
                <a:gd name="connsiteX85" fmla="*/ 1870615 w 4724876"/>
                <a:gd name="connsiteY85" fmla="*/ 188194 h 4337285"/>
                <a:gd name="connsiteX86" fmla="*/ 1676400 w 4724876"/>
                <a:gd name="connsiteY86" fmla="*/ 832084 h 4337285"/>
                <a:gd name="connsiteX87" fmla="*/ 1676400 w 4724876"/>
                <a:gd name="connsiteY87" fmla="*/ 679684 h 4337285"/>
                <a:gd name="connsiteX88" fmla="*/ 3048000 w 4724876"/>
                <a:gd name="connsiteY88" fmla="*/ 679684 h 4337285"/>
                <a:gd name="connsiteX89" fmla="*/ 3048000 w 4724876"/>
                <a:gd name="connsiteY89" fmla="*/ 832084 h 4337285"/>
                <a:gd name="connsiteX90" fmla="*/ 1676400 w 4724876"/>
                <a:gd name="connsiteY90" fmla="*/ 832084 h 4337285"/>
                <a:gd name="connsiteX91" fmla="*/ 914400 w 4724876"/>
                <a:gd name="connsiteY91" fmla="*/ 2051284 h 4337285"/>
                <a:gd name="connsiteX92" fmla="*/ 914400 w 4724876"/>
                <a:gd name="connsiteY92" fmla="*/ 1898884 h 4337285"/>
                <a:gd name="connsiteX93" fmla="*/ 2286000 w 4724876"/>
                <a:gd name="connsiteY93" fmla="*/ 1898884 h 4337285"/>
                <a:gd name="connsiteX94" fmla="*/ 2286000 w 4724876"/>
                <a:gd name="connsiteY94" fmla="*/ 2051284 h 4337285"/>
                <a:gd name="connsiteX95" fmla="*/ 914400 w 4724876"/>
                <a:gd name="connsiteY95" fmla="*/ 2051284 h 4337285"/>
                <a:gd name="connsiteX96" fmla="*/ 1252157 w 4724876"/>
                <a:gd name="connsiteY96" fmla="*/ 4057535 h 4337285"/>
                <a:gd name="connsiteX97" fmla="*/ 1101757 w 4724876"/>
                <a:gd name="connsiteY97" fmla="*/ 4184884 h 4337285"/>
                <a:gd name="connsiteX98" fmla="*/ 574739 w 4724876"/>
                <a:gd name="connsiteY98" fmla="*/ 4184884 h 4337285"/>
                <a:gd name="connsiteX99" fmla="*/ 424339 w 4724876"/>
                <a:gd name="connsiteY99" fmla="*/ 4057535 h 4337285"/>
                <a:gd name="connsiteX100" fmla="*/ 318611 w 4724876"/>
                <a:gd name="connsiteY100" fmla="*/ 3422884 h 4337285"/>
                <a:gd name="connsiteX101" fmla="*/ 1357979 w 4724876"/>
                <a:gd name="connsiteY101" fmla="*/ 3422884 h 4337285"/>
                <a:gd name="connsiteX102" fmla="*/ 1252252 w 4724876"/>
                <a:gd name="connsiteY102" fmla="*/ 4057535 h 4337285"/>
                <a:gd name="connsiteX103" fmla="*/ 1524000 w 4724876"/>
                <a:gd name="connsiteY103" fmla="*/ 3270484 h 4337285"/>
                <a:gd name="connsiteX104" fmla="*/ 152400 w 4724876"/>
                <a:gd name="connsiteY104" fmla="*/ 3270484 h 4337285"/>
                <a:gd name="connsiteX105" fmla="*/ 152400 w 4724876"/>
                <a:gd name="connsiteY105" fmla="*/ 3118084 h 4337285"/>
                <a:gd name="connsiteX106" fmla="*/ 1524000 w 4724876"/>
                <a:gd name="connsiteY106" fmla="*/ 3118084 h 4337285"/>
                <a:gd name="connsiteX107" fmla="*/ 1524000 w 4724876"/>
                <a:gd name="connsiteY107" fmla="*/ 3270484 h 4337285"/>
                <a:gd name="connsiteX108" fmla="*/ 1336739 w 4724876"/>
                <a:gd name="connsiteY108" fmla="*/ 2965684 h 4337285"/>
                <a:gd name="connsiteX109" fmla="*/ 1186339 w 4724876"/>
                <a:gd name="connsiteY109" fmla="*/ 2838335 h 4337285"/>
                <a:gd name="connsiteX110" fmla="*/ 1080611 w 4724876"/>
                <a:gd name="connsiteY110" fmla="*/ 2203684 h 4337285"/>
                <a:gd name="connsiteX111" fmla="*/ 2119979 w 4724876"/>
                <a:gd name="connsiteY111" fmla="*/ 2203684 h 4337285"/>
                <a:gd name="connsiteX112" fmla="*/ 2014252 w 4724876"/>
                <a:gd name="connsiteY112" fmla="*/ 2838335 h 4337285"/>
                <a:gd name="connsiteX113" fmla="*/ 1863852 w 4724876"/>
                <a:gd name="connsiteY113" fmla="*/ 2965684 h 4337285"/>
                <a:gd name="connsiteX114" fmla="*/ 1336834 w 4724876"/>
                <a:gd name="connsiteY114" fmla="*/ 2965684 h 4337285"/>
                <a:gd name="connsiteX115" fmla="*/ 2776157 w 4724876"/>
                <a:gd name="connsiteY115" fmla="*/ 4057535 h 4337285"/>
                <a:gd name="connsiteX116" fmla="*/ 2625757 w 4724876"/>
                <a:gd name="connsiteY116" fmla="*/ 4184884 h 4337285"/>
                <a:gd name="connsiteX117" fmla="*/ 2098739 w 4724876"/>
                <a:gd name="connsiteY117" fmla="*/ 4184884 h 4337285"/>
                <a:gd name="connsiteX118" fmla="*/ 1948339 w 4724876"/>
                <a:gd name="connsiteY118" fmla="*/ 4057535 h 4337285"/>
                <a:gd name="connsiteX119" fmla="*/ 1842611 w 4724876"/>
                <a:gd name="connsiteY119" fmla="*/ 3422884 h 4337285"/>
                <a:gd name="connsiteX120" fmla="*/ 2881979 w 4724876"/>
                <a:gd name="connsiteY120" fmla="*/ 3422884 h 4337285"/>
                <a:gd name="connsiteX121" fmla="*/ 2776252 w 4724876"/>
                <a:gd name="connsiteY121" fmla="*/ 4057535 h 4337285"/>
                <a:gd name="connsiteX122" fmla="*/ 3048000 w 4724876"/>
                <a:gd name="connsiteY122" fmla="*/ 3270484 h 4337285"/>
                <a:gd name="connsiteX123" fmla="*/ 1676400 w 4724876"/>
                <a:gd name="connsiteY123" fmla="*/ 3270484 h 4337285"/>
                <a:gd name="connsiteX124" fmla="*/ 1676400 w 4724876"/>
                <a:gd name="connsiteY124" fmla="*/ 3118084 h 4337285"/>
                <a:gd name="connsiteX125" fmla="*/ 3048000 w 4724876"/>
                <a:gd name="connsiteY125" fmla="*/ 3118084 h 4337285"/>
                <a:gd name="connsiteX126" fmla="*/ 3048000 w 4724876"/>
                <a:gd name="connsiteY126" fmla="*/ 3270484 h 4337285"/>
                <a:gd name="connsiteX127" fmla="*/ 2860739 w 4724876"/>
                <a:gd name="connsiteY127" fmla="*/ 2965684 h 4337285"/>
                <a:gd name="connsiteX128" fmla="*/ 2710339 w 4724876"/>
                <a:gd name="connsiteY128" fmla="*/ 2838335 h 4337285"/>
                <a:gd name="connsiteX129" fmla="*/ 2604611 w 4724876"/>
                <a:gd name="connsiteY129" fmla="*/ 2203684 h 4337285"/>
                <a:gd name="connsiteX130" fmla="*/ 3643979 w 4724876"/>
                <a:gd name="connsiteY130" fmla="*/ 2203684 h 4337285"/>
                <a:gd name="connsiteX131" fmla="*/ 3538252 w 4724876"/>
                <a:gd name="connsiteY131" fmla="*/ 2838335 h 4337285"/>
                <a:gd name="connsiteX132" fmla="*/ 3387852 w 4724876"/>
                <a:gd name="connsiteY132" fmla="*/ 2965684 h 4337285"/>
                <a:gd name="connsiteX133" fmla="*/ 2860834 w 4724876"/>
                <a:gd name="connsiteY133" fmla="*/ 2965684 h 4337285"/>
                <a:gd name="connsiteX134" fmla="*/ 4300157 w 4724876"/>
                <a:gd name="connsiteY134" fmla="*/ 4057535 h 4337285"/>
                <a:gd name="connsiteX135" fmla="*/ 4149757 w 4724876"/>
                <a:gd name="connsiteY135" fmla="*/ 4184884 h 4337285"/>
                <a:gd name="connsiteX136" fmla="*/ 3622739 w 4724876"/>
                <a:gd name="connsiteY136" fmla="*/ 4184884 h 4337285"/>
                <a:gd name="connsiteX137" fmla="*/ 3472339 w 4724876"/>
                <a:gd name="connsiteY137" fmla="*/ 4057535 h 4337285"/>
                <a:gd name="connsiteX138" fmla="*/ 3366611 w 4724876"/>
                <a:gd name="connsiteY138" fmla="*/ 3422884 h 4337285"/>
                <a:gd name="connsiteX139" fmla="*/ 4405980 w 4724876"/>
                <a:gd name="connsiteY139" fmla="*/ 3422884 h 4337285"/>
                <a:gd name="connsiteX140" fmla="*/ 4300252 w 4724876"/>
                <a:gd name="connsiteY140" fmla="*/ 4057535 h 4337285"/>
                <a:gd name="connsiteX141" fmla="*/ 4572000 w 4724876"/>
                <a:gd name="connsiteY141" fmla="*/ 3270484 h 4337285"/>
                <a:gd name="connsiteX142" fmla="*/ 3200400 w 4724876"/>
                <a:gd name="connsiteY142" fmla="*/ 3270484 h 4337285"/>
                <a:gd name="connsiteX143" fmla="*/ 3200400 w 4724876"/>
                <a:gd name="connsiteY143" fmla="*/ 3118084 h 4337285"/>
                <a:gd name="connsiteX144" fmla="*/ 4572000 w 4724876"/>
                <a:gd name="connsiteY144" fmla="*/ 3118084 h 4337285"/>
                <a:gd name="connsiteX145" fmla="*/ 4572000 w 4724876"/>
                <a:gd name="connsiteY145" fmla="*/ 3270484 h 43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24876" h="4337285">
                  <a:moveTo>
                    <a:pt x="4648200" y="2965684"/>
                  </a:moveTo>
                  <a:lnTo>
                    <a:pt x="3651980" y="2965684"/>
                  </a:lnTo>
                  <a:cubicBezTo>
                    <a:pt x="3670078" y="2933966"/>
                    <a:pt x="3682460" y="2899390"/>
                    <a:pt x="3688366" y="2863386"/>
                  </a:cubicBezTo>
                  <a:lnTo>
                    <a:pt x="3798284" y="2203684"/>
                  </a:lnTo>
                  <a:lnTo>
                    <a:pt x="3886105" y="2203684"/>
                  </a:lnTo>
                  <a:cubicBezTo>
                    <a:pt x="3928205" y="2203684"/>
                    <a:pt x="3962305" y="2169585"/>
                    <a:pt x="3962305" y="2127484"/>
                  </a:cubicBezTo>
                  <a:lnTo>
                    <a:pt x="3962305" y="1822684"/>
                  </a:lnTo>
                  <a:cubicBezTo>
                    <a:pt x="3962305" y="1780584"/>
                    <a:pt x="3928205" y="1746484"/>
                    <a:pt x="3886105" y="1746484"/>
                  </a:cubicBezTo>
                  <a:lnTo>
                    <a:pt x="2889885" y="1746484"/>
                  </a:lnTo>
                  <a:cubicBezTo>
                    <a:pt x="2907983" y="1714861"/>
                    <a:pt x="2920365" y="1680190"/>
                    <a:pt x="2926271" y="1644186"/>
                  </a:cubicBezTo>
                  <a:lnTo>
                    <a:pt x="3036189" y="984484"/>
                  </a:lnTo>
                  <a:lnTo>
                    <a:pt x="3124010" y="984484"/>
                  </a:lnTo>
                  <a:cubicBezTo>
                    <a:pt x="3166110" y="984484"/>
                    <a:pt x="3200210" y="950385"/>
                    <a:pt x="3200210" y="908284"/>
                  </a:cubicBezTo>
                  <a:lnTo>
                    <a:pt x="3200210" y="603484"/>
                  </a:lnTo>
                  <a:cubicBezTo>
                    <a:pt x="3200019" y="570147"/>
                    <a:pt x="3177921" y="541000"/>
                    <a:pt x="3145917" y="531666"/>
                  </a:cubicBezTo>
                  <a:lnTo>
                    <a:pt x="3146298" y="530523"/>
                  </a:lnTo>
                  <a:lnTo>
                    <a:pt x="2689098" y="391362"/>
                  </a:lnTo>
                  <a:cubicBezTo>
                    <a:pt x="2495550" y="332022"/>
                    <a:pt x="2319814" y="225437"/>
                    <a:pt x="2177796" y="81228"/>
                  </a:cubicBezTo>
                  <a:cubicBezTo>
                    <a:pt x="2059496" y="-31167"/>
                    <a:pt x="1872520" y="-26309"/>
                    <a:pt x="1760125" y="91992"/>
                  </a:cubicBezTo>
                  <a:cubicBezTo>
                    <a:pt x="1651349" y="206577"/>
                    <a:pt x="1651921" y="386505"/>
                    <a:pt x="1761458" y="500328"/>
                  </a:cubicBezTo>
                  <a:lnTo>
                    <a:pt x="1787557" y="526903"/>
                  </a:lnTo>
                  <a:lnTo>
                    <a:pt x="1599914" y="526903"/>
                  </a:lnTo>
                  <a:cubicBezTo>
                    <a:pt x="1557814" y="526903"/>
                    <a:pt x="1523714" y="561003"/>
                    <a:pt x="1523714" y="603103"/>
                  </a:cubicBezTo>
                  <a:lnTo>
                    <a:pt x="1523714" y="907903"/>
                  </a:lnTo>
                  <a:cubicBezTo>
                    <a:pt x="1523714" y="950004"/>
                    <a:pt x="1557814" y="984103"/>
                    <a:pt x="1599914" y="984103"/>
                  </a:cubicBezTo>
                  <a:lnTo>
                    <a:pt x="1687735" y="984103"/>
                  </a:lnTo>
                  <a:lnTo>
                    <a:pt x="1798034" y="1644186"/>
                  </a:lnTo>
                  <a:cubicBezTo>
                    <a:pt x="1803940" y="1680190"/>
                    <a:pt x="1816132" y="1714766"/>
                    <a:pt x="1834134" y="1746484"/>
                  </a:cubicBezTo>
                  <a:lnTo>
                    <a:pt x="838200" y="1746484"/>
                  </a:lnTo>
                  <a:cubicBezTo>
                    <a:pt x="796100" y="1746484"/>
                    <a:pt x="762000" y="1780584"/>
                    <a:pt x="762000" y="1822684"/>
                  </a:cubicBezTo>
                  <a:lnTo>
                    <a:pt x="762000" y="2127484"/>
                  </a:lnTo>
                  <a:cubicBezTo>
                    <a:pt x="762000" y="2169585"/>
                    <a:pt x="796100" y="2203684"/>
                    <a:pt x="838200" y="2203684"/>
                  </a:cubicBezTo>
                  <a:lnTo>
                    <a:pt x="926021" y="2203684"/>
                  </a:lnTo>
                  <a:lnTo>
                    <a:pt x="1036320" y="2863386"/>
                  </a:lnTo>
                  <a:cubicBezTo>
                    <a:pt x="1042226" y="2899390"/>
                    <a:pt x="1054418" y="2934061"/>
                    <a:pt x="1072420" y="2965684"/>
                  </a:cubicBezTo>
                  <a:lnTo>
                    <a:pt x="76200" y="2965684"/>
                  </a:lnTo>
                  <a:cubicBezTo>
                    <a:pt x="34100" y="2965684"/>
                    <a:pt x="0" y="2999784"/>
                    <a:pt x="0" y="3041884"/>
                  </a:cubicBezTo>
                  <a:lnTo>
                    <a:pt x="0" y="3346684"/>
                  </a:lnTo>
                  <a:cubicBezTo>
                    <a:pt x="0" y="3388785"/>
                    <a:pt x="34100" y="3422884"/>
                    <a:pt x="76200" y="3422884"/>
                  </a:cubicBezTo>
                  <a:lnTo>
                    <a:pt x="164021" y="3422884"/>
                  </a:lnTo>
                  <a:lnTo>
                    <a:pt x="274320" y="4082586"/>
                  </a:lnTo>
                  <a:cubicBezTo>
                    <a:pt x="298323" y="4229747"/>
                    <a:pt x="425672" y="4337665"/>
                    <a:pt x="574739" y="4337284"/>
                  </a:cubicBezTo>
                  <a:lnTo>
                    <a:pt x="1101757" y="4337284"/>
                  </a:lnTo>
                  <a:cubicBezTo>
                    <a:pt x="1250823" y="4337570"/>
                    <a:pt x="1378077" y="4229652"/>
                    <a:pt x="1402175" y="4082586"/>
                  </a:cubicBezTo>
                  <a:lnTo>
                    <a:pt x="1512475" y="3422884"/>
                  </a:lnTo>
                  <a:lnTo>
                    <a:pt x="1688211" y="3422884"/>
                  </a:lnTo>
                  <a:lnTo>
                    <a:pt x="1798511" y="4082586"/>
                  </a:lnTo>
                  <a:cubicBezTo>
                    <a:pt x="1822514" y="4229747"/>
                    <a:pt x="1949863" y="4337665"/>
                    <a:pt x="2098929" y="4337284"/>
                  </a:cubicBezTo>
                  <a:lnTo>
                    <a:pt x="2625947" y="4337284"/>
                  </a:lnTo>
                  <a:cubicBezTo>
                    <a:pt x="2775014" y="4337570"/>
                    <a:pt x="2902268" y="4229652"/>
                    <a:pt x="2926366" y="4082586"/>
                  </a:cubicBezTo>
                  <a:lnTo>
                    <a:pt x="3036665" y="3422884"/>
                  </a:lnTo>
                  <a:lnTo>
                    <a:pt x="3212402" y="3422884"/>
                  </a:lnTo>
                  <a:lnTo>
                    <a:pt x="3322701" y="4082586"/>
                  </a:lnTo>
                  <a:cubicBezTo>
                    <a:pt x="3346704" y="4229747"/>
                    <a:pt x="3474053" y="4337665"/>
                    <a:pt x="3623120" y="4337284"/>
                  </a:cubicBezTo>
                  <a:lnTo>
                    <a:pt x="4150138" y="4337284"/>
                  </a:lnTo>
                  <a:cubicBezTo>
                    <a:pt x="4299204" y="4337570"/>
                    <a:pt x="4426458" y="4229652"/>
                    <a:pt x="4450556" y="4082586"/>
                  </a:cubicBezTo>
                  <a:lnTo>
                    <a:pt x="4560856" y="3422884"/>
                  </a:lnTo>
                  <a:lnTo>
                    <a:pt x="4648676" y="3422884"/>
                  </a:lnTo>
                  <a:cubicBezTo>
                    <a:pt x="4690777" y="3422884"/>
                    <a:pt x="4724876" y="3388785"/>
                    <a:pt x="4724876" y="3346684"/>
                  </a:cubicBezTo>
                  <a:lnTo>
                    <a:pt x="4724876" y="3041884"/>
                  </a:lnTo>
                  <a:cubicBezTo>
                    <a:pt x="4724876" y="2999784"/>
                    <a:pt x="4690777" y="2965684"/>
                    <a:pt x="4648676" y="2965684"/>
                  </a:cubicBezTo>
                  <a:close/>
                  <a:moveTo>
                    <a:pt x="3810000" y="1898884"/>
                  </a:moveTo>
                  <a:lnTo>
                    <a:pt x="3810000" y="2051284"/>
                  </a:lnTo>
                  <a:lnTo>
                    <a:pt x="2438400" y="2051284"/>
                  </a:lnTo>
                  <a:lnTo>
                    <a:pt x="2438400" y="1898884"/>
                  </a:lnTo>
                  <a:lnTo>
                    <a:pt x="3810000" y="1898884"/>
                  </a:lnTo>
                  <a:close/>
                  <a:moveTo>
                    <a:pt x="2450021" y="2203684"/>
                  </a:moveTo>
                  <a:lnTo>
                    <a:pt x="2560320" y="2863386"/>
                  </a:lnTo>
                  <a:cubicBezTo>
                    <a:pt x="2566226" y="2899390"/>
                    <a:pt x="2578418" y="2934061"/>
                    <a:pt x="2596420" y="2965684"/>
                  </a:cubicBezTo>
                  <a:lnTo>
                    <a:pt x="2127980" y="2965684"/>
                  </a:lnTo>
                  <a:cubicBezTo>
                    <a:pt x="2146078" y="2933966"/>
                    <a:pt x="2158460" y="2899390"/>
                    <a:pt x="2164366" y="2863386"/>
                  </a:cubicBezTo>
                  <a:lnTo>
                    <a:pt x="2274284" y="2203684"/>
                  </a:lnTo>
                  <a:lnTo>
                    <a:pt x="2450021" y="2203684"/>
                  </a:lnTo>
                  <a:close/>
                  <a:moveTo>
                    <a:pt x="2098643" y="1746484"/>
                  </a:moveTo>
                  <a:cubicBezTo>
                    <a:pt x="2024158" y="1746484"/>
                    <a:pt x="1960531" y="1692668"/>
                    <a:pt x="1948243" y="1619135"/>
                  </a:cubicBezTo>
                  <a:lnTo>
                    <a:pt x="1842516" y="984484"/>
                  </a:lnTo>
                  <a:lnTo>
                    <a:pt x="2881884" y="984484"/>
                  </a:lnTo>
                  <a:lnTo>
                    <a:pt x="2776157" y="1619135"/>
                  </a:lnTo>
                  <a:cubicBezTo>
                    <a:pt x="2763870" y="1692668"/>
                    <a:pt x="2700242" y="1746484"/>
                    <a:pt x="2625757" y="1746484"/>
                  </a:cubicBezTo>
                  <a:lnTo>
                    <a:pt x="2098739" y="1746484"/>
                  </a:lnTo>
                  <a:close/>
                  <a:moveTo>
                    <a:pt x="1870615" y="188289"/>
                  </a:moveTo>
                  <a:cubicBezTo>
                    <a:pt x="1925955" y="134092"/>
                    <a:pt x="2014442" y="134092"/>
                    <a:pt x="2069783" y="188289"/>
                  </a:cubicBezTo>
                  <a:cubicBezTo>
                    <a:pt x="2222468" y="342975"/>
                    <a:pt x="2409730" y="459180"/>
                    <a:pt x="2616041" y="527284"/>
                  </a:cubicBezTo>
                  <a:lnTo>
                    <a:pt x="2002060" y="527284"/>
                  </a:lnTo>
                  <a:lnTo>
                    <a:pt x="1870615" y="393744"/>
                  </a:lnTo>
                  <a:cubicBezTo>
                    <a:pt x="1814798" y="336594"/>
                    <a:pt x="1814798" y="245344"/>
                    <a:pt x="1870615" y="188194"/>
                  </a:cubicBezTo>
                  <a:close/>
                  <a:moveTo>
                    <a:pt x="1676400" y="832084"/>
                  </a:moveTo>
                  <a:lnTo>
                    <a:pt x="1676400" y="679684"/>
                  </a:lnTo>
                  <a:lnTo>
                    <a:pt x="3048000" y="679684"/>
                  </a:lnTo>
                  <a:lnTo>
                    <a:pt x="3048000" y="832084"/>
                  </a:lnTo>
                  <a:lnTo>
                    <a:pt x="1676400" y="832084"/>
                  </a:lnTo>
                  <a:close/>
                  <a:moveTo>
                    <a:pt x="914400" y="2051284"/>
                  </a:moveTo>
                  <a:lnTo>
                    <a:pt x="914400" y="1898884"/>
                  </a:lnTo>
                  <a:lnTo>
                    <a:pt x="2286000" y="1898884"/>
                  </a:lnTo>
                  <a:lnTo>
                    <a:pt x="2286000" y="2051284"/>
                  </a:lnTo>
                  <a:lnTo>
                    <a:pt x="914400" y="2051284"/>
                  </a:lnTo>
                  <a:close/>
                  <a:moveTo>
                    <a:pt x="1252157" y="4057535"/>
                  </a:moveTo>
                  <a:cubicBezTo>
                    <a:pt x="1239869" y="4131068"/>
                    <a:pt x="1176242" y="4184884"/>
                    <a:pt x="1101757" y="4184884"/>
                  </a:cubicBezTo>
                  <a:lnTo>
                    <a:pt x="574739" y="4184884"/>
                  </a:lnTo>
                  <a:cubicBezTo>
                    <a:pt x="500253" y="4184884"/>
                    <a:pt x="436626" y="4131068"/>
                    <a:pt x="424339" y="4057535"/>
                  </a:cubicBezTo>
                  <a:lnTo>
                    <a:pt x="318611" y="3422884"/>
                  </a:lnTo>
                  <a:lnTo>
                    <a:pt x="1357979" y="3422884"/>
                  </a:lnTo>
                  <a:lnTo>
                    <a:pt x="1252252" y="4057535"/>
                  </a:lnTo>
                  <a:close/>
                  <a:moveTo>
                    <a:pt x="1524000" y="3270484"/>
                  </a:moveTo>
                  <a:lnTo>
                    <a:pt x="152400" y="3270484"/>
                  </a:lnTo>
                  <a:lnTo>
                    <a:pt x="152400" y="3118084"/>
                  </a:lnTo>
                  <a:lnTo>
                    <a:pt x="1524000" y="3118084"/>
                  </a:lnTo>
                  <a:lnTo>
                    <a:pt x="1524000" y="3270484"/>
                  </a:lnTo>
                  <a:close/>
                  <a:moveTo>
                    <a:pt x="1336739" y="2965684"/>
                  </a:moveTo>
                  <a:cubicBezTo>
                    <a:pt x="1262253" y="2965684"/>
                    <a:pt x="1198626" y="2911868"/>
                    <a:pt x="1186339" y="2838335"/>
                  </a:cubicBezTo>
                  <a:lnTo>
                    <a:pt x="1080611" y="2203684"/>
                  </a:lnTo>
                  <a:lnTo>
                    <a:pt x="2119979" y="2203684"/>
                  </a:lnTo>
                  <a:lnTo>
                    <a:pt x="2014252" y="2838335"/>
                  </a:lnTo>
                  <a:cubicBezTo>
                    <a:pt x="2001964" y="2911868"/>
                    <a:pt x="1938338" y="2965684"/>
                    <a:pt x="1863852" y="2965684"/>
                  </a:cubicBezTo>
                  <a:lnTo>
                    <a:pt x="1336834" y="2965684"/>
                  </a:lnTo>
                  <a:close/>
                  <a:moveTo>
                    <a:pt x="2776157" y="4057535"/>
                  </a:moveTo>
                  <a:cubicBezTo>
                    <a:pt x="2763870" y="4131068"/>
                    <a:pt x="2700242" y="4184884"/>
                    <a:pt x="2625757" y="4184884"/>
                  </a:cubicBezTo>
                  <a:lnTo>
                    <a:pt x="2098739" y="4184884"/>
                  </a:lnTo>
                  <a:cubicBezTo>
                    <a:pt x="2024253" y="4184884"/>
                    <a:pt x="1960626" y="4131068"/>
                    <a:pt x="1948339" y="4057535"/>
                  </a:cubicBezTo>
                  <a:lnTo>
                    <a:pt x="1842611" y="3422884"/>
                  </a:lnTo>
                  <a:lnTo>
                    <a:pt x="2881979" y="3422884"/>
                  </a:lnTo>
                  <a:lnTo>
                    <a:pt x="2776252" y="4057535"/>
                  </a:lnTo>
                  <a:close/>
                  <a:moveTo>
                    <a:pt x="3048000" y="3270484"/>
                  </a:moveTo>
                  <a:lnTo>
                    <a:pt x="1676400" y="3270484"/>
                  </a:lnTo>
                  <a:lnTo>
                    <a:pt x="1676400" y="3118084"/>
                  </a:lnTo>
                  <a:lnTo>
                    <a:pt x="3048000" y="3118084"/>
                  </a:lnTo>
                  <a:lnTo>
                    <a:pt x="3048000" y="3270484"/>
                  </a:lnTo>
                  <a:close/>
                  <a:moveTo>
                    <a:pt x="2860739" y="2965684"/>
                  </a:moveTo>
                  <a:cubicBezTo>
                    <a:pt x="2786253" y="2965684"/>
                    <a:pt x="2722626" y="2911868"/>
                    <a:pt x="2710339" y="2838335"/>
                  </a:cubicBezTo>
                  <a:lnTo>
                    <a:pt x="2604611" y="2203684"/>
                  </a:lnTo>
                  <a:lnTo>
                    <a:pt x="3643979" y="2203684"/>
                  </a:lnTo>
                  <a:lnTo>
                    <a:pt x="3538252" y="2838335"/>
                  </a:lnTo>
                  <a:cubicBezTo>
                    <a:pt x="3525965" y="2911868"/>
                    <a:pt x="3462338" y="2965684"/>
                    <a:pt x="3387852" y="2965684"/>
                  </a:cubicBezTo>
                  <a:lnTo>
                    <a:pt x="2860834" y="2965684"/>
                  </a:lnTo>
                  <a:close/>
                  <a:moveTo>
                    <a:pt x="4300157" y="4057535"/>
                  </a:moveTo>
                  <a:cubicBezTo>
                    <a:pt x="4287870" y="4131068"/>
                    <a:pt x="4224242" y="4184884"/>
                    <a:pt x="4149757" y="4184884"/>
                  </a:cubicBezTo>
                  <a:lnTo>
                    <a:pt x="3622739" y="4184884"/>
                  </a:lnTo>
                  <a:cubicBezTo>
                    <a:pt x="3548253" y="4184884"/>
                    <a:pt x="3484626" y="4131068"/>
                    <a:pt x="3472339" y="4057535"/>
                  </a:cubicBezTo>
                  <a:lnTo>
                    <a:pt x="3366611" y="3422884"/>
                  </a:lnTo>
                  <a:lnTo>
                    <a:pt x="4405980" y="3422884"/>
                  </a:lnTo>
                  <a:lnTo>
                    <a:pt x="4300252" y="4057535"/>
                  </a:lnTo>
                  <a:close/>
                  <a:moveTo>
                    <a:pt x="4572000" y="3270484"/>
                  </a:moveTo>
                  <a:lnTo>
                    <a:pt x="3200400" y="3270484"/>
                  </a:lnTo>
                  <a:lnTo>
                    <a:pt x="3200400" y="3118084"/>
                  </a:lnTo>
                  <a:lnTo>
                    <a:pt x="4572000" y="3118084"/>
                  </a:lnTo>
                  <a:lnTo>
                    <a:pt x="4572000" y="3270484"/>
                  </a:lnTo>
                  <a:close/>
                </a:path>
              </a:pathLst>
            </a:custGeom>
            <a:solidFill>
              <a:schemeClr val="accent6"/>
            </a:solidFill>
            <a:ln w="9525" cap="flat">
              <a:noFill/>
              <a:prstDash val="solid"/>
              <a:miter/>
            </a:ln>
          </p:spPr>
          <p:txBody>
            <a:bodyPr lIns="0" tIns="0" rIns="0" bIns="0" rtlCol="0" anchor="ctr"/>
            <a:lstStyle/>
            <a:p>
              <a:endParaRPr lang="de-DE" dirty="0"/>
            </a:p>
          </p:txBody>
        </p:sp>
        <p:sp>
          <p:nvSpPr>
            <p:cNvPr id="55" name="Textfeld 54">
              <a:extLst>
                <a:ext uri="{FF2B5EF4-FFF2-40B4-BE49-F238E27FC236}">
                  <a16:creationId xmlns:a16="http://schemas.microsoft.com/office/drawing/2014/main" id="{F5AB8A9B-86AC-D043-A165-C1D8AED75B9B}"/>
                </a:ext>
              </a:extLst>
            </p:cNvPr>
            <p:cNvSpPr txBox="1"/>
            <p:nvPr/>
          </p:nvSpPr>
          <p:spPr bwMode="gray">
            <a:xfrm>
              <a:off x="2395346" y="4500000"/>
              <a:ext cx="1260000" cy="360000"/>
            </a:xfrm>
            <a:prstGeom prst="rect">
              <a:avLst/>
            </a:prstGeom>
            <a:noFill/>
          </p:spPr>
          <p:txBody>
            <a:bodyPr wrap="square" lIns="0" tIns="0" rIns="0" bIns="0" rtlCol="0" anchor="t" anchorCtr="0">
              <a:noAutofit/>
            </a:bodyPr>
            <a:lstStyle/>
            <a:p>
              <a:pPr algn="ctr">
                <a:lnSpc>
                  <a:spcPct val="90000"/>
                </a:lnSpc>
                <a:spcAft>
                  <a:spcPts val="1000"/>
                </a:spcAft>
              </a:pPr>
              <a:r>
                <a:rPr lang="de-DE" sz="1400" b="1" dirty="0">
                  <a:solidFill>
                    <a:schemeClr val="accent6"/>
                  </a:solidFill>
                  <a:latin typeface="+mj-lt"/>
                </a:rPr>
                <a:t>Hersteller Kapseln</a:t>
              </a:r>
            </a:p>
          </p:txBody>
        </p:sp>
        <p:sp>
          <p:nvSpPr>
            <p:cNvPr id="56" name="Textfeld 55">
              <a:extLst>
                <a:ext uri="{FF2B5EF4-FFF2-40B4-BE49-F238E27FC236}">
                  <a16:creationId xmlns:a16="http://schemas.microsoft.com/office/drawing/2014/main" id="{49AC53EC-ACEA-F0B1-A89E-F4E5406FE0A1}"/>
                </a:ext>
              </a:extLst>
            </p:cNvPr>
            <p:cNvSpPr txBox="1"/>
            <p:nvPr/>
          </p:nvSpPr>
          <p:spPr bwMode="gray">
            <a:xfrm>
              <a:off x="956623" y="4500000"/>
              <a:ext cx="1260000" cy="360000"/>
            </a:xfrm>
            <a:prstGeom prst="rect">
              <a:avLst/>
            </a:prstGeom>
            <a:noFill/>
          </p:spPr>
          <p:txBody>
            <a:bodyPr wrap="square" lIns="0" tIns="0" rIns="0" bIns="0" rtlCol="0" anchor="t" anchorCtr="0">
              <a:noAutofit/>
            </a:bodyPr>
            <a:lstStyle/>
            <a:p>
              <a:pPr algn="ctr">
                <a:lnSpc>
                  <a:spcPct val="90000"/>
                </a:lnSpc>
                <a:spcAft>
                  <a:spcPts val="1000"/>
                </a:spcAft>
              </a:pPr>
              <a:r>
                <a:rPr lang="de-DE" sz="1400" b="1" dirty="0">
                  <a:solidFill>
                    <a:schemeClr val="accent6"/>
                  </a:solidFill>
                  <a:latin typeface="+mj-lt"/>
                </a:rPr>
                <a:t>Hersteller</a:t>
              </a:r>
            </a:p>
          </p:txBody>
        </p:sp>
      </p:gr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4" name="Inhaltsplatzhalter 3">
            <a:extLst>
              <a:ext uri="{FF2B5EF4-FFF2-40B4-BE49-F238E27FC236}">
                <a16:creationId xmlns:a16="http://schemas.microsoft.com/office/drawing/2014/main" id="{8B8A034E-2A8C-42EA-9129-EF996BAAA3B9}"/>
              </a:ext>
            </a:extLst>
          </p:cNvPr>
          <p:cNvSpPr>
            <a:spLocks noGrp="1"/>
          </p:cNvSpPr>
          <p:nvPr>
            <p:ph sz="half" idx="14"/>
          </p:nvPr>
        </p:nvSpPr>
        <p:spPr bwMode="gray"/>
        <p:txBody>
          <a:bodyPr vert="horz" lIns="720000" tIns="0" rIns="0" bIns="180000" rtlCol="0" anchor="b" anchorCtr="0">
            <a:noAutofit/>
          </a:bodyPr>
          <a:lstStyle/>
          <a:p>
            <a:pPr marL="0" indent="0" algn="r">
              <a:buNone/>
            </a:pPr>
            <a:r>
              <a:rPr lang="de-DE" sz="1200" dirty="0">
                <a:solidFill>
                  <a:schemeClr val="bg1">
                    <a:lumMod val="50000"/>
                  </a:schemeClr>
                </a:solidFill>
              </a:rPr>
              <a:t>Der umgerechnete Kilo-Preis liegt bei den Kapseln weit über dem marktüblichen Preis für Kaffee (ca. 50€ pro kg Kaffee möglich).</a:t>
            </a:r>
          </a:p>
        </p:txBody>
      </p:sp>
      <p:pic>
        <p:nvPicPr>
          <p:cNvPr id="15" name="Bildplatzhalter 14">
            <a:extLst>
              <a:ext uri="{FF2B5EF4-FFF2-40B4-BE49-F238E27FC236}">
                <a16:creationId xmlns:a16="http://schemas.microsoft.com/office/drawing/2014/main" id="{26F3C9BA-3BF5-4F2A-9DF1-6F911CD46922}"/>
              </a:ext>
            </a:extLst>
          </p:cNvPr>
          <p:cNvPicPr>
            <a:picLocks noGrp="1" noChangeAspect="1"/>
          </p:cNvPicPr>
          <p:nvPr>
            <p:ph type="pic" sz="quarter" idx="15"/>
          </p:nvPr>
        </p:nvPicPr>
        <p:blipFill rotWithShape="1">
          <a:blip r:embed="rId2"/>
          <a:srcRect l="30764" r="30764"/>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Lock In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Können wir mit unseren Produkten und Dienst-leistungen unsere Kunden mit rechtlichen, technologischen oder betriebswirtschaftlichen Methoden an uns binden?</a:t>
            </a:r>
          </a:p>
          <a:p>
            <a:pPr>
              <a:lnSpc>
                <a:spcPct val="90000"/>
              </a:lnSpc>
              <a:spcAft>
                <a:spcPts val="1000"/>
              </a:spcAft>
            </a:pPr>
            <a:r>
              <a:rPr lang="de-DE" sz="1600" dirty="0">
                <a:solidFill>
                  <a:schemeClr val="bg1"/>
                </a:solidFill>
              </a:rPr>
              <a:t>Können wir das Modell umsetzen, ohne unsere Reputation und unseren Kundenstamm zu verlieren?</a:t>
            </a:r>
          </a:p>
          <a:p>
            <a:pPr>
              <a:lnSpc>
                <a:spcPct val="90000"/>
              </a:lnSpc>
              <a:spcAft>
                <a:spcPts val="1000"/>
              </a:spcAft>
            </a:pPr>
            <a:r>
              <a:rPr lang="de-DE" sz="1600" dirty="0">
                <a:solidFill>
                  <a:schemeClr val="bg1"/>
                </a:solidFill>
              </a:rPr>
              <a:t>Wie kann ich einen Lock-In-Effekt mit Mehrwert für den Kunden erzielen?</a:t>
            </a:r>
          </a:p>
        </p:txBody>
      </p:sp>
      <p:sp>
        <p:nvSpPr>
          <p:cNvPr id="11" name="Inhaltsplatzhalter 25">
            <a:extLst>
              <a:ext uri="{FF2B5EF4-FFF2-40B4-BE49-F238E27FC236}">
                <a16:creationId xmlns:a16="http://schemas.microsoft.com/office/drawing/2014/main" id="{D61E874E-91AF-4BFE-BC9C-004061265AD3}"/>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Kaffeemaschine </a:t>
            </a:r>
            <a:br>
              <a:rPr lang="de-DE" dirty="0"/>
            </a:br>
            <a:r>
              <a:rPr lang="de-DE" dirty="0"/>
              <a:t>und Kapseln</a:t>
            </a:r>
          </a:p>
        </p:txBody>
      </p:sp>
      <p:cxnSp>
        <p:nvCxnSpPr>
          <p:cNvPr id="13" name="Gerader Verbinder 12">
            <a:extLst>
              <a:ext uri="{FF2B5EF4-FFF2-40B4-BE49-F238E27FC236}">
                <a16:creationId xmlns:a16="http://schemas.microsoft.com/office/drawing/2014/main" id="{22C500C9-203C-4076-8901-93E46BCAAE5C}"/>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8" name="Gruppieren 17">
            <a:extLst>
              <a:ext uri="{FF2B5EF4-FFF2-40B4-BE49-F238E27FC236}">
                <a16:creationId xmlns:a16="http://schemas.microsoft.com/office/drawing/2014/main" id="{C07E6575-65ED-CD12-AC5B-123DA0CF3F88}"/>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8049A6BD-69E7-9808-F50D-2038B5D1D4D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3" action="ppaction://hlinksldjump"/>
              <a:extLst>
                <a:ext uri="{FF2B5EF4-FFF2-40B4-BE49-F238E27FC236}">
                  <a16:creationId xmlns:a16="http://schemas.microsoft.com/office/drawing/2014/main" id="{3FB913F1-24B1-6F3F-4214-4D2E0E7E6E7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0" name="Gruppieren 69">
            <a:extLst>
              <a:ext uri="{FF2B5EF4-FFF2-40B4-BE49-F238E27FC236}">
                <a16:creationId xmlns:a16="http://schemas.microsoft.com/office/drawing/2014/main" id="{4C8E78BC-35D6-F4BE-E4BC-EEB569500140}"/>
              </a:ext>
            </a:extLst>
          </p:cNvPr>
          <p:cNvGrpSpPr>
            <a:grpSpLocks noChangeAspect="1"/>
          </p:cNvGrpSpPr>
          <p:nvPr/>
        </p:nvGrpSpPr>
        <p:grpSpPr bwMode="gray">
          <a:xfrm>
            <a:off x="3285263" y="1452304"/>
            <a:ext cx="2528335" cy="1198852"/>
            <a:chOff x="3285263" y="1452304"/>
            <a:chExt cx="2528335" cy="1198852"/>
          </a:xfrm>
        </p:grpSpPr>
        <p:grpSp>
          <p:nvGrpSpPr>
            <p:cNvPr id="65" name="Gruppieren 64">
              <a:extLst>
                <a:ext uri="{FF2B5EF4-FFF2-40B4-BE49-F238E27FC236}">
                  <a16:creationId xmlns:a16="http://schemas.microsoft.com/office/drawing/2014/main" id="{837F180C-92E8-840B-5A61-07992FD1C2B9}"/>
                </a:ext>
              </a:extLst>
            </p:cNvPr>
            <p:cNvGrpSpPr>
              <a:grpSpLocks noChangeAspect="1"/>
            </p:cNvGrpSpPr>
            <p:nvPr/>
          </p:nvGrpSpPr>
          <p:grpSpPr bwMode="gray">
            <a:xfrm>
              <a:off x="3942415" y="1452304"/>
              <a:ext cx="1871183" cy="720000"/>
              <a:chOff x="3961022" y="1441200"/>
              <a:chExt cx="2338978" cy="900000"/>
            </a:xfrm>
          </p:grpSpPr>
          <p:grpSp>
            <p:nvGrpSpPr>
              <p:cNvPr id="47" name="Gruppieren 46">
                <a:extLst>
                  <a:ext uri="{FF2B5EF4-FFF2-40B4-BE49-F238E27FC236}">
                    <a16:creationId xmlns:a16="http://schemas.microsoft.com/office/drawing/2014/main" id="{43E2195B-ED3C-8A74-CBEC-2F8F36DB80DA}"/>
                  </a:ext>
                </a:extLst>
              </p:cNvPr>
              <p:cNvGrpSpPr>
                <a:grpSpLocks noChangeAspect="1"/>
              </p:cNvGrpSpPr>
              <p:nvPr/>
            </p:nvGrpSpPr>
            <p:grpSpPr bwMode="gray">
              <a:xfrm>
                <a:off x="3961022" y="1441200"/>
                <a:ext cx="900000" cy="900000"/>
                <a:chOff x="5346712" y="841073"/>
                <a:chExt cx="900000" cy="900000"/>
              </a:xfrm>
            </p:grpSpPr>
            <p:sp>
              <p:nvSpPr>
                <p:cNvPr id="46" name="Freihandform: Form 45">
                  <a:extLst>
                    <a:ext uri="{FF2B5EF4-FFF2-40B4-BE49-F238E27FC236}">
                      <a16:creationId xmlns:a16="http://schemas.microsoft.com/office/drawing/2014/main" id="{8955D809-BA8F-C513-8AE6-6B635967E132}"/>
                    </a:ext>
                  </a:extLst>
                </p:cNvPr>
                <p:cNvSpPr>
                  <a:spLocks noChangeAspect="1"/>
                </p:cNvSpPr>
                <p:nvPr/>
              </p:nvSpPr>
              <p:spPr bwMode="gray">
                <a:xfrm>
                  <a:off x="5346712" y="841073"/>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32" name="Grafik 11">
                  <a:extLst>
                    <a:ext uri="{FF2B5EF4-FFF2-40B4-BE49-F238E27FC236}">
                      <a16:creationId xmlns:a16="http://schemas.microsoft.com/office/drawing/2014/main" id="{F7A3CD9C-27BE-BA13-3A25-1E17D2FD12AB}"/>
                    </a:ext>
                  </a:extLst>
                </p:cNvPr>
                <p:cNvSpPr>
                  <a:spLocks noChangeAspect="1"/>
                </p:cNvSpPr>
                <p:nvPr/>
              </p:nvSpPr>
              <p:spPr bwMode="gray">
                <a:xfrm>
                  <a:off x="5582513" y="1039073"/>
                  <a:ext cx="428399" cy="504000"/>
                </a:xfrm>
                <a:custGeom>
                  <a:avLst/>
                  <a:gdLst>
                    <a:gd name="connsiteX0" fmla="*/ 3810000 w 3886104"/>
                    <a:gd name="connsiteY0" fmla="*/ 533305 h 4571904"/>
                    <a:gd name="connsiteX1" fmla="*/ 3733800 w 3886104"/>
                    <a:gd name="connsiteY1" fmla="*/ 533305 h 4571904"/>
                    <a:gd name="connsiteX2" fmla="*/ 3733800 w 3886104"/>
                    <a:gd name="connsiteY2" fmla="*/ 398907 h 4571904"/>
                    <a:gd name="connsiteX3" fmla="*/ 3767804 w 3886104"/>
                    <a:gd name="connsiteY3" fmla="*/ 330803 h 4571904"/>
                    <a:gd name="connsiteX4" fmla="*/ 3757803 w 3886104"/>
                    <a:gd name="connsiteY4" fmla="*/ 108395 h 4571904"/>
                    <a:gd name="connsiteX5" fmla="*/ 3563398 w 3886104"/>
                    <a:gd name="connsiteY5" fmla="*/ 0 h 4571904"/>
                    <a:gd name="connsiteX6" fmla="*/ 3446907 w 3886104"/>
                    <a:gd name="connsiteY6" fmla="*/ 0 h 4571904"/>
                    <a:gd name="connsiteX7" fmla="*/ 3252502 w 3886104"/>
                    <a:gd name="connsiteY7" fmla="*/ 108395 h 4571904"/>
                    <a:gd name="connsiteX8" fmla="*/ 3242501 w 3886104"/>
                    <a:gd name="connsiteY8" fmla="*/ 330803 h 4571904"/>
                    <a:gd name="connsiteX9" fmla="*/ 3276505 w 3886104"/>
                    <a:gd name="connsiteY9" fmla="*/ 398907 h 4571904"/>
                    <a:gd name="connsiteX10" fmla="*/ 3276505 w 3886104"/>
                    <a:gd name="connsiteY10" fmla="*/ 533305 h 4571904"/>
                    <a:gd name="connsiteX11" fmla="*/ 2362105 w 3886104"/>
                    <a:gd name="connsiteY11" fmla="*/ 533305 h 4571904"/>
                    <a:gd name="connsiteX12" fmla="*/ 2328101 w 3886104"/>
                    <a:gd name="connsiteY12" fmla="*/ 541306 h 4571904"/>
                    <a:gd name="connsiteX13" fmla="*/ 1886998 w 3886104"/>
                    <a:gd name="connsiteY13" fmla="*/ 761905 h 4571904"/>
                    <a:gd name="connsiteX14" fmla="*/ 1676400 w 3886104"/>
                    <a:gd name="connsiteY14" fmla="*/ 761905 h 4571904"/>
                    <a:gd name="connsiteX15" fmla="*/ 1676400 w 3886104"/>
                    <a:gd name="connsiteY15" fmla="*/ 685705 h 4571904"/>
                    <a:gd name="connsiteX16" fmla="*/ 1752600 w 3886104"/>
                    <a:gd name="connsiteY16" fmla="*/ 685705 h 4571904"/>
                    <a:gd name="connsiteX17" fmla="*/ 1828800 w 3886104"/>
                    <a:gd name="connsiteY17" fmla="*/ 609505 h 4571904"/>
                    <a:gd name="connsiteX18" fmla="*/ 1828800 w 3886104"/>
                    <a:gd name="connsiteY18" fmla="*/ 457105 h 4571904"/>
                    <a:gd name="connsiteX19" fmla="*/ 1600200 w 3886104"/>
                    <a:gd name="connsiteY19" fmla="*/ 228505 h 4571904"/>
                    <a:gd name="connsiteX20" fmla="*/ 1371600 w 3886104"/>
                    <a:gd name="connsiteY20" fmla="*/ 457105 h 4571904"/>
                    <a:gd name="connsiteX21" fmla="*/ 1371600 w 3886104"/>
                    <a:gd name="connsiteY21" fmla="*/ 609505 h 4571904"/>
                    <a:gd name="connsiteX22" fmla="*/ 1447800 w 3886104"/>
                    <a:gd name="connsiteY22" fmla="*/ 685705 h 4571904"/>
                    <a:gd name="connsiteX23" fmla="*/ 1524000 w 3886104"/>
                    <a:gd name="connsiteY23" fmla="*/ 685705 h 4571904"/>
                    <a:gd name="connsiteX24" fmla="*/ 1524000 w 3886104"/>
                    <a:gd name="connsiteY24" fmla="*/ 761905 h 4571904"/>
                    <a:gd name="connsiteX25" fmla="*/ 1295400 w 3886104"/>
                    <a:gd name="connsiteY25" fmla="*/ 761905 h 4571904"/>
                    <a:gd name="connsiteX26" fmla="*/ 1219200 w 3886104"/>
                    <a:gd name="connsiteY26" fmla="*/ 838105 h 4571904"/>
                    <a:gd name="connsiteX27" fmla="*/ 1295400 w 3886104"/>
                    <a:gd name="connsiteY27" fmla="*/ 914305 h 4571904"/>
                    <a:gd name="connsiteX28" fmla="*/ 1524000 w 3886104"/>
                    <a:gd name="connsiteY28" fmla="*/ 914305 h 4571904"/>
                    <a:gd name="connsiteX29" fmla="*/ 1524000 w 3886104"/>
                    <a:gd name="connsiteY29" fmla="*/ 990505 h 4571904"/>
                    <a:gd name="connsiteX30" fmla="*/ 304800 w 3886104"/>
                    <a:gd name="connsiteY30" fmla="*/ 990505 h 4571904"/>
                    <a:gd name="connsiteX31" fmla="*/ 228600 w 3886104"/>
                    <a:gd name="connsiteY31" fmla="*/ 1066705 h 4571904"/>
                    <a:gd name="connsiteX32" fmla="*/ 803815 w 3886104"/>
                    <a:gd name="connsiteY32" fmla="*/ 2057305 h 4571904"/>
                    <a:gd name="connsiteX33" fmla="*/ 76200 w 3886104"/>
                    <a:gd name="connsiteY33" fmla="*/ 2057305 h 4571904"/>
                    <a:gd name="connsiteX34" fmla="*/ 0 w 3886104"/>
                    <a:gd name="connsiteY34" fmla="*/ 2133505 h 4571904"/>
                    <a:gd name="connsiteX35" fmla="*/ 0 w 3886104"/>
                    <a:gd name="connsiteY35" fmla="*/ 2438305 h 4571904"/>
                    <a:gd name="connsiteX36" fmla="*/ 76200 w 3886104"/>
                    <a:gd name="connsiteY36" fmla="*/ 2514505 h 4571904"/>
                    <a:gd name="connsiteX37" fmla="*/ 228600 w 3886104"/>
                    <a:gd name="connsiteY37" fmla="*/ 2514505 h 4571904"/>
                    <a:gd name="connsiteX38" fmla="*/ 228600 w 3886104"/>
                    <a:gd name="connsiteY38" fmla="*/ 4114705 h 4571904"/>
                    <a:gd name="connsiteX39" fmla="*/ 76200 w 3886104"/>
                    <a:gd name="connsiteY39" fmla="*/ 4114705 h 4571904"/>
                    <a:gd name="connsiteX40" fmla="*/ 0 w 3886104"/>
                    <a:gd name="connsiteY40" fmla="*/ 4190905 h 4571904"/>
                    <a:gd name="connsiteX41" fmla="*/ 0 w 3886104"/>
                    <a:gd name="connsiteY41" fmla="*/ 4495705 h 4571904"/>
                    <a:gd name="connsiteX42" fmla="*/ 76200 w 3886104"/>
                    <a:gd name="connsiteY42" fmla="*/ 4571905 h 4571904"/>
                    <a:gd name="connsiteX43" fmla="*/ 3124200 w 3886104"/>
                    <a:gd name="connsiteY43" fmla="*/ 4571905 h 4571904"/>
                    <a:gd name="connsiteX44" fmla="*/ 3200400 w 3886104"/>
                    <a:gd name="connsiteY44" fmla="*/ 4495705 h 4571904"/>
                    <a:gd name="connsiteX45" fmla="*/ 3200400 w 3886104"/>
                    <a:gd name="connsiteY45" fmla="*/ 4190905 h 4571904"/>
                    <a:gd name="connsiteX46" fmla="*/ 3124200 w 3886104"/>
                    <a:gd name="connsiteY46" fmla="*/ 4114705 h 4571904"/>
                    <a:gd name="connsiteX47" fmla="*/ 2971800 w 3886104"/>
                    <a:gd name="connsiteY47" fmla="*/ 4114705 h 4571904"/>
                    <a:gd name="connsiteX48" fmla="*/ 2971800 w 3886104"/>
                    <a:gd name="connsiteY48" fmla="*/ 2514505 h 4571904"/>
                    <a:gd name="connsiteX49" fmla="*/ 3124200 w 3886104"/>
                    <a:gd name="connsiteY49" fmla="*/ 2514505 h 4571904"/>
                    <a:gd name="connsiteX50" fmla="*/ 3200400 w 3886104"/>
                    <a:gd name="connsiteY50" fmla="*/ 2438305 h 4571904"/>
                    <a:gd name="connsiteX51" fmla="*/ 3200400 w 3886104"/>
                    <a:gd name="connsiteY51" fmla="*/ 2133505 h 4571904"/>
                    <a:gd name="connsiteX52" fmla="*/ 3124200 w 3886104"/>
                    <a:gd name="connsiteY52" fmla="*/ 2057305 h 4571904"/>
                    <a:gd name="connsiteX53" fmla="*/ 2396585 w 3886104"/>
                    <a:gd name="connsiteY53" fmla="*/ 2057305 h 4571904"/>
                    <a:gd name="connsiteX54" fmla="*/ 2971800 w 3886104"/>
                    <a:gd name="connsiteY54" fmla="*/ 1066705 h 4571904"/>
                    <a:gd name="connsiteX55" fmla="*/ 2895600 w 3886104"/>
                    <a:gd name="connsiteY55" fmla="*/ 990505 h 4571904"/>
                    <a:gd name="connsiteX56" fmla="*/ 1676400 w 3886104"/>
                    <a:gd name="connsiteY56" fmla="*/ 990505 h 4571904"/>
                    <a:gd name="connsiteX57" fmla="*/ 1676400 w 3886104"/>
                    <a:gd name="connsiteY57" fmla="*/ 914305 h 4571904"/>
                    <a:gd name="connsiteX58" fmla="*/ 1905000 w 3886104"/>
                    <a:gd name="connsiteY58" fmla="*/ 914305 h 4571904"/>
                    <a:gd name="connsiteX59" fmla="*/ 1939004 w 3886104"/>
                    <a:gd name="connsiteY59" fmla="*/ 906304 h 4571904"/>
                    <a:gd name="connsiteX60" fmla="*/ 2380107 w 3886104"/>
                    <a:gd name="connsiteY60" fmla="*/ 685705 h 4571904"/>
                    <a:gd name="connsiteX61" fmla="*/ 3428905 w 3886104"/>
                    <a:gd name="connsiteY61" fmla="*/ 685705 h 4571904"/>
                    <a:gd name="connsiteX62" fmla="*/ 3428905 w 3886104"/>
                    <a:gd name="connsiteY62" fmla="*/ 761905 h 4571904"/>
                    <a:gd name="connsiteX63" fmla="*/ 3505105 w 3886104"/>
                    <a:gd name="connsiteY63" fmla="*/ 838105 h 4571904"/>
                    <a:gd name="connsiteX64" fmla="*/ 3581305 w 3886104"/>
                    <a:gd name="connsiteY64" fmla="*/ 761905 h 4571904"/>
                    <a:gd name="connsiteX65" fmla="*/ 3581305 w 3886104"/>
                    <a:gd name="connsiteY65" fmla="*/ 685705 h 4571904"/>
                    <a:gd name="connsiteX66" fmla="*/ 3809905 w 3886104"/>
                    <a:gd name="connsiteY66" fmla="*/ 685705 h 4571904"/>
                    <a:gd name="connsiteX67" fmla="*/ 3886105 w 3886104"/>
                    <a:gd name="connsiteY67" fmla="*/ 609505 h 4571904"/>
                    <a:gd name="connsiteX68" fmla="*/ 3809905 w 3886104"/>
                    <a:gd name="connsiteY68" fmla="*/ 533305 h 4571904"/>
                    <a:gd name="connsiteX69" fmla="*/ 1524000 w 3886104"/>
                    <a:gd name="connsiteY69" fmla="*/ 457105 h 4571904"/>
                    <a:gd name="connsiteX70" fmla="*/ 1600200 w 3886104"/>
                    <a:gd name="connsiteY70" fmla="*/ 380905 h 4571904"/>
                    <a:gd name="connsiteX71" fmla="*/ 1676400 w 3886104"/>
                    <a:gd name="connsiteY71" fmla="*/ 457105 h 4571904"/>
                    <a:gd name="connsiteX72" fmla="*/ 1676400 w 3886104"/>
                    <a:gd name="connsiteY72" fmla="*/ 533305 h 4571904"/>
                    <a:gd name="connsiteX73" fmla="*/ 1524000 w 3886104"/>
                    <a:gd name="connsiteY73" fmla="*/ 533305 h 4571904"/>
                    <a:gd name="connsiteX74" fmla="*/ 1524000 w 3886104"/>
                    <a:gd name="connsiteY74" fmla="*/ 457105 h 4571904"/>
                    <a:gd name="connsiteX75" fmla="*/ 3048000 w 3886104"/>
                    <a:gd name="connsiteY75" fmla="*/ 4419505 h 4571904"/>
                    <a:gd name="connsiteX76" fmla="*/ 152400 w 3886104"/>
                    <a:gd name="connsiteY76" fmla="*/ 4419505 h 4571904"/>
                    <a:gd name="connsiteX77" fmla="*/ 152400 w 3886104"/>
                    <a:gd name="connsiteY77" fmla="*/ 4267105 h 4571904"/>
                    <a:gd name="connsiteX78" fmla="*/ 3048000 w 3886104"/>
                    <a:gd name="connsiteY78" fmla="*/ 4267105 h 4571904"/>
                    <a:gd name="connsiteX79" fmla="*/ 3048000 w 3886104"/>
                    <a:gd name="connsiteY79" fmla="*/ 4419505 h 4571904"/>
                    <a:gd name="connsiteX80" fmla="*/ 2819400 w 3886104"/>
                    <a:gd name="connsiteY80" fmla="*/ 4114705 h 4571904"/>
                    <a:gd name="connsiteX81" fmla="*/ 381000 w 3886104"/>
                    <a:gd name="connsiteY81" fmla="*/ 4114705 h 4571904"/>
                    <a:gd name="connsiteX82" fmla="*/ 381000 w 3886104"/>
                    <a:gd name="connsiteY82" fmla="*/ 2514505 h 4571904"/>
                    <a:gd name="connsiteX83" fmla="*/ 2819400 w 3886104"/>
                    <a:gd name="connsiteY83" fmla="*/ 2514505 h 4571904"/>
                    <a:gd name="connsiteX84" fmla="*/ 2819400 w 3886104"/>
                    <a:gd name="connsiteY84" fmla="*/ 4114705 h 4571904"/>
                    <a:gd name="connsiteX85" fmla="*/ 3048000 w 3886104"/>
                    <a:gd name="connsiteY85" fmla="*/ 2209705 h 4571904"/>
                    <a:gd name="connsiteX86" fmla="*/ 3048000 w 3886104"/>
                    <a:gd name="connsiteY86" fmla="*/ 2362105 h 4571904"/>
                    <a:gd name="connsiteX87" fmla="*/ 152400 w 3886104"/>
                    <a:gd name="connsiteY87" fmla="*/ 2362105 h 4571904"/>
                    <a:gd name="connsiteX88" fmla="*/ 152400 w 3886104"/>
                    <a:gd name="connsiteY88" fmla="*/ 2209705 h 4571904"/>
                    <a:gd name="connsiteX89" fmla="*/ 3048000 w 3886104"/>
                    <a:gd name="connsiteY89" fmla="*/ 2209705 h 4571904"/>
                    <a:gd name="connsiteX90" fmla="*/ 1828800 w 3886104"/>
                    <a:gd name="connsiteY90" fmla="*/ 2057305 h 4571904"/>
                    <a:gd name="connsiteX91" fmla="*/ 1371600 w 3886104"/>
                    <a:gd name="connsiteY91" fmla="*/ 2057305 h 4571904"/>
                    <a:gd name="connsiteX92" fmla="*/ 383858 w 3886104"/>
                    <a:gd name="connsiteY92" fmla="*/ 1142905 h 4571904"/>
                    <a:gd name="connsiteX93" fmla="*/ 2816447 w 3886104"/>
                    <a:gd name="connsiteY93" fmla="*/ 1142905 h 4571904"/>
                    <a:gd name="connsiteX94" fmla="*/ 1828705 w 3886104"/>
                    <a:gd name="connsiteY94" fmla="*/ 2057305 h 4571904"/>
                    <a:gd name="connsiteX95" fmla="*/ 3429000 w 3886104"/>
                    <a:gd name="connsiteY95" fmla="*/ 533305 h 4571904"/>
                    <a:gd name="connsiteX96" fmla="*/ 3429000 w 3886104"/>
                    <a:gd name="connsiteY96" fmla="*/ 380905 h 4571904"/>
                    <a:gd name="connsiteX97" fmla="*/ 3421380 w 3886104"/>
                    <a:gd name="connsiteY97" fmla="*/ 346901 h 4571904"/>
                    <a:gd name="connsiteX98" fmla="*/ 3379280 w 3886104"/>
                    <a:gd name="connsiteY98" fmla="*/ 262604 h 4571904"/>
                    <a:gd name="connsiteX99" fmla="*/ 3382518 w 3886104"/>
                    <a:gd name="connsiteY99" fmla="*/ 188690 h 4571904"/>
                    <a:gd name="connsiteX100" fmla="*/ 3447003 w 3886104"/>
                    <a:gd name="connsiteY100" fmla="*/ 152400 h 4571904"/>
                    <a:gd name="connsiteX101" fmla="*/ 3563493 w 3886104"/>
                    <a:gd name="connsiteY101" fmla="*/ 152400 h 4571904"/>
                    <a:gd name="connsiteX102" fmla="*/ 3628263 w 3886104"/>
                    <a:gd name="connsiteY102" fmla="*/ 188595 h 4571904"/>
                    <a:gd name="connsiteX103" fmla="*/ 3631597 w 3886104"/>
                    <a:gd name="connsiteY103" fmla="*/ 262700 h 4571904"/>
                    <a:gd name="connsiteX104" fmla="*/ 3589401 w 3886104"/>
                    <a:gd name="connsiteY104" fmla="*/ 346996 h 4571904"/>
                    <a:gd name="connsiteX105" fmla="*/ 3581400 w 3886104"/>
                    <a:gd name="connsiteY105" fmla="*/ 381000 h 4571904"/>
                    <a:gd name="connsiteX106" fmla="*/ 3581400 w 3886104"/>
                    <a:gd name="connsiteY106" fmla="*/ 533400 h 4571904"/>
                    <a:gd name="connsiteX107" fmla="*/ 3429000 w 3886104"/>
                    <a:gd name="connsiteY107" fmla="*/ 533400 h 45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886104" h="4571904">
                      <a:moveTo>
                        <a:pt x="3810000" y="533305"/>
                      </a:moveTo>
                      <a:lnTo>
                        <a:pt x="3733800" y="533305"/>
                      </a:lnTo>
                      <a:lnTo>
                        <a:pt x="3733800" y="398907"/>
                      </a:lnTo>
                      <a:lnTo>
                        <a:pt x="3767804" y="330803"/>
                      </a:lnTo>
                      <a:cubicBezTo>
                        <a:pt x="3803237" y="259937"/>
                        <a:pt x="3799523" y="175832"/>
                        <a:pt x="3757803" y="108395"/>
                      </a:cubicBezTo>
                      <a:cubicBezTo>
                        <a:pt x="3716179" y="41053"/>
                        <a:pt x="3642551" y="0"/>
                        <a:pt x="3563398" y="0"/>
                      </a:cubicBezTo>
                      <a:lnTo>
                        <a:pt x="3446907" y="0"/>
                      </a:lnTo>
                      <a:cubicBezTo>
                        <a:pt x="3367659" y="0"/>
                        <a:pt x="3294126" y="41053"/>
                        <a:pt x="3252502" y="108395"/>
                      </a:cubicBezTo>
                      <a:cubicBezTo>
                        <a:pt x="3210782" y="175832"/>
                        <a:pt x="3207068" y="259937"/>
                        <a:pt x="3242501" y="330803"/>
                      </a:cubicBezTo>
                      <a:lnTo>
                        <a:pt x="3276505" y="398907"/>
                      </a:lnTo>
                      <a:lnTo>
                        <a:pt x="3276505" y="533305"/>
                      </a:lnTo>
                      <a:lnTo>
                        <a:pt x="2362105" y="533305"/>
                      </a:lnTo>
                      <a:cubicBezTo>
                        <a:pt x="2350294" y="533305"/>
                        <a:pt x="2338673" y="536067"/>
                        <a:pt x="2328101" y="541306"/>
                      </a:cubicBezTo>
                      <a:lnTo>
                        <a:pt x="1886998" y="761905"/>
                      </a:lnTo>
                      <a:lnTo>
                        <a:pt x="1676400" y="761905"/>
                      </a:lnTo>
                      <a:lnTo>
                        <a:pt x="1676400" y="685705"/>
                      </a:lnTo>
                      <a:lnTo>
                        <a:pt x="1752600" y="685705"/>
                      </a:lnTo>
                      <a:cubicBezTo>
                        <a:pt x="1794701" y="685705"/>
                        <a:pt x="1828800" y="651605"/>
                        <a:pt x="1828800" y="609505"/>
                      </a:cubicBezTo>
                      <a:lnTo>
                        <a:pt x="1828800" y="457105"/>
                      </a:lnTo>
                      <a:cubicBezTo>
                        <a:pt x="1828800" y="330899"/>
                        <a:pt x="1726406" y="228505"/>
                        <a:pt x="1600200" y="228505"/>
                      </a:cubicBezTo>
                      <a:cubicBezTo>
                        <a:pt x="1473994" y="228505"/>
                        <a:pt x="1371600" y="330899"/>
                        <a:pt x="1371600" y="457105"/>
                      </a:cubicBezTo>
                      <a:lnTo>
                        <a:pt x="1371600" y="609505"/>
                      </a:lnTo>
                      <a:cubicBezTo>
                        <a:pt x="1371600" y="651605"/>
                        <a:pt x="1405700" y="685705"/>
                        <a:pt x="1447800" y="685705"/>
                      </a:cubicBezTo>
                      <a:lnTo>
                        <a:pt x="1524000" y="685705"/>
                      </a:lnTo>
                      <a:lnTo>
                        <a:pt x="1524000" y="761905"/>
                      </a:lnTo>
                      <a:lnTo>
                        <a:pt x="1295400" y="761905"/>
                      </a:lnTo>
                      <a:cubicBezTo>
                        <a:pt x="1253300" y="761905"/>
                        <a:pt x="1219200" y="796004"/>
                        <a:pt x="1219200" y="838105"/>
                      </a:cubicBezTo>
                      <a:cubicBezTo>
                        <a:pt x="1219200" y="880205"/>
                        <a:pt x="1253300" y="914305"/>
                        <a:pt x="1295400" y="914305"/>
                      </a:cubicBezTo>
                      <a:lnTo>
                        <a:pt x="1524000" y="914305"/>
                      </a:lnTo>
                      <a:lnTo>
                        <a:pt x="1524000" y="990505"/>
                      </a:lnTo>
                      <a:lnTo>
                        <a:pt x="304800" y="990505"/>
                      </a:lnTo>
                      <a:cubicBezTo>
                        <a:pt x="262700" y="990505"/>
                        <a:pt x="228600" y="1024604"/>
                        <a:pt x="228600" y="1066705"/>
                      </a:cubicBezTo>
                      <a:cubicBezTo>
                        <a:pt x="229076" y="1476089"/>
                        <a:pt x="448532" y="1853946"/>
                        <a:pt x="803815" y="2057305"/>
                      </a:cubicBezTo>
                      <a:lnTo>
                        <a:pt x="76200" y="2057305"/>
                      </a:lnTo>
                      <a:cubicBezTo>
                        <a:pt x="34100" y="2057305"/>
                        <a:pt x="0" y="2091404"/>
                        <a:pt x="0" y="2133505"/>
                      </a:cubicBezTo>
                      <a:lnTo>
                        <a:pt x="0" y="2438305"/>
                      </a:lnTo>
                      <a:cubicBezTo>
                        <a:pt x="0" y="2480406"/>
                        <a:pt x="34100" y="2514505"/>
                        <a:pt x="76200" y="2514505"/>
                      </a:cubicBezTo>
                      <a:lnTo>
                        <a:pt x="228600" y="2514505"/>
                      </a:lnTo>
                      <a:lnTo>
                        <a:pt x="228600" y="4114705"/>
                      </a:lnTo>
                      <a:lnTo>
                        <a:pt x="76200" y="4114705"/>
                      </a:lnTo>
                      <a:cubicBezTo>
                        <a:pt x="34100" y="4114705"/>
                        <a:pt x="0" y="4148804"/>
                        <a:pt x="0" y="4190905"/>
                      </a:cubicBezTo>
                      <a:lnTo>
                        <a:pt x="0" y="4495705"/>
                      </a:lnTo>
                      <a:cubicBezTo>
                        <a:pt x="0" y="4537806"/>
                        <a:pt x="34100" y="4571905"/>
                        <a:pt x="76200" y="4571905"/>
                      </a:cubicBezTo>
                      <a:lnTo>
                        <a:pt x="3124200" y="4571905"/>
                      </a:lnTo>
                      <a:cubicBezTo>
                        <a:pt x="3166301" y="4571905"/>
                        <a:pt x="3200400" y="4537806"/>
                        <a:pt x="3200400" y="4495705"/>
                      </a:cubicBezTo>
                      <a:lnTo>
                        <a:pt x="3200400" y="4190905"/>
                      </a:lnTo>
                      <a:cubicBezTo>
                        <a:pt x="3200400" y="4148804"/>
                        <a:pt x="3166301" y="4114705"/>
                        <a:pt x="3124200" y="4114705"/>
                      </a:cubicBezTo>
                      <a:lnTo>
                        <a:pt x="2971800" y="4114705"/>
                      </a:lnTo>
                      <a:lnTo>
                        <a:pt x="2971800" y="2514505"/>
                      </a:lnTo>
                      <a:lnTo>
                        <a:pt x="3124200" y="2514505"/>
                      </a:lnTo>
                      <a:cubicBezTo>
                        <a:pt x="3166301" y="2514505"/>
                        <a:pt x="3200400" y="2480406"/>
                        <a:pt x="3200400" y="2438305"/>
                      </a:cubicBezTo>
                      <a:lnTo>
                        <a:pt x="3200400" y="2133505"/>
                      </a:lnTo>
                      <a:cubicBezTo>
                        <a:pt x="3200400" y="2091404"/>
                        <a:pt x="3166301" y="2057305"/>
                        <a:pt x="3124200" y="2057305"/>
                      </a:cubicBezTo>
                      <a:lnTo>
                        <a:pt x="2396585" y="2057305"/>
                      </a:lnTo>
                      <a:cubicBezTo>
                        <a:pt x="2751868" y="1853946"/>
                        <a:pt x="2971324" y="1476089"/>
                        <a:pt x="2971800" y="1066705"/>
                      </a:cubicBezTo>
                      <a:cubicBezTo>
                        <a:pt x="2971800" y="1024604"/>
                        <a:pt x="2937701" y="990505"/>
                        <a:pt x="2895600" y="990505"/>
                      </a:cubicBezTo>
                      <a:lnTo>
                        <a:pt x="1676400" y="990505"/>
                      </a:lnTo>
                      <a:lnTo>
                        <a:pt x="1676400" y="914305"/>
                      </a:lnTo>
                      <a:lnTo>
                        <a:pt x="1905000" y="914305"/>
                      </a:lnTo>
                      <a:cubicBezTo>
                        <a:pt x="1916811" y="914305"/>
                        <a:pt x="1928432" y="911543"/>
                        <a:pt x="1939004" y="906304"/>
                      </a:cubicBezTo>
                      <a:lnTo>
                        <a:pt x="2380107" y="685705"/>
                      </a:lnTo>
                      <a:lnTo>
                        <a:pt x="3428905" y="685705"/>
                      </a:lnTo>
                      <a:lnTo>
                        <a:pt x="3428905" y="761905"/>
                      </a:lnTo>
                      <a:cubicBezTo>
                        <a:pt x="3428905" y="804005"/>
                        <a:pt x="3463004" y="838105"/>
                        <a:pt x="3505105" y="838105"/>
                      </a:cubicBezTo>
                      <a:cubicBezTo>
                        <a:pt x="3547205" y="838105"/>
                        <a:pt x="3581305" y="804005"/>
                        <a:pt x="3581305" y="761905"/>
                      </a:cubicBezTo>
                      <a:lnTo>
                        <a:pt x="3581305" y="685705"/>
                      </a:lnTo>
                      <a:lnTo>
                        <a:pt x="3809905" y="685705"/>
                      </a:lnTo>
                      <a:cubicBezTo>
                        <a:pt x="3852005" y="685705"/>
                        <a:pt x="3886105" y="651605"/>
                        <a:pt x="3886105" y="609505"/>
                      </a:cubicBezTo>
                      <a:cubicBezTo>
                        <a:pt x="3886105" y="567404"/>
                        <a:pt x="3852005" y="533305"/>
                        <a:pt x="3809905" y="533305"/>
                      </a:cubicBezTo>
                      <a:close/>
                      <a:moveTo>
                        <a:pt x="1524000" y="457105"/>
                      </a:moveTo>
                      <a:cubicBezTo>
                        <a:pt x="1524000" y="415004"/>
                        <a:pt x="1558100" y="380905"/>
                        <a:pt x="1600200" y="380905"/>
                      </a:cubicBezTo>
                      <a:cubicBezTo>
                        <a:pt x="1642301" y="380905"/>
                        <a:pt x="1676400" y="415004"/>
                        <a:pt x="1676400" y="457105"/>
                      </a:cubicBezTo>
                      <a:lnTo>
                        <a:pt x="1676400" y="533305"/>
                      </a:lnTo>
                      <a:lnTo>
                        <a:pt x="1524000" y="533305"/>
                      </a:lnTo>
                      <a:lnTo>
                        <a:pt x="1524000" y="457105"/>
                      </a:lnTo>
                      <a:close/>
                      <a:moveTo>
                        <a:pt x="3048000" y="4419505"/>
                      </a:moveTo>
                      <a:lnTo>
                        <a:pt x="152400" y="4419505"/>
                      </a:lnTo>
                      <a:lnTo>
                        <a:pt x="152400" y="4267105"/>
                      </a:lnTo>
                      <a:lnTo>
                        <a:pt x="3048000" y="4267105"/>
                      </a:lnTo>
                      <a:lnTo>
                        <a:pt x="3048000" y="4419505"/>
                      </a:lnTo>
                      <a:close/>
                      <a:moveTo>
                        <a:pt x="2819400" y="4114705"/>
                      </a:moveTo>
                      <a:lnTo>
                        <a:pt x="381000" y="4114705"/>
                      </a:lnTo>
                      <a:lnTo>
                        <a:pt x="381000" y="2514505"/>
                      </a:lnTo>
                      <a:lnTo>
                        <a:pt x="2819400" y="2514505"/>
                      </a:lnTo>
                      <a:lnTo>
                        <a:pt x="2819400" y="4114705"/>
                      </a:lnTo>
                      <a:close/>
                      <a:moveTo>
                        <a:pt x="3048000" y="2209705"/>
                      </a:moveTo>
                      <a:lnTo>
                        <a:pt x="3048000" y="2362105"/>
                      </a:lnTo>
                      <a:lnTo>
                        <a:pt x="152400" y="2362105"/>
                      </a:lnTo>
                      <a:lnTo>
                        <a:pt x="152400" y="2209705"/>
                      </a:lnTo>
                      <a:lnTo>
                        <a:pt x="3048000" y="2209705"/>
                      </a:lnTo>
                      <a:close/>
                      <a:moveTo>
                        <a:pt x="1828800" y="2057305"/>
                      </a:moveTo>
                      <a:lnTo>
                        <a:pt x="1371600" y="2057305"/>
                      </a:lnTo>
                      <a:cubicBezTo>
                        <a:pt x="854297" y="2056733"/>
                        <a:pt x="424339" y="1658588"/>
                        <a:pt x="383858" y="1142905"/>
                      </a:cubicBezTo>
                      <a:lnTo>
                        <a:pt x="2816447" y="1142905"/>
                      </a:lnTo>
                      <a:cubicBezTo>
                        <a:pt x="2776061" y="1658588"/>
                        <a:pt x="2346008" y="2056733"/>
                        <a:pt x="1828705" y="2057305"/>
                      </a:cubicBezTo>
                      <a:close/>
                      <a:moveTo>
                        <a:pt x="3429000" y="533305"/>
                      </a:moveTo>
                      <a:lnTo>
                        <a:pt x="3429000" y="380905"/>
                      </a:lnTo>
                      <a:cubicBezTo>
                        <a:pt x="3429095" y="369094"/>
                        <a:pt x="3426524" y="357473"/>
                        <a:pt x="3421380" y="346901"/>
                      </a:cubicBezTo>
                      <a:lnTo>
                        <a:pt x="3379280" y="262604"/>
                      </a:lnTo>
                      <a:cubicBezTo>
                        <a:pt x="3367469" y="239078"/>
                        <a:pt x="3368707" y="211074"/>
                        <a:pt x="3382518" y="188690"/>
                      </a:cubicBezTo>
                      <a:cubicBezTo>
                        <a:pt x="3396329" y="166211"/>
                        <a:pt x="3420713" y="152495"/>
                        <a:pt x="3447003" y="152400"/>
                      </a:cubicBezTo>
                      <a:lnTo>
                        <a:pt x="3563493" y="152400"/>
                      </a:lnTo>
                      <a:cubicBezTo>
                        <a:pt x="3589878" y="152400"/>
                        <a:pt x="3614357" y="166116"/>
                        <a:pt x="3628263" y="188595"/>
                      </a:cubicBezTo>
                      <a:cubicBezTo>
                        <a:pt x="3642170" y="211074"/>
                        <a:pt x="3643408" y="239078"/>
                        <a:pt x="3631597" y="262700"/>
                      </a:cubicBezTo>
                      <a:lnTo>
                        <a:pt x="3589401" y="346996"/>
                      </a:lnTo>
                      <a:cubicBezTo>
                        <a:pt x="3584162" y="357569"/>
                        <a:pt x="3581400" y="369189"/>
                        <a:pt x="3581400" y="381000"/>
                      </a:cubicBezTo>
                      <a:lnTo>
                        <a:pt x="3581400" y="533400"/>
                      </a:lnTo>
                      <a:lnTo>
                        <a:pt x="3429000" y="533400"/>
                      </a:ln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58" name="Textfeld 57">
                <a:extLst>
                  <a:ext uri="{FF2B5EF4-FFF2-40B4-BE49-F238E27FC236}">
                    <a16:creationId xmlns:a16="http://schemas.microsoft.com/office/drawing/2014/main" id="{4B929ED9-21DB-1A9E-A0A7-15485764A543}"/>
                  </a:ext>
                </a:extLst>
              </p:cNvPr>
              <p:cNvSpPr txBox="1"/>
              <p:nvPr/>
            </p:nvSpPr>
            <p:spPr bwMode="gray">
              <a:xfrm>
                <a:off x="5039999" y="1711200"/>
                <a:ext cx="1260001"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Gemahlener </a:t>
                </a:r>
                <a:br>
                  <a:rPr lang="de-DE" sz="1200" dirty="0"/>
                </a:br>
                <a:r>
                  <a:rPr lang="de-DE" sz="1200" dirty="0"/>
                  <a:t>Kaffee</a:t>
                </a:r>
              </a:p>
            </p:txBody>
          </p:sp>
        </p:grpSp>
        <p:sp>
          <p:nvSpPr>
            <p:cNvPr id="66" name="Gewitterblitz 65">
              <a:extLst>
                <a:ext uri="{FF2B5EF4-FFF2-40B4-BE49-F238E27FC236}">
                  <a16:creationId xmlns:a16="http://schemas.microsoft.com/office/drawing/2014/main" id="{81488850-1FFB-5DAA-36BD-9C716611D1F4}"/>
                </a:ext>
              </a:extLst>
            </p:cNvPr>
            <p:cNvSpPr/>
            <p:nvPr/>
          </p:nvSpPr>
          <p:spPr bwMode="gray">
            <a:xfrm rot="4500000">
              <a:off x="3413078" y="2055236"/>
              <a:ext cx="468105" cy="723735"/>
            </a:xfrm>
            <a:prstGeom prst="lightningBolt">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1" name="Gruppieren 70">
            <a:extLst>
              <a:ext uri="{FF2B5EF4-FFF2-40B4-BE49-F238E27FC236}">
                <a16:creationId xmlns:a16="http://schemas.microsoft.com/office/drawing/2014/main" id="{ED81C319-72DF-A2A1-C468-3AA2DD3B4BE8}"/>
              </a:ext>
            </a:extLst>
          </p:cNvPr>
          <p:cNvGrpSpPr>
            <a:grpSpLocks noChangeAspect="1"/>
          </p:cNvGrpSpPr>
          <p:nvPr/>
        </p:nvGrpSpPr>
        <p:grpSpPr bwMode="gray">
          <a:xfrm>
            <a:off x="5351733" y="1393786"/>
            <a:ext cx="2640590" cy="947330"/>
            <a:chOff x="5351733" y="1393786"/>
            <a:chExt cx="2640590" cy="947330"/>
          </a:xfrm>
        </p:grpSpPr>
        <p:grpSp>
          <p:nvGrpSpPr>
            <p:cNvPr id="64" name="Gruppieren 63">
              <a:extLst>
                <a:ext uri="{FF2B5EF4-FFF2-40B4-BE49-F238E27FC236}">
                  <a16:creationId xmlns:a16="http://schemas.microsoft.com/office/drawing/2014/main" id="{1BDC3A23-C0E9-653B-929C-5553DD0F9D39}"/>
                </a:ext>
              </a:extLst>
            </p:cNvPr>
            <p:cNvGrpSpPr>
              <a:grpSpLocks noChangeAspect="1"/>
            </p:cNvGrpSpPr>
            <p:nvPr/>
          </p:nvGrpSpPr>
          <p:grpSpPr bwMode="gray">
            <a:xfrm>
              <a:off x="6119651" y="1393786"/>
              <a:ext cx="1872672" cy="720000"/>
              <a:chOff x="5550358" y="1100082"/>
              <a:chExt cx="2340842" cy="900000"/>
            </a:xfrm>
          </p:grpSpPr>
          <p:sp>
            <p:nvSpPr>
              <p:cNvPr id="45" name="Textfeld 44">
                <a:extLst>
                  <a:ext uri="{FF2B5EF4-FFF2-40B4-BE49-F238E27FC236}">
                    <a16:creationId xmlns:a16="http://schemas.microsoft.com/office/drawing/2014/main" id="{EDD2E46E-D82E-883F-70B3-5926F4B086CC}"/>
                  </a:ext>
                </a:extLst>
              </p:cNvPr>
              <p:cNvSpPr txBox="1"/>
              <p:nvPr/>
            </p:nvSpPr>
            <p:spPr bwMode="gray">
              <a:xfrm>
                <a:off x="6631200" y="1370082"/>
                <a:ext cx="1260000"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Kaffee-</a:t>
                </a:r>
                <a:br>
                  <a:rPr lang="de-DE" sz="1200" dirty="0"/>
                </a:br>
                <a:r>
                  <a:rPr lang="de-DE" sz="1200" dirty="0"/>
                  <a:t>bohnen</a:t>
                </a:r>
              </a:p>
            </p:txBody>
          </p:sp>
          <p:grpSp>
            <p:nvGrpSpPr>
              <p:cNvPr id="52" name="Gruppieren 51">
                <a:extLst>
                  <a:ext uri="{FF2B5EF4-FFF2-40B4-BE49-F238E27FC236}">
                    <a16:creationId xmlns:a16="http://schemas.microsoft.com/office/drawing/2014/main" id="{29BEE7A7-3B78-D7F7-46AD-FBEE44045AF2}"/>
                  </a:ext>
                </a:extLst>
              </p:cNvPr>
              <p:cNvGrpSpPr>
                <a:grpSpLocks noChangeAspect="1"/>
              </p:cNvGrpSpPr>
              <p:nvPr/>
            </p:nvGrpSpPr>
            <p:grpSpPr bwMode="gray">
              <a:xfrm>
                <a:off x="5550358" y="1100082"/>
                <a:ext cx="900000" cy="900000"/>
                <a:chOff x="4896712" y="2132145"/>
                <a:chExt cx="900000" cy="900000"/>
              </a:xfrm>
            </p:grpSpPr>
            <p:sp>
              <p:nvSpPr>
                <p:cNvPr id="49" name="Freihandform: Form 48">
                  <a:extLst>
                    <a:ext uri="{FF2B5EF4-FFF2-40B4-BE49-F238E27FC236}">
                      <a16:creationId xmlns:a16="http://schemas.microsoft.com/office/drawing/2014/main" id="{74447A73-1DAB-60C1-0D6E-1FBD3B892E4A}"/>
                    </a:ext>
                  </a:extLst>
                </p:cNvPr>
                <p:cNvSpPr>
                  <a:spLocks noChangeAspect="1"/>
                </p:cNvSpPr>
                <p:nvPr/>
              </p:nvSpPr>
              <p:spPr bwMode="gray">
                <a:xfrm>
                  <a:off x="4896712" y="2132145"/>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38" name="Freihandform: Form 37">
                  <a:extLst>
                    <a:ext uri="{FF2B5EF4-FFF2-40B4-BE49-F238E27FC236}">
                      <a16:creationId xmlns:a16="http://schemas.microsoft.com/office/drawing/2014/main" id="{D3903097-39BB-4F27-77FB-CB755EF3B40C}"/>
                    </a:ext>
                  </a:extLst>
                </p:cNvPr>
                <p:cNvSpPr>
                  <a:spLocks noChangeAspect="1"/>
                </p:cNvSpPr>
                <p:nvPr/>
              </p:nvSpPr>
              <p:spPr bwMode="gray">
                <a:xfrm>
                  <a:off x="5143066" y="2330145"/>
                  <a:ext cx="407292" cy="504000"/>
                </a:xfrm>
                <a:custGeom>
                  <a:avLst/>
                  <a:gdLst>
                    <a:gd name="connsiteX0" fmla="*/ 576275 w 3679509"/>
                    <a:gd name="connsiteY0" fmla="*/ 2775956 h 4553178"/>
                    <a:gd name="connsiteX1" fmla="*/ 646761 w 3679509"/>
                    <a:gd name="connsiteY1" fmla="*/ 3661591 h 4553178"/>
                    <a:gd name="connsiteX2" fmla="*/ 1185303 w 3679509"/>
                    <a:gd name="connsiteY2" fmla="*/ 4200134 h 4553178"/>
                    <a:gd name="connsiteX3" fmla="*/ 1185399 w 3679509"/>
                    <a:gd name="connsiteY3" fmla="*/ 4200039 h 4553178"/>
                    <a:gd name="connsiteX4" fmla="*/ 2118087 w 3679509"/>
                    <a:gd name="connsiteY4" fmla="*/ 4233186 h 4553178"/>
                    <a:gd name="connsiteX5" fmla="*/ 2043221 w 3679509"/>
                    <a:gd name="connsiteY5" fmla="*/ 4046020 h 4553178"/>
                    <a:gd name="connsiteX6" fmla="*/ 1662411 w 3679509"/>
                    <a:gd name="connsiteY6" fmla="*/ 3664639 h 4553178"/>
                    <a:gd name="connsiteX7" fmla="*/ 1152157 w 3679509"/>
                    <a:gd name="connsiteY7" fmla="*/ 3458994 h 4553178"/>
                    <a:gd name="connsiteX8" fmla="*/ 714579 w 3679509"/>
                    <a:gd name="connsiteY8" fmla="*/ 3054467 h 4553178"/>
                    <a:gd name="connsiteX9" fmla="*/ 1158837 w 3679509"/>
                    <a:gd name="connsiteY9" fmla="*/ 2491933 h 4553178"/>
                    <a:gd name="connsiteX10" fmla="*/ 687147 w 3679509"/>
                    <a:gd name="connsiteY10" fmla="*/ 2655846 h 4553178"/>
                    <a:gd name="connsiteX11" fmla="*/ 851453 w 3679509"/>
                    <a:gd name="connsiteY11" fmla="*/ 2986649 h 4553178"/>
                    <a:gd name="connsiteX12" fmla="*/ 1209403 w 3679509"/>
                    <a:gd name="connsiteY12" fmla="*/ 3317643 h 4553178"/>
                    <a:gd name="connsiteX13" fmla="*/ 1719657 w 3679509"/>
                    <a:gd name="connsiteY13" fmla="*/ 3523288 h 4553178"/>
                    <a:gd name="connsiteX14" fmla="*/ 2184763 w 3679509"/>
                    <a:gd name="connsiteY14" fmla="*/ 3989346 h 4553178"/>
                    <a:gd name="connsiteX15" fmla="*/ 2231815 w 3679509"/>
                    <a:gd name="connsiteY15" fmla="*/ 4107075 h 4553178"/>
                    <a:gd name="connsiteX16" fmla="*/ 2231815 w 3679509"/>
                    <a:gd name="connsiteY16" fmla="*/ 4107170 h 4553178"/>
                    <a:gd name="connsiteX17" fmla="*/ 2154855 w 3679509"/>
                    <a:gd name="connsiteY17" fmla="*/ 3230680 h 4553178"/>
                    <a:gd name="connsiteX18" fmla="*/ 1616311 w 3679509"/>
                    <a:gd name="connsiteY18" fmla="*/ 2692136 h 4553178"/>
                    <a:gd name="connsiteX19" fmla="*/ 1158837 w 3679509"/>
                    <a:gd name="connsiteY19" fmla="*/ 2491933 h 4553178"/>
                    <a:gd name="connsiteX20" fmla="*/ 1131441 w 3679509"/>
                    <a:gd name="connsiteY20" fmla="*/ 2339116 h 4553178"/>
                    <a:gd name="connsiteX21" fmla="*/ 1723847 w 3679509"/>
                    <a:gd name="connsiteY21" fmla="*/ 2584504 h 4553178"/>
                    <a:gd name="connsiteX22" fmla="*/ 1723943 w 3679509"/>
                    <a:gd name="connsiteY22" fmla="*/ 2584694 h 4553178"/>
                    <a:gd name="connsiteX23" fmla="*/ 2262391 w 3679509"/>
                    <a:gd name="connsiteY23" fmla="*/ 3123523 h 4553178"/>
                    <a:gd name="connsiteX24" fmla="*/ 2262391 w 3679509"/>
                    <a:gd name="connsiteY24" fmla="*/ 4308243 h 4553178"/>
                    <a:gd name="connsiteX25" fmla="*/ 2261915 w 3679509"/>
                    <a:gd name="connsiteY25" fmla="*/ 4308719 h 4553178"/>
                    <a:gd name="connsiteX26" fmla="*/ 1077671 w 3679509"/>
                    <a:gd name="connsiteY26" fmla="*/ 4308148 h 4553178"/>
                    <a:gd name="connsiteX27" fmla="*/ 539127 w 3679509"/>
                    <a:gd name="connsiteY27" fmla="*/ 3769604 h 4553178"/>
                    <a:gd name="connsiteX28" fmla="*/ 535033 w 3679509"/>
                    <a:gd name="connsiteY28" fmla="*/ 2589076 h 4553178"/>
                    <a:gd name="connsiteX29" fmla="*/ 535509 w 3679509"/>
                    <a:gd name="connsiteY29" fmla="*/ 2588409 h 4553178"/>
                    <a:gd name="connsiteX30" fmla="*/ 539033 w 3679509"/>
                    <a:gd name="connsiteY30" fmla="*/ 2584504 h 4553178"/>
                    <a:gd name="connsiteX31" fmla="*/ 1131441 w 3679509"/>
                    <a:gd name="connsiteY31" fmla="*/ 2339116 h 4553178"/>
                    <a:gd name="connsiteX32" fmla="*/ 3404247 w 3679509"/>
                    <a:gd name="connsiteY32" fmla="*/ 1148324 h 4553178"/>
                    <a:gd name="connsiteX33" fmla="*/ 3190983 w 3679509"/>
                    <a:gd name="connsiteY33" fmla="*/ 1236716 h 4553178"/>
                    <a:gd name="connsiteX34" fmla="*/ 2876563 w 3679509"/>
                    <a:gd name="connsiteY34" fmla="*/ 1608858 h 4553178"/>
                    <a:gd name="connsiteX35" fmla="*/ 2823319 w 3679509"/>
                    <a:gd name="connsiteY35" fmla="*/ 1837363 h 4553178"/>
                    <a:gd name="connsiteX36" fmla="*/ 2414315 w 3679509"/>
                    <a:gd name="connsiteY36" fmla="*/ 2317232 h 4553178"/>
                    <a:gd name="connsiteX37" fmla="*/ 2281631 w 3679509"/>
                    <a:gd name="connsiteY37" fmla="*/ 2371334 h 4553178"/>
                    <a:gd name="connsiteX38" fmla="*/ 2940095 w 3679509"/>
                    <a:gd name="connsiteY38" fmla="*/ 2296087 h 4553178"/>
                    <a:gd name="connsiteX39" fmla="*/ 3371007 w 3679509"/>
                    <a:gd name="connsiteY39" fmla="*/ 1865271 h 4553178"/>
                    <a:gd name="connsiteX40" fmla="*/ 3404247 w 3679509"/>
                    <a:gd name="connsiteY40" fmla="*/ 1148324 h 4553178"/>
                    <a:gd name="connsiteX41" fmla="*/ 3021561 w 3679509"/>
                    <a:gd name="connsiteY41" fmla="*/ 956142 h 4553178"/>
                    <a:gd name="connsiteX42" fmla="*/ 2617007 w 3679509"/>
                    <a:gd name="connsiteY42" fmla="*/ 1111272 h 4553178"/>
                    <a:gd name="connsiteX43" fmla="*/ 2186191 w 3679509"/>
                    <a:gd name="connsiteY43" fmla="*/ 1542183 h 4553178"/>
                    <a:gd name="connsiteX44" fmla="*/ 2186095 w 3679509"/>
                    <a:gd name="connsiteY44" fmla="*/ 1542183 h 4553178"/>
                    <a:gd name="connsiteX45" fmla="*/ 2152855 w 3679509"/>
                    <a:gd name="connsiteY45" fmla="*/ 2259320 h 4553178"/>
                    <a:gd name="connsiteX46" fmla="*/ 2356783 w 3679509"/>
                    <a:gd name="connsiteY46" fmla="*/ 2176167 h 4553178"/>
                    <a:gd name="connsiteX47" fmla="*/ 2674919 w 3679509"/>
                    <a:gd name="connsiteY47" fmla="*/ 1802977 h 4553178"/>
                    <a:gd name="connsiteX48" fmla="*/ 2727783 w 3679509"/>
                    <a:gd name="connsiteY48" fmla="*/ 1574473 h 4553178"/>
                    <a:gd name="connsiteX49" fmla="*/ 3132975 w 3679509"/>
                    <a:gd name="connsiteY49" fmla="*/ 1096032 h 4553178"/>
                    <a:gd name="connsiteX50" fmla="*/ 3276327 w 3679509"/>
                    <a:gd name="connsiteY50" fmla="*/ 1036501 h 4553178"/>
                    <a:gd name="connsiteX51" fmla="*/ 3021561 w 3679509"/>
                    <a:gd name="connsiteY51" fmla="*/ 956142 h 4553178"/>
                    <a:gd name="connsiteX52" fmla="*/ 2993815 w 3679509"/>
                    <a:gd name="connsiteY52" fmla="*/ 803376 h 4553178"/>
                    <a:gd name="connsiteX53" fmla="*/ 3478257 w 3679509"/>
                    <a:gd name="connsiteY53" fmla="*/ 1003068 h 4553178"/>
                    <a:gd name="connsiteX54" fmla="*/ 3478735 w 3679509"/>
                    <a:gd name="connsiteY54" fmla="*/ 1003544 h 4553178"/>
                    <a:gd name="connsiteX55" fmla="*/ 3478923 w 3679509"/>
                    <a:gd name="connsiteY55" fmla="*/ 1003544 h 4553178"/>
                    <a:gd name="connsiteX56" fmla="*/ 3479115 w 3679509"/>
                    <a:gd name="connsiteY56" fmla="*/ 1973094 h 4553178"/>
                    <a:gd name="connsiteX57" fmla="*/ 3048299 w 3679509"/>
                    <a:gd name="connsiteY57" fmla="*/ 2403910 h 4553178"/>
                    <a:gd name="connsiteX58" fmla="*/ 2078939 w 3679509"/>
                    <a:gd name="connsiteY58" fmla="*/ 2403910 h 4553178"/>
                    <a:gd name="connsiteX59" fmla="*/ 2074559 w 3679509"/>
                    <a:gd name="connsiteY59" fmla="*/ 2399147 h 4553178"/>
                    <a:gd name="connsiteX60" fmla="*/ 2073891 w 3679509"/>
                    <a:gd name="connsiteY60" fmla="*/ 2398480 h 4553178"/>
                    <a:gd name="connsiteX61" fmla="*/ 2078843 w 3679509"/>
                    <a:gd name="connsiteY61" fmla="*/ 1434550 h 4553178"/>
                    <a:gd name="connsiteX62" fmla="*/ 2509659 w 3679509"/>
                    <a:gd name="connsiteY62" fmla="*/ 1003735 h 4553178"/>
                    <a:gd name="connsiteX63" fmla="*/ 2993815 w 3679509"/>
                    <a:gd name="connsiteY63" fmla="*/ 803376 h 4553178"/>
                    <a:gd name="connsiteX64" fmla="*/ 320625 w 3679509"/>
                    <a:gd name="connsiteY64" fmla="*/ 296789 h 4553178"/>
                    <a:gd name="connsiteX65" fmla="*/ 320531 w 3679509"/>
                    <a:gd name="connsiteY65" fmla="*/ 296980 h 4553178"/>
                    <a:gd name="connsiteX66" fmla="*/ 320543 w 3679509"/>
                    <a:gd name="connsiteY66" fmla="*/ 297073 h 4553178"/>
                    <a:gd name="connsiteX67" fmla="*/ 259689 w 3679509"/>
                    <a:gd name="connsiteY67" fmla="*/ 364974 h 4553178"/>
                    <a:gd name="connsiteX68" fmla="*/ 223661 w 3679509"/>
                    <a:gd name="connsiteY68" fmla="*/ 951728 h 4553178"/>
                    <a:gd name="connsiteX69" fmla="*/ 528271 w 3679509"/>
                    <a:gd name="connsiteY69" fmla="*/ 1479413 h 4553178"/>
                    <a:gd name="connsiteX70" fmla="*/ 1214927 w 3679509"/>
                    <a:gd name="connsiteY70" fmla="*/ 1695821 h 4553178"/>
                    <a:gd name="connsiteX71" fmla="*/ 1203211 w 3679509"/>
                    <a:gd name="connsiteY71" fmla="*/ 1537230 h 4553178"/>
                    <a:gd name="connsiteX72" fmla="*/ 945371 w 3679509"/>
                    <a:gd name="connsiteY72" fmla="*/ 1119464 h 4553178"/>
                    <a:gd name="connsiteX73" fmla="*/ 666763 w 3679509"/>
                    <a:gd name="connsiteY73" fmla="*/ 952776 h 4553178"/>
                    <a:gd name="connsiteX74" fmla="*/ 338247 w 3679509"/>
                    <a:gd name="connsiteY74" fmla="*/ 445856 h 4553178"/>
                    <a:gd name="connsiteX75" fmla="*/ 320543 w 3679509"/>
                    <a:gd name="connsiteY75" fmla="*/ 297073 h 4553178"/>
                    <a:gd name="connsiteX76" fmla="*/ 320625 w 3679509"/>
                    <a:gd name="connsiteY76" fmla="*/ 296980 h 4553178"/>
                    <a:gd name="connsiteX77" fmla="*/ 684385 w 3679509"/>
                    <a:gd name="connsiteY77" fmla="*/ 152295 h 4553178"/>
                    <a:gd name="connsiteX78" fmla="*/ 684429 w 3679509"/>
                    <a:gd name="connsiteY78" fmla="*/ 152301 h 4553178"/>
                    <a:gd name="connsiteX79" fmla="*/ 570895 w 3679509"/>
                    <a:gd name="connsiteY79" fmla="*/ 165178 h 4553178"/>
                    <a:gd name="connsiteX80" fmla="*/ 462739 w 3679509"/>
                    <a:gd name="connsiteY80" fmla="*/ 202206 h 4553178"/>
                    <a:gd name="connsiteX81" fmla="*/ 489599 w 3679509"/>
                    <a:gd name="connsiteY81" fmla="*/ 427663 h 4553178"/>
                    <a:gd name="connsiteX82" fmla="*/ 745155 w 3679509"/>
                    <a:gd name="connsiteY82" fmla="*/ 821998 h 4553178"/>
                    <a:gd name="connsiteX83" fmla="*/ 1023667 w 3679509"/>
                    <a:gd name="connsiteY83" fmla="*/ 988685 h 4553178"/>
                    <a:gd name="connsiteX84" fmla="*/ 1355135 w 3679509"/>
                    <a:gd name="connsiteY84" fmla="*/ 1526276 h 4553178"/>
                    <a:gd name="connsiteX85" fmla="*/ 1360279 w 3679509"/>
                    <a:gd name="connsiteY85" fmla="*/ 1595809 h 4553178"/>
                    <a:gd name="connsiteX86" fmla="*/ 1451623 w 3679509"/>
                    <a:gd name="connsiteY86" fmla="*/ 946585 h 4553178"/>
                    <a:gd name="connsiteX87" fmla="*/ 1147015 w 3679509"/>
                    <a:gd name="connsiteY87" fmla="*/ 418900 h 4553178"/>
                    <a:gd name="connsiteX88" fmla="*/ 823737 w 3679509"/>
                    <a:gd name="connsiteY88" fmla="*/ 170592 h 4553178"/>
                    <a:gd name="connsiteX89" fmla="*/ 684429 w 3679509"/>
                    <a:gd name="connsiteY89" fmla="*/ 152301 h 4553178"/>
                    <a:gd name="connsiteX90" fmla="*/ 684481 w 3679509"/>
                    <a:gd name="connsiteY90" fmla="*/ 152295 h 4553178"/>
                    <a:gd name="connsiteX91" fmla="*/ 733395 w 3679509"/>
                    <a:gd name="connsiteY91" fmla="*/ 1755 h 4553178"/>
                    <a:gd name="connsiteX92" fmla="*/ 1278935 w 3679509"/>
                    <a:gd name="connsiteY92" fmla="*/ 342700 h 4553178"/>
                    <a:gd name="connsiteX93" fmla="*/ 1583545 w 3679509"/>
                    <a:gd name="connsiteY93" fmla="*/ 870385 h 4553178"/>
                    <a:gd name="connsiteX94" fmla="*/ 1332657 w 3679509"/>
                    <a:gd name="connsiteY94" fmla="*/ 1806692 h 4553178"/>
                    <a:gd name="connsiteX95" fmla="*/ 1329895 w 3679509"/>
                    <a:gd name="connsiteY95" fmla="*/ 1808026 h 4553178"/>
                    <a:gd name="connsiteX96" fmla="*/ 1328467 w 3679509"/>
                    <a:gd name="connsiteY96" fmla="*/ 1808693 h 4553178"/>
                    <a:gd name="connsiteX97" fmla="*/ 991091 w 3679509"/>
                    <a:gd name="connsiteY97" fmla="*/ 1898323 h 4553178"/>
                    <a:gd name="connsiteX98" fmla="*/ 396443 w 3679509"/>
                    <a:gd name="connsiteY98" fmla="*/ 1555709 h 4553178"/>
                    <a:gd name="connsiteX99" fmla="*/ 91835 w 3679509"/>
                    <a:gd name="connsiteY99" fmla="*/ 1028024 h 4553178"/>
                    <a:gd name="connsiteX100" fmla="*/ 342723 w 3679509"/>
                    <a:gd name="connsiteY100" fmla="*/ 91335 h 4553178"/>
                    <a:gd name="connsiteX101" fmla="*/ 343199 w 3679509"/>
                    <a:gd name="connsiteY101" fmla="*/ 91335 h 4553178"/>
                    <a:gd name="connsiteX102" fmla="*/ 733395 w 3679509"/>
                    <a:gd name="connsiteY102" fmla="*/ 1755 h 455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679509" h="4553178">
                      <a:moveTo>
                        <a:pt x="576275" y="2775956"/>
                      </a:moveTo>
                      <a:cubicBezTo>
                        <a:pt x="378631" y="3048276"/>
                        <a:pt x="408541" y="3423942"/>
                        <a:pt x="646761" y="3661591"/>
                      </a:cubicBezTo>
                      <a:lnTo>
                        <a:pt x="1185303" y="4200134"/>
                      </a:lnTo>
                      <a:lnTo>
                        <a:pt x="1185399" y="4200039"/>
                      </a:lnTo>
                      <a:cubicBezTo>
                        <a:pt x="1439623" y="4453595"/>
                        <a:pt x="1846435" y="4467977"/>
                        <a:pt x="2118087" y="4233186"/>
                      </a:cubicBezTo>
                      <a:lnTo>
                        <a:pt x="2043221" y="4046020"/>
                      </a:lnTo>
                      <a:cubicBezTo>
                        <a:pt x="1973403" y="3872474"/>
                        <a:pt x="1835957" y="3734743"/>
                        <a:pt x="1662411" y="3664639"/>
                      </a:cubicBezTo>
                      <a:lnTo>
                        <a:pt x="1152157" y="3458994"/>
                      </a:lnTo>
                      <a:cubicBezTo>
                        <a:pt x="961563" y="3382508"/>
                        <a:pt x="805827" y="3238490"/>
                        <a:pt x="714579" y="3054467"/>
                      </a:cubicBezTo>
                      <a:close/>
                      <a:moveTo>
                        <a:pt x="1158837" y="2491933"/>
                      </a:moveTo>
                      <a:cubicBezTo>
                        <a:pt x="992089" y="2485420"/>
                        <a:pt x="822973" y="2539594"/>
                        <a:pt x="687147" y="2655846"/>
                      </a:cubicBezTo>
                      <a:lnTo>
                        <a:pt x="851453" y="2986649"/>
                      </a:lnTo>
                      <a:cubicBezTo>
                        <a:pt x="926129" y="3137144"/>
                        <a:pt x="1053479" y="3254969"/>
                        <a:pt x="1209403" y="3317643"/>
                      </a:cubicBezTo>
                      <a:lnTo>
                        <a:pt x="1719657" y="3523288"/>
                      </a:lnTo>
                      <a:cubicBezTo>
                        <a:pt x="1931587" y="3609013"/>
                        <a:pt x="2099419" y="3777320"/>
                        <a:pt x="2184763" y="3989346"/>
                      </a:cubicBezTo>
                      <a:lnTo>
                        <a:pt x="2231815" y="4107075"/>
                      </a:lnTo>
                      <a:lnTo>
                        <a:pt x="2231815" y="4107170"/>
                      </a:lnTo>
                      <a:cubicBezTo>
                        <a:pt x="2421459" y="3834755"/>
                        <a:pt x="2389075" y="3465757"/>
                        <a:pt x="2154855" y="3230680"/>
                      </a:cubicBezTo>
                      <a:lnTo>
                        <a:pt x="1616311" y="2692136"/>
                      </a:lnTo>
                      <a:cubicBezTo>
                        <a:pt x="1489961" y="2565644"/>
                        <a:pt x="1325583" y="2498445"/>
                        <a:pt x="1158837" y="2491933"/>
                      </a:cubicBezTo>
                      <a:close/>
                      <a:moveTo>
                        <a:pt x="1131441" y="2339116"/>
                      </a:moveTo>
                      <a:cubicBezTo>
                        <a:pt x="1345847" y="2339116"/>
                        <a:pt x="1560255" y="2420912"/>
                        <a:pt x="1723847" y="2584504"/>
                      </a:cubicBezTo>
                      <a:lnTo>
                        <a:pt x="1723943" y="2584694"/>
                      </a:lnTo>
                      <a:lnTo>
                        <a:pt x="2262391" y="3123523"/>
                      </a:lnTo>
                      <a:cubicBezTo>
                        <a:pt x="2589099" y="3450898"/>
                        <a:pt x="2589099" y="3980869"/>
                        <a:pt x="2262391" y="4308243"/>
                      </a:cubicBezTo>
                      <a:lnTo>
                        <a:pt x="2261915" y="4308719"/>
                      </a:lnTo>
                      <a:cubicBezTo>
                        <a:pt x="1934447" y="4634855"/>
                        <a:pt x="1404855" y="4634665"/>
                        <a:pt x="1077671" y="4308148"/>
                      </a:cubicBezTo>
                      <a:lnTo>
                        <a:pt x="539127" y="3769604"/>
                      </a:lnTo>
                      <a:cubicBezTo>
                        <a:pt x="213279" y="3444135"/>
                        <a:pt x="211467" y="2916736"/>
                        <a:pt x="535033" y="2589076"/>
                      </a:cubicBezTo>
                      <a:lnTo>
                        <a:pt x="535509" y="2588409"/>
                      </a:lnTo>
                      <a:cubicBezTo>
                        <a:pt x="536651" y="2587075"/>
                        <a:pt x="537699" y="2585742"/>
                        <a:pt x="539033" y="2584504"/>
                      </a:cubicBezTo>
                      <a:cubicBezTo>
                        <a:pt x="702625" y="2420912"/>
                        <a:pt x="917033" y="2339116"/>
                        <a:pt x="1131441" y="2339116"/>
                      </a:cubicBezTo>
                      <a:close/>
                      <a:moveTo>
                        <a:pt x="3404247" y="1148324"/>
                      </a:moveTo>
                      <a:lnTo>
                        <a:pt x="3190983" y="1236716"/>
                      </a:lnTo>
                      <a:cubicBezTo>
                        <a:pt x="3032391" y="1302915"/>
                        <a:pt x="2915425" y="1441408"/>
                        <a:pt x="2876563" y="1608858"/>
                      </a:cubicBezTo>
                      <a:lnTo>
                        <a:pt x="2823319" y="1837363"/>
                      </a:lnTo>
                      <a:cubicBezTo>
                        <a:pt x="2772835" y="2054247"/>
                        <a:pt x="2620341" y="2233031"/>
                        <a:pt x="2414315" y="2317232"/>
                      </a:cubicBezTo>
                      <a:lnTo>
                        <a:pt x="2281631" y="2371334"/>
                      </a:lnTo>
                      <a:cubicBezTo>
                        <a:pt x="2491943" y="2502112"/>
                        <a:pt x="2764643" y="2470966"/>
                        <a:pt x="2940095" y="2296087"/>
                      </a:cubicBezTo>
                      <a:lnTo>
                        <a:pt x="3371007" y="1865271"/>
                      </a:lnTo>
                      <a:cubicBezTo>
                        <a:pt x="3565031" y="1670485"/>
                        <a:pt x="3579413" y="1360160"/>
                        <a:pt x="3404247" y="1148324"/>
                      </a:cubicBezTo>
                      <a:close/>
                      <a:moveTo>
                        <a:pt x="3021561" y="956142"/>
                      </a:moveTo>
                      <a:cubicBezTo>
                        <a:pt x="2874695" y="948528"/>
                        <a:pt x="2726783" y="1001735"/>
                        <a:pt x="2617007" y="1111272"/>
                      </a:cubicBezTo>
                      <a:lnTo>
                        <a:pt x="2186191" y="1542183"/>
                      </a:lnTo>
                      <a:lnTo>
                        <a:pt x="2186095" y="1542183"/>
                      </a:lnTo>
                      <a:cubicBezTo>
                        <a:pt x="1991975" y="1736969"/>
                        <a:pt x="1977499" y="2047389"/>
                        <a:pt x="2152855" y="2259320"/>
                      </a:cubicBezTo>
                      <a:lnTo>
                        <a:pt x="2356783" y="2176167"/>
                      </a:lnTo>
                      <a:cubicBezTo>
                        <a:pt x="2517091" y="2110730"/>
                        <a:pt x="2635675" y="1971570"/>
                        <a:pt x="2674919" y="1802977"/>
                      </a:cubicBezTo>
                      <a:lnTo>
                        <a:pt x="2727783" y="1574473"/>
                      </a:lnTo>
                      <a:cubicBezTo>
                        <a:pt x="2777979" y="1359017"/>
                        <a:pt x="2928759" y="1180995"/>
                        <a:pt x="3132975" y="1096032"/>
                      </a:cubicBezTo>
                      <a:lnTo>
                        <a:pt x="3276327" y="1036501"/>
                      </a:lnTo>
                      <a:cubicBezTo>
                        <a:pt x="3197425" y="987173"/>
                        <a:pt x="3109681" y="960710"/>
                        <a:pt x="3021561" y="956142"/>
                      </a:cubicBezTo>
                      <a:close/>
                      <a:moveTo>
                        <a:pt x="2993815" y="803376"/>
                      </a:moveTo>
                      <a:cubicBezTo>
                        <a:pt x="3169027" y="803257"/>
                        <a:pt x="3344287" y="869813"/>
                        <a:pt x="3478257" y="1003068"/>
                      </a:cubicBezTo>
                      <a:lnTo>
                        <a:pt x="3478735" y="1003544"/>
                      </a:lnTo>
                      <a:lnTo>
                        <a:pt x="3478923" y="1003544"/>
                      </a:lnTo>
                      <a:cubicBezTo>
                        <a:pt x="3746291" y="1271387"/>
                        <a:pt x="3746387" y="1705156"/>
                        <a:pt x="3479115" y="1973094"/>
                      </a:cubicBezTo>
                      <a:lnTo>
                        <a:pt x="3048299" y="2403910"/>
                      </a:lnTo>
                      <a:cubicBezTo>
                        <a:pt x="2780455" y="2671181"/>
                        <a:pt x="2346783" y="2671181"/>
                        <a:pt x="2078939" y="2403910"/>
                      </a:cubicBezTo>
                      <a:cubicBezTo>
                        <a:pt x="2077415" y="2402386"/>
                        <a:pt x="2076083" y="2400671"/>
                        <a:pt x="2074559" y="2399147"/>
                      </a:cubicBezTo>
                      <a:lnTo>
                        <a:pt x="2073891" y="2398480"/>
                      </a:lnTo>
                      <a:cubicBezTo>
                        <a:pt x="1811573" y="2129971"/>
                        <a:pt x="1813763" y="1700393"/>
                        <a:pt x="2078843" y="1434550"/>
                      </a:cubicBezTo>
                      <a:lnTo>
                        <a:pt x="2509659" y="1003735"/>
                      </a:lnTo>
                      <a:cubicBezTo>
                        <a:pt x="2643439" y="870290"/>
                        <a:pt x="2818603" y="803495"/>
                        <a:pt x="2993815" y="803376"/>
                      </a:cubicBezTo>
                      <a:close/>
                      <a:moveTo>
                        <a:pt x="320625" y="296789"/>
                      </a:moveTo>
                      <a:lnTo>
                        <a:pt x="320531" y="296980"/>
                      </a:lnTo>
                      <a:lnTo>
                        <a:pt x="320543" y="297073"/>
                      </a:lnTo>
                      <a:lnTo>
                        <a:pt x="259689" y="364974"/>
                      </a:lnTo>
                      <a:cubicBezTo>
                        <a:pt x="133035" y="533291"/>
                        <a:pt x="115813" y="764205"/>
                        <a:pt x="223661" y="951728"/>
                      </a:cubicBezTo>
                      <a:lnTo>
                        <a:pt x="528271" y="1479413"/>
                      </a:lnTo>
                      <a:cubicBezTo>
                        <a:pt x="666575" y="1718586"/>
                        <a:pt x="964515" y="1812503"/>
                        <a:pt x="1214927" y="1695821"/>
                      </a:cubicBezTo>
                      <a:lnTo>
                        <a:pt x="1203211" y="1537230"/>
                      </a:lnTo>
                      <a:cubicBezTo>
                        <a:pt x="1190163" y="1364447"/>
                        <a:pt x="1094055" y="1208618"/>
                        <a:pt x="945371" y="1119464"/>
                      </a:cubicBezTo>
                      <a:lnTo>
                        <a:pt x="666763" y="952776"/>
                      </a:lnTo>
                      <a:cubicBezTo>
                        <a:pt x="485217" y="843239"/>
                        <a:pt x="364059" y="656358"/>
                        <a:pt x="338247" y="445856"/>
                      </a:cubicBezTo>
                      <a:lnTo>
                        <a:pt x="320543" y="297073"/>
                      </a:lnTo>
                      <a:lnTo>
                        <a:pt x="320625" y="296980"/>
                      </a:lnTo>
                      <a:close/>
                      <a:moveTo>
                        <a:pt x="684385" y="152295"/>
                      </a:moveTo>
                      <a:lnTo>
                        <a:pt x="684429" y="152301"/>
                      </a:lnTo>
                      <a:lnTo>
                        <a:pt x="570895" y="165178"/>
                      </a:lnTo>
                      <a:cubicBezTo>
                        <a:pt x="533723" y="173536"/>
                        <a:pt x="497457" y="185919"/>
                        <a:pt x="462739" y="202206"/>
                      </a:cubicBezTo>
                      <a:lnTo>
                        <a:pt x="489599" y="427663"/>
                      </a:lnTo>
                      <a:cubicBezTo>
                        <a:pt x="509601" y="591398"/>
                        <a:pt x="603899" y="736844"/>
                        <a:pt x="745155" y="821998"/>
                      </a:cubicBezTo>
                      <a:lnTo>
                        <a:pt x="1023667" y="988685"/>
                      </a:lnTo>
                      <a:cubicBezTo>
                        <a:pt x="1214927" y="1103366"/>
                        <a:pt x="1338563" y="1303868"/>
                        <a:pt x="1355135" y="1526276"/>
                      </a:cubicBezTo>
                      <a:lnTo>
                        <a:pt x="1360279" y="1595809"/>
                      </a:lnTo>
                      <a:cubicBezTo>
                        <a:pt x="1535825" y="1425883"/>
                        <a:pt x="1573449" y="1158421"/>
                        <a:pt x="1451623" y="946585"/>
                      </a:cubicBezTo>
                      <a:lnTo>
                        <a:pt x="1147015" y="418900"/>
                      </a:lnTo>
                      <a:cubicBezTo>
                        <a:pt x="1075435" y="294956"/>
                        <a:pt x="958313" y="206802"/>
                        <a:pt x="823737" y="170592"/>
                      </a:cubicBezTo>
                      <a:lnTo>
                        <a:pt x="684429" y="152301"/>
                      </a:lnTo>
                      <a:lnTo>
                        <a:pt x="684481" y="152295"/>
                      </a:lnTo>
                      <a:close/>
                      <a:moveTo>
                        <a:pt x="733395" y="1755"/>
                      </a:moveTo>
                      <a:cubicBezTo>
                        <a:pt x="952675" y="17459"/>
                        <a:pt x="1160527" y="138091"/>
                        <a:pt x="1278935" y="342700"/>
                      </a:cubicBezTo>
                      <a:lnTo>
                        <a:pt x="1583545" y="870385"/>
                      </a:lnTo>
                      <a:cubicBezTo>
                        <a:pt x="1772331" y="1198235"/>
                        <a:pt x="1660127" y="1617145"/>
                        <a:pt x="1332657" y="1806692"/>
                      </a:cubicBezTo>
                      <a:cubicBezTo>
                        <a:pt x="1331703" y="1807169"/>
                        <a:pt x="1330751" y="1807454"/>
                        <a:pt x="1329895" y="1808026"/>
                      </a:cubicBezTo>
                      <a:lnTo>
                        <a:pt x="1328467" y="1808693"/>
                      </a:lnTo>
                      <a:cubicBezTo>
                        <a:pt x="1225691" y="1867367"/>
                        <a:pt x="1109391" y="1898323"/>
                        <a:pt x="991091" y="1898323"/>
                      </a:cubicBezTo>
                      <a:cubicBezTo>
                        <a:pt x="745823" y="1898704"/>
                        <a:pt x="519127" y="1768021"/>
                        <a:pt x="396443" y="1555709"/>
                      </a:cubicBezTo>
                      <a:lnTo>
                        <a:pt x="91835" y="1028024"/>
                      </a:lnTo>
                      <a:cubicBezTo>
                        <a:pt x="-97237" y="700078"/>
                        <a:pt x="14967" y="280883"/>
                        <a:pt x="342723" y="91335"/>
                      </a:cubicBezTo>
                      <a:lnTo>
                        <a:pt x="343199" y="91335"/>
                      </a:lnTo>
                      <a:cubicBezTo>
                        <a:pt x="466143" y="20684"/>
                        <a:pt x="601825" y="-7668"/>
                        <a:pt x="733395" y="1755"/>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sp>
          <p:nvSpPr>
            <p:cNvPr id="67" name="Gewitterblitz 66">
              <a:extLst>
                <a:ext uri="{FF2B5EF4-FFF2-40B4-BE49-F238E27FC236}">
                  <a16:creationId xmlns:a16="http://schemas.microsoft.com/office/drawing/2014/main" id="{EEB9D773-D353-5CC3-5506-FA6ED141BF06}"/>
                </a:ext>
              </a:extLst>
            </p:cNvPr>
            <p:cNvSpPr/>
            <p:nvPr/>
          </p:nvSpPr>
          <p:spPr bwMode="gray">
            <a:xfrm rot="5400000">
              <a:off x="5479548" y="1745196"/>
              <a:ext cx="468105" cy="723735"/>
            </a:xfrm>
            <a:prstGeom prst="lightningBolt">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2" name="Gruppieren 71">
            <a:extLst>
              <a:ext uri="{FF2B5EF4-FFF2-40B4-BE49-F238E27FC236}">
                <a16:creationId xmlns:a16="http://schemas.microsoft.com/office/drawing/2014/main" id="{1EF26A67-66F5-F838-5B41-368160A0A02C}"/>
              </a:ext>
            </a:extLst>
          </p:cNvPr>
          <p:cNvGrpSpPr>
            <a:grpSpLocks noChangeAspect="1"/>
          </p:cNvGrpSpPr>
          <p:nvPr/>
        </p:nvGrpSpPr>
        <p:grpSpPr bwMode="gray">
          <a:xfrm>
            <a:off x="4486398" y="2536104"/>
            <a:ext cx="2765856" cy="829433"/>
            <a:chOff x="4486398" y="2536104"/>
            <a:chExt cx="2765856" cy="829433"/>
          </a:xfrm>
        </p:grpSpPr>
        <p:grpSp>
          <p:nvGrpSpPr>
            <p:cNvPr id="62" name="Gruppieren 61">
              <a:extLst>
                <a:ext uri="{FF2B5EF4-FFF2-40B4-BE49-F238E27FC236}">
                  <a16:creationId xmlns:a16="http://schemas.microsoft.com/office/drawing/2014/main" id="{CEA6B771-72AB-DDCC-CE7F-AE566A45ECD7}"/>
                </a:ext>
              </a:extLst>
            </p:cNvPr>
            <p:cNvGrpSpPr>
              <a:grpSpLocks noChangeAspect="1"/>
            </p:cNvGrpSpPr>
            <p:nvPr/>
          </p:nvGrpSpPr>
          <p:grpSpPr bwMode="gray">
            <a:xfrm>
              <a:off x="5381214" y="2536104"/>
              <a:ext cx="1871040" cy="720000"/>
              <a:chOff x="5646000" y="2536104"/>
              <a:chExt cx="2338800" cy="900000"/>
            </a:xfrm>
          </p:grpSpPr>
          <p:grpSp>
            <p:nvGrpSpPr>
              <p:cNvPr id="53" name="Gruppieren 52">
                <a:extLst>
                  <a:ext uri="{FF2B5EF4-FFF2-40B4-BE49-F238E27FC236}">
                    <a16:creationId xmlns:a16="http://schemas.microsoft.com/office/drawing/2014/main" id="{7B36289C-B7FF-4ED2-BC61-1716B06BE198}"/>
                  </a:ext>
                </a:extLst>
              </p:cNvPr>
              <p:cNvGrpSpPr>
                <a:grpSpLocks noChangeAspect="1"/>
              </p:cNvGrpSpPr>
              <p:nvPr/>
            </p:nvGrpSpPr>
            <p:grpSpPr bwMode="gray">
              <a:xfrm>
                <a:off x="5646000" y="2536104"/>
                <a:ext cx="900000" cy="900000"/>
                <a:chOff x="4807583" y="3325273"/>
                <a:chExt cx="900000" cy="900000"/>
              </a:xfrm>
            </p:grpSpPr>
            <p:sp>
              <p:nvSpPr>
                <p:cNvPr id="50" name="Freihandform: Form 49">
                  <a:extLst>
                    <a:ext uri="{FF2B5EF4-FFF2-40B4-BE49-F238E27FC236}">
                      <a16:creationId xmlns:a16="http://schemas.microsoft.com/office/drawing/2014/main" id="{F07D8041-17C2-35F9-775D-6930D822F654}"/>
                    </a:ext>
                  </a:extLst>
                </p:cNvPr>
                <p:cNvSpPr>
                  <a:spLocks noChangeAspect="1"/>
                </p:cNvSpPr>
                <p:nvPr/>
              </p:nvSpPr>
              <p:spPr bwMode="gray">
                <a:xfrm>
                  <a:off x="4807583" y="3325273"/>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37" name="Freihandform: Form 36">
                  <a:extLst>
                    <a:ext uri="{FF2B5EF4-FFF2-40B4-BE49-F238E27FC236}">
                      <a16:creationId xmlns:a16="http://schemas.microsoft.com/office/drawing/2014/main" id="{ECA4E1A6-A469-E908-3A23-67EA639E8F09}"/>
                    </a:ext>
                  </a:extLst>
                </p:cNvPr>
                <p:cNvSpPr>
                  <a:spLocks noChangeAspect="1"/>
                </p:cNvSpPr>
                <p:nvPr/>
              </p:nvSpPr>
              <p:spPr bwMode="gray">
                <a:xfrm>
                  <a:off x="5005478" y="3523273"/>
                  <a:ext cx="504210" cy="504000"/>
                </a:xfrm>
                <a:custGeom>
                  <a:avLst/>
                  <a:gdLst>
                    <a:gd name="connsiteX0" fmla="*/ 3202116 w 4572000"/>
                    <a:gd name="connsiteY0" fmla="*/ 2031302 h 4570095"/>
                    <a:gd name="connsiteX1" fmla="*/ 2048828 w 4572000"/>
                    <a:gd name="connsiteY1" fmla="*/ 3250883 h 4570095"/>
                    <a:gd name="connsiteX2" fmla="*/ 2280476 w 4572000"/>
                    <a:gd name="connsiteY2" fmla="*/ 3625977 h 4570095"/>
                    <a:gd name="connsiteX3" fmla="*/ 3628836 w 4572000"/>
                    <a:gd name="connsiteY3" fmla="*/ 3625977 h 4570095"/>
                    <a:gd name="connsiteX4" fmla="*/ 3628836 w 4572000"/>
                    <a:gd name="connsiteY4" fmla="*/ 2277618 h 4570095"/>
                    <a:gd name="connsiteX5" fmla="*/ 3202208 w 4572000"/>
                    <a:gd name="connsiteY5" fmla="*/ 2031302 h 4570095"/>
                    <a:gd name="connsiteX6" fmla="*/ 3228880 w 4572000"/>
                    <a:gd name="connsiteY6" fmla="*/ 1511522 h 4570095"/>
                    <a:gd name="connsiteX7" fmla="*/ 3238596 w 4572000"/>
                    <a:gd name="connsiteY7" fmla="*/ 1689449 h 4570095"/>
                    <a:gd name="connsiteX8" fmla="*/ 3227260 w 4572000"/>
                    <a:gd name="connsiteY8" fmla="*/ 1880426 h 4570095"/>
                    <a:gd name="connsiteX9" fmla="*/ 3736560 w 4572000"/>
                    <a:gd name="connsiteY9" fmla="*/ 2169890 h 4570095"/>
                    <a:gd name="connsiteX10" fmla="*/ 4059936 w 4572000"/>
                    <a:gd name="connsiteY10" fmla="*/ 2951798 h 4570095"/>
                    <a:gd name="connsiteX11" fmla="*/ 3736560 w 4572000"/>
                    <a:gd name="connsiteY11" fmla="*/ 3733800 h 4570095"/>
                    <a:gd name="connsiteX12" fmla="*/ 2954652 w 4572000"/>
                    <a:gd name="connsiteY12" fmla="*/ 4057174 h 4570095"/>
                    <a:gd name="connsiteX13" fmla="*/ 2172652 w 4572000"/>
                    <a:gd name="connsiteY13" fmla="*/ 3733800 h 4570095"/>
                    <a:gd name="connsiteX14" fmla="*/ 1899572 w 4572000"/>
                    <a:gd name="connsiteY14" fmla="*/ 3284315 h 4570095"/>
                    <a:gd name="connsiteX15" fmla="*/ 1619248 w 4572000"/>
                    <a:gd name="connsiteY15" fmla="*/ 3308699 h 4570095"/>
                    <a:gd name="connsiteX16" fmla="*/ 1530764 w 4572000"/>
                    <a:gd name="connsiteY16" fmla="*/ 3306318 h 4570095"/>
                    <a:gd name="connsiteX17" fmla="*/ 1917096 w 4572000"/>
                    <a:gd name="connsiteY17" fmla="*/ 3988308 h 4570095"/>
                    <a:gd name="connsiteX18" fmla="*/ 2953700 w 4572000"/>
                    <a:gd name="connsiteY18" fmla="*/ 4417695 h 4570095"/>
                    <a:gd name="connsiteX19" fmla="*/ 3990212 w 4572000"/>
                    <a:gd name="connsiteY19" fmla="*/ 3988308 h 4570095"/>
                    <a:gd name="connsiteX20" fmla="*/ 4419600 w 4572000"/>
                    <a:gd name="connsiteY20" fmla="*/ 2951798 h 4570095"/>
                    <a:gd name="connsiteX21" fmla="*/ 3990212 w 4572000"/>
                    <a:gd name="connsiteY21" fmla="*/ 1915287 h 4570095"/>
                    <a:gd name="connsiteX22" fmla="*/ 3515012 w 4572000"/>
                    <a:gd name="connsiteY22" fmla="*/ 1596771 h 4570095"/>
                    <a:gd name="connsiteX23" fmla="*/ 3228880 w 4572000"/>
                    <a:gd name="connsiteY23" fmla="*/ 1511522 h 4570095"/>
                    <a:gd name="connsiteX24" fmla="*/ 1619248 w 4572000"/>
                    <a:gd name="connsiteY24" fmla="*/ 736472 h 4570095"/>
                    <a:gd name="connsiteX25" fmla="*/ 945068 w 4572000"/>
                    <a:gd name="connsiteY25" fmla="*/ 1015269 h 4570095"/>
                    <a:gd name="connsiteX26" fmla="*/ 665796 w 4572000"/>
                    <a:gd name="connsiteY26" fmla="*/ 1689448 h 4570095"/>
                    <a:gd name="connsiteX27" fmla="*/ 945068 w 4572000"/>
                    <a:gd name="connsiteY27" fmla="*/ 2363628 h 4570095"/>
                    <a:gd name="connsiteX28" fmla="*/ 1619248 w 4572000"/>
                    <a:gd name="connsiteY28" fmla="*/ 2642901 h 4570095"/>
                    <a:gd name="connsiteX29" fmla="*/ 2293428 w 4572000"/>
                    <a:gd name="connsiteY29" fmla="*/ 2363628 h 4570095"/>
                    <a:gd name="connsiteX30" fmla="*/ 2572700 w 4572000"/>
                    <a:gd name="connsiteY30" fmla="*/ 1689448 h 4570095"/>
                    <a:gd name="connsiteX31" fmla="*/ 2293428 w 4572000"/>
                    <a:gd name="connsiteY31" fmla="*/ 1015269 h 4570095"/>
                    <a:gd name="connsiteX32" fmla="*/ 1619248 w 4572000"/>
                    <a:gd name="connsiteY32" fmla="*/ 736472 h 4570095"/>
                    <a:gd name="connsiteX33" fmla="*/ 1619248 w 4572000"/>
                    <a:gd name="connsiteY33" fmla="*/ 583691 h 4570095"/>
                    <a:gd name="connsiteX34" fmla="*/ 2401156 w 4572000"/>
                    <a:gd name="connsiteY34" fmla="*/ 907541 h 4570095"/>
                    <a:gd name="connsiteX35" fmla="*/ 2725004 w 4572000"/>
                    <a:gd name="connsiteY35" fmla="*/ 1689448 h 4570095"/>
                    <a:gd name="connsiteX36" fmla="*/ 2401156 w 4572000"/>
                    <a:gd name="connsiteY36" fmla="*/ 2471451 h 4570095"/>
                    <a:gd name="connsiteX37" fmla="*/ 1619248 w 4572000"/>
                    <a:gd name="connsiteY37" fmla="*/ 2795301 h 4570095"/>
                    <a:gd name="connsiteX38" fmla="*/ 837340 w 4572000"/>
                    <a:gd name="connsiteY38" fmla="*/ 2471451 h 4570095"/>
                    <a:gd name="connsiteX39" fmla="*/ 513492 w 4572000"/>
                    <a:gd name="connsiteY39" fmla="*/ 1689448 h 4570095"/>
                    <a:gd name="connsiteX40" fmla="*/ 837340 w 4572000"/>
                    <a:gd name="connsiteY40" fmla="*/ 907541 h 4570095"/>
                    <a:gd name="connsiteX41" fmla="*/ 1619248 w 4572000"/>
                    <a:gd name="connsiteY41" fmla="*/ 583691 h 4570095"/>
                    <a:gd name="connsiteX42" fmla="*/ 2687004 w 4572000"/>
                    <a:gd name="connsiteY42" fmla="*/ 152305 h 4570095"/>
                    <a:gd name="connsiteX43" fmla="*/ 2355152 w 4572000"/>
                    <a:gd name="connsiteY43" fmla="*/ 289751 h 4570095"/>
                    <a:gd name="connsiteX44" fmla="*/ 2318100 w 4572000"/>
                    <a:gd name="connsiteY44" fmla="*/ 331661 h 4570095"/>
                    <a:gd name="connsiteX45" fmla="*/ 2281044 w 4572000"/>
                    <a:gd name="connsiteY45" fmla="*/ 378619 h 4570095"/>
                    <a:gd name="connsiteX46" fmla="*/ 2226660 w 4572000"/>
                    <a:gd name="connsiteY46" fmla="*/ 353854 h 4570095"/>
                    <a:gd name="connsiteX47" fmla="*/ 1619248 w 4572000"/>
                    <a:gd name="connsiteY47" fmla="*/ 222599 h 4570095"/>
                    <a:gd name="connsiteX48" fmla="*/ 152400 w 4572000"/>
                    <a:gd name="connsiteY48" fmla="*/ 1689449 h 4570095"/>
                    <a:gd name="connsiteX49" fmla="*/ 1619248 w 4572000"/>
                    <a:gd name="connsiteY49" fmla="*/ 3156299 h 4570095"/>
                    <a:gd name="connsiteX50" fmla="*/ 3086100 w 4572000"/>
                    <a:gd name="connsiteY50" fmla="*/ 1689449 h 4570095"/>
                    <a:gd name="connsiteX51" fmla="*/ 2954844 w 4572000"/>
                    <a:gd name="connsiteY51" fmla="*/ 1082040 h 4570095"/>
                    <a:gd name="connsiteX52" fmla="*/ 2930080 w 4572000"/>
                    <a:gd name="connsiteY52" fmla="*/ 1027652 h 4570095"/>
                    <a:gd name="connsiteX53" fmla="*/ 2977036 w 4572000"/>
                    <a:gd name="connsiteY53" fmla="*/ 990600 h 4570095"/>
                    <a:gd name="connsiteX54" fmla="*/ 3018852 w 4572000"/>
                    <a:gd name="connsiteY54" fmla="*/ 953548 h 4570095"/>
                    <a:gd name="connsiteX55" fmla="*/ 3018852 w 4572000"/>
                    <a:gd name="connsiteY55" fmla="*/ 289751 h 4570095"/>
                    <a:gd name="connsiteX56" fmla="*/ 2687004 w 4572000"/>
                    <a:gd name="connsiteY56" fmla="*/ 152305 h 4570095"/>
                    <a:gd name="connsiteX57" fmla="*/ 2687004 w 4572000"/>
                    <a:gd name="connsiteY57" fmla="*/ 0 h 4570095"/>
                    <a:gd name="connsiteX58" fmla="*/ 3126676 w 4572000"/>
                    <a:gd name="connsiteY58" fmla="*/ 182118 h 4570095"/>
                    <a:gd name="connsiteX59" fmla="*/ 3126676 w 4572000"/>
                    <a:gd name="connsiteY59" fmla="*/ 1061371 h 4570095"/>
                    <a:gd name="connsiteX60" fmla="*/ 3116388 w 4572000"/>
                    <a:gd name="connsiteY60" fmla="*/ 1071372 h 4570095"/>
                    <a:gd name="connsiteX61" fmla="*/ 3203448 w 4572000"/>
                    <a:gd name="connsiteY61" fmla="*/ 1352550 h 4570095"/>
                    <a:gd name="connsiteX62" fmla="*/ 3203540 w 4572000"/>
                    <a:gd name="connsiteY62" fmla="*/ 1352550 h 4570095"/>
                    <a:gd name="connsiteX63" fmla="*/ 4098036 w 4572000"/>
                    <a:gd name="connsiteY63" fmla="*/ 1807464 h 4570095"/>
                    <a:gd name="connsiteX64" fmla="*/ 4572000 w 4572000"/>
                    <a:gd name="connsiteY64" fmla="*/ 2951798 h 4570095"/>
                    <a:gd name="connsiteX65" fmla="*/ 4098036 w 4572000"/>
                    <a:gd name="connsiteY65" fmla="*/ 4096131 h 4570095"/>
                    <a:gd name="connsiteX66" fmla="*/ 2953700 w 4572000"/>
                    <a:gd name="connsiteY66" fmla="*/ 4570095 h 4570095"/>
                    <a:gd name="connsiteX67" fmla="*/ 1809368 w 4572000"/>
                    <a:gd name="connsiteY67" fmla="*/ 4096131 h 4570095"/>
                    <a:gd name="connsiteX68" fmla="*/ 1370552 w 4572000"/>
                    <a:gd name="connsiteY68" fmla="*/ 3289649 h 4570095"/>
                    <a:gd name="connsiteX69" fmla="*/ 0 w 4572000"/>
                    <a:gd name="connsiteY69" fmla="*/ 1689449 h 4570095"/>
                    <a:gd name="connsiteX70" fmla="*/ 1619248 w 4572000"/>
                    <a:gd name="connsiteY70" fmla="*/ 70199 h 4570095"/>
                    <a:gd name="connsiteX71" fmla="*/ 2237324 w 4572000"/>
                    <a:gd name="connsiteY71" fmla="*/ 192405 h 4570095"/>
                    <a:gd name="connsiteX72" fmla="*/ 2247328 w 4572000"/>
                    <a:gd name="connsiteY72" fmla="*/ 182118 h 4570095"/>
                    <a:gd name="connsiteX73" fmla="*/ 2687004 w 4572000"/>
                    <a:gd name="connsiteY73" fmla="*/ 0 h 457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72000" h="4570095">
                      <a:moveTo>
                        <a:pt x="3202116" y="2031302"/>
                      </a:moveTo>
                      <a:cubicBezTo>
                        <a:pt x="3074956" y="2620709"/>
                        <a:pt x="2625948" y="3091815"/>
                        <a:pt x="2048828" y="3250883"/>
                      </a:cubicBezTo>
                      <a:cubicBezTo>
                        <a:pt x="2094832" y="3390710"/>
                        <a:pt x="2173316" y="3518916"/>
                        <a:pt x="2280476" y="3625977"/>
                      </a:cubicBezTo>
                      <a:cubicBezTo>
                        <a:pt x="2652236" y="3997738"/>
                        <a:pt x="3257072" y="3997738"/>
                        <a:pt x="3628836" y="3625977"/>
                      </a:cubicBezTo>
                      <a:cubicBezTo>
                        <a:pt x="4000596" y="3254312"/>
                        <a:pt x="4000500" y="2649379"/>
                        <a:pt x="3628836" y="2277618"/>
                      </a:cubicBezTo>
                      <a:cubicBezTo>
                        <a:pt x="3506436" y="2155222"/>
                        <a:pt x="3358608" y="2073116"/>
                        <a:pt x="3202208" y="2031302"/>
                      </a:cubicBezTo>
                      <a:close/>
                      <a:moveTo>
                        <a:pt x="3228880" y="1511522"/>
                      </a:moveTo>
                      <a:cubicBezTo>
                        <a:pt x="3235260" y="1570196"/>
                        <a:pt x="3238596" y="1629537"/>
                        <a:pt x="3238596" y="1689449"/>
                      </a:cubicBezTo>
                      <a:cubicBezTo>
                        <a:pt x="3238596" y="1754029"/>
                        <a:pt x="3234688" y="1817751"/>
                        <a:pt x="3227260" y="1880426"/>
                      </a:cubicBezTo>
                      <a:cubicBezTo>
                        <a:pt x="3414044" y="1927574"/>
                        <a:pt x="3590732" y="2024063"/>
                        <a:pt x="3736560" y="2169890"/>
                      </a:cubicBezTo>
                      <a:cubicBezTo>
                        <a:pt x="3952112" y="2385441"/>
                        <a:pt x="4059936" y="2668620"/>
                        <a:pt x="4059936" y="2951798"/>
                      </a:cubicBezTo>
                      <a:cubicBezTo>
                        <a:pt x="4059936" y="3234976"/>
                        <a:pt x="3952112" y="3518249"/>
                        <a:pt x="3736560" y="3733800"/>
                      </a:cubicBezTo>
                      <a:cubicBezTo>
                        <a:pt x="3521012" y="3949351"/>
                        <a:pt x="3237832" y="4057174"/>
                        <a:pt x="2954652" y="4057174"/>
                      </a:cubicBezTo>
                      <a:cubicBezTo>
                        <a:pt x="2671476" y="4057174"/>
                        <a:pt x="2388300" y="3949351"/>
                        <a:pt x="2172652" y="3733800"/>
                      </a:cubicBezTo>
                      <a:cubicBezTo>
                        <a:pt x="2044828" y="3605879"/>
                        <a:pt x="1952148" y="3452241"/>
                        <a:pt x="1899572" y="3284315"/>
                      </a:cubicBezTo>
                      <a:cubicBezTo>
                        <a:pt x="1808512" y="3300317"/>
                        <a:pt x="1714784" y="3308699"/>
                        <a:pt x="1619248" y="3308699"/>
                      </a:cubicBezTo>
                      <a:cubicBezTo>
                        <a:pt x="1589532" y="3308699"/>
                        <a:pt x="1560100" y="3307842"/>
                        <a:pt x="1530764" y="3306318"/>
                      </a:cubicBezTo>
                      <a:cubicBezTo>
                        <a:pt x="1594008" y="3562350"/>
                        <a:pt x="1725928" y="3797141"/>
                        <a:pt x="1917096" y="3988308"/>
                      </a:cubicBezTo>
                      <a:cubicBezTo>
                        <a:pt x="2193988" y="4265200"/>
                        <a:pt x="2562128" y="4417695"/>
                        <a:pt x="2953700" y="4417695"/>
                      </a:cubicBezTo>
                      <a:cubicBezTo>
                        <a:pt x="3345276" y="4417695"/>
                        <a:pt x="3713416" y="4265200"/>
                        <a:pt x="3990212" y="3988308"/>
                      </a:cubicBezTo>
                      <a:cubicBezTo>
                        <a:pt x="4267104" y="3711512"/>
                        <a:pt x="4419600" y="3343370"/>
                        <a:pt x="4419600" y="2951798"/>
                      </a:cubicBezTo>
                      <a:cubicBezTo>
                        <a:pt x="4419600" y="2560225"/>
                        <a:pt x="4267104" y="2192084"/>
                        <a:pt x="3990212" y="1915287"/>
                      </a:cubicBezTo>
                      <a:cubicBezTo>
                        <a:pt x="3851812" y="1776889"/>
                        <a:pt x="3690556" y="1669447"/>
                        <a:pt x="3515012" y="1596771"/>
                      </a:cubicBezTo>
                      <a:cubicBezTo>
                        <a:pt x="3423188" y="1558671"/>
                        <a:pt x="3327368" y="1530096"/>
                        <a:pt x="3228880" y="1511522"/>
                      </a:cubicBezTo>
                      <a:close/>
                      <a:moveTo>
                        <a:pt x="1619248" y="736472"/>
                      </a:moveTo>
                      <a:cubicBezTo>
                        <a:pt x="1375124" y="736472"/>
                        <a:pt x="1130900" y="829436"/>
                        <a:pt x="945068" y="1015269"/>
                      </a:cubicBezTo>
                      <a:cubicBezTo>
                        <a:pt x="764952" y="1195387"/>
                        <a:pt x="665796" y="1434750"/>
                        <a:pt x="665796" y="1689448"/>
                      </a:cubicBezTo>
                      <a:cubicBezTo>
                        <a:pt x="665796" y="1944147"/>
                        <a:pt x="764952" y="2183510"/>
                        <a:pt x="945068" y="2363628"/>
                      </a:cubicBezTo>
                      <a:cubicBezTo>
                        <a:pt x="1125188" y="2543746"/>
                        <a:pt x="1364548" y="2642901"/>
                        <a:pt x="1619248" y="2642901"/>
                      </a:cubicBezTo>
                      <a:cubicBezTo>
                        <a:pt x="1873948" y="2642901"/>
                        <a:pt x="2113308" y="2543746"/>
                        <a:pt x="2293428" y="2363628"/>
                      </a:cubicBezTo>
                      <a:cubicBezTo>
                        <a:pt x="2473548" y="2183605"/>
                        <a:pt x="2572700" y="1944147"/>
                        <a:pt x="2572700" y="1689448"/>
                      </a:cubicBezTo>
                      <a:cubicBezTo>
                        <a:pt x="2572700" y="1434750"/>
                        <a:pt x="2473548" y="1195387"/>
                        <a:pt x="2293428" y="1015269"/>
                      </a:cubicBezTo>
                      <a:cubicBezTo>
                        <a:pt x="2107596" y="829436"/>
                        <a:pt x="1863372" y="736472"/>
                        <a:pt x="1619248" y="736472"/>
                      </a:cubicBezTo>
                      <a:close/>
                      <a:moveTo>
                        <a:pt x="1619248" y="583691"/>
                      </a:moveTo>
                      <a:cubicBezTo>
                        <a:pt x="1914524" y="583691"/>
                        <a:pt x="2192272" y="698658"/>
                        <a:pt x="2401156" y="907541"/>
                      </a:cubicBezTo>
                      <a:cubicBezTo>
                        <a:pt x="2609944" y="1116329"/>
                        <a:pt x="2725004" y="1393983"/>
                        <a:pt x="2725004" y="1689448"/>
                      </a:cubicBezTo>
                      <a:cubicBezTo>
                        <a:pt x="2725004" y="1984914"/>
                        <a:pt x="2610040" y="2262568"/>
                        <a:pt x="2401156" y="2471451"/>
                      </a:cubicBezTo>
                      <a:cubicBezTo>
                        <a:pt x="2192368" y="2680239"/>
                        <a:pt x="1914620" y="2795301"/>
                        <a:pt x="1619248" y="2795301"/>
                      </a:cubicBezTo>
                      <a:cubicBezTo>
                        <a:pt x="1323876" y="2795301"/>
                        <a:pt x="1046224" y="2680334"/>
                        <a:pt x="837340" y="2471451"/>
                      </a:cubicBezTo>
                      <a:cubicBezTo>
                        <a:pt x="628552" y="2262568"/>
                        <a:pt x="513492" y="1984819"/>
                        <a:pt x="513492" y="1689448"/>
                      </a:cubicBezTo>
                      <a:cubicBezTo>
                        <a:pt x="513492" y="1394078"/>
                        <a:pt x="628460" y="1116424"/>
                        <a:pt x="837340" y="907541"/>
                      </a:cubicBezTo>
                      <a:cubicBezTo>
                        <a:pt x="1046128" y="698753"/>
                        <a:pt x="1323972" y="583691"/>
                        <a:pt x="1619248" y="583691"/>
                      </a:cubicBezTo>
                      <a:close/>
                      <a:moveTo>
                        <a:pt x="2687004" y="152305"/>
                      </a:moveTo>
                      <a:cubicBezTo>
                        <a:pt x="2561652" y="152305"/>
                        <a:pt x="2443828" y="201073"/>
                        <a:pt x="2355152" y="289751"/>
                      </a:cubicBezTo>
                      <a:cubicBezTo>
                        <a:pt x="2342388" y="302514"/>
                        <a:pt x="2330292" y="316230"/>
                        <a:pt x="2318100" y="331661"/>
                      </a:cubicBezTo>
                      <a:lnTo>
                        <a:pt x="2281044" y="378619"/>
                      </a:lnTo>
                      <a:lnTo>
                        <a:pt x="2226660" y="353854"/>
                      </a:lnTo>
                      <a:cubicBezTo>
                        <a:pt x="2035396" y="266795"/>
                        <a:pt x="1830988" y="222599"/>
                        <a:pt x="1619248" y="222599"/>
                      </a:cubicBezTo>
                      <a:cubicBezTo>
                        <a:pt x="810388" y="222599"/>
                        <a:pt x="152400" y="880586"/>
                        <a:pt x="152400" y="1689449"/>
                      </a:cubicBezTo>
                      <a:cubicBezTo>
                        <a:pt x="152400" y="2498312"/>
                        <a:pt x="810388" y="3156299"/>
                        <a:pt x="1619248" y="3156299"/>
                      </a:cubicBezTo>
                      <a:cubicBezTo>
                        <a:pt x="2428112" y="3156299"/>
                        <a:pt x="3086100" y="2498312"/>
                        <a:pt x="3086100" y="1689449"/>
                      </a:cubicBezTo>
                      <a:cubicBezTo>
                        <a:pt x="3086100" y="1477613"/>
                        <a:pt x="3041996" y="1273302"/>
                        <a:pt x="2954844" y="1082040"/>
                      </a:cubicBezTo>
                      <a:lnTo>
                        <a:pt x="2930080" y="1027652"/>
                      </a:lnTo>
                      <a:lnTo>
                        <a:pt x="2977036" y="990600"/>
                      </a:lnTo>
                      <a:cubicBezTo>
                        <a:pt x="2992372" y="978408"/>
                        <a:pt x="3006088" y="966311"/>
                        <a:pt x="3018852" y="953548"/>
                      </a:cubicBezTo>
                      <a:cubicBezTo>
                        <a:pt x="3201828" y="770477"/>
                        <a:pt x="3201828" y="472726"/>
                        <a:pt x="3018852" y="289751"/>
                      </a:cubicBezTo>
                      <a:cubicBezTo>
                        <a:pt x="2930268" y="201168"/>
                        <a:pt x="2812352" y="152305"/>
                        <a:pt x="2687004" y="152305"/>
                      </a:cubicBezTo>
                      <a:close/>
                      <a:moveTo>
                        <a:pt x="2687004" y="0"/>
                      </a:moveTo>
                      <a:cubicBezTo>
                        <a:pt x="2853116" y="0"/>
                        <a:pt x="3009232" y="64675"/>
                        <a:pt x="3126676" y="182118"/>
                      </a:cubicBezTo>
                      <a:cubicBezTo>
                        <a:pt x="3369088" y="424529"/>
                        <a:pt x="3369088" y="818960"/>
                        <a:pt x="3126676" y="1061371"/>
                      </a:cubicBezTo>
                      <a:cubicBezTo>
                        <a:pt x="3123340" y="1064705"/>
                        <a:pt x="3119912" y="1068038"/>
                        <a:pt x="3116388" y="1071372"/>
                      </a:cubicBezTo>
                      <a:cubicBezTo>
                        <a:pt x="3154204" y="1162717"/>
                        <a:pt x="3183160" y="1256633"/>
                        <a:pt x="3203448" y="1352550"/>
                      </a:cubicBezTo>
                      <a:lnTo>
                        <a:pt x="3203540" y="1352550"/>
                      </a:lnTo>
                      <a:cubicBezTo>
                        <a:pt x="3540916" y="1404557"/>
                        <a:pt x="3852100" y="1561624"/>
                        <a:pt x="4098036" y="1807464"/>
                      </a:cubicBezTo>
                      <a:cubicBezTo>
                        <a:pt x="4403692" y="2113121"/>
                        <a:pt x="4572000" y="2519553"/>
                        <a:pt x="4572000" y="2951798"/>
                      </a:cubicBezTo>
                      <a:cubicBezTo>
                        <a:pt x="4572000" y="3384042"/>
                        <a:pt x="4403692" y="3790474"/>
                        <a:pt x="4098036" y="4096131"/>
                      </a:cubicBezTo>
                      <a:cubicBezTo>
                        <a:pt x="3792380" y="4401789"/>
                        <a:pt x="3385948" y="4570095"/>
                        <a:pt x="2953700" y="4570095"/>
                      </a:cubicBezTo>
                      <a:cubicBezTo>
                        <a:pt x="2521456" y="4570095"/>
                        <a:pt x="2115024" y="4401789"/>
                        <a:pt x="1809368" y="4096131"/>
                      </a:cubicBezTo>
                      <a:cubicBezTo>
                        <a:pt x="1584960" y="3871722"/>
                        <a:pt x="1434560" y="3593021"/>
                        <a:pt x="1370552" y="3289649"/>
                      </a:cubicBezTo>
                      <a:cubicBezTo>
                        <a:pt x="595312" y="3169634"/>
                        <a:pt x="0" y="2497741"/>
                        <a:pt x="0" y="1689449"/>
                      </a:cubicBezTo>
                      <a:cubicBezTo>
                        <a:pt x="0" y="796576"/>
                        <a:pt x="726376" y="70199"/>
                        <a:pt x="1619248" y="70199"/>
                      </a:cubicBezTo>
                      <a:cubicBezTo>
                        <a:pt x="1833752" y="70199"/>
                        <a:pt x="2041396" y="111252"/>
                        <a:pt x="2237324" y="192405"/>
                      </a:cubicBezTo>
                      <a:cubicBezTo>
                        <a:pt x="2240660" y="188881"/>
                        <a:pt x="2243996" y="185452"/>
                        <a:pt x="2247328" y="182118"/>
                      </a:cubicBezTo>
                      <a:cubicBezTo>
                        <a:pt x="2364772" y="64675"/>
                        <a:pt x="2520884" y="0"/>
                        <a:pt x="2687004"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59" name="Textfeld 58">
                <a:extLst>
                  <a:ext uri="{FF2B5EF4-FFF2-40B4-BE49-F238E27FC236}">
                    <a16:creationId xmlns:a16="http://schemas.microsoft.com/office/drawing/2014/main" id="{3A9A831A-A070-A8B2-F20A-4BEDFF002AD2}"/>
                  </a:ext>
                </a:extLst>
              </p:cNvPr>
              <p:cNvSpPr txBox="1"/>
              <p:nvPr/>
            </p:nvSpPr>
            <p:spPr bwMode="gray">
              <a:xfrm>
                <a:off x="6724800" y="2806104"/>
                <a:ext cx="1260000"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Kaffeepads</a:t>
                </a:r>
              </a:p>
            </p:txBody>
          </p:sp>
        </p:grpSp>
        <p:sp>
          <p:nvSpPr>
            <p:cNvPr id="68" name="Gewitterblitz 67">
              <a:extLst>
                <a:ext uri="{FF2B5EF4-FFF2-40B4-BE49-F238E27FC236}">
                  <a16:creationId xmlns:a16="http://schemas.microsoft.com/office/drawing/2014/main" id="{37EC90D7-3AC1-E83E-55C1-317DC2352D21}"/>
                </a:ext>
              </a:extLst>
            </p:cNvPr>
            <p:cNvSpPr/>
            <p:nvPr/>
          </p:nvSpPr>
          <p:spPr bwMode="gray">
            <a:xfrm rot="6300000">
              <a:off x="4614213" y="2769617"/>
              <a:ext cx="468105" cy="723735"/>
            </a:xfrm>
            <a:prstGeom prst="lightningBolt">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3" name="Gruppieren 72">
            <a:extLst>
              <a:ext uri="{FF2B5EF4-FFF2-40B4-BE49-F238E27FC236}">
                <a16:creationId xmlns:a16="http://schemas.microsoft.com/office/drawing/2014/main" id="{647DBD4C-7D29-0D3D-098A-DD2AD450C4BE}"/>
              </a:ext>
            </a:extLst>
          </p:cNvPr>
          <p:cNvGrpSpPr>
            <a:grpSpLocks noChangeAspect="1"/>
          </p:cNvGrpSpPr>
          <p:nvPr/>
        </p:nvGrpSpPr>
        <p:grpSpPr bwMode="gray">
          <a:xfrm>
            <a:off x="4145946" y="3845121"/>
            <a:ext cx="2750562" cy="720000"/>
            <a:chOff x="4145946" y="3845121"/>
            <a:chExt cx="2750562" cy="720000"/>
          </a:xfrm>
        </p:grpSpPr>
        <p:grpSp>
          <p:nvGrpSpPr>
            <p:cNvPr id="63" name="Gruppieren 62">
              <a:extLst>
                <a:ext uri="{FF2B5EF4-FFF2-40B4-BE49-F238E27FC236}">
                  <a16:creationId xmlns:a16="http://schemas.microsoft.com/office/drawing/2014/main" id="{312603D7-7F5E-BADA-8D82-1CF94240D283}"/>
                </a:ext>
              </a:extLst>
            </p:cNvPr>
            <p:cNvGrpSpPr>
              <a:grpSpLocks noChangeAspect="1"/>
            </p:cNvGrpSpPr>
            <p:nvPr/>
          </p:nvGrpSpPr>
          <p:grpSpPr bwMode="gray">
            <a:xfrm>
              <a:off x="5024528" y="3845121"/>
              <a:ext cx="1871980" cy="720000"/>
              <a:chOff x="5194825" y="3837491"/>
              <a:chExt cx="2339975" cy="900000"/>
            </a:xfrm>
          </p:grpSpPr>
          <p:grpSp>
            <p:nvGrpSpPr>
              <p:cNvPr id="54" name="Gruppieren 53">
                <a:extLst>
                  <a:ext uri="{FF2B5EF4-FFF2-40B4-BE49-F238E27FC236}">
                    <a16:creationId xmlns:a16="http://schemas.microsoft.com/office/drawing/2014/main" id="{32B6E524-9A6E-63E1-18FB-468D4BDA4A42}"/>
                  </a:ext>
                </a:extLst>
              </p:cNvPr>
              <p:cNvGrpSpPr>
                <a:grpSpLocks noChangeAspect="1"/>
              </p:cNvGrpSpPr>
              <p:nvPr/>
            </p:nvGrpSpPr>
            <p:grpSpPr bwMode="gray">
              <a:xfrm>
                <a:off x="5194825" y="3837491"/>
                <a:ext cx="900000" cy="900000"/>
                <a:chOff x="5352466" y="4339637"/>
                <a:chExt cx="900000" cy="900000"/>
              </a:xfrm>
            </p:grpSpPr>
            <p:sp>
              <p:nvSpPr>
                <p:cNvPr id="51" name="Freihandform: Form 50">
                  <a:extLst>
                    <a:ext uri="{FF2B5EF4-FFF2-40B4-BE49-F238E27FC236}">
                      <a16:creationId xmlns:a16="http://schemas.microsoft.com/office/drawing/2014/main" id="{2DD47F41-2FAC-4B20-EF36-2CCF02AC7B16}"/>
                    </a:ext>
                  </a:extLst>
                </p:cNvPr>
                <p:cNvSpPr>
                  <a:spLocks noChangeAspect="1"/>
                </p:cNvSpPr>
                <p:nvPr/>
              </p:nvSpPr>
              <p:spPr bwMode="gray">
                <a:xfrm>
                  <a:off x="5352466" y="4339637"/>
                  <a:ext cx="900000" cy="90000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40" name="Grafik 21">
                  <a:extLst>
                    <a:ext uri="{FF2B5EF4-FFF2-40B4-BE49-F238E27FC236}">
                      <a16:creationId xmlns:a16="http://schemas.microsoft.com/office/drawing/2014/main" id="{078DE802-B367-56E5-CCA3-DFFD3C1CEDE5}"/>
                    </a:ext>
                  </a:extLst>
                </p:cNvPr>
                <p:cNvSpPr>
                  <a:spLocks noChangeAspect="1"/>
                </p:cNvSpPr>
                <p:nvPr/>
              </p:nvSpPr>
              <p:spPr bwMode="gray">
                <a:xfrm>
                  <a:off x="5527946" y="4537637"/>
                  <a:ext cx="549039" cy="504000"/>
                </a:xfrm>
                <a:custGeom>
                  <a:avLst/>
                  <a:gdLst>
                    <a:gd name="connsiteX0" fmla="*/ 4648200 w 4724876"/>
                    <a:gd name="connsiteY0" fmla="*/ 2965684 h 4337285"/>
                    <a:gd name="connsiteX1" fmla="*/ 3651980 w 4724876"/>
                    <a:gd name="connsiteY1" fmla="*/ 2965684 h 4337285"/>
                    <a:gd name="connsiteX2" fmla="*/ 3688366 w 4724876"/>
                    <a:gd name="connsiteY2" fmla="*/ 2863386 h 4337285"/>
                    <a:gd name="connsiteX3" fmla="*/ 3798284 w 4724876"/>
                    <a:gd name="connsiteY3" fmla="*/ 2203684 h 4337285"/>
                    <a:gd name="connsiteX4" fmla="*/ 3886105 w 4724876"/>
                    <a:gd name="connsiteY4" fmla="*/ 2203684 h 4337285"/>
                    <a:gd name="connsiteX5" fmla="*/ 3962305 w 4724876"/>
                    <a:gd name="connsiteY5" fmla="*/ 2127484 h 4337285"/>
                    <a:gd name="connsiteX6" fmla="*/ 3962305 w 4724876"/>
                    <a:gd name="connsiteY6" fmla="*/ 1822684 h 4337285"/>
                    <a:gd name="connsiteX7" fmla="*/ 3886105 w 4724876"/>
                    <a:gd name="connsiteY7" fmla="*/ 1746484 h 4337285"/>
                    <a:gd name="connsiteX8" fmla="*/ 2889885 w 4724876"/>
                    <a:gd name="connsiteY8" fmla="*/ 1746484 h 4337285"/>
                    <a:gd name="connsiteX9" fmla="*/ 2926271 w 4724876"/>
                    <a:gd name="connsiteY9" fmla="*/ 1644186 h 4337285"/>
                    <a:gd name="connsiteX10" fmla="*/ 3036189 w 4724876"/>
                    <a:gd name="connsiteY10" fmla="*/ 984484 h 4337285"/>
                    <a:gd name="connsiteX11" fmla="*/ 3124010 w 4724876"/>
                    <a:gd name="connsiteY11" fmla="*/ 984484 h 4337285"/>
                    <a:gd name="connsiteX12" fmla="*/ 3200210 w 4724876"/>
                    <a:gd name="connsiteY12" fmla="*/ 908284 h 4337285"/>
                    <a:gd name="connsiteX13" fmla="*/ 3200210 w 4724876"/>
                    <a:gd name="connsiteY13" fmla="*/ 603484 h 4337285"/>
                    <a:gd name="connsiteX14" fmla="*/ 3145917 w 4724876"/>
                    <a:gd name="connsiteY14" fmla="*/ 531666 h 4337285"/>
                    <a:gd name="connsiteX15" fmla="*/ 3146298 w 4724876"/>
                    <a:gd name="connsiteY15" fmla="*/ 530523 h 4337285"/>
                    <a:gd name="connsiteX16" fmla="*/ 2689098 w 4724876"/>
                    <a:gd name="connsiteY16" fmla="*/ 391362 h 4337285"/>
                    <a:gd name="connsiteX17" fmla="*/ 2177796 w 4724876"/>
                    <a:gd name="connsiteY17" fmla="*/ 81228 h 4337285"/>
                    <a:gd name="connsiteX18" fmla="*/ 1760125 w 4724876"/>
                    <a:gd name="connsiteY18" fmla="*/ 91992 h 4337285"/>
                    <a:gd name="connsiteX19" fmla="*/ 1761458 w 4724876"/>
                    <a:gd name="connsiteY19" fmla="*/ 500328 h 4337285"/>
                    <a:gd name="connsiteX20" fmla="*/ 1787557 w 4724876"/>
                    <a:gd name="connsiteY20" fmla="*/ 526903 h 4337285"/>
                    <a:gd name="connsiteX21" fmla="*/ 1599914 w 4724876"/>
                    <a:gd name="connsiteY21" fmla="*/ 526903 h 4337285"/>
                    <a:gd name="connsiteX22" fmla="*/ 1523714 w 4724876"/>
                    <a:gd name="connsiteY22" fmla="*/ 603103 h 4337285"/>
                    <a:gd name="connsiteX23" fmla="*/ 1523714 w 4724876"/>
                    <a:gd name="connsiteY23" fmla="*/ 907903 h 4337285"/>
                    <a:gd name="connsiteX24" fmla="*/ 1599914 w 4724876"/>
                    <a:gd name="connsiteY24" fmla="*/ 984103 h 4337285"/>
                    <a:gd name="connsiteX25" fmla="*/ 1687735 w 4724876"/>
                    <a:gd name="connsiteY25" fmla="*/ 984103 h 4337285"/>
                    <a:gd name="connsiteX26" fmla="*/ 1798034 w 4724876"/>
                    <a:gd name="connsiteY26" fmla="*/ 1644186 h 4337285"/>
                    <a:gd name="connsiteX27" fmla="*/ 1834134 w 4724876"/>
                    <a:gd name="connsiteY27" fmla="*/ 1746484 h 4337285"/>
                    <a:gd name="connsiteX28" fmla="*/ 838200 w 4724876"/>
                    <a:gd name="connsiteY28" fmla="*/ 1746484 h 4337285"/>
                    <a:gd name="connsiteX29" fmla="*/ 762000 w 4724876"/>
                    <a:gd name="connsiteY29" fmla="*/ 1822684 h 4337285"/>
                    <a:gd name="connsiteX30" fmla="*/ 762000 w 4724876"/>
                    <a:gd name="connsiteY30" fmla="*/ 2127484 h 4337285"/>
                    <a:gd name="connsiteX31" fmla="*/ 838200 w 4724876"/>
                    <a:gd name="connsiteY31" fmla="*/ 2203684 h 4337285"/>
                    <a:gd name="connsiteX32" fmla="*/ 926021 w 4724876"/>
                    <a:gd name="connsiteY32" fmla="*/ 2203684 h 4337285"/>
                    <a:gd name="connsiteX33" fmla="*/ 1036320 w 4724876"/>
                    <a:gd name="connsiteY33" fmla="*/ 2863386 h 4337285"/>
                    <a:gd name="connsiteX34" fmla="*/ 1072420 w 4724876"/>
                    <a:gd name="connsiteY34" fmla="*/ 2965684 h 4337285"/>
                    <a:gd name="connsiteX35" fmla="*/ 76200 w 4724876"/>
                    <a:gd name="connsiteY35" fmla="*/ 2965684 h 4337285"/>
                    <a:gd name="connsiteX36" fmla="*/ 0 w 4724876"/>
                    <a:gd name="connsiteY36" fmla="*/ 3041884 h 4337285"/>
                    <a:gd name="connsiteX37" fmla="*/ 0 w 4724876"/>
                    <a:gd name="connsiteY37" fmla="*/ 3346684 h 4337285"/>
                    <a:gd name="connsiteX38" fmla="*/ 76200 w 4724876"/>
                    <a:gd name="connsiteY38" fmla="*/ 3422884 h 4337285"/>
                    <a:gd name="connsiteX39" fmla="*/ 164021 w 4724876"/>
                    <a:gd name="connsiteY39" fmla="*/ 3422884 h 4337285"/>
                    <a:gd name="connsiteX40" fmla="*/ 274320 w 4724876"/>
                    <a:gd name="connsiteY40" fmla="*/ 4082586 h 4337285"/>
                    <a:gd name="connsiteX41" fmla="*/ 574739 w 4724876"/>
                    <a:gd name="connsiteY41" fmla="*/ 4337284 h 4337285"/>
                    <a:gd name="connsiteX42" fmla="*/ 1101757 w 4724876"/>
                    <a:gd name="connsiteY42" fmla="*/ 4337284 h 4337285"/>
                    <a:gd name="connsiteX43" fmla="*/ 1402175 w 4724876"/>
                    <a:gd name="connsiteY43" fmla="*/ 4082586 h 4337285"/>
                    <a:gd name="connsiteX44" fmla="*/ 1512475 w 4724876"/>
                    <a:gd name="connsiteY44" fmla="*/ 3422884 h 4337285"/>
                    <a:gd name="connsiteX45" fmla="*/ 1688211 w 4724876"/>
                    <a:gd name="connsiteY45" fmla="*/ 3422884 h 4337285"/>
                    <a:gd name="connsiteX46" fmla="*/ 1798511 w 4724876"/>
                    <a:gd name="connsiteY46" fmla="*/ 4082586 h 4337285"/>
                    <a:gd name="connsiteX47" fmla="*/ 2098929 w 4724876"/>
                    <a:gd name="connsiteY47" fmla="*/ 4337284 h 4337285"/>
                    <a:gd name="connsiteX48" fmla="*/ 2625947 w 4724876"/>
                    <a:gd name="connsiteY48" fmla="*/ 4337284 h 4337285"/>
                    <a:gd name="connsiteX49" fmla="*/ 2926366 w 4724876"/>
                    <a:gd name="connsiteY49" fmla="*/ 4082586 h 4337285"/>
                    <a:gd name="connsiteX50" fmla="*/ 3036665 w 4724876"/>
                    <a:gd name="connsiteY50" fmla="*/ 3422884 h 4337285"/>
                    <a:gd name="connsiteX51" fmla="*/ 3212402 w 4724876"/>
                    <a:gd name="connsiteY51" fmla="*/ 3422884 h 4337285"/>
                    <a:gd name="connsiteX52" fmla="*/ 3322701 w 4724876"/>
                    <a:gd name="connsiteY52" fmla="*/ 4082586 h 4337285"/>
                    <a:gd name="connsiteX53" fmla="*/ 3623120 w 4724876"/>
                    <a:gd name="connsiteY53" fmla="*/ 4337284 h 4337285"/>
                    <a:gd name="connsiteX54" fmla="*/ 4150138 w 4724876"/>
                    <a:gd name="connsiteY54" fmla="*/ 4337284 h 4337285"/>
                    <a:gd name="connsiteX55" fmla="*/ 4450556 w 4724876"/>
                    <a:gd name="connsiteY55" fmla="*/ 4082586 h 4337285"/>
                    <a:gd name="connsiteX56" fmla="*/ 4560856 w 4724876"/>
                    <a:gd name="connsiteY56" fmla="*/ 3422884 h 4337285"/>
                    <a:gd name="connsiteX57" fmla="*/ 4648676 w 4724876"/>
                    <a:gd name="connsiteY57" fmla="*/ 3422884 h 4337285"/>
                    <a:gd name="connsiteX58" fmla="*/ 4724876 w 4724876"/>
                    <a:gd name="connsiteY58" fmla="*/ 3346684 h 4337285"/>
                    <a:gd name="connsiteX59" fmla="*/ 4724876 w 4724876"/>
                    <a:gd name="connsiteY59" fmla="*/ 3041884 h 4337285"/>
                    <a:gd name="connsiteX60" fmla="*/ 4648676 w 4724876"/>
                    <a:gd name="connsiteY60" fmla="*/ 2965684 h 4337285"/>
                    <a:gd name="connsiteX61" fmla="*/ 3810000 w 4724876"/>
                    <a:gd name="connsiteY61" fmla="*/ 1898884 h 4337285"/>
                    <a:gd name="connsiteX62" fmla="*/ 3810000 w 4724876"/>
                    <a:gd name="connsiteY62" fmla="*/ 2051284 h 4337285"/>
                    <a:gd name="connsiteX63" fmla="*/ 2438400 w 4724876"/>
                    <a:gd name="connsiteY63" fmla="*/ 2051284 h 4337285"/>
                    <a:gd name="connsiteX64" fmla="*/ 2438400 w 4724876"/>
                    <a:gd name="connsiteY64" fmla="*/ 1898884 h 4337285"/>
                    <a:gd name="connsiteX65" fmla="*/ 3810000 w 4724876"/>
                    <a:gd name="connsiteY65" fmla="*/ 1898884 h 4337285"/>
                    <a:gd name="connsiteX66" fmla="*/ 2450021 w 4724876"/>
                    <a:gd name="connsiteY66" fmla="*/ 2203684 h 4337285"/>
                    <a:gd name="connsiteX67" fmla="*/ 2560320 w 4724876"/>
                    <a:gd name="connsiteY67" fmla="*/ 2863386 h 4337285"/>
                    <a:gd name="connsiteX68" fmla="*/ 2596420 w 4724876"/>
                    <a:gd name="connsiteY68" fmla="*/ 2965684 h 4337285"/>
                    <a:gd name="connsiteX69" fmla="*/ 2127980 w 4724876"/>
                    <a:gd name="connsiteY69" fmla="*/ 2965684 h 4337285"/>
                    <a:gd name="connsiteX70" fmla="*/ 2164366 w 4724876"/>
                    <a:gd name="connsiteY70" fmla="*/ 2863386 h 4337285"/>
                    <a:gd name="connsiteX71" fmla="*/ 2274284 w 4724876"/>
                    <a:gd name="connsiteY71" fmla="*/ 2203684 h 4337285"/>
                    <a:gd name="connsiteX72" fmla="*/ 2450021 w 4724876"/>
                    <a:gd name="connsiteY72" fmla="*/ 2203684 h 4337285"/>
                    <a:gd name="connsiteX73" fmla="*/ 2098643 w 4724876"/>
                    <a:gd name="connsiteY73" fmla="*/ 1746484 h 4337285"/>
                    <a:gd name="connsiteX74" fmla="*/ 1948243 w 4724876"/>
                    <a:gd name="connsiteY74" fmla="*/ 1619135 h 4337285"/>
                    <a:gd name="connsiteX75" fmla="*/ 1842516 w 4724876"/>
                    <a:gd name="connsiteY75" fmla="*/ 984484 h 4337285"/>
                    <a:gd name="connsiteX76" fmla="*/ 2881884 w 4724876"/>
                    <a:gd name="connsiteY76" fmla="*/ 984484 h 4337285"/>
                    <a:gd name="connsiteX77" fmla="*/ 2776157 w 4724876"/>
                    <a:gd name="connsiteY77" fmla="*/ 1619135 h 4337285"/>
                    <a:gd name="connsiteX78" fmla="*/ 2625757 w 4724876"/>
                    <a:gd name="connsiteY78" fmla="*/ 1746484 h 4337285"/>
                    <a:gd name="connsiteX79" fmla="*/ 2098739 w 4724876"/>
                    <a:gd name="connsiteY79" fmla="*/ 1746484 h 4337285"/>
                    <a:gd name="connsiteX80" fmla="*/ 1870615 w 4724876"/>
                    <a:gd name="connsiteY80" fmla="*/ 188289 h 4337285"/>
                    <a:gd name="connsiteX81" fmla="*/ 2069783 w 4724876"/>
                    <a:gd name="connsiteY81" fmla="*/ 188289 h 4337285"/>
                    <a:gd name="connsiteX82" fmla="*/ 2616041 w 4724876"/>
                    <a:gd name="connsiteY82" fmla="*/ 527284 h 4337285"/>
                    <a:gd name="connsiteX83" fmla="*/ 2002060 w 4724876"/>
                    <a:gd name="connsiteY83" fmla="*/ 527284 h 4337285"/>
                    <a:gd name="connsiteX84" fmla="*/ 1870615 w 4724876"/>
                    <a:gd name="connsiteY84" fmla="*/ 393744 h 4337285"/>
                    <a:gd name="connsiteX85" fmla="*/ 1870615 w 4724876"/>
                    <a:gd name="connsiteY85" fmla="*/ 188194 h 4337285"/>
                    <a:gd name="connsiteX86" fmla="*/ 1676400 w 4724876"/>
                    <a:gd name="connsiteY86" fmla="*/ 832084 h 4337285"/>
                    <a:gd name="connsiteX87" fmla="*/ 1676400 w 4724876"/>
                    <a:gd name="connsiteY87" fmla="*/ 679684 h 4337285"/>
                    <a:gd name="connsiteX88" fmla="*/ 3048000 w 4724876"/>
                    <a:gd name="connsiteY88" fmla="*/ 679684 h 4337285"/>
                    <a:gd name="connsiteX89" fmla="*/ 3048000 w 4724876"/>
                    <a:gd name="connsiteY89" fmla="*/ 832084 h 4337285"/>
                    <a:gd name="connsiteX90" fmla="*/ 1676400 w 4724876"/>
                    <a:gd name="connsiteY90" fmla="*/ 832084 h 4337285"/>
                    <a:gd name="connsiteX91" fmla="*/ 914400 w 4724876"/>
                    <a:gd name="connsiteY91" fmla="*/ 2051284 h 4337285"/>
                    <a:gd name="connsiteX92" fmla="*/ 914400 w 4724876"/>
                    <a:gd name="connsiteY92" fmla="*/ 1898884 h 4337285"/>
                    <a:gd name="connsiteX93" fmla="*/ 2286000 w 4724876"/>
                    <a:gd name="connsiteY93" fmla="*/ 1898884 h 4337285"/>
                    <a:gd name="connsiteX94" fmla="*/ 2286000 w 4724876"/>
                    <a:gd name="connsiteY94" fmla="*/ 2051284 h 4337285"/>
                    <a:gd name="connsiteX95" fmla="*/ 914400 w 4724876"/>
                    <a:gd name="connsiteY95" fmla="*/ 2051284 h 4337285"/>
                    <a:gd name="connsiteX96" fmla="*/ 1252157 w 4724876"/>
                    <a:gd name="connsiteY96" fmla="*/ 4057535 h 4337285"/>
                    <a:gd name="connsiteX97" fmla="*/ 1101757 w 4724876"/>
                    <a:gd name="connsiteY97" fmla="*/ 4184884 h 4337285"/>
                    <a:gd name="connsiteX98" fmla="*/ 574739 w 4724876"/>
                    <a:gd name="connsiteY98" fmla="*/ 4184884 h 4337285"/>
                    <a:gd name="connsiteX99" fmla="*/ 424339 w 4724876"/>
                    <a:gd name="connsiteY99" fmla="*/ 4057535 h 4337285"/>
                    <a:gd name="connsiteX100" fmla="*/ 318611 w 4724876"/>
                    <a:gd name="connsiteY100" fmla="*/ 3422884 h 4337285"/>
                    <a:gd name="connsiteX101" fmla="*/ 1357979 w 4724876"/>
                    <a:gd name="connsiteY101" fmla="*/ 3422884 h 4337285"/>
                    <a:gd name="connsiteX102" fmla="*/ 1252252 w 4724876"/>
                    <a:gd name="connsiteY102" fmla="*/ 4057535 h 4337285"/>
                    <a:gd name="connsiteX103" fmla="*/ 1524000 w 4724876"/>
                    <a:gd name="connsiteY103" fmla="*/ 3270484 h 4337285"/>
                    <a:gd name="connsiteX104" fmla="*/ 152400 w 4724876"/>
                    <a:gd name="connsiteY104" fmla="*/ 3270484 h 4337285"/>
                    <a:gd name="connsiteX105" fmla="*/ 152400 w 4724876"/>
                    <a:gd name="connsiteY105" fmla="*/ 3118084 h 4337285"/>
                    <a:gd name="connsiteX106" fmla="*/ 1524000 w 4724876"/>
                    <a:gd name="connsiteY106" fmla="*/ 3118084 h 4337285"/>
                    <a:gd name="connsiteX107" fmla="*/ 1524000 w 4724876"/>
                    <a:gd name="connsiteY107" fmla="*/ 3270484 h 4337285"/>
                    <a:gd name="connsiteX108" fmla="*/ 1336739 w 4724876"/>
                    <a:gd name="connsiteY108" fmla="*/ 2965684 h 4337285"/>
                    <a:gd name="connsiteX109" fmla="*/ 1186339 w 4724876"/>
                    <a:gd name="connsiteY109" fmla="*/ 2838335 h 4337285"/>
                    <a:gd name="connsiteX110" fmla="*/ 1080611 w 4724876"/>
                    <a:gd name="connsiteY110" fmla="*/ 2203684 h 4337285"/>
                    <a:gd name="connsiteX111" fmla="*/ 2119979 w 4724876"/>
                    <a:gd name="connsiteY111" fmla="*/ 2203684 h 4337285"/>
                    <a:gd name="connsiteX112" fmla="*/ 2014252 w 4724876"/>
                    <a:gd name="connsiteY112" fmla="*/ 2838335 h 4337285"/>
                    <a:gd name="connsiteX113" fmla="*/ 1863852 w 4724876"/>
                    <a:gd name="connsiteY113" fmla="*/ 2965684 h 4337285"/>
                    <a:gd name="connsiteX114" fmla="*/ 1336834 w 4724876"/>
                    <a:gd name="connsiteY114" fmla="*/ 2965684 h 4337285"/>
                    <a:gd name="connsiteX115" fmla="*/ 2776157 w 4724876"/>
                    <a:gd name="connsiteY115" fmla="*/ 4057535 h 4337285"/>
                    <a:gd name="connsiteX116" fmla="*/ 2625757 w 4724876"/>
                    <a:gd name="connsiteY116" fmla="*/ 4184884 h 4337285"/>
                    <a:gd name="connsiteX117" fmla="*/ 2098739 w 4724876"/>
                    <a:gd name="connsiteY117" fmla="*/ 4184884 h 4337285"/>
                    <a:gd name="connsiteX118" fmla="*/ 1948339 w 4724876"/>
                    <a:gd name="connsiteY118" fmla="*/ 4057535 h 4337285"/>
                    <a:gd name="connsiteX119" fmla="*/ 1842611 w 4724876"/>
                    <a:gd name="connsiteY119" fmla="*/ 3422884 h 4337285"/>
                    <a:gd name="connsiteX120" fmla="*/ 2881979 w 4724876"/>
                    <a:gd name="connsiteY120" fmla="*/ 3422884 h 4337285"/>
                    <a:gd name="connsiteX121" fmla="*/ 2776252 w 4724876"/>
                    <a:gd name="connsiteY121" fmla="*/ 4057535 h 4337285"/>
                    <a:gd name="connsiteX122" fmla="*/ 3048000 w 4724876"/>
                    <a:gd name="connsiteY122" fmla="*/ 3270484 h 4337285"/>
                    <a:gd name="connsiteX123" fmla="*/ 1676400 w 4724876"/>
                    <a:gd name="connsiteY123" fmla="*/ 3270484 h 4337285"/>
                    <a:gd name="connsiteX124" fmla="*/ 1676400 w 4724876"/>
                    <a:gd name="connsiteY124" fmla="*/ 3118084 h 4337285"/>
                    <a:gd name="connsiteX125" fmla="*/ 3048000 w 4724876"/>
                    <a:gd name="connsiteY125" fmla="*/ 3118084 h 4337285"/>
                    <a:gd name="connsiteX126" fmla="*/ 3048000 w 4724876"/>
                    <a:gd name="connsiteY126" fmla="*/ 3270484 h 4337285"/>
                    <a:gd name="connsiteX127" fmla="*/ 2860739 w 4724876"/>
                    <a:gd name="connsiteY127" fmla="*/ 2965684 h 4337285"/>
                    <a:gd name="connsiteX128" fmla="*/ 2710339 w 4724876"/>
                    <a:gd name="connsiteY128" fmla="*/ 2838335 h 4337285"/>
                    <a:gd name="connsiteX129" fmla="*/ 2604611 w 4724876"/>
                    <a:gd name="connsiteY129" fmla="*/ 2203684 h 4337285"/>
                    <a:gd name="connsiteX130" fmla="*/ 3643979 w 4724876"/>
                    <a:gd name="connsiteY130" fmla="*/ 2203684 h 4337285"/>
                    <a:gd name="connsiteX131" fmla="*/ 3538252 w 4724876"/>
                    <a:gd name="connsiteY131" fmla="*/ 2838335 h 4337285"/>
                    <a:gd name="connsiteX132" fmla="*/ 3387852 w 4724876"/>
                    <a:gd name="connsiteY132" fmla="*/ 2965684 h 4337285"/>
                    <a:gd name="connsiteX133" fmla="*/ 2860834 w 4724876"/>
                    <a:gd name="connsiteY133" fmla="*/ 2965684 h 4337285"/>
                    <a:gd name="connsiteX134" fmla="*/ 4300157 w 4724876"/>
                    <a:gd name="connsiteY134" fmla="*/ 4057535 h 4337285"/>
                    <a:gd name="connsiteX135" fmla="*/ 4149757 w 4724876"/>
                    <a:gd name="connsiteY135" fmla="*/ 4184884 h 4337285"/>
                    <a:gd name="connsiteX136" fmla="*/ 3622739 w 4724876"/>
                    <a:gd name="connsiteY136" fmla="*/ 4184884 h 4337285"/>
                    <a:gd name="connsiteX137" fmla="*/ 3472339 w 4724876"/>
                    <a:gd name="connsiteY137" fmla="*/ 4057535 h 4337285"/>
                    <a:gd name="connsiteX138" fmla="*/ 3366611 w 4724876"/>
                    <a:gd name="connsiteY138" fmla="*/ 3422884 h 4337285"/>
                    <a:gd name="connsiteX139" fmla="*/ 4405980 w 4724876"/>
                    <a:gd name="connsiteY139" fmla="*/ 3422884 h 4337285"/>
                    <a:gd name="connsiteX140" fmla="*/ 4300252 w 4724876"/>
                    <a:gd name="connsiteY140" fmla="*/ 4057535 h 4337285"/>
                    <a:gd name="connsiteX141" fmla="*/ 4572000 w 4724876"/>
                    <a:gd name="connsiteY141" fmla="*/ 3270484 h 4337285"/>
                    <a:gd name="connsiteX142" fmla="*/ 3200400 w 4724876"/>
                    <a:gd name="connsiteY142" fmla="*/ 3270484 h 4337285"/>
                    <a:gd name="connsiteX143" fmla="*/ 3200400 w 4724876"/>
                    <a:gd name="connsiteY143" fmla="*/ 3118084 h 4337285"/>
                    <a:gd name="connsiteX144" fmla="*/ 4572000 w 4724876"/>
                    <a:gd name="connsiteY144" fmla="*/ 3118084 h 4337285"/>
                    <a:gd name="connsiteX145" fmla="*/ 4572000 w 4724876"/>
                    <a:gd name="connsiteY145" fmla="*/ 3270484 h 433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24876" h="4337285">
                      <a:moveTo>
                        <a:pt x="4648200" y="2965684"/>
                      </a:moveTo>
                      <a:lnTo>
                        <a:pt x="3651980" y="2965684"/>
                      </a:lnTo>
                      <a:cubicBezTo>
                        <a:pt x="3670078" y="2933966"/>
                        <a:pt x="3682460" y="2899390"/>
                        <a:pt x="3688366" y="2863386"/>
                      </a:cubicBezTo>
                      <a:lnTo>
                        <a:pt x="3798284" y="2203684"/>
                      </a:lnTo>
                      <a:lnTo>
                        <a:pt x="3886105" y="2203684"/>
                      </a:lnTo>
                      <a:cubicBezTo>
                        <a:pt x="3928205" y="2203684"/>
                        <a:pt x="3962305" y="2169585"/>
                        <a:pt x="3962305" y="2127484"/>
                      </a:cubicBezTo>
                      <a:lnTo>
                        <a:pt x="3962305" y="1822684"/>
                      </a:lnTo>
                      <a:cubicBezTo>
                        <a:pt x="3962305" y="1780584"/>
                        <a:pt x="3928205" y="1746484"/>
                        <a:pt x="3886105" y="1746484"/>
                      </a:cubicBezTo>
                      <a:lnTo>
                        <a:pt x="2889885" y="1746484"/>
                      </a:lnTo>
                      <a:cubicBezTo>
                        <a:pt x="2907983" y="1714861"/>
                        <a:pt x="2920365" y="1680190"/>
                        <a:pt x="2926271" y="1644186"/>
                      </a:cubicBezTo>
                      <a:lnTo>
                        <a:pt x="3036189" y="984484"/>
                      </a:lnTo>
                      <a:lnTo>
                        <a:pt x="3124010" y="984484"/>
                      </a:lnTo>
                      <a:cubicBezTo>
                        <a:pt x="3166110" y="984484"/>
                        <a:pt x="3200210" y="950385"/>
                        <a:pt x="3200210" y="908284"/>
                      </a:cubicBezTo>
                      <a:lnTo>
                        <a:pt x="3200210" y="603484"/>
                      </a:lnTo>
                      <a:cubicBezTo>
                        <a:pt x="3200019" y="570147"/>
                        <a:pt x="3177921" y="541000"/>
                        <a:pt x="3145917" y="531666"/>
                      </a:cubicBezTo>
                      <a:lnTo>
                        <a:pt x="3146298" y="530523"/>
                      </a:lnTo>
                      <a:lnTo>
                        <a:pt x="2689098" y="391362"/>
                      </a:lnTo>
                      <a:cubicBezTo>
                        <a:pt x="2495550" y="332022"/>
                        <a:pt x="2319814" y="225437"/>
                        <a:pt x="2177796" y="81228"/>
                      </a:cubicBezTo>
                      <a:cubicBezTo>
                        <a:pt x="2059496" y="-31167"/>
                        <a:pt x="1872520" y="-26309"/>
                        <a:pt x="1760125" y="91992"/>
                      </a:cubicBezTo>
                      <a:cubicBezTo>
                        <a:pt x="1651349" y="206577"/>
                        <a:pt x="1651921" y="386505"/>
                        <a:pt x="1761458" y="500328"/>
                      </a:cubicBezTo>
                      <a:lnTo>
                        <a:pt x="1787557" y="526903"/>
                      </a:lnTo>
                      <a:lnTo>
                        <a:pt x="1599914" y="526903"/>
                      </a:lnTo>
                      <a:cubicBezTo>
                        <a:pt x="1557814" y="526903"/>
                        <a:pt x="1523714" y="561003"/>
                        <a:pt x="1523714" y="603103"/>
                      </a:cubicBezTo>
                      <a:lnTo>
                        <a:pt x="1523714" y="907903"/>
                      </a:lnTo>
                      <a:cubicBezTo>
                        <a:pt x="1523714" y="950004"/>
                        <a:pt x="1557814" y="984103"/>
                        <a:pt x="1599914" y="984103"/>
                      </a:cubicBezTo>
                      <a:lnTo>
                        <a:pt x="1687735" y="984103"/>
                      </a:lnTo>
                      <a:lnTo>
                        <a:pt x="1798034" y="1644186"/>
                      </a:lnTo>
                      <a:cubicBezTo>
                        <a:pt x="1803940" y="1680190"/>
                        <a:pt x="1816132" y="1714766"/>
                        <a:pt x="1834134" y="1746484"/>
                      </a:cubicBezTo>
                      <a:lnTo>
                        <a:pt x="838200" y="1746484"/>
                      </a:lnTo>
                      <a:cubicBezTo>
                        <a:pt x="796100" y="1746484"/>
                        <a:pt x="762000" y="1780584"/>
                        <a:pt x="762000" y="1822684"/>
                      </a:cubicBezTo>
                      <a:lnTo>
                        <a:pt x="762000" y="2127484"/>
                      </a:lnTo>
                      <a:cubicBezTo>
                        <a:pt x="762000" y="2169585"/>
                        <a:pt x="796100" y="2203684"/>
                        <a:pt x="838200" y="2203684"/>
                      </a:cubicBezTo>
                      <a:lnTo>
                        <a:pt x="926021" y="2203684"/>
                      </a:lnTo>
                      <a:lnTo>
                        <a:pt x="1036320" y="2863386"/>
                      </a:lnTo>
                      <a:cubicBezTo>
                        <a:pt x="1042226" y="2899390"/>
                        <a:pt x="1054418" y="2934061"/>
                        <a:pt x="1072420" y="2965684"/>
                      </a:cubicBezTo>
                      <a:lnTo>
                        <a:pt x="76200" y="2965684"/>
                      </a:lnTo>
                      <a:cubicBezTo>
                        <a:pt x="34100" y="2965684"/>
                        <a:pt x="0" y="2999784"/>
                        <a:pt x="0" y="3041884"/>
                      </a:cubicBezTo>
                      <a:lnTo>
                        <a:pt x="0" y="3346684"/>
                      </a:lnTo>
                      <a:cubicBezTo>
                        <a:pt x="0" y="3388785"/>
                        <a:pt x="34100" y="3422884"/>
                        <a:pt x="76200" y="3422884"/>
                      </a:cubicBezTo>
                      <a:lnTo>
                        <a:pt x="164021" y="3422884"/>
                      </a:lnTo>
                      <a:lnTo>
                        <a:pt x="274320" y="4082586"/>
                      </a:lnTo>
                      <a:cubicBezTo>
                        <a:pt x="298323" y="4229747"/>
                        <a:pt x="425672" y="4337665"/>
                        <a:pt x="574739" y="4337284"/>
                      </a:cubicBezTo>
                      <a:lnTo>
                        <a:pt x="1101757" y="4337284"/>
                      </a:lnTo>
                      <a:cubicBezTo>
                        <a:pt x="1250823" y="4337570"/>
                        <a:pt x="1378077" y="4229652"/>
                        <a:pt x="1402175" y="4082586"/>
                      </a:cubicBezTo>
                      <a:lnTo>
                        <a:pt x="1512475" y="3422884"/>
                      </a:lnTo>
                      <a:lnTo>
                        <a:pt x="1688211" y="3422884"/>
                      </a:lnTo>
                      <a:lnTo>
                        <a:pt x="1798511" y="4082586"/>
                      </a:lnTo>
                      <a:cubicBezTo>
                        <a:pt x="1822514" y="4229747"/>
                        <a:pt x="1949863" y="4337665"/>
                        <a:pt x="2098929" y="4337284"/>
                      </a:cubicBezTo>
                      <a:lnTo>
                        <a:pt x="2625947" y="4337284"/>
                      </a:lnTo>
                      <a:cubicBezTo>
                        <a:pt x="2775014" y="4337570"/>
                        <a:pt x="2902268" y="4229652"/>
                        <a:pt x="2926366" y="4082586"/>
                      </a:cubicBezTo>
                      <a:lnTo>
                        <a:pt x="3036665" y="3422884"/>
                      </a:lnTo>
                      <a:lnTo>
                        <a:pt x="3212402" y="3422884"/>
                      </a:lnTo>
                      <a:lnTo>
                        <a:pt x="3322701" y="4082586"/>
                      </a:lnTo>
                      <a:cubicBezTo>
                        <a:pt x="3346704" y="4229747"/>
                        <a:pt x="3474053" y="4337665"/>
                        <a:pt x="3623120" y="4337284"/>
                      </a:cubicBezTo>
                      <a:lnTo>
                        <a:pt x="4150138" y="4337284"/>
                      </a:lnTo>
                      <a:cubicBezTo>
                        <a:pt x="4299204" y="4337570"/>
                        <a:pt x="4426458" y="4229652"/>
                        <a:pt x="4450556" y="4082586"/>
                      </a:cubicBezTo>
                      <a:lnTo>
                        <a:pt x="4560856" y="3422884"/>
                      </a:lnTo>
                      <a:lnTo>
                        <a:pt x="4648676" y="3422884"/>
                      </a:lnTo>
                      <a:cubicBezTo>
                        <a:pt x="4690777" y="3422884"/>
                        <a:pt x="4724876" y="3388785"/>
                        <a:pt x="4724876" y="3346684"/>
                      </a:cubicBezTo>
                      <a:lnTo>
                        <a:pt x="4724876" y="3041884"/>
                      </a:lnTo>
                      <a:cubicBezTo>
                        <a:pt x="4724876" y="2999784"/>
                        <a:pt x="4690777" y="2965684"/>
                        <a:pt x="4648676" y="2965684"/>
                      </a:cubicBezTo>
                      <a:close/>
                      <a:moveTo>
                        <a:pt x="3810000" y="1898884"/>
                      </a:moveTo>
                      <a:lnTo>
                        <a:pt x="3810000" y="2051284"/>
                      </a:lnTo>
                      <a:lnTo>
                        <a:pt x="2438400" y="2051284"/>
                      </a:lnTo>
                      <a:lnTo>
                        <a:pt x="2438400" y="1898884"/>
                      </a:lnTo>
                      <a:lnTo>
                        <a:pt x="3810000" y="1898884"/>
                      </a:lnTo>
                      <a:close/>
                      <a:moveTo>
                        <a:pt x="2450021" y="2203684"/>
                      </a:moveTo>
                      <a:lnTo>
                        <a:pt x="2560320" y="2863386"/>
                      </a:lnTo>
                      <a:cubicBezTo>
                        <a:pt x="2566226" y="2899390"/>
                        <a:pt x="2578418" y="2934061"/>
                        <a:pt x="2596420" y="2965684"/>
                      </a:cubicBezTo>
                      <a:lnTo>
                        <a:pt x="2127980" y="2965684"/>
                      </a:lnTo>
                      <a:cubicBezTo>
                        <a:pt x="2146078" y="2933966"/>
                        <a:pt x="2158460" y="2899390"/>
                        <a:pt x="2164366" y="2863386"/>
                      </a:cubicBezTo>
                      <a:lnTo>
                        <a:pt x="2274284" y="2203684"/>
                      </a:lnTo>
                      <a:lnTo>
                        <a:pt x="2450021" y="2203684"/>
                      </a:lnTo>
                      <a:close/>
                      <a:moveTo>
                        <a:pt x="2098643" y="1746484"/>
                      </a:moveTo>
                      <a:cubicBezTo>
                        <a:pt x="2024158" y="1746484"/>
                        <a:pt x="1960531" y="1692668"/>
                        <a:pt x="1948243" y="1619135"/>
                      </a:cubicBezTo>
                      <a:lnTo>
                        <a:pt x="1842516" y="984484"/>
                      </a:lnTo>
                      <a:lnTo>
                        <a:pt x="2881884" y="984484"/>
                      </a:lnTo>
                      <a:lnTo>
                        <a:pt x="2776157" y="1619135"/>
                      </a:lnTo>
                      <a:cubicBezTo>
                        <a:pt x="2763870" y="1692668"/>
                        <a:pt x="2700242" y="1746484"/>
                        <a:pt x="2625757" y="1746484"/>
                      </a:cubicBezTo>
                      <a:lnTo>
                        <a:pt x="2098739" y="1746484"/>
                      </a:lnTo>
                      <a:close/>
                      <a:moveTo>
                        <a:pt x="1870615" y="188289"/>
                      </a:moveTo>
                      <a:cubicBezTo>
                        <a:pt x="1925955" y="134092"/>
                        <a:pt x="2014442" y="134092"/>
                        <a:pt x="2069783" y="188289"/>
                      </a:cubicBezTo>
                      <a:cubicBezTo>
                        <a:pt x="2222468" y="342975"/>
                        <a:pt x="2409730" y="459180"/>
                        <a:pt x="2616041" y="527284"/>
                      </a:cubicBezTo>
                      <a:lnTo>
                        <a:pt x="2002060" y="527284"/>
                      </a:lnTo>
                      <a:lnTo>
                        <a:pt x="1870615" y="393744"/>
                      </a:lnTo>
                      <a:cubicBezTo>
                        <a:pt x="1814798" y="336594"/>
                        <a:pt x="1814798" y="245344"/>
                        <a:pt x="1870615" y="188194"/>
                      </a:cubicBezTo>
                      <a:close/>
                      <a:moveTo>
                        <a:pt x="1676400" y="832084"/>
                      </a:moveTo>
                      <a:lnTo>
                        <a:pt x="1676400" y="679684"/>
                      </a:lnTo>
                      <a:lnTo>
                        <a:pt x="3048000" y="679684"/>
                      </a:lnTo>
                      <a:lnTo>
                        <a:pt x="3048000" y="832084"/>
                      </a:lnTo>
                      <a:lnTo>
                        <a:pt x="1676400" y="832084"/>
                      </a:lnTo>
                      <a:close/>
                      <a:moveTo>
                        <a:pt x="914400" y="2051284"/>
                      </a:moveTo>
                      <a:lnTo>
                        <a:pt x="914400" y="1898884"/>
                      </a:lnTo>
                      <a:lnTo>
                        <a:pt x="2286000" y="1898884"/>
                      </a:lnTo>
                      <a:lnTo>
                        <a:pt x="2286000" y="2051284"/>
                      </a:lnTo>
                      <a:lnTo>
                        <a:pt x="914400" y="2051284"/>
                      </a:lnTo>
                      <a:close/>
                      <a:moveTo>
                        <a:pt x="1252157" y="4057535"/>
                      </a:moveTo>
                      <a:cubicBezTo>
                        <a:pt x="1239869" y="4131068"/>
                        <a:pt x="1176242" y="4184884"/>
                        <a:pt x="1101757" y="4184884"/>
                      </a:cubicBezTo>
                      <a:lnTo>
                        <a:pt x="574739" y="4184884"/>
                      </a:lnTo>
                      <a:cubicBezTo>
                        <a:pt x="500253" y="4184884"/>
                        <a:pt x="436626" y="4131068"/>
                        <a:pt x="424339" y="4057535"/>
                      </a:cubicBezTo>
                      <a:lnTo>
                        <a:pt x="318611" y="3422884"/>
                      </a:lnTo>
                      <a:lnTo>
                        <a:pt x="1357979" y="3422884"/>
                      </a:lnTo>
                      <a:lnTo>
                        <a:pt x="1252252" y="4057535"/>
                      </a:lnTo>
                      <a:close/>
                      <a:moveTo>
                        <a:pt x="1524000" y="3270484"/>
                      </a:moveTo>
                      <a:lnTo>
                        <a:pt x="152400" y="3270484"/>
                      </a:lnTo>
                      <a:lnTo>
                        <a:pt x="152400" y="3118084"/>
                      </a:lnTo>
                      <a:lnTo>
                        <a:pt x="1524000" y="3118084"/>
                      </a:lnTo>
                      <a:lnTo>
                        <a:pt x="1524000" y="3270484"/>
                      </a:lnTo>
                      <a:close/>
                      <a:moveTo>
                        <a:pt x="1336739" y="2965684"/>
                      </a:moveTo>
                      <a:cubicBezTo>
                        <a:pt x="1262253" y="2965684"/>
                        <a:pt x="1198626" y="2911868"/>
                        <a:pt x="1186339" y="2838335"/>
                      </a:cubicBezTo>
                      <a:lnTo>
                        <a:pt x="1080611" y="2203684"/>
                      </a:lnTo>
                      <a:lnTo>
                        <a:pt x="2119979" y="2203684"/>
                      </a:lnTo>
                      <a:lnTo>
                        <a:pt x="2014252" y="2838335"/>
                      </a:lnTo>
                      <a:cubicBezTo>
                        <a:pt x="2001964" y="2911868"/>
                        <a:pt x="1938338" y="2965684"/>
                        <a:pt x="1863852" y="2965684"/>
                      </a:cubicBezTo>
                      <a:lnTo>
                        <a:pt x="1336834" y="2965684"/>
                      </a:lnTo>
                      <a:close/>
                      <a:moveTo>
                        <a:pt x="2776157" y="4057535"/>
                      </a:moveTo>
                      <a:cubicBezTo>
                        <a:pt x="2763870" y="4131068"/>
                        <a:pt x="2700242" y="4184884"/>
                        <a:pt x="2625757" y="4184884"/>
                      </a:cubicBezTo>
                      <a:lnTo>
                        <a:pt x="2098739" y="4184884"/>
                      </a:lnTo>
                      <a:cubicBezTo>
                        <a:pt x="2024253" y="4184884"/>
                        <a:pt x="1960626" y="4131068"/>
                        <a:pt x="1948339" y="4057535"/>
                      </a:cubicBezTo>
                      <a:lnTo>
                        <a:pt x="1842611" y="3422884"/>
                      </a:lnTo>
                      <a:lnTo>
                        <a:pt x="2881979" y="3422884"/>
                      </a:lnTo>
                      <a:lnTo>
                        <a:pt x="2776252" y="4057535"/>
                      </a:lnTo>
                      <a:close/>
                      <a:moveTo>
                        <a:pt x="3048000" y="3270484"/>
                      </a:moveTo>
                      <a:lnTo>
                        <a:pt x="1676400" y="3270484"/>
                      </a:lnTo>
                      <a:lnTo>
                        <a:pt x="1676400" y="3118084"/>
                      </a:lnTo>
                      <a:lnTo>
                        <a:pt x="3048000" y="3118084"/>
                      </a:lnTo>
                      <a:lnTo>
                        <a:pt x="3048000" y="3270484"/>
                      </a:lnTo>
                      <a:close/>
                      <a:moveTo>
                        <a:pt x="2860739" y="2965684"/>
                      </a:moveTo>
                      <a:cubicBezTo>
                        <a:pt x="2786253" y="2965684"/>
                        <a:pt x="2722626" y="2911868"/>
                        <a:pt x="2710339" y="2838335"/>
                      </a:cubicBezTo>
                      <a:lnTo>
                        <a:pt x="2604611" y="2203684"/>
                      </a:lnTo>
                      <a:lnTo>
                        <a:pt x="3643979" y="2203684"/>
                      </a:lnTo>
                      <a:lnTo>
                        <a:pt x="3538252" y="2838335"/>
                      </a:lnTo>
                      <a:cubicBezTo>
                        <a:pt x="3525965" y="2911868"/>
                        <a:pt x="3462338" y="2965684"/>
                        <a:pt x="3387852" y="2965684"/>
                      </a:cubicBezTo>
                      <a:lnTo>
                        <a:pt x="2860834" y="2965684"/>
                      </a:lnTo>
                      <a:close/>
                      <a:moveTo>
                        <a:pt x="4300157" y="4057535"/>
                      </a:moveTo>
                      <a:cubicBezTo>
                        <a:pt x="4287870" y="4131068"/>
                        <a:pt x="4224242" y="4184884"/>
                        <a:pt x="4149757" y="4184884"/>
                      </a:cubicBezTo>
                      <a:lnTo>
                        <a:pt x="3622739" y="4184884"/>
                      </a:lnTo>
                      <a:cubicBezTo>
                        <a:pt x="3548253" y="4184884"/>
                        <a:pt x="3484626" y="4131068"/>
                        <a:pt x="3472339" y="4057535"/>
                      </a:cubicBezTo>
                      <a:lnTo>
                        <a:pt x="3366611" y="3422884"/>
                      </a:lnTo>
                      <a:lnTo>
                        <a:pt x="4405980" y="3422884"/>
                      </a:lnTo>
                      <a:lnTo>
                        <a:pt x="4300252" y="4057535"/>
                      </a:lnTo>
                      <a:close/>
                      <a:moveTo>
                        <a:pt x="4572000" y="3270484"/>
                      </a:moveTo>
                      <a:lnTo>
                        <a:pt x="3200400" y="3270484"/>
                      </a:lnTo>
                      <a:lnTo>
                        <a:pt x="3200400" y="3118084"/>
                      </a:lnTo>
                      <a:lnTo>
                        <a:pt x="4572000" y="3118084"/>
                      </a:lnTo>
                      <a:lnTo>
                        <a:pt x="4572000" y="3270484"/>
                      </a:ln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57" name="Textfeld 56">
                <a:extLst>
                  <a:ext uri="{FF2B5EF4-FFF2-40B4-BE49-F238E27FC236}">
                    <a16:creationId xmlns:a16="http://schemas.microsoft.com/office/drawing/2014/main" id="{4A46EEEF-F167-E281-55A3-4C22DBAD943D}"/>
                  </a:ext>
                </a:extLst>
              </p:cNvPr>
              <p:cNvSpPr txBox="1"/>
              <p:nvPr/>
            </p:nvSpPr>
            <p:spPr bwMode="gray">
              <a:xfrm>
                <a:off x="6274800" y="4107491"/>
                <a:ext cx="1260000" cy="360000"/>
              </a:xfrm>
              <a:prstGeom prst="rect">
                <a:avLst/>
              </a:prstGeom>
              <a:noFill/>
            </p:spPr>
            <p:txBody>
              <a:bodyPr wrap="square" lIns="0" tIns="0" rIns="0" bIns="0" rtlCol="0" anchor="ctr" anchorCtr="0">
                <a:noAutofit/>
              </a:bodyPr>
              <a:lstStyle/>
              <a:p>
                <a:pPr>
                  <a:lnSpc>
                    <a:spcPct val="90000"/>
                  </a:lnSpc>
                  <a:spcAft>
                    <a:spcPts val="1000"/>
                  </a:spcAft>
                </a:pPr>
                <a:r>
                  <a:rPr lang="de-DE" sz="1200" dirty="0"/>
                  <a:t>Kapseln </a:t>
                </a:r>
                <a:br>
                  <a:rPr lang="de-DE" sz="1200" dirty="0"/>
                </a:br>
                <a:r>
                  <a:rPr lang="de-DE" sz="1200" dirty="0"/>
                  <a:t>von anderen Anbietern</a:t>
                </a:r>
              </a:p>
            </p:txBody>
          </p:sp>
        </p:grpSp>
        <p:sp>
          <p:nvSpPr>
            <p:cNvPr id="69" name="Gewitterblitz 68">
              <a:extLst>
                <a:ext uri="{FF2B5EF4-FFF2-40B4-BE49-F238E27FC236}">
                  <a16:creationId xmlns:a16="http://schemas.microsoft.com/office/drawing/2014/main" id="{4E62CDFB-11CD-5337-3552-07F2D342E68D}"/>
                </a:ext>
              </a:extLst>
            </p:cNvPr>
            <p:cNvSpPr/>
            <p:nvPr/>
          </p:nvSpPr>
          <p:spPr bwMode="gray">
            <a:xfrm rot="7693228">
              <a:off x="4273761" y="3730369"/>
              <a:ext cx="468105" cy="723735"/>
            </a:xfrm>
            <a:prstGeom prst="lightningBolt">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spTree>
    <p:extLst>
      <p:ext uri="{BB962C8B-B14F-4D97-AF65-F5344CB8AC3E}">
        <p14:creationId xmlns:p14="http://schemas.microsoft.com/office/powerpoint/2010/main" val="3574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Der Umsatz des Unternehmens wird anstatt nur von wenigen Highlight-Produkten auch von vielen Nischenprodukten generiert.</a:t>
            </a:r>
          </a:p>
          <a:p>
            <a:pPr marL="0" indent="0">
              <a:buNone/>
            </a:pPr>
            <a:r>
              <a:rPr lang="de-DE" sz="1800" dirty="0"/>
              <a:t>So können Unternehmen ihre </a:t>
            </a:r>
            <a:r>
              <a:rPr lang="de-DE" sz="1800" b="1" dirty="0">
                <a:solidFill>
                  <a:schemeClr val="accent6"/>
                </a:solidFill>
                <a:latin typeface="+mj-lt"/>
              </a:rPr>
              <a:t>Produktpalette ausweiten</a:t>
            </a:r>
            <a:r>
              <a:rPr lang="de-DE" sz="1800" dirty="0"/>
              <a:t>, mehrere Zielgruppen ansprechen und einen zweiten Einnahmestrom etablieren.</a:t>
            </a:r>
          </a:p>
          <a:p>
            <a:pPr marL="0" indent="0">
              <a:buNone/>
            </a:pPr>
            <a:r>
              <a:rPr lang="de-DE" sz="1800" dirty="0"/>
              <a:t>Das Modell ist besonders lohnenswert </a:t>
            </a:r>
            <a:br>
              <a:rPr lang="de-DE" sz="1800" dirty="0"/>
            </a:br>
            <a:r>
              <a:rPr lang="de-DE" sz="1800" dirty="0"/>
              <a:t>für Unternehmen, die eine </a:t>
            </a:r>
            <a:br>
              <a:rPr lang="de-DE" sz="1800" dirty="0"/>
            </a:br>
            <a:r>
              <a:rPr lang="de-DE" sz="1800" b="1" dirty="0">
                <a:solidFill>
                  <a:schemeClr val="accent6"/>
                </a:solidFill>
                <a:latin typeface="+mj-lt"/>
              </a:rPr>
              <a:t>breite Produktpalette </a:t>
            </a:r>
            <a:r>
              <a:rPr lang="de-DE" sz="1800" dirty="0"/>
              <a:t>nutzen </a:t>
            </a:r>
            <a:br>
              <a:rPr lang="de-DE" sz="1800" dirty="0"/>
            </a:br>
            <a:r>
              <a:rPr lang="de-DE" sz="1800" dirty="0"/>
              <a:t>und Komplexität und Kosten managen können.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Long Tail</a:t>
            </a:r>
          </a:p>
        </p:txBody>
      </p:sp>
      <p:grpSp>
        <p:nvGrpSpPr>
          <p:cNvPr id="13" name="Gruppieren 12">
            <a:extLst>
              <a:ext uri="{FF2B5EF4-FFF2-40B4-BE49-F238E27FC236}">
                <a16:creationId xmlns:a16="http://schemas.microsoft.com/office/drawing/2014/main" id="{99D3C06A-6DB0-4AEB-3663-1CF169FF2F48}"/>
              </a:ext>
            </a:extLst>
          </p:cNvPr>
          <p:cNvGrpSpPr/>
          <p:nvPr/>
        </p:nvGrpSpPr>
        <p:grpSpPr bwMode="gray">
          <a:xfrm>
            <a:off x="1321200" y="1969200"/>
            <a:ext cx="6064400" cy="3384000"/>
            <a:chOff x="1774690" y="2210594"/>
            <a:chExt cx="6270362" cy="2337121"/>
          </a:xfrm>
        </p:grpSpPr>
        <p:sp>
          <p:nvSpPr>
            <p:cNvPr id="22" name="Freihandform: Form 21">
              <a:extLst>
                <a:ext uri="{FF2B5EF4-FFF2-40B4-BE49-F238E27FC236}">
                  <a16:creationId xmlns:a16="http://schemas.microsoft.com/office/drawing/2014/main" id="{BF5CA4C8-3795-4DCE-9FEE-8855BAD10DCE}"/>
                </a:ext>
              </a:extLst>
            </p:cNvPr>
            <p:cNvSpPr/>
            <p:nvPr/>
          </p:nvSpPr>
          <p:spPr bwMode="gray">
            <a:xfrm>
              <a:off x="1774690" y="2210956"/>
              <a:ext cx="1508797" cy="2336759"/>
            </a:xfrm>
            <a:custGeom>
              <a:avLst/>
              <a:gdLst>
                <a:gd name="connsiteX0" fmla="*/ 1742848 w 1743075"/>
                <a:gd name="connsiteY0" fmla="*/ 2074605 h 2705100"/>
                <a:gd name="connsiteX1" fmla="*/ 1742848 w 1743075"/>
                <a:gd name="connsiteY1" fmla="*/ 2704779 h 2705100"/>
                <a:gd name="connsiteX2" fmla="*/ 9298 w 1743075"/>
                <a:gd name="connsiteY2" fmla="*/ 2704779 h 2705100"/>
                <a:gd name="connsiteX3" fmla="*/ -227 w 1743075"/>
                <a:gd name="connsiteY3" fmla="*/ -321 h 2705100"/>
                <a:gd name="connsiteX4" fmla="*/ 169318 w 1743075"/>
                <a:gd name="connsiteY4" fmla="*/ -321 h 2705100"/>
                <a:gd name="connsiteX5" fmla="*/ 179700 w 1743075"/>
                <a:gd name="connsiteY5" fmla="*/ 10728 h 2705100"/>
                <a:gd name="connsiteX6" fmla="*/ 1742848 w 1743075"/>
                <a:gd name="connsiteY6" fmla="*/ 2074605 h 2705100"/>
                <a:gd name="connsiteX0" fmla="*/ 1743074 w 1743075"/>
                <a:gd name="connsiteY0" fmla="*/ 2074926 h 2705100"/>
                <a:gd name="connsiteX1" fmla="*/ 1743074 w 1743075"/>
                <a:gd name="connsiteY1" fmla="*/ 2705100 h 2705100"/>
                <a:gd name="connsiteX2" fmla="*/ 9524 w 1743075"/>
                <a:gd name="connsiteY2" fmla="*/ 2705100 h 2705100"/>
                <a:gd name="connsiteX3" fmla="*/ -1 w 1743075"/>
                <a:gd name="connsiteY3" fmla="*/ 0 h 2705100"/>
                <a:gd name="connsiteX4" fmla="*/ 179926 w 1743075"/>
                <a:gd name="connsiteY4" fmla="*/ 11049 h 2705100"/>
                <a:gd name="connsiteX5" fmla="*/ 1743074 w 1743075"/>
                <a:gd name="connsiteY5" fmla="*/ 2074926 h 2705100"/>
                <a:gd name="connsiteX0" fmla="*/ 1743075 w 1743075"/>
                <a:gd name="connsiteY0" fmla="*/ 2069425 h 2699599"/>
                <a:gd name="connsiteX1" fmla="*/ 1743075 w 1743075"/>
                <a:gd name="connsiteY1" fmla="*/ 2699599 h 2699599"/>
                <a:gd name="connsiteX2" fmla="*/ 9525 w 1743075"/>
                <a:gd name="connsiteY2" fmla="*/ 2699599 h 2699599"/>
                <a:gd name="connsiteX3" fmla="*/ 0 w 1743075"/>
                <a:gd name="connsiteY3" fmla="*/ 0 h 2699599"/>
                <a:gd name="connsiteX4" fmla="*/ 179927 w 1743075"/>
                <a:gd name="connsiteY4" fmla="*/ 5548 h 2699599"/>
                <a:gd name="connsiteX5" fmla="*/ 1743075 w 1743075"/>
                <a:gd name="connsiteY5" fmla="*/ 2069425 h 2699599"/>
                <a:gd name="connsiteX0" fmla="*/ 1743075 w 1743075"/>
                <a:gd name="connsiteY0" fmla="*/ 2069425 h 2699599"/>
                <a:gd name="connsiteX1" fmla="*/ 1743075 w 1743075"/>
                <a:gd name="connsiteY1" fmla="*/ 2699599 h 2699599"/>
                <a:gd name="connsiteX2" fmla="*/ 9525 w 1743075"/>
                <a:gd name="connsiteY2" fmla="*/ 2699599 h 2699599"/>
                <a:gd name="connsiteX3" fmla="*/ 0 w 1743075"/>
                <a:gd name="connsiteY3" fmla="*/ 0 h 2699599"/>
                <a:gd name="connsiteX4" fmla="*/ 179927 w 1743075"/>
                <a:gd name="connsiteY4" fmla="*/ 2797 h 2699599"/>
                <a:gd name="connsiteX5" fmla="*/ 1743075 w 1743075"/>
                <a:gd name="connsiteY5" fmla="*/ 2069425 h 2699599"/>
                <a:gd name="connsiteX0" fmla="*/ 1743075 w 1743075"/>
                <a:gd name="connsiteY0" fmla="*/ 2069425 h 2699599"/>
                <a:gd name="connsiteX1" fmla="*/ 1743075 w 1743075"/>
                <a:gd name="connsiteY1" fmla="*/ 2699599 h 2699599"/>
                <a:gd name="connsiteX2" fmla="*/ 9525 w 1743075"/>
                <a:gd name="connsiteY2" fmla="*/ 2699599 h 2699599"/>
                <a:gd name="connsiteX3" fmla="*/ 0 w 1743075"/>
                <a:gd name="connsiteY3" fmla="*/ 0 h 2699599"/>
                <a:gd name="connsiteX4" fmla="*/ 179927 w 1743075"/>
                <a:gd name="connsiteY4" fmla="*/ 2797 h 2699599"/>
                <a:gd name="connsiteX5" fmla="*/ 1743075 w 1743075"/>
                <a:gd name="connsiteY5" fmla="*/ 2069425 h 2699599"/>
                <a:gd name="connsiteX0" fmla="*/ 1743075 w 1743075"/>
                <a:gd name="connsiteY0" fmla="*/ 2080429 h 2699599"/>
                <a:gd name="connsiteX1" fmla="*/ 1743075 w 1743075"/>
                <a:gd name="connsiteY1" fmla="*/ 2699599 h 2699599"/>
                <a:gd name="connsiteX2" fmla="*/ 9525 w 1743075"/>
                <a:gd name="connsiteY2" fmla="*/ 2699599 h 2699599"/>
                <a:gd name="connsiteX3" fmla="*/ 0 w 1743075"/>
                <a:gd name="connsiteY3" fmla="*/ 0 h 2699599"/>
                <a:gd name="connsiteX4" fmla="*/ 179927 w 1743075"/>
                <a:gd name="connsiteY4" fmla="*/ 2797 h 2699599"/>
                <a:gd name="connsiteX5" fmla="*/ 1743075 w 1743075"/>
                <a:gd name="connsiteY5" fmla="*/ 2080429 h 2699599"/>
                <a:gd name="connsiteX0" fmla="*/ 1743075 w 1743075"/>
                <a:gd name="connsiteY0" fmla="*/ 2080429 h 2699599"/>
                <a:gd name="connsiteX1" fmla="*/ 1743075 w 1743075"/>
                <a:gd name="connsiteY1" fmla="*/ 2699599 h 2699599"/>
                <a:gd name="connsiteX2" fmla="*/ 9525 w 1743075"/>
                <a:gd name="connsiteY2" fmla="*/ 2699599 h 2699599"/>
                <a:gd name="connsiteX3" fmla="*/ 0 w 1743075"/>
                <a:gd name="connsiteY3" fmla="*/ 0 h 2699599"/>
                <a:gd name="connsiteX4" fmla="*/ 179927 w 1743075"/>
                <a:gd name="connsiteY4" fmla="*/ 2797 h 2699599"/>
                <a:gd name="connsiteX5" fmla="*/ 1743075 w 1743075"/>
                <a:gd name="connsiteY5" fmla="*/ 2080429 h 269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5" h="2699599">
                  <a:moveTo>
                    <a:pt x="1743075" y="2080429"/>
                  </a:moveTo>
                  <a:lnTo>
                    <a:pt x="1743075" y="2699599"/>
                  </a:lnTo>
                  <a:lnTo>
                    <a:pt x="9525" y="2699599"/>
                  </a:lnTo>
                  <a:lnTo>
                    <a:pt x="0" y="0"/>
                  </a:lnTo>
                  <a:lnTo>
                    <a:pt x="179927" y="2797"/>
                  </a:lnTo>
                  <a:cubicBezTo>
                    <a:pt x="238125" y="668023"/>
                    <a:pt x="171450" y="1598721"/>
                    <a:pt x="1743075" y="2080429"/>
                  </a:cubicBezTo>
                  <a:close/>
                </a:path>
              </a:pathLst>
            </a:custGeom>
            <a:solidFill>
              <a:schemeClr val="accent6">
                <a:lumMod val="20000"/>
                <a:lumOff val="80000"/>
              </a:schemeClr>
            </a:solidFill>
            <a:ln w="9525" cap="flat">
              <a:noFill/>
              <a:prstDash val="solid"/>
              <a:miter/>
            </a:ln>
          </p:spPr>
          <p:txBody>
            <a:bodyPr rtlCol="0" anchor="ctr"/>
            <a:lstStyle/>
            <a:p>
              <a:endParaRPr lang="de-DE" dirty="0"/>
            </a:p>
          </p:txBody>
        </p:sp>
        <p:sp>
          <p:nvSpPr>
            <p:cNvPr id="20" name="Freihandform: Form 19">
              <a:extLst>
                <a:ext uri="{FF2B5EF4-FFF2-40B4-BE49-F238E27FC236}">
                  <a16:creationId xmlns:a16="http://schemas.microsoft.com/office/drawing/2014/main" id="{4E43D9F3-44D5-4670-B0B0-DFACEAA58A95}"/>
                </a:ext>
              </a:extLst>
            </p:cNvPr>
            <p:cNvSpPr/>
            <p:nvPr/>
          </p:nvSpPr>
          <p:spPr bwMode="gray">
            <a:xfrm>
              <a:off x="1927416" y="2210594"/>
              <a:ext cx="6117636" cy="2193526"/>
            </a:xfrm>
            <a:custGeom>
              <a:avLst/>
              <a:gdLst>
                <a:gd name="connsiteX0" fmla="*/ 7067323 w 7067550"/>
                <a:gd name="connsiteY0" fmla="*/ 2523804 h 2534125"/>
                <a:gd name="connsiteX1" fmla="*/ -227 w 7067550"/>
                <a:gd name="connsiteY1" fmla="*/ -321 h 2534125"/>
              </a:gdLst>
              <a:ahLst/>
              <a:cxnLst>
                <a:cxn ang="0">
                  <a:pos x="connsiteX0" y="connsiteY0"/>
                </a:cxn>
                <a:cxn ang="0">
                  <a:pos x="connsiteX1" y="connsiteY1"/>
                </a:cxn>
              </a:cxnLst>
              <a:rect l="l" t="t" r="r" b="b"/>
              <a:pathLst>
                <a:path w="7067550" h="2534125">
                  <a:moveTo>
                    <a:pt x="7067323" y="2523804"/>
                  </a:moveTo>
                  <a:cubicBezTo>
                    <a:pt x="239898" y="2657154"/>
                    <a:pt x="75973" y="1437954"/>
                    <a:pt x="-227" y="-321"/>
                  </a:cubicBezTo>
                </a:path>
              </a:pathLst>
            </a:custGeom>
            <a:noFill/>
            <a:ln w="12700" cap="flat">
              <a:solidFill>
                <a:schemeClr val="accent6"/>
              </a:solidFill>
              <a:prstDash val="solid"/>
              <a:miter/>
            </a:ln>
          </p:spPr>
          <p:txBody>
            <a:bodyPr rtlCol="0" anchor="ctr"/>
            <a:lstStyle/>
            <a:p>
              <a:endParaRPr lang="de-DE" dirty="0"/>
            </a:p>
          </p:txBody>
        </p:sp>
      </p:grpSp>
      <p:sp>
        <p:nvSpPr>
          <p:cNvPr id="30" name="Inhaltsplatzhalter 5">
            <a:extLst>
              <a:ext uri="{FF2B5EF4-FFF2-40B4-BE49-F238E27FC236}">
                <a16:creationId xmlns:a16="http://schemas.microsoft.com/office/drawing/2014/main" id="{459E4799-2174-4ABA-A8E2-A4533A93BB65}"/>
              </a:ext>
            </a:extLst>
          </p:cNvPr>
          <p:cNvSpPr txBox="1">
            <a:spLocks noChangeAspect="1"/>
          </p:cNvSpPr>
          <p:nvPr/>
        </p:nvSpPr>
        <p:spPr bwMode="gray">
          <a:xfrm rot="16200000">
            <a:off x="645153" y="3546074"/>
            <a:ext cx="1118246" cy="230251"/>
          </a:xfrm>
          <a:prstGeom prst="rect">
            <a:avLst/>
          </a:prstGeom>
        </p:spPr>
        <p:txBody>
          <a:bodyPr vert="horz" wrap="square" lIns="0" tIns="0" rIns="0" bIns="36000" rtlCol="0" anchor="b"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400" b="1" dirty="0">
                <a:solidFill>
                  <a:schemeClr val="accent6"/>
                </a:solidFill>
                <a:latin typeface="+mj-lt"/>
              </a:rPr>
              <a:t>Nachfrage</a:t>
            </a:r>
          </a:p>
        </p:txBody>
      </p:sp>
      <p:sp>
        <p:nvSpPr>
          <p:cNvPr id="33" name="ICON">
            <a:extLst>
              <a:ext uri="{FF2B5EF4-FFF2-40B4-BE49-F238E27FC236}">
                <a16:creationId xmlns:a16="http://schemas.microsoft.com/office/drawing/2014/main" id="{B066D00B-ACC7-49A0-B728-0D2D03B398DC}"/>
              </a:ext>
            </a:extLst>
          </p:cNvPr>
          <p:cNvSpPr>
            <a:spLocks noChangeAspect="1"/>
          </p:cNvSpPr>
          <p:nvPr/>
        </p:nvSpPr>
        <p:spPr bwMode="gray">
          <a:xfrm>
            <a:off x="1972277" y="3349919"/>
            <a:ext cx="562768" cy="414646"/>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34" name="ICON">
            <a:extLst>
              <a:ext uri="{FF2B5EF4-FFF2-40B4-BE49-F238E27FC236}">
                <a16:creationId xmlns:a16="http://schemas.microsoft.com/office/drawing/2014/main" id="{12E4AF8B-6CB0-4CE5-B9EE-3A621C14879B}"/>
              </a:ext>
            </a:extLst>
          </p:cNvPr>
          <p:cNvSpPr>
            <a:spLocks noChangeAspect="1"/>
          </p:cNvSpPr>
          <p:nvPr/>
        </p:nvSpPr>
        <p:spPr bwMode="gray">
          <a:xfrm>
            <a:off x="3426901" y="4355476"/>
            <a:ext cx="478676" cy="352688"/>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35" name="ICON">
            <a:extLst>
              <a:ext uri="{FF2B5EF4-FFF2-40B4-BE49-F238E27FC236}">
                <a16:creationId xmlns:a16="http://schemas.microsoft.com/office/drawing/2014/main" id="{37F05092-935A-4FAD-AD4A-C35D615446F3}"/>
              </a:ext>
            </a:extLst>
          </p:cNvPr>
          <p:cNvSpPr>
            <a:spLocks noChangeAspect="1"/>
          </p:cNvSpPr>
          <p:nvPr/>
        </p:nvSpPr>
        <p:spPr bwMode="gray">
          <a:xfrm>
            <a:off x="5071153" y="4699402"/>
            <a:ext cx="368658" cy="271626"/>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sp>
        <p:nvSpPr>
          <p:cNvPr id="36" name="ICON">
            <a:extLst>
              <a:ext uri="{FF2B5EF4-FFF2-40B4-BE49-F238E27FC236}">
                <a16:creationId xmlns:a16="http://schemas.microsoft.com/office/drawing/2014/main" id="{64F17EC4-17E8-4349-9344-064B3B3CF2D0}"/>
              </a:ext>
            </a:extLst>
          </p:cNvPr>
          <p:cNvSpPr>
            <a:spLocks noChangeAspect="1"/>
          </p:cNvSpPr>
          <p:nvPr/>
        </p:nvSpPr>
        <p:spPr bwMode="gray">
          <a:xfrm>
            <a:off x="6816130" y="4813200"/>
            <a:ext cx="340466" cy="250856"/>
          </a:xfrm>
          <a:custGeom>
            <a:avLst/>
            <a:gdLst>
              <a:gd name="connsiteX0" fmla="*/ 504158 w 568166"/>
              <a:gd name="connsiteY0" fmla="*/ 215646 h 418624"/>
              <a:gd name="connsiteX1" fmla="*/ 504158 w 568166"/>
              <a:gd name="connsiteY1" fmla="*/ 346234 h 418624"/>
              <a:gd name="connsiteX2" fmla="*/ 494633 w 568166"/>
              <a:gd name="connsiteY2" fmla="*/ 355759 h 418624"/>
              <a:gd name="connsiteX3" fmla="*/ 213360 w 568166"/>
              <a:gd name="connsiteY3" fmla="*/ 355759 h 418624"/>
              <a:gd name="connsiteX4" fmla="*/ 213360 w 568166"/>
              <a:gd name="connsiteY4" fmla="*/ 399574 h 418624"/>
              <a:gd name="connsiteX5" fmla="*/ 549116 w 568166"/>
              <a:gd name="connsiteY5" fmla="*/ 399574 h 418624"/>
              <a:gd name="connsiteX6" fmla="*/ 549116 w 568166"/>
              <a:gd name="connsiteY6" fmla="*/ 215646 h 418624"/>
              <a:gd name="connsiteX7" fmla="*/ 441770 w 568166"/>
              <a:gd name="connsiteY7" fmla="*/ 152781 h 418624"/>
              <a:gd name="connsiteX8" fmla="*/ 441770 w 568166"/>
              <a:gd name="connsiteY8" fmla="*/ 281559 h 418624"/>
              <a:gd name="connsiteX9" fmla="*/ 432245 w 568166"/>
              <a:gd name="connsiteY9" fmla="*/ 291084 h 418624"/>
              <a:gd name="connsiteX10" fmla="*/ 150495 w 568166"/>
              <a:gd name="connsiteY10" fmla="*/ 291084 h 418624"/>
              <a:gd name="connsiteX11" fmla="*/ 150495 w 568166"/>
              <a:gd name="connsiteY11" fmla="*/ 336709 h 418624"/>
              <a:gd name="connsiteX12" fmla="*/ 200501 w 568166"/>
              <a:gd name="connsiteY12" fmla="*/ 336709 h 418624"/>
              <a:gd name="connsiteX13" fmla="*/ 203835 w 568166"/>
              <a:gd name="connsiteY13" fmla="*/ 336042 h 418624"/>
              <a:gd name="connsiteX14" fmla="*/ 207169 w 568166"/>
              <a:gd name="connsiteY14" fmla="*/ 336709 h 418624"/>
              <a:gd name="connsiteX15" fmla="*/ 485204 w 568166"/>
              <a:gd name="connsiteY15" fmla="*/ 336709 h 418624"/>
              <a:gd name="connsiteX16" fmla="*/ 485204 w 568166"/>
              <a:gd name="connsiteY16" fmla="*/ 152781 h 418624"/>
              <a:gd name="connsiteX17" fmla="*/ 307276 w 568166"/>
              <a:gd name="connsiteY17" fmla="*/ 111061 h 418624"/>
              <a:gd name="connsiteX18" fmla="*/ 301942 w 568166"/>
              <a:gd name="connsiteY18" fmla="*/ 116395 h 418624"/>
              <a:gd name="connsiteX19" fmla="*/ 307276 w 568166"/>
              <a:gd name="connsiteY19" fmla="*/ 121729 h 418624"/>
              <a:gd name="connsiteX20" fmla="*/ 312610 w 568166"/>
              <a:gd name="connsiteY20" fmla="*/ 116395 h 418624"/>
              <a:gd name="connsiteX21" fmla="*/ 307276 w 568166"/>
              <a:gd name="connsiteY21" fmla="*/ 111061 h 418624"/>
              <a:gd name="connsiteX22" fmla="*/ 65627 w 568166"/>
              <a:gd name="connsiteY22" fmla="*/ 111061 h 418624"/>
              <a:gd name="connsiteX23" fmla="*/ 60483 w 568166"/>
              <a:gd name="connsiteY23" fmla="*/ 116395 h 418624"/>
              <a:gd name="connsiteX24" fmla="*/ 65627 w 568166"/>
              <a:gd name="connsiteY24" fmla="*/ 121729 h 418624"/>
              <a:gd name="connsiteX25" fmla="*/ 70770 w 568166"/>
              <a:gd name="connsiteY25" fmla="*/ 116395 h 418624"/>
              <a:gd name="connsiteX26" fmla="*/ 65627 w 568166"/>
              <a:gd name="connsiteY26" fmla="*/ 111061 h 418624"/>
              <a:gd name="connsiteX27" fmla="*/ 307276 w 568166"/>
              <a:gd name="connsiteY27" fmla="*/ 102679 h 418624"/>
              <a:gd name="connsiteX28" fmla="*/ 320992 w 568166"/>
              <a:gd name="connsiteY28" fmla="*/ 116395 h 418624"/>
              <a:gd name="connsiteX29" fmla="*/ 307276 w 568166"/>
              <a:gd name="connsiteY29" fmla="*/ 130111 h 418624"/>
              <a:gd name="connsiteX30" fmla="*/ 293560 w 568166"/>
              <a:gd name="connsiteY30" fmla="*/ 116395 h 418624"/>
              <a:gd name="connsiteX31" fmla="*/ 307276 w 568166"/>
              <a:gd name="connsiteY31" fmla="*/ 102679 h 418624"/>
              <a:gd name="connsiteX32" fmla="*/ 65627 w 568166"/>
              <a:gd name="connsiteY32" fmla="*/ 102679 h 418624"/>
              <a:gd name="connsiteX33" fmla="*/ 79533 w 568166"/>
              <a:gd name="connsiteY33" fmla="*/ 116395 h 418624"/>
              <a:gd name="connsiteX34" fmla="*/ 65627 w 568166"/>
              <a:gd name="connsiteY34" fmla="*/ 130111 h 418624"/>
              <a:gd name="connsiteX35" fmla="*/ 51720 w 568166"/>
              <a:gd name="connsiteY35" fmla="*/ 116395 h 418624"/>
              <a:gd name="connsiteX36" fmla="*/ 65627 w 568166"/>
              <a:gd name="connsiteY36" fmla="*/ 102679 h 418624"/>
              <a:gd name="connsiteX37" fmla="*/ 373190 w 568166"/>
              <a:gd name="connsiteY37" fmla="*/ 87630 h 418624"/>
              <a:gd name="connsiteX38" fmla="*/ 373190 w 568166"/>
              <a:gd name="connsiteY38" fmla="*/ 212503 h 418624"/>
              <a:gd name="connsiteX39" fmla="*/ 363665 w 568166"/>
              <a:gd name="connsiteY39" fmla="*/ 222028 h 418624"/>
              <a:gd name="connsiteX40" fmla="*/ 86487 w 568166"/>
              <a:gd name="connsiteY40" fmla="*/ 222028 h 418624"/>
              <a:gd name="connsiteX41" fmla="*/ 86487 w 568166"/>
              <a:gd name="connsiteY41" fmla="*/ 272034 h 418624"/>
              <a:gd name="connsiteX42" fmla="*/ 422720 w 568166"/>
              <a:gd name="connsiteY42" fmla="*/ 272034 h 418624"/>
              <a:gd name="connsiteX43" fmla="*/ 422720 w 568166"/>
              <a:gd name="connsiteY43" fmla="*/ 147923 h 418624"/>
              <a:gd name="connsiteX44" fmla="*/ 421291 w 568166"/>
              <a:gd name="connsiteY44" fmla="*/ 143256 h 418624"/>
              <a:gd name="connsiteX45" fmla="*/ 422720 w 568166"/>
              <a:gd name="connsiteY45" fmla="*/ 138589 h 418624"/>
              <a:gd name="connsiteX46" fmla="*/ 422720 w 568166"/>
              <a:gd name="connsiteY46" fmla="*/ 87630 h 418624"/>
              <a:gd name="connsiteX47" fmla="*/ 190404 w 568166"/>
              <a:gd name="connsiteY47" fmla="*/ 61626 h 418624"/>
              <a:gd name="connsiteX48" fmla="*/ 221075 w 568166"/>
              <a:gd name="connsiteY48" fmla="*/ 72770 h 418624"/>
              <a:gd name="connsiteX49" fmla="*/ 222313 w 568166"/>
              <a:gd name="connsiteY49" fmla="*/ 86201 h 418624"/>
              <a:gd name="connsiteX50" fmla="*/ 208883 w 568166"/>
              <a:gd name="connsiteY50" fmla="*/ 87439 h 418624"/>
              <a:gd name="connsiteX51" fmla="*/ 190404 w 568166"/>
              <a:gd name="connsiteY51" fmla="*/ 80771 h 418624"/>
              <a:gd name="connsiteX52" fmla="*/ 169164 w 568166"/>
              <a:gd name="connsiteY52" fmla="*/ 89915 h 418624"/>
              <a:gd name="connsiteX53" fmla="*/ 188023 w 568166"/>
              <a:gd name="connsiteY53" fmla="*/ 89915 h 418624"/>
              <a:gd name="connsiteX54" fmla="*/ 197548 w 568166"/>
              <a:gd name="connsiteY54" fmla="*/ 99440 h 418624"/>
              <a:gd name="connsiteX55" fmla="*/ 188023 w 568166"/>
              <a:gd name="connsiteY55" fmla="*/ 108965 h 418624"/>
              <a:gd name="connsiteX56" fmla="*/ 161543 w 568166"/>
              <a:gd name="connsiteY56" fmla="*/ 108965 h 418624"/>
              <a:gd name="connsiteX57" fmla="*/ 161543 w 568166"/>
              <a:gd name="connsiteY57" fmla="*/ 109346 h 418624"/>
              <a:gd name="connsiteX58" fmla="*/ 161639 w 568166"/>
              <a:gd name="connsiteY58" fmla="*/ 109918 h 418624"/>
              <a:gd name="connsiteX59" fmla="*/ 188118 w 568166"/>
              <a:gd name="connsiteY59" fmla="*/ 109918 h 418624"/>
              <a:gd name="connsiteX60" fmla="*/ 197643 w 568166"/>
              <a:gd name="connsiteY60" fmla="*/ 119443 h 418624"/>
              <a:gd name="connsiteX61" fmla="*/ 188118 w 568166"/>
              <a:gd name="connsiteY61" fmla="*/ 128968 h 418624"/>
              <a:gd name="connsiteX62" fmla="*/ 169449 w 568166"/>
              <a:gd name="connsiteY62" fmla="*/ 128968 h 418624"/>
              <a:gd name="connsiteX63" fmla="*/ 190404 w 568166"/>
              <a:gd name="connsiteY63" fmla="*/ 138207 h 418624"/>
              <a:gd name="connsiteX64" fmla="*/ 208883 w 568166"/>
              <a:gd name="connsiteY64" fmla="*/ 131540 h 418624"/>
              <a:gd name="connsiteX65" fmla="*/ 222313 w 568166"/>
              <a:gd name="connsiteY65" fmla="*/ 132778 h 418624"/>
              <a:gd name="connsiteX66" fmla="*/ 221170 w 568166"/>
              <a:gd name="connsiteY66" fmla="*/ 146208 h 418624"/>
              <a:gd name="connsiteX67" fmla="*/ 190500 w 568166"/>
              <a:gd name="connsiteY67" fmla="*/ 157352 h 418624"/>
              <a:gd name="connsiteX68" fmla="*/ 146970 w 568166"/>
              <a:gd name="connsiteY68" fmla="*/ 129063 h 418624"/>
              <a:gd name="connsiteX69" fmla="*/ 140493 w 568166"/>
              <a:gd name="connsiteY69" fmla="*/ 129063 h 418624"/>
              <a:gd name="connsiteX70" fmla="*/ 130968 w 568166"/>
              <a:gd name="connsiteY70" fmla="*/ 119538 h 418624"/>
              <a:gd name="connsiteX71" fmla="*/ 140493 w 568166"/>
              <a:gd name="connsiteY71" fmla="*/ 110013 h 418624"/>
              <a:gd name="connsiteX72" fmla="*/ 142684 w 568166"/>
              <a:gd name="connsiteY72" fmla="*/ 110013 h 418624"/>
              <a:gd name="connsiteX73" fmla="*/ 142589 w 568166"/>
              <a:gd name="connsiteY73" fmla="*/ 109442 h 418624"/>
              <a:gd name="connsiteX74" fmla="*/ 142589 w 568166"/>
              <a:gd name="connsiteY74" fmla="*/ 109061 h 418624"/>
              <a:gd name="connsiteX75" fmla="*/ 140398 w 568166"/>
              <a:gd name="connsiteY75" fmla="*/ 109061 h 418624"/>
              <a:gd name="connsiteX76" fmla="*/ 130873 w 568166"/>
              <a:gd name="connsiteY76" fmla="*/ 99536 h 418624"/>
              <a:gd name="connsiteX77" fmla="*/ 140398 w 568166"/>
              <a:gd name="connsiteY77" fmla="*/ 90011 h 418624"/>
              <a:gd name="connsiteX78" fmla="*/ 146780 w 568166"/>
              <a:gd name="connsiteY78" fmla="*/ 90011 h 418624"/>
              <a:gd name="connsiteX79" fmla="*/ 190404 w 568166"/>
              <a:gd name="connsiteY79" fmla="*/ 61626 h 418624"/>
              <a:gd name="connsiteX80" fmla="*/ 126682 w 568166"/>
              <a:gd name="connsiteY80" fmla="*/ 51911 h 418624"/>
              <a:gd name="connsiteX81" fmla="*/ 140112 w 568166"/>
              <a:gd name="connsiteY81" fmla="*/ 52006 h 418624"/>
              <a:gd name="connsiteX82" fmla="*/ 140017 w 568166"/>
              <a:gd name="connsiteY82" fmla="*/ 65436 h 418624"/>
              <a:gd name="connsiteX83" fmla="*/ 120872 w 568166"/>
              <a:gd name="connsiteY83" fmla="*/ 111061 h 418624"/>
              <a:gd name="connsiteX84" fmla="*/ 140112 w 568166"/>
              <a:gd name="connsiteY84" fmla="*/ 157543 h 418624"/>
              <a:gd name="connsiteX85" fmla="*/ 140112 w 568166"/>
              <a:gd name="connsiteY85" fmla="*/ 170973 h 418624"/>
              <a:gd name="connsiteX86" fmla="*/ 133350 w 568166"/>
              <a:gd name="connsiteY86" fmla="*/ 173736 h 418624"/>
              <a:gd name="connsiteX87" fmla="*/ 126587 w 568166"/>
              <a:gd name="connsiteY87" fmla="*/ 170973 h 418624"/>
              <a:gd name="connsiteX88" fmla="*/ 101822 w 568166"/>
              <a:gd name="connsiteY88" fmla="*/ 110966 h 418624"/>
              <a:gd name="connsiteX89" fmla="*/ 126682 w 568166"/>
              <a:gd name="connsiteY89" fmla="*/ 51911 h 418624"/>
              <a:gd name="connsiteX90" fmla="*/ 246221 w 568166"/>
              <a:gd name="connsiteY90" fmla="*/ 51815 h 418624"/>
              <a:gd name="connsiteX91" fmla="*/ 271367 w 568166"/>
              <a:gd name="connsiteY91" fmla="*/ 111823 h 418624"/>
              <a:gd name="connsiteX92" fmla="*/ 246125 w 568166"/>
              <a:gd name="connsiteY92" fmla="*/ 170973 h 418624"/>
              <a:gd name="connsiteX93" fmla="*/ 239458 w 568166"/>
              <a:gd name="connsiteY93" fmla="*/ 173640 h 418624"/>
              <a:gd name="connsiteX94" fmla="*/ 232600 w 568166"/>
              <a:gd name="connsiteY94" fmla="*/ 170783 h 418624"/>
              <a:gd name="connsiteX95" fmla="*/ 232790 w 568166"/>
              <a:gd name="connsiteY95" fmla="*/ 157352 h 418624"/>
              <a:gd name="connsiteX96" fmla="*/ 252221 w 568166"/>
              <a:gd name="connsiteY96" fmla="*/ 111823 h 418624"/>
              <a:gd name="connsiteX97" fmla="*/ 232695 w 568166"/>
              <a:gd name="connsiteY97" fmla="*/ 65436 h 418624"/>
              <a:gd name="connsiteX98" fmla="*/ 232600 w 568166"/>
              <a:gd name="connsiteY98" fmla="*/ 52006 h 418624"/>
              <a:gd name="connsiteX99" fmla="*/ 246221 w 568166"/>
              <a:gd name="connsiteY99" fmla="*/ 51815 h 418624"/>
              <a:gd name="connsiteX100" fmla="*/ 19050 w 568166"/>
              <a:gd name="connsiteY100" fmla="*/ 19050 h 418624"/>
              <a:gd name="connsiteX101" fmla="*/ 19050 w 568166"/>
              <a:gd name="connsiteY101" fmla="*/ 202978 h 418624"/>
              <a:gd name="connsiteX102" fmla="*/ 354140 w 568166"/>
              <a:gd name="connsiteY102" fmla="*/ 202978 h 418624"/>
              <a:gd name="connsiteX103" fmla="*/ 354140 w 568166"/>
              <a:gd name="connsiteY103" fmla="*/ 19050 h 418624"/>
              <a:gd name="connsiteX104" fmla="*/ 9525 w 568166"/>
              <a:gd name="connsiteY104" fmla="*/ 0 h 418624"/>
              <a:gd name="connsiteX105" fmla="*/ 363569 w 568166"/>
              <a:gd name="connsiteY105" fmla="*/ 0 h 418624"/>
              <a:gd name="connsiteX106" fmla="*/ 373094 w 568166"/>
              <a:gd name="connsiteY106" fmla="*/ 9525 h 418624"/>
              <a:gd name="connsiteX107" fmla="*/ 373094 w 568166"/>
              <a:gd name="connsiteY107" fmla="*/ 68580 h 418624"/>
              <a:gd name="connsiteX108" fmla="*/ 432149 w 568166"/>
              <a:gd name="connsiteY108" fmla="*/ 68580 h 418624"/>
              <a:gd name="connsiteX109" fmla="*/ 441674 w 568166"/>
              <a:gd name="connsiteY109" fmla="*/ 78105 h 418624"/>
              <a:gd name="connsiteX110" fmla="*/ 441674 w 568166"/>
              <a:gd name="connsiteY110" fmla="*/ 133731 h 418624"/>
              <a:gd name="connsiteX111" fmla="*/ 494633 w 568166"/>
              <a:gd name="connsiteY111" fmla="*/ 133731 h 418624"/>
              <a:gd name="connsiteX112" fmla="*/ 504158 w 568166"/>
              <a:gd name="connsiteY112" fmla="*/ 143256 h 418624"/>
              <a:gd name="connsiteX113" fmla="*/ 504158 w 568166"/>
              <a:gd name="connsiteY113" fmla="*/ 196596 h 418624"/>
              <a:gd name="connsiteX114" fmla="*/ 558641 w 568166"/>
              <a:gd name="connsiteY114" fmla="*/ 196596 h 418624"/>
              <a:gd name="connsiteX115" fmla="*/ 568166 w 568166"/>
              <a:gd name="connsiteY115" fmla="*/ 206121 h 418624"/>
              <a:gd name="connsiteX116" fmla="*/ 568166 w 568166"/>
              <a:gd name="connsiteY116" fmla="*/ 409099 h 418624"/>
              <a:gd name="connsiteX117" fmla="*/ 558641 w 568166"/>
              <a:gd name="connsiteY117" fmla="*/ 418624 h 418624"/>
              <a:gd name="connsiteX118" fmla="*/ 203835 w 568166"/>
              <a:gd name="connsiteY118" fmla="*/ 418624 h 418624"/>
              <a:gd name="connsiteX119" fmla="*/ 194310 w 568166"/>
              <a:gd name="connsiteY119" fmla="*/ 409099 h 418624"/>
              <a:gd name="connsiteX120" fmla="*/ 194310 w 568166"/>
              <a:gd name="connsiteY120" fmla="*/ 355759 h 418624"/>
              <a:gd name="connsiteX121" fmla="*/ 140970 w 568166"/>
              <a:gd name="connsiteY121" fmla="*/ 355759 h 418624"/>
              <a:gd name="connsiteX122" fmla="*/ 131445 w 568166"/>
              <a:gd name="connsiteY122" fmla="*/ 346234 h 418624"/>
              <a:gd name="connsiteX123" fmla="*/ 131445 w 568166"/>
              <a:gd name="connsiteY123" fmla="*/ 291084 h 418624"/>
              <a:gd name="connsiteX124" fmla="*/ 76962 w 568166"/>
              <a:gd name="connsiteY124" fmla="*/ 291084 h 418624"/>
              <a:gd name="connsiteX125" fmla="*/ 67437 w 568166"/>
              <a:gd name="connsiteY125" fmla="*/ 281559 h 418624"/>
              <a:gd name="connsiteX126" fmla="*/ 67437 w 568166"/>
              <a:gd name="connsiteY126" fmla="*/ 222028 h 418624"/>
              <a:gd name="connsiteX127" fmla="*/ 9525 w 568166"/>
              <a:gd name="connsiteY127" fmla="*/ 222028 h 418624"/>
              <a:gd name="connsiteX128" fmla="*/ 0 w 568166"/>
              <a:gd name="connsiteY128" fmla="*/ 212503 h 418624"/>
              <a:gd name="connsiteX129" fmla="*/ 0 w 568166"/>
              <a:gd name="connsiteY129" fmla="*/ 9525 h 418624"/>
              <a:gd name="connsiteX130" fmla="*/ 9525 w 568166"/>
              <a:gd name="connsiteY130" fmla="*/ 0 h 41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68166" h="418624">
                <a:moveTo>
                  <a:pt x="504158" y="215646"/>
                </a:moveTo>
                <a:lnTo>
                  <a:pt x="504158" y="346234"/>
                </a:lnTo>
                <a:cubicBezTo>
                  <a:pt x="504158" y="351473"/>
                  <a:pt x="499872" y="355759"/>
                  <a:pt x="494633" y="355759"/>
                </a:cubicBezTo>
                <a:lnTo>
                  <a:pt x="213360" y="355759"/>
                </a:lnTo>
                <a:lnTo>
                  <a:pt x="213360" y="399574"/>
                </a:lnTo>
                <a:lnTo>
                  <a:pt x="549116" y="399574"/>
                </a:lnTo>
                <a:lnTo>
                  <a:pt x="549116" y="215646"/>
                </a:lnTo>
                <a:close/>
                <a:moveTo>
                  <a:pt x="441770" y="152781"/>
                </a:moveTo>
                <a:lnTo>
                  <a:pt x="441770" y="281559"/>
                </a:lnTo>
                <a:cubicBezTo>
                  <a:pt x="441770" y="286798"/>
                  <a:pt x="437483" y="291084"/>
                  <a:pt x="432245" y="291084"/>
                </a:cubicBezTo>
                <a:lnTo>
                  <a:pt x="150495" y="291084"/>
                </a:lnTo>
                <a:lnTo>
                  <a:pt x="150495" y="336709"/>
                </a:lnTo>
                <a:lnTo>
                  <a:pt x="200501" y="336709"/>
                </a:lnTo>
                <a:cubicBezTo>
                  <a:pt x="201549" y="336328"/>
                  <a:pt x="202597" y="336042"/>
                  <a:pt x="203835" y="336042"/>
                </a:cubicBezTo>
                <a:cubicBezTo>
                  <a:pt x="205073" y="336042"/>
                  <a:pt x="206121" y="336328"/>
                  <a:pt x="207169" y="336709"/>
                </a:cubicBezTo>
                <a:lnTo>
                  <a:pt x="485204" y="336709"/>
                </a:lnTo>
                <a:lnTo>
                  <a:pt x="485204" y="152781"/>
                </a:lnTo>
                <a:close/>
                <a:moveTo>
                  <a:pt x="307276" y="111061"/>
                </a:moveTo>
                <a:cubicBezTo>
                  <a:pt x="304514" y="111061"/>
                  <a:pt x="301942" y="113633"/>
                  <a:pt x="301942" y="116395"/>
                </a:cubicBezTo>
                <a:cubicBezTo>
                  <a:pt x="301942" y="119157"/>
                  <a:pt x="304514" y="121729"/>
                  <a:pt x="307276" y="121729"/>
                </a:cubicBezTo>
                <a:cubicBezTo>
                  <a:pt x="310038" y="121729"/>
                  <a:pt x="312610" y="119157"/>
                  <a:pt x="312610" y="116395"/>
                </a:cubicBezTo>
                <a:cubicBezTo>
                  <a:pt x="312610" y="113633"/>
                  <a:pt x="310038" y="111061"/>
                  <a:pt x="307276" y="111061"/>
                </a:cubicBezTo>
                <a:close/>
                <a:moveTo>
                  <a:pt x="65627" y="111061"/>
                </a:moveTo>
                <a:cubicBezTo>
                  <a:pt x="62960" y="111061"/>
                  <a:pt x="60483" y="113633"/>
                  <a:pt x="60483" y="116395"/>
                </a:cubicBezTo>
                <a:cubicBezTo>
                  <a:pt x="60483" y="119157"/>
                  <a:pt x="62960" y="121729"/>
                  <a:pt x="65627" y="121729"/>
                </a:cubicBezTo>
                <a:cubicBezTo>
                  <a:pt x="68294" y="121729"/>
                  <a:pt x="70770" y="119157"/>
                  <a:pt x="70770" y="116395"/>
                </a:cubicBezTo>
                <a:cubicBezTo>
                  <a:pt x="70770" y="113633"/>
                  <a:pt x="68294" y="111061"/>
                  <a:pt x="65627" y="111061"/>
                </a:cubicBezTo>
                <a:close/>
                <a:moveTo>
                  <a:pt x="307276" y="102679"/>
                </a:moveTo>
                <a:cubicBezTo>
                  <a:pt x="315087" y="102679"/>
                  <a:pt x="320992" y="108584"/>
                  <a:pt x="320992" y="116395"/>
                </a:cubicBezTo>
                <a:cubicBezTo>
                  <a:pt x="320992" y="124206"/>
                  <a:pt x="315087" y="130111"/>
                  <a:pt x="307276" y="130111"/>
                </a:cubicBezTo>
                <a:cubicBezTo>
                  <a:pt x="299466" y="130111"/>
                  <a:pt x="293560" y="124206"/>
                  <a:pt x="293560" y="116395"/>
                </a:cubicBezTo>
                <a:cubicBezTo>
                  <a:pt x="293560" y="108584"/>
                  <a:pt x="299466" y="102679"/>
                  <a:pt x="307276" y="102679"/>
                </a:cubicBezTo>
                <a:close/>
                <a:moveTo>
                  <a:pt x="65627" y="102679"/>
                </a:moveTo>
                <a:cubicBezTo>
                  <a:pt x="73532" y="102679"/>
                  <a:pt x="79533" y="108584"/>
                  <a:pt x="79533" y="116395"/>
                </a:cubicBezTo>
                <a:cubicBezTo>
                  <a:pt x="79533" y="124206"/>
                  <a:pt x="73532" y="130111"/>
                  <a:pt x="65627" y="130111"/>
                </a:cubicBezTo>
                <a:cubicBezTo>
                  <a:pt x="57721" y="130111"/>
                  <a:pt x="51720" y="124206"/>
                  <a:pt x="51720" y="116395"/>
                </a:cubicBezTo>
                <a:cubicBezTo>
                  <a:pt x="51720" y="108584"/>
                  <a:pt x="57721" y="102679"/>
                  <a:pt x="65627" y="102679"/>
                </a:cubicBezTo>
                <a:close/>
                <a:moveTo>
                  <a:pt x="373190" y="87630"/>
                </a:moveTo>
                <a:lnTo>
                  <a:pt x="373190" y="212503"/>
                </a:lnTo>
                <a:cubicBezTo>
                  <a:pt x="373190" y="217742"/>
                  <a:pt x="368903" y="222028"/>
                  <a:pt x="363665" y="222028"/>
                </a:cubicBezTo>
                <a:lnTo>
                  <a:pt x="86487" y="222028"/>
                </a:lnTo>
                <a:lnTo>
                  <a:pt x="86487" y="272034"/>
                </a:lnTo>
                <a:lnTo>
                  <a:pt x="422720" y="272034"/>
                </a:lnTo>
                <a:lnTo>
                  <a:pt x="422720" y="147923"/>
                </a:lnTo>
                <a:cubicBezTo>
                  <a:pt x="421862" y="146495"/>
                  <a:pt x="421291" y="144971"/>
                  <a:pt x="421291" y="143256"/>
                </a:cubicBezTo>
                <a:cubicBezTo>
                  <a:pt x="421291" y="141542"/>
                  <a:pt x="421958" y="140018"/>
                  <a:pt x="422720" y="138589"/>
                </a:cubicBezTo>
                <a:lnTo>
                  <a:pt x="422720" y="87630"/>
                </a:lnTo>
                <a:close/>
                <a:moveTo>
                  <a:pt x="190404" y="61626"/>
                </a:moveTo>
                <a:cubicBezTo>
                  <a:pt x="201644" y="61626"/>
                  <a:pt x="212502" y="65627"/>
                  <a:pt x="221075" y="72770"/>
                </a:cubicBezTo>
                <a:cubicBezTo>
                  <a:pt x="225171" y="76199"/>
                  <a:pt x="225647" y="82200"/>
                  <a:pt x="222313" y="86201"/>
                </a:cubicBezTo>
                <a:cubicBezTo>
                  <a:pt x="218884" y="90296"/>
                  <a:pt x="212883" y="90773"/>
                  <a:pt x="208883" y="87439"/>
                </a:cubicBezTo>
                <a:cubicBezTo>
                  <a:pt x="203739" y="83152"/>
                  <a:pt x="197167" y="80771"/>
                  <a:pt x="190404" y="80771"/>
                </a:cubicBezTo>
                <a:cubicBezTo>
                  <a:pt x="182022" y="80771"/>
                  <a:pt x="174498" y="84391"/>
                  <a:pt x="169164" y="89915"/>
                </a:cubicBezTo>
                <a:lnTo>
                  <a:pt x="188023" y="89915"/>
                </a:lnTo>
                <a:cubicBezTo>
                  <a:pt x="193262" y="89915"/>
                  <a:pt x="197548" y="94202"/>
                  <a:pt x="197548" y="99440"/>
                </a:cubicBezTo>
                <a:cubicBezTo>
                  <a:pt x="197548" y="104679"/>
                  <a:pt x="193262" y="108965"/>
                  <a:pt x="188023" y="108965"/>
                </a:cubicBezTo>
                <a:lnTo>
                  <a:pt x="161543" y="108965"/>
                </a:lnTo>
                <a:cubicBezTo>
                  <a:pt x="161543" y="109061"/>
                  <a:pt x="161543" y="109251"/>
                  <a:pt x="161543" y="109346"/>
                </a:cubicBezTo>
                <a:cubicBezTo>
                  <a:pt x="161543" y="109537"/>
                  <a:pt x="161639" y="109727"/>
                  <a:pt x="161639" y="109918"/>
                </a:cubicBezTo>
                <a:lnTo>
                  <a:pt x="188118" y="109918"/>
                </a:lnTo>
                <a:cubicBezTo>
                  <a:pt x="193357" y="109918"/>
                  <a:pt x="197643" y="114204"/>
                  <a:pt x="197643" y="119443"/>
                </a:cubicBezTo>
                <a:cubicBezTo>
                  <a:pt x="197643" y="124682"/>
                  <a:pt x="193357" y="128968"/>
                  <a:pt x="188118" y="128968"/>
                </a:cubicBezTo>
                <a:lnTo>
                  <a:pt x="169449" y="128968"/>
                </a:lnTo>
                <a:cubicBezTo>
                  <a:pt x="174688" y="134588"/>
                  <a:pt x="182118" y="138207"/>
                  <a:pt x="190404" y="138207"/>
                </a:cubicBezTo>
                <a:cubicBezTo>
                  <a:pt x="197167" y="138207"/>
                  <a:pt x="203739" y="135826"/>
                  <a:pt x="208883" y="131540"/>
                </a:cubicBezTo>
                <a:cubicBezTo>
                  <a:pt x="212979" y="128206"/>
                  <a:pt x="218979" y="128777"/>
                  <a:pt x="222313" y="132778"/>
                </a:cubicBezTo>
                <a:cubicBezTo>
                  <a:pt x="225742" y="136874"/>
                  <a:pt x="225171" y="142874"/>
                  <a:pt x="221170" y="146208"/>
                </a:cubicBezTo>
                <a:cubicBezTo>
                  <a:pt x="212598" y="153352"/>
                  <a:pt x="201739" y="157352"/>
                  <a:pt x="190500" y="157352"/>
                </a:cubicBezTo>
                <a:cubicBezTo>
                  <a:pt x="171164" y="157352"/>
                  <a:pt x="154495" y="145732"/>
                  <a:pt x="146970" y="129063"/>
                </a:cubicBezTo>
                <a:lnTo>
                  <a:pt x="140493" y="129063"/>
                </a:lnTo>
                <a:cubicBezTo>
                  <a:pt x="135255" y="129063"/>
                  <a:pt x="130968" y="124777"/>
                  <a:pt x="130968" y="119538"/>
                </a:cubicBezTo>
                <a:cubicBezTo>
                  <a:pt x="130968" y="114299"/>
                  <a:pt x="135255" y="110013"/>
                  <a:pt x="140493" y="110013"/>
                </a:cubicBezTo>
                <a:lnTo>
                  <a:pt x="142684" y="110013"/>
                </a:lnTo>
                <a:cubicBezTo>
                  <a:pt x="142684" y="109823"/>
                  <a:pt x="142589" y="109632"/>
                  <a:pt x="142589" y="109442"/>
                </a:cubicBezTo>
                <a:cubicBezTo>
                  <a:pt x="142589" y="109346"/>
                  <a:pt x="142589" y="109156"/>
                  <a:pt x="142589" y="109061"/>
                </a:cubicBezTo>
                <a:lnTo>
                  <a:pt x="140398" y="109061"/>
                </a:lnTo>
                <a:cubicBezTo>
                  <a:pt x="135159" y="109061"/>
                  <a:pt x="130873" y="104774"/>
                  <a:pt x="130873" y="99536"/>
                </a:cubicBezTo>
                <a:cubicBezTo>
                  <a:pt x="130873" y="94297"/>
                  <a:pt x="135159" y="90011"/>
                  <a:pt x="140398" y="90011"/>
                </a:cubicBezTo>
                <a:lnTo>
                  <a:pt x="146780" y="90011"/>
                </a:lnTo>
                <a:cubicBezTo>
                  <a:pt x="154209" y="73342"/>
                  <a:pt x="170973" y="61626"/>
                  <a:pt x="190404" y="61626"/>
                </a:cubicBezTo>
                <a:close/>
                <a:moveTo>
                  <a:pt x="126682" y="51911"/>
                </a:moveTo>
                <a:cubicBezTo>
                  <a:pt x="130397" y="48196"/>
                  <a:pt x="136398" y="48291"/>
                  <a:pt x="140112" y="52006"/>
                </a:cubicBezTo>
                <a:cubicBezTo>
                  <a:pt x="143827" y="55721"/>
                  <a:pt x="143732" y="61722"/>
                  <a:pt x="140017" y="65436"/>
                </a:cubicBezTo>
                <a:cubicBezTo>
                  <a:pt x="127730" y="77628"/>
                  <a:pt x="120967" y="93821"/>
                  <a:pt x="120872" y="111061"/>
                </a:cubicBezTo>
                <a:cubicBezTo>
                  <a:pt x="120872" y="128492"/>
                  <a:pt x="127635" y="145065"/>
                  <a:pt x="140112" y="157543"/>
                </a:cubicBezTo>
                <a:cubicBezTo>
                  <a:pt x="143827" y="161258"/>
                  <a:pt x="143827" y="167259"/>
                  <a:pt x="140112" y="170973"/>
                </a:cubicBezTo>
                <a:cubicBezTo>
                  <a:pt x="138207" y="172783"/>
                  <a:pt x="135826" y="173736"/>
                  <a:pt x="133350" y="173736"/>
                </a:cubicBezTo>
                <a:cubicBezTo>
                  <a:pt x="130873" y="173736"/>
                  <a:pt x="128492" y="172878"/>
                  <a:pt x="126587" y="170973"/>
                </a:cubicBezTo>
                <a:cubicBezTo>
                  <a:pt x="110585" y="154876"/>
                  <a:pt x="101727" y="133540"/>
                  <a:pt x="101822" y="110966"/>
                </a:cubicBezTo>
                <a:cubicBezTo>
                  <a:pt x="101917" y="88582"/>
                  <a:pt x="110775" y="67627"/>
                  <a:pt x="126682" y="51911"/>
                </a:cubicBezTo>
                <a:close/>
                <a:moveTo>
                  <a:pt x="246221" y="51815"/>
                </a:moveTo>
                <a:cubicBezTo>
                  <a:pt x="262508" y="67913"/>
                  <a:pt x="271462" y="89153"/>
                  <a:pt x="271367" y="111823"/>
                </a:cubicBezTo>
                <a:cubicBezTo>
                  <a:pt x="271271" y="134207"/>
                  <a:pt x="262318" y="155257"/>
                  <a:pt x="246125" y="170973"/>
                </a:cubicBezTo>
                <a:cubicBezTo>
                  <a:pt x="244220" y="172783"/>
                  <a:pt x="241839" y="173640"/>
                  <a:pt x="239458" y="173640"/>
                </a:cubicBezTo>
                <a:cubicBezTo>
                  <a:pt x="236981" y="173640"/>
                  <a:pt x="234505" y="172688"/>
                  <a:pt x="232600" y="170783"/>
                </a:cubicBezTo>
                <a:cubicBezTo>
                  <a:pt x="228885" y="167068"/>
                  <a:pt x="228980" y="160972"/>
                  <a:pt x="232790" y="157352"/>
                </a:cubicBezTo>
                <a:cubicBezTo>
                  <a:pt x="245268" y="145256"/>
                  <a:pt x="252126" y="129063"/>
                  <a:pt x="252221" y="111823"/>
                </a:cubicBezTo>
                <a:cubicBezTo>
                  <a:pt x="252221" y="94392"/>
                  <a:pt x="245363" y="77914"/>
                  <a:pt x="232695" y="65436"/>
                </a:cubicBezTo>
                <a:cubicBezTo>
                  <a:pt x="228980" y="61817"/>
                  <a:pt x="228885" y="55721"/>
                  <a:pt x="232600" y="52006"/>
                </a:cubicBezTo>
                <a:cubicBezTo>
                  <a:pt x="236315" y="48196"/>
                  <a:pt x="242315" y="48196"/>
                  <a:pt x="246221" y="51815"/>
                </a:cubicBezTo>
                <a:close/>
                <a:moveTo>
                  <a:pt x="19050" y="19050"/>
                </a:moveTo>
                <a:lnTo>
                  <a:pt x="19050" y="202978"/>
                </a:lnTo>
                <a:lnTo>
                  <a:pt x="354140" y="202978"/>
                </a:lnTo>
                <a:lnTo>
                  <a:pt x="354140" y="19050"/>
                </a:lnTo>
                <a:close/>
                <a:moveTo>
                  <a:pt x="9525" y="0"/>
                </a:moveTo>
                <a:lnTo>
                  <a:pt x="363569" y="0"/>
                </a:lnTo>
                <a:cubicBezTo>
                  <a:pt x="368808" y="0"/>
                  <a:pt x="373094" y="4286"/>
                  <a:pt x="373094" y="9525"/>
                </a:cubicBezTo>
                <a:lnTo>
                  <a:pt x="373094" y="68580"/>
                </a:lnTo>
                <a:lnTo>
                  <a:pt x="432149" y="68580"/>
                </a:lnTo>
                <a:cubicBezTo>
                  <a:pt x="437388" y="68580"/>
                  <a:pt x="441674" y="72866"/>
                  <a:pt x="441674" y="78105"/>
                </a:cubicBezTo>
                <a:lnTo>
                  <a:pt x="441674" y="133731"/>
                </a:lnTo>
                <a:lnTo>
                  <a:pt x="494633" y="133731"/>
                </a:lnTo>
                <a:cubicBezTo>
                  <a:pt x="499872" y="133731"/>
                  <a:pt x="504158" y="138017"/>
                  <a:pt x="504158" y="143256"/>
                </a:cubicBezTo>
                <a:lnTo>
                  <a:pt x="504158" y="196596"/>
                </a:lnTo>
                <a:lnTo>
                  <a:pt x="558641" y="196596"/>
                </a:lnTo>
                <a:cubicBezTo>
                  <a:pt x="563975" y="196596"/>
                  <a:pt x="568166" y="200882"/>
                  <a:pt x="568166" y="206121"/>
                </a:cubicBezTo>
                <a:lnTo>
                  <a:pt x="568166" y="409099"/>
                </a:lnTo>
                <a:cubicBezTo>
                  <a:pt x="568166" y="414338"/>
                  <a:pt x="563880" y="418624"/>
                  <a:pt x="558641" y="418624"/>
                </a:cubicBezTo>
                <a:lnTo>
                  <a:pt x="203835" y="418624"/>
                </a:lnTo>
                <a:cubicBezTo>
                  <a:pt x="198596" y="418624"/>
                  <a:pt x="194310" y="414338"/>
                  <a:pt x="194310" y="409099"/>
                </a:cubicBezTo>
                <a:lnTo>
                  <a:pt x="194310" y="355759"/>
                </a:lnTo>
                <a:lnTo>
                  <a:pt x="140970" y="355759"/>
                </a:lnTo>
                <a:cubicBezTo>
                  <a:pt x="135731" y="355759"/>
                  <a:pt x="131445" y="351473"/>
                  <a:pt x="131445" y="346234"/>
                </a:cubicBezTo>
                <a:lnTo>
                  <a:pt x="131445" y="291084"/>
                </a:lnTo>
                <a:lnTo>
                  <a:pt x="76962" y="291084"/>
                </a:lnTo>
                <a:cubicBezTo>
                  <a:pt x="71723" y="291084"/>
                  <a:pt x="67437" y="286798"/>
                  <a:pt x="67437" y="281559"/>
                </a:cubicBezTo>
                <a:lnTo>
                  <a:pt x="67437" y="222028"/>
                </a:lnTo>
                <a:lnTo>
                  <a:pt x="9525" y="222028"/>
                </a:lnTo>
                <a:cubicBezTo>
                  <a:pt x="4286" y="222028"/>
                  <a:pt x="0" y="217742"/>
                  <a:pt x="0" y="212503"/>
                </a:cubicBezTo>
                <a:lnTo>
                  <a:pt x="0" y="9525"/>
                </a:lnTo>
                <a:cubicBezTo>
                  <a:pt x="0" y="4286"/>
                  <a:pt x="4286" y="0"/>
                  <a:pt x="9525" y="0"/>
                </a:cubicBezTo>
                <a:close/>
              </a:path>
            </a:pathLst>
          </a:custGeom>
          <a:solidFill>
            <a:schemeClr val="accent6"/>
          </a:solidFill>
          <a:ln w="9525" cap="flat">
            <a:noFill/>
            <a:prstDash val="solid"/>
            <a:miter/>
          </a:ln>
        </p:spPr>
        <p:txBody>
          <a:bodyPr lIns="0" tIns="0" rIns="0" bIns="0" rtlCol="0" anchor="ctr"/>
          <a:lstStyle/>
          <a:p>
            <a:endParaRPr lang="de-DE" dirty="0"/>
          </a:p>
        </p:txBody>
      </p:sp>
      <p:grpSp>
        <p:nvGrpSpPr>
          <p:cNvPr id="23" name="Gruppieren 22">
            <a:extLst>
              <a:ext uri="{FF2B5EF4-FFF2-40B4-BE49-F238E27FC236}">
                <a16:creationId xmlns:a16="http://schemas.microsoft.com/office/drawing/2014/main" id="{C6716B1D-1604-176E-FF6B-4298F16A5066}"/>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97F86965-B96F-EA15-51AE-45D73F0C2B3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2" action="ppaction://hlinksldjump"/>
              <a:extLst>
                <a:ext uri="{FF2B5EF4-FFF2-40B4-BE49-F238E27FC236}">
                  <a16:creationId xmlns:a16="http://schemas.microsoft.com/office/drawing/2014/main" id="{EA8D4FCE-30B5-4CFE-2846-76861DD6A51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8" name="Gruppieren 7">
            <a:extLst>
              <a:ext uri="{FF2B5EF4-FFF2-40B4-BE49-F238E27FC236}">
                <a16:creationId xmlns:a16="http://schemas.microsoft.com/office/drawing/2014/main" id="{8BC30A31-DC8C-6674-019E-CF84D6436A17}"/>
              </a:ext>
            </a:extLst>
          </p:cNvPr>
          <p:cNvGrpSpPr/>
          <p:nvPr/>
        </p:nvGrpSpPr>
        <p:grpSpPr bwMode="gray">
          <a:xfrm>
            <a:off x="1141200" y="1969200"/>
            <a:ext cx="6244409" cy="3564000"/>
            <a:chOff x="1141200" y="1969200"/>
            <a:chExt cx="6244409" cy="3564000"/>
          </a:xfrm>
        </p:grpSpPr>
        <p:sp>
          <p:nvSpPr>
            <p:cNvPr id="51" name="Textfeld 50">
              <a:extLst>
                <a:ext uri="{FF2B5EF4-FFF2-40B4-BE49-F238E27FC236}">
                  <a16:creationId xmlns:a16="http://schemas.microsoft.com/office/drawing/2014/main" id="{D0CF9D63-1CFD-EEAB-0324-65251592859D}"/>
                </a:ext>
              </a:extLst>
            </p:cNvPr>
            <p:cNvSpPr txBox="1"/>
            <p:nvPr/>
          </p:nvSpPr>
          <p:spPr bwMode="gray">
            <a:xfrm>
              <a:off x="3993404" y="5353200"/>
              <a:ext cx="720000" cy="180000"/>
            </a:xfrm>
            <a:prstGeom prst="rect">
              <a:avLst/>
            </a:prstGeom>
            <a:solidFill>
              <a:schemeClr val="bg1"/>
            </a:solidFill>
          </p:spPr>
          <p:txBody>
            <a:bodyPr wrap="square" lIns="0" tIns="36000" rIns="0" bIns="0" rtlCol="0">
              <a:noAutofit/>
            </a:bodyPr>
            <a:lstStyle/>
            <a:p>
              <a:pPr algn="ctr">
                <a:lnSpc>
                  <a:spcPct val="90000"/>
                </a:lnSpc>
                <a:spcAft>
                  <a:spcPts val="1000"/>
                </a:spcAft>
              </a:pPr>
              <a:r>
                <a:rPr lang="de-DE" sz="1400" b="1" dirty="0">
                  <a:solidFill>
                    <a:schemeClr val="accent6"/>
                  </a:solidFill>
                  <a:latin typeface="+mj-lt"/>
                </a:rPr>
                <a:t>Produkte</a:t>
              </a:r>
            </a:p>
          </p:txBody>
        </p:sp>
        <p:sp>
          <p:nvSpPr>
            <p:cNvPr id="44" name="Textfeld 43">
              <a:extLst>
                <a:ext uri="{FF2B5EF4-FFF2-40B4-BE49-F238E27FC236}">
                  <a16:creationId xmlns:a16="http://schemas.microsoft.com/office/drawing/2014/main" id="{4C165E8D-80E3-3BDB-0923-F73114ADE090}"/>
                </a:ext>
              </a:extLst>
            </p:cNvPr>
            <p:cNvSpPr txBox="1">
              <a:spLocks/>
            </p:cNvSpPr>
            <p:nvPr/>
          </p:nvSpPr>
          <p:spPr bwMode="gray">
            <a:xfrm rot="16200000">
              <a:off x="871200" y="2239200"/>
              <a:ext cx="720000" cy="180000"/>
            </a:xfrm>
            <a:prstGeom prst="rect">
              <a:avLst/>
            </a:prstGeom>
            <a:solidFill>
              <a:schemeClr val="bg1"/>
            </a:solidFill>
          </p:spPr>
          <p:txBody>
            <a:bodyPr wrap="square" lIns="0" tIns="0" rIns="0" bIns="36000" rtlCol="0" anchor="b" anchorCtr="0">
              <a:noAutofit/>
            </a:bodyPr>
            <a:lstStyle/>
            <a:p>
              <a:pPr algn="r">
                <a:lnSpc>
                  <a:spcPct val="90000"/>
                </a:lnSpc>
                <a:spcAft>
                  <a:spcPts val="1000"/>
                </a:spcAft>
              </a:pPr>
              <a:r>
                <a:rPr lang="de-DE" sz="1000" dirty="0">
                  <a:solidFill>
                    <a:schemeClr val="accent1">
                      <a:lumMod val="50000"/>
                    </a:schemeClr>
                  </a:solidFill>
                </a:rPr>
                <a:t>Hoch</a:t>
              </a:r>
            </a:p>
          </p:txBody>
        </p:sp>
        <p:sp>
          <p:nvSpPr>
            <p:cNvPr id="45" name="Textfeld 44">
              <a:extLst>
                <a:ext uri="{FF2B5EF4-FFF2-40B4-BE49-F238E27FC236}">
                  <a16:creationId xmlns:a16="http://schemas.microsoft.com/office/drawing/2014/main" id="{D5EA8CEB-54EC-CBDF-C7EA-8D3F0EA86A7D}"/>
                </a:ext>
              </a:extLst>
            </p:cNvPr>
            <p:cNvSpPr txBox="1"/>
            <p:nvPr/>
          </p:nvSpPr>
          <p:spPr bwMode="gray">
            <a:xfrm rot="16200000">
              <a:off x="871200" y="4903200"/>
              <a:ext cx="720000" cy="180000"/>
            </a:xfrm>
            <a:prstGeom prst="rect">
              <a:avLst/>
            </a:prstGeom>
            <a:solidFill>
              <a:schemeClr val="bg1"/>
            </a:solidFill>
          </p:spPr>
          <p:txBody>
            <a:bodyPr wrap="square" lIns="0" tIns="0" rIns="0" bIns="36000" rtlCol="0" anchor="b" anchorCtr="0">
              <a:noAutofit/>
            </a:bodyPr>
            <a:lstStyle/>
            <a:p>
              <a:pPr>
                <a:lnSpc>
                  <a:spcPct val="90000"/>
                </a:lnSpc>
                <a:spcAft>
                  <a:spcPts val="1000"/>
                </a:spcAft>
              </a:pPr>
              <a:r>
                <a:rPr lang="de-DE" sz="1000" dirty="0">
                  <a:solidFill>
                    <a:schemeClr val="accent1">
                      <a:lumMod val="50000"/>
                    </a:schemeClr>
                  </a:solidFill>
                </a:rPr>
                <a:t>Gering</a:t>
              </a:r>
            </a:p>
          </p:txBody>
        </p:sp>
        <p:sp>
          <p:nvSpPr>
            <p:cNvPr id="46" name="Textfeld 45">
              <a:extLst>
                <a:ext uri="{FF2B5EF4-FFF2-40B4-BE49-F238E27FC236}">
                  <a16:creationId xmlns:a16="http://schemas.microsoft.com/office/drawing/2014/main" id="{371245DB-1ED9-66D4-7E0D-5EEE6E14F5A9}"/>
                </a:ext>
              </a:extLst>
            </p:cNvPr>
            <p:cNvSpPr txBox="1">
              <a:spLocks/>
            </p:cNvSpPr>
            <p:nvPr/>
          </p:nvSpPr>
          <p:spPr bwMode="gray">
            <a:xfrm>
              <a:off x="6480000" y="5353200"/>
              <a:ext cx="900000" cy="180000"/>
            </a:xfrm>
            <a:prstGeom prst="rect">
              <a:avLst/>
            </a:prstGeom>
            <a:solidFill>
              <a:schemeClr val="bg1"/>
            </a:solidFill>
          </p:spPr>
          <p:txBody>
            <a:bodyPr wrap="square" lIns="0" tIns="36000" rIns="0" bIns="0" rtlCol="0">
              <a:noAutofit/>
            </a:bodyPr>
            <a:lstStyle/>
            <a:p>
              <a:pPr algn="r">
                <a:lnSpc>
                  <a:spcPct val="90000"/>
                </a:lnSpc>
                <a:spcAft>
                  <a:spcPts val="1000"/>
                </a:spcAft>
              </a:pPr>
              <a:r>
                <a:rPr lang="de-DE" sz="1000" dirty="0">
                  <a:solidFill>
                    <a:schemeClr val="accent1">
                      <a:lumMod val="50000"/>
                    </a:schemeClr>
                  </a:solidFill>
                </a:rPr>
                <a:t>Nischenprodukt</a:t>
              </a:r>
            </a:p>
          </p:txBody>
        </p:sp>
        <p:sp>
          <p:nvSpPr>
            <p:cNvPr id="47" name="Textfeld 46">
              <a:extLst>
                <a:ext uri="{FF2B5EF4-FFF2-40B4-BE49-F238E27FC236}">
                  <a16:creationId xmlns:a16="http://schemas.microsoft.com/office/drawing/2014/main" id="{2F159B68-B6FB-90DA-B14E-840C3F37E3A0}"/>
                </a:ext>
              </a:extLst>
            </p:cNvPr>
            <p:cNvSpPr txBox="1"/>
            <p:nvPr/>
          </p:nvSpPr>
          <p:spPr bwMode="gray">
            <a:xfrm>
              <a:off x="1321200" y="5353200"/>
              <a:ext cx="720000" cy="180000"/>
            </a:xfrm>
            <a:prstGeom prst="rect">
              <a:avLst/>
            </a:prstGeom>
            <a:solidFill>
              <a:schemeClr val="bg1"/>
            </a:solidFill>
          </p:spPr>
          <p:txBody>
            <a:bodyPr wrap="square" lIns="0" tIns="36000" rIns="0" bIns="0" rtlCol="0">
              <a:noAutofit/>
            </a:bodyPr>
            <a:lstStyle/>
            <a:p>
              <a:pPr>
                <a:lnSpc>
                  <a:spcPct val="90000"/>
                </a:lnSpc>
                <a:spcAft>
                  <a:spcPts val="1000"/>
                </a:spcAft>
              </a:pPr>
              <a:r>
                <a:rPr lang="de-DE" sz="1000" dirty="0">
                  <a:solidFill>
                    <a:schemeClr val="accent1">
                      <a:lumMod val="50000"/>
                    </a:schemeClr>
                  </a:solidFill>
                </a:rPr>
                <a:t>Bestseller</a:t>
              </a:r>
            </a:p>
          </p:txBody>
        </p:sp>
        <p:cxnSp>
          <p:nvCxnSpPr>
            <p:cNvPr id="48" name="Gerade Verbindung mit Pfeil 47">
              <a:extLst>
                <a:ext uri="{FF2B5EF4-FFF2-40B4-BE49-F238E27FC236}">
                  <a16:creationId xmlns:a16="http://schemas.microsoft.com/office/drawing/2014/main" id="{8255B0FC-82A6-371D-FC1A-774B6D88DF0E}"/>
                </a:ext>
              </a:extLst>
            </p:cNvPr>
            <p:cNvCxnSpPr>
              <a:cxnSpLocks/>
            </p:cNvCxnSpPr>
            <p:nvPr/>
          </p:nvCxnSpPr>
          <p:spPr bwMode="gray">
            <a:xfrm>
              <a:off x="1321200" y="5353200"/>
              <a:ext cx="6064409" cy="0"/>
            </a:xfrm>
            <a:prstGeom prst="straightConnector1">
              <a:avLst/>
            </a:prstGeom>
            <a:ln w="12700" cap="rnd">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CD31A261-DDCD-902A-B4C6-DE6D4CC508C0}"/>
                </a:ext>
              </a:extLst>
            </p:cNvPr>
            <p:cNvCxnSpPr>
              <a:cxnSpLocks/>
            </p:cNvCxnSpPr>
            <p:nvPr/>
          </p:nvCxnSpPr>
          <p:spPr bwMode="gray">
            <a:xfrm flipV="1">
              <a:off x="1321200" y="1969200"/>
              <a:ext cx="0" cy="3384000"/>
            </a:xfrm>
            <a:prstGeom prst="straightConnector1">
              <a:avLst/>
            </a:prstGeom>
            <a:ln w="12700" cap="rnd">
              <a:solidFill>
                <a:schemeClr val="accent1">
                  <a:lumMod val="50000"/>
                </a:schemeClr>
              </a:solidFill>
              <a:tailEnd type="triangle"/>
            </a:ln>
          </p:spPr>
          <p:style>
            <a:lnRef idx="1">
              <a:schemeClr val="dk1"/>
            </a:lnRef>
            <a:fillRef idx="0">
              <a:schemeClr val="dk1"/>
            </a:fillRef>
            <a:effectRef idx="0">
              <a:schemeClr val="dk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66975BB3-34E0-AB7C-4E49-87152042841D}"/>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84355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1281987B-5271-4B12-BAF0-8FA0CCDE886E}"/>
              </a:ext>
            </a:extLst>
          </p:cNvPr>
          <p:cNvSpPr>
            <a:spLocks noGrp="1"/>
          </p:cNvSpPr>
          <p:nvPr>
            <p:ph sz="half" idx="1"/>
          </p:nvPr>
        </p:nvSpPr>
        <p:spPr bwMode="gray"/>
        <p:txBody>
          <a:bodyPr vert="horz" lIns="0" tIns="1980000" rIns="360000" bIns="0" rtlCol="0">
            <a:noAutofit/>
          </a:bodyPr>
          <a:lstStyle/>
          <a:p>
            <a:pPr marL="0" indent="0">
              <a:buNone/>
            </a:pPr>
            <a:r>
              <a:rPr lang="de-DE" sz="1600" dirty="0"/>
              <a:t>Mit einer breiten Produktpalette bietet Amazon auch Nischenhändlern eine Verkaufsplattform an und generiert mit dem Verkauf der zahlreichen Nischenprodukte einen Großteil der Umsätze.</a:t>
            </a:r>
          </a:p>
        </p:txBody>
      </p:sp>
      <p:pic>
        <p:nvPicPr>
          <p:cNvPr id="15" name="Bildplatzhalter 14">
            <a:extLst>
              <a:ext uri="{FF2B5EF4-FFF2-40B4-BE49-F238E27FC236}">
                <a16:creationId xmlns:a16="http://schemas.microsoft.com/office/drawing/2014/main" id="{BBE2C58D-F525-4D3E-9BCF-AD6356CCF24C}"/>
              </a:ext>
            </a:extLst>
          </p:cNvPr>
          <p:cNvPicPr>
            <a:picLocks noGrp="1" noChangeAspect="1"/>
          </p:cNvPicPr>
          <p:nvPr>
            <p:ph type="pic" sz="quarter" idx="14"/>
          </p:nvPr>
        </p:nvPicPr>
        <p:blipFill rotWithShape="1">
          <a:blip r:embed="rId2"/>
          <a:srcRect l="6418" r="641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Long Tail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Wollen unsere Kunden überhaupt eine Vielzahl an Produkten bei uns kaufen?</a:t>
            </a:r>
          </a:p>
          <a:p>
            <a:pPr>
              <a:lnSpc>
                <a:spcPct val="90000"/>
              </a:lnSpc>
              <a:spcAft>
                <a:spcPts val="1000"/>
              </a:spcAft>
            </a:pPr>
            <a:r>
              <a:rPr lang="de-DE" sz="1600" dirty="0">
                <a:solidFill>
                  <a:schemeClr val="bg1"/>
                </a:solidFill>
              </a:rPr>
              <a:t>Können unser Unternehmen und unsere IT-Systeme und    -Prozesse die Komplexität des Long-Tail-Modells bewältigen?</a:t>
            </a:r>
          </a:p>
          <a:p>
            <a:pPr>
              <a:lnSpc>
                <a:spcPct val="90000"/>
              </a:lnSpc>
              <a:spcAft>
                <a:spcPts val="1000"/>
              </a:spcAft>
            </a:pPr>
            <a:r>
              <a:rPr lang="de-DE" sz="1600" dirty="0">
                <a:solidFill>
                  <a:schemeClr val="bg1"/>
                </a:solidFill>
              </a:rPr>
              <a:t>Können wir das Long-Tail-Modell kostengünstig umsetzen?</a:t>
            </a:r>
          </a:p>
        </p:txBody>
      </p:sp>
      <p:sp>
        <p:nvSpPr>
          <p:cNvPr id="11" name="Inhaltsplatzhalter 25">
            <a:extLst>
              <a:ext uri="{FF2B5EF4-FFF2-40B4-BE49-F238E27FC236}">
                <a16:creationId xmlns:a16="http://schemas.microsoft.com/office/drawing/2014/main" id="{39F7CEEC-1EA3-406F-ACCD-B178749119E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Amazon</a:t>
            </a:r>
          </a:p>
        </p:txBody>
      </p:sp>
      <p:cxnSp>
        <p:nvCxnSpPr>
          <p:cNvPr id="13" name="Gerader Verbinder 12">
            <a:extLst>
              <a:ext uri="{FF2B5EF4-FFF2-40B4-BE49-F238E27FC236}">
                <a16:creationId xmlns:a16="http://schemas.microsoft.com/office/drawing/2014/main" id="{F083629A-1737-4D21-B50B-EFE30A633608}"/>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C39D3C4C-477B-4B99-AD83-0D9198235C21}"/>
              </a:ext>
            </a:extLst>
          </p:cNvPr>
          <p:cNvGrpSpPr>
            <a:grpSpLocks noChangeAspect="1"/>
          </p:cNvGrpSpPr>
          <p:nvPr/>
        </p:nvGrpSpPr>
        <p:grpSpPr bwMode="gray">
          <a:xfrm>
            <a:off x="540070" y="2088000"/>
            <a:ext cx="1075149" cy="324000"/>
            <a:chOff x="1236636" y="1047602"/>
            <a:chExt cx="9525000" cy="2870394"/>
          </a:xfrm>
        </p:grpSpPr>
        <p:sp>
          <p:nvSpPr>
            <p:cNvPr id="18" name="Freihandform: Form 17">
              <a:extLst>
                <a:ext uri="{FF2B5EF4-FFF2-40B4-BE49-F238E27FC236}">
                  <a16:creationId xmlns:a16="http://schemas.microsoft.com/office/drawing/2014/main" id="{5F01F76D-2CC0-461B-BCB3-A5533F4D52E5}"/>
                </a:ext>
              </a:extLst>
            </p:cNvPr>
            <p:cNvSpPr/>
            <p:nvPr/>
          </p:nvSpPr>
          <p:spPr bwMode="gray">
            <a:xfrm>
              <a:off x="2576725" y="2878946"/>
              <a:ext cx="4609853" cy="1039050"/>
            </a:xfrm>
            <a:custGeom>
              <a:avLst/>
              <a:gdLst>
                <a:gd name="connsiteX0" fmla="*/ 4569032 w 4609853"/>
                <a:gd name="connsiteY0" fmla="*/ 413392 h 1039050"/>
                <a:gd name="connsiteX1" fmla="*/ 2522490 w 4609853"/>
                <a:gd name="connsiteY1" fmla="*/ 1039051 h 1039050"/>
                <a:gd name="connsiteX2" fmla="*/ 22339 w 4609853"/>
                <a:gd name="connsiteY2" fmla="*/ 85017 h 1039050"/>
                <a:gd name="connsiteX3" fmla="*/ 79146 w 4609853"/>
                <a:gd name="connsiteY3" fmla="*/ 10798 h 1039050"/>
                <a:gd name="connsiteX4" fmla="*/ 2580535 w 4609853"/>
                <a:gd name="connsiteY4" fmla="*/ 674186 h 1039050"/>
                <a:gd name="connsiteX5" fmla="*/ 4488602 w 4609853"/>
                <a:gd name="connsiteY5" fmla="*/ 284033 h 1039050"/>
                <a:gd name="connsiteX6" fmla="*/ 4569032 w 4609853"/>
                <a:gd name="connsiteY6" fmla="*/ 413392 h 103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853" h="1039050">
                  <a:moveTo>
                    <a:pt x="4569032" y="413392"/>
                  </a:moveTo>
                  <a:cubicBezTo>
                    <a:pt x="4015524" y="821376"/>
                    <a:pt x="3213233" y="1039051"/>
                    <a:pt x="2522490" y="1039051"/>
                  </a:cubicBezTo>
                  <a:cubicBezTo>
                    <a:pt x="1553940" y="1039051"/>
                    <a:pt x="682003" y="680825"/>
                    <a:pt x="22339" y="85017"/>
                  </a:cubicBezTo>
                  <a:cubicBezTo>
                    <a:pt x="-29486" y="38164"/>
                    <a:pt x="16958" y="-25682"/>
                    <a:pt x="79146" y="10798"/>
                  </a:cubicBezTo>
                  <a:cubicBezTo>
                    <a:pt x="791045" y="425003"/>
                    <a:pt x="1671279" y="674186"/>
                    <a:pt x="2580535" y="674186"/>
                  </a:cubicBezTo>
                  <a:cubicBezTo>
                    <a:pt x="3193755" y="674186"/>
                    <a:pt x="3868334" y="547313"/>
                    <a:pt x="4488602" y="284033"/>
                  </a:cubicBezTo>
                  <a:cubicBezTo>
                    <a:pt x="4582300" y="244228"/>
                    <a:pt x="4660662" y="345393"/>
                    <a:pt x="4569032" y="413392"/>
                  </a:cubicBezTo>
                </a:path>
              </a:pathLst>
            </a:custGeom>
            <a:solidFill>
              <a:srgbClr val="FF9900"/>
            </a:solidFill>
            <a:ln w="9525" cap="flat">
              <a:noFill/>
              <a:prstDash val="solid"/>
              <a:miter/>
            </a:ln>
          </p:spPr>
          <p:txBody>
            <a:bodyPr lIns="0" tIns="0" rIns="0" bIns="0" rtlCol="0" anchor="ctr"/>
            <a:lstStyle/>
            <a:p>
              <a:endParaRPr lang="de-DE" dirty="0"/>
            </a:p>
          </p:txBody>
        </p:sp>
        <p:sp>
          <p:nvSpPr>
            <p:cNvPr id="19" name="Freihandform: Form 18">
              <a:extLst>
                <a:ext uri="{FF2B5EF4-FFF2-40B4-BE49-F238E27FC236}">
                  <a16:creationId xmlns:a16="http://schemas.microsoft.com/office/drawing/2014/main" id="{10FBBA34-7674-46AF-BE61-00D4CEC8177E}"/>
                </a:ext>
              </a:extLst>
            </p:cNvPr>
            <p:cNvSpPr/>
            <p:nvPr/>
          </p:nvSpPr>
          <p:spPr bwMode="gray">
            <a:xfrm>
              <a:off x="6683908" y="2779388"/>
              <a:ext cx="947553" cy="933254"/>
            </a:xfrm>
            <a:custGeom>
              <a:avLst/>
              <a:gdLst>
                <a:gd name="connsiteX0" fmla="*/ 691963 w 947553"/>
                <a:gd name="connsiteY0" fmla="*/ 249669 h 933254"/>
                <a:gd name="connsiteX1" fmla="*/ 45996 w 947553"/>
                <a:gd name="connsiteY1" fmla="*/ 228114 h 933254"/>
                <a:gd name="connsiteX2" fmla="*/ 32309 w 947553"/>
                <a:gd name="connsiteY2" fmla="*/ 153476 h 933254"/>
                <a:gd name="connsiteX3" fmla="*/ 928297 w 947553"/>
                <a:gd name="connsiteY3" fmla="*/ 69723 h 933254"/>
                <a:gd name="connsiteX4" fmla="*/ 615258 w 947553"/>
                <a:gd name="connsiteY4" fmla="*/ 913476 h 933254"/>
                <a:gd name="connsiteX5" fmla="*/ 546430 w 947553"/>
                <a:gd name="connsiteY5" fmla="*/ 880719 h 933254"/>
                <a:gd name="connsiteX6" fmla="*/ 691963 w 947553"/>
                <a:gd name="connsiteY6" fmla="*/ 249669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553" h="933254">
                  <a:moveTo>
                    <a:pt x="691963" y="249669"/>
                  </a:moveTo>
                  <a:cubicBezTo>
                    <a:pt x="621477" y="159286"/>
                    <a:pt x="224275" y="206968"/>
                    <a:pt x="45996" y="228114"/>
                  </a:cubicBezTo>
                  <a:cubicBezTo>
                    <a:pt x="-8325" y="234743"/>
                    <a:pt x="-16612" y="187480"/>
                    <a:pt x="32309" y="153476"/>
                  </a:cubicBezTo>
                  <a:cubicBezTo>
                    <a:pt x="348663" y="-69171"/>
                    <a:pt x="867765" y="-4906"/>
                    <a:pt x="928297" y="69723"/>
                  </a:cubicBezTo>
                  <a:cubicBezTo>
                    <a:pt x="988828" y="144770"/>
                    <a:pt x="912543" y="665111"/>
                    <a:pt x="615258" y="913476"/>
                  </a:cubicBezTo>
                  <a:cubicBezTo>
                    <a:pt x="569652" y="951614"/>
                    <a:pt x="526123" y="931297"/>
                    <a:pt x="546430" y="880719"/>
                  </a:cubicBezTo>
                  <a:cubicBezTo>
                    <a:pt x="613191" y="714041"/>
                    <a:pt x="762866" y="340471"/>
                    <a:pt x="691963" y="249669"/>
                  </a:cubicBezTo>
                </a:path>
              </a:pathLst>
            </a:custGeom>
            <a:solidFill>
              <a:srgbClr val="FF9900"/>
            </a:solidFill>
            <a:ln w="9525" cap="flat">
              <a:noFill/>
              <a:prstDash val="solid"/>
              <a:miter/>
            </a:ln>
          </p:spPr>
          <p:txBody>
            <a:bodyPr lIns="0" tIns="0" rIns="0" bIns="0" rtlCol="0" anchor="ctr"/>
            <a:lstStyle/>
            <a:p>
              <a:endParaRPr lang="de-DE" dirty="0"/>
            </a:p>
          </p:txBody>
        </p:sp>
        <p:sp>
          <p:nvSpPr>
            <p:cNvPr id="20" name="Freihandform: Form 19">
              <a:extLst>
                <a:ext uri="{FF2B5EF4-FFF2-40B4-BE49-F238E27FC236}">
                  <a16:creationId xmlns:a16="http://schemas.microsoft.com/office/drawing/2014/main" id="{F7432DF9-EEC1-4737-B2EB-5245610CF709}"/>
                </a:ext>
              </a:extLst>
            </p:cNvPr>
            <p:cNvSpPr/>
            <p:nvPr/>
          </p:nvSpPr>
          <p:spPr bwMode="gray">
            <a:xfrm>
              <a:off x="6687194" y="1089893"/>
              <a:ext cx="1163831" cy="1582500"/>
            </a:xfrm>
            <a:custGeom>
              <a:avLst/>
              <a:gdLst>
                <a:gd name="connsiteX0" fmla="*/ 55140 w 1163831"/>
                <a:gd name="connsiteY0" fmla="*/ 271159 h 1582500"/>
                <a:gd name="connsiteX1" fmla="*/ 55140 w 1163831"/>
                <a:gd name="connsiteY1" fmla="*/ 54730 h 1582500"/>
                <a:gd name="connsiteX2" fmla="*/ 109871 w 1163831"/>
                <a:gd name="connsiteY2" fmla="*/ 0 h 1582500"/>
                <a:gd name="connsiteX3" fmla="*/ 1078830 w 1163831"/>
                <a:gd name="connsiteY3" fmla="*/ 0 h 1582500"/>
                <a:gd name="connsiteX4" fmla="*/ 1134809 w 1163831"/>
                <a:gd name="connsiteY4" fmla="*/ 54730 h 1582500"/>
                <a:gd name="connsiteX5" fmla="*/ 1134809 w 1163831"/>
                <a:gd name="connsiteY5" fmla="*/ 240063 h 1582500"/>
                <a:gd name="connsiteX6" fmla="*/ 1061838 w 1163831"/>
                <a:gd name="connsiteY6" fmla="*/ 376057 h 1582500"/>
                <a:gd name="connsiteX7" fmla="*/ 559737 w 1163831"/>
                <a:gd name="connsiteY7" fmla="*/ 1092935 h 1582500"/>
                <a:gd name="connsiteX8" fmla="*/ 1112415 w 1163831"/>
                <a:gd name="connsiteY8" fmla="*/ 1211511 h 1582500"/>
                <a:gd name="connsiteX9" fmla="*/ 1163831 w 1163831"/>
                <a:gd name="connsiteY9" fmla="*/ 1295674 h 1582500"/>
                <a:gd name="connsiteX10" fmla="*/ 1163831 w 1163831"/>
                <a:gd name="connsiteY10" fmla="*/ 1526617 h 1582500"/>
                <a:gd name="connsiteX11" fmla="*/ 1092518 w 1163831"/>
                <a:gd name="connsiteY11" fmla="*/ 1575957 h 1582500"/>
                <a:gd name="connsiteX12" fmla="*/ 68828 w 1163831"/>
                <a:gd name="connsiteY12" fmla="*/ 1577614 h 1582500"/>
                <a:gd name="connsiteX13" fmla="*/ 0 w 1163831"/>
                <a:gd name="connsiteY13" fmla="*/ 1527865 h 1582500"/>
                <a:gd name="connsiteX14" fmla="*/ 0 w 1163831"/>
                <a:gd name="connsiteY14" fmla="*/ 1308533 h 1582500"/>
                <a:gd name="connsiteX15" fmla="*/ 35652 w 1163831"/>
                <a:gd name="connsiteY15" fmla="*/ 1159686 h 1582500"/>
                <a:gd name="connsiteX16" fmla="*/ 617363 w 1163831"/>
                <a:gd name="connsiteY16" fmla="*/ 325475 h 1582500"/>
                <a:gd name="connsiteX17" fmla="*/ 111119 w 1163831"/>
                <a:gd name="connsiteY17" fmla="*/ 325475 h 1582500"/>
                <a:gd name="connsiteX18" fmla="*/ 55140 w 1163831"/>
                <a:gd name="connsiteY18" fmla="*/ 271159 h 15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3831" h="1582500">
                  <a:moveTo>
                    <a:pt x="55140" y="271159"/>
                  </a:moveTo>
                  <a:lnTo>
                    <a:pt x="55140" y="54730"/>
                  </a:lnTo>
                  <a:cubicBezTo>
                    <a:pt x="55140" y="21975"/>
                    <a:pt x="80020" y="0"/>
                    <a:pt x="109871" y="0"/>
                  </a:cubicBezTo>
                  <a:lnTo>
                    <a:pt x="1078830" y="0"/>
                  </a:lnTo>
                  <a:cubicBezTo>
                    <a:pt x="1109929" y="0"/>
                    <a:pt x="1134809" y="22389"/>
                    <a:pt x="1134809" y="54730"/>
                  </a:cubicBezTo>
                  <a:lnTo>
                    <a:pt x="1134809" y="240063"/>
                  </a:lnTo>
                  <a:cubicBezTo>
                    <a:pt x="1134390" y="271159"/>
                    <a:pt x="1108272" y="311792"/>
                    <a:pt x="1061838" y="376057"/>
                  </a:cubicBezTo>
                  <a:lnTo>
                    <a:pt x="559737" y="1092935"/>
                  </a:lnTo>
                  <a:cubicBezTo>
                    <a:pt x="746313" y="1088372"/>
                    <a:pt x="943251" y="1116147"/>
                    <a:pt x="1112415" y="1211511"/>
                  </a:cubicBezTo>
                  <a:cubicBezTo>
                    <a:pt x="1150563" y="1233076"/>
                    <a:pt x="1160926" y="1264585"/>
                    <a:pt x="1163831" y="1295674"/>
                  </a:cubicBezTo>
                  <a:lnTo>
                    <a:pt x="1163831" y="1526617"/>
                  </a:lnTo>
                  <a:cubicBezTo>
                    <a:pt x="1163831" y="1558136"/>
                    <a:pt x="1128999" y="1595035"/>
                    <a:pt x="1092518" y="1575957"/>
                  </a:cubicBezTo>
                  <a:cubicBezTo>
                    <a:pt x="794404" y="1419652"/>
                    <a:pt x="398450" y="1402649"/>
                    <a:pt x="68828" y="1577614"/>
                  </a:cubicBezTo>
                  <a:cubicBezTo>
                    <a:pt x="35243" y="1595864"/>
                    <a:pt x="0" y="1559374"/>
                    <a:pt x="0" y="1527865"/>
                  </a:cubicBezTo>
                  <a:lnTo>
                    <a:pt x="0" y="1308533"/>
                  </a:lnTo>
                  <a:cubicBezTo>
                    <a:pt x="0" y="1273290"/>
                    <a:pt x="410" y="1213169"/>
                    <a:pt x="35652" y="1159686"/>
                  </a:cubicBezTo>
                  <a:lnTo>
                    <a:pt x="617363" y="325475"/>
                  </a:lnTo>
                  <a:lnTo>
                    <a:pt x="111119" y="325475"/>
                  </a:lnTo>
                  <a:cubicBezTo>
                    <a:pt x="80020" y="325475"/>
                    <a:pt x="55140" y="303500"/>
                    <a:pt x="55140" y="271159"/>
                  </a:cubicBezTo>
                </a:path>
              </a:pathLst>
            </a:custGeom>
            <a:solidFill>
              <a:srgbClr val="000000"/>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28B7FD87-857A-4C38-B0AA-B6574E21C2C3}"/>
                </a:ext>
              </a:extLst>
            </p:cNvPr>
            <p:cNvSpPr/>
            <p:nvPr/>
          </p:nvSpPr>
          <p:spPr bwMode="gray">
            <a:xfrm>
              <a:off x="2860278" y="1062113"/>
              <a:ext cx="1985548" cy="1649351"/>
            </a:xfrm>
            <a:custGeom>
              <a:avLst/>
              <a:gdLst>
                <a:gd name="connsiteX0" fmla="*/ 347453 w 1985548"/>
                <a:gd name="connsiteY0" fmla="*/ 1649351 h 1649351"/>
                <a:gd name="connsiteX1" fmla="*/ 52654 w 1985548"/>
                <a:gd name="connsiteY1" fmla="*/ 1649351 h 1649351"/>
                <a:gd name="connsiteX2" fmla="*/ 0 w 1985548"/>
                <a:gd name="connsiteY2" fmla="*/ 1599174 h 1649351"/>
                <a:gd name="connsiteX3" fmla="*/ 0 w 1985548"/>
                <a:gd name="connsiteY3" fmla="*/ 86241 h 1649351"/>
                <a:gd name="connsiteX4" fmla="*/ 56798 w 1985548"/>
                <a:gd name="connsiteY4" fmla="*/ 31926 h 1649351"/>
                <a:gd name="connsiteX5" fmla="*/ 331689 w 1985548"/>
                <a:gd name="connsiteY5" fmla="*/ 31926 h 1649351"/>
                <a:gd name="connsiteX6" fmla="*/ 385181 w 1985548"/>
                <a:gd name="connsiteY6" fmla="*/ 82509 h 1649351"/>
                <a:gd name="connsiteX7" fmla="*/ 385181 w 1985548"/>
                <a:gd name="connsiteY7" fmla="*/ 280281 h 1649351"/>
                <a:gd name="connsiteX8" fmla="*/ 390573 w 1985548"/>
                <a:gd name="connsiteY8" fmla="*/ 280281 h 1649351"/>
                <a:gd name="connsiteX9" fmla="*/ 778650 w 1985548"/>
                <a:gd name="connsiteY9" fmla="*/ 0 h 1649351"/>
                <a:gd name="connsiteX10" fmla="*/ 1161345 w 1985548"/>
                <a:gd name="connsiteY10" fmla="*/ 280281 h 1649351"/>
                <a:gd name="connsiteX11" fmla="*/ 1568501 w 1985548"/>
                <a:gd name="connsiteY11" fmla="*/ 0 h 1649351"/>
                <a:gd name="connsiteX12" fmla="*/ 1909724 w 1985548"/>
                <a:gd name="connsiteY12" fmla="*/ 165433 h 1649351"/>
                <a:gd name="connsiteX13" fmla="*/ 1983943 w 1985548"/>
                <a:gd name="connsiteY13" fmla="*/ 639755 h 1649351"/>
                <a:gd name="connsiteX14" fmla="*/ 1983524 w 1985548"/>
                <a:gd name="connsiteY14" fmla="*/ 1594621 h 1649351"/>
                <a:gd name="connsiteX15" fmla="*/ 1926727 w 1985548"/>
                <a:gd name="connsiteY15" fmla="*/ 1649351 h 1649351"/>
                <a:gd name="connsiteX16" fmla="*/ 1632347 w 1985548"/>
                <a:gd name="connsiteY16" fmla="*/ 1649351 h 1649351"/>
                <a:gd name="connsiteX17" fmla="*/ 1579274 w 1985548"/>
                <a:gd name="connsiteY17" fmla="*/ 1594621 h 1649351"/>
                <a:gd name="connsiteX18" fmla="*/ 1579274 w 1985548"/>
                <a:gd name="connsiteY18" fmla="*/ 792748 h 1649351"/>
                <a:gd name="connsiteX19" fmla="*/ 1570987 w 1985548"/>
                <a:gd name="connsiteY19" fmla="*/ 509150 h 1649351"/>
                <a:gd name="connsiteX20" fmla="*/ 1397670 w 1985548"/>
                <a:gd name="connsiteY20" fmla="*/ 378960 h 1649351"/>
                <a:gd name="connsiteX21" fmla="*/ 1221457 w 1985548"/>
                <a:gd name="connsiteY21" fmla="*/ 502931 h 1649351"/>
                <a:gd name="connsiteX22" fmla="*/ 1194102 w 1985548"/>
                <a:gd name="connsiteY22" fmla="*/ 792748 h 1649351"/>
                <a:gd name="connsiteX23" fmla="*/ 1194102 w 1985548"/>
                <a:gd name="connsiteY23" fmla="*/ 1594621 h 1649351"/>
                <a:gd name="connsiteX24" fmla="*/ 1137295 w 1985548"/>
                <a:gd name="connsiteY24" fmla="*/ 1649351 h 1649351"/>
                <a:gd name="connsiteX25" fmla="*/ 842915 w 1985548"/>
                <a:gd name="connsiteY25" fmla="*/ 1649351 h 1649351"/>
                <a:gd name="connsiteX26" fmla="*/ 789842 w 1985548"/>
                <a:gd name="connsiteY26" fmla="*/ 1594621 h 1649351"/>
                <a:gd name="connsiteX27" fmla="*/ 789432 w 1985548"/>
                <a:gd name="connsiteY27" fmla="*/ 792748 h 1649351"/>
                <a:gd name="connsiteX28" fmla="*/ 607828 w 1985548"/>
                <a:gd name="connsiteY28" fmla="*/ 375643 h 1649351"/>
                <a:gd name="connsiteX29" fmla="*/ 404250 w 1985548"/>
                <a:gd name="connsiteY29" fmla="*/ 792748 h 1649351"/>
                <a:gd name="connsiteX30" fmla="*/ 404250 w 1985548"/>
                <a:gd name="connsiteY30" fmla="*/ 1594621 h 1649351"/>
                <a:gd name="connsiteX31" fmla="*/ 347453 w 1985548"/>
                <a:gd name="connsiteY3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85548" h="1649351">
                  <a:moveTo>
                    <a:pt x="347453" y="1649351"/>
                  </a:moveTo>
                  <a:lnTo>
                    <a:pt x="52654" y="1649351"/>
                  </a:lnTo>
                  <a:cubicBezTo>
                    <a:pt x="24460" y="1647275"/>
                    <a:pt x="2076" y="1626130"/>
                    <a:pt x="0" y="1599174"/>
                  </a:cubicBezTo>
                  <a:lnTo>
                    <a:pt x="0" y="86241"/>
                  </a:lnTo>
                  <a:cubicBezTo>
                    <a:pt x="0" y="55974"/>
                    <a:pt x="25289" y="31926"/>
                    <a:pt x="56798" y="31926"/>
                  </a:cubicBezTo>
                  <a:lnTo>
                    <a:pt x="331689" y="31926"/>
                  </a:lnTo>
                  <a:cubicBezTo>
                    <a:pt x="360302" y="33169"/>
                    <a:pt x="383105" y="55144"/>
                    <a:pt x="385181" y="82509"/>
                  </a:cubicBezTo>
                  <a:lnTo>
                    <a:pt x="385181" y="280281"/>
                  </a:lnTo>
                  <a:lnTo>
                    <a:pt x="390573" y="280281"/>
                  </a:lnTo>
                  <a:cubicBezTo>
                    <a:pt x="462296" y="89143"/>
                    <a:pt x="597046" y="0"/>
                    <a:pt x="778650" y="0"/>
                  </a:cubicBezTo>
                  <a:cubicBezTo>
                    <a:pt x="963158" y="0"/>
                    <a:pt x="1078421" y="89143"/>
                    <a:pt x="1161345" y="280281"/>
                  </a:cubicBezTo>
                  <a:cubicBezTo>
                    <a:pt x="1232659" y="89143"/>
                    <a:pt x="1394775" y="0"/>
                    <a:pt x="1568501" y="0"/>
                  </a:cubicBezTo>
                  <a:cubicBezTo>
                    <a:pt x="1692050" y="0"/>
                    <a:pt x="1827219" y="50998"/>
                    <a:pt x="1909724" y="165433"/>
                  </a:cubicBezTo>
                  <a:cubicBezTo>
                    <a:pt x="2003012" y="292720"/>
                    <a:pt x="1983943" y="477639"/>
                    <a:pt x="1983943" y="639755"/>
                  </a:cubicBezTo>
                  <a:lnTo>
                    <a:pt x="1983524" y="1594621"/>
                  </a:lnTo>
                  <a:cubicBezTo>
                    <a:pt x="1983524" y="1624882"/>
                    <a:pt x="1958235" y="1649351"/>
                    <a:pt x="1926727" y="1649351"/>
                  </a:cubicBezTo>
                  <a:lnTo>
                    <a:pt x="1632347" y="1649351"/>
                  </a:lnTo>
                  <a:cubicBezTo>
                    <a:pt x="1602915" y="1647275"/>
                    <a:pt x="1579274" y="1623643"/>
                    <a:pt x="1579274" y="1594621"/>
                  </a:cubicBezTo>
                  <a:lnTo>
                    <a:pt x="1579274" y="792748"/>
                  </a:lnTo>
                  <a:cubicBezTo>
                    <a:pt x="1579274" y="728897"/>
                    <a:pt x="1585084" y="569684"/>
                    <a:pt x="1570987" y="509150"/>
                  </a:cubicBezTo>
                  <a:cubicBezTo>
                    <a:pt x="1549013" y="407569"/>
                    <a:pt x="1483090" y="378960"/>
                    <a:pt x="1397670" y="378960"/>
                  </a:cubicBezTo>
                  <a:cubicBezTo>
                    <a:pt x="1326356" y="378960"/>
                    <a:pt x="1251728" y="426641"/>
                    <a:pt x="1221457" y="502931"/>
                  </a:cubicBezTo>
                  <a:cubicBezTo>
                    <a:pt x="1191197" y="579221"/>
                    <a:pt x="1194102" y="706922"/>
                    <a:pt x="1194102" y="792748"/>
                  </a:cubicBezTo>
                  <a:lnTo>
                    <a:pt x="1194102" y="1594621"/>
                  </a:lnTo>
                  <a:cubicBezTo>
                    <a:pt x="1194102" y="1624882"/>
                    <a:pt x="1168803" y="1649351"/>
                    <a:pt x="1137295" y="1649351"/>
                  </a:cubicBezTo>
                  <a:lnTo>
                    <a:pt x="842915" y="1649351"/>
                  </a:lnTo>
                  <a:cubicBezTo>
                    <a:pt x="813064" y="1647275"/>
                    <a:pt x="789842" y="1623643"/>
                    <a:pt x="789842" y="1594621"/>
                  </a:cubicBezTo>
                  <a:lnTo>
                    <a:pt x="789432" y="792748"/>
                  </a:lnTo>
                  <a:cubicBezTo>
                    <a:pt x="789432" y="623999"/>
                    <a:pt x="817207" y="375643"/>
                    <a:pt x="607828" y="375643"/>
                  </a:cubicBezTo>
                  <a:cubicBezTo>
                    <a:pt x="395964" y="375643"/>
                    <a:pt x="404250" y="617780"/>
                    <a:pt x="404250" y="792748"/>
                  </a:cubicBezTo>
                  <a:lnTo>
                    <a:pt x="404250" y="1594621"/>
                  </a:lnTo>
                  <a:cubicBezTo>
                    <a:pt x="404250" y="1624882"/>
                    <a:pt x="378962" y="1649351"/>
                    <a:pt x="34745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EDA22D6E-D43E-4648-B17C-81E25364B70C}"/>
                </a:ext>
              </a:extLst>
            </p:cNvPr>
            <p:cNvSpPr/>
            <p:nvPr/>
          </p:nvSpPr>
          <p:spPr bwMode="gray">
            <a:xfrm>
              <a:off x="7992824" y="1062113"/>
              <a:ext cx="1337557" cy="1680860"/>
            </a:xfrm>
            <a:custGeom>
              <a:avLst/>
              <a:gdLst>
                <a:gd name="connsiteX0" fmla="*/ 663388 w 1337557"/>
                <a:gd name="connsiteY0" fmla="*/ 0 h 1680860"/>
                <a:gd name="connsiteX1" fmla="*/ 1337558 w 1337557"/>
                <a:gd name="connsiteY1" fmla="*/ 853282 h 1680860"/>
                <a:gd name="connsiteX2" fmla="*/ 663388 w 1337557"/>
                <a:gd name="connsiteY2" fmla="*/ 1680860 h 1680860"/>
                <a:gd name="connsiteX3" fmla="*/ 0 w 1337557"/>
                <a:gd name="connsiteY3" fmla="*/ 837112 h 1680860"/>
                <a:gd name="connsiteX4" fmla="*/ 663388 w 1337557"/>
                <a:gd name="connsiteY4" fmla="*/ 0 h 1680860"/>
                <a:gd name="connsiteX5" fmla="*/ 665874 w 1337557"/>
                <a:gd name="connsiteY5" fmla="*/ 308890 h 1680860"/>
                <a:gd name="connsiteX6" fmla="*/ 434931 w 1337557"/>
                <a:gd name="connsiteY6" fmla="*/ 789432 h 1680860"/>
                <a:gd name="connsiteX7" fmla="*/ 663388 w 1337557"/>
                <a:gd name="connsiteY7" fmla="*/ 1369069 h 1680860"/>
                <a:gd name="connsiteX8" fmla="*/ 902618 w 1337557"/>
                <a:gd name="connsiteY8" fmla="*/ 856599 h 1680860"/>
                <a:gd name="connsiteX9" fmla="*/ 858670 w 1337557"/>
                <a:gd name="connsiteY9" fmla="*/ 455250 h 1680860"/>
                <a:gd name="connsiteX10" fmla="*/ 665874 w 1337557"/>
                <a:gd name="connsiteY10" fmla="*/ 308890 h 168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557" h="1680860">
                  <a:moveTo>
                    <a:pt x="663388" y="0"/>
                  </a:moveTo>
                  <a:cubicBezTo>
                    <a:pt x="1100804" y="0"/>
                    <a:pt x="1337558" y="375643"/>
                    <a:pt x="1337558" y="853282"/>
                  </a:cubicBezTo>
                  <a:cubicBezTo>
                    <a:pt x="1337558" y="1314748"/>
                    <a:pt x="1075935" y="1680860"/>
                    <a:pt x="663388" y="1680860"/>
                  </a:cubicBezTo>
                  <a:cubicBezTo>
                    <a:pt x="233839" y="1680860"/>
                    <a:pt x="0" y="1305213"/>
                    <a:pt x="0" y="837112"/>
                  </a:cubicBezTo>
                  <a:cubicBezTo>
                    <a:pt x="0" y="366107"/>
                    <a:pt x="236744" y="0"/>
                    <a:pt x="663388" y="0"/>
                  </a:cubicBezTo>
                  <a:moveTo>
                    <a:pt x="665874" y="308890"/>
                  </a:moveTo>
                  <a:cubicBezTo>
                    <a:pt x="448618" y="308890"/>
                    <a:pt x="434931" y="604927"/>
                    <a:pt x="434931" y="789432"/>
                  </a:cubicBezTo>
                  <a:cubicBezTo>
                    <a:pt x="434931" y="974353"/>
                    <a:pt x="432035" y="1369069"/>
                    <a:pt x="663388" y="1369069"/>
                  </a:cubicBezTo>
                  <a:cubicBezTo>
                    <a:pt x="891845" y="1369069"/>
                    <a:pt x="902618" y="1050639"/>
                    <a:pt x="902618" y="856599"/>
                  </a:cubicBezTo>
                  <a:cubicBezTo>
                    <a:pt x="902618" y="728897"/>
                    <a:pt x="897227" y="576318"/>
                    <a:pt x="858670" y="455250"/>
                  </a:cubicBezTo>
                  <a:cubicBezTo>
                    <a:pt x="825504" y="349938"/>
                    <a:pt x="759581" y="308890"/>
                    <a:pt x="665874" y="308890"/>
                  </a:cubicBezTo>
                </a:path>
              </a:pathLst>
            </a:custGeom>
            <a:solidFill>
              <a:srgbClr val="000000"/>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30BB40E6-7ABF-4681-884C-D8C0DCC694D5}"/>
                </a:ext>
              </a:extLst>
            </p:cNvPr>
            <p:cNvSpPr/>
            <p:nvPr/>
          </p:nvSpPr>
          <p:spPr bwMode="gray">
            <a:xfrm>
              <a:off x="9550542" y="1062113"/>
              <a:ext cx="1211094" cy="1649351"/>
            </a:xfrm>
            <a:custGeom>
              <a:avLst/>
              <a:gdLst>
                <a:gd name="connsiteX0" fmla="*/ 347033 w 1211094"/>
                <a:gd name="connsiteY0" fmla="*/ 1649351 h 1649351"/>
                <a:gd name="connsiteX1" fmla="*/ 53483 w 1211094"/>
                <a:gd name="connsiteY1" fmla="*/ 1649351 h 1649351"/>
                <a:gd name="connsiteX2" fmla="*/ 409 w 1211094"/>
                <a:gd name="connsiteY2" fmla="*/ 1594621 h 1649351"/>
                <a:gd name="connsiteX3" fmla="*/ 0 w 1211094"/>
                <a:gd name="connsiteY3" fmla="*/ 81265 h 1649351"/>
                <a:gd name="connsiteX4" fmla="*/ 56798 w 1211094"/>
                <a:gd name="connsiteY4" fmla="*/ 31926 h 1649351"/>
                <a:gd name="connsiteX5" fmla="*/ 330032 w 1211094"/>
                <a:gd name="connsiteY5" fmla="*/ 31926 h 1649351"/>
                <a:gd name="connsiteX6" fmla="*/ 382686 w 1211094"/>
                <a:gd name="connsiteY6" fmla="*/ 74217 h 1649351"/>
                <a:gd name="connsiteX7" fmla="*/ 382686 w 1211094"/>
                <a:gd name="connsiteY7" fmla="*/ 305573 h 1649351"/>
                <a:gd name="connsiteX8" fmla="*/ 388077 w 1211094"/>
                <a:gd name="connsiteY8" fmla="*/ 305573 h 1649351"/>
                <a:gd name="connsiteX9" fmla="*/ 789841 w 1211094"/>
                <a:gd name="connsiteY9" fmla="*/ 0 h 1649351"/>
                <a:gd name="connsiteX10" fmla="*/ 1133980 w 1211094"/>
                <a:gd name="connsiteY10" fmla="*/ 178286 h 1649351"/>
                <a:gd name="connsiteX11" fmla="*/ 1211094 w 1211094"/>
                <a:gd name="connsiteY11" fmla="*/ 649290 h 1649351"/>
                <a:gd name="connsiteX12" fmla="*/ 1211094 w 1211094"/>
                <a:gd name="connsiteY12" fmla="*/ 1601669 h 1649351"/>
                <a:gd name="connsiteX13" fmla="*/ 1154287 w 1211094"/>
                <a:gd name="connsiteY13" fmla="*/ 1649351 h 1649351"/>
                <a:gd name="connsiteX14" fmla="*/ 858669 w 1211094"/>
                <a:gd name="connsiteY14" fmla="*/ 1649351 h 1649351"/>
                <a:gd name="connsiteX15" fmla="*/ 806425 w 1211094"/>
                <a:gd name="connsiteY15" fmla="*/ 1601669 h 1649351"/>
                <a:gd name="connsiteX16" fmla="*/ 806425 w 1211094"/>
                <a:gd name="connsiteY16" fmla="*/ 779895 h 1649351"/>
                <a:gd name="connsiteX17" fmla="*/ 621925 w 1211094"/>
                <a:gd name="connsiteY17" fmla="*/ 372326 h 1649351"/>
                <a:gd name="connsiteX18" fmla="*/ 451514 w 1211094"/>
                <a:gd name="connsiteY18" fmla="*/ 493395 h 1649351"/>
                <a:gd name="connsiteX19" fmla="*/ 404660 w 1211094"/>
                <a:gd name="connsiteY19" fmla="*/ 779895 h 1649351"/>
                <a:gd name="connsiteX20" fmla="*/ 404660 w 1211094"/>
                <a:gd name="connsiteY20" fmla="*/ 1594621 h 1649351"/>
                <a:gd name="connsiteX21" fmla="*/ 347033 w 1211094"/>
                <a:gd name="connsiteY21" fmla="*/ 1649351 h 164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1094" h="1649351">
                  <a:moveTo>
                    <a:pt x="347033" y="1649351"/>
                  </a:moveTo>
                  <a:lnTo>
                    <a:pt x="53483" y="1649351"/>
                  </a:lnTo>
                  <a:cubicBezTo>
                    <a:pt x="24041" y="1647275"/>
                    <a:pt x="409" y="1623643"/>
                    <a:pt x="409" y="1594621"/>
                  </a:cubicBezTo>
                  <a:lnTo>
                    <a:pt x="0" y="81265"/>
                  </a:lnTo>
                  <a:cubicBezTo>
                    <a:pt x="2486" y="53486"/>
                    <a:pt x="26946" y="31926"/>
                    <a:pt x="56798" y="31926"/>
                  </a:cubicBezTo>
                  <a:lnTo>
                    <a:pt x="330032" y="31926"/>
                  </a:lnTo>
                  <a:cubicBezTo>
                    <a:pt x="355739" y="33169"/>
                    <a:pt x="376885" y="50583"/>
                    <a:pt x="382686" y="74217"/>
                  </a:cubicBezTo>
                  <a:lnTo>
                    <a:pt x="382686" y="305573"/>
                  </a:lnTo>
                  <a:lnTo>
                    <a:pt x="388077" y="305573"/>
                  </a:lnTo>
                  <a:cubicBezTo>
                    <a:pt x="470592" y="98679"/>
                    <a:pt x="586264" y="0"/>
                    <a:pt x="789841" y="0"/>
                  </a:cubicBezTo>
                  <a:cubicBezTo>
                    <a:pt x="922105" y="0"/>
                    <a:pt x="1051055" y="47681"/>
                    <a:pt x="1133980" y="178286"/>
                  </a:cubicBezTo>
                  <a:cubicBezTo>
                    <a:pt x="1211094" y="299353"/>
                    <a:pt x="1211094" y="502931"/>
                    <a:pt x="1211094" y="649290"/>
                  </a:cubicBezTo>
                  <a:lnTo>
                    <a:pt x="1211094" y="1601669"/>
                  </a:lnTo>
                  <a:cubicBezTo>
                    <a:pt x="1207779" y="1628206"/>
                    <a:pt x="1183319" y="1649351"/>
                    <a:pt x="1154287" y="1649351"/>
                  </a:cubicBezTo>
                  <a:lnTo>
                    <a:pt x="858669" y="1649351"/>
                  </a:lnTo>
                  <a:cubicBezTo>
                    <a:pt x="831723" y="1647275"/>
                    <a:pt x="809330" y="1627377"/>
                    <a:pt x="806425" y="1601669"/>
                  </a:cubicBezTo>
                  <a:lnTo>
                    <a:pt x="806425" y="779895"/>
                  </a:lnTo>
                  <a:cubicBezTo>
                    <a:pt x="806425" y="614463"/>
                    <a:pt x="825503" y="372326"/>
                    <a:pt x="621925" y="372326"/>
                  </a:cubicBezTo>
                  <a:cubicBezTo>
                    <a:pt x="550193" y="372326"/>
                    <a:pt x="484270" y="420422"/>
                    <a:pt x="451514" y="493395"/>
                  </a:cubicBezTo>
                  <a:cubicBezTo>
                    <a:pt x="410051" y="585855"/>
                    <a:pt x="404660" y="677899"/>
                    <a:pt x="404660" y="779895"/>
                  </a:cubicBezTo>
                  <a:lnTo>
                    <a:pt x="404660" y="1594621"/>
                  </a:lnTo>
                  <a:cubicBezTo>
                    <a:pt x="404250" y="1624882"/>
                    <a:pt x="378543" y="1649351"/>
                    <a:pt x="347033" y="1649351"/>
                  </a:cubicBezTo>
                </a:path>
              </a:pathLst>
            </a:custGeom>
            <a:solidFill>
              <a:srgbClr val="000000"/>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8B238210-44D6-4308-AABB-552B2F671612}"/>
                </a:ext>
              </a:extLst>
            </p:cNvPr>
            <p:cNvSpPr/>
            <p:nvPr/>
          </p:nvSpPr>
          <p:spPr bwMode="gray">
            <a:xfrm>
              <a:off x="5101281" y="1047602"/>
              <a:ext cx="1408938" cy="1684589"/>
            </a:xfrm>
            <a:custGeom>
              <a:avLst/>
              <a:gdLst>
                <a:gd name="connsiteX0" fmla="*/ 868623 w 1408938"/>
                <a:gd name="connsiteY0" fmla="*/ 941181 h 1684589"/>
                <a:gd name="connsiteX1" fmla="*/ 813483 w 1408938"/>
                <a:gd name="connsiteY1" fmla="*/ 1253802 h 1684589"/>
                <a:gd name="connsiteX2" fmla="*/ 609486 w 1408938"/>
                <a:gd name="connsiteY2" fmla="*/ 1387724 h 1684589"/>
                <a:gd name="connsiteX3" fmla="*/ 429959 w 1408938"/>
                <a:gd name="connsiteY3" fmla="*/ 1174192 h 1684589"/>
                <a:gd name="connsiteX4" fmla="*/ 868623 w 1408938"/>
                <a:gd name="connsiteY4" fmla="*/ 877330 h 1684589"/>
                <a:gd name="connsiteX5" fmla="*/ 868623 w 1408938"/>
                <a:gd name="connsiteY5" fmla="*/ 941181 h 1684589"/>
                <a:gd name="connsiteX6" fmla="*/ 1165908 w 1408938"/>
                <a:gd name="connsiteY6" fmla="*/ 1659710 h 1684589"/>
                <a:gd name="connsiteX7" fmla="*/ 1096251 w 1408938"/>
                <a:gd name="connsiteY7" fmla="*/ 1666759 h 1684589"/>
                <a:gd name="connsiteX8" fmla="*/ 927087 w 1408938"/>
                <a:gd name="connsiteY8" fmla="*/ 1470229 h 1684589"/>
                <a:gd name="connsiteX9" fmla="*/ 441150 w 1408938"/>
                <a:gd name="connsiteY9" fmla="*/ 1684590 h 1684589"/>
                <a:gd name="connsiteX10" fmla="*/ 0 w 1408938"/>
                <a:gd name="connsiteY10" fmla="*/ 1225199 h 1684589"/>
                <a:gd name="connsiteX11" fmla="*/ 314277 w 1408938"/>
                <a:gd name="connsiteY11" fmla="*/ 743409 h 1684589"/>
                <a:gd name="connsiteX12" fmla="*/ 868623 w 1408938"/>
                <a:gd name="connsiteY12" fmla="*/ 640998 h 1684589"/>
                <a:gd name="connsiteX13" fmla="*/ 868623 w 1408938"/>
                <a:gd name="connsiteY13" fmla="*/ 602853 h 1684589"/>
                <a:gd name="connsiteX14" fmla="*/ 832552 w 1408938"/>
                <a:gd name="connsiteY14" fmla="*/ 389326 h 1684589"/>
                <a:gd name="connsiteX15" fmla="*/ 667122 w 1408938"/>
                <a:gd name="connsiteY15" fmla="*/ 312622 h 1684589"/>
                <a:gd name="connsiteX16" fmla="*/ 430378 w 1408938"/>
                <a:gd name="connsiteY16" fmla="*/ 489663 h 1684589"/>
                <a:gd name="connsiteX17" fmla="*/ 378962 w 1408938"/>
                <a:gd name="connsiteY17" fmla="*/ 543563 h 1684589"/>
                <a:gd name="connsiteX18" fmla="*/ 93288 w 1408938"/>
                <a:gd name="connsiteY18" fmla="*/ 512881 h 1684589"/>
                <a:gd name="connsiteX19" fmla="*/ 49339 w 1408938"/>
                <a:gd name="connsiteY19" fmla="*/ 451104 h 1684589"/>
                <a:gd name="connsiteX20" fmla="*/ 708584 w 1408938"/>
                <a:gd name="connsiteY20" fmla="*/ 0 h 1684589"/>
                <a:gd name="connsiteX21" fmla="*/ 1152640 w 1408938"/>
                <a:gd name="connsiteY21" fmla="*/ 146774 h 1684589"/>
                <a:gd name="connsiteX22" fmla="*/ 1282408 w 1408938"/>
                <a:gd name="connsiteY22" fmla="*/ 653851 h 1684589"/>
                <a:gd name="connsiteX23" fmla="*/ 1282408 w 1408938"/>
                <a:gd name="connsiteY23" fmla="*/ 1113251 h 1684589"/>
                <a:gd name="connsiteX24" fmla="*/ 1393527 w 1408938"/>
                <a:gd name="connsiteY24" fmla="*/ 1386476 h 1684589"/>
                <a:gd name="connsiteX25" fmla="*/ 1392288 w 1408938"/>
                <a:gd name="connsiteY25" fmla="*/ 1464838 h 1684589"/>
                <a:gd name="connsiteX26" fmla="*/ 1166317 w 1408938"/>
                <a:gd name="connsiteY26" fmla="*/ 1660539 h 1684589"/>
                <a:gd name="connsiteX27" fmla="*/ 1165908 w 1408938"/>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8938" h="1684589">
                  <a:moveTo>
                    <a:pt x="868623" y="941181"/>
                  </a:moveTo>
                  <a:cubicBezTo>
                    <a:pt x="868623" y="1056025"/>
                    <a:pt x="871528" y="1151809"/>
                    <a:pt x="813483" y="1253802"/>
                  </a:cubicBezTo>
                  <a:cubicBezTo>
                    <a:pt x="766629" y="1336727"/>
                    <a:pt x="692001" y="1387724"/>
                    <a:pt x="609486" y="1387724"/>
                  </a:cubicBezTo>
                  <a:cubicBezTo>
                    <a:pt x="496300" y="1387724"/>
                    <a:pt x="429959" y="1301485"/>
                    <a:pt x="429959" y="1174192"/>
                  </a:cubicBezTo>
                  <a:cubicBezTo>
                    <a:pt x="429959" y="922938"/>
                    <a:pt x="655101" y="877330"/>
                    <a:pt x="868623" y="877330"/>
                  </a:cubicBezTo>
                  <a:lnTo>
                    <a:pt x="868623" y="941181"/>
                  </a:lnTo>
                  <a:moveTo>
                    <a:pt x="1165908" y="1659710"/>
                  </a:moveTo>
                  <a:cubicBezTo>
                    <a:pt x="1146420" y="1677122"/>
                    <a:pt x="1118225" y="1678370"/>
                    <a:pt x="1096251" y="1666759"/>
                  </a:cubicBezTo>
                  <a:cubicBezTo>
                    <a:pt x="998401" y="1585501"/>
                    <a:pt x="980570" y="1547763"/>
                    <a:pt x="927087" y="1470229"/>
                  </a:cubicBezTo>
                  <a:cubicBezTo>
                    <a:pt x="765382" y="1635250"/>
                    <a:pt x="650539" y="1684590"/>
                    <a:pt x="441150" y="1684590"/>
                  </a:cubicBezTo>
                  <a:cubicBezTo>
                    <a:pt x="192796" y="1684590"/>
                    <a:pt x="0" y="1531599"/>
                    <a:pt x="0" y="1225199"/>
                  </a:cubicBezTo>
                  <a:cubicBezTo>
                    <a:pt x="0" y="985959"/>
                    <a:pt x="129359" y="823015"/>
                    <a:pt x="314277" y="743409"/>
                  </a:cubicBezTo>
                  <a:cubicBezTo>
                    <a:pt x="474326" y="672924"/>
                    <a:pt x="697802" y="660485"/>
                    <a:pt x="868623" y="640998"/>
                  </a:cubicBezTo>
                  <a:lnTo>
                    <a:pt x="868623" y="602853"/>
                  </a:lnTo>
                  <a:cubicBezTo>
                    <a:pt x="868623" y="532783"/>
                    <a:pt x="874014" y="449860"/>
                    <a:pt x="832552" y="389326"/>
                  </a:cubicBezTo>
                  <a:cubicBezTo>
                    <a:pt x="796900" y="335010"/>
                    <a:pt x="728072" y="312622"/>
                    <a:pt x="667122" y="312622"/>
                  </a:cubicBezTo>
                  <a:cubicBezTo>
                    <a:pt x="554755" y="312622"/>
                    <a:pt x="454838" y="370253"/>
                    <a:pt x="430378" y="489663"/>
                  </a:cubicBezTo>
                  <a:cubicBezTo>
                    <a:pt x="425396" y="516199"/>
                    <a:pt x="405908" y="542319"/>
                    <a:pt x="378962" y="543563"/>
                  </a:cubicBezTo>
                  <a:lnTo>
                    <a:pt x="93288" y="512881"/>
                  </a:lnTo>
                  <a:cubicBezTo>
                    <a:pt x="69247" y="507492"/>
                    <a:pt x="42291" y="488005"/>
                    <a:pt x="49339" y="451104"/>
                  </a:cubicBezTo>
                  <a:cubicBezTo>
                    <a:pt x="114853" y="104483"/>
                    <a:pt x="428301" y="0"/>
                    <a:pt x="708584" y="0"/>
                  </a:cubicBezTo>
                  <a:cubicBezTo>
                    <a:pt x="852040" y="0"/>
                    <a:pt x="1039444" y="38145"/>
                    <a:pt x="1152640" y="146774"/>
                  </a:cubicBezTo>
                  <a:cubicBezTo>
                    <a:pt x="1296095" y="280696"/>
                    <a:pt x="1282408" y="459395"/>
                    <a:pt x="1282408" y="653851"/>
                  </a:cubicBezTo>
                  <a:lnTo>
                    <a:pt x="1282408" y="1113251"/>
                  </a:lnTo>
                  <a:cubicBezTo>
                    <a:pt x="1282408" y="1251316"/>
                    <a:pt x="1339625" y="1311848"/>
                    <a:pt x="1393527" y="1386476"/>
                  </a:cubicBezTo>
                  <a:cubicBezTo>
                    <a:pt x="1412186" y="1413013"/>
                    <a:pt x="1416329" y="1444940"/>
                    <a:pt x="1392288" y="1464838"/>
                  </a:cubicBezTo>
                  <a:cubicBezTo>
                    <a:pt x="1332166" y="1515016"/>
                    <a:pt x="1225192" y="1608304"/>
                    <a:pt x="1166317"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sp>
          <p:nvSpPr>
            <p:cNvPr id="26" name="Freihandform: Form 25">
              <a:extLst>
                <a:ext uri="{FF2B5EF4-FFF2-40B4-BE49-F238E27FC236}">
                  <a16:creationId xmlns:a16="http://schemas.microsoft.com/office/drawing/2014/main" id="{77381E45-0454-4764-90B3-17B5A157EF43}"/>
                </a:ext>
              </a:extLst>
            </p:cNvPr>
            <p:cNvSpPr/>
            <p:nvPr/>
          </p:nvSpPr>
          <p:spPr bwMode="gray">
            <a:xfrm>
              <a:off x="1236636" y="1047602"/>
              <a:ext cx="1409309" cy="1684589"/>
            </a:xfrm>
            <a:custGeom>
              <a:avLst/>
              <a:gdLst>
                <a:gd name="connsiteX0" fmla="*/ 868623 w 1409309"/>
                <a:gd name="connsiteY0" fmla="*/ 941181 h 1684589"/>
                <a:gd name="connsiteX1" fmla="*/ 813479 w 1409309"/>
                <a:gd name="connsiteY1" fmla="*/ 1253802 h 1684589"/>
                <a:gd name="connsiteX2" fmla="*/ 609487 w 1409309"/>
                <a:gd name="connsiteY2" fmla="*/ 1387724 h 1684589"/>
                <a:gd name="connsiteX3" fmla="*/ 430373 w 1409309"/>
                <a:gd name="connsiteY3" fmla="*/ 1174192 h 1684589"/>
                <a:gd name="connsiteX4" fmla="*/ 868623 w 1409309"/>
                <a:gd name="connsiteY4" fmla="*/ 877330 h 1684589"/>
                <a:gd name="connsiteX5" fmla="*/ 868623 w 1409309"/>
                <a:gd name="connsiteY5" fmla="*/ 941181 h 1684589"/>
                <a:gd name="connsiteX6" fmla="*/ 1165908 w 1409309"/>
                <a:gd name="connsiteY6" fmla="*/ 1659710 h 1684589"/>
                <a:gd name="connsiteX7" fmla="*/ 1096251 w 1409309"/>
                <a:gd name="connsiteY7" fmla="*/ 1666759 h 1684589"/>
                <a:gd name="connsiteX8" fmla="*/ 927084 w 1409309"/>
                <a:gd name="connsiteY8" fmla="*/ 1470229 h 1684589"/>
                <a:gd name="connsiteX9" fmla="*/ 441152 w 1409309"/>
                <a:gd name="connsiteY9" fmla="*/ 1684590 h 1684589"/>
                <a:gd name="connsiteX10" fmla="*/ 0 w 1409309"/>
                <a:gd name="connsiteY10" fmla="*/ 1225199 h 1684589"/>
                <a:gd name="connsiteX11" fmla="*/ 314279 w 1409309"/>
                <a:gd name="connsiteY11" fmla="*/ 743409 h 1684589"/>
                <a:gd name="connsiteX12" fmla="*/ 868623 w 1409309"/>
                <a:gd name="connsiteY12" fmla="*/ 640998 h 1684589"/>
                <a:gd name="connsiteX13" fmla="*/ 868623 w 1409309"/>
                <a:gd name="connsiteY13" fmla="*/ 602853 h 1684589"/>
                <a:gd name="connsiteX14" fmla="*/ 832966 w 1409309"/>
                <a:gd name="connsiteY14" fmla="*/ 389326 h 1684589"/>
                <a:gd name="connsiteX15" fmla="*/ 667534 w 1409309"/>
                <a:gd name="connsiteY15" fmla="*/ 312622 h 1684589"/>
                <a:gd name="connsiteX16" fmla="*/ 430373 w 1409309"/>
                <a:gd name="connsiteY16" fmla="*/ 489663 h 1684589"/>
                <a:gd name="connsiteX17" fmla="*/ 379375 w 1409309"/>
                <a:gd name="connsiteY17" fmla="*/ 543563 h 1684589"/>
                <a:gd name="connsiteX18" fmla="*/ 93289 w 1409309"/>
                <a:gd name="connsiteY18" fmla="*/ 512881 h 1684589"/>
                <a:gd name="connsiteX19" fmla="*/ 49339 w 1409309"/>
                <a:gd name="connsiteY19" fmla="*/ 451104 h 1684589"/>
                <a:gd name="connsiteX20" fmla="*/ 708581 w 1409309"/>
                <a:gd name="connsiteY20" fmla="*/ 0 h 1684589"/>
                <a:gd name="connsiteX21" fmla="*/ 1152639 w 1409309"/>
                <a:gd name="connsiteY21" fmla="*/ 146774 h 1684589"/>
                <a:gd name="connsiteX22" fmla="*/ 1282408 w 1409309"/>
                <a:gd name="connsiteY22" fmla="*/ 653851 h 1684589"/>
                <a:gd name="connsiteX23" fmla="*/ 1282408 w 1409309"/>
                <a:gd name="connsiteY23" fmla="*/ 1113251 h 1684589"/>
                <a:gd name="connsiteX24" fmla="*/ 1393527 w 1409309"/>
                <a:gd name="connsiteY24" fmla="*/ 1386476 h 1684589"/>
                <a:gd name="connsiteX25" fmla="*/ 1392698 w 1409309"/>
                <a:gd name="connsiteY25" fmla="*/ 1464838 h 1684589"/>
                <a:gd name="connsiteX26" fmla="*/ 1166736 w 1409309"/>
                <a:gd name="connsiteY26" fmla="*/ 1660539 h 1684589"/>
                <a:gd name="connsiteX27" fmla="*/ 1165908 w 1409309"/>
                <a:gd name="connsiteY27" fmla="*/ 1659710 h 168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9309" h="1684589">
                  <a:moveTo>
                    <a:pt x="868623" y="941181"/>
                  </a:moveTo>
                  <a:cubicBezTo>
                    <a:pt x="868623" y="1056025"/>
                    <a:pt x="871525" y="1151809"/>
                    <a:pt x="813479" y="1253802"/>
                  </a:cubicBezTo>
                  <a:cubicBezTo>
                    <a:pt x="766627" y="1336727"/>
                    <a:pt x="692410" y="1387724"/>
                    <a:pt x="609487" y="1387724"/>
                  </a:cubicBezTo>
                  <a:cubicBezTo>
                    <a:pt x="496296" y="1387724"/>
                    <a:pt x="430373" y="1301485"/>
                    <a:pt x="430373" y="1174192"/>
                  </a:cubicBezTo>
                  <a:cubicBezTo>
                    <a:pt x="430373" y="922938"/>
                    <a:pt x="655510" y="877330"/>
                    <a:pt x="868623" y="877330"/>
                  </a:cubicBezTo>
                  <a:lnTo>
                    <a:pt x="868623" y="941181"/>
                  </a:lnTo>
                  <a:moveTo>
                    <a:pt x="1165908" y="1659710"/>
                  </a:moveTo>
                  <a:cubicBezTo>
                    <a:pt x="1146420" y="1677122"/>
                    <a:pt x="1118226" y="1678370"/>
                    <a:pt x="1096251" y="1666759"/>
                  </a:cubicBezTo>
                  <a:cubicBezTo>
                    <a:pt x="998401" y="1585501"/>
                    <a:pt x="980980" y="1547763"/>
                    <a:pt x="927084" y="1470229"/>
                  </a:cubicBezTo>
                  <a:cubicBezTo>
                    <a:pt x="765383" y="1635250"/>
                    <a:pt x="650949" y="1684590"/>
                    <a:pt x="441152" y="1684590"/>
                  </a:cubicBezTo>
                  <a:cubicBezTo>
                    <a:pt x="193211" y="1684590"/>
                    <a:pt x="0" y="1531599"/>
                    <a:pt x="0" y="1225199"/>
                  </a:cubicBezTo>
                  <a:cubicBezTo>
                    <a:pt x="0" y="985959"/>
                    <a:pt x="129775" y="823015"/>
                    <a:pt x="314279" y="743409"/>
                  </a:cubicBezTo>
                  <a:cubicBezTo>
                    <a:pt x="474322" y="672924"/>
                    <a:pt x="697801" y="660485"/>
                    <a:pt x="868623" y="640998"/>
                  </a:cubicBezTo>
                  <a:lnTo>
                    <a:pt x="868623" y="602853"/>
                  </a:lnTo>
                  <a:cubicBezTo>
                    <a:pt x="868623" y="532783"/>
                    <a:pt x="874013" y="449860"/>
                    <a:pt x="832966" y="389326"/>
                  </a:cubicBezTo>
                  <a:cubicBezTo>
                    <a:pt x="796894" y="335010"/>
                    <a:pt x="728068" y="312622"/>
                    <a:pt x="667534" y="312622"/>
                  </a:cubicBezTo>
                  <a:cubicBezTo>
                    <a:pt x="555172" y="312622"/>
                    <a:pt x="454835" y="370253"/>
                    <a:pt x="430373" y="489663"/>
                  </a:cubicBezTo>
                  <a:cubicBezTo>
                    <a:pt x="425397" y="516199"/>
                    <a:pt x="405910" y="542319"/>
                    <a:pt x="379375" y="543563"/>
                  </a:cubicBezTo>
                  <a:lnTo>
                    <a:pt x="93289" y="512881"/>
                  </a:lnTo>
                  <a:cubicBezTo>
                    <a:pt x="69241" y="507492"/>
                    <a:pt x="42705" y="488005"/>
                    <a:pt x="49339" y="451104"/>
                  </a:cubicBezTo>
                  <a:cubicBezTo>
                    <a:pt x="115264" y="104483"/>
                    <a:pt x="428299" y="0"/>
                    <a:pt x="708581" y="0"/>
                  </a:cubicBezTo>
                  <a:cubicBezTo>
                    <a:pt x="852038" y="0"/>
                    <a:pt x="1039444" y="38145"/>
                    <a:pt x="1152639" y="146774"/>
                  </a:cubicBezTo>
                  <a:cubicBezTo>
                    <a:pt x="1296095" y="280696"/>
                    <a:pt x="1282408" y="459395"/>
                    <a:pt x="1282408" y="653851"/>
                  </a:cubicBezTo>
                  <a:lnTo>
                    <a:pt x="1282408" y="1113251"/>
                  </a:lnTo>
                  <a:cubicBezTo>
                    <a:pt x="1282408" y="1251316"/>
                    <a:pt x="1339625" y="1311848"/>
                    <a:pt x="1393527" y="1386476"/>
                  </a:cubicBezTo>
                  <a:cubicBezTo>
                    <a:pt x="1412605" y="1413013"/>
                    <a:pt x="1416749" y="1444940"/>
                    <a:pt x="1392698" y="1464838"/>
                  </a:cubicBezTo>
                  <a:cubicBezTo>
                    <a:pt x="1332576" y="1515016"/>
                    <a:pt x="1225610" y="1608304"/>
                    <a:pt x="1166736" y="1660539"/>
                  </a:cubicBezTo>
                  <a:lnTo>
                    <a:pt x="1165908" y="1659710"/>
                  </a:lnTo>
                </a:path>
              </a:pathLst>
            </a:custGeom>
            <a:solidFill>
              <a:srgbClr val="000000"/>
            </a:solidFill>
            <a:ln w="9525" cap="flat">
              <a:noFill/>
              <a:prstDash val="solid"/>
              <a:miter/>
            </a:ln>
          </p:spPr>
          <p:txBody>
            <a:bodyPr lIns="0" tIns="0" rIns="0" bIns="0" rtlCol="0" anchor="ctr"/>
            <a:lstStyle/>
            <a:p>
              <a:endParaRPr lang="de-DE" dirty="0"/>
            </a:p>
          </p:txBody>
        </p:sp>
      </p:grpSp>
      <p:grpSp>
        <p:nvGrpSpPr>
          <p:cNvPr id="27" name="Gruppieren 26">
            <a:extLst>
              <a:ext uri="{FF2B5EF4-FFF2-40B4-BE49-F238E27FC236}">
                <a16:creationId xmlns:a16="http://schemas.microsoft.com/office/drawing/2014/main" id="{CA8EF990-C91B-13A4-82DE-73EF225D82D4}"/>
              </a:ext>
            </a:extLst>
          </p:cNvPr>
          <p:cNvGrpSpPr/>
          <p:nvPr/>
        </p:nvGrpSpPr>
        <p:grpSpPr bwMode="gray">
          <a:xfrm>
            <a:off x="5200117" y="6241200"/>
            <a:ext cx="1791767" cy="252000"/>
            <a:chOff x="10011075" y="6241200"/>
            <a:chExt cx="1791767" cy="252000"/>
          </a:xfrm>
        </p:grpSpPr>
        <p:sp>
          <p:nvSpPr>
            <p:cNvPr id="28" name="Fußzeile">
              <a:extLst>
                <a:ext uri="{FF2B5EF4-FFF2-40B4-BE49-F238E27FC236}">
                  <a16:creationId xmlns:a16="http://schemas.microsoft.com/office/drawing/2014/main" id="{E676AE12-2F08-9B1C-736F-1262231C9CB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9" name="ICON">
              <a:hlinkClick r:id="rId3" action="ppaction://hlinksldjump"/>
              <a:extLst>
                <a:ext uri="{FF2B5EF4-FFF2-40B4-BE49-F238E27FC236}">
                  <a16:creationId xmlns:a16="http://schemas.microsoft.com/office/drawing/2014/main" id="{E4D27921-1F32-D043-0069-DE16F177924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7738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7EBE-6168-9215-8F8E-9868A049BAB7}"/>
            </a:ext>
          </a:extLst>
        </p:cNvPr>
        <p:cNvGrpSpPr/>
        <p:nvPr/>
      </p:nvGrpSpPr>
      <p:grpSpPr>
        <a:xfrm>
          <a:off x="0" y="0"/>
          <a:ext cx="0" cy="0"/>
          <a:chOff x="0" y="0"/>
          <a:chExt cx="0" cy="0"/>
        </a:xfrm>
      </p:grpSpPr>
      <p:pic>
        <p:nvPicPr>
          <p:cNvPr id="3" name="Bildplatzhalter 2">
            <a:extLst>
              <a:ext uri="{FF2B5EF4-FFF2-40B4-BE49-F238E27FC236}">
                <a16:creationId xmlns:a16="http://schemas.microsoft.com/office/drawing/2014/main" id="{09B11D7C-1089-5857-55F1-A19C30325376}"/>
              </a:ext>
            </a:extLst>
          </p:cNvPr>
          <p:cNvPicPr>
            <a:picLocks noGrp="1" noChangeAspect="1"/>
          </p:cNvPicPr>
          <p:nvPr>
            <p:ph type="pic" sz="quarter" idx="10"/>
          </p:nvPr>
        </p:nvPicPr>
        <p:blipFill>
          <a:blip r:embed="rId2"/>
          <a:srcRect t="82" b="82"/>
          <a:stretch>
            <a:fillRect/>
          </a:stretch>
        </p:blipFill>
        <p:spPr>
          <a:prstGeom prst="rect">
            <a:avLst/>
          </a:prstGeom>
        </p:spPr>
      </p:pic>
    </p:spTree>
    <p:extLst>
      <p:ext uri="{BB962C8B-B14F-4D97-AF65-F5344CB8AC3E}">
        <p14:creationId xmlns:p14="http://schemas.microsoft.com/office/powerpoint/2010/main" val="696580964"/>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Die </a:t>
            </a:r>
            <a:r>
              <a:rPr lang="de-DE" sz="1800" b="1" dirty="0">
                <a:solidFill>
                  <a:schemeClr val="accent6"/>
                </a:solidFill>
                <a:latin typeface="+mj-lt"/>
              </a:rPr>
              <a:t>eignen Prozesse lassen sich nicht nur für interne Aufgaben nutzen sondern auch als externe Dienstleistungen </a:t>
            </a:r>
            <a:r>
              <a:rPr lang="de-DE" sz="1800" dirty="0"/>
              <a:t>anbieten. </a:t>
            </a:r>
          </a:p>
          <a:p>
            <a:pPr marL="0" indent="0">
              <a:buNone/>
            </a:pPr>
            <a:r>
              <a:rPr lang="de-DE" sz="1800" dirty="0"/>
              <a:t>Das Unternehmen erlangt das Image einer innovativen und führenden Organisation auf ihrem Fachgebiet.</a:t>
            </a:r>
          </a:p>
          <a:p>
            <a:pPr marL="0" indent="0">
              <a:buNone/>
            </a:pPr>
            <a:r>
              <a:rPr lang="de-DE" sz="1800" dirty="0"/>
              <a:t>Expertise und überschüssige Kapazitäten lassen sich so gewinnbringend einsetzen.</a:t>
            </a:r>
          </a:p>
          <a:p>
            <a:pPr marL="0" indent="0">
              <a:buNone/>
            </a:pPr>
            <a:r>
              <a:rPr lang="de-DE" sz="1800" dirty="0"/>
              <a:t>Das Konzept eignet sich besonders für Unternehmen, die über einzigartige und schwer zu imitierende Kompetenzen verfügen. </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Make More of it</a:t>
            </a:r>
          </a:p>
        </p:txBody>
      </p:sp>
      <p:grpSp>
        <p:nvGrpSpPr>
          <p:cNvPr id="16" name="Gruppieren 15">
            <a:extLst>
              <a:ext uri="{FF2B5EF4-FFF2-40B4-BE49-F238E27FC236}">
                <a16:creationId xmlns:a16="http://schemas.microsoft.com/office/drawing/2014/main" id="{F656F2BC-5FC9-AAAA-0EE5-7125B19724BA}"/>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D1E135DB-0F5B-966C-B236-14532590C82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2" action="ppaction://hlinksldjump"/>
              <a:extLst>
                <a:ext uri="{FF2B5EF4-FFF2-40B4-BE49-F238E27FC236}">
                  <a16:creationId xmlns:a16="http://schemas.microsoft.com/office/drawing/2014/main" id="{C2636713-3B51-0620-42DB-3455FAD5127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2" name="Gruppieren 11">
            <a:extLst>
              <a:ext uri="{FF2B5EF4-FFF2-40B4-BE49-F238E27FC236}">
                <a16:creationId xmlns:a16="http://schemas.microsoft.com/office/drawing/2014/main" id="{B139B707-F8A6-C12A-33BA-1D034B00CE45}"/>
              </a:ext>
            </a:extLst>
          </p:cNvPr>
          <p:cNvGrpSpPr>
            <a:grpSpLocks noChangeAspect="1"/>
          </p:cNvGrpSpPr>
          <p:nvPr/>
        </p:nvGrpSpPr>
        <p:grpSpPr bwMode="gray">
          <a:xfrm>
            <a:off x="540070" y="1771200"/>
            <a:ext cx="3780000" cy="3780000"/>
            <a:chOff x="540070" y="1681200"/>
            <a:chExt cx="3780000" cy="3780000"/>
          </a:xfrm>
        </p:grpSpPr>
        <p:sp>
          <p:nvSpPr>
            <p:cNvPr id="10" name="Ellipse 9">
              <a:extLst>
                <a:ext uri="{FF2B5EF4-FFF2-40B4-BE49-F238E27FC236}">
                  <a16:creationId xmlns:a16="http://schemas.microsoft.com/office/drawing/2014/main" id="{57A63171-C991-4ADE-9084-7997578FAD31}"/>
                </a:ext>
              </a:extLst>
            </p:cNvPr>
            <p:cNvSpPr>
              <a:spLocks noChangeAspect="1"/>
            </p:cNvSpPr>
            <p:nvPr/>
          </p:nvSpPr>
          <p:spPr bwMode="gray">
            <a:xfrm>
              <a:off x="540070" y="1681200"/>
              <a:ext cx="3780000" cy="37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0" rtlCol="0" anchor="ctr" anchorCtr="0"/>
            <a:lstStyle/>
            <a:p>
              <a:pPr algn="ctr">
                <a:lnSpc>
                  <a:spcPct val="90000"/>
                </a:lnSpc>
                <a:spcAft>
                  <a:spcPts val="1000"/>
                </a:spcAft>
              </a:pPr>
              <a:r>
                <a:rPr lang="de-DE" sz="1400" b="1" dirty="0">
                  <a:latin typeface="+mj-lt"/>
                </a:rPr>
                <a:t>Anbieten der </a:t>
              </a:r>
              <a:br>
                <a:rPr lang="de-DE" sz="1400" b="1" dirty="0">
                  <a:latin typeface="+mj-lt"/>
                </a:rPr>
              </a:br>
              <a:r>
                <a:rPr lang="de-DE" sz="1400" b="1" dirty="0">
                  <a:latin typeface="+mj-lt"/>
                </a:rPr>
                <a:t>Kernkompetenz als </a:t>
              </a:r>
              <a:br>
                <a:rPr lang="de-DE" sz="1400" b="1" dirty="0">
                  <a:latin typeface="+mj-lt"/>
                </a:rPr>
              </a:br>
              <a:r>
                <a:rPr lang="de-DE" sz="1400" b="1" dirty="0">
                  <a:latin typeface="+mj-lt"/>
                </a:rPr>
                <a:t>externe Dienstleistung</a:t>
              </a:r>
            </a:p>
          </p:txBody>
        </p:sp>
        <p:sp>
          <p:nvSpPr>
            <p:cNvPr id="9" name="Ellipse 8">
              <a:extLst>
                <a:ext uri="{FF2B5EF4-FFF2-40B4-BE49-F238E27FC236}">
                  <a16:creationId xmlns:a16="http://schemas.microsoft.com/office/drawing/2014/main" id="{E345B833-3D7B-488F-B61F-F32D18906C01}"/>
                </a:ext>
              </a:extLst>
            </p:cNvPr>
            <p:cNvSpPr>
              <a:spLocks noChangeAspect="1"/>
            </p:cNvSpPr>
            <p:nvPr/>
          </p:nvSpPr>
          <p:spPr bwMode="gray">
            <a:xfrm>
              <a:off x="1170070" y="2941200"/>
              <a:ext cx="2520000" cy="252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260000" rtlCol="0" anchor="ctr" anchorCtr="0"/>
            <a:lstStyle/>
            <a:p>
              <a:pPr algn="ctr">
                <a:lnSpc>
                  <a:spcPct val="90000"/>
                </a:lnSpc>
                <a:spcAft>
                  <a:spcPts val="1000"/>
                </a:spcAft>
              </a:pPr>
              <a:r>
                <a:rPr lang="de-DE" sz="1400" b="1" dirty="0">
                  <a:latin typeface="+mj-lt"/>
                </a:rPr>
                <a:t>Nutzung der Kernkompetenzen </a:t>
              </a:r>
              <a:br>
                <a:rPr lang="de-DE" sz="1400" b="1" dirty="0">
                  <a:latin typeface="+mj-lt"/>
                </a:rPr>
              </a:br>
              <a:r>
                <a:rPr lang="de-DE" sz="1400" b="1" dirty="0">
                  <a:latin typeface="+mj-lt"/>
                </a:rPr>
                <a:t>für eigene Zwecke</a:t>
              </a:r>
            </a:p>
          </p:txBody>
        </p:sp>
        <p:sp>
          <p:nvSpPr>
            <p:cNvPr id="21" name="Inhaltsplatzhalter 25">
              <a:extLst>
                <a:ext uri="{FF2B5EF4-FFF2-40B4-BE49-F238E27FC236}">
                  <a16:creationId xmlns:a16="http://schemas.microsoft.com/office/drawing/2014/main" id="{B27546CD-ECEB-A040-FBAE-0E79641BB0AB}"/>
                </a:ext>
              </a:extLst>
            </p:cNvPr>
            <p:cNvSpPr txBox="1">
              <a:spLocks noChangeAspect="1"/>
            </p:cNvSpPr>
            <p:nvPr/>
          </p:nvSpPr>
          <p:spPr bwMode="gray">
            <a:xfrm>
              <a:off x="1800070" y="4201200"/>
              <a:ext cx="1260000" cy="1260000"/>
            </a:xfrm>
            <a:prstGeom prst="ellipse">
              <a:avLst/>
            </a:prstGeom>
            <a:solidFill>
              <a:schemeClr val="accent1">
                <a:lumMod val="20000"/>
                <a:lumOff val="80000"/>
              </a:schemeClr>
            </a:solidFill>
            <a:ln>
              <a:solidFill>
                <a:schemeClr val="accent1">
                  <a:lumMod val="50000"/>
                </a:schemeClr>
              </a:solid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800" dirty="0">
                  <a:ln w="6350">
                    <a:noFill/>
                  </a:ln>
                  <a:solidFill>
                    <a:schemeClr val="accent1">
                      <a:lumMod val="50000"/>
                    </a:schemeClr>
                  </a:solidFill>
                  <a:latin typeface="Bebas Neue" panose="020B0506020202020201" pitchFamily="34" charset="0"/>
                </a:rPr>
                <a:t>Kern-kompetenz</a:t>
              </a:r>
            </a:p>
          </p:txBody>
        </p:sp>
      </p:grpSp>
      <p:grpSp>
        <p:nvGrpSpPr>
          <p:cNvPr id="25" name="Gruppieren 24">
            <a:extLst>
              <a:ext uri="{FF2B5EF4-FFF2-40B4-BE49-F238E27FC236}">
                <a16:creationId xmlns:a16="http://schemas.microsoft.com/office/drawing/2014/main" id="{E32860ED-7C11-36AF-685B-EC070263FEE0}"/>
              </a:ext>
            </a:extLst>
          </p:cNvPr>
          <p:cNvGrpSpPr>
            <a:grpSpLocks noChangeAspect="1"/>
          </p:cNvGrpSpPr>
          <p:nvPr/>
        </p:nvGrpSpPr>
        <p:grpSpPr bwMode="gray">
          <a:xfrm>
            <a:off x="5015593" y="1771200"/>
            <a:ext cx="2160000" cy="3780000"/>
            <a:chOff x="5015593" y="1771200"/>
            <a:chExt cx="2160000" cy="3780000"/>
          </a:xfrm>
        </p:grpSpPr>
        <p:cxnSp>
          <p:nvCxnSpPr>
            <p:cNvPr id="13" name="Gerade Verbindung mit Pfeil 12">
              <a:extLst>
                <a:ext uri="{FF2B5EF4-FFF2-40B4-BE49-F238E27FC236}">
                  <a16:creationId xmlns:a16="http://schemas.microsoft.com/office/drawing/2014/main" id="{EE180F16-0E95-4FEB-8C2D-ADF9247F150B}"/>
                </a:ext>
              </a:extLst>
            </p:cNvPr>
            <p:cNvCxnSpPr>
              <a:cxnSpLocks/>
            </p:cNvCxnSpPr>
            <p:nvPr/>
          </p:nvCxnSpPr>
          <p:spPr bwMode="gray">
            <a:xfrm flipV="1">
              <a:off x="5195593" y="3031200"/>
              <a:ext cx="0" cy="162000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Inhaltsplatzhalter 5">
              <a:extLst>
                <a:ext uri="{FF2B5EF4-FFF2-40B4-BE49-F238E27FC236}">
                  <a16:creationId xmlns:a16="http://schemas.microsoft.com/office/drawing/2014/main" id="{8F39A7FB-9085-4413-8ED6-84622DC9CDB1}"/>
                </a:ext>
              </a:extLst>
            </p:cNvPr>
            <p:cNvSpPr txBox="1">
              <a:spLocks/>
            </p:cNvSpPr>
            <p:nvPr/>
          </p:nvSpPr>
          <p:spPr bwMode="gray">
            <a:xfrm>
              <a:off x="5015593" y="4651200"/>
              <a:ext cx="2160000" cy="900000"/>
            </a:xfrm>
            <a:prstGeom prst="rect">
              <a:avLst/>
            </a:prstGeom>
          </p:spPr>
          <p:txBody>
            <a:bodyPr vert="horz" wrap="square" lIns="0" tIns="180000" rIns="0" bIns="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400" dirty="0"/>
                <a:t>Umsatz durch Produkt, das mithilfe der Kernkompetenz hergestellt wird</a:t>
              </a:r>
            </a:p>
          </p:txBody>
        </p:sp>
        <p:sp>
          <p:nvSpPr>
            <p:cNvPr id="15" name="Inhaltsplatzhalter 5">
              <a:extLst>
                <a:ext uri="{FF2B5EF4-FFF2-40B4-BE49-F238E27FC236}">
                  <a16:creationId xmlns:a16="http://schemas.microsoft.com/office/drawing/2014/main" id="{0E03CE77-B855-4F62-A802-6C4270C6D001}"/>
                </a:ext>
              </a:extLst>
            </p:cNvPr>
            <p:cNvSpPr txBox="1">
              <a:spLocks/>
            </p:cNvSpPr>
            <p:nvPr/>
          </p:nvSpPr>
          <p:spPr bwMode="gray">
            <a:xfrm>
              <a:off x="5015593" y="1771200"/>
              <a:ext cx="2160000" cy="900000"/>
            </a:xfrm>
            <a:prstGeom prst="rect">
              <a:avLst/>
            </a:prstGeom>
          </p:spPr>
          <p:txBody>
            <a:bodyPr vert="horz" wrap="square" lIns="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400" dirty="0"/>
                <a:t>Umsatz durch die Bereit-stellung der Kernkompetenz als Dienstleistung</a:t>
              </a:r>
            </a:p>
          </p:txBody>
        </p:sp>
        <p:cxnSp>
          <p:nvCxnSpPr>
            <p:cNvPr id="22" name="Gerader Verbinder 21">
              <a:extLst>
                <a:ext uri="{FF2B5EF4-FFF2-40B4-BE49-F238E27FC236}">
                  <a16:creationId xmlns:a16="http://schemas.microsoft.com/office/drawing/2014/main" id="{8650378F-0D1D-5ACA-4769-CF2A25EEABEC}"/>
                </a:ext>
              </a:extLst>
            </p:cNvPr>
            <p:cNvCxnSpPr/>
            <p:nvPr/>
          </p:nvCxnSpPr>
          <p:spPr bwMode="gray">
            <a:xfrm>
              <a:off x="5015593" y="46512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2B3A77A6-AD2F-8F91-9216-F5B81CFD77A3}"/>
                </a:ext>
              </a:extLst>
            </p:cNvPr>
            <p:cNvCxnSpPr/>
            <p:nvPr/>
          </p:nvCxnSpPr>
          <p:spPr bwMode="gray">
            <a:xfrm>
              <a:off x="5015593" y="26712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pic>
        <p:nvPicPr>
          <p:cNvPr id="3" name="Grafik 2" descr="Ein Bild, das Text enthält.&#10;&#10;Automatisch generierte Beschreibung">
            <a:extLst>
              <a:ext uri="{FF2B5EF4-FFF2-40B4-BE49-F238E27FC236}">
                <a16:creationId xmlns:a16="http://schemas.microsoft.com/office/drawing/2014/main" id="{5D963F3F-BE35-37CE-6565-B27EB3C8002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826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E78D4126-0DFD-4262-9096-C8EE5BDAFF3C}"/>
              </a:ext>
            </a:extLst>
          </p:cNvPr>
          <p:cNvSpPr>
            <a:spLocks noGrp="1"/>
          </p:cNvSpPr>
          <p:nvPr>
            <p:ph sz="half" idx="1"/>
          </p:nvPr>
        </p:nvSpPr>
        <p:spPr bwMode="gray"/>
        <p:txBody>
          <a:bodyPr vert="horz" lIns="0" tIns="1980000" rIns="360000" bIns="0" rtlCol="0">
            <a:noAutofit/>
          </a:bodyPr>
          <a:lstStyle/>
          <a:p>
            <a:pPr marL="0" indent="0">
              <a:buNone/>
            </a:pPr>
            <a:r>
              <a:rPr lang="de-DE" sz="1600" dirty="0"/>
              <a:t>Bei der Produktion anfallende Nebenprodukte werden vom Chemiekonzern an andere Unternehmen gewinnbringend weiterverkauft.</a:t>
            </a:r>
          </a:p>
        </p:txBody>
      </p:sp>
      <p:sp>
        <p:nvSpPr>
          <p:cNvPr id="4" name="Inhaltsplatzhalter 3">
            <a:extLst>
              <a:ext uri="{FF2B5EF4-FFF2-40B4-BE49-F238E27FC236}">
                <a16:creationId xmlns:a16="http://schemas.microsoft.com/office/drawing/2014/main" id="{29FA03FA-8AFE-46A3-B261-FD2A7A4574C6}"/>
              </a:ext>
            </a:extLst>
          </p:cNvPr>
          <p:cNvSpPr>
            <a:spLocks noGrp="1"/>
          </p:cNvSpPr>
          <p:nvPr>
            <p:ph sz="half" idx="14"/>
          </p:nvPr>
        </p:nvSpPr>
        <p:spPr bwMode="gray"/>
        <p:txBody>
          <a:bodyPr vert="horz" lIns="0" tIns="1980000" rIns="360000" bIns="0" rtlCol="0">
            <a:noAutofit/>
          </a:bodyPr>
          <a:lstStyle/>
          <a:p>
            <a:pPr marL="0" indent="0">
              <a:buNone/>
            </a:pPr>
            <a:r>
              <a:rPr lang="de-DE" sz="1600" dirty="0"/>
              <a:t>Porsche bietet seine Kompetenz auf dem Gebiet der Kosteneffizienz als externer Berater auf dem Markt für andere Unternehmen an.</a:t>
            </a:r>
          </a:p>
        </p:txBody>
      </p:sp>
      <p:pic>
        <p:nvPicPr>
          <p:cNvPr id="33" name="Bildplatzhalter 14">
            <a:extLst>
              <a:ext uri="{FF2B5EF4-FFF2-40B4-BE49-F238E27FC236}">
                <a16:creationId xmlns:a16="http://schemas.microsoft.com/office/drawing/2014/main" id="{934D78CD-E73E-4701-BE9A-E428E6288B5A}"/>
              </a:ext>
            </a:extLst>
          </p:cNvPr>
          <p:cNvPicPr>
            <a:picLocks noGrp="1" noChangeAspect="1"/>
          </p:cNvPicPr>
          <p:nvPr>
            <p:ph type="pic" sz="quarter" idx="15"/>
          </p:nvPr>
        </p:nvPicPr>
        <p:blipFill rotWithShape="1">
          <a:blip r:embed="rId2"/>
          <a:srcRect l="9776" r="9776"/>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Make More of it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6914"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Was sind die Kern-kompetenzen unseres Unternehmens?</a:t>
            </a:r>
          </a:p>
          <a:p>
            <a:pPr>
              <a:lnSpc>
                <a:spcPct val="90000"/>
              </a:lnSpc>
              <a:spcAft>
                <a:spcPts val="1000"/>
              </a:spcAft>
            </a:pPr>
            <a:r>
              <a:rPr lang="de-DE" sz="1600" dirty="0">
                <a:solidFill>
                  <a:schemeClr val="bg1"/>
                </a:solidFill>
              </a:rPr>
              <a:t>Gibt es Analogien zu anderen Branchen und haben wir die Chance, uns auf neuen Märkten zu orientieren?</a:t>
            </a:r>
          </a:p>
          <a:p>
            <a:pPr>
              <a:lnSpc>
                <a:spcPct val="90000"/>
              </a:lnSpc>
              <a:spcAft>
                <a:spcPts val="1000"/>
              </a:spcAft>
            </a:pPr>
            <a:r>
              <a:rPr lang="de-DE" sz="1600" dirty="0">
                <a:solidFill>
                  <a:schemeClr val="bg1"/>
                </a:solidFill>
              </a:rPr>
              <a:t>Haben wir ausreichend validiertes Wissen über den Zielmarkt und dessen Eigenschaften?</a:t>
            </a:r>
          </a:p>
        </p:txBody>
      </p:sp>
      <p:sp>
        <p:nvSpPr>
          <p:cNvPr id="11" name="Inhaltsplatzhalter 25">
            <a:extLst>
              <a:ext uri="{FF2B5EF4-FFF2-40B4-BE49-F238E27FC236}">
                <a16:creationId xmlns:a16="http://schemas.microsoft.com/office/drawing/2014/main" id="{C0BF5B95-E19F-404E-8B19-A143EFB2D80A}"/>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BASF</a:t>
            </a:r>
          </a:p>
        </p:txBody>
      </p:sp>
      <p:cxnSp>
        <p:nvCxnSpPr>
          <p:cNvPr id="13" name="Gerader Verbinder 12">
            <a:extLst>
              <a:ext uri="{FF2B5EF4-FFF2-40B4-BE49-F238E27FC236}">
                <a16:creationId xmlns:a16="http://schemas.microsoft.com/office/drawing/2014/main" id="{C383A736-2E58-4537-A970-0D5F73F20884}"/>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6569076B-461D-4CE4-BBD7-C343F9037D53}"/>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Porsche Consulting und </a:t>
            </a:r>
            <a:br>
              <a:rPr lang="de-DE" dirty="0"/>
            </a:br>
            <a:r>
              <a:rPr lang="de-DE" dirty="0"/>
              <a:t>Porsche Engineering</a:t>
            </a:r>
          </a:p>
        </p:txBody>
      </p:sp>
      <p:cxnSp>
        <p:nvCxnSpPr>
          <p:cNvPr id="22" name="Gerader Verbinder 21">
            <a:extLst>
              <a:ext uri="{FF2B5EF4-FFF2-40B4-BE49-F238E27FC236}">
                <a16:creationId xmlns:a16="http://schemas.microsoft.com/office/drawing/2014/main" id="{A31411E4-F8E9-4C0E-94CF-F2C673E28818}"/>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5" name="Grafik 23">
            <a:extLst>
              <a:ext uri="{FF2B5EF4-FFF2-40B4-BE49-F238E27FC236}">
                <a16:creationId xmlns:a16="http://schemas.microsoft.com/office/drawing/2014/main" id="{08621C90-1C5B-4200-BC3D-ABEF8CEC2659}"/>
              </a:ext>
            </a:extLst>
          </p:cNvPr>
          <p:cNvGrpSpPr>
            <a:grpSpLocks noChangeAspect="1"/>
          </p:cNvGrpSpPr>
          <p:nvPr/>
        </p:nvGrpSpPr>
        <p:grpSpPr bwMode="gray">
          <a:xfrm>
            <a:off x="540070" y="2086957"/>
            <a:ext cx="900000" cy="325043"/>
            <a:chOff x="0" y="1226547"/>
            <a:chExt cx="12193230" cy="4403669"/>
          </a:xfrm>
          <a:solidFill>
            <a:srgbClr val="000000"/>
          </a:solidFill>
        </p:grpSpPr>
        <p:sp>
          <p:nvSpPr>
            <p:cNvPr id="36" name="Freihandform: Form 35">
              <a:extLst>
                <a:ext uri="{FF2B5EF4-FFF2-40B4-BE49-F238E27FC236}">
                  <a16:creationId xmlns:a16="http://schemas.microsoft.com/office/drawing/2014/main" id="{E8B9D1AE-3ED6-4284-BCDF-62AB2C9482C6}"/>
                </a:ext>
              </a:extLst>
            </p:cNvPr>
            <p:cNvSpPr/>
            <p:nvPr/>
          </p:nvSpPr>
          <p:spPr bwMode="gray">
            <a:xfrm>
              <a:off x="0" y="1291899"/>
              <a:ext cx="2184205" cy="2184162"/>
            </a:xfrm>
            <a:custGeom>
              <a:avLst/>
              <a:gdLst>
                <a:gd name="connsiteX0" fmla="*/ 0 w 2184205"/>
                <a:gd name="connsiteY0" fmla="*/ 0 h 2184162"/>
                <a:gd name="connsiteX1" fmla="*/ 0 w 2184205"/>
                <a:gd name="connsiteY1" fmla="*/ 2184163 h 2184162"/>
                <a:gd name="connsiteX2" fmla="*/ 2184206 w 2184205"/>
                <a:gd name="connsiteY2" fmla="*/ 2184163 h 2184162"/>
                <a:gd name="connsiteX3" fmla="*/ 2184206 w 2184205"/>
                <a:gd name="connsiteY3" fmla="*/ 0 h 2184162"/>
                <a:gd name="connsiteX4" fmla="*/ 1512139 w 2184205"/>
                <a:gd name="connsiteY4" fmla="*/ 1512097 h 2184162"/>
                <a:gd name="connsiteX5" fmla="*/ 671897 w 2184205"/>
                <a:gd name="connsiteY5" fmla="*/ 1512097 h 2184162"/>
                <a:gd name="connsiteX6" fmla="*/ 671897 w 2184205"/>
                <a:gd name="connsiteY6" fmla="*/ 671854 h 2184162"/>
                <a:gd name="connsiteX7" fmla="*/ 1512139 w 2184205"/>
                <a:gd name="connsiteY7" fmla="*/ 671854 h 21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4205" h="2184162">
                  <a:moveTo>
                    <a:pt x="0" y="0"/>
                  </a:moveTo>
                  <a:lnTo>
                    <a:pt x="0" y="2184163"/>
                  </a:lnTo>
                  <a:lnTo>
                    <a:pt x="2184206" y="2184163"/>
                  </a:lnTo>
                  <a:lnTo>
                    <a:pt x="2184206" y="0"/>
                  </a:lnTo>
                  <a:close/>
                  <a:moveTo>
                    <a:pt x="1512139" y="1512097"/>
                  </a:moveTo>
                  <a:lnTo>
                    <a:pt x="671897" y="1512097"/>
                  </a:lnTo>
                  <a:lnTo>
                    <a:pt x="671897" y="671854"/>
                  </a:lnTo>
                  <a:lnTo>
                    <a:pt x="1512139" y="671854"/>
                  </a:lnTo>
                  <a:close/>
                </a:path>
              </a:pathLst>
            </a:custGeom>
            <a:solidFill>
              <a:srgbClr val="000000"/>
            </a:solidFill>
            <a:ln w="4244"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D68C4E50-1C71-4FEC-AD4E-ABE470430CB5}"/>
                </a:ext>
              </a:extLst>
            </p:cNvPr>
            <p:cNvSpPr/>
            <p:nvPr/>
          </p:nvSpPr>
          <p:spPr bwMode="gray">
            <a:xfrm>
              <a:off x="2856229" y="1963923"/>
              <a:ext cx="840072" cy="840072"/>
            </a:xfrm>
            <a:custGeom>
              <a:avLst/>
              <a:gdLst>
                <a:gd name="connsiteX0" fmla="*/ 0 w 840072"/>
                <a:gd name="connsiteY0" fmla="*/ 0 h 840072"/>
                <a:gd name="connsiteX1" fmla="*/ 840073 w 840072"/>
                <a:gd name="connsiteY1" fmla="*/ 0 h 840072"/>
                <a:gd name="connsiteX2" fmla="*/ 840073 w 840072"/>
                <a:gd name="connsiteY2" fmla="*/ 840072 h 840072"/>
                <a:gd name="connsiteX3" fmla="*/ 0 w 840072"/>
                <a:gd name="connsiteY3" fmla="*/ 840072 h 840072"/>
              </a:gdLst>
              <a:ahLst/>
              <a:cxnLst>
                <a:cxn ang="0">
                  <a:pos x="connsiteX0" y="connsiteY0"/>
                </a:cxn>
                <a:cxn ang="0">
                  <a:pos x="connsiteX1" y="connsiteY1"/>
                </a:cxn>
                <a:cxn ang="0">
                  <a:pos x="connsiteX2" y="connsiteY2"/>
                </a:cxn>
                <a:cxn ang="0">
                  <a:pos x="connsiteX3" y="connsiteY3"/>
                </a:cxn>
              </a:cxnLst>
              <a:rect l="l" t="t" r="r" b="b"/>
              <a:pathLst>
                <a:path w="840072" h="840072">
                  <a:moveTo>
                    <a:pt x="0" y="0"/>
                  </a:moveTo>
                  <a:lnTo>
                    <a:pt x="840073" y="0"/>
                  </a:lnTo>
                  <a:lnTo>
                    <a:pt x="840073" y="840072"/>
                  </a:lnTo>
                  <a:lnTo>
                    <a:pt x="0" y="840072"/>
                  </a:lnTo>
                  <a:close/>
                </a:path>
              </a:pathLst>
            </a:custGeom>
            <a:solidFill>
              <a:srgbClr val="000000"/>
            </a:solidFill>
            <a:ln w="4244"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1D3F1421-642E-4642-9E11-8CA4EA0ED535}"/>
                </a:ext>
              </a:extLst>
            </p:cNvPr>
            <p:cNvSpPr/>
            <p:nvPr/>
          </p:nvSpPr>
          <p:spPr bwMode="gray">
            <a:xfrm>
              <a:off x="4367774" y="1291899"/>
              <a:ext cx="1984329" cy="2183908"/>
            </a:xfrm>
            <a:custGeom>
              <a:avLst/>
              <a:gdLst>
                <a:gd name="connsiteX0" fmla="*/ 552 w 1984329"/>
                <a:gd name="connsiteY0" fmla="*/ 0 h 2183908"/>
                <a:gd name="connsiteX1" fmla="*/ 1217460 w 1984329"/>
                <a:gd name="connsiteY1" fmla="*/ 0 h 2183908"/>
                <a:gd name="connsiteX2" fmla="*/ 1868181 w 1984329"/>
                <a:gd name="connsiteY2" fmla="*/ 570007 h 2183908"/>
                <a:gd name="connsiteX3" fmla="*/ 1590562 w 1984329"/>
                <a:gd name="connsiteY3" fmla="*/ 1010370 h 2183908"/>
                <a:gd name="connsiteX4" fmla="*/ 1984330 w 1984329"/>
                <a:gd name="connsiteY4" fmla="*/ 1537134 h 2183908"/>
                <a:gd name="connsiteX5" fmla="*/ 1219073 w 1984329"/>
                <a:gd name="connsiteY5" fmla="*/ 2183909 h 2183908"/>
                <a:gd name="connsiteX6" fmla="*/ 0 w 1984329"/>
                <a:gd name="connsiteY6" fmla="*/ 2183909 h 2183908"/>
                <a:gd name="connsiteX7" fmla="*/ 665192 w 1984329"/>
                <a:gd name="connsiteY7" fmla="*/ 1690881 h 2183908"/>
                <a:gd name="connsiteX8" fmla="*/ 1105513 w 1984329"/>
                <a:gd name="connsiteY8" fmla="*/ 1690881 h 2183908"/>
                <a:gd name="connsiteX9" fmla="*/ 1332930 w 1984329"/>
                <a:gd name="connsiteY9" fmla="*/ 1479548 h 2183908"/>
                <a:gd name="connsiteX10" fmla="*/ 1127834 w 1984329"/>
                <a:gd name="connsiteY10" fmla="*/ 1298599 h 2183908"/>
                <a:gd name="connsiteX11" fmla="*/ 665192 w 1984329"/>
                <a:gd name="connsiteY11" fmla="*/ 1298599 h 2183908"/>
                <a:gd name="connsiteX12" fmla="*/ 666762 w 1984329"/>
                <a:gd name="connsiteY12" fmla="*/ 859890 h 2183908"/>
                <a:gd name="connsiteX13" fmla="*/ 1020640 w 1984329"/>
                <a:gd name="connsiteY13" fmla="*/ 859890 h 2183908"/>
                <a:gd name="connsiteX14" fmla="*/ 1246868 w 1984329"/>
                <a:gd name="connsiteY14" fmla="*/ 674103 h 2183908"/>
                <a:gd name="connsiteX15" fmla="*/ 1067065 w 1984329"/>
                <a:gd name="connsiteY15" fmla="*/ 505970 h 2183908"/>
                <a:gd name="connsiteX16" fmla="*/ 666762 w 1984329"/>
                <a:gd name="connsiteY16" fmla="*/ 505970 h 218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4329" h="2183908">
                  <a:moveTo>
                    <a:pt x="552" y="0"/>
                  </a:moveTo>
                  <a:lnTo>
                    <a:pt x="1217460" y="0"/>
                  </a:lnTo>
                  <a:cubicBezTo>
                    <a:pt x="1664147" y="0"/>
                    <a:pt x="1868181" y="297819"/>
                    <a:pt x="1868181" y="570007"/>
                  </a:cubicBezTo>
                  <a:cubicBezTo>
                    <a:pt x="1868181" y="766063"/>
                    <a:pt x="1792814" y="892524"/>
                    <a:pt x="1590562" y="1010370"/>
                  </a:cubicBezTo>
                  <a:cubicBezTo>
                    <a:pt x="1845648" y="1104664"/>
                    <a:pt x="1984330" y="1274749"/>
                    <a:pt x="1984330" y="1537134"/>
                  </a:cubicBezTo>
                  <a:cubicBezTo>
                    <a:pt x="1984330" y="1850909"/>
                    <a:pt x="1756488" y="2183909"/>
                    <a:pt x="1219073" y="2183909"/>
                  </a:cubicBezTo>
                  <a:lnTo>
                    <a:pt x="0" y="2183909"/>
                  </a:lnTo>
                  <a:close/>
                  <a:moveTo>
                    <a:pt x="665192" y="1690881"/>
                  </a:moveTo>
                  <a:lnTo>
                    <a:pt x="1105513" y="1690881"/>
                  </a:lnTo>
                  <a:cubicBezTo>
                    <a:pt x="1262528" y="1690881"/>
                    <a:pt x="1332930" y="1578679"/>
                    <a:pt x="1332930" y="1479548"/>
                  </a:cubicBezTo>
                  <a:cubicBezTo>
                    <a:pt x="1332930" y="1525421"/>
                    <a:pt x="1353130" y="1298599"/>
                    <a:pt x="1127834" y="1298599"/>
                  </a:cubicBezTo>
                  <a:lnTo>
                    <a:pt x="665192" y="1298599"/>
                  </a:lnTo>
                  <a:close/>
                  <a:moveTo>
                    <a:pt x="666762" y="859890"/>
                  </a:moveTo>
                  <a:lnTo>
                    <a:pt x="1020640" y="859890"/>
                  </a:lnTo>
                  <a:cubicBezTo>
                    <a:pt x="1182408" y="859890"/>
                    <a:pt x="1246868" y="784566"/>
                    <a:pt x="1246868" y="674103"/>
                  </a:cubicBezTo>
                  <a:cubicBezTo>
                    <a:pt x="1246868" y="648642"/>
                    <a:pt x="1238975" y="505970"/>
                    <a:pt x="1067065" y="505970"/>
                  </a:cubicBezTo>
                  <a:lnTo>
                    <a:pt x="666762" y="505970"/>
                  </a:lnTo>
                  <a:close/>
                </a:path>
              </a:pathLst>
            </a:custGeom>
            <a:solidFill>
              <a:srgbClr val="000000"/>
            </a:solidFill>
            <a:ln w="4244" cap="flat">
              <a:noFill/>
              <a:prstDash val="solid"/>
              <a:miter/>
            </a:ln>
          </p:spPr>
          <p:txBody>
            <a:bodyPr lIns="0" tIns="0" rIns="0" bIns="0" rtlCol="0" anchor="ctr"/>
            <a:lstStyle/>
            <a:p>
              <a:endParaRPr lang="de-DE" dirty="0"/>
            </a:p>
          </p:txBody>
        </p:sp>
        <p:sp>
          <p:nvSpPr>
            <p:cNvPr id="39" name="Freihandform: Form 38">
              <a:extLst>
                <a:ext uri="{FF2B5EF4-FFF2-40B4-BE49-F238E27FC236}">
                  <a16:creationId xmlns:a16="http://schemas.microsoft.com/office/drawing/2014/main" id="{3155833E-4518-439D-91C7-F2F16AFFACD5}"/>
                </a:ext>
              </a:extLst>
            </p:cNvPr>
            <p:cNvSpPr/>
            <p:nvPr/>
          </p:nvSpPr>
          <p:spPr bwMode="gray">
            <a:xfrm>
              <a:off x="6240793" y="1291899"/>
              <a:ext cx="2308331" cy="2181234"/>
            </a:xfrm>
            <a:custGeom>
              <a:avLst/>
              <a:gdLst>
                <a:gd name="connsiteX0" fmla="*/ 803365 w 2308331"/>
                <a:gd name="connsiteY0" fmla="*/ 0 h 2181234"/>
                <a:gd name="connsiteX1" fmla="*/ 1506962 w 2308331"/>
                <a:gd name="connsiteY1" fmla="*/ 0 h 2181234"/>
                <a:gd name="connsiteX2" fmla="*/ 2308332 w 2308331"/>
                <a:gd name="connsiteY2" fmla="*/ 2181235 h 2181234"/>
                <a:gd name="connsiteX3" fmla="*/ 1586148 w 2308331"/>
                <a:gd name="connsiteY3" fmla="*/ 2181235 h 2181234"/>
                <a:gd name="connsiteX4" fmla="*/ 1480439 w 2308331"/>
                <a:gd name="connsiteY4" fmla="*/ 1854474 h 2181234"/>
                <a:gd name="connsiteX5" fmla="*/ 806293 w 2308331"/>
                <a:gd name="connsiteY5" fmla="*/ 1854474 h 2181234"/>
                <a:gd name="connsiteX6" fmla="*/ 716667 w 2308331"/>
                <a:gd name="connsiteY6" fmla="*/ 2179537 h 2181234"/>
                <a:gd name="connsiteX7" fmla="*/ 0 w 2308331"/>
                <a:gd name="connsiteY7" fmla="*/ 2179537 h 2181234"/>
                <a:gd name="connsiteX8" fmla="*/ 1126561 w 2308331"/>
                <a:gd name="connsiteY8" fmla="*/ 647581 h 2181234"/>
                <a:gd name="connsiteX9" fmla="*/ 940817 w 2308331"/>
                <a:gd name="connsiteY9" fmla="*/ 1376045 h 2181234"/>
                <a:gd name="connsiteX10" fmla="*/ 1337937 w 2308331"/>
                <a:gd name="connsiteY10" fmla="*/ 1376045 h 2181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331" h="2181234">
                  <a:moveTo>
                    <a:pt x="803365" y="0"/>
                  </a:moveTo>
                  <a:lnTo>
                    <a:pt x="1506962" y="0"/>
                  </a:lnTo>
                  <a:lnTo>
                    <a:pt x="2308332" y="2181235"/>
                  </a:lnTo>
                  <a:lnTo>
                    <a:pt x="1586148" y="2181235"/>
                  </a:lnTo>
                  <a:lnTo>
                    <a:pt x="1480439" y="1854474"/>
                  </a:lnTo>
                  <a:lnTo>
                    <a:pt x="806293" y="1854474"/>
                  </a:lnTo>
                  <a:lnTo>
                    <a:pt x="716667" y="2179537"/>
                  </a:lnTo>
                  <a:lnTo>
                    <a:pt x="0" y="2179537"/>
                  </a:lnTo>
                  <a:close/>
                  <a:moveTo>
                    <a:pt x="1126561" y="647581"/>
                  </a:moveTo>
                  <a:lnTo>
                    <a:pt x="940817" y="1376045"/>
                  </a:lnTo>
                  <a:lnTo>
                    <a:pt x="1337937" y="1376045"/>
                  </a:lnTo>
                  <a:close/>
                </a:path>
              </a:pathLst>
            </a:custGeom>
            <a:solidFill>
              <a:srgbClr val="000000"/>
            </a:solidFill>
            <a:ln w="4244" cap="flat">
              <a:noFill/>
              <a:prstDash val="solid"/>
              <a:miter/>
            </a:ln>
          </p:spPr>
          <p:txBody>
            <a:bodyPr lIns="0" tIns="0" rIns="0" bIns="0" rtlCol="0" anchor="ctr"/>
            <a:lstStyle/>
            <a:p>
              <a:endParaRPr lang="de-DE" dirty="0"/>
            </a:p>
          </p:txBody>
        </p:sp>
        <p:sp>
          <p:nvSpPr>
            <p:cNvPr id="40" name="Freihandform: Form 39">
              <a:extLst>
                <a:ext uri="{FF2B5EF4-FFF2-40B4-BE49-F238E27FC236}">
                  <a16:creationId xmlns:a16="http://schemas.microsoft.com/office/drawing/2014/main" id="{06F516EC-FBFA-4150-9F05-AB194A929654}"/>
                </a:ext>
              </a:extLst>
            </p:cNvPr>
            <p:cNvSpPr/>
            <p:nvPr/>
          </p:nvSpPr>
          <p:spPr bwMode="gray">
            <a:xfrm>
              <a:off x="8409679" y="1226547"/>
              <a:ext cx="1995109" cy="2311854"/>
            </a:xfrm>
            <a:custGeom>
              <a:avLst/>
              <a:gdLst>
                <a:gd name="connsiteX0" fmla="*/ 1261594 w 1995109"/>
                <a:gd name="connsiteY0" fmla="*/ 714079 h 2311854"/>
                <a:gd name="connsiteX1" fmla="*/ 1932600 w 1995109"/>
                <a:gd name="connsiteY1" fmla="*/ 714079 h 2311854"/>
                <a:gd name="connsiteX2" fmla="*/ 992801 w 1995109"/>
                <a:gd name="connsiteY2" fmla="*/ 0 h 2311854"/>
                <a:gd name="connsiteX3" fmla="*/ 42903 w 1995109"/>
                <a:gd name="connsiteY3" fmla="*/ 693285 h 2311854"/>
                <a:gd name="connsiteX4" fmla="*/ 638966 w 1995109"/>
                <a:gd name="connsiteY4" fmla="*/ 1296901 h 2311854"/>
                <a:gd name="connsiteX5" fmla="*/ 1173666 w 1995109"/>
                <a:gd name="connsiteY5" fmla="*/ 1452261 h 2311854"/>
                <a:gd name="connsiteX6" fmla="*/ 1325589 w 1995109"/>
                <a:gd name="connsiteY6" fmla="*/ 1625190 h 2311854"/>
                <a:gd name="connsiteX7" fmla="*/ 1047205 w 1995109"/>
                <a:gd name="connsiteY7" fmla="*/ 1813990 h 2311854"/>
                <a:gd name="connsiteX8" fmla="*/ 693115 w 1995109"/>
                <a:gd name="connsiteY8" fmla="*/ 1497838 h 2311854"/>
                <a:gd name="connsiteX9" fmla="*/ 0 w 1995109"/>
                <a:gd name="connsiteY9" fmla="*/ 1497838 h 2311854"/>
                <a:gd name="connsiteX10" fmla="*/ 1005745 w 1995109"/>
                <a:gd name="connsiteY10" fmla="*/ 2311854 h 2311854"/>
                <a:gd name="connsiteX11" fmla="*/ 1995109 w 1995109"/>
                <a:gd name="connsiteY11" fmla="*/ 1564293 h 2311854"/>
                <a:gd name="connsiteX12" fmla="*/ 1598243 w 1995109"/>
                <a:gd name="connsiteY12" fmla="*/ 1005702 h 2311854"/>
                <a:gd name="connsiteX13" fmla="*/ 1016863 w 1995109"/>
                <a:gd name="connsiteY13" fmla="*/ 839012 h 2311854"/>
                <a:gd name="connsiteX14" fmla="*/ 714079 w 1995109"/>
                <a:gd name="connsiteY14" fmla="*/ 629248 h 2311854"/>
                <a:gd name="connsiteX15" fmla="*/ 970395 w 1995109"/>
                <a:gd name="connsiteY15" fmla="*/ 470748 h 2311854"/>
                <a:gd name="connsiteX16" fmla="*/ 1261594 w 1995109"/>
                <a:gd name="connsiteY16" fmla="*/ 714079 h 231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5109" h="2311854">
                  <a:moveTo>
                    <a:pt x="1261594" y="714079"/>
                  </a:moveTo>
                  <a:lnTo>
                    <a:pt x="1932600" y="714079"/>
                  </a:lnTo>
                  <a:cubicBezTo>
                    <a:pt x="1932769" y="343735"/>
                    <a:pt x="1654047" y="0"/>
                    <a:pt x="992801" y="0"/>
                  </a:cubicBezTo>
                  <a:cubicBezTo>
                    <a:pt x="267477" y="0"/>
                    <a:pt x="42903" y="400303"/>
                    <a:pt x="42903" y="693285"/>
                  </a:cubicBezTo>
                  <a:cubicBezTo>
                    <a:pt x="42903" y="1165688"/>
                    <a:pt x="621016" y="1291300"/>
                    <a:pt x="638966" y="1296901"/>
                  </a:cubicBezTo>
                  <a:cubicBezTo>
                    <a:pt x="725324" y="1324103"/>
                    <a:pt x="1084167" y="1420222"/>
                    <a:pt x="1173666" y="1452261"/>
                  </a:cubicBezTo>
                  <a:cubicBezTo>
                    <a:pt x="1251325" y="1479972"/>
                    <a:pt x="1325589" y="1542142"/>
                    <a:pt x="1325589" y="1625190"/>
                  </a:cubicBezTo>
                  <a:cubicBezTo>
                    <a:pt x="1325589" y="1752499"/>
                    <a:pt x="1173666" y="1813990"/>
                    <a:pt x="1047205" y="1813990"/>
                  </a:cubicBezTo>
                  <a:cubicBezTo>
                    <a:pt x="965982" y="1813990"/>
                    <a:pt x="693115" y="1787085"/>
                    <a:pt x="693115" y="1497838"/>
                  </a:cubicBezTo>
                  <a:lnTo>
                    <a:pt x="0" y="1497838"/>
                  </a:lnTo>
                  <a:cubicBezTo>
                    <a:pt x="0" y="1881973"/>
                    <a:pt x="264252" y="2311854"/>
                    <a:pt x="1005745" y="2311854"/>
                  </a:cubicBezTo>
                  <a:cubicBezTo>
                    <a:pt x="1823920" y="2311854"/>
                    <a:pt x="1995109" y="1823835"/>
                    <a:pt x="1995109" y="1564293"/>
                  </a:cubicBezTo>
                  <a:cubicBezTo>
                    <a:pt x="1995109" y="1352493"/>
                    <a:pt x="1875141" y="1117565"/>
                    <a:pt x="1598243" y="1005702"/>
                  </a:cubicBezTo>
                  <a:cubicBezTo>
                    <a:pt x="1431638" y="938440"/>
                    <a:pt x="1155546" y="879496"/>
                    <a:pt x="1016863" y="839012"/>
                  </a:cubicBezTo>
                  <a:cubicBezTo>
                    <a:pt x="946971" y="818515"/>
                    <a:pt x="714079" y="771368"/>
                    <a:pt x="714079" y="629248"/>
                  </a:cubicBezTo>
                  <a:cubicBezTo>
                    <a:pt x="714079" y="447196"/>
                    <a:pt x="1014189" y="470748"/>
                    <a:pt x="970395" y="470748"/>
                  </a:cubicBezTo>
                  <a:cubicBezTo>
                    <a:pt x="1105938" y="470748"/>
                    <a:pt x="1261594" y="547091"/>
                    <a:pt x="1261594" y="714079"/>
                  </a:cubicBezTo>
                  <a:close/>
                </a:path>
              </a:pathLst>
            </a:custGeom>
            <a:solidFill>
              <a:srgbClr val="000000"/>
            </a:solidFill>
            <a:ln w="4244" cap="flat">
              <a:noFill/>
              <a:prstDash val="solid"/>
              <a:miter/>
            </a:ln>
          </p:spPr>
          <p:txBody>
            <a:bodyPr lIns="0" tIns="0" rIns="0" bIns="0" rtlCol="0" anchor="ctr"/>
            <a:lstStyle/>
            <a:p>
              <a:endParaRPr lang="de-DE" dirty="0"/>
            </a:p>
          </p:txBody>
        </p:sp>
        <p:sp>
          <p:nvSpPr>
            <p:cNvPr id="41" name="Freihandform: Form 40">
              <a:extLst>
                <a:ext uri="{FF2B5EF4-FFF2-40B4-BE49-F238E27FC236}">
                  <a16:creationId xmlns:a16="http://schemas.microsoft.com/office/drawing/2014/main" id="{0904E985-7227-4ED5-A1AD-E5B42591C69D}"/>
                </a:ext>
              </a:extLst>
            </p:cNvPr>
            <p:cNvSpPr/>
            <p:nvPr/>
          </p:nvSpPr>
          <p:spPr bwMode="gray">
            <a:xfrm>
              <a:off x="10515291" y="1291389"/>
              <a:ext cx="1677938" cy="2184035"/>
            </a:xfrm>
            <a:custGeom>
              <a:avLst/>
              <a:gdLst>
                <a:gd name="connsiteX0" fmla="*/ 3268 w 1677938"/>
                <a:gd name="connsiteY0" fmla="*/ 0 h 2184035"/>
                <a:gd name="connsiteX1" fmla="*/ 1677939 w 1677938"/>
                <a:gd name="connsiteY1" fmla="*/ 0 h 2184035"/>
                <a:gd name="connsiteX2" fmla="*/ 1677939 w 1677938"/>
                <a:gd name="connsiteY2" fmla="*/ 576457 h 2184035"/>
                <a:gd name="connsiteX3" fmla="*/ 672449 w 1677938"/>
                <a:gd name="connsiteY3" fmla="*/ 576457 h 2184035"/>
                <a:gd name="connsiteX4" fmla="*/ 672449 w 1677938"/>
                <a:gd name="connsiteY4" fmla="*/ 960719 h 2184035"/>
                <a:gd name="connsiteX5" fmla="*/ 1569046 w 1677938"/>
                <a:gd name="connsiteY5" fmla="*/ 960719 h 2184035"/>
                <a:gd name="connsiteX6" fmla="*/ 1569046 w 1677938"/>
                <a:gd name="connsiteY6" fmla="*/ 1511545 h 2184035"/>
                <a:gd name="connsiteX7" fmla="*/ 669309 w 1677938"/>
                <a:gd name="connsiteY7" fmla="*/ 1511545 h 2184035"/>
                <a:gd name="connsiteX8" fmla="*/ 669309 w 1677938"/>
                <a:gd name="connsiteY8" fmla="*/ 2184036 h 2184035"/>
                <a:gd name="connsiteX9" fmla="*/ 0 w 1677938"/>
                <a:gd name="connsiteY9" fmla="*/ 2184036 h 2184035"/>
                <a:gd name="connsiteX10" fmla="*/ 3268 w 1677938"/>
                <a:gd name="connsiteY10" fmla="*/ 0 h 218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938" h="2184035">
                  <a:moveTo>
                    <a:pt x="3268" y="0"/>
                  </a:moveTo>
                  <a:lnTo>
                    <a:pt x="1677939" y="0"/>
                  </a:lnTo>
                  <a:lnTo>
                    <a:pt x="1677939" y="576457"/>
                  </a:lnTo>
                  <a:lnTo>
                    <a:pt x="672449" y="576457"/>
                  </a:lnTo>
                  <a:lnTo>
                    <a:pt x="672449" y="960719"/>
                  </a:lnTo>
                  <a:lnTo>
                    <a:pt x="1569046" y="960719"/>
                  </a:lnTo>
                  <a:lnTo>
                    <a:pt x="1569046" y="1511545"/>
                  </a:lnTo>
                  <a:lnTo>
                    <a:pt x="669309" y="1511545"/>
                  </a:lnTo>
                  <a:lnTo>
                    <a:pt x="669309" y="2184036"/>
                  </a:lnTo>
                  <a:lnTo>
                    <a:pt x="0" y="2184036"/>
                  </a:lnTo>
                  <a:lnTo>
                    <a:pt x="3268" y="0"/>
                  </a:lnTo>
                  <a:close/>
                </a:path>
              </a:pathLst>
            </a:custGeom>
            <a:solidFill>
              <a:srgbClr val="000000"/>
            </a:solidFill>
            <a:ln w="4244" cap="flat">
              <a:noFill/>
              <a:prstDash val="solid"/>
              <a:miter/>
            </a:ln>
          </p:spPr>
          <p:txBody>
            <a:bodyPr lIns="0" tIns="0" rIns="0" bIns="0" rtlCol="0" anchor="ctr"/>
            <a:lstStyle/>
            <a:p>
              <a:endParaRPr lang="de-DE" dirty="0"/>
            </a:p>
          </p:txBody>
        </p:sp>
        <p:sp>
          <p:nvSpPr>
            <p:cNvPr id="42" name="Freihandform: Form 41">
              <a:extLst>
                <a:ext uri="{FF2B5EF4-FFF2-40B4-BE49-F238E27FC236}">
                  <a16:creationId xmlns:a16="http://schemas.microsoft.com/office/drawing/2014/main" id="{F8235FD8-0DD0-45EA-81DE-E84D6CE282A9}"/>
                </a:ext>
              </a:extLst>
            </p:cNvPr>
            <p:cNvSpPr/>
            <p:nvPr/>
          </p:nvSpPr>
          <p:spPr bwMode="gray">
            <a:xfrm>
              <a:off x="1612" y="4414417"/>
              <a:ext cx="1189664" cy="941835"/>
            </a:xfrm>
            <a:custGeom>
              <a:avLst/>
              <a:gdLst>
                <a:gd name="connsiteX0" fmla="*/ 869948 w 1189664"/>
                <a:gd name="connsiteY0" fmla="*/ 789616 h 941835"/>
                <a:gd name="connsiteX1" fmla="*/ 869226 w 1189664"/>
                <a:gd name="connsiteY1" fmla="*/ 786900 h 941835"/>
                <a:gd name="connsiteX2" fmla="*/ 659845 w 1189664"/>
                <a:gd name="connsiteY2" fmla="*/ 0 h 941835"/>
                <a:gd name="connsiteX3" fmla="*/ 528504 w 1189664"/>
                <a:gd name="connsiteY3" fmla="*/ 0 h 941835"/>
                <a:gd name="connsiteX4" fmla="*/ 315855 w 1189664"/>
                <a:gd name="connsiteY4" fmla="*/ 789616 h 941835"/>
                <a:gd name="connsiteX5" fmla="*/ 307452 w 1189664"/>
                <a:gd name="connsiteY5" fmla="*/ 789616 h 941835"/>
                <a:gd name="connsiteX6" fmla="*/ 306816 w 1189664"/>
                <a:gd name="connsiteY6" fmla="*/ 786815 h 941835"/>
                <a:gd name="connsiteX7" fmla="*/ 121368 w 1189664"/>
                <a:gd name="connsiteY7" fmla="*/ 0 h 941835"/>
                <a:gd name="connsiteX8" fmla="*/ 0 w 1189664"/>
                <a:gd name="connsiteY8" fmla="*/ 0 h 941835"/>
                <a:gd name="connsiteX9" fmla="*/ 241421 w 1189664"/>
                <a:gd name="connsiteY9" fmla="*/ 941835 h 941835"/>
                <a:gd name="connsiteX10" fmla="*/ 367415 w 1189664"/>
                <a:gd name="connsiteY10" fmla="*/ 941835 h 941835"/>
                <a:gd name="connsiteX11" fmla="*/ 586812 w 1189664"/>
                <a:gd name="connsiteY11" fmla="*/ 144284 h 941835"/>
                <a:gd name="connsiteX12" fmla="*/ 594959 w 1189664"/>
                <a:gd name="connsiteY12" fmla="*/ 144284 h 941835"/>
                <a:gd name="connsiteX13" fmla="*/ 595681 w 1189664"/>
                <a:gd name="connsiteY13" fmla="*/ 146958 h 941835"/>
                <a:gd name="connsiteX14" fmla="*/ 811598 w 1189664"/>
                <a:gd name="connsiteY14" fmla="*/ 941835 h 941835"/>
                <a:gd name="connsiteX15" fmla="*/ 937676 w 1189664"/>
                <a:gd name="connsiteY15" fmla="*/ 941835 h 941835"/>
                <a:gd name="connsiteX16" fmla="*/ 1189664 w 1189664"/>
                <a:gd name="connsiteY16" fmla="*/ 0 h 941835"/>
                <a:gd name="connsiteX17" fmla="*/ 1070927 w 1189664"/>
                <a:gd name="connsiteY17" fmla="*/ 0 h 941835"/>
                <a:gd name="connsiteX18" fmla="*/ 878181 w 1189664"/>
                <a:gd name="connsiteY18" fmla="*/ 789616 h 941835"/>
                <a:gd name="connsiteX19" fmla="*/ 869948 w 1189664"/>
                <a:gd name="connsiteY19" fmla="*/ 789616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9664" h="941835">
                  <a:moveTo>
                    <a:pt x="869948" y="789616"/>
                  </a:moveTo>
                  <a:lnTo>
                    <a:pt x="869226" y="786900"/>
                  </a:lnTo>
                  <a:lnTo>
                    <a:pt x="659845" y="0"/>
                  </a:lnTo>
                  <a:lnTo>
                    <a:pt x="528504" y="0"/>
                  </a:lnTo>
                  <a:lnTo>
                    <a:pt x="315855" y="789616"/>
                  </a:lnTo>
                  <a:lnTo>
                    <a:pt x="307452" y="789616"/>
                  </a:lnTo>
                  <a:lnTo>
                    <a:pt x="306816" y="786815"/>
                  </a:lnTo>
                  <a:lnTo>
                    <a:pt x="121368" y="0"/>
                  </a:lnTo>
                  <a:lnTo>
                    <a:pt x="0" y="0"/>
                  </a:lnTo>
                  <a:lnTo>
                    <a:pt x="241421" y="941835"/>
                  </a:lnTo>
                  <a:lnTo>
                    <a:pt x="367415" y="941835"/>
                  </a:lnTo>
                  <a:lnTo>
                    <a:pt x="586812" y="144284"/>
                  </a:lnTo>
                  <a:lnTo>
                    <a:pt x="594959" y="144284"/>
                  </a:lnTo>
                  <a:lnTo>
                    <a:pt x="595681" y="146958"/>
                  </a:lnTo>
                  <a:lnTo>
                    <a:pt x="811598" y="941835"/>
                  </a:lnTo>
                  <a:lnTo>
                    <a:pt x="937676" y="941835"/>
                  </a:lnTo>
                  <a:lnTo>
                    <a:pt x="1189664" y="0"/>
                  </a:lnTo>
                  <a:lnTo>
                    <a:pt x="1070927" y="0"/>
                  </a:lnTo>
                  <a:lnTo>
                    <a:pt x="878181" y="789616"/>
                  </a:lnTo>
                  <a:lnTo>
                    <a:pt x="869948" y="789616"/>
                  </a:lnTo>
                  <a:close/>
                </a:path>
              </a:pathLst>
            </a:custGeom>
            <a:solidFill>
              <a:srgbClr val="000000"/>
            </a:solidFill>
            <a:ln w="4244" cap="flat">
              <a:noFill/>
              <a:prstDash val="solid"/>
              <a:miter/>
            </a:ln>
          </p:spPr>
          <p:txBody>
            <a:bodyPr lIns="0" tIns="0" rIns="0" bIns="0" rtlCol="0" anchor="ctr"/>
            <a:lstStyle/>
            <a:p>
              <a:endParaRPr lang="de-DE" dirty="0"/>
            </a:p>
          </p:txBody>
        </p:sp>
        <p:sp>
          <p:nvSpPr>
            <p:cNvPr id="43" name="Freihandform: Form 42">
              <a:extLst>
                <a:ext uri="{FF2B5EF4-FFF2-40B4-BE49-F238E27FC236}">
                  <a16:creationId xmlns:a16="http://schemas.microsoft.com/office/drawing/2014/main" id="{82FE5F94-378F-4E97-81AB-F3F9061A74FF}"/>
                </a:ext>
              </a:extLst>
            </p:cNvPr>
            <p:cNvSpPr/>
            <p:nvPr/>
          </p:nvSpPr>
          <p:spPr bwMode="gray">
            <a:xfrm>
              <a:off x="1182934" y="4660451"/>
              <a:ext cx="627229" cy="710398"/>
            </a:xfrm>
            <a:custGeom>
              <a:avLst/>
              <a:gdLst>
                <a:gd name="connsiteX0" fmla="*/ 565660 w 627229"/>
                <a:gd name="connsiteY0" fmla="*/ 132457 h 710398"/>
                <a:gd name="connsiteX1" fmla="*/ 469754 w 627229"/>
                <a:gd name="connsiteY1" fmla="*/ 37399 h 710398"/>
                <a:gd name="connsiteX2" fmla="*/ 319486 w 627229"/>
                <a:gd name="connsiteY2" fmla="*/ 12 h 710398"/>
                <a:gd name="connsiteX3" fmla="*/ 191328 w 627229"/>
                <a:gd name="connsiteY3" fmla="*/ 26323 h 710398"/>
                <a:gd name="connsiteX4" fmla="*/ 90160 w 627229"/>
                <a:gd name="connsiteY4" fmla="*/ 99738 h 710398"/>
                <a:gd name="connsiteX5" fmla="*/ 23747 w 627229"/>
                <a:gd name="connsiteY5" fmla="*/ 211388 h 710398"/>
                <a:gd name="connsiteX6" fmla="*/ 25 w 627229"/>
                <a:gd name="connsiteY6" fmla="*/ 353635 h 710398"/>
                <a:gd name="connsiteX7" fmla="*/ 23068 w 627229"/>
                <a:gd name="connsiteY7" fmla="*/ 497452 h 710398"/>
                <a:gd name="connsiteX8" fmla="*/ 84261 w 627229"/>
                <a:gd name="connsiteY8" fmla="*/ 610503 h 710398"/>
                <a:gd name="connsiteX9" fmla="*/ 184708 w 627229"/>
                <a:gd name="connsiteY9" fmla="*/ 683961 h 710398"/>
                <a:gd name="connsiteX10" fmla="*/ 326022 w 627229"/>
                <a:gd name="connsiteY10" fmla="*/ 710399 h 710398"/>
                <a:gd name="connsiteX11" fmla="*/ 518004 w 627229"/>
                <a:gd name="connsiteY11" fmla="*/ 652558 h 710398"/>
                <a:gd name="connsiteX12" fmla="*/ 615608 w 627229"/>
                <a:gd name="connsiteY12" fmla="*/ 484934 h 710398"/>
                <a:gd name="connsiteX13" fmla="*/ 511130 w 627229"/>
                <a:gd name="connsiteY13" fmla="*/ 484934 h 710398"/>
                <a:gd name="connsiteX14" fmla="*/ 449894 w 627229"/>
                <a:gd name="connsiteY14" fmla="*/ 585296 h 710398"/>
                <a:gd name="connsiteX15" fmla="*/ 330096 w 627229"/>
                <a:gd name="connsiteY15" fmla="*/ 619245 h 710398"/>
                <a:gd name="connsiteX16" fmla="*/ 231516 w 627229"/>
                <a:gd name="connsiteY16" fmla="*/ 600446 h 710398"/>
                <a:gd name="connsiteX17" fmla="*/ 162514 w 627229"/>
                <a:gd name="connsiteY17" fmla="*/ 549522 h 710398"/>
                <a:gd name="connsiteX18" fmla="*/ 123260 w 627229"/>
                <a:gd name="connsiteY18" fmla="*/ 476531 h 710398"/>
                <a:gd name="connsiteX19" fmla="*/ 112396 w 627229"/>
                <a:gd name="connsiteY19" fmla="*/ 389621 h 710398"/>
                <a:gd name="connsiteX20" fmla="*/ 112396 w 627229"/>
                <a:gd name="connsiteY20" fmla="*/ 386057 h 710398"/>
                <a:gd name="connsiteX21" fmla="*/ 627024 w 627229"/>
                <a:gd name="connsiteY21" fmla="*/ 386057 h 710398"/>
                <a:gd name="connsiteX22" fmla="*/ 615736 w 627229"/>
                <a:gd name="connsiteY22" fmla="*/ 258747 h 710398"/>
                <a:gd name="connsiteX23" fmla="*/ 565660 w 627229"/>
                <a:gd name="connsiteY23" fmla="*/ 132287 h 710398"/>
                <a:gd name="connsiteX24" fmla="*/ 112142 w 627229"/>
                <a:gd name="connsiteY24" fmla="*/ 293545 h 710398"/>
                <a:gd name="connsiteX25" fmla="*/ 112396 w 627229"/>
                <a:gd name="connsiteY25" fmla="*/ 289641 h 710398"/>
                <a:gd name="connsiteX26" fmla="*/ 129965 w 627229"/>
                <a:gd name="connsiteY26" fmla="*/ 213256 h 710398"/>
                <a:gd name="connsiteX27" fmla="*/ 170789 w 627229"/>
                <a:gd name="connsiteY27" fmla="*/ 150619 h 710398"/>
                <a:gd name="connsiteX28" fmla="*/ 232449 w 627229"/>
                <a:gd name="connsiteY28" fmla="*/ 108183 h 710398"/>
                <a:gd name="connsiteX29" fmla="*/ 313079 w 627229"/>
                <a:gd name="connsiteY29" fmla="*/ 92566 h 710398"/>
                <a:gd name="connsiteX30" fmla="*/ 392265 w 627229"/>
                <a:gd name="connsiteY30" fmla="*/ 108183 h 710398"/>
                <a:gd name="connsiteX31" fmla="*/ 454604 w 627229"/>
                <a:gd name="connsiteY31" fmla="*/ 150152 h 710398"/>
                <a:gd name="connsiteX32" fmla="*/ 496531 w 627229"/>
                <a:gd name="connsiteY32" fmla="*/ 213043 h 710398"/>
                <a:gd name="connsiteX33" fmla="*/ 514524 w 627229"/>
                <a:gd name="connsiteY33" fmla="*/ 289768 h 710398"/>
                <a:gd name="connsiteX34" fmla="*/ 514822 w 627229"/>
                <a:gd name="connsiteY34" fmla="*/ 293673 h 71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7229" h="710398">
                  <a:moveTo>
                    <a:pt x="565660" y="132457"/>
                  </a:moveTo>
                  <a:cubicBezTo>
                    <a:pt x="541327" y="93894"/>
                    <a:pt x="508528" y="61388"/>
                    <a:pt x="469754" y="37399"/>
                  </a:cubicBezTo>
                  <a:cubicBezTo>
                    <a:pt x="430118" y="12658"/>
                    <a:pt x="379619" y="12"/>
                    <a:pt x="319486" y="12"/>
                  </a:cubicBezTo>
                  <a:cubicBezTo>
                    <a:pt x="275386" y="-378"/>
                    <a:pt x="231707" y="8589"/>
                    <a:pt x="191328" y="26323"/>
                  </a:cubicBezTo>
                  <a:cubicBezTo>
                    <a:pt x="152881" y="43518"/>
                    <a:pt x="118431" y="68517"/>
                    <a:pt x="90160" y="99738"/>
                  </a:cubicBezTo>
                  <a:cubicBezTo>
                    <a:pt x="61074" y="132355"/>
                    <a:pt x="38527" y="170259"/>
                    <a:pt x="23747" y="211388"/>
                  </a:cubicBezTo>
                  <a:cubicBezTo>
                    <a:pt x="7523" y="257037"/>
                    <a:pt x="-506" y="305194"/>
                    <a:pt x="25" y="353635"/>
                  </a:cubicBezTo>
                  <a:cubicBezTo>
                    <a:pt x="1332" y="402382"/>
                    <a:pt x="9081" y="450738"/>
                    <a:pt x="23068" y="497452"/>
                  </a:cubicBezTo>
                  <a:cubicBezTo>
                    <a:pt x="35438" y="538960"/>
                    <a:pt x="56274" y="577450"/>
                    <a:pt x="84261" y="610503"/>
                  </a:cubicBezTo>
                  <a:cubicBezTo>
                    <a:pt x="111734" y="642297"/>
                    <a:pt x="146087" y="667415"/>
                    <a:pt x="184708" y="683961"/>
                  </a:cubicBezTo>
                  <a:cubicBezTo>
                    <a:pt x="224386" y="701445"/>
                    <a:pt x="272000" y="710399"/>
                    <a:pt x="326022" y="710399"/>
                  </a:cubicBezTo>
                  <a:cubicBezTo>
                    <a:pt x="402874" y="710399"/>
                    <a:pt x="467505" y="690793"/>
                    <a:pt x="518004" y="652558"/>
                  </a:cubicBezTo>
                  <a:cubicBezTo>
                    <a:pt x="567485" y="614959"/>
                    <a:pt x="600204" y="558646"/>
                    <a:pt x="615608" y="484934"/>
                  </a:cubicBezTo>
                  <a:lnTo>
                    <a:pt x="511130" y="484934"/>
                  </a:lnTo>
                  <a:cubicBezTo>
                    <a:pt x="501030" y="529407"/>
                    <a:pt x="480363" y="563102"/>
                    <a:pt x="449894" y="585296"/>
                  </a:cubicBezTo>
                  <a:cubicBezTo>
                    <a:pt x="419424" y="607490"/>
                    <a:pt x="378558" y="619245"/>
                    <a:pt x="330096" y="619245"/>
                  </a:cubicBezTo>
                  <a:cubicBezTo>
                    <a:pt x="292412" y="619245"/>
                    <a:pt x="259311" y="613050"/>
                    <a:pt x="231516" y="600446"/>
                  </a:cubicBezTo>
                  <a:cubicBezTo>
                    <a:pt x="205031" y="588784"/>
                    <a:pt x="181462" y="571394"/>
                    <a:pt x="162514" y="549522"/>
                  </a:cubicBezTo>
                  <a:cubicBezTo>
                    <a:pt x="144427" y="528236"/>
                    <a:pt x="131047" y="503360"/>
                    <a:pt x="123260" y="476531"/>
                  </a:cubicBezTo>
                  <a:cubicBezTo>
                    <a:pt x="115057" y="448319"/>
                    <a:pt x="111386" y="418983"/>
                    <a:pt x="112396" y="389621"/>
                  </a:cubicBezTo>
                  <a:lnTo>
                    <a:pt x="112396" y="386057"/>
                  </a:lnTo>
                  <a:lnTo>
                    <a:pt x="627024" y="386057"/>
                  </a:lnTo>
                  <a:cubicBezTo>
                    <a:pt x="628191" y="343328"/>
                    <a:pt x="624401" y="300607"/>
                    <a:pt x="615736" y="258747"/>
                  </a:cubicBezTo>
                  <a:cubicBezTo>
                    <a:pt x="606752" y="213934"/>
                    <a:pt x="589790" y="171099"/>
                    <a:pt x="565660" y="132287"/>
                  </a:cubicBezTo>
                  <a:moveTo>
                    <a:pt x="112142" y="293545"/>
                  </a:moveTo>
                  <a:lnTo>
                    <a:pt x="112396" y="289641"/>
                  </a:lnTo>
                  <a:cubicBezTo>
                    <a:pt x="114068" y="263394"/>
                    <a:pt x="120005" y="237597"/>
                    <a:pt x="129965" y="213256"/>
                  </a:cubicBezTo>
                  <a:cubicBezTo>
                    <a:pt x="139662" y="190077"/>
                    <a:pt x="153496" y="168850"/>
                    <a:pt x="170789" y="150619"/>
                  </a:cubicBezTo>
                  <a:cubicBezTo>
                    <a:pt x="188264" y="132452"/>
                    <a:pt x="209241" y="118015"/>
                    <a:pt x="232449" y="108183"/>
                  </a:cubicBezTo>
                  <a:cubicBezTo>
                    <a:pt x="257962" y="97476"/>
                    <a:pt x="285414" y="92159"/>
                    <a:pt x="313079" y="92566"/>
                  </a:cubicBezTo>
                  <a:cubicBezTo>
                    <a:pt x="340268" y="92261"/>
                    <a:pt x="367228" y="97578"/>
                    <a:pt x="392265" y="108183"/>
                  </a:cubicBezTo>
                  <a:cubicBezTo>
                    <a:pt x="415499" y="118130"/>
                    <a:pt x="436645" y="132367"/>
                    <a:pt x="454604" y="150152"/>
                  </a:cubicBezTo>
                  <a:cubicBezTo>
                    <a:pt x="472534" y="168192"/>
                    <a:pt x="486771" y="189555"/>
                    <a:pt x="496531" y="213043"/>
                  </a:cubicBezTo>
                  <a:cubicBezTo>
                    <a:pt x="506767" y="237436"/>
                    <a:pt x="512848" y="263369"/>
                    <a:pt x="514524" y="289768"/>
                  </a:cubicBezTo>
                  <a:lnTo>
                    <a:pt x="514822" y="293673"/>
                  </a:lnTo>
                  <a:close/>
                </a:path>
              </a:pathLst>
            </a:custGeom>
            <a:solidFill>
              <a:srgbClr val="000000"/>
            </a:solidFill>
            <a:ln w="4244" cap="flat">
              <a:noFill/>
              <a:prstDash val="solid"/>
              <a:miter/>
            </a:ln>
          </p:spPr>
          <p:txBody>
            <a:bodyPr lIns="0" tIns="0" rIns="0" bIns="0" rtlCol="0" anchor="ctr"/>
            <a:lstStyle/>
            <a:p>
              <a:endParaRPr lang="de-DE" dirty="0"/>
            </a:p>
          </p:txBody>
        </p:sp>
        <p:sp>
          <p:nvSpPr>
            <p:cNvPr id="44" name="Freihandform: Form 43">
              <a:extLst>
                <a:ext uri="{FF2B5EF4-FFF2-40B4-BE49-F238E27FC236}">
                  <a16:creationId xmlns:a16="http://schemas.microsoft.com/office/drawing/2014/main" id="{2754FA84-9136-4170-8353-ABB23309DAA0}"/>
                </a:ext>
              </a:extLst>
            </p:cNvPr>
            <p:cNvSpPr/>
            <p:nvPr/>
          </p:nvSpPr>
          <p:spPr bwMode="gray">
            <a:xfrm>
              <a:off x="2286960" y="4660287"/>
              <a:ext cx="617137" cy="710478"/>
            </a:xfrm>
            <a:custGeom>
              <a:avLst/>
              <a:gdLst>
                <a:gd name="connsiteX0" fmla="*/ 316730 w 617137"/>
                <a:gd name="connsiteY0" fmla="*/ 619452 h 710478"/>
                <a:gd name="connsiteX1" fmla="*/ 223370 w 617137"/>
                <a:gd name="connsiteY1" fmla="*/ 597767 h 710478"/>
                <a:gd name="connsiteX2" fmla="*/ 159715 w 617137"/>
                <a:gd name="connsiteY2" fmla="*/ 540266 h 710478"/>
                <a:gd name="connsiteX3" fmla="*/ 123941 w 617137"/>
                <a:gd name="connsiteY3" fmla="*/ 458575 h 710478"/>
                <a:gd name="connsiteX4" fmla="*/ 112568 w 617137"/>
                <a:gd name="connsiteY4" fmla="*/ 364621 h 710478"/>
                <a:gd name="connsiteX5" fmla="*/ 123262 w 617137"/>
                <a:gd name="connsiteY5" fmla="*/ 263452 h 710478"/>
                <a:gd name="connsiteX6" fmla="*/ 159036 w 617137"/>
                <a:gd name="connsiteY6" fmla="*/ 176415 h 710478"/>
                <a:gd name="connsiteX7" fmla="*/ 226043 w 617137"/>
                <a:gd name="connsiteY7" fmla="*/ 115476 h 710478"/>
                <a:gd name="connsiteX8" fmla="*/ 330140 w 617137"/>
                <a:gd name="connsiteY8" fmla="*/ 92518 h 710478"/>
                <a:gd name="connsiteX9" fmla="*/ 446882 w 617137"/>
                <a:gd name="connsiteY9" fmla="*/ 129268 h 710478"/>
                <a:gd name="connsiteX10" fmla="*/ 503323 w 617137"/>
                <a:gd name="connsiteY10" fmla="*/ 229461 h 710478"/>
                <a:gd name="connsiteX11" fmla="*/ 613233 w 617137"/>
                <a:gd name="connsiteY11" fmla="*/ 229461 h 710478"/>
                <a:gd name="connsiteX12" fmla="*/ 582212 w 617137"/>
                <a:gd name="connsiteY12" fmla="*/ 129268 h 710478"/>
                <a:gd name="connsiteX13" fmla="*/ 518558 w 617137"/>
                <a:gd name="connsiteY13" fmla="*/ 56575 h 710478"/>
                <a:gd name="connsiteX14" fmla="*/ 429441 w 617137"/>
                <a:gd name="connsiteY14" fmla="*/ 13883 h 710478"/>
                <a:gd name="connsiteX15" fmla="*/ 320719 w 617137"/>
                <a:gd name="connsiteY15" fmla="*/ 7 h 710478"/>
                <a:gd name="connsiteX16" fmla="*/ 180084 w 617137"/>
                <a:gd name="connsiteY16" fmla="*/ 28354 h 710478"/>
                <a:gd name="connsiteX17" fmla="*/ 79680 w 617137"/>
                <a:gd name="connsiteY17" fmla="*/ 105759 h 710478"/>
                <a:gd name="connsiteX18" fmla="*/ 19759 w 617137"/>
                <a:gd name="connsiteY18" fmla="*/ 221355 h 710478"/>
                <a:gd name="connsiteX19" fmla="*/ 26 w 617137"/>
                <a:gd name="connsiteY19" fmla="*/ 364621 h 710478"/>
                <a:gd name="connsiteX20" fmla="*/ 20438 w 617137"/>
                <a:gd name="connsiteY20" fmla="*/ 505086 h 710478"/>
                <a:gd name="connsiteX21" fmla="*/ 80995 w 617137"/>
                <a:gd name="connsiteY21" fmla="*/ 614699 h 710478"/>
                <a:gd name="connsiteX22" fmla="*/ 180678 w 617137"/>
                <a:gd name="connsiteY22" fmla="*/ 685611 h 710478"/>
                <a:gd name="connsiteX23" fmla="*/ 318173 w 617137"/>
                <a:gd name="connsiteY23" fmla="*/ 710478 h 710478"/>
                <a:gd name="connsiteX24" fmla="*/ 523778 w 617137"/>
                <a:gd name="connsiteY24" fmla="*/ 642368 h 710478"/>
                <a:gd name="connsiteX25" fmla="*/ 617138 w 617137"/>
                <a:gd name="connsiteY25" fmla="*/ 452040 h 710478"/>
                <a:gd name="connsiteX26" fmla="*/ 508670 w 617137"/>
                <a:gd name="connsiteY26" fmla="*/ 452040 h 710478"/>
                <a:gd name="connsiteX27" fmla="*/ 450108 w 617137"/>
                <a:gd name="connsiteY27" fmla="*/ 574597 h 710478"/>
                <a:gd name="connsiteX28" fmla="*/ 316730 w 617137"/>
                <a:gd name="connsiteY28" fmla="*/ 619410 h 71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137" h="710478">
                  <a:moveTo>
                    <a:pt x="316730" y="619452"/>
                  </a:moveTo>
                  <a:cubicBezTo>
                    <a:pt x="280744" y="619452"/>
                    <a:pt x="249298" y="612238"/>
                    <a:pt x="223370" y="597767"/>
                  </a:cubicBezTo>
                  <a:cubicBezTo>
                    <a:pt x="197908" y="583899"/>
                    <a:pt x="176091" y="564191"/>
                    <a:pt x="159715" y="540266"/>
                  </a:cubicBezTo>
                  <a:cubicBezTo>
                    <a:pt x="143101" y="515338"/>
                    <a:pt x="130994" y="487691"/>
                    <a:pt x="123941" y="458575"/>
                  </a:cubicBezTo>
                  <a:cubicBezTo>
                    <a:pt x="116332" y="427839"/>
                    <a:pt x="112513" y="396287"/>
                    <a:pt x="112568" y="364621"/>
                  </a:cubicBezTo>
                  <a:cubicBezTo>
                    <a:pt x="112517" y="330613"/>
                    <a:pt x="116103" y="296697"/>
                    <a:pt x="123262" y="263452"/>
                  </a:cubicBezTo>
                  <a:cubicBezTo>
                    <a:pt x="129755" y="232495"/>
                    <a:pt x="141883" y="202993"/>
                    <a:pt x="159036" y="176415"/>
                  </a:cubicBezTo>
                  <a:cubicBezTo>
                    <a:pt x="176053" y="150932"/>
                    <a:pt x="199062" y="130007"/>
                    <a:pt x="226043" y="115476"/>
                  </a:cubicBezTo>
                  <a:cubicBezTo>
                    <a:pt x="254051" y="100242"/>
                    <a:pt x="289061" y="92518"/>
                    <a:pt x="330140" y="92518"/>
                  </a:cubicBezTo>
                  <a:cubicBezTo>
                    <a:pt x="378687" y="92518"/>
                    <a:pt x="417941" y="104825"/>
                    <a:pt x="446882" y="129268"/>
                  </a:cubicBezTo>
                  <a:cubicBezTo>
                    <a:pt x="474976" y="152990"/>
                    <a:pt x="493987" y="186770"/>
                    <a:pt x="503323" y="229461"/>
                  </a:cubicBezTo>
                  <a:lnTo>
                    <a:pt x="613233" y="229461"/>
                  </a:lnTo>
                  <a:cubicBezTo>
                    <a:pt x="609682" y="194328"/>
                    <a:pt x="599132" y="160260"/>
                    <a:pt x="582212" y="129268"/>
                  </a:cubicBezTo>
                  <a:cubicBezTo>
                    <a:pt x="566354" y="100823"/>
                    <a:pt x="544660" y="76049"/>
                    <a:pt x="518558" y="56575"/>
                  </a:cubicBezTo>
                  <a:cubicBezTo>
                    <a:pt x="491797" y="36871"/>
                    <a:pt x="461565" y="22388"/>
                    <a:pt x="429441" y="13883"/>
                  </a:cubicBezTo>
                  <a:cubicBezTo>
                    <a:pt x="393977" y="4463"/>
                    <a:pt x="357414" y="-205"/>
                    <a:pt x="320719" y="7"/>
                  </a:cubicBezTo>
                  <a:cubicBezTo>
                    <a:pt x="267461" y="7"/>
                    <a:pt x="220144" y="9513"/>
                    <a:pt x="180084" y="28354"/>
                  </a:cubicBezTo>
                  <a:cubicBezTo>
                    <a:pt x="141140" y="46144"/>
                    <a:pt x="106792" y="72624"/>
                    <a:pt x="79680" y="105759"/>
                  </a:cubicBezTo>
                  <a:cubicBezTo>
                    <a:pt x="52304" y="139979"/>
                    <a:pt x="31943" y="179259"/>
                    <a:pt x="19759" y="221355"/>
                  </a:cubicBezTo>
                  <a:cubicBezTo>
                    <a:pt x="6366" y="267921"/>
                    <a:pt x="-279" y="316167"/>
                    <a:pt x="26" y="364621"/>
                  </a:cubicBezTo>
                  <a:cubicBezTo>
                    <a:pt x="-483" y="412218"/>
                    <a:pt x="6404" y="459602"/>
                    <a:pt x="20438" y="505086"/>
                  </a:cubicBezTo>
                  <a:cubicBezTo>
                    <a:pt x="32868" y="545400"/>
                    <a:pt x="53484" y="582715"/>
                    <a:pt x="80995" y="614699"/>
                  </a:cubicBezTo>
                  <a:cubicBezTo>
                    <a:pt x="108278" y="645741"/>
                    <a:pt x="142405" y="670019"/>
                    <a:pt x="180678" y="685611"/>
                  </a:cubicBezTo>
                  <a:cubicBezTo>
                    <a:pt x="220272" y="702203"/>
                    <a:pt x="266612" y="710478"/>
                    <a:pt x="318173" y="710478"/>
                  </a:cubicBezTo>
                  <a:cubicBezTo>
                    <a:pt x="404531" y="710478"/>
                    <a:pt x="473702" y="687647"/>
                    <a:pt x="523778" y="642368"/>
                  </a:cubicBezTo>
                  <a:cubicBezTo>
                    <a:pt x="573046" y="597894"/>
                    <a:pt x="604407" y="533815"/>
                    <a:pt x="617138" y="452040"/>
                  </a:cubicBezTo>
                  <a:lnTo>
                    <a:pt x="508670" y="452040"/>
                  </a:lnTo>
                  <a:cubicBezTo>
                    <a:pt x="501074" y="504364"/>
                    <a:pt x="481383" y="545400"/>
                    <a:pt x="450108" y="574597"/>
                  </a:cubicBezTo>
                  <a:cubicBezTo>
                    <a:pt x="417941" y="604302"/>
                    <a:pt x="373170" y="619410"/>
                    <a:pt x="316730" y="619410"/>
                  </a:cubicBezTo>
                </a:path>
              </a:pathLst>
            </a:custGeom>
            <a:solidFill>
              <a:srgbClr val="000000"/>
            </a:solidFill>
            <a:ln w="4244" cap="flat">
              <a:noFill/>
              <a:prstDash val="solid"/>
              <a:miter/>
            </a:ln>
          </p:spPr>
          <p:txBody>
            <a:bodyPr lIns="0" tIns="0" rIns="0" bIns="0" rtlCol="0" anchor="ctr"/>
            <a:lstStyle/>
            <a:p>
              <a:endParaRPr lang="de-DE" dirty="0"/>
            </a:p>
          </p:txBody>
        </p:sp>
        <p:sp>
          <p:nvSpPr>
            <p:cNvPr id="45" name="Freihandform: Form 44">
              <a:extLst>
                <a:ext uri="{FF2B5EF4-FFF2-40B4-BE49-F238E27FC236}">
                  <a16:creationId xmlns:a16="http://schemas.microsoft.com/office/drawing/2014/main" id="{F180EB1D-9AAD-4364-B1AB-C98CB705B784}"/>
                </a:ext>
              </a:extLst>
            </p:cNvPr>
            <p:cNvSpPr/>
            <p:nvPr/>
          </p:nvSpPr>
          <p:spPr bwMode="gray">
            <a:xfrm>
              <a:off x="3041379" y="4660294"/>
              <a:ext cx="354556" cy="695958"/>
            </a:xfrm>
            <a:custGeom>
              <a:avLst/>
              <a:gdLst>
                <a:gd name="connsiteX0" fmla="*/ 208405 w 354556"/>
                <a:gd name="connsiteY0" fmla="*/ 36750 h 695958"/>
                <a:gd name="connsiteX1" fmla="*/ 103800 w 354556"/>
                <a:gd name="connsiteY1" fmla="*/ 158882 h 695958"/>
                <a:gd name="connsiteX2" fmla="*/ 102824 w 354556"/>
                <a:gd name="connsiteY2" fmla="*/ 160834 h 695958"/>
                <a:gd name="connsiteX3" fmla="*/ 99132 w 354556"/>
                <a:gd name="connsiteY3" fmla="*/ 160834 h 695958"/>
                <a:gd name="connsiteX4" fmla="*/ 99132 w 354556"/>
                <a:gd name="connsiteY4" fmla="*/ 15998 h 695958"/>
                <a:gd name="connsiteX5" fmla="*/ 0 w 354556"/>
                <a:gd name="connsiteY5" fmla="*/ 15998 h 695958"/>
                <a:gd name="connsiteX6" fmla="*/ 0 w 354556"/>
                <a:gd name="connsiteY6" fmla="*/ 695958 h 695958"/>
                <a:gd name="connsiteX7" fmla="*/ 105794 w 354556"/>
                <a:gd name="connsiteY7" fmla="*/ 695958 h 695958"/>
                <a:gd name="connsiteX8" fmla="*/ 105794 w 354556"/>
                <a:gd name="connsiteY8" fmla="*/ 394023 h 695958"/>
                <a:gd name="connsiteX9" fmla="*/ 119119 w 354556"/>
                <a:gd name="connsiteY9" fmla="*/ 275200 h 695958"/>
                <a:gd name="connsiteX10" fmla="*/ 162574 w 354556"/>
                <a:gd name="connsiteY10" fmla="*/ 186933 h 695958"/>
                <a:gd name="connsiteX11" fmla="*/ 241167 w 354556"/>
                <a:gd name="connsiteY11" fmla="*/ 131256 h 695958"/>
                <a:gd name="connsiteX12" fmla="*/ 354557 w 354556"/>
                <a:gd name="connsiteY12" fmla="*/ 112329 h 695958"/>
                <a:gd name="connsiteX13" fmla="*/ 354557 w 354556"/>
                <a:gd name="connsiteY13" fmla="*/ 0 h 695958"/>
                <a:gd name="connsiteX14" fmla="*/ 346833 w 354556"/>
                <a:gd name="connsiteY14" fmla="*/ 0 h 695958"/>
                <a:gd name="connsiteX15" fmla="*/ 208575 w 354556"/>
                <a:gd name="connsiteY15" fmla="*/ 36877 h 69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556" h="695958">
                  <a:moveTo>
                    <a:pt x="208405" y="36750"/>
                  </a:moveTo>
                  <a:cubicBezTo>
                    <a:pt x="163423" y="67571"/>
                    <a:pt x="127343" y="109694"/>
                    <a:pt x="103800" y="158882"/>
                  </a:cubicBezTo>
                  <a:lnTo>
                    <a:pt x="102824" y="160834"/>
                  </a:lnTo>
                  <a:lnTo>
                    <a:pt x="99132" y="160834"/>
                  </a:lnTo>
                  <a:lnTo>
                    <a:pt x="99132" y="15998"/>
                  </a:lnTo>
                  <a:lnTo>
                    <a:pt x="0" y="15998"/>
                  </a:lnTo>
                  <a:lnTo>
                    <a:pt x="0" y="695958"/>
                  </a:lnTo>
                  <a:lnTo>
                    <a:pt x="105794" y="695958"/>
                  </a:lnTo>
                  <a:lnTo>
                    <a:pt x="105794" y="394023"/>
                  </a:lnTo>
                  <a:cubicBezTo>
                    <a:pt x="105204" y="354014"/>
                    <a:pt x="109681" y="314085"/>
                    <a:pt x="119119" y="275200"/>
                  </a:cubicBezTo>
                  <a:cubicBezTo>
                    <a:pt x="127042" y="242978"/>
                    <a:pt x="141869" y="212861"/>
                    <a:pt x="162574" y="186933"/>
                  </a:cubicBezTo>
                  <a:cubicBezTo>
                    <a:pt x="183440" y="161806"/>
                    <a:pt x="210540" y="142604"/>
                    <a:pt x="241167" y="131256"/>
                  </a:cubicBezTo>
                  <a:cubicBezTo>
                    <a:pt x="272442" y="119077"/>
                    <a:pt x="310593" y="112796"/>
                    <a:pt x="354557" y="112329"/>
                  </a:cubicBezTo>
                  <a:lnTo>
                    <a:pt x="354557" y="0"/>
                  </a:lnTo>
                  <a:cubicBezTo>
                    <a:pt x="351926" y="0"/>
                    <a:pt x="349380" y="0"/>
                    <a:pt x="346833" y="0"/>
                  </a:cubicBezTo>
                  <a:cubicBezTo>
                    <a:pt x="291666" y="0"/>
                    <a:pt x="244986" y="12434"/>
                    <a:pt x="208575" y="36877"/>
                  </a:cubicBezTo>
                </a:path>
              </a:pathLst>
            </a:custGeom>
            <a:solidFill>
              <a:srgbClr val="000000"/>
            </a:solidFill>
            <a:ln w="4244" cap="flat">
              <a:noFill/>
              <a:prstDash val="solid"/>
              <a:miter/>
            </a:ln>
          </p:spPr>
          <p:txBody>
            <a:bodyPr lIns="0" tIns="0" rIns="0" bIns="0" rtlCol="0" anchor="ctr"/>
            <a:lstStyle/>
            <a:p>
              <a:endParaRPr lang="de-DE" dirty="0"/>
            </a:p>
          </p:txBody>
        </p:sp>
        <p:sp>
          <p:nvSpPr>
            <p:cNvPr id="46" name="Freihandform: Form 45">
              <a:extLst>
                <a:ext uri="{FF2B5EF4-FFF2-40B4-BE49-F238E27FC236}">
                  <a16:creationId xmlns:a16="http://schemas.microsoft.com/office/drawing/2014/main" id="{C7678EEF-2809-4C60-9AC1-87F094882D4A}"/>
                </a:ext>
              </a:extLst>
            </p:cNvPr>
            <p:cNvSpPr/>
            <p:nvPr/>
          </p:nvSpPr>
          <p:spPr bwMode="gray">
            <a:xfrm>
              <a:off x="3407618" y="4660451"/>
              <a:ext cx="627042" cy="710568"/>
            </a:xfrm>
            <a:custGeom>
              <a:avLst/>
              <a:gdLst>
                <a:gd name="connsiteX0" fmla="*/ 565497 w 627042"/>
                <a:gd name="connsiteY0" fmla="*/ 132457 h 710568"/>
                <a:gd name="connsiteX1" fmla="*/ 469590 w 627042"/>
                <a:gd name="connsiteY1" fmla="*/ 37399 h 710568"/>
                <a:gd name="connsiteX2" fmla="*/ 319322 w 627042"/>
                <a:gd name="connsiteY2" fmla="*/ 12 h 710568"/>
                <a:gd name="connsiteX3" fmla="*/ 191207 w 627042"/>
                <a:gd name="connsiteY3" fmla="*/ 26323 h 710568"/>
                <a:gd name="connsiteX4" fmla="*/ 90081 w 627042"/>
                <a:gd name="connsiteY4" fmla="*/ 99908 h 710568"/>
                <a:gd name="connsiteX5" fmla="*/ 23625 w 627042"/>
                <a:gd name="connsiteY5" fmla="*/ 211389 h 710568"/>
                <a:gd name="connsiteX6" fmla="*/ 30 w 627042"/>
                <a:gd name="connsiteY6" fmla="*/ 353805 h 710568"/>
                <a:gd name="connsiteX7" fmla="*/ 23031 w 627042"/>
                <a:gd name="connsiteY7" fmla="*/ 497623 h 710568"/>
                <a:gd name="connsiteX8" fmla="*/ 84267 w 627042"/>
                <a:gd name="connsiteY8" fmla="*/ 610673 h 710568"/>
                <a:gd name="connsiteX9" fmla="*/ 184672 w 627042"/>
                <a:gd name="connsiteY9" fmla="*/ 684131 h 710568"/>
                <a:gd name="connsiteX10" fmla="*/ 326028 w 627042"/>
                <a:gd name="connsiteY10" fmla="*/ 710569 h 710568"/>
                <a:gd name="connsiteX11" fmla="*/ 518010 w 627042"/>
                <a:gd name="connsiteY11" fmla="*/ 652728 h 710568"/>
                <a:gd name="connsiteX12" fmla="*/ 615614 w 627042"/>
                <a:gd name="connsiteY12" fmla="*/ 485104 h 710568"/>
                <a:gd name="connsiteX13" fmla="*/ 510966 w 627042"/>
                <a:gd name="connsiteY13" fmla="*/ 485104 h 710568"/>
                <a:gd name="connsiteX14" fmla="*/ 449857 w 627042"/>
                <a:gd name="connsiteY14" fmla="*/ 585466 h 710568"/>
                <a:gd name="connsiteX15" fmla="*/ 330017 w 627042"/>
                <a:gd name="connsiteY15" fmla="*/ 619415 h 710568"/>
                <a:gd name="connsiteX16" fmla="*/ 231479 w 627042"/>
                <a:gd name="connsiteY16" fmla="*/ 600616 h 710568"/>
                <a:gd name="connsiteX17" fmla="*/ 162477 w 627042"/>
                <a:gd name="connsiteY17" fmla="*/ 549692 h 710568"/>
                <a:gd name="connsiteX18" fmla="*/ 123224 w 627042"/>
                <a:gd name="connsiteY18" fmla="*/ 476701 h 710568"/>
                <a:gd name="connsiteX19" fmla="*/ 112232 w 627042"/>
                <a:gd name="connsiteY19" fmla="*/ 389622 h 710568"/>
                <a:gd name="connsiteX20" fmla="*/ 112232 w 627042"/>
                <a:gd name="connsiteY20" fmla="*/ 386057 h 710568"/>
                <a:gd name="connsiteX21" fmla="*/ 626817 w 627042"/>
                <a:gd name="connsiteY21" fmla="*/ 386057 h 710568"/>
                <a:gd name="connsiteX22" fmla="*/ 615572 w 627042"/>
                <a:gd name="connsiteY22" fmla="*/ 258748 h 710568"/>
                <a:gd name="connsiteX23" fmla="*/ 565497 w 627042"/>
                <a:gd name="connsiteY23" fmla="*/ 132287 h 710568"/>
                <a:gd name="connsiteX24" fmla="*/ 111978 w 627042"/>
                <a:gd name="connsiteY24" fmla="*/ 293546 h 710568"/>
                <a:gd name="connsiteX25" fmla="*/ 112232 w 627042"/>
                <a:gd name="connsiteY25" fmla="*/ 289641 h 710568"/>
                <a:gd name="connsiteX26" fmla="*/ 129844 w 627042"/>
                <a:gd name="connsiteY26" fmla="*/ 213256 h 710568"/>
                <a:gd name="connsiteX27" fmla="*/ 170498 w 627042"/>
                <a:gd name="connsiteY27" fmla="*/ 150322 h 710568"/>
                <a:gd name="connsiteX28" fmla="*/ 232158 w 627042"/>
                <a:gd name="connsiteY28" fmla="*/ 107886 h 710568"/>
                <a:gd name="connsiteX29" fmla="*/ 312787 w 627042"/>
                <a:gd name="connsiteY29" fmla="*/ 92269 h 710568"/>
                <a:gd name="connsiteX30" fmla="*/ 391931 w 627042"/>
                <a:gd name="connsiteY30" fmla="*/ 107886 h 710568"/>
                <a:gd name="connsiteX31" fmla="*/ 454101 w 627042"/>
                <a:gd name="connsiteY31" fmla="*/ 149941 h 710568"/>
                <a:gd name="connsiteX32" fmla="*/ 496070 w 627042"/>
                <a:gd name="connsiteY32" fmla="*/ 212832 h 710568"/>
                <a:gd name="connsiteX33" fmla="*/ 514276 w 627042"/>
                <a:gd name="connsiteY33" fmla="*/ 289769 h 710568"/>
                <a:gd name="connsiteX34" fmla="*/ 514573 w 627042"/>
                <a:gd name="connsiteY34" fmla="*/ 293673 h 7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7042" h="710568">
                  <a:moveTo>
                    <a:pt x="565497" y="132457"/>
                  </a:moveTo>
                  <a:cubicBezTo>
                    <a:pt x="541176" y="93886"/>
                    <a:pt x="508373" y="61376"/>
                    <a:pt x="469590" y="37399"/>
                  </a:cubicBezTo>
                  <a:cubicBezTo>
                    <a:pt x="429997" y="12658"/>
                    <a:pt x="379455" y="12"/>
                    <a:pt x="319322" y="12"/>
                  </a:cubicBezTo>
                  <a:cubicBezTo>
                    <a:pt x="275235" y="-382"/>
                    <a:pt x="231568" y="8585"/>
                    <a:pt x="191207" y="26323"/>
                  </a:cubicBezTo>
                  <a:cubicBezTo>
                    <a:pt x="152764" y="43578"/>
                    <a:pt x="118326" y="68637"/>
                    <a:pt x="90081" y="99908"/>
                  </a:cubicBezTo>
                  <a:cubicBezTo>
                    <a:pt x="60995" y="132470"/>
                    <a:pt x="38435" y="170319"/>
                    <a:pt x="23625" y="211389"/>
                  </a:cubicBezTo>
                  <a:cubicBezTo>
                    <a:pt x="7427" y="257097"/>
                    <a:pt x="-559" y="305313"/>
                    <a:pt x="30" y="353805"/>
                  </a:cubicBezTo>
                  <a:cubicBezTo>
                    <a:pt x="1325" y="402548"/>
                    <a:pt x="9061" y="450909"/>
                    <a:pt x="23031" y="497623"/>
                  </a:cubicBezTo>
                  <a:cubicBezTo>
                    <a:pt x="35427" y="539125"/>
                    <a:pt x="56276" y="577615"/>
                    <a:pt x="84267" y="610673"/>
                  </a:cubicBezTo>
                  <a:cubicBezTo>
                    <a:pt x="111723" y="642463"/>
                    <a:pt x="146063" y="667585"/>
                    <a:pt x="184672" y="684131"/>
                  </a:cubicBezTo>
                  <a:cubicBezTo>
                    <a:pt x="224350" y="701615"/>
                    <a:pt x="271963" y="710569"/>
                    <a:pt x="326028" y="710569"/>
                  </a:cubicBezTo>
                  <a:cubicBezTo>
                    <a:pt x="402837" y="710569"/>
                    <a:pt x="467468" y="690963"/>
                    <a:pt x="518010" y="652728"/>
                  </a:cubicBezTo>
                  <a:cubicBezTo>
                    <a:pt x="567449" y="615129"/>
                    <a:pt x="600210" y="558816"/>
                    <a:pt x="615614" y="485104"/>
                  </a:cubicBezTo>
                  <a:lnTo>
                    <a:pt x="510966" y="485104"/>
                  </a:lnTo>
                  <a:cubicBezTo>
                    <a:pt x="500781" y="529662"/>
                    <a:pt x="480242" y="563272"/>
                    <a:pt x="449857" y="585466"/>
                  </a:cubicBezTo>
                  <a:cubicBezTo>
                    <a:pt x="419473" y="607660"/>
                    <a:pt x="378479" y="619415"/>
                    <a:pt x="330017" y="619415"/>
                  </a:cubicBezTo>
                  <a:cubicBezTo>
                    <a:pt x="292333" y="619415"/>
                    <a:pt x="259233" y="613220"/>
                    <a:pt x="231479" y="600616"/>
                  </a:cubicBezTo>
                  <a:cubicBezTo>
                    <a:pt x="204986" y="588967"/>
                    <a:pt x="181417" y="571572"/>
                    <a:pt x="162477" y="549692"/>
                  </a:cubicBezTo>
                  <a:cubicBezTo>
                    <a:pt x="144391" y="528402"/>
                    <a:pt x="131011" y="503530"/>
                    <a:pt x="123224" y="476701"/>
                  </a:cubicBezTo>
                  <a:cubicBezTo>
                    <a:pt x="114978" y="448439"/>
                    <a:pt x="111269" y="419047"/>
                    <a:pt x="112232" y="389622"/>
                  </a:cubicBezTo>
                  <a:lnTo>
                    <a:pt x="112232" y="386057"/>
                  </a:lnTo>
                  <a:lnTo>
                    <a:pt x="626817" y="386057"/>
                  </a:lnTo>
                  <a:cubicBezTo>
                    <a:pt x="628044" y="343328"/>
                    <a:pt x="624267" y="300603"/>
                    <a:pt x="615572" y="258748"/>
                  </a:cubicBezTo>
                  <a:cubicBezTo>
                    <a:pt x="606609" y="213931"/>
                    <a:pt x="589647" y="171091"/>
                    <a:pt x="565497" y="132287"/>
                  </a:cubicBezTo>
                  <a:moveTo>
                    <a:pt x="111978" y="293546"/>
                  </a:moveTo>
                  <a:lnTo>
                    <a:pt x="112232" y="289641"/>
                  </a:lnTo>
                  <a:cubicBezTo>
                    <a:pt x="113938" y="263394"/>
                    <a:pt x="119888" y="237602"/>
                    <a:pt x="129844" y="213256"/>
                  </a:cubicBezTo>
                  <a:cubicBezTo>
                    <a:pt x="139426" y="189967"/>
                    <a:pt x="153205" y="168634"/>
                    <a:pt x="170498" y="150322"/>
                  </a:cubicBezTo>
                  <a:cubicBezTo>
                    <a:pt x="187973" y="132155"/>
                    <a:pt x="208950" y="117719"/>
                    <a:pt x="232158" y="107886"/>
                  </a:cubicBezTo>
                  <a:cubicBezTo>
                    <a:pt x="257671" y="97179"/>
                    <a:pt x="285123" y="91862"/>
                    <a:pt x="312787" y="92269"/>
                  </a:cubicBezTo>
                  <a:cubicBezTo>
                    <a:pt x="339964" y="91960"/>
                    <a:pt x="366911" y="97277"/>
                    <a:pt x="391931" y="107886"/>
                  </a:cubicBezTo>
                  <a:cubicBezTo>
                    <a:pt x="415123" y="117854"/>
                    <a:pt x="436218" y="132126"/>
                    <a:pt x="454101" y="149941"/>
                  </a:cubicBezTo>
                  <a:cubicBezTo>
                    <a:pt x="472056" y="167968"/>
                    <a:pt x="486314" y="189334"/>
                    <a:pt x="496070" y="212832"/>
                  </a:cubicBezTo>
                  <a:cubicBezTo>
                    <a:pt x="506361" y="237292"/>
                    <a:pt x="512515" y="263293"/>
                    <a:pt x="514276" y="289769"/>
                  </a:cubicBezTo>
                  <a:lnTo>
                    <a:pt x="514573" y="293673"/>
                  </a:lnTo>
                  <a:close/>
                </a:path>
              </a:pathLst>
            </a:custGeom>
            <a:solidFill>
              <a:srgbClr val="000000"/>
            </a:solidFill>
            <a:ln w="4244" cap="flat">
              <a:noFill/>
              <a:prstDash val="solid"/>
              <a:miter/>
            </a:ln>
          </p:spPr>
          <p:txBody>
            <a:bodyPr lIns="0" tIns="0" rIns="0" bIns="0" rtlCol="0" anchor="ctr"/>
            <a:lstStyle/>
            <a:p>
              <a:endParaRPr lang="de-DE" dirty="0"/>
            </a:p>
          </p:txBody>
        </p:sp>
        <p:sp>
          <p:nvSpPr>
            <p:cNvPr id="47" name="Freihandform: Form 46">
              <a:extLst>
                <a:ext uri="{FF2B5EF4-FFF2-40B4-BE49-F238E27FC236}">
                  <a16:creationId xmlns:a16="http://schemas.microsoft.com/office/drawing/2014/main" id="{F1767E28-ADBE-429F-BF25-824981D11B0A}"/>
                </a:ext>
              </a:extLst>
            </p:cNvPr>
            <p:cNvSpPr/>
            <p:nvPr/>
          </p:nvSpPr>
          <p:spPr bwMode="gray">
            <a:xfrm>
              <a:off x="4147147" y="4660216"/>
              <a:ext cx="638881" cy="710817"/>
            </a:xfrm>
            <a:custGeom>
              <a:avLst/>
              <a:gdLst>
                <a:gd name="connsiteX0" fmla="*/ 572977 w 638881"/>
                <a:gd name="connsiteY0" fmla="*/ 598135 h 710817"/>
                <a:gd name="connsiteX1" fmla="*/ 568351 w 638881"/>
                <a:gd name="connsiteY1" fmla="*/ 538724 h 710817"/>
                <a:gd name="connsiteX2" fmla="*/ 568351 w 638881"/>
                <a:gd name="connsiteY2" fmla="*/ 185356 h 710817"/>
                <a:gd name="connsiteX3" fmla="*/ 546157 w 638881"/>
                <a:gd name="connsiteY3" fmla="*/ 90086 h 710817"/>
                <a:gd name="connsiteX4" fmla="*/ 487722 w 638881"/>
                <a:gd name="connsiteY4" fmla="*/ 33391 h 710817"/>
                <a:gd name="connsiteX5" fmla="*/ 405948 w 638881"/>
                <a:gd name="connsiteY5" fmla="*/ 6571 h 710817"/>
                <a:gd name="connsiteX6" fmla="*/ 205859 w 638881"/>
                <a:gd name="connsiteY6" fmla="*/ 11748 h 710817"/>
                <a:gd name="connsiteX7" fmla="*/ 115342 w 638881"/>
                <a:gd name="connsiteY7" fmla="*/ 50535 h 710817"/>
                <a:gd name="connsiteX8" fmla="*/ 52664 w 638881"/>
                <a:gd name="connsiteY8" fmla="*/ 120300 h 710817"/>
                <a:gd name="connsiteX9" fmla="*/ 26777 w 638881"/>
                <a:gd name="connsiteY9" fmla="*/ 222700 h 710817"/>
                <a:gd name="connsiteX10" fmla="*/ 132487 w 638881"/>
                <a:gd name="connsiteY10" fmla="*/ 222700 h 710817"/>
                <a:gd name="connsiteX11" fmla="*/ 185914 w 638881"/>
                <a:gd name="connsiteY11" fmla="*/ 120088 h 710817"/>
                <a:gd name="connsiteX12" fmla="*/ 307367 w 638881"/>
                <a:gd name="connsiteY12" fmla="*/ 92420 h 710817"/>
                <a:gd name="connsiteX13" fmla="*/ 361729 w 638881"/>
                <a:gd name="connsiteY13" fmla="*/ 96451 h 710817"/>
                <a:gd name="connsiteX14" fmla="*/ 412186 w 638881"/>
                <a:gd name="connsiteY14" fmla="*/ 112789 h 710817"/>
                <a:gd name="connsiteX15" fmla="*/ 449402 w 638881"/>
                <a:gd name="connsiteY15" fmla="*/ 148563 h 710817"/>
                <a:gd name="connsiteX16" fmla="*/ 463915 w 638881"/>
                <a:gd name="connsiteY16" fmla="*/ 210393 h 710817"/>
                <a:gd name="connsiteX17" fmla="*/ 444055 w 638881"/>
                <a:gd name="connsiteY17" fmla="*/ 261572 h 710817"/>
                <a:gd name="connsiteX18" fmla="*/ 392071 w 638881"/>
                <a:gd name="connsiteY18" fmla="*/ 287543 h 710817"/>
                <a:gd name="connsiteX19" fmla="*/ 317807 w 638881"/>
                <a:gd name="connsiteY19" fmla="*/ 301122 h 710817"/>
                <a:gd name="connsiteX20" fmla="*/ 229709 w 638881"/>
                <a:gd name="connsiteY20" fmla="*/ 314872 h 710817"/>
                <a:gd name="connsiteX21" fmla="*/ 144242 w 638881"/>
                <a:gd name="connsiteY21" fmla="*/ 334817 h 710817"/>
                <a:gd name="connsiteX22" fmla="*/ 71039 w 638881"/>
                <a:gd name="connsiteY22" fmla="*/ 369657 h 710817"/>
                <a:gd name="connsiteX23" fmla="*/ 19563 w 638881"/>
                <a:gd name="connsiteY23" fmla="*/ 429068 h 710817"/>
                <a:gd name="connsiteX24" fmla="*/ 0 w 638881"/>
                <a:gd name="connsiteY24" fmla="*/ 523065 h 710817"/>
                <a:gd name="connsiteX25" fmla="*/ 17653 w 638881"/>
                <a:gd name="connsiteY25" fmla="*/ 609975 h 710817"/>
                <a:gd name="connsiteX26" fmla="*/ 65777 w 638881"/>
                <a:gd name="connsiteY26" fmla="*/ 668368 h 710817"/>
                <a:gd name="connsiteX27" fmla="*/ 136858 w 638881"/>
                <a:gd name="connsiteY27" fmla="*/ 701044 h 710817"/>
                <a:gd name="connsiteX28" fmla="*/ 223725 w 638881"/>
                <a:gd name="connsiteY28" fmla="*/ 710804 h 710817"/>
                <a:gd name="connsiteX29" fmla="*/ 356000 w 638881"/>
                <a:gd name="connsiteY29" fmla="*/ 686615 h 710817"/>
                <a:gd name="connsiteX30" fmla="*/ 462854 w 638881"/>
                <a:gd name="connsiteY30" fmla="*/ 607301 h 710817"/>
                <a:gd name="connsiteX31" fmla="*/ 469262 w 638881"/>
                <a:gd name="connsiteY31" fmla="*/ 599451 h 710817"/>
                <a:gd name="connsiteX32" fmla="*/ 469262 w 638881"/>
                <a:gd name="connsiteY32" fmla="*/ 609551 h 710817"/>
                <a:gd name="connsiteX33" fmla="*/ 494046 w 638881"/>
                <a:gd name="connsiteY33" fmla="*/ 687294 h 710817"/>
                <a:gd name="connsiteX34" fmla="*/ 561350 w 638881"/>
                <a:gd name="connsiteY34" fmla="*/ 710804 h 710817"/>
                <a:gd name="connsiteX35" fmla="*/ 638881 w 638881"/>
                <a:gd name="connsiteY35" fmla="*/ 695145 h 710817"/>
                <a:gd name="connsiteX36" fmla="*/ 638881 w 638881"/>
                <a:gd name="connsiteY36" fmla="*/ 614516 h 710817"/>
                <a:gd name="connsiteX37" fmla="*/ 607945 w 638881"/>
                <a:gd name="connsiteY37" fmla="*/ 619778 h 710817"/>
                <a:gd name="connsiteX38" fmla="*/ 573062 w 638881"/>
                <a:gd name="connsiteY38" fmla="*/ 598560 h 710817"/>
                <a:gd name="connsiteX39" fmla="*/ 462728 w 638881"/>
                <a:gd name="connsiteY39" fmla="*/ 460981 h 710817"/>
                <a:gd name="connsiteX40" fmla="*/ 450506 w 638881"/>
                <a:gd name="connsiteY40" fmla="*/ 513517 h 710817"/>
                <a:gd name="connsiteX41" fmla="*/ 412313 w 638881"/>
                <a:gd name="connsiteY41" fmla="*/ 565289 h 710817"/>
                <a:gd name="connsiteX42" fmla="*/ 346070 w 638881"/>
                <a:gd name="connsiteY42" fmla="*/ 604501 h 710817"/>
                <a:gd name="connsiteX43" fmla="*/ 249017 w 638881"/>
                <a:gd name="connsiteY43" fmla="*/ 619947 h 710817"/>
                <a:gd name="connsiteX44" fmla="*/ 198391 w 638881"/>
                <a:gd name="connsiteY44" fmla="*/ 614558 h 710817"/>
                <a:gd name="connsiteX45" fmla="*/ 154639 w 638881"/>
                <a:gd name="connsiteY45" fmla="*/ 596777 h 710817"/>
                <a:gd name="connsiteX46" fmla="*/ 124254 w 638881"/>
                <a:gd name="connsiteY46" fmla="*/ 564398 h 710817"/>
                <a:gd name="connsiteX47" fmla="*/ 112414 w 638881"/>
                <a:gd name="connsiteY47" fmla="*/ 515342 h 710817"/>
                <a:gd name="connsiteX48" fmla="*/ 132487 w 638881"/>
                <a:gd name="connsiteY48" fmla="*/ 446085 h 710817"/>
                <a:gd name="connsiteX49" fmla="*/ 183792 w 638881"/>
                <a:gd name="connsiteY49" fmla="*/ 407129 h 710817"/>
                <a:gd name="connsiteX50" fmla="*/ 253812 w 638881"/>
                <a:gd name="connsiteY50" fmla="*/ 387523 h 710817"/>
                <a:gd name="connsiteX51" fmla="*/ 330198 w 638881"/>
                <a:gd name="connsiteY51" fmla="*/ 376871 h 710817"/>
                <a:gd name="connsiteX52" fmla="*/ 402340 w 638881"/>
                <a:gd name="connsiteY52" fmla="*/ 364989 h 710817"/>
                <a:gd name="connsiteX53" fmla="*/ 456701 w 638881"/>
                <a:gd name="connsiteY53" fmla="*/ 342371 h 710817"/>
                <a:gd name="connsiteX54" fmla="*/ 462515 w 638881"/>
                <a:gd name="connsiteY54" fmla="*/ 337872 h 7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38881" h="710817">
                  <a:moveTo>
                    <a:pt x="572977" y="598135"/>
                  </a:moveTo>
                  <a:cubicBezTo>
                    <a:pt x="569880" y="585701"/>
                    <a:pt x="568351" y="566265"/>
                    <a:pt x="568351" y="538724"/>
                  </a:cubicBezTo>
                  <a:lnTo>
                    <a:pt x="568351" y="185356"/>
                  </a:lnTo>
                  <a:cubicBezTo>
                    <a:pt x="568351" y="146356"/>
                    <a:pt x="560883" y="114317"/>
                    <a:pt x="546157" y="90086"/>
                  </a:cubicBezTo>
                  <a:cubicBezTo>
                    <a:pt x="532069" y="66334"/>
                    <a:pt x="511869" y="46766"/>
                    <a:pt x="487722" y="33391"/>
                  </a:cubicBezTo>
                  <a:cubicBezTo>
                    <a:pt x="462260" y="19650"/>
                    <a:pt x="434592" y="10564"/>
                    <a:pt x="405948" y="6571"/>
                  </a:cubicBezTo>
                  <a:cubicBezTo>
                    <a:pt x="338049" y="-3232"/>
                    <a:pt x="267986" y="-2511"/>
                    <a:pt x="205859" y="11748"/>
                  </a:cubicBezTo>
                  <a:cubicBezTo>
                    <a:pt x="173523" y="18928"/>
                    <a:pt x="142841" y="32079"/>
                    <a:pt x="115342" y="50535"/>
                  </a:cubicBezTo>
                  <a:cubicBezTo>
                    <a:pt x="89202" y="68477"/>
                    <a:pt x="67716" y="92394"/>
                    <a:pt x="52664" y="120300"/>
                  </a:cubicBezTo>
                  <a:cubicBezTo>
                    <a:pt x="37514" y="148309"/>
                    <a:pt x="28772" y="182725"/>
                    <a:pt x="26777" y="222700"/>
                  </a:cubicBezTo>
                  <a:lnTo>
                    <a:pt x="132487" y="222700"/>
                  </a:lnTo>
                  <a:cubicBezTo>
                    <a:pt x="135839" y="172964"/>
                    <a:pt x="153705" y="138336"/>
                    <a:pt x="185914" y="120088"/>
                  </a:cubicBezTo>
                  <a:cubicBezTo>
                    <a:pt x="218124" y="101841"/>
                    <a:pt x="259117" y="92420"/>
                    <a:pt x="307367" y="92420"/>
                  </a:cubicBezTo>
                  <a:cubicBezTo>
                    <a:pt x="325573" y="92449"/>
                    <a:pt x="343735" y="93795"/>
                    <a:pt x="361729" y="96451"/>
                  </a:cubicBezTo>
                  <a:cubicBezTo>
                    <a:pt x="379382" y="98840"/>
                    <a:pt x="396484" y="104374"/>
                    <a:pt x="412186" y="112789"/>
                  </a:cubicBezTo>
                  <a:cubicBezTo>
                    <a:pt x="427505" y="121243"/>
                    <a:pt x="440363" y="133579"/>
                    <a:pt x="449402" y="148563"/>
                  </a:cubicBezTo>
                  <a:cubicBezTo>
                    <a:pt x="459036" y="164180"/>
                    <a:pt x="463915" y="185016"/>
                    <a:pt x="463915" y="210393"/>
                  </a:cubicBezTo>
                  <a:cubicBezTo>
                    <a:pt x="463915" y="232545"/>
                    <a:pt x="457253" y="249902"/>
                    <a:pt x="444055" y="261572"/>
                  </a:cubicBezTo>
                  <a:cubicBezTo>
                    <a:pt x="428990" y="274196"/>
                    <a:pt x="411210" y="283091"/>
                    <a:pt x="392071" y="287543"/>
                  </a:cubicBezTo>
                  <a:cubicBezTo>
                    <a:pt x="367712" y="293963"/>
                    <a:pt x="342887" y="298504"/>
                    <a:pt x="317807" y="301122"/>
                  </a:cubicBezTo>
                  <a:cubicBezTo>
                    <a:pt x="290308" y="304008"/>
                    <a:pt x="260687" y="308718"/>
                    <a:pt x="229709" y="314872"/>
                  </a:cubicBezTo>
                  <a:cubicBezTo>
                    <a:pt x="200725" y="320134"/>
                    <a:pt x="172080" y="326881"/>
                    <a:pt x="144242" y="334817"/>
                  </a:cubicBezTo>
                  <a:cubicBezTo>
                    <a:pt x="118016" y="342099"/>
                    <a:pt x="93233" y="353888"/>
                    <a:pt x="71039" y="369657"/>
                  </a:cubicBezTo>
                  <a:cubicBezTo>
                    <a:pt x="49511" y="385206"/>
                    <a:pt x="31887" y="405546"/>
                    <a:pt x="19563" y="429068"/>
                  </a:cubicBezTo>
                  <a:cubicBezTo>
                    <a:pt x="6620" y="453215"/>
                    <a:pt x="0" y="484999"/>
                    <a:pt x="0" y="523065"/>
                  </a:cubicBezTo>
                  <a:cubicBezTo>
                    <a:pt x="0" y="557014"/>
                    <a:pt x="5983" y="586126"/>
                    <a:pt x="17653" y="609975"/>
                  </a:cubicBezTo>
                  <a:cubicBezTo>
                    <a:pt x="28712" y="633060"/>
                    <a:pt x="45229" y="653103"/>
                    <a:pt x="65777" y="668368"/>
                  </a:cubicBezTo>
                  <a:cubicBezTo>
                    <a:pt x="87025" y="683938"/>
                    <a:pt x="111184" y="695052"/>
                    <a:pt x="136858" y="701044"/>
                  </a:cubicBezTo>
                  <a:cubicBezTo>
                    <a:pt x="165332" y="707728"/>
                    <a:pt x="194486" y="711004"/>
                    <a:pt x="223725" y="710804"/>
                  </a:cubicBezTo>
                  <a:cubicBezTo>
                    <a:pt x="268962" y="711190"/>
                    <a:pt x="313818" y="702983"/>
                    <a:pt x="356000" y="686615"/>
                  </a:cubicBezTo>
                  <a:cubicBezTo>
                    <a:pt x="397715" y="669535"/>
                    <a:pt x="434422" y="642265"/>
                    <a:pt x="462854" y="607301"/>
                  </a:cubicBezTo>
                  <a:lnTo>
                    <a:pt x="469262" y="599451"/>
                  </a:lnTo>
                  <a:lnTo>
                    <a:pt x="469262" y="609551"/>
                  </a:lnTo>
                  <a:cubicBezTo>
                    <a:pt x="469262" y="645494"/>
                    <a:pt x="477750" y="671720"/>
                    <a:pt x="494046" y="687294"/>
                  </a:cubicBezTo>
                  <a:cubicBezTo>
                    <a:pt x="510341" y="702868"/>
                    <a:pt x="533257" y="710804"/>
                    <a:pt x="561350" y="710804"/>
                  </a:cubicBezTo>
                  <a:cubicBezTo>
                    <a:pt x="594026" y="710804"/>
                    <a:pt x="620124" y="705584"/>
                    <a:pt x="638881" y="695145"/>
                  </a:cubicBezTo>
                  <a:lnTo>
                    <a:pt x="638881" y="614516"/>
                  </a:lnTo>
                  <a:cubicBezTo>
                    <a:pt x="628866" y="617779"/>
                    <a:pt x="618469" y="619549"/>
                    <a:pt x="607945" y="619778"/>
                  </a:cubicBezTo>
                  <a:cubicBezTo>
                    <a:pt x="588254" y="619778"/>
                    <a:pt x="576627" y="612733"/>
                    <a:pt x="573062" y="598560"/>
                  </a:cubicBezTo>
                  <a:moveTo>
                    <a:pt x="462728" y="460981"/>
                  </a:moveTo>
                  <a:cubicBezTo>
                    <a:pt x="462303" y="479143"/>
                    <a:pt x="458144" y="497026"/>
                    <a:pt x="450506" y="513517"/>
                  </a:cubicBezTo>
                  <a:cubicBezTo>
                    <a:pt x="441467" y="533224"/>
                    <a:pt x="428481" y="550852"/>
                    <a:pt x="412313" y="565289"/>
                  </a:cubicBezTo>
                  <a:cubicBezTo>
                    <a:pt x="392877" y="582404"/>
                    <a:pt x="370428" y="595708"/>
                    <a:pt x="346070" y="604501"/>
                  </a:cubicBezTo>
                  <a:cubicBezTo>
                    <a:pt x="319122" y="614685"/>
                    <a:pt x="286659" y="619947"/>
                    <a:pt x="249017" y="619947"/>
                  </a:cubicBezTo>
                  <a:cubicBezTo>
                    <a:pt x="232000" y="620007"/>
                    <a:pt x="215026" y="618199"/>
                    <a:pt x="198391" y="614558"/>
                  </a:cubicBezTo>
                  <a:cubicBezTo>
                    <a:pt x="182816" y="611490"/>
                    <a:pt x="167964" y="605455"/>
                    <a:pt x="154639" y="596777"/>
                  </a:cubicBezTo>
                  <a:cubicBezTo>
                    <a:pt x="142162" y="588430"/>
                    <a:pt x="131808" y="577358"/>
                    <a:pt x="124254" y="564398"/>
                  </a:cubicBezTo>
                  <a:cubicBezTo>
                    <a:pt x="116021" y="549384"/>
                    <a:pt x="111947" y="532456"/>
                    <a:pt x="112414" y="515342"/>
                  </a:cubicBezTo>
                  <a:cubicBezTo>
                    <a:pt x="112414" y="486442"/>
                    <a:pt x="119162" y="463017"/>
                    <a:pt x="132487" y="446085"/>
                  </a:cubicBezTo>
                  <a:cubicBezTo>
                    <a:pt x="145981" y="428924"/>
                    <a:pt x="163635" y="415514"/>
                    <a:pt x="183792" y="407129"/>
                  </a:cubicBezTo>
                  <a:cubicBezTo>
                    <a:pt x="206199" y="397610"/>
                    <a:pt x="229709" y="391020"/>
                    <a:pt x="253812" y="387523"/>
                  </a:cubicBezTo>
                  <a:cubicBezTo>
                    <a:pt x="278086" y="383704"/>
                    <a:pt x="303845" y="380181"/>
                    <a:pt x="330198" y="376871"/>
                  </a:cubicBezTo>
                  <a:cubicBezTo>
                    <a:pt x="355660" y="373774"/>
                    <a:pt x="379806" y="369700"/>
                    <a:pt x="402340" y="364989"/>
                  </a:cubicBezTo>
                  <a:cubicBezTo>
                    <a:pt x="421861" y="361412"/>
                    <a:pt x="440406" y="353701"/>
                    <a:pt x="456701" y="342371"/>
                  </a:cubicBezTo>
                  <a:lnTo>
                    <a:pt x="462515" y="337872"/>
                  </a:lnTo>
                  <a:close/>
                </a:path>
              </a:pathLst>
            </a:custGeom>
            <a:solidFill>
              <a:srgbClr val="000000"/>
            </a:solidFill>
            <a:ln w="4244" cap="flat">
              <a:noFill/>
              <a:prstDash val="solid"/>
              <a:miter/>
            </a:ln>
          </p:spPr>
          <p:txBody>
            <a:bodyPr lIns="0" tIns="0" rIns="0" bIns="0" rtlCol="0" anchor="ctr"/>
            <a:lstStyle/>
            <a:p>
              <a:endParaRPr lang="de-DE" dirty="0"/>
            </a:p>
          </p:txBody>
        </p:sp>
        <p:sp>
          <p:nvSpPr>
            <p:cNvPr id="48" name="Freihandform: Form 47">
              <a:extLst>
                <a:ext uri="{FF2B5EF4-FFF2-40B4-BE49-F238E27FC236}">
                  <a16:creationId xmlns:a16="http://schemas.microsoft.com/office/drawing/2014/main" id="{EA2C9A1E-9CF0-4D73-9F1A-49A9C22D5393}"/>
                </a:ext>
              </a:extLst>
            </p:cNvPr>
            <p:cNvSpPr/>
            <p:nvPr/>
          </p:nvSpPr>
          <p:spPr bwMode="gray">
            <a:xfrm>
              <a:off x="5262906" y="4660451"/>
              <a:ext cx="627106" cy="710568"/>
            </a:xfrm>
            <a:custGeom>
              <a:avLst/>
              <a:gdLst>
                <a:gd name="connsiteX0" fmla="*/ 565616 w 627106"/>
                <a:gd name="connsiteY0" fmla="*/ 132457 h 710568"/>
                <a:gd name="connsiteX1" fmla="*/ 469668 w 627106"/>
                <a:gd name="connsiteY1" fmla="*/ 37399 h 710568"/>
                <a:gd name="connsiteX2" fmla="*/ 319357 w 627106"/>
                <a:gd name="connsiteY2" fmla="*/ 12 h 710568"/>
                <a:gd name="connsiteX3" fmla="*/ 191242 w 627106"/>
                <a:gd name="connsiteY3" fmla="*/ 26323 h 710568"/>
                <a:gd name="connsiteX4" fmla="*/ 90074 w 627106"/>
                <a:gd name="connsiteY4" fmla="*/ 99908 h 710568"/>
                <a:gd name="connsiteX5" fmla="*/ 23660 w 627106"/>
                <a:gd name="connsiteY5" fmla="*/ 211389 h 710568"/>
                <a:gd name="connsiteX6" fmla="*/ 23 w 627106"/>
                <a:gd name="connsiteY6" fmla="*/ 353636 h 710568"/>
                <a:gd name="connsiteX7" fmla="*/ 23024 w 627106"/>
                <a:gd name="connsiteY7" fmla="*/ 497453 h 710568"/>
                <a:gd name="connsiteX8" fmla="*/ 84090 w 627106"/>
                <a:gd name="connsiteY8" fmla="*/ 610673 h 710568"/>
                <a:gd name="connsiteX9" fmla="*/ 184495 w 627106"/>
                <a:gd name="connsiteY9" fmla="*/ 684131 h 710568"/>
                <a:gd name="connsiteX10" fmla="*/ 325935 w 627106"/>
                <a:gd name="connsiteY10" fmla="*/ 710569 h 710568"/>
                <a:gd name="connsiteX11" fmla="*/ 517748 w 627106"/>
                <a:gd name="connsiteY11" fmla="*/ 652728 h 710568"/>
                <a:gd name="connsiteX12" fmla="*/ 615352 w 627106"/>
                <a:gd name="connsiteY12" fmla="*/ 485104 h 710568"/>
                <a:gd name="connsiteX13" fmla="*/ 511043 w 627106"/>
                <a:gd name="connsiteY13" fmla="*/ 485104 h 710568"/>
                <a:gd name="connsiteX14" fmla="*/ 449765 w 627106"/>
                <a:gd name="connsiteY14" fmla="*/ 585466 h 710568"/>
                <a:gd name="connsiteX15" fmla="*/ 329967 w 627106"/>
                <a:gd name="connsiteY15" fmla="*/ 619415 h 710568"/>
                <a:gd name="connsiteX16" fmla="*/ 231387 w 627106"/>
                <a:gd name="connsiteY16" fmla="*/ 600616 h 710568"/>
                <a:gd name="connsiteX17" fmla="*/ 162385 w 627106"/>
                <a:gd name="connsiteY17" fmla="*/ 549692 h 710568"/>
                <a:gd name="connsiteX18" fmla="*/ 123131 w 627106"/>
                <a:gd name="connsiteY18" fmla="*/ 476701 h 710568"/>
                <a:gd name="connsiteX19" fmla="*/ 112395 w 627106"/>
                <a:gd name="connsiteY19" fmla="*/ 389876 h 710568"/>
                <a:gd name="connsiteX20" fmla="*/ 112395 w 627106"/>
                <a:gd name="connsiteY20" fmla="*/ 386312 h 710568"/>
                <a:gd name="connsiteX21" fmla="*/ 626895 w 627106"/>
                <a:gd name="connsiteY21" fmla="*/ 386312 h 710568"/>
                <a:gd name="connsiteX22" fmla="*/ 615522 w 627106"/>
                <a:gd name="connsiteY22" fmla="*/ 259002 h 710568"/>
                <a:gd name="connsiteX23" fmla="*/ 565574 w 627106"/>
                <a:gd name="connsiteY23" fmla="*/ 132542 h 710568"/>
                <a:gd name="connsiteX24" fmla="*/ 114432 w 627106"/>
                <a:gd name="connsiteY24" fmla="*/ 293800 h 710568"/>
                <a:gd name="connsiteX25" fmla="*/ 114686 w 627106"/>
                <a:gd name="connsiteY25" fmla="*/ 289896 h 710568"/>
                <a:gd name="connsiteX26" fmla="*/ 132298 w 627106"/>
                <a:gd name="connsiteY26" fmla="*/ 213510 h 710568"/>
                <a:gd name="connsiteX27" fmla="*/ 172825 w 627106"/>
                <a:gd name="connsiteY27" fmla="*/ 150577 h 710568"/>
                <a:gd name="connsiteX28" fmla="*/ 234527 w 627106"/>
                <a:gd name="connsiteY28" fmla="*/ 108141 h 710568"/>
                <a:gd name="connsiteX29" fmla="*/ 315156 w 627106"/>
                <a:gd name="connsiteY29" fmla="*/ 92524 h 710568"/>
                <a:gd name="connsiteX30" fmla="*/ 498610 w 627106"/>
                <a:gd name="connsiteY30" fmla="*/ 213001 h 710568"/>
                <a:gd name="connsiteX31" fmla="*/ 516899 w 627106"/>
                <a:gd name="connsiteY31" fmla="*/ 289939 h 710568"/>
                <a:gd name="connsiteX32" fmla="*/ 517154 w 627106"/>
                <a:gd name="connsiteY32" fmla="*/ 293843 h 7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106" h="710568">
                  <a:moveTo>
                    <a:pt x="565616" y="132457"/>
                  </a:moveTo>
                  <a:cubicBezTo>
                    <a:pt x="541300" y="93878"/>
                    <a:pt x="508455" y="61363"/>
                    <a:pt x="469668" y="37399"/>
                  </a:cubicBezTo>
                  <a:cubicBezTo>
                    <a:pt x="430032" y="12658"/>
                    <a:pt x="379448" y="12"/>
                    <a:pt x="319357" y="12"/>
                  </a:cubicBezTo>
                  <a:cubicBezTo>
                    <a:pt x="275266" y="-382"/>
                    <a:pt x="231599" y="8585"/>
                    <a:pt x="191242" y="26323"/>
                  </a:cubicBezTo>
                  <a:cubicBezTo>
                    <a:pt x="152752" y="43556"/>
                    <a:pt x="118336" y="68615"/>
                    <a:pt x="90074" y="99908"/>
                  </a:cubicBezTo>
                  <a:cubicBezTo>
                    <a:pt x="61005" y="132461"/>
                    <a:pt x="38428" y="170310"/>
                    <a:pt x="23660" y="211389"/>
                  </a:cubicBezTo>
                  <a:cubicBezTo>
                    <a:pt x="7492" y="257054"/>
                    <a:pt x="-486" y="305203"/>
                    <a:pt x="23" y="353636"/>
                  </a:cubicBezTo>
                  <a:cubicBezTo>
                    <a:pt x="1254" y="402387"/>
                    <a:pt x="8977" y="450756"/>
                    <a:pt x="23024" y="497453"/>
                  </a:cubicBezTo>
                  <a:cubicBezTo>
                    <a:pt x="35330" y="539011"/>
                    <a:pt x="56124" y="577565"/>
                    <a:pt x="84090" y="610673"/>
                  </a:cubicBezTo>
                  <a:cubicBezTo>
                    <a:pt x="111589" y="642399"/>
                    <a:pt x="145920" y="667508"/>
                    <a:pt x="184495" y="684131"/>
                  </a:cubicBezTo>
                  <a:cubicBezTo>
                    <a:pt x="224215" y="701615"/>
                    <a:pt x="271829" y="710569"/>
                    <a:pt x="325935" y="710569"/>
                  </a:cubicBezTo>
                  <a:cubicBezTo>
                    <a:pt x="402745" y="710569"/>
                    <a:pt x="467249" y="690963"/>
                    <a:pt x="517748" y="652728"/>
                  </a:cubicBezTo>
                  <a:cubicBezTo>
                    <a:pt x="567144" y="615129"/>
                    <a:pt x="600032" y="558816"/>
                    <a:pt x="615352" y="485104"/>
                  </a:cubicBezTo>
                  <a:lnTo>
                    <a:pt x="511043" y="485104"/>
                  </a:lnTo>
                  <a:cubicBezTo>
                    <a:pt x="500858" y="529577"/>
                    <a:pt x="480234" y="563272"/>
                    <a:pt x="449765" y="585466"/>
                  </a:cubicBezTo>
                  <a:cubicBezTo>
                    <a:pt x="419296" y="607660"/>
                    <a:pt x="378472" y="619415"/>
                    <a:pt x="329967" y="619415"/>
                  </a:cubicBezTo>
                  <a:cubicBezTo>
                    <a:pt x="292368" y="619415"/>
                    <a:pt x="259225" y="613220"/>
                    <a:pt x="231387" y="600616"/>
                  </a:cubicBezTo>
                  <a:cubicBezTo>
                    <a:pt x="204906" y="588954"/>
                    <a:pt x="181354" y="571564"/>
                    <a:pt x="162385" y="549692"/>
                  </a:cubicBezTo>
                  <a:cubicBezTo>
                    <a:pt x="144307" y="528402"/>
                    <a:pt x="130940" y="503526"/>
                    <a:pt x="123131" y="476701"/>
                  </a:cubicBezTo>
                  <a:cubicBezTo>
                    <a:pt x="114984" y="448515"/>
                    <a:pt x="111334" y="419204"/>
                    <a:pt x="112395" y="389876"/>
                  </a:cubicBezTo>
                  <a:lnTo>
                    <a:pt x="112395" y="386312"/>
                  </a:lnTo>
                  <a:lnTo>
                    <a:pt x="626895" y="386312"/>
                  </a:lnTo>
                  <a:cubicBezTo>
                    <a:pt x="628083" y="343578"/>
                    <a:pt x="624264" y="300853"/>
                    <a:pt x="615522" y="259002"/>
                  </a:cubicBezTo>
                  <a:cubicBezTo>
                    <a:pt x="606525" y="214210"/>
                    <a:pt x="589636" y="171384"/>
                    <a:pt x="565574" y="132542"/>
                  </a:cubicBezTo>
                  <a:moveTo>
                    <a:pt x="114432" y="293800"/>
                  </a:moveTo>
                  <a:lnTo>
                    <a:pt x="114686" y="289896"/>
                  </a:lnTo>
                  <a:cubicBezTo>
                    <a:pt x="116256" y="263628"/>
                    <a:pt x="122198" y="237810"/>
                    <a:pt x="132298" y="213510"/>
                  </a:cubicBezTo>
                  <a:cubicBezTo>
                    <a:pt x="141761" y="190187"/>
                    <a:pt x="155510" y="168842"/>
                    <a:pt x="172825" y="150577"/>
                  </a:cubicBezTo>
                  <a:cubicBezTo>
                    <a:pt x="190308" y="132414"/>
                    <a:pt x="211314" y="117977"/>
                    <a:pt x="234527" y="108141"/>
                  </a:cubicBezTo>
                  <a:cubicBezTo>
                    <a:pt x="260031" y="97438"/>
                    <a:pt x="287488" y="92121"/>
                    <a:pt x="315156" y="92524"/>
                  </a:cubicBezTo>
                  <a:cubicBezTo>
                    <a:pt x="395192" y="91391"/>
                    <a:pt x="467843" y="139106"/>
                    <a:pt x="498610" y="213001"/>
                  </a:cubicBezTo>
                  <a:cubicBezTo>
                    <a:pt x="508964" y="237440"/>
                    <a:pt x="515159" y="263450"/>
                    <a:pt x="516899" y="289939"/>
                  </a:cubicBezTo>
                  <a:lnTo>
                    <a:pt x="517154" y="293843"/>
                  </a:lnTo>
                  <a:close/>
                </a:path>
              </a:pathLst>
            </a:custGeom>
            <a:solidFill>
              <a:srgbClr val="000000"/>
            </a:solidFill>
            <a:ln w="4244" cap="flat">
              <a:noFill/>
              <a:prstDash val="solid"/>
              <a:miter/>
            </a:ln>
          </p:spPr>
          <p:txBody>
            <a:bodyPr lIns="0" tIns="0" rIns="0" bIns="0" rtlCol="0" anchor="ctr"/>
            <a:lstStyle/>
            <a:p>
              <a:endParaRPr lang="de-DE" dirty="0"/>
            </a:p>
          </p:txBody>
        </p:sp>
        <p:sp>
          <p:nvSpPr>
            <p:cNvPr id="49" name="Freihandform: Form 48">
              <a:extLst>
                <a:ext uri="{FF2B5EF4-FFF2-40B4-BE49-F238E27FC236}">
                  <a16:creationId xmlns:a16="http://schemas.microsoft.com/office/drawing/2014/main" id="{1337722A-8F45-4DFF-98F4-FC3B67BFCA1F}"/>
                </a:ext>
              </a:extLst>
            </p:cNvPr>
            <p:cNvSpPr/>
            <p:nvPr/>
          </p:nvSpPr>
          <p:spPr bwMode="gray">
            <a:xfrm>
              <a:off x="6368419" y="4660287"/>
              <a:ext cx="617006" cy="710477"/>
            </a:xfrm>
            <a:custGeom>
              <a:avLst/>
              <a:gdLst>
                <a:gd name="connsiteX0" fmla="*/ 316641 w 617006"/>
                <a:gd name="connsiteY0" fmla="*/ 619452 h 710477"/>
                <a:gd name="connsiteX1" fmla="*/ 223281 w 617006"/>
                <a:gd name="connsiteY1" fmla="*/ 597767 h 710477"/>
                <a:gd name="connsiteX2" fmla="*/ 159626 w 617006"/>
                <a:gd name="connsiteY2" fmla="*/ 540265 h 710477"/>
                <a:gd name="connsiteX3" fmla="*/ 123767 w 617006"/>
                <a:gd name="connsiteY3" fmla="*/ 458575 h 710477"/>
                <a:gd name="connsiteX4" fmla="*/ 112479 w 617006"/>
                <a:gd name="connsiteY4" fmla="*/ 364621 h 710477"/>
                <a:gd name="connsiteX5" fmla="*/ 123216 w 617006"/>
                <a:gd name="connsiteY5" fmla="*/ 263452 h 710477"/>
                <a:gd name="connsiteX6" fmla="*/ 158862 w 617006"/>
                <a:gd name="connsiteY6" fmla="*/ 176542 h 710477"/>
                <a:gd name="connsiteX7" fmla="*/ 225954 w 617006"/>
                <a:gd name="connsiteY7" fmla="*/ 115476 h 710477"/>
                <a:gd name="connsiteX8" fmla="*/ 330136 w 617006"/>
                <a:gd name="connsiteY8" fmla="*/ 92518 h 710477"/>
                <a:gd name="connsiteX9" fmla="*/ 446751 w 617006"/>
                <a:gd name="connsiteY9" fmla="*/ 129268 h 710477"/>
                <a:gd name="connsiteX10" fmla="*/ 503192 w 617006"/>
                <a:gd name="connsiteY10" fmla="*/ 229460 h 710477"/>
                <a:gd name="connsiteX11" fmla="*/ 613187 w 617006"/>
                <a:gd name="connsiteY11" fmla="*/ 229460 h 710477"/>
                <a:gd name="connsiteX12" fmla="*/ 582166 w 617006"/>
                <a:gd name="connsiteY12" fmla="*/ 129141 h 710477"/>
                <a:gd name="connsiteX13" fmla="*/ 518512 w 617006"/>
                <a:gd name="connsiteY13" fmla="*/ 56574 h 710477"/>
                <a:gd name="connsiteX14" fmla="*/ 429395 w 617006"/>
                <a:gd name="connsiteY14" fmla="*/ 13883 h 710477"/>
                <a:gd name="connsiteX15" fmla="*/ 320630 w 617006"/>
                <a:gd name="connsiteY15" fmla="*/ 6 h 710477"/>
                <a:gd name="connsiteX16" fmla="*/ 180038 w 617006"/>
                <a:gd name="connsiteY16" fmla="*/ 28354 h 710477"/>
                <a:gd name="connsiteX17" fmla="*/ 79676 w 617006"/>
                <a:gd name="connsiteY17" fmla="*/ 105758 h 710477"/>
                <a:gd name="connsiteX18" fmla="*/ 19755 w 617006"/>
                <a:gd name="connsiteY18" fmla="*/ 221355 h 710477"/>
                <a:gd name="connsiteX19" fmla="*/ 22 w 617006"/>
                <a:gd name="connsiteY19" fmla="*/ 364621 h 710477"/>
                <a:gd name="connsiteX20" fmla="*/ 20392 w 617006"/>
                <a:gd name="connsiteY20" fmla="*/ 505085 h 710477"/>
                <a:gd name="connsiteX21" fmla="*/ 80694 w 617006"/>
                <a:gd name="connsiteY21" fmla="*/ 614699 h 710477"/>
                <a:gd name="connsiteX22" fmla="*/ 180420 w 617006"/>
                <a:gd name="connsiteY22" fmla="*/ 685610 h 710477"/>
                <a:gd name="connsiteX23" fmla="*/ 317829 w 617006"/>
                <a:gd name="connsiteY23" fmla="*/ 710478 h 710477"/>
                <a:gd name="connsiteX24" fmla="*/ 523646 w 617006"/>
                <a:gd name="connsiteY24" fmla="*/ 642367 h 710477"/>
                <a:gd name="connsiteX25" fmla="*/ 617006 w 617006"/>
                <a:gd name="connsiteY25" fmla="*/ 452040 h 710477"/>
                <a:gd name="connsiteX26" fmla="*/ 508836 w 617006"/>
                <a:gd name="connsiteY26" fmla="*/ 452040 h 710477"/>
                <a:gd name="connsiteX27" fmla="*/ 450231 w 617006"/>
                <a:gd name="connsiteY27" fmla="*/ 574596 h 710477"/>
                <a:gd name="connsiteX28" fmla="*/ 316853 w 617006"/>
                <a:gd name="connsiteY28" fmla="*/ 619409 h 7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17006" h="710477">
                  <a:moveTo>
                    <a:pt x="316641" y="619452"/>
                  </a:moveTo>
                  <a:cubicBezTo>
                    <a:pt x="280740" y="619452"/>
                    <a:pt x="249294" y="612237"/>
                    <a:pt x="223281" y="597767"/>
                  </a:cubicBezTo>
                  <a:cubicBezTo>
                    <a:pt x="197819" y="583881"/>
                    <a:pt x="176007" y="564178"/>
                    <a:pt x="159626" y="540265"/>
                  </a:cubicBezTo>
                  <a:cubicBezTo>
                    <a:pt x="142991" y="515342"/>
                    <a:pt x="130854" y="487690"/>
                    <a:pt x="123767" y="458575"/>
                  </a:cubicBezTo>
                  <a:cubicBezTo>
                    <a:pt x="116256" y="427825"/>
                    <a:pt x="112437" y="396278"/>
                    <a:pt x="112479" y="364621"/>
                  </a:cubicBezTo>
                  <a:cubicBezTo>
                    <a:pt x="112395" y="330608"/>
                    <a:pt x="116002" y="296688"/>
                    <a:pt x="123216" y="263452"/>
                  </a:cubicBezTo>
                  <a:cubicBezTo>
                    <a:pt x="129666" y="232537"/>
                    <a:pt x="141760" y="203073"/>
                    <a:pt x="158862" y="176542"/>
                  </a:cubicBezTo>
                  <a:cubicBezTo>
                    <a:pt x="175922" y="151029"/>
                    <a:pt x="198965" y="130065"/>
                    <a:pt x="225954" y="115476"/>
                  </a:cubicBezTo>
                  <a:cubicBezTo>
                    <a:pt x="253835" y="100241"/>
                    <a:pt x="288888" y="92518"/>
                    <a:pt x="330136" y="92518"/>
                  </a:cubicBezTo>
                  <a:cubicBezTo>
                    <a:pt x="378514" y="92518"/>
                    <a:pt x="417852" y="104824"/>
                    <a:pt x="446751" y="129268"/>
                  </a:cubicBezTo>
                  <a:cubicBezTo>
                    <a:pt x="475057" y="152990"/>
                    <a:pt x="493983" y="186769"/>
                    <a:pt x="503192" y="229460"/>
                  </a:cubicBezTo>
                  <a:lnTo>
                    <a:pt x="613187" y="229460"/>
                  </a:lnTo>
                  <a:cubicBezTo>
                    <a:pt x="609623" y="194289"/>
                    <a:pt x="599056" y="160187"/>
                    <a:pt x="582166" y="129141"/>
                  </a:cubicBezTo>
                  <a:cubicBezTo>
                    <a:pt x="566253" y="100759"/>
                    <a:pt x="544568" y="76035"/>
                    <a:pt x="518512" y="56574"/>
                  </a:cubicBezTo>
                  <a:cubicBezTo>
                    <a:pt x="491734" y="36934"/>
                    <a:pt x="461477" y="22459"/>
                    <a:pt x="429395" y="13883"/>
                  </a:cubicBezTo>
                  <a:cubicBezTo>
                    <a:pt x="393918" y="4466"/>
                    <a:pt x="357338" y="-197"/>
                    <a:pt x="320630" y="6"/>
                  </a:cubicBezTo>
                  <a:cubicBezTo>
                    <a:pt x="267415" y="6"/>
                    <a:pt x="220013" y="9512"/>
                    <a:pt x="180038" y="28354"/>
                  </a:cubicBezTo>
                  <a:cubicBezTo>
                    <a:pt x="141081" y="46101"/>
                    <a:pt x="106750" y="72585"/>
                    <a:pt x="79676" y="105758"/>
                  </a:cubicBezTo>
                  <a:cubicBezTo>
                    <a:pt x="52262" y="139949"/>
                    <a:pt x="31892" y="179237"/>
                    <a:pt x="19755" y="221355"/>
                  </a:cubicBezTo>
                  <a:cubicBezTo>
                    <a:pt x="6388" y="267925"/>
                    <a:pt x="-274" y="316171"/>
                    <a:pt x="22" y="364621"/>
                  </a:cubicBezTo>
                  <a:cubicBezTo>
                    <a:pt x="-444" y="412213"/>
                    <a:pt x="6388" y="459593"/>
                    <a:pt x="20392" y="505085"/>
                  </a:cubicBezTo>
                  <a:cubicBezTo>
                    <a:pt x="32826" y="545349"/>
                    <a:pt x="53323" y="582646"/>
                    <a:pt x="80694" y="614699"/>
                  </a:cubicBezTo>
                  <a:cubicBezTo>
                    <a:pt x="108024" y="645686"/>
                    <a:pt x="142185" y="669955"/>
                    <a:pt x="180420" y="685610"/>
                  </a:cubicBezTo>
                  <a:cubicBezTo>
                    <a:pt x="220183" y="702203"/>
                    <a:pt x="266439" y="710478"/>
                    <a:pt x="317829" y="710478"/>
                  </a:cubicBezTo>
                  <a:cubicBezTo>
                    <a:pt x="404442" y="710478"/>
                    <a:pt x="473571" y="687647"/>
                    <a:pt x="523646" y="642367"/>
                  </a:cubicBezTo>
                  <a:cubicBezTo>
                    <a:pt x="572703" y="598021"/>
                    <a:pt x="604275" y="533942"/>
                    <a:pt x="617006" y="452040"/>
                  </a:cubicBezTo>
                  <a:lnTo>
                    <a:pt x="508836" y="452040"/>
                  </a:lnTo>
                  <a:cubicBezTo>
                    <a:pt x="501325" y="504364"/>
                    <a:pt x="481719" y="545400"/>
                    <a:pt x="450231" y="574596"/>
                  </a:cubicBezTo>
                  <a:cubicBezTo>
                    <a:pt x="418319" y="604302"/>
                    <a:pt x="373421" y="619409"/>
                    <a:pt x="316853" y="619409"/>
                  </a:cubicBezTo>
                </a:path>
              </a:pathLst>
            </a:custGeom>
            <a:solidFill>
              <a:srgbClr val="000000"/>
            </a:solidFill>
            <a:ln w="4244" cap="flat">
              <a:noFill/>
              <a:prstDash val="solid"/>
              <a:miter/>
            </a:ln>
          </p:spPr>
          <p:txBody>
            <a:bodyPr lIns="0" tIns="0" rIns="0" bIns="0" rtlCol="0" anchor="ctr"/>
            <a:lstStyle/>
            <a:p>
              <a:endParaRPr lang="de-DE" dirty="0"/>
            </a:p>
          </p:txBody>
        </p:sp>
        <p:sp>
          <p:nvSpPr>
            <p:cNvPr id="50" name="Freihandform: Form 49">
              <a:extLst>
                <a:ext uri="{FF2B5EF4-FFF2-40B4-BE49-F238E27FC236}">
                  <a16:creationId xmlns:a16="http://schemas.microsoft.com/office/drawing/2014/main" id="{44DF1D3D-E76D-4BB2-9181-7544DDD5BE21}"/>
                </a:ext>
              </a:extLst>
            </p:cNvPr>
            <p:cNvSpPr/>
            <p:nvPr/>
          </p:nvSpPr>
          <p:spPr bwMode="gray">
            <a:xfrm>
              <a:off x="7125721" y="4414417"/>
              <a:ext cx="561917" cy="941835"/>
            </a:xfrm>
            <a:custGeom>
              <a:avLst/>
              <a:gdLst>
                <a:gd name="connsiteX0" fmla="*/ 512039 w 561917"/>
                <a:gd name="connsiteY0" fmla="*/ 315218 h 941835"/>
                <a:gd name="connsiteX1" fmla="*/ 440363 w 561917"/>
                <a:gd name="connsiteY1" fmla="*/ 264294 h 941835"/>
                <a:gd name="connsiteX2" fmla="*/ 328755 w 561917"/>
                <a:gd name="connsiteY2" fmla="*/ 245877 h 941835"/>
                <a:gd name="connsiteX3" fmla="*/ 266246 w 561917"/>
                <a:gd name="connsiteY3" fmla="*/ 252539 h 941835"/>
                <a:gd name="connsiteX4" fmla="*/ 204671 w 561917"/>
                <a:gd name="connsiteY4" fmla="*/ 272866 h 941835"/>
                <a:gd name="connsiteX5" fmla="*/ 151795 w 561917"/>
                <a:gd name="connsiteY5" fmla="*/ 308131 h 941835"/>
                <a:gd name="connsiteX6" fmla="*/ 111693 w 561917"/>
                <a:gd name="connsiteY6" fmla="*/ 360668 h 941835"/>
                <a:gd name="connsiteX7" fmla="*/ 110844 w 561917"/>
                <a:gd name="connsiteY7" fmla="*/ 362917 h 941835"/>
                <a:gd name="connsiteX8" fmla="*/ 105751 w 561917"/>
                <a:gd name="connsiteY8" fmla="*/ 362917 h 941835"/>
                <a:gd name="connsiteX9" fmla="*/ 105751 w 561917"/>
                <a:gd name="connsiteY9" fmla="*/ 0 h 941835"/>
                <a:gd name="connsiteX10" fmla="*/ 0 w 561917"/>
                <a:gd name="connsiteY10" fmla="*/ 0 h 941835"/>
                <a:gd name="connsiteX11" fmla="*/ 0 w 561917"/>
                <a:gd name="connsiteY11" fmla="*/ 941835 h 941835"/>
                <a:gd name="connsiteX12" fmla="*/ 105751 w 561917"/>
                <a:gd name="connsiteY12" fmla="*/ 941835 h 941835"/>
                <a:gd name="connsiteX13" fmla="*/ 105751 w 561917"/>
                <a:gd name="connsiteY13" fmla="*/ 557403 h 941835"/>
                <a:gd name="connsiteX14" fmla="*/ 118482 w 561917"/>
                <a:gd name="connsiteY14" fmla="*/ 470451 h 941835"/>
                <a:gd name="connsiteX15" fmla="*/ 157057 w 561917"/>
                <a:gd name="connsiteY15" fmla="*/ 400770 h 941835"/>
                <a:gd name="connsiteX16" fmla="*/ 221476 w 561917"/>
                <a:gd name="connsiteY16" fmla="*/ 354514 h 941835"/>
                <a:gd name="connsiteX17" fmla="*/ 312672 w 561917"/>
                <a:gd name="connsiteY17" fmla="*/ 338388 h 941835"/>
                <a:gd name="connsiteX18" fmla="*/ 417618 w 561917"/>
                <a:gd name="connsiteY18" fmla="*/ 376581 h 941835"/>
                <a:gd name="connsiteX19" fmla="*/ 455810 w 561917"/>
                <a:gd name="connsiteY19" fmla="*/ 480169 h 941835"/>
                <a:gd name="connsiteX20" fmla="*/ 455810 w 561917"/>
                <a:gd name="connsiteY20" fmla="*/ 941835 h 941835"/>
                <a:gd name="connsiteX21" fmla="*/ 561902 w 561917"/>
                <a:gd name="connsiteY21" fmla="*/ 941835 h 941835"/>
                <a:gd name="connsiteX22" fmla="*/ 561902 w 561917"/>
                <a:gd name="connsiteY22" fmla="*/ 493663 h 941835"/>
                <a:gd name="connsiteX23" fmla="*/ 550698 w 561917"/>
                <a:gd name="connsiteY23" fmla="*/ 392707 h 941835"/>
                <a:gd name="connsiteX24" fmla="*/ 512166 w 561917"/>
                <a:gd name="connsiteY24" fmla="*/ 315218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1917" h="941835">
                  <a:moveTo>
                    <a:pt x="512039" y="315218"/>
                  </a:moveTo>
                  <a:cubicBezTo>
                    <a:pt x="492687" y="292629"/>
                    <a:pt x="468074" y="275141"/>
                    <a:pt x="440363" y="264294"/>
                  </a:cubicBezTo>
                  <a:cubicBezTo>
                    <a:pt x="410658" y="252115"/>
                    <a:pt x="373229" y="245877"/>
                    <a:pt x="328755" y="245877"/>
                  </a:cubicBezTo>
                  <a:cubicBezTo>
                    <a:pt x="307749" y="246017"/>
                    <a:pt x="286828" y="248245"/>
                    <a:pt x="266246" y="252539"/>
                  </a:cubicBezTo>
                  <a:cubicBezTo>
                    <a:pt x="244986" y="256842"/>
                    <a:pt x="224319" y="263666"/>
                    <a:pt x="204671" y="272866"/>
                  </a:cubicBezTo>
                  <a:cubicBezTo>
                    <a:pt x="185362" y="281842"/>
                    <a:pt x="167497" y="293737"/>
                    <a:pt x="151795" y="308131"/>
                  </a:cubicBezTo>
                  <a:cubicBezTo>
                    <a:pt x="136306" y="322263"/>
                    <a:pt x="120307" y="339959"/>
                    <a:pt x="111693" y="360668"/>
                  </a:cubicBezTo>
                  <a:lnTo>
                    <a:pt x="110844" y="362917"/>
                  </a:lnTo>
                  <a:lnTo>
                    <a:pt x="105751" y="362917"/>
                  </a:lnTo>
                  <a:lnTo>
                    <a:pt x="105751" y="0"/>
                  </a:lnTo>
                  <a:lnTo>
                    <a:pt x="0" y="0"/>
                  </a:lnTo>
                  <a:lnTo>
                    <a:pt x="0" y="941835"/>
                  </a:lnTo>
                  <a:lnTo>
                    <a:pt x="105751" y="941835"/>
                  </a:lnTo>
                  <a:lnTo>
                    <a:pt x="105751" y="557403"/>
                  </a:lnTo>
                  <a:cubicBezTo>
                    <a:pt x="105455" y="527931"/>
                    <a:pt x="109741" y="498595"/>
                    <a:pt x="118482" y="470451"/>
                  </a:cubicBezTo>
                  <a:cubicBezTo>
                    <a:pt x="126545" y="444883"/>
                    <a:pt x="139659" y="421186"/>
                    <a:pt x="157057" y="400770"/>
                  </a:cubicBezTo>
                  <a:cubicBezTo>
                    <a:pt x="174711" y="380630"/>
                    <a:pt x="196735" y="364805"/>
                    <a:pt x="221476" y="354514"/>
                  </a:cubicBezTo>
                  <a:cubicBezTo>
                    <a:pt x="247150" y="343778"/>
                    <a:pt x="277832" y="338388"/>
                    <a:pt x="312672" y="338388"/>
                  </a:cubicBezTo>
                  <a:cubicBezTo>
                    <a:pt x="356806" y="338388"/>
                    <a:pt x="392198" y="351119"/>
                    <a:pt x="417618" y="376581"/>
                  </a:cubicBezTo>
                  <a:cubicBezTo>
                    <a:pt x="443037" y="402043"/>
                    <a:pt x="455810" y="436714"/>
                    <a:pt x="455810" y="480169"/>
                  </a:cubicBezTo>
                  <a:lnTo>
                    <a:pt x="455810" y="941835"/>
                  </a:lnTo>
                  <a:lnTo>
                    <a:pt x="561902" y="941835"/>
                  </a:lnTo>
                  <a:lnTo>
                    <a:pt x="561902" y="493663"/>
                  </a:lnTo>
                  <a:cubicBezTo>
                    <a:pt x="562198" y="459685"/>
                    <a:pt x="558421" y="425795"/>
                    <a:pt x="550698" y="392707"/>
                  </a:cubicBezTo>
                  <a:cubicBezTo>
                    <a:pt x="544035" y="364232"/>
                    <a:pt x="530880" y="337701"/>
                    <a:pt x="512166" y="315218"/>
                  </a:cubicBezTo>
                </a:path>
              </a:pathLst>
            </a:custGeom>
            <a:solidFill>
              <a:srgbClr val="000000"/>
            </a:solidFill>
            <a:ln w="4244" cap="flat">
              <a:noFill/>
              <a:prstDash val="solid"/>
              <a:miter/>
            </a:ln>
          </p:spPr>
          <p:txBody>
            <a:bodyPr lIns="0" tIns="0" rIns="0" bIns="0" rtlCol="0" anchor="ctr"/>
            <a:lstStyle/>
            <a:p>
              <a:endParaRPr lang="de-DE" dirty="0"/>
            </a:p>
          </p:txBody>
        </p:sp>
        <p:sp>
          <p:nvSpPr>
            <p:cNvPr id="51" name="Freihandform: Form 50">
              <a:extLst>
                <a:ext uri="{FF2B5EF4-FFF2-40B4-BE49-F238E27FC236}">
                  <a16:creationId xmlns:a16="http://schemas.microsoft.com/office/drawing/2014/main" id="{B159E511-109F-4157-A0C0-A58428AB35FB}"/>
                </a:ext>
              </a:extLst>
            </p:cNvPr>
            <p:cNvSpPr/>
            <p:nvPr/>
          </p:nvSpPr>
          <p:spPr bwMode="gray">
            <a:xfrm>
              <a:off x="7831073" y="4660281"/>
              <a:ext cx="627235" cy="710569"/>
            </a:xfrm>
            <a:custGeom>
              <a:avLst/>
              <a:gdLst>
                <a:gd name="connsiteX0" fmla="*/ 565620 w 627235"/>
                <a:gd name="connsiteY0" fmla="*/ 132627 h 710569"/>
                <a:gd name="connsiteX1" fmla="*/ 469714 w 627235"/>
                <a:gd name="connsiteY1" fmla="*/ 37399 h 710569"/>
                <a:gd name="connsiteX2" fmla="*/ 319404 w 627235"/>
                <a:gd name="connsiteY2" fmla="*/ 13 h 710569"/>
                <a:gd name="connsiteX3" fmla="*/ 191246 w 627235"/>
                <a:gd name="connsiteY3" fmla="*/ 26323 h 710569"/>
                <a:gd name="connsiteX4" fmla="*/ 90077 w 627235"/>
                <a:gd name="connsiteY4" fmla="*/ 99908 h 710569"/>
                <a:gd name="connsiteX5" fmla="*/ 23664 w 627235"/>
                <a:gd name="connsiteY5" fmla="*/ 211558 h 710569"/>
                <a:gd name="connsiteX6" fmla="*/ 27 w 627235"/>
                <a:gd name="connsiteY6" fmla="*/ 353806 h 710569"/>
                <a:gd name="connsiteX7" fmla="*/ 22985 w 627235"/>
                <a:gd name="connsiteY7" fmla="*/ 497623 h 710569"/>
                <a:gd name="connsiteX8" fmla="*/ 84263 w 627235"/>
                <a:gd name="connsiteY8" fmla="*/ 610673 h 710569"/>
                <a:gd name="connsiteX9" fmla="*/ 184625 w 627235"/>
                <a:gd name="connsiteY9" fmla="*/ 684131 h 710569"/>
                <a:gd name="connsiteX10" fmla="*/ 326024 w 627235"/>
                <a:gd name="connsiteY10" fmla="*/ 710569 h 710569"/>
                <a:gd name="connsiteX11" fmla="*/ 517879 w 627235"/>
                <a:gd name="connsiteY11" fmla="*/ 652728 h 710569"/>
                <a:gd name="connsiteX12" fmla="*/ 615483 w 627235"/>
                <a:gd name="connsiteY12" fmla="*/ 485104 h 710569"/>
                <a:gd name="connsiteX13" fmla="*/ 511259 w 627235"/>
                <a:gd name="connsiteY13" fmla="*/ 485104 h 710569"/>
                <a:gd name="connsiteX14" fmla="*/ 449896 w 627235"/>
                <a:gd name="connsiteY14" fmla="*/ 585466 h 710569"/>
                <a:gd name="connsiteX15" fmla="*/ 330183 w 627235"/>
                <a:gd name="connsiteY15" fmla="*/ 619415 h 710569"/>
                <a:gd name="connsiteX16" fmla="*/ 231602 w 627235"/>
                <a:gd name="connsiteY16" fmla="*/ 600616 h 710569"/>
                <a:gd name="connsiteX17" fmla="*/ 162601 w 627235"/>
                <a:gd name="connsiteY17" fmla="*/ 549692 h 710569"/>
                <a:gd name="connsiteX18" fmla="*/ 123389 w 627235"/>
                <a:gd name="connsiteY18" fmla="*/ 476701 h 710569"/>
                <a:gd name="connsiteX19" fmla="*/ 112526 w 627235"/>
                <a:gd name="connsiteY19" fmla="*/ 389877 h 710569"/>
                <a:gd name="connsiteX20" fmla="*/ 112526 w 627235"/>
                <a:gd name="connsiteY20" fmla="*/ 386312 h 710569"/>
                <a:gd name="connsiteX21" fmla="*/ 627026 w 627235"/>
                <a:gd name="connsiteY21" fmla="*/ 386312 h 710569"/>
                <a:gd name="connsiteX22" fmla="*/ 615611 w 627235"/>
                <a:gd name="connsiteY22" fmla="*/ 259002 h 710569"/>
                <a:gd name="connsiteX23" fmla="*/ 565663 w 627235"/>
                <a:gd name="connsiteY23" fmla="*/ 132542 h 710569"/>
                <a:gd name="connsiteX24" fmla="*/ 112102 w 627235"/>
                <a:gd name="connsiteY24" fmla="*/ 293800 h 710569"/>
                <a:gd name="connsiteX25" fmla="*/ 112441 w 627235"/>
                <a:gd name="connsiteY25" fmla="*/ 289896 h 710569"/>
                <a:gd name="connsiteX26" fmla="*/ 130010 w 627235"/>
                <a:gd name="connsiteY26" fmla="*/ 213511 h 710569"/>
                <a:gd name="connsiteX27" fmla="*/ 170579 w 627235"/>
                <a:gd name="connsiteY27" fmla="*/ 150577 h 710569"/>
                <a:gd name="connsiteX28" fmla="*/ 232282 w 627235"/>
                <a:gd name="connsiteY28" fmla="*/ 108141 h 710569"/>
                <a:gd name="connsiteX29" fmla="*/ 312911 w 627235"/>
                <a:gd name="connsiteY29" fmla="*/ 92524 h 710569"/>
                <a:gd name="connsiteX30" fmla="*/ 454267 w 627235"/>
                <a:gd name="connsiteY30" fmla="*/ 150111 h 710569"/>
                <a:gd name="connsiteX31" fmla="*/ 496406 w 627235"/>
                <a:gd name="connsiteY31" fmla="*/ 213001 h 710569"/>
                <a:gd name="connsiteX32" fmla="*/ 514527 w 627235"/>
                <a:gd name="connsiteY32" fmla="*/ 289939 h 710569"/>
                <a:gd name="connsiteX33" fmla="*/ 514866 w 627235"/>
                <a:gd name="connsiteY33" fmla="*/ 293843 h 71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7235" h="710569">
                  <a:moveTo>
                    <a:pt x="565620" y="132627"/>
                  </a:moveTo>
                  <a:cubicBezTo>
                    <a:pt x="541347" y="93967"/>
                    <a:pt x="508543" y="61388"/>
                    <a:pt x="469714" y="37399"/>
                  </a:cubicBezTo>
                  <a:cubicBezTo>
                    <a:pt x="430120" y="12659"/>
                    <a:pt x="379536" y="13"/>
                    <a:pt x="319404" y="13"/>
                  </a:cubicBezTo>
                  <a:cubicBezTo>
                    <a:pt x="275312" y="-386"/>
                    <a:pt x="231602" y="8581"/>
                    <a:pt x="191246" y="26323"/>
                  </a:cubicBezTo>
                  <a:cubicBezTo>
                    <a:pt x="152798" y="43587"/>
                    <a:pt x="118340" y="68645"/>
                    <a:pt x="90077" y="99908"/>
                  </a:cubicBezTo>
                  <a:cubicBezTo>
                    <a:pt x="61050" y="132567"/>
                    <a:pt x="38516" y="170459"/>
                    <a:pt x="23664" y="211558"/>
                  </a:cubicBezTo>
                  <a:cubicBezTo>
                    <a:pt x="7453" y="257212"/>
                    <a:pt x="-525" y="305369"/>
                    <a:pt x="27" y="353806"/>
                  </a:cubicBezTo>
                  <a:cubicBezTo>
                    <a:pt x="1258" y="402548"/>
                    <a:pt x="8981" y="450913"/>
                    <a:pt x="22985" y="497623"/>
                  </a:cubicBezTo>
                  <a:cubicBezTo>
                    <a:pt x="35419" y="539126"/>
                    <a:pt x="56255" y="577616"/>
                    <a:pt x="84263" y="610673"/>
                  </a:cubicBezTo>
                  <a:cubicBezTo>
                    <a:pt x="111719" y="642429"/>
                    <a:pt x="146051" y="667543"/>
                    <a:pt x="184625" y="684131"/>
                  </a:cubicBezTo>
                  <a:cubicBezTo>
                    <a:pt x="224303" y="701615"/>
                    <a:pt x="272002" y="710569"/>
                    <a:pt x="326024" y="710569"/>
                  </a:cubicBezTo>
                  <a:cubicBezTo>
                    <a:pt x="402834" y="710569"/>
                    <a:pt x="467252" y="690963"/>
                    <a:pt x="517879" y="652728"/>
                  </a:cubicBezTo>
                  <a:cubicBezTo>
                    <a:pt x="567275" y="615129"/>
                    <a:pt x="600121" y="558901"/>
                    <a:pt x="615483" y="485104"/>
                  </a:cubicBezTo>
                  <a:lnTo>
                    <a:pt x="511259" y="485104"/>
                  </a:lnTo>
                  <a:cubicBezTo>
                    <a:pt x="501117" y="529577"/>
                    <a:pt x="480492" y="563272"/>
                    <a:pt x="449896" y="585466"/>
                  </a:cubicBezTo>
                  <a:cubicBezTo>
                    <a:pt x="419299" y="607661"/>
                    <a:pt x="378560" y="619415"/>
                    <a:pt x="330183" y="619415"/>
                  </a:cubicBezTo>
                  <a:cubicBezTo>
                    <a:pt x="292542" y="619415"/>
                    <a:pt x="259356" y="613220"/>
                    <a:pt x="231602" y="600616"/>
                  </a:cubicBezTo>
                  <a:cubicBezTo>
                    <a:pt x="205122" y="588980"/>
                    <a:pt x="181528" y="571581"/>
                    <a:pt x="162601" y="549692"/>
                  </a:cubicBezTo>
                  <a:cubicBezTo>
                    <a:pt x="144523" y="528415"/>
                    <a:pt x="131156" y="503534"/>
                    <a:pt x="123389" y="476701"/>
                  </a:cubicBezTo>
                  <a:cubicBezTo>
                    <a:pt x="115114" y="448537"/>
                    <a:pt x="111423" y="419213"/>
                    <a:pt x="112526" y="389877"/>
                  </a:cubicBezTo>
                  <a:lnTo>
                    <a:pt x="112526" y="386312"/>
                  </a:lnTo>
                  <a:lnTo>
                    <a:pt x="627026" y="386312"/>
                  </a:lnTo>
                  <a:cubicBezTo>
                    <a:pt x="628214" y="343574"/>
                    <a:pt x="624352" y="300849"/>
                    <a:pt x="615611" y="259002"/>
                  </a:cubicBezTo>
                  <a:cubicBezTo>
                    <a:pt x="606656" y="214198"/>
                    <a:pt x="589766" y="171363"/>
                    <a:pt x="565663" y="132542"/>
                  </a:cubicBezTo>
                  <a:moveTo>
                    <a:pt x="112102" y="293800"/>
                  </a:moveTo>
                  <a:lnTo>
                    <a:pt x="112441" y="289896"/>
                  </a:lnTo>
                  <a:cubicBezTo>
                    <a:pt x="114054" y="263641"/>
                    <a:pt x="119995" y="237831"/>
                    <a:pt x="130010" y="213511"/>
                  </a:cubicBezTo>
                  <a:cubicBezTo>
                    <a:pt x="139473" y="190183"/>
                    <a:pt x="153222" y="168838"/>
                    <a:pt x="170579" y="150577"/>
                  </a:cubicBezTo>
                  <a:cubicBezTo>
                    <a:pt x="188105" y="132444"/>
                    <a:pt x="209069" y="118011"/>
                    <a:pt x="232282" y="108141"/>
                  </a:cubicBezTo>
                  <a:cubicBezTo>
                    <a:pt x="257786" y="97409"/>
                    <a:pt x="285242" y="92091"/>
                    <a:pt x="312911" y="92524"/>
                  </a:cubicBezTo>
                  <a:cubicBezTo>
                    <a:pt x="365871" y="91917"/>
                    <a:pt x="416795" y="112677"/>
                    <a:pt x="454267" y="150111"/>
                  </a:cubicBezTo>
                  <a:cubicBezTo>
                    <a:pt x="472218" y="168180"/>
                    <a:pt x="486519" y="189530"/>
                    <a:pt x="496406" y="213001"/>
                  </a:cubicBezTo>
                  <a:cubicBezTo>
                    <a:pt x="506633" y="237479"/>
                    <a:pt x="512744" y="263471"/>
                    <a:pt x="514527" y="289939"/>
                  </a:cubicBezTo>
                  <a:lnTo>
                    <a:pt x="514866" y="293843"/>
                  </a:lnTo>
                  <a:close/>
                </a:path>
              </a:pathLst>
            </a:custGeom>
            <a:solidFill>
              <a:srgbClr val="000000"/>
            </a:solidFill>
            <a:ln w="4244" cap="flat">
              <a:noFill/>
              <a:prstDash val="solid"/>
              <a:miter/>
            </a:ln>
          </p:spPr>
          <p:txBody>
            <a:bodyPr lIns="0" tIns="0" rIns="0" bIns="0" rtlCol="0" anchor="ctr"/>
            <a:lstStyle/>
            <a:p>
              <a:endParaRPr lang="de-DE" dirty="0"/>
            </a:p>
          </p:txBody>
        </p:sp>
        <p:sp>
          <p:nvSpPr>
            <p:cNvPr id="52" name="Freihandform: Form 51">
              <a:extLst>
                <a:ext uri="{FF2B5EF4-FFF2-40B4-BE49-F238E27FC236}">
                  <a16:creationId xmlns:a16="http://schemas.microsoft.com/office/drawing/2014/main" id="{A952EFBE-989E-4C98-9D01-43DE355ADBBD}"/>
                </a:ext>
              </a:extLst>
            </p:cNvPr>
            <p:cNvSpPr/>
            <p:nvPr/>
          </p:nvSpPr>
          <p:spPr bwMode="gray">
            <a:xfrm>
              <a:off x="8593853" y="4660105"/>
              <a:ext cx="956518" cy="696146"/>
            </a:xfrm>
            <a:custGeom>
              <a:avLst/>
              <a:gdLst>
                <a:gd name="connsiteX0" fmla="*/ 894943 w 956518"/>
                <a:gd name="connsiteY0" fmla="*/ 45978 h 696146"/>
                <a:gd name="connsiteX1" fmla="*/ 824540 w 956518"/>
                <a:gd name="connsiteY1" fmla="*/ 11392 h 696146"/>
                <a:gd name="connsiteX2" fmla="*/ 731732 w 956518"/>
                <a:gd name="connsiteY2" fmla="*/ 189 h 696146"/>
                <a:gd name="connsiteX3" fmla="*/ 609133 w 956518"/>
                <a:gd name="connsiteY3" fmla="*/ 30361 h 696146"/>
                <a:gd name="connsiteX4" fmla="*/ 519465 w 956518"/>
                <a:gd name="connsiteY4" fmla="*/ 115234 h 696146"/>
                <a:gd name="connsiteX5" fmla="*/ 515221 w 956518"/>
                <a:gd name="connsiteY5" fmla="*/ 121897 h 696146"/>
                <a:gd name="connsiteX6" fmla="*/ 512675 w 956518"/>
                <a:gd name="connsiteY6" fmla="*/ 114555 h 696146"/>
                <a:gd name="connsiteX7" fmla="*/ 441466 w 956518"/>
                <a:gd name="connsiteY7" fmla="*/ 26202 h 696146"/>
                <a:gd name="connsiteX8" fmla="*/ 327398 w 956518"/>
                <a:gd name="connsiteY8" fmla="*/ 19 h 696146"/>
                <a:gd name="connsiteX9" fmla="*/ 104479 w 956518"/>
                <a:gd name="connsiteY9" fmla="*/ 115404 h 696146"/>
                <a:gd name="connsiteX10" fmla="*/ 103375 w 956518"/>
                <a:gd name="connsiteY10" fmla="*/ 117059 h 696146"/>
                <a:gd name="connsiteX11" fmla="*/ 99132 w 956518"/>
                <a:gd name="connsiteY11" fmla="*/ 117059 h 696146"/>
                <a:gd name="connsiteX12" fmla="*/ 99132 w 956518"/>
                <a:gd name="connsiteY12" fmla="*/ 16187 h 696146"/>
                <a:gd name="connsiteX13" fmla="*/ 0 w 956518"/>
                <a:gd name="connsiteY13" fmla="*/ 16187 h 696146"/>
                <a:gd name="connsiteX14" fmla="*/ 0 w 956518"/>
                <a:gd name="connsiteY14" fmla="*/ 696147 h 696146"/>
                <a:gd name="connsiteX15" fmla="*/ 105752 w 956518"/>
                <a:gd name="connsiteY15" fmla="*/ 696147 h 696146"/>
                <a:gd name="connsiteX16" fmla="*/ 105752 w 956518"/>
                <a:gd name="connsiteY16" fmla="*/ 271782 h 696146"/>
                <a:gd name="connsiteX17" fmla="*/ 115851 w 956518"/>
                <a:gd name="connsiteY17" fmla="*/ 220858 h 696146"/>
                <a:gd name="connsiteX18" fmla="*/ 148316 w 956518"/>
                <a:gd name="connsiteY18" fmla="*/ 161914 h 696146"/>
                <a:gd name="connsiteX19" fmla="*/ 206666 w 956518"/>
                <a:gd name="connsiteY19" fmla="*/ 113070 h 696146"/>
                <a:gd name="connsiteX20" fmla="*/ 292812 w 956518"/>
                <a:gd name="connsiteY20" fmla="*/ 92700 h 696146"/>
                <a:gd name="connsiteX21" fmla="*/ 357443 w 956518"/>
                <a:gd name="connsiteY21" fmla="*/ 104370 h 696146"/>
                <a:gd name="connsiteX22" fmla="*/ 398139 w 956518"/>
                <a:gd name="connsiteY22" fmla="*/ 137513 h 696146"/>
                <a:gd name="connsiteX23" fmla="*/ 419357 w 956518"/>
                <a:gd name="connsiteY23" fmla="*/ 187249 h 696146"/>
                <a:gd name="connsiteX24" fmla="*/ 425341 w 956518"/>
                <a:gd name="connsiteY24" fmla="*/ 249206 h 696146"/>
                <a:gd name="connsiteX25" fmla="*/ 425341 w 956518"/>
                <a:gd name="connsiteY25" fmla="*/ 696147 h 696146"/>
                <a:gd name="connsiteX26" fmla="*/ 531220 w 956518"/>
                <a:gd name="connsiteY26" fmla="*/ 696147 h 696146"/>
                <a:gd name="connsiteX27" fmla="*/ 531220 w 956518"/>
                <a:gd name="connsiteY27" fmla="*/ 271782 h 696146"/>
                <a:gd name="connsiteX28" fmla="*/ 580022 w 956518"/>
                <a:gd name="connsiteY28" fmla="*/ 141757 h 696146"/>
                <a:gd name="connsiteX29" fmla="*/ 714248 w 956518"/>
                <a:gd name="connsiteY29" fmla="*/ 92785 h 696146"/>
                <a:gd name="connsiteX30" fmla="*/ 782784 w 956518"/>
                <a:gd name="connsiteY30" fmla="*/ 105007 h 696146"/>
                <a:gd name="connsiteX31" fmla="*/ 824923 w 956518"/>
                <a:gd name="connsiteY31" fmla="*/ 138956 h 696146"/>
                <a:gd name="connsiteX32" fmla="*/ 845292 w 956518"/>
                <a:gd name="connsiteY32" fmla="*/ 188904 h 696146"/>
                <a:gd name="connsiteX33" fmla="*/ 850767 w 956518"/>
                <a:gd name="connsiteY33" fmla="*/ 249418 h 696146"/>
                <a:gd name="connsiteX34" fmla="*/ 850767 w 956518"/>
                <a:gd name="connsiteY34" fmla="*/ 696147 h 696146"/>
                <a:gd name="connsiteX35" fmla="*/ 956518 w 956518"/>
                <a:gd name="connsiteY35" fmla="*/ 696147 h 696146"/>
                <a:gd name="connsiteX36" fmla="*/ 956518 w 956518"/>
                <a:gd name="connsiteY36" fmla="*/ 196033 h 696146"/>
                <a:gd name="connsiteX37" fmla="*/ 940222 w 956518"/>
                <a:gd name="connsiteY37" fmla="*/ 106322 h 696146"/>
                <a:gd name="connsiteX38" fmla="*/ 894943 w 956518"/>
                <a:gd name="connsiteY38" fmla="*/ 45978 h 69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6518" h="696146">
                  <a:moveTo>
                    <a:pt x="894943" y="45978"/>
                  </a:moveTo>
                  <a:cubicBezTo>
                    <a:pt x="874150" y="29690"/>
                    <a:pt x="850172" y="17910"/>
                    <a:pt x="824540" y="11392"/>
                  </a:cubicBezTo>
                  <a:cubicBezTo>
                    <a:pt x="794241" y="3622"/>
                    <a:pt x="763008" y="-147"/>
                    <a:pt x="731732" y="189"/>
                  </a:cubicBezTo>
                  <a:cubicBezTo>
                    <a:pt x="688999" y="-185"/>
                    <a:pt x="646817" y="10191"/>
                    <a:pt x="609133" y="30361"/>
                  </a:cubicBezTo>
                  <a:cubicBezTo>
                    <a:pt x="572341" y="50315"/>
                    <a:pt x="541404" y="79583"/>
                    <a:pt x="519465" y="115234"/>
                  </a:cubicBezTo>
                  <a:lnTo>
                    <a:pt x="515221" y="121897"/>
                  </a:lnTo>
                  <a:lnTo>
                    <a:pt x="512675" y="114555"/>
                  </a:lnTo>
                  <a:cubicBezTo>
                    <a:pt x="499010" y="73137"/>
                    <a:pt x="474949" y="43474"/>
                    <a:pt x="441466" y="26202"/>
                  </a:cubicBezTo>
                  <a:cubicBezTo>
                    <a:pt x="406075" y="8511"/>
                    <a:pt x="366949" y="-469"/>
                    <a:pt x="327398" y="19"/>
                  </a:cubicBezTo>
                  <a:cubicBezTo>
                    <a:pt x="232552" y="19"/>
                    <a:pt x="154809" y="38891"/>
                    <a:pt x="104479" y="115404"/>
                  </a:cubicBezTo>
                  <a:lnTo>
                    <a:pt x="103375" y="117059"/>
                  </a:lnTo>
                  <a:lnTo>
                    <a:pt x="99132" y="117059"/>
                  </a:lnTo>
                  <a:lnTo>
                    <a:pt x="99132" y="16187"/>
                  </a:lnTo>
                  <a:lnTo>
                    <a:pt x="0" y="16187"/>
                  </a:lnTo>
                  <a:lnTo>
                    <a:pt x="0" y="696147"/>
                  </a:lnTo>
                  <a:lnTo>
                    <a:pt x="105752" y="696147"/>
                  </a:lnTo>
                  <a:lnTo>
                    <a:pt x="105752" y="271782"/>
                  </a:lnTo>
                  <a:cubicBezTo>
                    <a:pt x="106473" y="254388"/>
                    <a:pt x="109868" y="237209"/>
                    <a:pt x="115851" y="220858"/>
                  </a:cubicBezTo>
                  <a:cubicBezTo>
                    <a:pt x="123235" y="199509"/>
                    <a:pt x="134227" y="179572"/>
                    <a:pt x="148316" y="161914"/>
                  </a:cubicBezTo>
                  <a:cubicBezTo>
                    <a:pt x="164357" y="141965"/>
                    <a:pt x="184217" y="125368"/>
                    <a:pt x="206666" y="113070"/>
                  </a:cubicBezTo>
                  <a:cubicBezTo>
                    <a:pt x="230472" y="99532"/>
                    <a:pt x="259457" y="92700"/>
                    <a:pt x="292812" y="92700"/>
                  </a:cubicBezTo>
                  <a:cubicBezTo>
                    <a:pt x="318868" y="92700"/>
                    <a:pt x="340637" y="96562"/>
                    <a:pt x="357443" y="104370"/>
                  </a:cubicBezTo>
                  <a:cubicBezTo>
                    <a:pt x="373780" y="111512"/>
                    <a:pt x="387827" y="122970"/>
                    <a:pt x="398139" y="137513"/>
                  </a:cubicBezTo>
                  <a:cubicBezTo>
                    <a:pt x="408536" y="152472"/>
                    <a:pt x="415751" y="169396"/>
                    <a:pt x="419357" y="187249"/>
                  </a:cubicBezTo>
                  <a:cubicBezTo>
                    <a:pt x="423516" y="207635"/>
                    <a:pt x="425510" y="228399"/>
                    <a:pt x="425341" y="249206"/>
                  </a:cubicBezTo>
                  <a:lnTo>
                    <a:pt x="425341" y="696147"/>
                  </a:lnTo>
                  <a:lnTo>
                    <a:pt x="531220" y="696147"/>
                  </a:lnTo>
                  <a:lnTo>
                    <a:pt x="531220" y="271782"/>
                  </a:lnTo>
                  <a:cubicBezTo>
                    <a:pt x="531220" y="217973"/>
                    <a:pt x="547558" y="174178"/>
                    <a:pt x="580022" y="141757"/>
                  </a:cubicBezTo>
                  <a:cubicBezTo>
                    <a:pt x="612486" y="109335"/>
                    <a:pt x="657681" y="92785"/>
                    <a:pt x="714248" y="92785"/>
                  </a:cubicBezTo>
                  <a:cubicBezTo>
                    <a:pt x="742002" y="92785"/>
                    <a:pt x="765172" y="97029"/>
                    <a:pt x="782784" y="105007"/>
                  </a:cubicBezTo>
                  <a:cubicBezTo>
                    <a:pt x="799588" y="112378"/>
                    <a:pt x="814144" y="124095"/>
                    <a:pt x="824923" y="138956"/>
                  </a:cubicBezTo>
                  <a:cubicBezTo>
                    <a:pt x="835235" y="153945"/>
                    <a:pt x="842195" y="170983"/>
                    <a:pt x="845292" y="188904"/>
                  </a:cubicBezTo>
                  <a:cubicBezTo>
                    <a:pt x="849026" y="208853"/>
                    <a:pt x="850894" y="229117"/>
                    <a:pt x="850767" y="249418"/>
                  </a:cubicBezTo>
                  <a:lnTo>
                    <a:pt x="850767" y="696147"/>
                  </a:lnTo>
                  <a:lnTo>
                    <a:pt x="956518" y="696147"/>
                  </a:lnTo>
                  <a:lnTo>
                    <a:pt x="956518" y="196033"/>
                  </a:lnTo>
                  <a:cubicBezTo>
                    <a:pt x="956518" y="161235"/>
                    <a:pt x="951044" y="131148"/>
                    <a:pt x="940222" y="106322"/>
                  </a:cubicBezTo>
                  <a:cubicBezTo>
                    <a:pt x="930250" y="82842"/>
                    <a:pt x="914676" y="62137"/>
                    <a:pt x="894943" y="45978"/>
                  </a:cubicBezTo>
                </a:path>
              </a:pathLst>
            </a:custGeom>
            <a:solidFill>
              <a:srgbClr val="000000"/>
            </a:solidFill>
            <a:ln w="4244" cap="flat">
              <a:noFill/>
              <a:prstDash val="solid"/>
              <a:miter/>
            </a:ln>
          </p:spPr>
          <p:txBody>
            <a:bodyPr lIns="0" tIns="0" rIns="0" bIns="0" rtlCol="0" anchor="ctr"/>
            <a:lstStyle/>
            <a:p>
              <a:endParaRPr lang="de-DE" dirty="0"/>
            </a:p>
          </p:txBody>
        </p:sp>
        <p:sp>
          <p:nvSpPr>
            <p:cNvPr id="53" name="Freihandform: Form 52">
              <a:extLst>
                <a:ext uri="{FF2B5EF4-FFF2-40B4-BE49-F238E27FC236}">
                  <a16:creationId xmlns:a16="http://schemas.microsoft.com/office/drawing/2014/main" id="{B998E487-3932-40B2-A0CD-9FEB15475FE6}"/>
                </a:ext>
              </a:extLst>
            </p:cNvPr>
            <p:cNvSpPr/>
            <p:nvPr/>
          </p:nvSpPr>
          <p:spPr bwMode="gray">
            <a:xfrm>
              <a:off x="9735521" y="4414417"/>
              <a:ext cx="105752" cy="941835"/>
            </a:xfrm>
            <a:custGeom>
              <a:avLst/>
              <a:gdLst>
                <a:gd name="connsiteX0" fmla="*/ 105752 w 105752"/>
                <a:gd name="connsiteY0" fmla="*/ 131044 h 941835"/>
                <a:gd name="connsiteX1" fmla="*/ 0 w 105752"/>
                <a:gd name="connsiteY1" fmla="*/ 131044 h 941835"/>
                <a:gd name="connsiteX2" fmla="*/ 0 w 105752"/>
                <a:gd name="connsiteY2" fmla="*/ 0 h 941835"/>
                <a:gd name="connsiteX3" fmla="*/ 105752 w 105752"/>
                <a:gd name="connsiteY3" fmla="*/ 0 h 941835"/>
                <a:gd name="connsiteX4" fmla="*/ 105752 w 105752"/>
                <a:gd name="connsiteY4" fmla="*/ 261875 h 941835"/>
                <a:gd name="connsiteX5" fmla="*/ 0 w 105752"/>
                <a:gd name="connsiteY5" fmla="*/ 261875 h 941835"/>
                <a:gd name="connsiteX6" fmla="*/ 0 w 105752"/>
                <a:gd name="connsiteY6" fmla="*/ 941835 h 941835"/>
                <a:gd name="connsiteX7" fmla="*/ 105752 w 105752"/>
                <a:gd name="connsiteY7" fmla="*/ 941835 h 94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52" h="941835">
                  <a:moveTo>
                    <a:pt x="105752" y="131044"/>
                  </a:moveTo>
                  <a:lnTo>
                    <a:pt x="0" y="131044"/>
                  </a:lnTo>
                  <a:lnTo>
                    <a:pt x="0" y="0"/>
                  </a:lnTo>
                  <a:lnTo>
                    <a:pt x="105752" y="0"/>
                  </a:lnTo>
                  <a:close/>
                  <a:moveTo>
                    <a:pt x="105752" y="261875"/>
                  </a:moveTo>
                  <a:lnTo>
                    <a:pt x="0" y="261875"/>
                  </a:lnTo>
                  <a:lnTo>
                    <a:pt x="0" y="941835"/>
                  </a:lnTo>
                  <a:lnTo>
                    <a:pt x="105752" y="941835"/>
                  </a:lnTo>
                  <a:close/>
                </a:path>
              </a:pathLst>
            </a:custGeom>
            <a:solidFill>
              <a:srgbClr val="000000"/>
            </a:solidFill>
            <a:ln w="4244" cap="flat">
              <a:noFill/>
              <a:prstDash val="solid"/>
              <a:miter/>
            </a:ln>
          </p:spPr>
          <p:txBody>
            <a:bodyPr lIns="0" tIns="0" rIns="0" bIns="0" rtlCol="0" anchor="ctr"/>
            <a:lstStyle/>
            <a:p>
              <a:endParaRPr lang="de-DE" dirty="0"/>
            </a:p>
          </p:txBody>
        </p:sp>
        <p:sp>
          <p:nvSpPr>
            <p:cNvPr id="54" name="Freihandform: Form 53">
              <a:extLst>
                <a:ext uri="{FF2B5EF4-FFF2-40B4-BE49-F238E27FC236}">
                  <a16:creationId xmlns:a16="http://schemas.microsoft.com/office/drawing/2014/main" id="{94367D30-0653-4988-BC91-3B34906C1C3D}"/>
                </a:ext>
              </a:extLst>
            </p:cNvPr>
            <p:cNvSpPr/>
            <p:nvPr/>
          </p:nvSpPr>
          <p:spPr bwMode="gray">
            <a:xfrm>
              <a:off x="9989546" y="4660496"/>
              <a:ext cx="576075" cy="710727"/>
            </a:xfrm>
            <a:custGeom>
              <a:avLst/>
              <a:gdLst>
                <a:gd name="connsiteX0" fmla="*/ 484073 w 576075"/>
                <a:gd name="connsiteY0" fmla="*/ 665753 h 710727"/>
                <a:gd name="connsiteX1" fmla="*/ 550613 w 576075"/>
                <a:gd name="connsiteY1" fmla="*/ 600444 h 710727"/>
                <a:gd name="connsiteX2" fmla="*/ 576075 w 576075"/>
                <a:gd name="connsiteY2" fmla="*/ 498596 h 710727"/>
                <a:gd name="connsiteX3" fmla="*/ 557319 w 576075"/>
                <a:gd name="connsiteY3" fmla="*/ 417967 h 710727"/>
                <a:gd name="connsiteX4" fmla="*/ 507710 w 576075"/>
                <a:gd name="connsiteY4" fmla="*/ 364115 h 710727"/>
                <a:gd name="connsiteX5" fmla="*/ 436926 w 576075"/>
                <a:gd name="connsiteY5" fmla="*/ 329274 h 710727"/>
                <a:gd name="connsiteX6" fmla="*/ 354132 w 576075"/>
                <a:gd name="connsiteY6" fmla="*/ 306783 h 710727"/>
                <a:gd name="connsiteX7" fmla="*/ 274351 w 576075"/>
                <a:gd name="connsiteY7" fmla="*/ 288833 h 710727"/>
                <a:gd name="connsiteX8" fmla="*/ 201998 w 576075"/>
                <a:gd name="connsiteY8" fmla="*/ 267614 h 710727"/>
                <a:gd name="connsiteX9" fmla="*/ 148443 w 576075"/>
                <a:gd name="connsiteY9" fmla="*/ 235023 h 710727"/>
                <a:gd name="connsiteX10" fmla="*/ 126673 w 576075"/>
                <a:gd name="connsiteY10" fmla="*/ 183717 h 710727"/>
                <a:gd name="connsiteX11" fmla="*/ 140719 w 576075"/>
                <a:gd name="connsiteY11" fmla="*/ 138268 h 710727"/>
                <a:gd name="connsiteX12" fmla="*/ 176579 w 576075"/>
                <a:gd name="connsiteY12" fmla="*/ 110769 h 710727"/>
                <a:gd name="connsiteX13" fmla="*/ 224913 w 576075"/>
                <a:gd name="connsiteY13" fmla="*/ 96341 h 710727"/>
                <a:gd name="connsiteX14" fmla="*/ 332659 w 576075"/>
                <a:gd name="connsiteY14" fmla="*/ 98463 h 710727"/>
                <a:gd name="connsiteX15" fmla="*/ 383583 w 576075"/>
                <a:gd name="connsiteY15" fmla="*/ 117983 h 710727"/>
                <a:gd name="connsiteX16" fmla="*/ 421776 w 576075"/>
                <a:gd name="connsiteY16" fmla="*/ 154351 h 710727"/>
                <a:gd name="connsiteX17" fmla="*/ 439387 w 576075"/>
                <a:gd name="connsiteY17" fmla="*/ 208033 h 710727"/>
                <a:gd name="connsiteX18" fmla="*/ 545139 w 576075"/>
                <a:gd name="connsiteY18" fmla="*/ 208033 h 710727"/>
                <a:gd name="connsiteX19" fmla="*/ 519253 w 576075"/>
                <a:gd name="connsiteY19" fmla="*/ 108902 h 710727"/>
                <a:gd name="connsiteX20" fmla="*/ 459842 w 576075"/>
                <a:gd name="connsiteY20" fmla="*/ 43932 h 710727"/>
                <a:gd name="connsiteX21" fmla="*/ 374035 w 576075"/>
                <a:gd name="connsiteY21" fmla="*/ 9982 h 710727"/>
                <a:gd name="connsiteX22" fmla="*/ 267052 w 576075"/>
                <a:gd name="connsiteY22" fmla="*/ 10 h 710727"/>
                <a:gd name="connsiteX23" fmla="*/ 176917 w 576075"/>
                <a:gd name="connsiteY23" fmla="*/ 11213 h 710727"/>
                <a:gd name="connsiteX24" fmla="*/ 95482 w 576075"/>
                <a:gd name="connsiteY24" fmla="*/ 45374 h 710727"/>
                <a:gd name="connsiteX25" fmla="*/ 36750 w 576075"/>
                <a:gd name="connsiteY25" fmla="*/ 104786 h 710727"/>
                <a:gd name="connsiteX26" fmla="*/ 14132 w 576075"/>
                <a:gd name="connsiteY26" fmla="*/ 191908 h 710727"/>
                <a:gd name="connsiteX27" fmla="*/ 46510 w 576075"/>
                <a:gd name="connsiteY27" fmla="*/ 293076 h 710727"/>
                <a:gd name="connsiteX28" fmla="*/ 128285 w 576075"/>
                <a:gd name="connsiteY28" fmla="*/ 350111 h 710727"/>
                <a:gd name="connsiteX29" fmla="*/ 235947 w 576075"/>
                <a:gd name="connsiteY29" fmla="*/ 381811 h 710727"/>
                <a:gd name="connsiteX30" fmla="*/ 344499 w 576075"/>
                <a:gd name="connsiteY30" fmla="*/ 407273 h 710727"/>
                <a:gd name="connsiteX31" fmla="*/ 428608 w 576075"/>
                <a:gd name="connsiteY31" fmla="*/ 444235 h 710727"/>
                <a:gd name="connsiteX32" fmla="*/ 463449 w 576075"/>
                <a:gd name="connsiteY32" fmla="*/ 513703 h 710727"/>
                <a:gd name="connsiteX33" fmla="*/ 446474 w 576075"/>
                <a:gd name="connsiteY33" fmla="*/ 568489 h 710727"/>
                <a:gd name="connsiteX34" fmla="*/ 404590 w 576075"/>
                <a:gd name="connsiteY34" fmla="*/ 600868 h 710727"/>
                <a:gd name="connsiteX35" fmla="*/ 349804 w 576075"/>
                <a:gd name="connsiteY35" fmla="*/ 615763 h 710727"/>
                <a:gd name="connsiteX36" fmla="*/ 225677 w 576075"/>
                <a:gd name="connsiteY36" fmla="*/ 613047 h 710727"/>
                <a:gd name="connsiteX37" fmla="*/ 166266 w 576075"/>
                <a:gd name="connsiteY37" fmla="*/ 590598 h 710727"/>
                <a:gd name="connsiteX38" fmla="*/ 123023 w 576075"/>
                <a:gd name="connsiteY38" fmla="*/ 548162 h 710727"/>
                <a:gd name="connsiteX39" fmla="*/ 105370 w 576075"/>
                <a:gd name="connsiteY39" fmla="*/ 486671 h 710727"/>
                <a:gd name="connsiteX40" fmla="*/ 0 w 576075"/>
                <a:gd name="connsiteY40" fmla="*/ 486671 h 710727"/>
                <a:gd name="connsiteX41" fmla="*/ 25972 w 576075"/>
                <a:gd name="connsiteY41" fmla="*/ 589665 h 710727"/>
                <a:gd name="connsiteX42" fmla="*/ 88692 w 576075"/>
                <a:gd name="connsiteY42" fmla="*/ 660237 h 710727"/>
                <a:gd name="connsiteX43" fmla="*/ 179124 w 576075"/>
                <a:gd name="connsiteY43" fmla="*/ 698769 h 710727"/>
                <a:gd name="connsiteX44" fmla="*/ 390925 w 576075"/>
                <a:gd name="connsiteY44" fmla="*/ 700806 h 710727"/>
                <a:gd name="connsiteX45" fmla="*/ 484286 w 576075"/>
                <a:gd name="connsiteY45" fmla="*/ 666093 h 71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6075" h="710727">
                  <a:moveTo>
                    <a:pt x="484073" y="665753"/>
                  </a:moveTo>
                  <a:cubicBezTo>
                    <a:pt x="511062" y="649500"/>
                    <a:pt x="533851" y="627128"/>
                    <a:pt x="550613" y="600444"/>
                  </a:cubicBezTo>
                  <a:cubicBezTo>
                    <a:pt x="567588" y="573751"/>
                    <a:pt x="576075" y="539505"/>
                    <a:pt x="576075" y="498596"/>
                  </a:cubicBezTo>
                  <a:cubicBezTo>
                    <a:pt x="576075" y="466896"/>
                    <a:pt x="569752" y="439779"/>
                    <a:pt x="557319" y="417967"/>
                  </a:cubicBezTo>
                  <a:cubicBezTo>
                    <a:pt x="544884" y="396621"/>
                    <a:pt x="527952" y="378242"/>
                    <a:pt x="507710" y="364115"/>
                  </a:cubicBezTo>
                  <a:cubicBezTo>
                    <a:pt x="485983" y="349054"/>
                    <a:pt x="462133" y="337312"/>
                    <a:pt x="436926" y="329274"/>
                  </a:cubicBezTo>
                  <a:cubicBezTo>
                    <a:pt x="409767" y="320316"/>
                    <a:pt x="382098" y="312809"/>
                    <a:pt x="354132" y="306783"/>
                  </a:cubicBezTo>
                  <a:cubicBezTo>
                    <a:pt x="327567" y="300588"/>
                    <a:pt x="301044" y="294646"/>
                    <a:pt x="274351" y="288833"/>
                  </a:cubicBezTo>
                  <a:cubicBezTo>
                    <a:pt x="249697" y="283676"/>
                    <a:pt x="225507" y="276581"/>
                    <a:pt x="201998" y="267614"/>
                  </a:cubicBezTo>
                  <a:cubicBezTo>
                    <a:pt x="182264" y="260179"/>
                    <a:pt x="164102" y="249125"/>
                    <a:pt x="148443" y="235023"/>
                  </a:cubicBezTo>
                  <a:cubicBezTo>
                    <a:pt x="134185" y="221825"/>
                    <a:pt x="126249" y="203145"/>
                    <a:pt x="126673" y="183717"/>
                  </a:cubicBezTo>
                  <a:cubicBezTo>
                    <a:pt x="125994" y="167405"/>
                    <a:pt x="130959" y="151359"/>
                    <a:pt x="140719" y="138268"/>
                  </a:cubicBezTo>
                  <a:cubicBezTo>
                    <a:pt x="150352" y="126415"/>
                    <a:pt x="162617" y="116995"/>
                    <a:pt x="176579" y="110769"/>
                  </a:cubicBezTo>
                  <a:cubicBezTo>
                    <a:pt x="191898" y="103636"/>
                    <a:pt x="208194" y="98776"/>
                    <a:pt x="224913" y="96341"/>
                  </a:cubicBezTo>
                  <a:cubicBezTo>
                    <a:pt x="260645" y="90230"/>
                    <a:pt x="297183" y="90951"/>
                    <a:pt x="332659" y="98463"/>
                  </a:cubicBezTo>
                  <a:cubicBezTo>
                    <a:pt x="350568" y="102231"/>
                    <a:pt x="367754" y="108821"/>
                    <a:pt x="383583" y="117983"/>
                  </a:cubicBezTo>
                  <a:cubicBezTo>
                    <a:pt x="398945" y="127026"/>
                    <a:pt x="411974" y="139469"/>
                    <a:pt x="421776" y="154351"/>
                  </a:cubicBezTo>
                  <a:cubicBezTo>
                    <a:pt x="431834" y="170583"/>
                    <a:pt x="437902" y="188992"/>
                    <a:pt x="439387" y="208033"/>
                  </a:cubicBezTo>
                  <a:lnTo>
                    <a:pt x="545139" y="208033"/>
                  </a:lnTo>
                  <a:cubicBezTo>
                    <a:pt x="542211" y="168610"/>
                    <a:pt x="533469" y="135340"/>
                    <a:pt x="519253" y="108902"/>
                  </a:cubicBezTo>
                  <a:cubicBezTo>
                    <a:pt x="505291" y="82553"/>
                    <a:pt x="484837" y="60197"/>
                    <a:pt x="459842" y="43932"/>
                  </a:cubicBezTo>
                  <a:cubicBezTo>
                    <a:pt x="433658" y="27275"/>
                    <a:pt x="404547" y="15754"/>
                    <a:pt x="374035" y="9982"/>
                  </a:cubicBezTo>
                  <a:cubicBezTo>
                    <a:pt x="338771" y="3133"/>
                    <a:pt x="302954" y="-207"/>
                    <a:pt x="267052" y="10"/>
                  </a:cubicBezTo>
                  <a:cubicBezTo>
                    <a:pt x="236668" y="116"/>
                    <a:pt x="206411" y="3876"/>
                    <a:pt x="176917" y="11213"/>
                  </a:cubicBezTo>
                  <a:cubicBezTo>
                    <a:pt x="148103" y="18134"/>
                    <a:pt x="120604" y="29669"/>
                    <a:pt x="95482" y="45374"/>
                  </a:cubicBezTo>
                  <a:cubicBezTo>
                    <a:pt x="71760" y="60622"/>
                    <a:pt x="51730" y="80906"/>
                    <a:pt x="36750" y="104786"/>
                  </a:cubicBezTo>
                  <a:cubicBezTo>
                    <a:pt x="21769" y="128847"/>
                    <a:pt x="14132" y="158213"/>
                    <a:pt x="14132" y="191908"/>
                  </a:cubicBezTo>
                  <a:cubicBezTo>
                    <a:pt x="14132" y="235150"/>
                    <a:pt x="24995" y="269142"/>
                    <a:pt x="46510" y="293076"/>
                  </a:cubicBezTo>
                  <a:cubicBezTo>
                    <a:pt x="69002" y="318156"/>
                    <a:pt x="96968" y="337681"/>
                    <a:pt x="128285" y="350111"/>
                  </a:cubicBezTo>
                  <a:cubicBezTo>
                    <a:pt x="162998" y="364276"/>
                    <a:pt x="199069" y="374898"/>
                    <a:pt x="235947" y="381811"/>
                  </a:cubicBezTo>
                  <a:cubicBezTo>
                    <a:pt x="274479" y="389195"/>
                    <a:pt x="310975" y="397682"/>
                    <a:pt x="344499" y="407273"/>
                  </a:cubicBezTo>
                  <a:cubicBezTo>
                    <a:pt x="374374" y="414924"/>
                    <a:pt x="402764" y="427409"/>
                    <a:pt x="428608" y="444235"/>
                  </a:cubicBezTo>
                  <a:cubicBezTo>
                    <a:pt x="451694" y="460021"/>
                    <a:pt x="463449" y="483361"/>
                    <a:pt x="463449" y="513703"/>
                  </a:cubicBezTo>
                  <a:cubicBezTo>
                    <a:pt x="463449" y="535770"/>
                    <a:pt x="457847" y="554145"/>
                    <a:pt x="446474" y="568489"/>
                  </a:cubicBezTo>
                  <a:cubicBezTo>
                    <a:pt x="435568" y="582722"/>
                    <a:pt x="421097" y="593879"/>
                    <a:pt x="404590" y="600868"/>
                  </a:cubicBezTo>
                  <a:cubicBezTo>
                    <a:pt x="387063" y="608277"/>
                    <a:pt x="368646" y="613289"/>
                    <a:pt x="349804" y="615763"/>
                  </a:cubicBezTo>
                  <a:cubicBezTo>
                    <a:pt x="308555" y="621878"/>
                    <a:pt x="266586" y="620962"/>
                    <a:pt x="225677" y="613047"/>
                  </a:cubicBezTo>
                  <a:cubicBezTo>
                    <a:pt x="204756" y="608961"/>
                    <a:pt x="184684" y="601373"/>
                    <a:pt x="166266" y="590598"/>
                  </a:cubicBezTo>
                  <a:cubicBezTo>
                    <a:pt x="148613" y="580197"/>
                    <a:pt x="133760" y="565624"/>
                    <a:pt x="123023" y="548162"/>
                  </a:cubicBezTo>
                  <a:cubicBezTo>
                    <a:pt x="112159" y="529443"/>
                    <a:pt x="106091" y="508314"/>
                    <a:pt x="105370" y="486671"/>
                  </a:cubicBezTo>
                  <a:lnTo>
                    <a:pt x="0" y="486671"/>
                  </a:lnTo>
                  <a:cubicBezTo>
                    <a:pt x="1994" y="526944"/>
                    <a:pt x="10864" y="561444"/>
                    <a:pt x="25972" y="589665"/>
                  </a:cubicBezTo>
                  <a:cubicBezTo>
                    <a:pt x="40824" y="617944"/>
                    <a:pt x="62339" y="642171"/>
                    <a:pt x="88692" y="660237"/>
                  </a:cubicBezTo>
                  <a:cubicBezTo>
                    <a:pt x="116191" y="678599"/>
                    <a:pt x="146831" y="691665"/>
                    <a:pt x="179124" y="698769"/>
                  </a:cubicBezTo>
                  <a:cubicBezTo>
                    <a:pt x="244477" y="714004"/>
                    <a:pt x="318401" y="714682"/>
                    <a:pt x="390925" y="700806"/>
                  </a:cubicBezTo>
                  <a:cubicBezTo>
                    <a:pt x="423855" y="694916"/>
                    <a:pt x="455514" y="683157"/>
                    <a:pt x="484286" y="666093"/>
                  </a:cubicBezTo>
                </a:path>
              </a:pathLst>
            </a:custGeom>
            <a:solidFill>
              <a:srgbClr val="000000"/>
            </a:solidFill>
            <a:ln w="4244" cap="flat">
              <a:noFill/>
              <a:prstDash val="solid"/>
              <a:miter/>
            </a:ln>
          </p:spPr>
          <p:txBody>
            <a:bodyPr lIns="0" tIns="0" rIns="0" bIns="0" rtlCol="0" anchor="ctr"/>
            <a:lstStyle/>
            <a:p>
              <a:endParaRPr lang="de-DE" dirty="0"/>
            </a:p>
          </p:txBody>
        </p:sp>
        <p:sp>
          <p:nvSpPr>
            <p:cNvPr id="55" name="Freihandform: Form 54">
              <a:extLst>
                <a:ext uri="{FF2B5EF4-FFF2-40B4-BE49-F238E27FC236}">
                  <a16:creationId xmlns:a16="http://schemas.microsoft.com/office/drawing/2014/main" id="{AFB3C26A-FDDA-48DF-81AB-258D7FDBC788}"/>
                </a:ext>
              </a:extLst>
            </p:cNvPr>
            <p:cNvSpPr/>
            <p:nvPr/>
          </p:nvSpPr>
          <p:spPr bwMode="gray">
            <a:xfrm>
              <a:off x="10633392" y="4470306"/>
              <a:ext cx="359649" cy="886034"/>
            </a:xfrm>
            <a:custGeom>
              <a:avLst/>
              <a:gdLst>
                <a:gd name="connsiteX0" fmla="*/ 218633 w 359649"/>
                <a:gd name="connsiteY0" fmla="*/ 0 h 886034"/>
                <a:gd name="connsiteX1" fmla="*/ 112754 w 359649"/>
                <a:gd name="connsiteY1" fmla="*/ 0 h 886034"/>
                <a:gd name="connsiteX2" fmla="*/ 112754 w 359649"/>
                <a:gd name="connsiteY2" fmla="*/ 205987 h 886034"/>
                <a:gd name="connsiteX3" fmla="*/ 0 w 359649"/>
                <a:gd name="connsiteY3" fmla="*/ 205987 h 886034"/>
                <a:gd name="connsiteX4" fmla="*/ 0 w 359649"/>
                <a:gd name="connsiteY4" fmla="*/ 298413 h 886034"/>
                <a:gd name="connsiteX5" fmla="*/ 112754 w 359649"/>
                <a:gd name="connsiteY5" fmla="*/ 298413 h 886034"/>
                <a:gd name="connsiteX6" fmla="*/ 112754 w 359649"/>
                <a:gd name="connsiteY6" fmla="*/ 739413 h 886034"/>
                <a:gd name="connsiteX7" fmla="*/ 122005 w 359649"/>
                <a:gd name="connsiteY7" fmla="*/ 815375 h 886034"/>
                <a:gd name="connsiteX8" fmla="*/ 149504 w 359649"/>
                <a:gd name="connsiteY8" fmla="*/ 858829 h 886034"/>
                <a:gd name="connsiteX9" fmla="*/ 198348 w 359649"/>
                <a:gd name="connsiteY9" fmla="*/ 880048 h 886034"/>
                <a:gd name="connsiteX10" fmla="*/ 272739 w 359649"/>
                <a:gd name="connsiteY10" fmla="*/ 885989 h 886034"/>
                <a:gd name="connsiteX11" fmla="*/ 355575 w 359649"/>
                <a:gd name="connsiteY11" fmla="*/ 885989 h 886034"/>
                <a:gd name="connsiteX12" fmla="*/ 355575 w 359649"/>
                <a:gd name="connsiteY12" fmla="*/ 793520 h 886034"/>
                <a:gd name="connsiteX13" fmla="*/ 307325 w 359649"/>
                <a:gd name="connsiteY13" fmla="*/ 793520 h 886034"/>
                <a:gd name="connsiteX14" fmla="*/ 263658 w 359649"/>
                <a:gd name="connsiteY14" fmla="*/ 791610 h 886034"/>
                <a:gd name="connsiteX15" fmla="*/ 236117 w 359649"/>
                <a:gd name="connsiteY15" fmla="*/ 782232 h 886034"/>
                <a:gd name="connsiteX16" fmla="*/ 222113 w 359649"/>
                <a:gd name="connsiteY16" fmla="*/ 761735 h 886034"/>
                <a:gd name="connsiteX17" fmla="*/ 218633 w 359649"/>
                <a:gd name="connsiteY17" fmla="*/ 728804 h 886034"/>
                <a:gd name="connsiteX18" fmla="*/ 218633 w 359649"/>
                <a:gd name="connsiteY18" fmla="*/ 298413 h 886034"/>
                <a:gd name="connsiteX19" fmla="*/ 359649 w 359649"/>
                <a:gd name="connsiteY19" fmla="*/ 298413 h 886034"/>
                <a:gd name="connsiteX20" fmla="*/ 359649 w 359649"/>
                <a:gd name="connsiteY20" fmla="*/ 205987 h 886034"/>
                <a:gd name="connsiteX21" fmla="*/ 218633 w 359649"/>
                <a:gd name="connsiteY21" fmla="*/ 205987 h 88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649" h="886034">
                  <a:moveTo>
                    <a:pt x="218633" y="0"/>
                  </a:moveTo>
                  <a:lnTo>
                    <a:pt x="112754" y="0"/>
                  </a:lnTo>
                  <a:lnTo>
                    <a:pt x="112754" y="205987"/>
                  </a:lnTo>
                  <a:lnTo>
                    <a:pt x="0" y="205987"/>
                  </a:lnTo>
                  <a:lnTo>
                    <a:pt x="0" y="298413"/>
                  </a:lnTo>
                  <a:lnTo>
                    <a:pt x="112754" y="298413"/>
                  </a:lnTo>
                  <a:lnTo>
                    <a:pt x="112754" y="739413"/>
                  </a:lnTo>
                  <a:cubicBezTo>
                    <a:pt x="112754" y="770774"/>
                    <a:pt x="115894" y="796448"/>
                    <a:pt x="122005" y="815375"/>
                  </a:cubicBezTo>
                  <a:cubicBezTo>
                    <a:pt x="126758" y="832222"/>
                    <a:pt x="136306" y="847320"/>
                    <a:pt x="149504" y="858829"/>
                  </a:cubicBezTo>
                  <a:cubicBezTo>
                    <a:pt x="163720" y="869960"/>
                    <a:pt x="180525" y="877264"/>
                    <a:pt x="198348" y="880048"/>
                  </a:cubicBezTo>
                  <a:cubicBezTo>
                    <a:pt x="222919" y="884380"/>
                    <a:pt x="247830" y="886371"/>
                    <a:pt x="272739" y="885989"/>
                  </a:cubicBezTo>
                  <a:lnTo>
                    <a:pt x="355575" y="885989"/>
                  </a:lnTo>
                  <a:lnTo>
                    <a:pt x="355575" y="793520"/>
                  </a:lnTo>
                  <a:lnTo>
                    <a:pt x="307325" y="793520"/>
                  </a:lnTo>
                  <a:cubicBezTo>
                    <a:pt x="292727" y="793647"/>
                    <a:pt x="278171" y="793006"/>
                    <a:pt x="263658" y="791610"/>
                  </a:cubicBezTo>
                  <a:cubicBezTo>
                    <a:pt x="253855" y="790799"/>
                    <a:pt x="244392" y="787574"/>
                    <a:pt x="236117" y="782232"/>
                  </a:cubicBezTo>
                  <a:cubicBezTo>
                    <a:pt x="229157" y="777305"/>
                    <a:pt x="224150" y="770027"/>
                    <a:pt x="222113" y="761735"/>
                  </a:cubicBezTo>
                  <a:cubicBezTo>
                    <a:pt x="219481" y="750964"/>
                    <a:pt x="218293" y="739888"/>
                    <a:pt x="218633" y="728804"/>
                  </a:cubicBezTo>
                  <a:lnTo>
                    <a:pt x="218633" y="298413"/>
                  </a:lnTo>
                  <a:lnTo>
                    <a:pt x="359649" y="298413"/>
                  </a:lnTo>
                  <a:lnTo>
                    <a:pt x="359649" y="205987"/>
                  </a:lnTo>
                  <a:lnTo>
                    <a:pt x="218633" y="205987"/>
                  </a:lnTo>
                  <a:close/>
                </a:path>
              </a:pathLst>
            </a:custGeom>
            <a:solidFill>
              <a:srgbClr val="000000"/>
            </a:solidFill>
            <a:ln w="4244" cap="flat">
              <a:noFill/>
              <a:prstDash val="solid"/>
              <a:miter/>
            </a:ln>
          </p:spPr>
          <p:txBody>
            <a:bodyPr lIns="0" tIns="0" rIns="0" bIns="0" rtlCol="0" anchor="ctr"/>
            <a:lstStyle/>
            <a:p>
              <a:endParaRPr lang="de-DE" dirty="0"/>
            </a:p>
          </p:txBody>
        </p:sp>
        <p:sp>
          <p:nvSpPr>
            <p:cNvPr id="56" name="Freihandform: Form 55">
              <a:extLst>
                <a:ext uri="{FF2B5EF4-FFF2-40B4-BE49-F238E27FC236}">
                  <a16:creationId xmlns:a16="http://schemas.microsoft.com/office/drawing/2014/main" id="{23CE920A-081A-4355-A2D4-CDD98F7297EA}"/>
                </a:ext>
              </a:extLst>
            </p:cNvPr>
            <p:cNvSpPr/>
            <p:nvPr/>
          </p:nvSpPr>
          <p:spPr bwMode="gray">
            <a:xfrm>
              <a:off x="4828761" y="4470306"/>
              <a:ext cx="359691" cy="886034"/>
            </a:xfrm>
            <a:custGeom>
              <a:avLst/>
              <a:gdLst>
                <a:gd name="connsiteX0" fmla="*/ 218887 w 359691"/>
                <a:gd name="connsiteY0" fmla="*/ 0 h 886034"/>
                <a:gd name="connsiteX1" fmla="*/ 112796 w 359691"/>
                <a:gd name="connsiteY1" fmla="*/ 0 h 886034"/>
                <a:gd name="connsiteX2" fmla="*/ 112796 w 359691"/>
                <a:gd name="connsiteY2" fmla="*/ 205987 h 886034"/>
                <a:gd name="connsiteX3" fmla="*/ 0 w 359691"/>
                <a:gd name="connsiteY3" fmla="*/ 205987 h 886034"/>
                <a:gd name="connsiteX4" fmla="*/ 0 w 359691"/>
                <a:gd name="connsiteY4" fmla="*/ 298413 h 886034"/>
                <a:gd name="connsiteX5" fmla="*/ 112796 w 359691"/>
                <a:gd name="connsiteY5" fmla="*/ 298413 h 886034"/>
                <a:gd name="connsiteX6" fmla="*/ 112796 w 359691"/>
                <a:gd name="connsiteY6" fmla="*/ 739413 h 886034"/>
                <a:gd name="connsiteX7" fmla="*/ 122047 w 359691"/>
                <a:gd name="connsiteY7" fmla="*/ 815375 h 886034"/>
                <a:gd name="connsiteX8" fmla="*/ 149546 w 359691"/>
                <a:gd name="connsiteY8" fmla="*/ 858829 h 886034"/>
                <a:gd name="connsiteX9" fmla="*/ 198391 w 359691"/>
                <a:gd name="connsiteY9" fmla="*/ 880048 h 886034"/>
                <a:gd name="connsiteX10" fmla="*/ 272739 w 359691"/>
                <a:gd name="connsiteY10" fmla="*/ 885989 h 886034"/>
                <a:gd name="connsiteX11" fmla="*/ 355575 w 359691"/>
                <a:gd name="connsiteY11" fmla="*/ 885989 h 886034"/>
                <a:gd name="connsiteX12" fmla="*/ 355575 w 359691"/>
                <a:gd name="connsiteY12" fmla="*/ 793520 h 886034"/>
                <a:gd name="connsiteX13" fmla="*/ 307325 w 359691"/>
                <a:gd name="connsiteY13" fmla="*/ 793520 h 886034"/>
                <a:gd name="connsiteX14" fmla="*/ 263700 w 359691"/>
                <a:gd name="connsiteY14" fmla="*/ 791610 h 886034"/>
                <a:gd name="connsiteX15" fmla="*/ 236032 w 359691"/>
                <a:gd name="connsiteY15" fmla="*/ 782232 h 886034"/>
                <a:gd name="connsiteX16" fmla="*/ 222112 w 359691"/>
                <a:gd name="connsiteY16" fmla="*/ 761735 h 886034"/>
                <a:gd name="connsiteX17" fmla="*/ 218718 w 359691"/>
                <a:gd name="connsiteY17" fmla="*/ 728804 h 886034"/>
                <a:gd name="connsiteX18" fmla="*/ 218718 w 359691"/>
                <a:gd name="connsiteY18" fmla="*/ 298413 h 886034"/>
                <a:gd name="connsiteX19" fmla="*/ 359692 w 359691"/>
                <a:gd name="connsiteY19" fmla="*/ 298413 h 886034"/>
                <a:gd name="connsiteX20" fmla="*/ 359692 w 359691"/>
                <a:gd name="connsiteY20" fmla="*/ 205987 h 886034"/>
                <a:gd name="connsiteX21" fmla="*/ 218718 w 359691"/>
                <a:gd name="connsiteY21" fmla="*/ 205987 h 88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691" h="886034">
                  <a:moveTo>
                    <a:pt x="218887" y="0"/>
                  </a:moveTo>
                  <a:lnTo>
                    <a:pt x="112796" y="0"/>
                  </a:lnTo>
                  <a:lnTo>
                    <a:pt x="112796" y="205987"/>
                  </a:lnTo>
                  <a:lnTo>
                    <a:pt x="0" y="205987"/>
                  </a:lnTo>
                  <a:lnTo>
                    <a:pt x="0" y="298413"/>
                  </a:lnTo>
                  <a:lnTo>
                    <a:pt x="112796" y="298413"/>
                  </a:lnTo>
                  <a:lnTo>
                    <a:pt x="112796" y="739413"/>
                  </a:lnTo>
                  <a:cubicBezTo>
                    <a:pt x="112796" y="770774"/>
                    <a:pt x="115936" y="796448"/>
                    <a:pt x="122047" y="815375"/>
                  </a:cubicBezTo>
                  <a:cubicBezTo>
                    <a:pt x="126758" y="832234"/>
                    <a:pt x="136348" y="847342"/>
                    <a:pt x="149546" y="858829"/>
                  </a:cubicBezTo>
                  <a:cubicBezTo>
                    <a:pt x="163720" y="869978"/>
                    <a:pt x="180567" y="877285"/>
                    <a:pt x="198391" y="880048"/>
                  </a:cubicBezTo>
                  <a:cubicBezTo>
                    <a:pt x="222919" y="884380"/>
                    <a:pt x="247829" y="886371"/>
                    <a:pt x="272739" y="885989"/>
                  </a:cubicBezTo>
                  <a:lnTo>
                    <a:pt x="355575" y="885989"/>
                  </a:lnTo>
                  <a:lnTo>
                    <a:pt x="355575" y="793520"/>
                  </a:lnTo>
                  <a:lnTo>
                    <a:pt x="307325" y="793520"/>
                  </a:lnTo>
                  <a:cubicBezTo>
                    <a:pt x="292769" y="793647"/>
                    <a:pt x="278213" y="793010"/>
                    <a:pt x="263700" y="791610"/>
                  </a:cubicBezTo>
                  <a:cubicBezTo>
                    <a:pt x="253855" y="790795"/>
                    <a:pt x="244349" y="787574"/>
                    <a:pt x="236032" y="782232"/>
                  </a:cubicBezTo>
                  <a:cubicBezTo>
                    <a:pt x="229115" y="777258"/>
                    <a:pt x="224192" y="769997"/>
                    <a:pt x="222112" y="761735"/>
                  </a:cubicBezTo>
                  <a:cubicBezTo>
                    <a:pt x="219524" y="750960"/>
                    <a:pt x="218378" y="739884"/>
                    <a:pt x="218718" y="728804"/>
                  </a:cubicBezTo>
                  <a:lnTo>
                    <a:pt x="218718" y="298413"/>
                  </a:lnTo>
                  <a:lnTo>
                    <a:pt x="359692" y="298413"/>
                  </a:lnTo>
                  <a:lnTo>
                    <a:pt x="359692" y="205987"/>
                  </a:lnTo>
                  <a:lnTo>
                    <a:pt x="218718" y="205987"/>
                  </a:lnTo>
                  <a:close/>
                </a:path>
              </a:pathLst>
            </a:custGeom>
            <a:solidFill>
              <a:srgbClr val="000000"/>
            </a:solidFill>
            <a:ln w="4244" cap="flat">
              <a:noFill/>
              <a:prstDash val="solid"/>
              <a:miter/>
            </a:ln>
          </p:spPr>
          <p:txBody>
            <a:bodyPr lIns="0" tIns="0" rIns="0" bIns="0" rtlCol="0" anchor="ctr"/>
            <a:lstStyle/>
            <a:p>
              <a:endParaRPr lang="de-DE" dirty="0"/>
            </a:p>
          </p:txBody>
        </p:sp>
        <p:sp>
          <p:nvSpPr>
            <p:cNvPr id="57" name="Freihandform: Form 56">
              <a:extLst>
                <a:ext uri="{FF2B5EF4-FFF2-40B4-BE49-F238E27FC236}">
                  <a16:creationId xmlns:a16="http://schemas.microsoft.com/office/drawing/2014/main" id="{BA34481E-F5E3-4486-B5DE-08BB04DB8002}"/>
                </a:ext>
              </a:extLst>
            </p:cNvPr>
            <p:cNvSpPr/>
            <p:nvPr/>
          </p:nvSpPr>
          <p:spPr bwMode="gray">
            <a:xfrm>
              <a:off x="11151542" y="4668374"/>
              <a:ext cx="354344" cy="687878"/>
            </a:xfrm>
            <a:custGeom>
              <a:avLst/>
              <a:gdLst>
                <a:gd name="connsiteX0" fmla="*/ 103842 w 354344"/>
                <a:gd name="connsiteY0" fmla="*/ 159035 h 687878"/>
                <a:gd name="connsiteX1" fmla="*/ 102866 w 354344"/>
                <a:gd name="connsiteY1" fmla="*/ 160944 h 687878"/>
                <a:gd name="connsiteX2" fmla="*/ 99131 w 354344"/>
                <a:gd name="connsiteY2" fmla="*/ 160944 h 687878"/>
                <a:gd name="connsiteX3" fmla="*/ 99131 w 354344"/>
                <a:gd name="connsiteY3" fmla="*/ 7918 h 687878"/>
                <a:gd name="connsiteX4" fmla="*/ 0 w 354344"/>
                <a:gd name="connsiteY4" fmla="*/ 7918 h 687878"/>
                <a:gd name="connsiteX5" fmla="*/ 0 w 354344"/>
                <a:gd name="connsiteY5" fmla="*/ 687878 h 687878"/>
                <a:gd name="connsiteX6" fmla="*/ 105751 w 354344"/>
                <a:gd name="connsiteY6" fmla="*/ 687878 h 687878"/>
                <a:gd name="connsiteX7" fmla="*/ 105751 w 354344"/>
                <a:gd name="connsiteY7" fmla="*/ 393921 h 687878"/>
                <a:gd name="connsiteX8" fmla="*/ 119203 w 354344"/>
                <a:gd name="connsiteY8" fmla="*/ 275480 h 687878"/>
                <a:gd name="connsiteX9" fmla="*/ 162404 w 354344"/>
                <a:gd name="connsiteY9" fmla="*/ 187043 h 687878"/>
                <a:gd name="connsiteX10" fmla="*/ 240954 w 354344"/>
                <a:gd name="connsiteY10" fmla="*/ 131324 h 687878"/>
                <a:gd name="connsiteX11" fmla="*/ 354345 w 354344"/>
                <a:gd name="connsiteY11" fmla="*/ 112524 h 687878"/>
                <a:gd name="connsiteX12" fmla="*/ 354345 w 354344"/>
                <a:gd name="connsiteY12" fmla="*/ 68 h 687878"/>
                <a:gd name="connsiteX13" fmla="*/ 208490 w 354344"/>
                <a:gd name="connsiteY13" fmla="*/ 36818 h 687878"/>
                <a:gd name="connsiteX14" fmla="*/ 103842 w 354344"/>
                <a:gd name="connsiteY14" fmla="*/ 159035 h 68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344" h="687878">
                  <a:moveTo>
                    <a:pt x="103842" y="159035"/>
                  </a:moveTo>
                  <a:lnTo>
                    <a:pt x="102866" y="160944"/>
                  </a:lnTo>
                  <a:lnTo>
                    <a:pt x="99131" y="160944"/>
                  </a:lnTo>
                  <a:lnTo>
                    <a:pt x="99131" y="7918"/>
                  </a:lnTo>
                  <a:lnTo>
                    <a:pt x="0" y="7918"/>
                  </a:lnTo>
                  <a:lnTo>
                    <a:pt x="0" y="687878"/>
                  </a:lnTo>
                  <a:lnTo>
                    <a:pt x="105751" y="687878"/>
                  </a:lnTo>
                  <a:lnTo>
                    <a:pt x="105751" y="393921"/>
                  </a:lnTo>
                  <a:cubicBezTo>
                    <a:pt x="105243" y="354030"/>
                    <a:pt x="109740" y="314238"/>
                    <a:pt x="119203" y="275480"/>
                  </a:cubicBezTo>
                  <a:cubicBezTo>
                    <a:pt x="127097" y="243237"/>
                    <a:pt x="141822" y="213073"/>
                    <a:pt x="162404" y="187043"/>
                  </a:cubicBezTo>
                  <a:cubicBezTo>
                    <a:pt x="183283" y="161963"/>
                    <a:pt x="210357" y="142756"/>
                    <a:pt x="240954" y="131324"/>
                  </a:cubicBezTo>
                  <a:cubicBezTo>
                    <a:pt x="272272" y="119102"/>
                    <a:pt x="310422" y="112949"/>
                    <a:pt x="354345" y="112524"/>
                  </a:cubicBezTo>
                  <a:lnTo>
                    <a:pt x="354345" y="68"/>
                  </a:lnTo>
                  <a:cubicBezTo>
                    <a:pt x="295782" y="-1036"/>
                    <a:pt x="246683" y="11356"/>
                    <a:pt x="208490" y="36818"/>
                  </a:cubicBezTo>
                  <a:cubicBezTo>
                    <a:pt x="163550" y="67720"/>
                    <a:pt x="127437" y="109855"/>
                    <a:pt x="103842" y="159035"/>
                  </a:cubicBezTo>
                </a:path>
              </a:pathLst>
            </a:custGeom>
            <a:solidFill>
              <a:srgbClr val="000000"/>
            </a:solidFill>
            <a:ln w="4244" cap="flat">
              <a:noFill/>
              <a:prstDash val="solid"/>
              <a:miter/>
            </a:ln>
          </p:spPr>
          <p:txBody>
            <a:bodyPr lIns="0" tIns="0" rIns="0" bIns="0" rtlCol="0" anchor="ctr"/>
            <a:lstStyle/>
            <a:p>
              <a:endParaRPr lang="de-DE" dirty="0"/>
            </a:p>
          </p:txBody>
        </p:sp>
        <p:sp>
          <p:nvSpPr>
            <p:cNvPr id="58" name="Freihandform: Form 57">
              <a:extLst>
                <a:ext uri="{FF2B5EF4-FFF2-40B4-BE49-F238E27FC236}">
                  <a16:creationId xmlns:a16="http://schemas.microsoft.com/office/drawing/2014/main" id="{A8139D04-D131-4CD7-80D1-6F3AE7E30821}"/>
                </a:ext>
              </a:extLst>
            </p:cNvPr>
            <p:cNvSpPr/>
            <p:nvPr/>
          </p:nvSpPr>
          <p:spPr bwMode="gray">
            <a:xfrm>
              <a:off x="11559017" y="4676292"/>
              <a:ext cx="632642" cy="953923"/>
            </a:xfrm>
            <a:custGeom>
              <a:avLst/>
              <a:gdLst>
                <a:gd name="connsiteX0" fmla="*/ 296461 w 632642"/>
                <a:gd name="connsiteY0" fmla="*/ 857556 h 953923"/>
                <a:gd name="connsiteX1" fmla="*/ 335333 w 632642"/>
                <a:gd name="connsiteY1" fmla="*/ 772683 h 953923"/>
                <a:gd name="connsiteX2" fmla="*/ 632642 w 632642"/>
                <a:gd name="connsiteY2" fmla="*/ 42 h 953923"/>
                <a:gd name="connsiteX3" fmla="*/ 520950 w 632642"/>
                <a:gd name="connsiteY3" fmla="*/ 42 h 953923"/>
                <a:gd name="connsiteX4" fmla="*/ 328033 w 632642"/>
                <a:gd name="connsiteY4" fmla="*/ 562368 h 953923"/>
                <a:gd name="connsiteX5" fmla="*/ 320310 w 632642"/>
                <a:gd name="connsiteY5" fmla="*/ 562368 h 953923"/>
                <a:gd name="connsiteX6" fmla="*/ 319419 w 632642"/>
                <a:gd name="connsiteY6" fmla="*/ 559822 h 953923"/>
                <a:gd name="connsiteX7" fmla="*/ 119501 w 632642"/>
                <a:gd name="connsiteY7" fmla="*/ 0 h 953923"/>
                <a:gd name="connsiteX8" fmla="*/ 0 w 632642"/>
                <a:gd name="connsiteY8" fmla="*/ 0 h 953923"/>
                <a:gd name="connsiteX9" fmla="*/ 270956 w 632642"/>
                <a:gd name="connsiteY9" fmla="*/ 679747 h 953923"/>
                <a:gd name="connsiteX10" fmla="*/ 270448 w 632642"/>
                <a:gd name="connsiteY10" fmla="*/ 680978 h 953923"/>
                <a:gd name="connsiteX11" fmla="*/ 223767 w 632642"/>
                <a:gd name="connsiteY11" fmla="*/ 796575 h 953923"/>
                <a:gd name="connsiteX12" fmla="*/ 185575 w 632642"/>
                <a:gd name="connsiteY12" fmla="*/ 844613 h 953923"/>
                <a:gd name="connsiteX13" fmla="*/ 127437 w 632642"/>
                <a:gd name="connsiteY13" fmla="*/ 861376 h 953923"/>
                <a:gd name="connsiteX14" fmla="*/ 92299 w 632642"/>
                <a:gd name="connsiteY14" fmla="*/ 855817 h 953923"/>
                <a:gd name="connsiteX15" fmla="*/ 64588 w 632642"/>
                <a:gd name="connsiteY15" fmla="*/ 846735 h 953923"/>
                <a:gd name="connsiteX16" fmla="*/ 64588 w 632642"/>
                <a:gd name="connsiteY16" fmla="*/ 942854 h 953923"/>
                <a:gd name="connsiteX17" fmla="*/ 100022 w 632642"/>
                <a:gd name="connsiteY17" fmla="*/ 951341 h 953923"/>
                <a:gd name="connsiteX18" fmla="*/ 139403 w 632642"/>
                <a:gd name="connsiteY18" fmla="*/ 953887 h 953923"/>
                <a:gd name="connsiteX19" fmla="*/ 204586 w 632642"/>
                <a:gd name="connsiteY19" fmla="*/ 944169 h 953923"/>
                <a:gd name="connsiteX20" fmla="*/ 254576 w 632642"/>
                <a:gd name="connsiteY20" fmla="*/ 913021 h 953923"/>
                <a:gd name="connsiteX21" fmla="*/ 296461 w 632642"/>
                <a:gd name="connsiteY21" fmla="*/ 857471 h 9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2642" h="953923">
                  <a:moveTo>
                    <a:pt x="296461" y="857556"/>
                  </a:moveTo>
                  <a:cubicBezTo>
                    <a:pt x="311271" y="830142"/>
                    <a:pt x="324257" y="801795"/>
                    <a:pt x="335333" y="772683"/>
                  </a:cubicBezTo>
                  <a:lnTo>
                    <a:pt x="632642" y="42"/>
                  </a:lnTo>
                  <a:lnTo>
                    <a:pt x="520950" y="42"/>
                  </a:lnTo>
                  <a:lnTo>
                    <a:pt x="328033" y="562368"/>
                  </a:lnTo>
                  <a:lnTo>
                    <a:pt x="320310" y="562368"/>
                  </a:lnTo>
                  <a:lnTo>
                    <a:pt x="319419" y="559822"/>
                  </a:lnTo>
                  <a:lnTo>
                    <a:pt x="119501" y="0"/>
                  </a:lnTo>
                  <a:lnTo>
                    <a:pt x="0" y="0"/>
                  </a:lnTo>
                  <a:lnTo>
                    <a:pt x="270956" y="679747"/>
                  </a:lnTo>
                  <a:lnTo>
                    <a:pt x="270448" y="680978"/>
                  </a:lnTo>
                  <a:lnTo>
                    <a:pt x="223767" y="796575"/>
                  </a:lnTo>
                  <a:cubicBezTo>
                    <a:pt x="214855" y="815290"/>
                    <a:pt x="201785" y="831712"/>
                    <a:pt x="185575" y="844613"/>
                  </a:cubicBezTo>
                  <a:cubicBezTo>
                    <a:pt x="170764" y="855817"/>
                    <a:pt x="151158" y="861376"/>
                    <a:pt x="127437" y="861376"/>
                  </a:cubicBezTo>
                  <a:cubicBezTo>
                    <a:pt x="115512" y="861333"/>
                    <a:pt x="103672" y="859466"/>
                    <a:pt x="92299" y="855817"/>
                  </a:cubicBezTo>
                  <a:cubicBezTo>
                    <a:pt x="82962" y="852931"/>
                    <a:pt x="73754" y="849790"/>
                    <a:pt x="64588" y="846735"/>
                  </a:cubicBezTo>
                  <a:lnTo>
                    <a:pt x="64588" y="942854"/>
                  </a:lnTo>
                  <a:cubicBezTo>
                    <a:pt x="76088" y="946885"/>
                    <a:pt x="87971" y="949728"/>
                    <a:pt x="100022" y="951341"/>
                  </a:cubicBezTo>
                  <a:cubicBezTo>
                    <a:pt x="113093" y="953038"/>
                    <a:pt x="126249" y="953887"/>
                    <a:pt x="139403" y="953887"/>
                  </a:cubicBezTo>
                  <a:cubicBezTo>
                    <a:pt x="161512" y="954312"/>
                    <a:pt x="183538" y="951044"/>
                    <a:pt x="204586" y="944169"/>
                  </a:cubicBezTo>
                  <a:cubicBezTo>
                    <a:pt x="223258" y="937380"/>
                    <a:pt x="240275" y="926771"/>
                    <a:pt x="254576" y="913021"/>
                  </a:cubicBezTo>
                  <a:cubicBezTo>
                    <a:pt x="271254" y="896725"/>
                    <a:pt x="285385" y="878011"/>
                    <a:pt x="296461" y="857471"/>
                  </a:cubicBezTo>
                </a:path>
              </a:pathLst>
            </a:custGeom>
            <a:solidFill>
              <a:srgbClr val="000000"/>
            </a:solidFill>
            <a:ln w="4244" cap="flat">
              <a:noFill/>
              <a:prstDash val="solid"/>
              <a:miter/>
            </a:ln>
          </p:spPr>
          <p:txBody>
            <a:bodyPr lIns="0" tIns="0" rIns="0" bIns="0" rtlCol="0" anchor="ctr"/>
            <a:lstStyle/>
            <a:p>
              <a:endParaRPr lang="de-DE" dirty="0"/>
            </a:p>
          </p:txBody>
        </p:sp>
      </p:grpSp>
      <p:pic>
        <p:nvPicPr>
          <p:cNvPr id="8" name="Grafik 7">
            <a:extLst>
              <a:ext uri="{FF2B5EF4-FFF2-40B4-BE49-F238E27FC236}">
                <a16:creationId xmlns:a16="http://schemas.microsoft.com/office/drawing/2014/main" id="{FB7D38C7-F3D4-4F88-9184-393F5A8DB5CF}"/>
              </a:ext>
            </a:extLst>
          </p:cNvPr>
          <p:cNvPicPr>
            <a:picLocks noChangeAspect="1"/>
          </p:cNvPicPr>
          <p:nvPr/>
        </p:nvPicPr>
        <p:blipFill>
          <a:blip r:embed="rId3"/>
          <a:stretch>
            <a:fillRect/>
          </a:stretch>
        </p:blipFill>
        <p:spPr bwMode="gray">
          <a:xfrm>
            <a:off x="4388971" y="1692000"/>
            <a:ext cx="1045210" cy="540000"/>
          </a:xfrm>
          <a:prstGeom prst="rect">
            <a:avLst/>
          </a:prstGeom>
        </p:spPr>
      </p:pic>
      <p:grpSp>
        <p:nvGrpSpPr>
          <p:cNvPr id="59" name="Gruppieren 58">
            <a:extLst>
              <a:ext uri="{FF2B5EF4-FFF2-40B4-BE49-F238E27FC236}">
                <a16:creationId xmlns:a16="http://schemas.microsoft.com/office/drawing/2014/main" id="{EA06D1B9-64D7-5249-5D29-43B63355F0EA}"/>
              </a:ext>
            </a:extLst>
          </p:cNvPr>
          <p:cNvGrpSpPr/>
          <p:nvPr/>
        </p:nvGrpSpPr>
        <p:grpSpPr bwMode="gray">
          <a:xfrm>
            <a:off x="5200117" y="6241200"/>
            <a:ext cx="1791767" cy="252000"/>
            <a:chOff x="10011075" y="6241200"/>
            <a:chExt cx="1791767" cy="252000"/>
          </a:xfrm>
        </p:grpSpPr>
        <p:sp>
          <p:nvSpPr>
            <p:cNvPr id="60" name="Fußzeile">
              <a:extLst>
                <a:ext uri="{FF2B5EF4-FFF2-40B4-BE49-F238E27FC236}">
                  <a16:creationId xmlns:a16="http://schemas.microsoft.com/office/drawing/2014/main" id="{E2F46177-E126-1C29-17E6-B6641500A4F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4"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1" name="ICON">
              <a:hlinkClick r:id="rId4" action="ppaction://hlinksldjump"/>
              <a:extLst>
                <a:ext uri="{FF2B5EF4-FFF2-40B4-BE49-F238E27FC236}">
                  <a16:creationId xmlns:a16="http://schemas.microsoft.com/office/drawing/2014/main" id="{DC6E5888-C944-D7BC-CB5D-2233A71B454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37582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Mass Customization bedeutet </a:t>
            </a:r>
            <a:r>
              <a:rPr lang="de-DE" sz="1800" b="1" dirty="0">
                <a:solidFill>
                  <a:schemeClr val="accent6"/>
                </a:solidFill>
                <a:latin typeface="+mj-lt"/>
              </a:rPr>
              <a:t>einer großen Käufergruppe individuali-sierbare Produkte anzubieten</a:t>
            </a:r>
            <a:r>
              <a:rPr lang="de-DE" sz="1800" dirty="0"/>
              <a:t>.</a:t>
            </a:r>
          </a:p>
          <a:p>
            <a:pPr marL="0" indent="0">
              <a:buNone/>
            </a:pPr>
            <a:r>
              <a:rPr lang="de-DE" sz="1800" dirty="0"/>
              <a:t>Ein hoher Automatisierungsgrad im Unternehmen erhöht die Attraktivität dieses Geschäftsmodells.</a:t>
            </a:r>
          </a:p>
          <a:p>
            <a:pPr marL="0" indent="0">
              <a:buNone/>
            </a:pPr>
            <a:r>
              <a:rPr lang="de-DE" sz="1800" dirty="0"/>
              <a:t>Kunden stellen sich die Endprodukte anhand standardisierter Basismodule selbst zusammen.</a:t>
            </a:r>
          </a:p>
          <a:p>
            <a:pPr marL="0" indent="0">
              <a:buNone/>
            </a:pPr>
            <a:r>
              <a:rPr lang="de-DE" sz="1800" dirty="0"/>
              <a:t>Die </a:t>
            </a:r>
            <a:r>
              <a:rPr lang="de-DE" sz="1800" b="1" dirty="0">
                <a:solidFill>
                  <a:schemeClr val="accent6"/>
                </a:solidFill>
                <a:latin typeface="+mj-lt"/>
              </a:rPr>
              <a:t>Kundenzentrierung</a:t>
            </a:r>
            <a:r>
              <a:rPr lang="de-DE" sz="1800" dirty="0"/>
              <a:t> und individuelle Bedürfnisbefriedigung wird immer wichtiger und macht dieses Modell </a:t>
            </a:r>
            <a:br>
              <a:rPr lang="de-DE" sz="1800" dirty="0"/>
            </a:br>
            <a:r>
              <a:rPr lang="de-DE" sz="1800" dirty="0"/>
              <a:t>für alle Unternehmen relevant.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Mass Customization</a:t>
            </a:r>
          </a:p>
        </p:txBody>
      </p:sp>
      <p:grpSp>
        <p:nvGrpSpPr>
          <p:cNvPr id="87" name="Gruppieren 86">
            <a:extLst>
              <a:ext uri="{FF2B5EF4-FFF2-40B4-BE49-F238E27FC236}">
                <a16:creationId xmlns:a16="http://schemas.microsoft.com/office/drawing/2014/main" id="{598288D3-33C4-4FCC-B592-F076A08B09F8}"/>
              </a:ext>
            </a:extLst>
          </p:cNvPr>
          <p:cNvGrpSpPr>
            <a:grpSpLocks noChangeAspect="1"/>
          </p:cNvGrpSpPr>
          <p:nvPr/>
        </p:nvGrpSpPr>
        <p:grpSpPr bwMode="gray">
          <a:xfrm>
            <a:off x="3632043" y="4021200"/>
            <a:ext cx="1080000" cy="1080000"/>
            <a:chOff x="3448140" y="3753650"/>
            <a:chExt cx="1085760" cy="1085760"/>
          </a:xfrm>
        </p:grpSpPr>
        <p:sp>
          <p:nvSpPr>
            <p:cNvPr id="12" name="Freihandform: Form 11">
              <a:extLst>
                <a:ext uri="{FF2B5EF4-FFF2-40B4-BE49-F238E27FC236}">
                  <a16:creationId xmlns:a16="http://schemas.microsoft.com/office/drawing/2014/main" id="{DAF40432-44E1-4C88-9907-3FE9D2DD40FC}"/>
                </a:ext>
              </a:extLst>
            </p:cNvPr>
            <p:cNvSpPr>
              <a:spLocks noChangeAspect="1"/>
            </p:cNvSpPr>
            <p:nvPr/>
          </p:nvSpPr>
          <p:spPr bwMode="gray">
            <a:xfrm>
              <a:off x="3448140" y="3753650"/>
              <a:ext cx="1085760" cy="1085760"/>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bg1"/>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10" name="ICON">
              <a:extLst>
                <a:ext uri="{FF2B5EF4-FFF2-40B4-BE49-F238E27FC236}">
                  <a16:creationId xmlns:a16="http://schemas.microsoft.com/office/drawing/2014/main" id="{F617F824-5009-43A1-A766-BCDB1BE2A5BC}"/>
                </a:ext>
              </a:extLst>
            </p:cNvPr>
            <p:cNvSpPr>
              <a:spLocks noChangeAspect="1"/>
            </p:cNvSpPr>
            <p:nvPr/>
          </p:nvSpPr>
          <p:spPr bwMode="gray">
            <a:xfrm>
              <a:off x="3719046" y="4030092"/>
              <a:ext cx="543947" cy="383537"/>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6"/>
            </a:solidFill>
            <a:ln w="9525" cap="flat">
              <a:noFill/>
              <a:prstDash val="solid"/>
              <a:miter/>
            </a:ln>
          </p:spPr>
          <p:txBody>
            <a:bodyPr lIns="0" tIns="0" rIns="0" bIns="0" rtlCol="0" anchor="ctr"/>
            <a:lstStyle/>
            <a:p>
              <a:endParaRPr lang="de-DE" dirty="0"/>
            </a:p>
          </p:txBody>
        </p:sp>
        <p:grpSp>
          <p:nvGrpSpPr>
            <p:cNvPr id="17" name="Gruppieren 16">
              <a:extLst>
                <a:ext uri="{FF2B5EF4-FFF2-40B4-BE49-F238E27FC236}">
                  <a16:creationId xmlns:a16="http://schemas.microsoft.com/office/drawing/2014/main" id="{CE9BCE85-44F5-436A-A541-1AE3A756FB66}"/>
                </a:ext>
              </a:extLst>
            </p:cNvPr>
            <p:cNvGrpSpPr/>
            <p:nvPr/>
          </p:nvGrpSpPr>
          <p:grpSpPr bwMode="gray">
            <a:xfrm>
              <a:off x="3741108" y="4494298"/>
              <a:ext cx="499369" cy="68671"/>
              <a:chOff x="3446737" y="3397250"/>
              <a:chExt cx="415589" cy="57150"/>
            </a:xfrm>
          </p:grpSpPr>
          <p:sp>
            <p:nvSpPr>
              <p:cNvPr id="3" name="Ellipse 2">
                <a:extLst>
                  <a:ext uri="{FF2B5EF4-FFF2-40B4-BE49-F238E27FC236}">
                    <a16:creationId xmlns:a16="http://schemas.microsoft.com/office/drawing/2014/main" id="{2C2C5964-2DAD-4B4C-9136-B523A2C819AF}"/>
                  </a:ext>
                </a:extLst>
              </p:cNvPr>
              <p:cNvSpPr/>
              <p:nvPr/>
            </p:nvSpPr>
            <p:spPr bwMode="gray">
              <a:xfrm>
                <a:off x="3715567" y="3397250"/>
                <a:ext cx="57150" cy="57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3" name="Ellipse 12">
                <a:extLst>
                  <a:ext uri="{FF2B5EF4-FFF2-40B4-BE49-F238E27FC236}">
                    <a16:creationId xmlns:a16="http://schemas.microsoft.com/office/drawing/2014/main" id="{8A8A64D6-A2A5-4803-B57F-132CB7062811}"/>
                  </a:ext>
                </a:extLst>
              </p:cNvPr>
              <p:cNvSpPr/>
              <p:nvPr/>
            </p:nvSpPr>
            <p:spPr bwMode="gray">
              <a:xfrm>
                <a:off x="3536347" y="3397250"/>
                <a:ext cx="57150" cy="571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4" name="Ellipse 13">
                <a:extLst>
                  <a:ext uri="{FF2B5EF4-FFF2-40B4-BE49-F238E27FC236}">
                    <a16:creationId xmlns:a16="http://schemas.microsoft.com/office/drawing/2014/main" id="{C6810066-9613-4651-AE29-F6AD094DDCEB}"/>
                  </a:ext>
                </a:extLst>
              </p:cNvPr>
              <p:cNvSpPr/>
              <p:nvPr/>
            </p:nvSpPr>
            <p:spPr bwMode="gray">
              <a:xfrm>
                <a:off x="3625957" y="3397250"/>
                <a:ext cx="57150" cy="57150"/>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5" name="Ellipse 14">
                <a:extLst>
                  <a:ext uri="{FF2B5EF4-FFF2-40B4-BE49-F238E27FC236}">
                    <a16:creationId xmlns:a16="http://schemas.microsoft.com/office/drawing/2014/main" id="{592B8456-AECA-46A7-9085-5C8F27CDE64A}"/>
                  </a:ext>
                </a:extLst>
              </p:cNvPr>
              <p:cNvSpPr/>
              <p:nvPr/>
            </p:nvSpPr>
            <p:spPr bwMode="gray">
              <a:xfrm>
                <a:off x="3446737" y="3397250"/>
                <a:ext cx="57150" cy="571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6" name="Ellipse 15">
                <a:extLst>
                  <a:ext uri="{FF2B5EF4-FFF2-40B4-BE49-F238E27FC236}">
                    <a16:creationId xmlns:a16="http://schemas.microsoft.com/office/drawing/2014/main" id="{C2C86392-0325-4110-9263-9D3A79B8C495}"/>
                  </a:ext>
                </a:extLst>
              </p:cNvPr>
              <p:cNvSpPr/>
              <p:nvPr/>
            </p:nvSpPr>
            <p:spPr bwMode="gray">
              <a:xfrm>
                <a:off x="3805176" y="3397250"/>
                <a:ext cx="57150" cy="5715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grpSp>
        <p:nvGrpSpPr>
          <p:cNvPr id="5" name="Gruppieren 4">
            <a:extLst>
              <a:ext uri="{FF2B5EF4-FFF2-40B4-BE49-F238E27FC236}">
                <a16:creationId xmlns:a16="http://schemas.microsoft.com/office/drawing/2014/main" id="{FF6B85F5-555B-9213-A6E1-1284F9F737F7}"/>
              </a:ext>
            </a:extLst>
          </p:cNvPr>
          <p:cNvGrpSpPr/>
          <p:nvPr/>
        </p:nvGrpSpPr>
        <p:grpSpPr bwMode="gray">
          <a:xfrm>
            <a:off x="540070" y="1512000"/>
            <a:ext cx="3416844" cy="1008000"/>
            <a:chOff x="540070" y="1150254"/>
            <a:chExt cx="3416844" cy="1008000"/>
          </a:xfrm>
        </p:grpSpPr>
        <p:sp>
          <p:nvSpPr>
            <p:cNvPr id="8" name="Inhaltsplatzhalter 25">
              <a:extLst>
                <a:ext uri="{FF2B5EF4-FFF2-40B4-BE49-F238E27FC236}">
                  <a16:creationId xmlns:a16="http://schemas.microsoft.com/office/drawing/2014/main" id="{C8613E4A-7E37-49EA-988F-C8660087B3E9}"/>
                </a:ext>
              </a:extLst>
            </p:cNvPr>
            <p:cNvSpPr txBox="1">
              <a:spLocks/>
            </p:cNvSpPr>
            <p:nvPr/>
          </p:nvSpPr>
          <p:spPr bwMode="gray">
            <a:xfrm>
              <a:off x="540070" y="1150254"/>
              <a:ext cx="3416844" cy="72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Beispiel: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PKW-Konfigurator</a:t>
              </a:r>
            </a:p>
          </p:txBody>
        </p:sp>
        <p:cxnSp>
          <p:nvCxnSpPr>
            <p:cNvPr id="9" name="Gerader Verbinder 8">
              <a:extLst>
                <a:ext uri="{FF2B5EF4-FFF2-40B4-BE49-F238E27FC236}">
                  <a16:creationId xmlns:a16="http://schemas.microsoft.com/office/drawing/2014/main" id="{D3E08C89-3971-4DD6-B9A4-4EC59539ABCB}"/>
                </a:ext>
              </a:extLst>
            </p:cNvPr>
            <p:cNvCxnSpPr>
              <a:cxnSpLocks noChangeAspect="1"/>
            </p:cNvCxnSpPr>
            <p:nvPr/>
          </p:nvCxnSpPr>
          <p:spPr bwMode="gray">
            <a:xfrm>
              <a:off x="540070" y="2158254"/>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25" name="Inhaltsplatzhalter 5">
            <a:extLst>
              <a:ext uri="{FF2B5EF4-FFF2-40B4-BE49-F238E27FC236}">
                <a16:creationId xmlns:a16="http://schemas.microsoft.com/office/drawing/2014/main" id="{30712DF4-4C35-46AA-A219-76DEB6EA8372}"/>
              </a:ext>
            </a:extLst>
          </p:cNvPr>
          <p:cNvSpPr txBox="1">
            <a:spLocks/>
          </p:cNvSpPr>
          <p:nvPr/>
        </p:nvSpPr>
        <p:spPr bwMode="gray">
          <a:xfrm>
            <a:off x="540000" y="3312000"/>
            <a:ext cx="18000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Wahl des Grundmodells: </a:t>
            </a:r>
            <a:br>
              <a:rPr lang="de-DE" sz="1200" dirty="0"/>
            </a:br>
            <a:r>
              <a:rPr lang="de-DE" sz="1200" b="1" dirty="0">
                <a:latin typeface="+mj-lt"/>
              </a:rPr>
              <a:t>6 Motorenvarianten</a:t>
            </a:r>
          </a:p>
        </p:txBody>
      </p:sp>
      <p:sp>
        <p:nvSpPr>
          <p:cNvPr id="26" name="Inhaltsplatzhalter 5">
            <a:extLst>
              <a:ext uri="{FF2B5EF4-FFF2-40B4-BE49-F238E27FC236}">
                <a16:creationId xmlns:a16="http://schemas.microsoft.com/office/drawing/2014/main" id="{6621469D-2F3B-4F14-B8D3-4F35732444EA}"/>
              </a:ext>
            </a:extLst>
          </p:cNvPr>
          <p:cNvSpPr txBox="1">
            <a:spLocks/>
          </p:cNvSpPr>
          <p:nvPr/>
        </p:nvSpPr>
        <p:spPr bwMode="gray">
          <a:xfrm>
            <a:off x="540000" y="3754080"/>
            <a:ext cx="18000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Wahl des Designs: </a:t>
            </a:r>
            <a:br>
              <a:rPr lang="de-DE" sz="1200" dirty="0"/>
            </a:br>
            <a:r>
              <a:rPr lang="de-DE" sz="1200" b="1" dirty="0">
                <a:latin typeface="+mj-lt"/>
              </a:rPr>
              <a:t>4 Serien zur Auswahl</a:t>
            </a:r>
          </a:p>
        </p:txBody>
      </p:sp>
      <p:sp>
        <p:nvSpPr>
          <p:cNvPr id="27" name="Inhaltsplatzhalter 5">
            <a:extLst>
              <a:ext uri="{FF2B5EF4-FFF2-40B4-BE49-F238E27FC236}">
                <a16:creationId xmlns:a16="http://schemas.microsoft.com/office/drawing/2014/main" id="{065AB3A1-6090-45C7-889C-C9F1EEC8E9EF}"/>
              </a:ext>
            </a:extLst>
          </p:cNvPr>
          <p:cNvSpPr txBox="1">
            <a:spLocks/>
          </p:cNvSpPr>
          <p:nvPr/>
        </p:nvSpPr>
        <p:spPr bwMode="gray">
          <a:xfrm>
            <a:off x="540000" y="4196160"/>
            <a:ext cx="18000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Wahl der Farbe: </a:t>
            </a:r>
            <a:br>
              <a:rPr lang="de-DE" sz="1200" dirty="0"/>
            </a:br>
            <a:r>
              <a:rPr lang="de-DE" sz="1200" b="1" dirty="0">
                <a:latin typeface="+mj-lt"/>
              </a:rPr>
              <a:t>10 Optionen</a:t>
            </a:r>
          </a:p>
        </p:txBody>
      </p:sp>
      <p:sp>
        <p:nvSpPr>
          <p:cNvPr id="28" name="Inhaltsplatzhalter 5">
            <a:extLst>
              <a:ext uri="{FF2B5EF4-FFF2-40B4-BE49-F238E27FC236}">
                <a16:creationId xmlns:a16="http://schemas.microsoft.com/office/drawing/2014/main" id="{85E7D720-527E-49D2-8950-C3D9ECD6CDE5}"/>
              </a:ext>
            </a:extLst>
          </p:cNvPr>
          <p:cNvSpPr txBox="1">
            <a:spLocks/>
          </p:cNvSpPr>
          <p:nvPr/>
        </p:nvSpPr>
        <p:spPr bwMode="gray">
          <a:xfrm>
            <a:off x="540000" y="4638240"/>
            <a:ext cx="18000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Wahl der Felgen: </a:t>
            </a:r>
            <a:br>
              <a:rPr lang="de-DE" sz="1200" dirty="0"/>
            </a:br>
            <a:r>
              <a:rPr lang="de-DE" sz="1200" b="1" dirty="0">
                <a:latin typeface="+mj-lt"/>
              </a:rPr>
              <a:t>5 Optionen</a:t>
            </a:r>
          </a:p>
        </p:txBody>
      </p:sp>
      <p:sp>
        <p:nvSpPr>
          <p:cNvPr id="29" name="Inhaltsplatzhalter 5">
            <a:extLst>
              <a:ext uri="{FF2B5EF4-FFF2-40B4-BE49-F238E27FC236}">
                <a16:creationId xmlns:a16="http://schemas.microsoft.com/office/drawing/2014/main" id="{49B920A0-C3EB-42B6-A581-7C22E214A54D}"/>
              </a:ext>
            </a:extLst>
          </p:cNvPr>
          <p:cNvSpPr txBox="1">
            <a:spLocks/>
          </p:cNvSpPr>
          <p:nvPr/>
        </p:nvSpPr>
        <p:spPr bwMode="gray">
          <a:xfrm>
            <a:off x="540000" y="5080320"/>
            <a:ext cx="1800000" cy="3323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Wahl der Innenausstattung: </a:t>
            </a:r>
            <a:br>
              <a:rPr lang="de-DE" sz="1200" dirty="0"/>
            </a:br>
            <a:r>
              <a:rPr lang="de-DE" sz="1200" b="1" dirty="0">
                <a:latin typeface="+mj-lt"/>
              </a:rPr>
              <a:t>6 Optionen</a:t>
            </a:r>
          </a:p>
        </p:txBody>
      </p:sp>
      <p:sp>
        <p:nvSpPr>
          <p:cNvPr id="30" name="Inhaltsplatzhalter 5">
            <a:extLst>
              <a:ext uri="{FF2B5EF4-FFF2-40B4-BE49-F238E27FC236}">
                <a16:creationId xmlns:a16="http://schemas.microsoft.com/office/drawing/2014/main" id="{15F8288C-2B7E-4783-8614-2986990C7FCE}"/>
              </a:ext>
            </a:extLst>
          </p:cNvPr>
          <p:cNvSpPr txBox="1">
            <a:spLocks/>
          </p:cNvSpPr>
          <p:nvPr/>
        </p:nvSpPr>
        <p:spPr bwMode="gray">
          <a:xfrm>
            <a:off x="540000" y="5522400"/>
            <a:ext cx="1800000" cy="166199"/>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dirty="0"/>
              <a:t>…</a:t>
            </a:r>
          </a:p>
        </p:txBody>
      </p:sp>
      <p:sp>
        <p:nvSpPr>
          <p:cNvPr id="24" name="Inhaltsplatzhalter 5">
            <a:extLst>
              <a:ext uri="{FF2B5EF4-FFF2-40B4-BE49-F238E27FC236}">
                <a16:creationId xmlns:a16="http://schemas.microsoft.com/office/drawing/2014/main" id="{985373AB-C62F-4D6A-8FA1-18649D0A74AD}"/>
              </a:ext>
            </a:extLst>
          </p:cNvPr>
          <p:cNvSpPr txBox="1">
            <a:spLocks noChangeAspect="1"/>
          </p:cNvSpPr>
          <p:nvPr/>
        </p:nvSpPr>
        <p:spPr bwMode="gray">
          <a:xfrm>
            <a:off x="5644800" y="3240000"/>
            <a:ext cx="1800000" cy="664797"/>
          </a:xfrm>
          <a:prstGeom prst="rect">
            <a:avLst/>
          </a:prstGeom>
        </p:spPr>
        <p:txBody>
          <a:bodyPr vert="horz" wrap="square" lIns="0" tIns="0" rIns="0" bIns="0" rtlCol="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200" dirty="0"/>
              <a:t>Viele verschiedene Kombinationsmöglichkeiten machen jedes Fahrzeug einzigartig</a:t>
            </a:r>
          </a:p>
        </p:txBody>
      </p:sp>
      <p:cxnSp>
        <p:nvCxnSpPr>
          <p:cNvPr id="49" name="Gerader Verbinder 48">
            <a:extLst>
              <a:ext uri="{FF2B5EF4-FFF2-40B4-BE49-F238E27FC236}">
                <a16:creationId xmlns:a16="http://schemas.microsoft.com/office/drawing/2014/main" id="{FF154051-52C1-4075-80C6-87AE289DEA2F}"/>
              </a:ext>
            </a:extLst>
          </p:cNvPr>
          <p:cNvCxnSpPr>
            <a:cxnSpLocks noChangeAspect="1"/>
          </p:cNvCxnSpPr>
          <p:nvPr/>
        </p:nvCxnSpPr>
        <p:spPr bwMode="gray">
          <a:xfrm>
            <a:off x="5358422" y="2446089"/>
            <a:ext cx="0" cy="3364161"/>
          </a:xfrm>
          <a:prstGeom prst="line">
            <a:avLst/>
          </a:prstGeom>
          <a:ln w="12700">
            <a:solidFill>
              <a:schemeClr val="bg1">
                <a:lumMod val="85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B0494BB5-499A-49BC-AC75-F413D55814BA}"/>
              </a:ext>
            </a:extLst>
          </p:cNvPr>
          <p:cNvCxnSpPr>
            <a:cxnSpLocks noChangeAspect="1"/>
          </p:cNvCxnSpPr>
          <p:nvPr/>
        </p:nvCxnSpPr>
        <p:spPr bwMode="gray">
          <a:xfrm>
            <a:off x="5044821" y="4561200"/>
            <a:ext cx="627203" cy="0"/>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uppieren 57">
            <a:extLst>
              <a:ext uri="{FF2B5EF4-FFF2-40B4-BE49-F238E27FC236}">
                <a16:creationId xmlns:a16="http://schemas.microsoft.com/office/drawing/2014/main" id="{A2DCC008-8C54-B95C-D0F0-297B37EAFFC6}"/>
              </a:ext>
            </a:extLst>
          </p:cNvPr>
          <p:cNvGrpSpPr/>
          <p:nvPr/>
        </p:nvGrpSpPr>
        <p:grpSpPr bwMode="gray">
          <a:xfrm>
            <a:off x="5200117" y="6241200"/>
            <a:ext cx="1791767" cy="252000"/>
            <a:chOff x="10011075" y="6241200"/>
            <a:chExt cx="1791767" cy="252000"/>
          </a:xfrm>
        </p:grpSpPr>
        <p:sp>
          <p:nvSpPr>
            <p:cNvPr id="59" name="Fußzeile">
              <a:extLst>
                <a:ext uri="{FF2B5EF4-FFF2-40B4-BE49-F238E27FC236}">
                  <a16:creationId xmlns:a16="http://schemas.microsoft.com/office/drawing/2014/main" id="{8F8F3F68-58B6-F13E-6089-0D7FCDEBC45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0" name="ICON">
              <a:hlinkClick r:id="rId2" action="ppaction://hlinksldjump"/>
              <a:extLst>
                <a:ext uri="{FF2B5EF4-FFF2-40B4-BE49-F238E27FC236}">
                  <a16:creationId xmlns:a16="http://schemas.microsoft.com/office/drawing/2014/main" id="{E0B35426-E16A-48A1-FAC2-CEB58ABF772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63" name="Geschweifte Klammer rechts 62">
            <a:extLst>
              <a:ext uri="{FF2B5EF4-FFF2-40B4-BE49-F238E27FC236}">
                <a16:creationId xmlns:a16="http://schemas.microsoft.com/office/drawing/2014/main" id="{CBAE1434-4CB9-012B-B039-5A3AFBF9D9AC}"/>
              </a:ext>
            </a:extLst>
          </p:cNvPr>
          <p:cNvSpPr/>
          <p:nvPr/>
        </p:nvSpPr>
        <p:spPr bwMode="gray">
          <a:xfrm>
            <a:off x="2248492" y="3312000"/>
            <a:ext cx="473893" cy="2498400"/>
          </a:xfrm>
          <a:prstGeom prst="rightBrace">
            <a:avLst>
              <a:gd name="adj1" fmla="val 57855"/>
              <a:gd name="adj2" fmla="val 50000"/>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32" name="Gruppieren 31">
            <a:extLst>
              <a:ext uri="{FF2B5EF4-FFF2-40B4-BE49-F238E27FC236}">
                <a16:creationId xmlns:a16="http://schemas.microsoft.com/office/drawing/2014/main" id="{C778BFAB-D291-1D91-16BA-2C50E257E37E}"/>
              </a:ext>
            </a:extLst>
          </p:cNvPr>
          <p:cNvGrpSpPr>
            <a:grpSpLocks noChangeAspect="1"/>
          </p:cNvGrpSpPr>
          <p:nvPr/>
        </p:nvGrpSpPr>
        <p:grpSpPr bwMode="gray">
          <a:xfrm>
            <a:off x="5752800" y="4201200"/>
            <a:ext cx="1584000" cy="1491657"/>
            <a:chOff x="5752800" y="3548551"/>
            <a:chExt cx="1584000" cy="1491657"/>
          </a:xfrm>
        </p:grpSpPr>
        <p:grpSp>
          <p:nvGrpSpPr>
            <p:cNvPr id="18" name="Gruppieren 17">
              <a:extLst>
                <a:ext uri="{FF2B5EF4-FFF2-40B4-BE49-F238E27FC236}">
                  <a16:creationId xmlns:a16="http://schemas.microsoft.com/office/drawing/2014/main" id="{F603435C-2CE0-6782-864F-92EAB9549048}"/>
                </a:ext>
              </a:extLst>
            </p:cNvPr>
            <p:cNvGrpSpPr>
              <a:grpSpLocks noChangeAspect="1"/>
            </p:cNvGrpSpPr>
            <p:nvPr/>
          </p:nvGrpSpPr>
          <p:grpSpPr bwMode="gray">
            <a:xfrm>
              <a:off x="6616800" y="4320208"/>
              <a:ext cx="720000" cy="720000"/>
              <a:chOff x="6543779" y="4320208"/>
              <a:chExt cx="724302" cy="724302"/>
            </a:xfrm>
          </p:grpSpPr>
          <p:sp>
            <p:nvSpPr>
              <p:cNvPr id="38" name="Freihandform: Form 37">
                <a:extLst>
                  <a:ext uri="{FF2B5EF4-FFF2-40B4-BE49-F238E27FC236}">
                    <a16:creationId xmlns:a16="http://schemas.microsoft.com/office/drawing/2014/main" id="{8F730F17-3426-42B6-BC1D-5998E5E593AB}"/>
                  </a:ext>
                </a:extLst>
              </p:cNvPr>
              <p:cNvSpPr>
                <a:spLocks noChangeAspect="1"/>
              </p:cNvSpPr>
              <p:nvPr/>
            </p:nvSpPr>
            <p:spPr bwMode="gray">
              <a:xfrm>
                <a:off x="6543779" y="4320208"/>
                <a:ext cx="724302" cy="724302"/>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71" name="ICON">
                <a:extLst>
                  <a:ext uri="{FF2B5EF4-FFF2-40B4-BE49-F238E27FC236}">
                    <a16:creationId xmlns:a16="http://schemas.microsoft.com/office/drawing/2014/main" id="{527AD4B5-C0A6-8CB8-D8CF-172464B24858}"/>
                  </a:ext>
                </a:extLst>
              </p:cNvPr>
              <p:cNvSpPr>
                <a:spLocks noChangeAspect="1"/>
              </p:cNvSpPr>
              <p:nvPr/>
            </p:nvSpPr>
            <p:spPr bwMode="gray">
              <a:xfrm>
                <a:off x="6706879" y="4542008"/>
                <a:ext cx="398101" cy="280703"/>
              </a:xfrm>
              <a:custGeom>
                <a:avLst/>
                <a:gdLst>
                  <a:gd name="connsiteX0" fmla="*/ 229554 w 568715"/>
                  <a:gd name="connsiteY0" fmla="*/ 227647 h 401003"/>
                  <a:gd name="connsiteX1" fmla="*/ 231459 w 568715"/>
                  <a:gd name="connsiteY1" fmla="*/ 246697 h 401003"/>
                  <a:gd name="connsiteX2" fmla="*/ 243841 w 568715"/>
                  <a:gd name="connsiteY2" fmla="*/ 259080 h 401003"/>
                  <a:gd name="connsiteX3" fmla="*/ 328614 w 568715"/>
                  <a:gd name="connsiteY3" fmla="*/ 259080 h 401003"/>
                  <a:gd name="connsiteX4" fmla="*/ 340996 w 568715"/>
                  <a:gd name="connsiteY4" fmla="*/ 246697 h 401003"/>
                  <a:gd name="connsiteX5" fmla="*/ 342901 w 568715"/>
                  <a:gd name="connsiteY5" fmla="*/ 227647 h 401003"/>
                  <a:gd name="connsiteX6" fmla="*/ 205741 w 568715"/>
                  <a:gd name="connsiteY6" fmla="*/ 205740 h 401003"/>
                  <a:gd name="connsiteX7" fmla="*/ 367666 w 568715"/>
                  <a:gd name="connsiteY7" fmla="*/ 205740 h 401003"/>
                  <a:gd name="connsiteX8" fmla="*/ 362904 w 568715"/>
                  <a:gd name="connsiteY8" fmla="*/ 249555 h 401003"/>
                  <a:gd name="connsiteX9" fmla="*/ 328614 w 568715"/>
                  <a:gd name="connsiteY9" fmla="*/ 280988 h 401003"/>
                  <a:gd name="connsiteX10" fmla="*/ 243841 w 568715"/>
                  <a:gd name="connsiteY10" fmla="*/ 280988 h 401003"/>
                  <a:gd name="connsiteX11" fmla="*/ 209551 w 568715"/>
                  <a:gd name="connsiteY11" fmla="*/ 249555 h 401003"/>
                  <a:gd name="connsiteX12" fmla="*/ 86678 w 568715"/>
                  <a:gd name="connsiteY12" fmla="*/ 204788 h 401003"/>
                  <a:gd name="connsiteX13" fmla="*/ 146686 w 568715"/>
                  <a:gd name="connsiteY13" fmla="*/ 211455 h 401003"/>
                  <a:gd name="connsiteX14" fmla="*/ 181928 w 568715"/>
                  <a:gd name="connsiteY14" fmla="*/ 251460 h 401003"/>
                  <a:gd name="connsiteX15" fmla="*/ 181928 w 568715"/>
                  <a:gd name="connsiteY15" fmla="*/ 276225 h 401003"/>
                  <a:gd name="connsiteX16" fmla="*/ 84773 w 568715"/>
                  <a:gd name="connsiteY16" fmla="*/ 276225 h 401003"/>
                  <a:gd name="connsiteX17" fmla="*/ 73343 w 568715"/>
                  <a:gd name="connsiteY17" fmla="*/ 264795 h 401003"/>
                  <a:gd name="connsiteX18" fmla="*/ 84773 w 568715"/>
                  <a:gd name="connsiteY18" fmla="*/ 253365 h 401003"/>
                  <a:gd name="connsiteX19" fmla="*/ 160021 w 568715"/>
                  <a:gd name="connsiteY19" fmla="*/ 253365 h 401003"/>
                  <a:gd name="connsiteX20" fmla="*/ 160021 w 568715"/>
                  <a:gd name="connsiteY20" fmla="*/ 250508 h 401003"/>
                  <a:gd name="connsiteX21" fmla="*/ 143828 w 568715"/>
                  <a:gd name="connsiteY21" fmla="*/ 234315 h 401003"/>
                  <a:gd name="connsiteX22" fmla="*/ 83820 w 568715"/>
                  <a:gd name="connsiteY22" fmla="*/ 226695 h 401003"/>
                  <a:gd name="connsiteX23" fmla="*/ 74295 w 568715"/>
                  <a:gd name="connsiteY23" fmla="*/ 214313 h 401003"/>
                  <a:gd name="connsiteX24" fmla="*/ 86678 w 568715"/>
                  <a:gd name="connsiteY24" fmla="*/ 204788 h 401003"/>
                  <a:gd name="connsiteX25" fmla="*/ 484823 w 568715"/>
                  <a:gd name="connsiteY25" fmla="*/ 203835 h 401003"/>
                  <a:gd name="connsiteX26" fmla="*/ 497206 w 568715"/>
                  <a:gd name="connsiteY26" fmla="*/ 213360 h 401003"/>
                  <a:gd name="connsiteX27" fmla="*/ 487681 w 568715"/>
                  <a:gd name="connsiteY27" fmla="*/ 225742 h 401003"/>
                  <a:gd name="connsiteX28" fmla="*/ 432436 w 568715"/>
                  <a:gd name="connsiteY28" fmla="*/ 233362 h 401003"/>
                  <a:gd name="connsiteX29" fmla="*/ 418148 w 568715"/>
                  <a:gd name="connsiteY29" fmla="*/ 249555 h 401003"/>
                  <a:gd name="connsiteX30" fmla="*/ 418148 w 568715"/>
                  <a:gd name="connsiteY30" fmla="*/ 252412 h 401003"/>
                  <a:gd name="connsiteX31" fmla="*/ 486729 w 568715"/>
                  <a:gd name="connsiteY31" fmla="*/ 252412 h 401003"/>
                  <a:gd name="connsiteX32" fmla="*/ 498159 w 568715"/>
                  <a:gd name="connsiteY32" fmla="*/ 262890 h 401003"/>
                  <a:gd name="connsiteX33" fmla="*/ 486729 w 568715"/>
                  <a:gd name="connsiteY33" fmla="*/ 274320 h 401003"/>
                  <a:gd name="connsiteX34" fmla="*/ 396241 w 568715"/>
                  <a:gd name="connsiteY34" fmla="*/ 274320 h 401003"/>
                  <a:gd name="connsiteX35" fmla="*/ 396241 w 568715"/>
                  <a:gd name="connsiteY35" fmla="*/ 249555 h 401003"/>
                  <a:gd name="connsiteX36" fmla="*/ 429579 w 568715"/>
                  <a:gd name="connsiteY36" fmla="*/ 211455 h 401003"/>
                  <a:gd name="connsiteX37" fmla="*/ 170497 w 568715"/>
                  <a:gd name="connsiteY37" fmla="*/ 64770 h 401003"/>
                  <a:gd name="connsiteX38" fmla="*/ 169545 w 568715"/>
                  <a:gd name="connsiteY38" fmla="*/ 65723 h 401003"/>
                  <a:gd name="connsiteX39" fmla="*/ 140970 w 568715"/>
                  <a:gd name="connsiteY39" fmla="*/ 116205 h 401003"/>
                  <a:gd name="connsiteX40" fmla="*/ 430530 w 568715"/>
                  <a:gd name="connsiteY40" fmla="*/ 116205 h 401003"/>
                  <a:gd name="connsiteX41" fmla="*/ 401955 w 568715"/>
                  <a:gd name="connsiteY41" fmla="*/ 65723 h 401003"/>
                  <a:gd name="connsiteX42" fmla="*/ 401003 w 568715"/>
                  <a:gd name="connsiteY42" fmla="*/ 64770 h 401003"/>
                  <a:gd name="connsiteX43" fmla="*/ 170497 w 568715"/>
                  <a:gd name="connsiteY43" fmla="*/ 43815 h 401003"/>
                  <a:gd name="connsiteX44" fmla="*/ 401003 w 568715"/>
                  <a:gd name="connsiteY44" fmla="*/ 43815 h 401003"/>
                  <a:gd name="connsiteX45" fmla="*/ 421958 w 568715"/>
                  <a:gd name="connsiteY45" fmla="*/ 55245 h 401003"/>
                  <a:gd name="connsiteX46" fmla="*/ 469583 w 568715"/>
                  <a:gd name="connsiteY46" fmla="*/ 139065 h 401003"/>
                  <a:gd name="connsiteX47" fmla="*/ 102870 w 568715"/>
                  <a:gd name="connsiteY47" fmla="*/ 139065 h 401003"/>
                  <a:gd name="connsiteX48" fmla="*/ 150495 w 568715"/>
                  <a:gd name="connsiteY48" fmla="*/ 56198 h 401003"/>
                  <a:gd name="connsiteX49" fmla="*/ 170497 w 568715"/>
                  <a:gd name="connsiteY49" fmla="*/ 43815 h 401003"/>
                  <a:gd name="connsiteX50" fmla="*/ 160973 w 568715"/>
                  <a:gd name="connsiteY50" fmla="*/ 21908 h 401003"/>
                  <a:gd name="connsiteX51" fmla="*/ 129540 w 568715"/>
                  <a:gd name="connsiteY51" fmla="*/ 40005 h 401003"/>
                  <a:gd name="connsiteX52" fmla="*/ 87630 w 568715"/>
                  <a:gd name="connsiteY52" fmla="*/ 116205 h 401003"/>
                  <a:gd name="connsiteX53" fmla="*/ 49530 w 568715"/>
                  <a:gd name="connsiteY53" fmla="*/ 139065 h 401003"/>
                  <a:gd name="connsiteX54" fmla="*/ 22860 w 568715"/>
                  <a:gd name="connsiteY54" fmla="*/ 139065 h 401003"/>
                  <a:gd name="connsiteX55" fmla="*/ 22860 w 568715"/>
                  <a:gd name="connsiteY55" fmla="*/ 164783 h 401003"/>
                  <a:gd name="connsiteX56" fmla="*/ 34290 w 568715"/>
                  <a:gd name="connsiteY56" fmla="*/ 171450 h 401003"/>
                  <a:gd name="connsiteX57" fmla="*/ 52388 w 568715"/>
                  <a:gd name="connsiteY57" fmla="*/ 202883 h 401003"/>
                  <a:gd name="connsiteX58" fmla="*/ 52388 w 568715"/>
                  <a:gd name="connsiteY58" fmla="*/ 355283 h 401003"/>
                  <a:gd name="connsiteX59" fmla="*/ 77153 w 568715"/>
                  <a:gd name="connsiteY59" fmla="*/ 380048 h 401003"/>
                  <a:gd name="connsiteX60" fmla="*/ 97155 w 568715"/>
                  <a:gd name="connsiteY60" fmla="*/ 380048 h 401003"/>
                  <a:gd name="connsiteX61" fmla="*/ 121920 w 568715"/>
                  <a:gd name="connsiteY61" fmla="*/ 355283 h 401003"/>
                  <a:gd name="connsiteX62" fmla="*/ 121920 w 568715"/>
                  <a:gd name="connsiteY62" fmla="*/ 346710 h 401003"/>
                  <a:gd name="connsiteX63" fmla="*/ 98108 w 568715"/>
                  <a:gd name="connsiteY63" fmla="*/ 346710 h 401003"/>
                  <a:gd name="connsiteX64" fmla="*/ 86678 w 568715"/>
                  <a:gd name="connsiteY64" fmla="*/ 335280 h 401003"/>
                  <a:gd name="connsiteX65" fmla="*/ 98108 w 568715"/>
                  <a:gd name="connsiteY65" fmla="*/ 323850 h 401003"/>
                  <a:gd name="connsiteX66" fmla="*/ 121920 w 568715"/>
                  <a:gd name="connsiteY66" fmla="*/ 323850 h 401003"/>
                  <a:gd name="connsiteX67" fmla="*/ 133350 w 568715"/>
                  <a:gd name="connsiteY67" fmla="*/ 323850 h 401003"/>
                  <a:gd name="connsiteX68" fmla="*/ 437198 w 568715"/>
                  <a:gd name="connsiteY68" fmla="*/ 323850 h 401003"/>
                  <a:gd name="connsiteX69" fmla="*/ 448628 w 568715"/>
                  <a:gd name="connsiteY69" fmla="*/ 323850 h 401003"/>
                  <a:gd name="connsiteX70" fmla="*/ 477203 w 568715"/>
                  <a:gd name="connsiteY70" fmla="*/ 323850 h 401003"/>
                  <a:gd name="connsiteX71" fmla="*/ 488633 w 568715"/>
                  <a:gd name="connsiteY71" fmla="*/ 334328 h 401003"/>
                  <a:gd name="connsiteX72" fmla="*/ 477203 w 568715"/>
                  <a:gd name="connsiteY72" fmla="*/ 345758 h 401003"/>
                  <a:gd name="connsiteX73" fmla="*/ 448628 w 568715"/>
                  <a:gd name="connsiteY73" fmla="*/ 345758 h 401003"/>
                  <a:gd name="connsiteX74" fmla="*/ 448628 w 568715"/>
                  <a:gd name="connsiteY74" fmla="*/ 354330 h 401003"/>
                  <a:gd name="connsiteX75" fmla="*/ 473393 w 568715"/>
                  <a:gd name="connsiteY75" fmla="*/ 379095 h 401003"/>
                  <a:gd name="connsiteX76" fmla="*/ 493395 w 568715"/>
                  <a:gd name="connsiteY76" fmla="*/ 379095 h 401003"/>
                  <a:gd name="connsiteX77" fmla="*/ 518160 w 568715"/>
                  <a:gd name="connsiteY77" fmla="*/ 354330 h 401003"/>
                  <a:gd name="connsiteX78" fmla="*/ 518160 w 568715"/>
                  <a:gd name="connsiteY78" fmla="*/ 202883 h 401003"/>
                  <a:gd name="connsiteX79" fmla="*/ 537210 w 568715"/>
                  <a:gd name="connsiteY79" fmla="*/ 171450 h 401003"/>
                  <a:gd name="connsiteX80" fmla="*/ 547688 w 568715"/>
                  <a:gd name="connsiteY80" fmla="*/ 164783 h 401003"/>
                  <a:gd name="connsiteX81" fmla="*/ 547688 w 568715"/>
                  <a:gd name="connsiteY81" fmla="*/ 139065 h 401003"/>
                  <a:gd name="connsiteX82" fmla="*/ 521018 w 568715"/>
                  <a:gd name="connsiteY82" fmla="*/ 139065 h 401003"/>
                  <a:gd name="connsiteX83" fmla="*/ 482918 w 568715"/>
                  <a:gd name="connsiteY83" fmla="*/ 116205 h 401003"/>
                  <a:gd name="connsiteX84" fmla="*/ 441008 w 568715"/>
                  <a:gd name="connsiteY84" fmla="*/ 40005 h 401003"/>
                  <a:gd name="connsiteX85" fmla="*/ 410528 w 568715"/>
                  <a:gd name="connsiteY85" fmla="*/ 21908 h 401003"/>
                  <a:gd name="connsiteX86" fmla="*/ 160020 w 568715"/>
                  <a:gd name="connsiteY86" fmla="*/ 0 h 401003"/>
                  <a:gd name="connsiteX87" fmla="*/ 410528 w 568715"/>
                  <a:gd name="connsiteY87" fmla="*/ 0 h 401003"/>
                  <a:gd name="connsiteX88" fmla="*/ 460058 w 568715"/>
                  <a:gd name="connsiteY88" fmla="*/ 29528 h 401003"/>
                  <a:gd name="connsiteX89" fmla="*/ 501968 w 568715"/>
                  <a:gd name="connsiteY89" fmla="*/ 105728 h 401003"/>
                  <a:gd name="connsiteX90" fmla="*/ 521018 w 568715"/>
                  <a:gd name="connsiteY90" fmla="*/ 117158 h 401003"/>
                  <a:gd name="connsiteX91" fmla="*/ 549593 w 568715"/>
                  <a:gd name="connsiteY91" fmla="*/ 117158 h 401003"/>
                  <a:gd name="connsiteX92" fmla="*/ 568643 w 568715"/>
                  <a:gd name="connsiteY92" fmla="*/ 137160 h 401003"/>
                  <a:gd name="connsiteX93" fmla="*/ 568643 w 568715"/>
                  <a:gd name="connsiteY93" fmla="*/ 166688 h 401003"/>
                  <a:gd name="connsiteX94" fmla="*/ 557213 w 568715"/>
                  <a:gd name="connsiteY94" fmla="*/ 184785 h 401003"/>
                  <a:gd name="connsiteX95" fmla="*/ 546735 w 568715"/>
                  <a:gd name="connsiteY95" fmla="*/ 190500 h 401003"/>
                  <a:gd name="connsiteX96" fmla="*/ 539115 w 568715"/>
                  <a:gd name="connsiteY96" fmla="*/ 202883 h 401003"/>
                  <a:gd name="connsiteX97" fmla="*/ 539115 w 568715"/>
                  <a:gd name="connsiteY97" fmla="*/ 354330 h 401003"/>
                  <a:gd name="connsiteX98" fmla="*/ 492443 w 568715"/>
                  <a:gd name="connsiteY98" fmla="*/ 401003 h 401003"/>
                  <a:gd name="connsiteX99" fmla="*/ 472440 w 568715"/>
                  <a:gd name="connsiteY99" fmla="*/ 401003 h 401003"/>
                  <a:gd name="connsiteX100" fmla="*/ 425768 w 568715"/>
                  <a:gd name="connsiteY100" fmla="*/ 354330 h 401003"/>
                  <a:gd name="connsiteX101" fmla="*/ 425768 w 568715"/>
                  <a:gd name="connsiteY101" fmla="*/ 345758 h 401003"/>
                  <a:gd name="connsiteX102" fmla="*/ 143828 w 568715"/>
                  <a:gd name="connsiteY102" fmla="*/ 345758 h 401003"/>
                  <a:gd name="connsiteX103" fmla="*/ 143828 w 568715"/>
                  <a:gd name="connsiteY103" fmla="*/ 354330 h 401003"/>
                  <a:gd name="connsiteX104" fmla="*/ 97155 w 568715"/>
                  <a:gd name="connsiteY104" fmla="*/ 401003 h 401003"/>
                  <a:gd name="connsiteX105" fmla="*/ 77153 w 568715"/>
                  <a:gd name="connsiteY105" fmla="*/ 401003 h 401003"/>
                  <a:gd name="connsiteX106" fmla="*/ 30480 w 568715"/>
                  <a:gd name="connsiteY106" fmla="*/ 354330 h 401003"/>
                  <a:gd name="connsiteX107" fmla="*/ 30480 w 568715"/>
                  <a:gd name="connsiteY107" fmla="*/ 202883 h 401003"/>
                  <a:gd name="connsiteX108" fmla="*/ 22860 w 568715"/>
                  <a:gd name="connsiteY108" fmla="*/ 190500 h 401003"/>
                  <a:gd name="connsiteX109" fmla="*/ 11430 w 568715"/>
                  <a:gd name="connsiteY109" fmla="*/ 184785 h 401003"/>
                  <a:gd name="connsiteX110" fmla="*/ 0 w 568715"/>
                  <a:gd name="connsiteY110" fmla="*/ 166688 h 401003"/>
                  <a:gd name="connsiteX111" fmla="*/ 0 w 568715"/>
                  <a:gd name="connsiteY111" fmla="*/ 137160 h 401003"/>
                  <a:gd name="connsiteX112" fmla="*/ 20003 w 568715"/>
                  <a:gd name="connsiteY112" fmla="*/ 117158 h 401003"/>
                  <a:gd name="connsiteX113" fmla="*/ 48578 w 568715"/>
                  <a:gd name="connsiteY113" fmla="*/ 117158 h 401003"/>
                  <a:gd name="connsiteX114" fmla="*/ 67628 w 568715"/>
                  <a:gd name="connsiteY114" fmla="*/ 105728 h 401003"/>
                  <a:gd name="connsiteX115" fmla="*/ 109538 w 568715"/>
                  <a:gd name="connsiteY115" fmla="*/ 29528 h 401003"/>
                  <a:gd name="connsiteX116" fmla="*/ 160020 w 568715"/>
                  <a:gd name="connsiteY116"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8715" h="401003">
                    <a:moveTo>
                      <a:pt x="229554" y="227647"/>
                    </a:moveTo>
                    <a:lnTo>
                      <a:pt x="231459" y="246697"/>
                    </a:lnTo>
                    <a:cubicBezTo>
                      <a:pt x="232411" y="254318"/>
                      <a:pt x="237173" y="259080"/>
                      <a:pt x="243841" y="259080"/>
                    </a:cubicBezTo>
                    <a:lnTo>
                      <a:pt x="328614" y="259080"/>
                    </a:lnTo>
                    <a:cubicBezTo>
                      <a:pt x="335281" y="259080"/>
                      <a:pt x="340043" y="253365"/>
                      <a:pt x="340996" y="246697"/>
                    </a:cubicBezTo>
                    <a:lnTo>
                      <a:pt x="342901" y="227647"/>
                    </a:lnTo>
                    <a:close/>
                    <a:moveTo>
                      <a:pt x="205741" y="205740"/>
                    </a:moveTo>
                    <a:lnTo>
                      <a:pt x="367666" y="205740"/>
                    </a:lnTo>
                    <a:lnTo>
                      <a:pt x="362904" y="249555"/>
                    </a:lnTo>
                    <a:cubicBezTo>
                      <a:pt x="360999" y="267653"/>
                      <a:pt x="345759" y="280988"/>
                      <a:pt x="328614" y="280988"/>
                    </a:cubicBezTo>
                    <a:lnTo>
                      <a:pt x="243841" y="280988"/>
                    </a:lnTo>
                    <a:cubicBezTo>
                      <a:pt x="225744" y="280988"/>
                      <a:pt x="211456" y="267653"/>
                      <a:pt x="209551" y="249555"/>
                    </a:cubicBezTo>
                    <a:close/>
                    <a:moveTo>
                      <a:pt x="86678" y="204788"/>
                    </a:moveTo>
                    <a:lnTo>
                      <a:pt x="146686" y="211455"/>
                    </a:lnTo>
                    <a:cubicBezTo>
                      <a:pt x="166688" y="214313"/>
                      <a:pt x="181928" y="230505"/>
                      <a:pt x="181928" y="251460"/>
                    </a:cubicBezTo>
                    <a:lnTo>
                      <a:pt x="181928" y="276225"/>
                    </a:lnTo>
                    <a:lnTo>
                      <a:pt x="84773" y="276225"/>
                    </a:lnTo>
                    <a:cubicBezTo>
                      <a:pt x="78106" y="276225"/>
                      <a:pt x="73343" y="271463"/>
                      <a:pt x="73343" y="264795"/>
                    </a:cubicBezTo>
                    <a:cubicBezTo>
                      <a:pt x="73343" y="258128"/>
                      <a:pt x="79058" y="253365"/>
                      <a:pt x="84773" y="253365"/>
                    </a:cubicBezTo>
                    <a:lnTo>
                      <a:pt x="160021" y="253365"/>
                    </a:lnTo>
                    <a:lnTo>
                      <a:pt x="160021" y="250508"/>
                    </a:lnTo>
                    <a:cubicBezTo>
                      <a:pt x="160021" y="242888"/>
                      <a:pt x="153353" y="235268"/>
                      <a:pt x="143828" y="234315"/>
                    </a:cubicBezTo>
                    <a:lnTo>
                      <a:pt x="83820" y="226695"/>
                    </a:lnTo>
                    <a:cubicBezTo>
                      <a:pt x="78106" y="225743"/>
                      <a:pt x="73343" y="220028"/>
                      <a:pt x="74295" y="214313"/>
                    </a:cubicBezTo>
                    <a:cubicBezTo>
                      <a:pt x="75248" y="208598"/>
                      <a:pt x="80963" y="203835"/>
                      <a:pt x="86678" y="204788"/>
                    </a:cubicBezTo>
                    <a:close/>
                    <a:moveTo>
                      <a:pt x="484823" y="203835"/>
                    </a:moveTo>
                    <a:cubicBezTo>
                      <a:pt x="490539" y="202882"/>
                      <a:pt x="496254" y="207645"/>
                      <a:pt x="497206" y="213360"/>
                    </a:cubicBezTo>
                    <a:cubicBezTo>
                      <a:pt x="498159" y="219075"/>
                      <a:pt x="493396" y="224790"/>
                      <a:pt x="487681" y="225742"/>
                    </a:cubicBezTo>
                    <a:lnTo>
                      <a:pt x="432436" y="233362"/>
                    </a:lnTo>
                    <a:cubicBezTo>
                      <a:pt x="424816" y="234315"/>
                      <a:pt x="418148" y="240982"/>
                      <a:pt x="418148" y="249555"/>
                    </a:cubicBezTo>
                    <a:lnTo>
                      <a:pt x="418148" y="252412"/>
                    </a:lnTo>
                    <a:lnTo>
                      <a:pt x="486729" y="252412"/>
                    </a:lnTo>
                    <a:cubicBezTo>
                      <a:pt x="492443" y="252412"/>
                      <a:pt x="498159" y="256222"/>
                      <a:pt x="498159" y="262890"/>
                    </a:cubicBezTo>
                    <a:cubicBezTo>
                      <a:pt x="498159" y="269557"/>
                      <a:pt x="492443" y="274320"/>
                      <a:pt x="486729" y="274320"/>
                    </a:cubicBezTo>
                    <a:lnTo>
                      <a:pt x="396241" y="274320"/>
                    </a:lnTo>
                    <a:lnTo>
                      <a:pt x="396241" y="249555"/>
                    </a:lnTo>
                    <a:cubicBezTo>
                      <a:pt x="396241" y="230505"/>
                      <a:pt x="410529" y="214312"/>
                      <a:pt x="429579" y="211455"/>
                    </a:cubicBezTo>
                    <a:close/>
                    <a:moveTo>
                      <a:pt x="170497" y="64770"/>
                    </a:moveTo>
                    <a:cubicBezTo>
                      <a:pt x="170497" y="64770"/>
                      <a:pt x="169545" y="65723"/>
                      <a:pt x="169545" y="65723"/>
                    </a:cubicBezTo>
                    <a:lnTo>
                      <a:pt x="140970" y="116205"/>
                    </a:lnTo>
                    <a:lnTo>
                      <a:pt x="430530" y="116205"/>
                    </a:lnTo>
                    <a:lnTo>
                      <a:pt x="401955" y="65723"/>
                    </a:lnTo>
                    <a:cubicBezTo>
                      <a:pt x="401955" y="64770"/>
                      <a:pt x="401955" y="64770"/>
                      <a:pt x="401003" y="64770"/>
                    </a:cubicBezTo>
                    <a:close/>
                    <a:moveTo>
                      <a:pt x="170497" y="43815"/>
                    </a:moveTo>
                    <a:lnTo>
                      <a:pt x="401003" y="43815"/>
                    </a:lnTo>
                    <a:cubicBezTo>
                      <a:pt x="409575" y="43815"/>
                      <a:pt x="417195" y="47625"/>
                      <a:pt x="421958" y="55245"/>
                    </a:cubicBezTo>
                    <a:lnTo>
                      <a:pt x="469583" y="139065"/>
                    </a:lnTo>
                    <a:lnTo>
                      <a:pt x="102870" y="139065"/>
                    </a:lnTo>
                    <a:lnTo>
                      <a:pt x="150495" y="56198"/>
                    </a:lnTo>
                    <a:cubicBezTo>
                      <a:pt x="153353" y="48578"/>
                      <a:pt x="161925" y="43815"/>
                      <a:pt x="170497" y="43815"/>
                    </a:cubicBezTo>
                    <a:close/>
                    <a:moveTo>
                      <a:pt x="160973" y="21908"/>
                    </a:moveTo>
                    <a:cubicBezTo>
                      <a:pt x="147638" y="21908"/>
                      <a:pt x="136208" y="28575"/>
                      <a:pt x="129540" y="40005"/>
                    </a:cubicBezTo>
                    <a:lnTo>
                      <a:pt x="87630" y="116205"/>
                    </a:lnTo>
                    <a:cubicBezTo>
                      <a:pt x="80010" y="130493"/>
                      <a:pt x="65723" y="139065"/>
                      <a:pt x="49530" y="139065"/>
                    </a:cubicBezTo>
                    <a:lnTo>
                      <a:pt x="22860" y="139065"/>
                    </a:lnTo>
                    <a:lnTo>
                      <a:pt x="22860" y="164783"/>
                    </a:lnTo>
                    <a:lnTo>
                      <a:pt x="34290" y="171450"/>
                    </a:lnTo>
                    <a:cubicBezTo>
                      <a:pt x="44768" y="178118"/>
                      <a:pt x="52388" y="190500"/>
                      <a:pt x="52388" y="202883"/>
                    </a:cubicBezTo>
                    <a:lnTo>
                      <a:pt x="52388" y="355283"/>
                    </a:lnTo>
                    <a:cubicBezTo>
                      <a:pt x="52388" y="368618"/>
                      <a:pt x="63818" y="380048"/>
                      <a:pt x="77153" y="380048"/>
                    </a:cubicBezTo>
                    <a:lnTo>
                      <a:pt x="97155" y="380048"/>
                    </a:lnTo>
                    <a:cubicBezTo>
                      <a:pt x="110490" y="380048"/>
                      <a:pt x="121920" y="368618"/>
                      <a:pt x="121920" y="355283"/>
                    </a:cubicBezTo>
                    <a:lnTo>
                      <a:pt x="121920" y="346710"/>
                    </a:lnTo>
                    <a:lnTo>
                      <a:pt x="98108" y="346710"/>
                    </a:lnTo>
                    <a:cubicBezTo>
                      <a:pt x="91440" y="346710"/>
                      <a:pt x="86678" y="341948"/>
                      <a:pt x="86678" y="335280"/>
                    </a:cubicBezTo>
                    <a:cubicBezTo>
                      <a:pt x="86678" y="328613"/>
                      <a:pt x="92393" y="323850"/>
                      <a:pt x="98108" y="323850"/>
                    </a:cubicBezTo>
                    <a:lnTo>
                      <a:pt x="121920" y="323850"/>
                    </a:lnTo>
                    <a:lnTo>
                      <a:pt x="133350" y="323850"/>
                    </a:lnTo>
                    <a:lnTo>
                      <a:pt x="437198" y="323850"/>
                    </a:lnTo>
                    <a:lnTo>
                      <a:pt x="448628" y="323850"/>
                    </a:lnTo>
                    <a:lnTo>
                      <a:pt x="477203" y="323850"/>
                    </a:lnTo>
                    <a:cubicBezTo>
                      <a:pt x="482918" y="323850"/>
                      <a:pt x="488633" y="327660"/>
                      <a:pt x="488633" y="334328"/>
                    </a:cubicBezTo>
                    <a:cubicBezTo>
                      <a:pt x="488633" y="340995"/>
                      <a:pt x="482918" y="345758"/>
                      <a:pt x="477203" y="345758"/>
                    </a:cubicBezTo>
                    <a:lnTo>
                      <a:pt x="448628" y="345758"/>
                    </a:lnTo>
                    <a:lnTo>
                      <a:pt x="448628" y="354330"/>
                    </a:lnTo>
                    <a:cubicBezTo>
                      <a:pt x="448628" y="367665"/>
                      <a:pt x="460058" y="379095"/>
                      <a:pt x="473393" y="379095"/>
                    </a:cubicBezTo>
                    <a:lnTo>
                      <a:pt x="493395" y="379095"/>
                    </a:lnTo>
                    <a:cubicBezTo>
                      <a:pt x="506730" y="379095"/>
                      <a:pt x="518160" y="367665"/>
                      <a:pt x="518160" y="354330"/>
                    </a:cubicBezTo>
                    <a:lnTo>
                      <a:pt x="518160" y="202883"/>
                    </a:lnTo>
                    <a:cubicBezTo>
                      <a:pt x="518160" y="189548"/>
                      <a:pt x="525780" y="177165"/>
                      <a:pt x="537210" y="171450"/>
                    </a:cubicBezTo>
                    <a:lnTo>
                      <a:pt x="547688" y="164783"/>
                    </a:lnTo>
                    <a:lnTo>
                      <a:pt x="547688" y="139065"/>
                    </a:lnTo>
                    <a:lnTo>
                      <a:pt x="521018" y="139065"/>
                    </a:lnTo>
                    <a:cubicBezTo>
                      <a:pt x="504825" y="139065"/>
                      <a:pt x="490538" y="130493"/>
                      <a:pt x="482918" y="116205"/>
                    </a:cubicBezTo>
                    <a:lnTo>
                      <a:pt x="441008" y="40005"/>
                    </a:lnTo>
                    <a:cubicBezTo>
                      <a:pt x="435293" y="29528"/>
                      <a:pt x="422910" y="21908"/>
                      <a:pt x="410528" y="21908"/>
                    </a:cubicBezTo>
                    <a:close/>
                    <a:moveTo>
                      <a:pt x="160020" y="0"/>
                    </a:moveTo>
                    <a:lnTo>
                      <a:pt x="410528" y="0"/>
                    </a:lnTo>
                    <a:cubicBezTo>
                      <a:pt x="431483" y="0"/>
                      <a:pt x="450533" y="11430"/>
                      <a:pt x="460058" y="29528"/>
                    </a:cubicBezTo>
                    <a:lnTo>
                      <a:pt x="501968" y="105728"/>
                    </a:lnTo>
                    <a:cubicBezTo>
                      <a:pt x="505778" y="113348"/>
                      <a:pt x="513398" y="117158"/>
                      <a:pt x="521018" y="117158"/>
                    </a:cubicBezTo>
                    <a:lnTo>
                      <a:pt x="549593" y="117158"/>
                    </a:lnTo>
                    <a:cubicBezTo>
                      <a:pt x="561023" y="117158"/>
                      <a:pt x="569595" y="126683"/>
                      <a:pt x="568643" y="137160"/>
                    </a:cubicBezTo>
                    <a:lnTo>
                      <a:pt x="568643" y="166688"/>
                    </a:lnTo>
                    <a:cubicBezTo>
                      <a:pt x="568643" y="174308"/>
                      <a:pt x="563880" y="181928"/>
                      <a:pt x="557213" y="184785"/>
                    </a:cubicBezTo>
                    <a:lnTo>
                      <a:pt x="546735" y="190500"/>
                    </a:lnTo>
                    <a:cubicBezTo>
                      <a:pt x="541973" y="193358"/>
                      <a:pt x="539115" y="198120"/>
                      <a:pt x="539115" y="202883"/>
                    </a:cubicBezTo>
                    <a:lnTo>
                      <a:pt x="539115" y="354330"/>
                    </a:lnTo>
                    <a:cubicBezTo>
                      <a:pt x="539115" y="380048"/>
                      <a:pt x="518160" y="401003"/>
                      <a:pt x="492443" y="401003"/>
                    </a:cubicBezTo>
                    <a:lnTo>
                      <a:pt x="472440" y="401003"/>
                    </a:lnTo>
                    <a:cubicBezTo>
                      <a:pt x="446723" y="401003"/>
                      <a:pt x="425768" y="380048"/>
                      <a:pt x="425768" y="354330"/>
                    </a:cubicBezTo>
                    <a:lnTo>
                      <a:pt x="425768" y="345758"/>
                    </a:lnTo>
                    <a:lnTo>
                      <a:pt x="143828" y="345758"/>
                    </a:lnTo>
                    <a:lnTo>
                      <a:pt x="143828" y="354330"/>
                    </a:lnTo>
                    <a:cubicBezTo>
                      <a:pt x="143828" y="380048"/>
                      <a:pt x="122873" y="401003"/>
                      <a:pt x="97155" y="401003"/>
                    </a:cubicBezTo>
                    <a:lnTo>
                      <a:pt x="77153" y="401003"/>
                    </a:lnTo>
                    <a:cubicBezTo>
                      <a:pt x="51435" y="401003"/>
                      <a:pt x="30480" y="380048"/>
                      <a:pt x="30480" y="354330"/>
                    </a:cubicBezTo>
                    <a:lnTo>
                      <a:pt x="30480" y="202883"/>
                    </a:lnTo>
                    <a:cubicBezTo>
                      <a:pt x="30480" y="198120"/>
                      <a:pt x="26670" y="192405"/>
                      <a:pt x="22860" y="190500"/>
                    </a:cubicBezTo>
                    <a:lnTo>
                      <a:pt x="11430" y="184785"/>
                    </a:lnTo>
                    <a:cubicBezTo>
                      <a:pt x="4763" y="181928"/>
                      <a:pt x="0" y="174308"/>
                      <a:pt x="0" y="166688"/>
                    </a:cubicBezTo>
                    <a:lnTo>
                      <a:pt x="0" y="137160"/>
                    </a:lnTo>
                    <a:cubicBezTo>
                      <a:pt x="0" y="125730"/>
                      <a:pt x="8573" y="117158"/>
                      <a:pt x="20003" y="117158"/>
                    </a:cubicBezTo>
                    <a:lnTo>
                      <a:pt x="48578" y="117158"/>
                    </a:lnTo>
                    <a:cubicBezTo>
                      <a:pt x="56198" y="117158"/>
                      <a:pt x="63818" y="112395"/>
                      <a:pt x="67628" y="105728"/>
                    </a:cubicBezTo>
                    <a:lnTo>
                      <a:pt x="109538" y="29528"/>
                    </a:lnTo>
                    <a:cubicBezTo>
                      <a:pt x="120015" y="11430"/>
                      <a:pt x="139065" y="0"/>
                      <a:pt x="160020"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31" name="Gruppieren 30">
              <a:extLst>
                <a:ext uri="{FF2B5EF4-FFF2-40B4-BE49-F238E27FC236}">
                  <a16:creationId xmlns:a16="http://schemas.microsoft.com/office/drawing/2014/main" id="{801E590D-8FE7-566F-F415-2B493137DF58}"/>
                </a:ext>
              </a:extLst>
            </p:cNvPr>
            <p:cNvGrpSpPr>
              <a:grpSpLocks noChangeAspect="1"/>
            </p:cNvGrpSpPr>
            <p:nvPr/>
          </p:nvGrpSpPr>
          <p:grpSpPr bwMode="gray">
            <a:xfrm>
              <a:off x="5752800" y="4320208"/>
              <a:ext cx="720000" cy="720000"/>
              <a:chOff x="5669137" y="4320208"/>
              <a:chExt cx="724302" cy="724302"/>
            </a:xfrm>
          </p:grpSpPr>
          <p:sp>
            <p:nvSpPr>
              <p:cNvPr id="37" name="Freihandform: Form 36">
                <a:extLst>
                  <a:ext uri="{FF2B5EF4-FFF2-40B4-BE49-F238E27FC236}">
                    <a16:creationId xmlns:a16="http://schemas.microsoft.com/office/drawing/2014/main" id="{4CFAD830-9369-4C89-8F30-B0FFD304DB22}"/>
                  </a:ext>
                </a:extLst>
              </p:cNvPr>
              <p:cNvSpPr>
                <a:spLocks noChangeAspect="1"/>
              </p:cNvSpPr>
              <p:nvPr/>
            </p:nvSpPr>
            <p:spPr bwMode="gray">
              <a:xfrm>
                <a:off x="5669137" y="4320208"/>
                <a:ext cx="724302" cy="724302"/>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72" name="ICON">
                <a:extLst>
                  <a:ext uri="{FF2B5EF4-FFF2-40B4-BE49-F238E27FC236}">
                    <a16:creationId xmlns:a16="http://schemas.microsoft.com/office/drawing/2014/main" id="{1F3F32CA-DA5C-DAEC-B87D-48C400844DE2}"/>
                  </a:ext>
                </a:extLst>
              </p:cNvPr>
              <p:cNvSpPr>
                <a:spLocks noChangeAspect="1"/>
              </p:cNvSpPr>
              <p:nvPr/>
            </p:nvSpPr>
            <p:spPr bwMode="gray">
              <a:xfrm>
                <a:off x="5837930" y="4525673"/>
                <a:ext cx="386715" cy="313373"/>
              </a:xfrm>
              <a:custGeom>
                <a:avLst/>
                <a:gdLst>
                  <a:gd name="connsiteX0" fmla="*/ 548640 w 552450"/>
                  <a:gd name="connsiteY0" fmla="*/ 314325 h 447675"/>
                  <a:gd name="connsiteX1" fmla="*/ 558165 w 552450"/>
                  <a:gd name="connsiteY1" fmla="*/ 304800 h 447675"/>
                  <a:gd name="connsiteX2" fmla="*/ 548640 w 552450"/>
                  <a:gd name="connsiteY2" fmla="*/ 295275 h 447675"/>
                  <a:gd name="connsiteX3" fmla="*/ 501015 w 552450"/>
                  <a:gd name="connsiteY3" fmla="*/ 295275 h 447675"/>
                  <a:gd name="connsiteX4" fmla="*/ 501015 w 552450"/>
                  <a:gd name="connsiteY4" fmla="*/ 283845 h 447675"/>
                  <a:gd name="connsiteX5" fmla="*/ 480060 w 552450"/>
                  <a:gd name="connsiteY5" fmla="*/ 262890 h 447675"/>
                  <a:gd name="connsiteX6" fmla="*/ 461963 w 552450"/>
                  <a:gd name="connsiteY6" fmla="*/ 262890 h 447675"/>
                  <a:gd name="connsiteX7" fmla="*/ 441008 w 552450"/>
                  <a:gd name="connsiteY7" fmla="*/ 283845 h 447675"/>
                  <a:gd name="connsiteX8" fmla="*/ 441008 w 552450"/>
                  <a:gd name="connsiteY8" fmla="*/ 285750 h 447675"/>
                  <a:gd name="connsiteX9" fmla="*/ 418148 w 552450"/>
                  <a:gd name="connsiteY9" fmla="*/ 285750 h 447675"/>
                  <a:gd name="connsiteX10" fmla="*/ 346710 w 552450"/>
                  <a:gd name="connsiteY10" fmla="*/ 348615 h 447675"/>
                  <a:gd name="connsiteX11" fmla="*/ 222885 w 552450"/>
                  <a:gd name="connsiteY11" fmla="*/ 348615 h 447675"/>
                  <a:gd name="connsiteX12" fmla="*/ 220980 w 552450"/>
                  <a:gd name="connsiteY12" fmla="*/ 346710 h 447675"/>
                  <a:gd name="connsiteX13" fmla="*/ 220980 w 552450"/>
                  <a:gd name="connsiteY13" fmla="*/ 333375 h 447675"/>
                  <a:gd name="connsiteX14" fmla="*/ 185738 w 552450"/>
                  <a:gd name="connsiteY14" fmla="*/ 299085 h 447675"/>
                  <a:gd name="connsiteX15" fmla="*/ 151448 w 552450"/>
                  <a:gd name="connsiteY15" fmla="*/ 333375 h 447675"/>
                  <a:gd name="connsiteX16" fmla="*/ 151448 w 552450"/>
                  <a:gd name="connsiteY16" fmla="*/ 383858 h 447675"/>
                  <a:gd name="connsiteX17" fmla="*/ 135255 w 552450"/>
                  <a:gd name="connsiteY17" fmla="*/ 399098 h 447675"/>
                  <a:gd name="connsiteX18" fmla="*/ 120015 w 552450"/>
                  <a:gd name="connsiteY18" fmla="*/ 383858 h 447675"/>
                  <a:gd name="connsiteX19" fmla="*/ 120015 w 552450"/>
                  <a:gd name="connsiteY19" fmla="*/ 333375 h 447675"/>
                  <a:gd name="connsiteX20" fmla="*/ 84773 w 552450"/>
                  <a:gd name="connsiteY20" fmla="*/ 299085 h 447675"/>
                  <a:gd name="connsiteX21" fmla="*/ 50483 w 552450"/>
                  <a:gd name="connsiteY21" fmla="*/ 333375 h 447675"/>
                  <a:gd name="connsiteX22" fmla="*/ 50483 w 552450"/>
                  <a:gd name="connsiteY22" fmla="*/ 383858 h 447675"/>
                  <a:gd name="connsiteX23" fmla="*/ 35243 w 552450"/>
                  <a:gd name="connsiteY23" fmla="*/ 399098 h 447675"/>
                  <a:gd name="connsiteX24" fmla="*/ 20003 w 552450"/>
                  <a:gd name="connsiteY24" fmla="*/ 383858 h 447675"/>
                  <a:gd name="connsiteX25" fmla="*/ 20003 w 552450"/>
                  <a:gd name="connsiteY25" fmla="*/ 80010 h 447675"/>
                  <a:gd name="connsiteX26" fmla="*/ 34290 w 552450"/>
                  <a:gd name="connsiteY26" fmla="*/ 53340 h 447675"/>
                  <a:gd name="connsiteX27" fmla="*/ 63818 w 552450"/>
                  <a:gd name="connsiteY27" fmla="*/ 51435 h 447675"/>
                  <a:gd name="connsiteX28" fmla="*/ 69533 w 552450"/>
                  <a:gd name="connsiteY28" fmla="*/ 54293 h 447675"/>
                  <a:gd name="connsiteX29" fmla="*/ 69533 w 552450"/>
                  <a:gd name="connsiteY29" fmla="*/ 56198 h 447675"/>
                  <a:gd name="connsiteX30" fmla="*/ 69533 w 552450"/>
                  <a:gd name="connsiteY30" fmla="*/ 71438 h 447675"/>
                  <a:gd name="connsiteX31" fmla="*/ 60008 w 552450"/>
                  <a:gd name="connsiteY31" fmla="*/ 104775 h 447675"/>
                  <a:gd name="connsiteX32" fmla="*/ 100013 w 552450"/>
                  <a:gd name="connsiteY32" fmla="*/ 152400 h 447675"/>
                  <a:gd name="connsiteX33" fmla="*/ 126683 w 552450"/>
                  <a:gd name="connsiteY33" fmla="*/ 152400 h 447675"/>
                  <a:gd name="connsiteX34" fmla="*/ 174308 w 552450"/>
                  <a:gd name="connsiteY34" fmla="*/ 198120 h 447675"/>
                  <a:gd name="connsiteX35" fmla="*/ 219075 w 552450"/>
                  <a:gd name="connsiteY35" fmla="*/ 167640 h 447675"/>
                  <a:gd name="connsiteX36" fmla="*/ 422910 w 552450"/>
                  <a:gd name="connsiteY36" fmla="*/ 167640 h 447675"/>
                  <a:gd name="connsiteX37" fmla="*/ 467678 w 552450"/>
                  <a:gd name="connsiteY37" fmla="*/ 198120 h 447675"/>
                  <a:gd name="connsiteX38" fmla="*/ 515303 w 552450"/>
                  <a:gd name="connsiteY38" fmla="*/ 154305 h 447675"/>
                  <a:gd name="connsiteX39" fmla="*/ 542925 w 552450"/>
                  <a:gd name="connsiteY39" fmla="*/ 154305 h 447675"/>
                  <a:gd name="connsiteX40" fmla="*/ 558165 w 552450"/>
                  <a:gd name="connsiteY40" fmla="*/ 139065 h 447675"/>
                  <a:gd name="connsiteX41" fmla="*/ 558165 w 552450"/>
                  <a:gd name="connsiteY41" fmla="*/ 111443 h 447675"/>
                  <a:gd name="connsiteX42" fmla="*/ 549593 w 552450"/>
                  <a:gd name="connsiteY42" fmla="*/ 95250 h 447675"/>
                  <a:gd name="connsiteX43" fmla="*/ 542925 w 552450"/>
                  <a:gd name="connsiteY43" fmla="*/ 91440 h 447675"/>
                  <a:gd name="connsiteX44" fmla="*/ 542925 w 552450"/>
                  <a:gd name="connsiteY44" fmla="*/ 82868 h 447675"/>
                  <a:gd name="connsiteX45" fmla="*/ 532448 w 552450"/>
                  <a:gd name="connsiteY45" fmla="*/ 64770 h 447675"/>
                  <a:gd name="connsiteX46" fmla="*/ 440055 w 552450"/>
                  <a:gd name="connsiteY46" fmla="*/ 46673 h 447675"/>
                  <a:gd name="connsiteX47" fmla="*/ 391478 w 552450"/>
                  <a:gd name="connsiteY47" fmla="*/ 34290 h 447675"/>
                  <a:gd name="connsiteX48" fmla="*/ 350520 w 552450"/>
                  <a:gd name="connsiteY48" fmla="*/ 13335 h 447675"/>
                  <a:gd name="connsiteX49" fmla="*/ 293370 w 552450"/>
                  <a:gd name="connsiteY49" fmla="*/ 0 h 447675"/>
                  <a:gd name="connsiteX50" fmla="*/ 240983 w 552450"/>
                  <a:gd name="connsiteY50" fmla="*/ 0 h 447675"/>
                  <a:gd name="connsiteX51" fmla="*/ 139065 w 552450"/>
                  <a:gd name="connsiteY51" fmla="*/ 26670 h 447675"/>
                  <a:gd name="connsiteX52" fmla="*/ 83820 w 552450"/>
                  <a:gd name="connsiteY52" fmla="*/ 40958 h 447675"/>
                  <a:gd name="connsiteX53" fmla="*/ 82868 w 552450"/>
                  <a:gd name="connsiteY53" fmla="*/ 40958 h 447675"/>
                  <a:gd name="connsiteX54" fmla="*/ 71438 w 552450"/>
                  <a:gd name="connsiteY54" fmla="*/ 34290 h 447675"/>
                  <a:gd name="connsiteX55" fmla="*/ 23813 w 552450"/>
                  <a:gd name="connsiteY55" fmla="*/ 37148 h 447675"/>
                  <a:gd name="connsiteX56" fmla="*/ 0 w 552450"/>
                  <a:gd name="connsiteY56" fmla="*/ 80010 h 447675"/>
                  <a:gd name="connsiteX57" fmla="*/ 0 w 552450"/>
                  <a:gd name="connsiteY57" fmla="*/ 382905 h 447675"/>
                  <a:gd name="connsiteX58" fmla="*/ 34290 w 552450"/>
                  <a:gd name="connsiteY58" fmla="*/ 417195 h 447675"/>
                  <a:gd name="connsiteX59" fmla="*/ 68580 w 552450"/>
                  <a:gd name="connsiteY59" fmla="*/ 382905 h 447675"/>
                  <a:gd name="connsiteX60" fmla="*/ 68580 w 552450"/>
                  <a:gd name="connsiteY60" fmla="*/ 332423 h 447675"/>
                  <a:gd name="connsiteX61" fmla="*/ 85725 w 552450"/>
                  <a:gd name="connsiteY61" fmla="*/ 317183 h 447675"/>
                  <a:gd name="connsiteX62" fmla="*/ 100965 w 552450"/>
                  <a:gd name="connsiteY62" fmla="*/ 332423 h 447675"/>
                  <a:gd name="connsiteX63" fmla="*/ 100965 w 552450"/>
                  <a:gd name="connsiteY63" fmla="*/ 382905 h 447675"/>
                  <a:gd name="connsiteX64" fmla="*/ 136208 w 552450"/>
                  <a:gd name="connsiteY64" fmla="*/ 417195 h 447675"/>
                  <a:gd name="connsiteX65" fmla="*/ 170498 w 552450"/>
                  <a:gd name="connsiteY65" fmla="*/ 382905 h 447675"/>
                  <a:gd name="connsiteX66" fmla="*/ 170498 w 552450"/>
                  <a:gd name="connsiteY66" fmla="*/ 332423 h 447675"/>
                  <a:gd name="connsiteX67" fmla="*/ 186690 w 552450"/>
                  <a:gd name="connsiteY67" fmla="*/ 317183 h 447675"/>
                  <a:gd name="connsiteX68" fmla="*/ 201930 w 552450"/>
                  <a:gd name="connsiteY68" fmla="*/ 332423 h 447675"/>
                  <a:gd name="connsiteX69" fmla="*/ 201930 w 552450"/>
                  <a:gd name="connsiteY69" fmla="*/ 345758 h 447675"/>
                  <a:gd name="connsiteX70" fmla="*/ 222885 w 552450"/>
                  <a:gd name="connsiteY70" fmla="*/ 366713 h 447675"/>
                  <a:gd name="connsiteX71" fmla="*/ 345758 w 552450"/>
                  <a:gd name="connsiteY71" fmla="*/ 366713 h 447675"/>
                  <a:gd name="connsiteX72" fmla="*/ 364808 w 552450"/>
                  <a:gd name="connsiteY72" fmla="*/ 403860 h 447675"/>
                  <a:gd name="connsiteX73" fmla="*/ 415290 w 552450"/>
                  <a:gd name="connsiteY73" fmla="*/ 424815 h 447675"/>
                  <a:gd name="connsiteX74" fmla="*/ 416243 w 552450"/>
                  <a:gd name="connsiteY74" fmla="*/ 424815 h 447675"/>
                  <a:gd name="connsiteX75" fmla="*/ 439103 w 552450"/>
                  <a:gd name="connsiteY75" fmla="*/ 424815 h 447675"/>
                  <a:gd name="connsiteX76" fmla="*/ 439103 w 552450"/>
                  <a:gd name="connsiteY76" fmla="*/ 428625 h 447675"/>
                  <a:gd name="connsiteX77" fmla="*/ 460058 w 552450"/>
                  <a:gd name="connsiteY77" fmla="*/ 449580 h 447675"/>
                  <a:gd name="connsiteX78" fmla="*/ 478155 w 552450"/>
                  <a:gd name="connsiteY78" fmla="*/ 449580 h 447675"/>
                  <a:gd name="connsiteX79" fmla="*/ 499110 w 552450"/>
                  <a:gd name="connsiteY79" fmla="*/ 428625 h 447675"/>
                  <a:gd name="connsiteX80" fmla="*/ 499110 w 552450"/>
                  <a:gd name="connsiteY80" fmla="*/ 420053 h 447675"/>
                  <a:gd name="connsiteX81" fmla="*/ 546735 w 552450"/>
                  <a:gd name="connsiteY81" fmla="*/ 420053 h 447675"/>
                  <a:gd name="connsiteX82" fmla="*/ 556260 w 552450"/>
                  <a:gd name="connsiteY82" fmla="*/ 410528 h 447675"/>
                  <a:gd name="connsiteX83" fmla="*/ 546735 w 552450"/>
                  <a:gd name="connsiteY83" fmla="*/ 401003 h 447675"/>
                  <a:gd name="connsiteX84" fmla="*/ 499110 w 552450"/>
                  <a:gd name="connsiteY84" fmla="*/ 401003 h 447675"/>
                  <a:gd name="connsiteX85" fmla="*/ 499110 w 552450"/>
                  <a:gd name="connsiteY85" fmla="*/ 314325 h 447675"/>
                  <a:gd name="connsiteX86" fmla="*/ 548640 w 552450"/>
                  <a:gd name="connsiteY86" fmla="*/ 314325 h 447675"/>
                  <a:gd name="connsiteX87" fmla="*/ 172403 w 552450"/>
                  <a:gd name="connsiteY87" fmla="*/ 180023 h 447675"/>
                  <a:gd name="connsiteX88" fmla="*/ 143828 w 552450"/>
                  <a:gd name="connsiteY88" fmla="*/ 151448 h 447675"/>
                  <a:gd name="connsiteX89" fmla="*/ 172403 w 552450"/>
                  <a:gd name="connsiteY89" fmla="*/ 122873 h 447675"/>
                  <a:gd name="connsiteX90" fmla="*/ 200978 w 552450"/>
                  <a:gd name="connsiteY90" fmla="*/ 151448 h 447675"/>
                  <a:gd name="connsiteX91" fmla="*/ 172403 w 552450"/>
                  <a:gd name="connsiteY91" fmla="*/ 180023 h 447675"/>
                  <a:gd name="connsiteX92" fmla="*/ 465773 w 552450"/>
                  <a:gd name="connsiteY92" fmla="*/ 180023 h 447675"/>
                  <a:gd name="connsiteX93" fmla="*/ 437198 w 552450"/>
                  <a:gd name="connsiteY93" fmla="*/ 151448 h 447675"/>
                  <a:gd name="connsiteX94" fmla="*/ 465773 w 552450"/>
                  <a:gd name="connsiteY94" fmla="*/ 122873 h 447675"/>
                  <a:gd name="connsiteX95" fmla="*/ 494348 w 552450"/>
                  <a:gd name="connsiteY95" fmla="*/ 151448 h 447675"/>
                  <a:gd name="connsiteX96" fmla="*/ 465773 w 552450"/>
                  <a:gd name="connsiteY96" fmla="*/ 180023 h 447675"/>
                  <a:gd name="connsiteX97" fmla="*/ 341948 w 552450"/>
                  <a:gd name="connsiteY97" fmla="*/ 30480 h 447675"/>
                  <a:gd name="connsiteX98" fmla="*/ 381000 w 552450"/>
                  <a:gd name="connsiteY98" fmla="*/ 49530 h 447675"/>
                  <a:gd name="connsiteX99" fmla="*/ 347663 w 552450"/>
                  <a:gd name="connsiteY99" fmla="*/ 60960 h 447675"/>
                  <a:gd name="connsiteX100" fmla="*/ 275273 w 552450"/>
                  <a:gd name="connsiteY100" fmla="*/ 60960 h 447675"/>
                  <a:gd name="connsiteX101" fmla="*/ 275273 w 552450"/>
                  <a:gd name="connsiteY101" fmla="*/ 19050 h 447675"/>
                  <a:gd name="connsiteX102" fmla="*/ 293370 w 552450"/>
                  <a:gd name="connsiteY102" fmla="*/ 19050 h 447675"/>
                  <a:gd name="connsiteX103" fmla="*/ 341948 w 552450"/>
                  <a:gd name="connsiteY103" fmla="*/ 30480 h 447675"/>
                  <a:gd name="connsiteX104" fmla="*/ 256223 w 552450"/>
                  <a:gd name="connsiteY104" fmla="*/ 19050 h 447675"/>
                  <a:gd name="connsiteX105" fmla="*/ 256223 w 552450"/>
                  <a:gd name="connsiteY105" fmla="*/ 60960 h 447675"/>
                  <a:gd name="connsiteX106" fmla="*/ 236220 w 552450"/>
                  <a:gd name="connsiteY106" fmla="*/ 60960 h 447675"/>
                  <a:gd name="connsiteX107" fmla="*/ 179070 w 552450"/>
                  <a:gd name="connsiteY107" fmla="*/ 29528 h 447675"/>
                  <a:gd name="connsiteX108" fmla="*/ 240983 w 552450"/>
                  <a:gd name="connsiteY108" fmla="*/ 20003 h 447675"/>
                  <a:gd name="connsiteX109" fmla="*/ 256223 w 552450"/>
                  <a:gd name="connsiteY109" fmla="*/ 20003 h 447675"/>
                  <a:gd name="connsiteX110" fmla="*/ 148590 w 552450"/>
                  <a:gd name="connsiteY110" fmla="*/ 42863 h 447675"/>
                  <a:gd name="connsiteX111" fmla="*/ 161925 w 552450"/>
                  <a:gd name="connsiteY111" fmla="*/ 36195 h 447675"/>
                  <a:gd name="connsiteX112" fmla="*/ 237173 w 552450"/>
                  <a:gd name="connsiteY112" fmla="*/ 80010 h 447675"/>
                  <a:gd name="connsiteX113" fmla="*/ 257175 w 552450"/>
                  <a:gd name="connsiteY113" fmla="*/ 80010 h 447675"/>
                  <a:gd name="connsiteX114" fmla="*/ 266700 w 552450"/>
                  <a:gd name="connsiteY114" fmla="*/ 80010 h 447675"/>
                  <a:gd name="connsiteX115" fmla="*/ 348615 w 552450"/>
                  <a:gd name="connsiteY115" fmla="*/ 80010 h 447675"/>
                  <a:gd name="connsiteX116" fmla="*/ 401003 w 552450"/>
                  <a:gd name="connsiteY116" fmla="*/ 58103 h 447675"/>
                  <a:gd name="connsiteX117" fmla="*/ 440055 w 552450"/>
                  <a:gd name="connsiteY117" fmla="*/ 65723 h 447675"/>
                  <a:gd name="connsiteX118" fmla="*/ 523875 w 552450"/>
                  <a:gd name="connsiteY118" fmla="*/ 81915 h 447675"/>
                  <a:gd name="connsiteX119" fmla="*/ 523875 w 552450"/>
                  <a:gd name="connsiteY119" fmla="*/ 100965 h 447675"/>
                  <a:gd name="connsiteX120" fmla="*/ 538163 w 552450"/>
                  <a:gd name="connsiteY120" fmla="*/ 110490 h 447675"/>
                  <a:gd name="connsiteX121" fmla="*/ 538163 w 552450"/>
                  <a:gd name="connsiteY121" fmla="*/ 110490 h 447675"/>
                  <a:gd name="connsiteX122" fmla="*/ 538163 w 552450"/>
                  <a:gd name="connsiteY122" fmla="*/ 135255 h 447675"/>
                  <a:gd name="connsiteX123" fmla="*/ 510540 w 552450"/>
                  <a:gd name="connsiteY123" fmla="*/ 135255 h 447675"/>
                  <a:gd name="connsiteX124" fmla="*/ 464820 w 552450"/>
                  <a:gd name="connsiteY124" fmla="*/ 101918 h 447675"/>
                  <a:gd name="connsiteX125" fmla="*/ 417195 w 552450"/>
                  <a:gd name="connsiteY125" fmla="*/ 148590 h 447675"/>
                  <a:gd name="connsiteX126" fmla="*/ 220980 w 552450"/>
                  <a:gd name="connsiteY126" fmla="*/ 148590 h 447675"/>
                  <a:gd name="connsiteX127" fmla="*/ 173355 w 552450"/>
                  <a:gd name="connsiteY127" fmla="*/ 101918 h 447675"/>
                  <a:gd name="connsiteX128" fmla="*/ 128588 w 552450"/>
                  <a:gd name="connsiteY128" fmla="*/ 133350 h 447675"/>
                  <a:gd name="connsiteX129" fmla="*/ 99060 w 552450"/>
                  <a:gd name="connsiteY129" fmla="*/ 133350 h 447675"/>
                  <a:gd name="connsiteX130" fmla="*/ 78105 w 552450"/>
                  <a:gd name="connsiteY130" fmla="*/ 104775 h 447675"/>
                  <a:gd name="connsiteX131" fmla="*/ 81915 w 552450"/>
                  <a:gd name="connsiteY131" fmla="*/ 87630 h 447675"/>
                  <a:gd name="connsiteX132" fmla="*/ 82868 w 552450"/>
                  <a:gd name="connsiteY132" fmla="*/ 87630 h 447675"/>
                  <a:gd name="connsiteX133" fmla="*/ 117158 w 552450"/>
                  <a:gd name="connsiteY133" fmla="*/ 87630 h 447675"/>
                  <a:gd name="connsiteX134" fmla="*/ 126683 w 552450"/>
                  <a:gd name="connsiteY134" fmla="*/ 78105 h 447675"/>
                  <a:gd name="connsiteX135" fmla="*/ 117158 w 552450"/>
                  <a:gd name="connsiteY135" fmla="*/ 68580 h 447675"/>
                  <a:gd name="connsiteX136" fmla="*/ 88583 w 552450"/>
                  <a:gd name="connsiteY136" fmla="*/ 68580 h 447675"/>
                  <a:gd name="connsiteX137" fmla="*/ 88583 w 552450"/>
                  <a:gd name="connsiteY137" fmla="*/ 60008 h 447675"/>
                  <a:gd name="connsiteX138" fmla="*/ 89535 w 552450"/>
                  <a:gd name="connsiteY138" fmla="*/ 60008 h 447675"/>
                  <a:gd name="connsiteX139" fmla="*/ 148590 w 552450"/>
                  <a:gd name="connsiteY139" fmla="*/ 42863 h 447675"/>
                  <a:gd name="connsiteX140" fmla="*/ 417195 w 552450"/>
                  <a:gd name="connsiteY140" fmla="*/ 406718 h 447675"/>
                  <a:gd name="connsiteX141" fmla="*/ 379095 w 552450"/>
                  <a:gd name="connsiteY141" fmla="*/ 391478 h 447675"/>
                  <a:gd name="connsiteX142" fmla="*/ 363855 w 552450"/>
                  <a:gd name="connsiteY142" fmla="*/ 356235 h 447675"/>
                  <a:gd name="connsiteX143" fmla="*/ 417195 w 552450"/>
                  <a:gd name="connsiteY143" fmla="*/ 305753 h 447675"/>
                  <a:gd name="connsiteX144" fmla="*/ 440055 w 552450"/>
                  <a:gd name="connsiteY144" fmla="*/ 305753 h 447675"/>
                  <a:gd name="connsiteX145" fmla="*/ 440055 w 552450"/>
                  <a:gd name="connsiteY145" fmla="*/ 406718 h 447675"/>
                  <a:gd name="connsiteX146" fmla="*/ 417195 w 552450"/>
                  <a:gd name="connsiteY146" fmla="*/ 406718 h 447675"/>
                  <a:gd name="connsiteX147" fmla="*/ 481965 w 552450"/>
                  <a:gd name="connsiteY147" fmla="*/ 428625 h 447675"/>
                  <a:gd name="connsiteX148" fmla="*/ 480060 w 552450"/>
                  <a:gd name="connsiteY148" fmla="*/ 430530 h 447675"/>
                  <a:gd name="connsiteX149" fmla="*/ 461963 w 552450"/>
                  <a:gd name="connsiteY149" fmla="*/ 430530 h 447675"/>
                  <a:gd name="connsiteX150" fmla="*/ 459105 w 552450"/>
                  <a:gd name="connsiteY150" fmla="*/ 428625 h 447675"/>
                  <a:gd name="connsiteX151" fmla="*/ 459105 w 552450"/>
                  <a:gd name="connsiteY151" fmla="*/ 424815 h 447675"/>
                  <a:gd name="connsiteX152" fmla="*/ 459105 w 552450"/>
                  <a:gd name="connsiteY152" fmla="*/ 285750 h 447675"/>
                  <a:gd name="connsiteX153" fmla="*/ 459105 w 552450"/>
                  <a:gd name="connsiteY153" fmla="*/ 283845 h 447675"/>
                  <a:gd name="connsiteX154" fmla="*/ 461010 w 552450"/>
                  <a:gd name="connsiteY154" fmla="*/ 281940 h 447675"/>
                  <a:gd name="connsiteX155" fmla="*/ 479108 w 552450"/>
                  <a:gd name="connsiteY155" fmla="*/ 281940 h 447675"/>
                  <a:gd name="connsiteX156" fmla="*/ 481013 w 552450"/>
                  <a:gd name="connsiteY156" fmla="*/ 283845 h 447675"/>
                  <a:gd name="connsiteX157" fmla="*/ 481013 w 552450"/>
                  <a:gd name="connsiteY157" fmla="*/ 4286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552450" h="447675">
                    <a:moveTo>
                      <a:pt x="548640" y="314325"/>
                    </a:moveTo>
                    <a:cubicBezTo>
                      <a:pt x="554355" y="314325"/>
                      <a:pt x="558165" y="310515"/>
                      <a:pt x="558165" y="304800"/>
                    </a:cubicBezTo>
                    <a:cubicBezTo>
                      <a:pt x="558165" y="299085"/>
                      <a:pt x="554355" y="295275"/>
                      <a:pt x="548640" y="295275"/>
                    </a:cubicBezTo>
                    <a:lnTo>
                      <a:pt x="501015" y="295275"/>
                    </a:lnTo>
                    <a:lnTo>
                      <a:pt x="501015" y="283845"/>
                    </a:lnTo>
                    <a:cubicBezTo>
                      <a:pt x="501015" y="272415"/>
                      <a:pt x="491490" y="262890"/>
                      <a:pt x="480060" y="262890"/>
                    </a:cubicBezTo>
                    <a:lnTo>
                      <a:pt x="461963" y="262890"/>
                    </a:lnTo>
                    <a:cubicBezTo>
                      <a:pt x="450533" y="262890"/>
                      <a:pt x="441008" y="272415"/>
                      <a:pt x="441008" y="283845"/>
                    </a:cubicBezTo>
                    <a:lnTo>
                      <a:pt x="441008" y="285750"/>
                    </a:lnTo>
                    <a:lnTo>
                      <a:pt x="418148" y="285750"/>
                    </a:lnTo>
                    <a:cubicBezTo>
                      <a:pt x="381000" y="285750"/>
                      <a:pt x="350520" y="313373"/>
                      <a:pt x="346710" y="348615"/>
                    </a:cubicBezTo>
                    <a:lnTo>
                      <a:pt x="222885" y="348615"/>
                    </a:lnTo>
                    <a:cubicBezTo>
                      <a:pt x="221933" y="348615"/>
                      <a:pt x="220980" y="347663"/>
                      <a:pt x="220980" y="346710"/>
                    </a:cubicBezTo>
                    <a:lnTo>
                      <a:pt x="220980" y="333375"/>
                    </a:lnTo>
                    <a:cubicBezTo>
                      <a:pt x="220980" y="314325"/>
                      <a:pt x="205740" y="299085"/>
                      <a:pt x="185738" y="299085"/>
                    </a:cubicBezTo>
                    <a:cubicBezTo>
                      <a:pt x="166688" y="299085"/>
                      <a:pt x="151448" y="314325"/>
                      <a:pt x="151448" y="333375"/>
                    </a:cubicBezTo>
                    <a:lnTo>
                      <a:pt x="151448" y="383858"/>
                    </a:lnTo>
                    <a:cubicBezTo>
                      <a:pt x="151448" y="392430"/>
                      <a:pt x="144780" y="399098"/>
                      <a:pt x="135255" y="399098"/>
                    </a:cubicBezTo>
                    <a:cubicBezTo>
                      <a:pt x="126683" y="399098"/>
                      <a:pt x="120015" y="392430"/>
                      <a:pt x="120015" y="383858"/>
                    </a:cubicBezTo>
                    <a:lnTo>
                      <a:pt x="120015" y="333375"/>
                    </a:lnTo>
                    <a:cubicBezTo>
                      <a:pt x="120015" y="314325"/>
                      <a:pt x="104775" y="299085"/>
                      <a:pt x="84773" y="299085"/>
                    </a:cubicBezTo>
                    <a:cubicBezTo>
                      <a:pt x="65723" y="299085"/>
                      <a:pt x="50483" y="314325"/>
                      <a:pt x="50483" y="333375"/>
                    </a:cubicBezTo>
                    <a:lnTo>
                      <a:pt x="50483" y="383858"/>
                    </a:lnTo>
                    <a:cubicBezTo>
                      <a:pt x="50483" y="392430"/>
                      <a:pt x="43815" y="399098"/>
                      <a:pt x="35243" y="399098"/>
                    </a:cubicBezTo>
                    <a:cubicBezTo>
                      <a:pt x="26670" y="399098"/>
                      <a:pt x="20003" y="392430"/>
                      <a:pt x="20003" y="383858"/>
                    </a:cubicBezTo>
                    <a:lnTo>
                      <a:pt x="20003" y="80010"/>
                    </a:lnTo>
                    <a:cubicBezTo>
                      <a:pt x="20003" y="69533"/>
                      <a:pt x="25718" y="59055"/>
                      <a:pt x="34290" y="53340"/>
                    </a:cubicBezTo>
                    <a:cubicBezTo>
                      <a:pt x="42863" y="47625"/>
                      <a:pt x="54293" y="46673"/>
                      <a:pt x="63818" y="51435"/>
                    </a:cubicBezTo>
                    <a:cubicBezTo>
                      <a:pt x="66675" y="52388"/>
                      <a:pt x="67628" y="53340"/>
                      <a:pt x="69533" y="54293"/>
                    </a:cubicBezTo>
                    <a:cubicBezTo>
                      <a:pt x="69533" y="55245"/>
                      <a:pt x="69533" y="55245"/>
                      <a:pt x="69533" y="56198"/>
                    </a:cubicBezTo>
                    <a:lnTo>
                      <a:pt x="69533" y="71438"/>
                    </a:lnTo>
                    <a:cubicBezTo>
                      <a:pt x="65723" y="77153"/>
                      <a:pt x="60008" y="89535"/>
                      <a:pt x="60008" y="104775"/>
                    </a:cubicBezTo>
                    <a:cubicBezTo>
                      <a:pt x="60008" y="120968"/>
                      <a:pt x="68580" y="152400"/>
                      <a:pt x="100013" y="152400"/>
                    </a:cubicBezTo>
                    <a:lnTo>
                      <a:pt x="126683" y="152400"/>
                    </a:lnTo>
                    <a:cubicBezTo>
                      <a:pt x="127635" y="178118"/>
                      <a:pt x="148590" y="198120"/>
                      <a:pt x="174308" y="198120"/>
                    </a:cubicBezTo>
                    <a:cubicBezTo>
                      <a:pt x="194310" y="198120"/>
                      <a:pt x="211455" y="185738"/>
                      <a:pt x="219075" y="167640"/>
                    </a:cubicBezTo>
                    <a:lnTo>
                      <a:pt x="422910" y="167640"/>
                    </a:lnTo>
                    <a:cubicBezTo>
                      <a:pt x="429578" y="185738"/>
                      <a:pt x="447675" y="198120"/>
                      <a:pt x="467678" y="198120"/>
                    </a:cubicBezTo>
                    <a:cubicBezTo>
                      <a:pt x="492443" y="198120"/>
                      <a:pt x="513398" y="179070"/>
                      <a:pt x="515303" y="154305"/>
                    </a:cubicBezTo>
                    <a:lnTo>
                      <a:pt x="542925" y="154305"/>
                    </a:lnTo>
                    <a:cubicBezTo>
                      <a:pt x="551498" y="154305"/>
                      <a:pt x="558165" y="147638"/>
                      <a:pt x="558165" y="139065"/>
                    </a:cubicBezTo>
                    <a:lnTo>
                      <a:pt x="558165" y="111443"/>
                    </a:lnTo>
                    <a:cubicBezTo>
                      <a:pt x="558165" y="104775"/>
                      <a:pt x="554355" y="98108"/>
                      <a:pt x="549593" y="95250"/>
                    </a:cubicBezTo>
                    <a:lnTo>
                      <a:pt x="542925" y="91440"/>
                    </a:lnTo>
                    <a:lnTo>
                      <a:pt x="542925" y="82868"/>
                    </a:lnTo>
                    <a:cubicBezTo>
                      <a:pt x="543878" y="75248"/>
                      <a:pt x="539115" y="67628"/>
                      <a:pt x="532448" y="64770"/>
                    </a:cubicBezTo>
                    <a:cubicBezTo>
                      <a:pt x="522923" y="60008"/>
                      <a:pt x="494348" y="49530"/>
                      <a:pt x="440055" y="46673"/>
                    </a:cubicBezTo>
                    <a:cubicBezTo>
                      <a:pt x="422910" y="45720"/>
                      <a:pt x="405765" y="41910"/>
                      <a:pt x="391478" y="34290"/>
                    </a:cubicBezTo>
                    <a:lnTo>
                      <a:pt x="350520" y="13335"/>
                    </a:lnTo>
                    <a:cubicBezTo>
                      <a:pt x="332423" y="4763"/>
                      <a:pt x="313373" y="0"/>
                      <a:pt x="293370" y="0"/>
                    </a:cubicBezTo>
                    <a:lnTo>
                      <a:pt x="240983" y="0"/>
                    </a:lnTo>
                    <a:cubicBezTo>
                      <a:pt x="203835" y="0"/>
                      <a:pt x="168593" y="9525"/>
                      <a:pt x="139065" y="26670"/>
                    </a:cubicBezTo>
                    <a:cubicBezTo>
                      <a:pt x="126683" y="34290"/>
                      <a:pt x="106680" y="41910"/>
                      <a:pt x="83820" y="40958"/>
                    </a:cubicBezTo>
                    <a:cubicBezTo>
                      <a:pt x="83820" y="40958"/>
                      <a:pt x="83820" y="40958"/>
                      <a:pt x="82868" y="40958"/>
                    </a:cubicBezTo>
                    <a:cubicBezTo>
                      <a:pt x="80010" y="39053"/>
                      <a:pt x="76200" y="36195"/>
                      <a:pt x="71438" y="34290"/>
                    </a:cubicBezTo>
                    <a:cubicBezTo>
                      <a:pt x="56198" y="26670"/>
                      <a:pt x="38100" y="27623"/>
                      <a:pt x="23813" y="37148"/>
                    </a:cubicBezTo>
                    <a:cubicBezTo>
                      <a:pt x="8573" y="46673"/>
                      <a:pt x="0" y="62865"/>
                      <a:pt x="0" y="80010"/>
                    </a:cubicBezTo>
                    <a:lnTo>
                      <a:pt x="0" y="382905"/>
                    </a:lnTo>
                    <a:cubicBezTo>
                      <a:pt x="0" y="401955"/>
                      <a:pt x="15240" y="417195"/>
                      <a:pt x="34290" y="417195"/>
                    </a:cubicBezTo>
                    <a:cubicBezTo>
                      <a:pt x="53340" y="417195"/>
                      <a:pt x="68580" y="401955"/>
                      <a:pt x="68580" y="382905"/>
                    </a:cubicBezTo>
                    <a:lnTo>
                      <a:pt x="68580" y="332423"/>
                    </a:lnTo>
                    <a:cubicBezTo>
                      <a:pt x="69533" y="323850"/>
                      <a:pt x="76200" y="317183"/>
                      <a:pt x="85725" y="317183"/>
                    </a:cubicBezTo>
                    <a:cubicBezTo>
                      <a:pt x="94298" y="317183"/>
                      <a:pt x="100965" y="323850"/>
                      <a:pt x="100965" y="332423"/>
                    </a:cubicBezTo>
                    <a:lnTo>
                      <a:pt x="100965" y="382905"/>
                    </a:lnTo>
                    <a:cubicBezTo>
                      <a:pt x="100965" y="401955"/>
                      <a:pt x="116205" y="417195"/>
                      <a:pt x="136208" y="417195"/>
                    </a:cubicBezTo>
                    <a:cubicBezTo>
                      <a:pt x="155258" y="417195"/>
                      <a:pt x="170498" y="401955"/>
                      <a:pt x="170498" y="382905"/>
                    </a:cubicBezTo>
                    <a:lnTo>
                      <a:pt x="170498" y="332423"/>
                    </a:lnTo>
                    <a:cubicBezTo>
                      <a:pt x="170498" y="323850"/>
                      <a:pt x="177165" y="317183"/>
                      <a:pt x="186690" y="317183"/>
                    </a:cubicBezTo>
                    <a:cubicBezTo>
                      <a:pt x="195263" y="317183"/>
                      <a:pt x="201930" y="323850"/>
                      <a:pt x="201930" y="332423"/>
                    </a:cubicBezTo>
                    <a:lnTo>
                      <a:pt x="201930" y="345758"/>
                    </a:lnTo>
                    <a:cubicBezTo>
                      <a:pt x="201930" y="357188"/>
                      <a:pt x="211455" y="366713"/>
                      <a:pt x="222885" y="366713"/>
                    </a:cubicBezTo>
                    <a:lnTo>
                      <a:pt x="345758" y="366713"/>
                    </a:lnTo>
                    <a:cubicBezTo>
                      <a:pt x="348615" y="381000"/>
                      <a:pt x="355283" y="393383"/>
                      <a:pt x="364808" y="403860"/>
                    </a:cubicBezTo>
                    <a:cubicBezTo>
                      <a:pt x="378143" y="417195"/>
                      <a:pt x="396240" y="424815"/>
                      <a:pt x="415290" y="424815"/>
                    </a:cubicBezTo>
                    <a:cubicBezTo>
                      <a:pt x="415290" y="424815"/>
                      <a:pt x="416243" y="424815"/>
                      <a:pt x="416243" y="424815"/>
                    </a:cubicBezTo>
                    <a:lnTo>
                      <a:pt x="439103" y="424815"/>
                    </a:lnTo>
                    <a:lnTo>
                      <a:pt x="439103" y="428625"/>
                    </a:lnTo>
                    <a:cubicBezTo>
                      <a:pt x="439103" y="440055"/>
                      <a:pt x="447675" y="448628"/>
                      <a:pt x="460058" y="449580"/>
                    </a:cubicBezTo>
                    <a:lnTo>
                      <a:pt x="478155" y="449580"/>
                    </a:lnTo>
                    <a:cubicBezTo>
                      <a:pt x="489585" y="449580"/>
                      <a:pt x="499110" y="440055"/>
                      <a:pt x="499110" y="428625"/>
                    </a:cubicBezTo>
                    <a:lnTo>
                      <a:pt x="499110" y="420053"/>
                    </a:lnTo>
                    <a:lnTo>
                      <a:pt x="546735" y="420053"/>
                    </a:lnTo>
                    <a:cubicBezTo>
                      <a:pt x="552450" y="420053"/>
                      <a:pt x="556260" y="416243"/>
                      <a:pt x="556260" y="410528"/>
                    </a:cubicBezTo>
                    <a:cubicBezTo>
                      <a:pt x="556260" y="404813"/>
                      <a:pt x="552450" y="401003"/>
                      <a:pt x="546735" y="401003"/>
                    </a:cubicBezTo>
                    <a:lnTo>
                      <a:pt x="499110" y="401003"/>
                    </a:lnTo>
                    <a:lnTo>
                      <a:pt x="499110" y="314325"/>
                    </a:lnTo>
                    <a:lnTo>
                      <a:pt x="548640" y="314325"/>
                    </a:lnTo>
                    <a:close/>
                    <a:moveTo>
                      <a:pt x="172403" y="180023"/>
                    </a:moveTo>
                    <a:cubicBezTo>
                      <a:pt x="156210" y="180023"/>
                      <a:pt x="143828" y="166688"/>
                      <a:pt x="143828" y="151448"/>
                    </a:cubicBezTo>
                    <a:cubicBezTo>
                      <a:pt x="143828" y="136208"/>
                      <a:pt x="157163" y="122873"/>
                      <a:pt x="172403" y="122873"/>
                    </a:cubicBezTo>
                    <a:cubicBezTo>
                      <a:pt x="187643" y="122873"/>
                      <a:pt x="200978" y="136208"/>
                      <a:pt x="200978" y="151448"/>
                    </a:cubicBezTo>
                    <a:cubicBezTo>
                      <a:pt x="200978" y="166688"/>
                      <a:pt x="188595" y="180023"/>
                      <a:pt x="172403" y="180023"/>
                    </a:cubicBezTo>
                    <a:close/>
                    <a:moveTo>
                      <a:pt x="465773" y="180023"/>
                    </a:moveTo>
                    <a:cubicBezTo>
                      <a:pt x="449580" y="180023"/>
                      <a:pt x="437198" y="167640"/>
                      <a:pt x="437198" y="151448"/>
                    </a:cubicBezTo>
                    <a:cubicBezTo>
                      <a:pt x="437198" y="135255"/>
                      <a:pt x="450533" y="122873"/>
                      <a:pt x="465773" y="122873"/>
                    </a:cubicBezTo>
                    <a:cubicBezTo>
                      <a:pt x="481013" y="122873"/>
                      <a:pt x="494348" y="136208"/>
                      <a:pt x="494348" y="151448"/>
                    </a:cubicBezTo>
                    <a:cubicBezTo>
                      <a:pt x="494348" y="166688"/>
                      <a:pt x="481965" y="180023"/>
                      <a:pt x="465773" y="180023"/>
                    </a:cubicBezTo>
                    <a:close/>
                    <a:moveTo>
                      <a:pt x="341948" y="30480"/>
                    </a:moveTo>
                    <a:lnTo>
                      <a:pt x="381000" y="49530"/>
                    </a:lnTo>
                    <a:cubicBezTo>
                      <a:pt x="371475" y="56198"/>
                      <a:pt x="360045" y="60960"/>
                      <a:pt x="347663" y="60960"/>
                    </a:cubicBezTo>
                    <a:lnTo>
                      <a:pt x="275273" y="60960"/>
                    </a:lnTo>
                    <a:lnTo>
                      <a:pt x="275273" y="19050"/>
                    </a:lnTo>
                    <a:lnTo>
                      <a:pt x="293370" y="19050"/>
                    </a:lnTo>
                    <a:cubicBezTo>
                      <a:pt x="310515" y="19050"/>
                      <a:pt x="326708" y="22860"/>
                      <a:pt x="341948" y="30480"/>
                    </a:cubicBezTo>
                    <a:close/>
                    <a:moveTo>
                      <a:pt x="256223" y="19050"/>
                    </a:moveTo>
                    <a:lnTo>
                      <a:pt x="256223" y="60960"/>
                    </a:lnTo>
                    <a:lnTo>
                      <a:pt x="236220" y="60960"/>
                    </a:lnTo>
                    <a:cubicBezTo>
                      <a:pt x="212408" y="60960"/>
                      <a:pt x="191453" y="48578"/>
                      <a:pt x="179070" y="29528"/>
                    </a:cubicBezTo>
                    <a:cubicBezTo>
                      <a:pt x="198120" y="22860"/>
                      <a:pt x="219075" y="20003"/>
                      <a:pt x="240983" y="20003"/>
                    </a:cubicBezTo>
                    <a:lnTo>
                      <a:pt x="256223" y="20003"/>
                    </a:lnTo>
                    <a:close/>
                    <a:moveTo>
                      <a:pt x="148590" y="42863"/>
                    </a:moveTo>
                    <a:cubicBezTo>
                      <a:pt x="153353" y="40958"/>
                      <a:pt x="157163" y="38100"/>
                      <a:pt x="161925" y="36195"/>
                    </a:cubicBezTo>
                    <a:cubicBezTo>
                      <a:pt x="177165" y="62865"/>
                      <a:pt x="205740" y="80010"/>
                      <a:pt x="237173" y="80010"/>
                    </a:cubicBezTo>
                    <a:lnTo>
                      <a:pt x="257175" y="80010"/>
                    </a:lnTo>
                    <a:lnTo>
                      <a:pt x="266700" y="80010"/>
                    </a:lnTo>
                    <a:lnTo>
                      <a:pt x="348615" y="80010"/>
                    </a:lnTo>
                    <a:cubicBezTo>
                      <a:pt x="368618" y="80010"/>
                      <a:pt x="386715" y="72390"/>
                      <a:pt x="401003" y="58103"/>
                    </a:cubicBezTo>
                    <a:cubicBezTo>
                      <a:pt x="413385" y="61913"/>
                      <a:pt x="426720" y="64770"/>
                      <a:pt x="440055" y="65723"/>
                    </a:cubicBezTo>
                    <a:cubicBezTo>
                      <a:pt x="488633" y="68580"/>
                      <a:pt x="514350" y="77153"/>
                      <a:pt x="523875" y="81915"/>
                    </a:cubicBezTo>
                    <a:lnTo>
                      <a:pt x="523875" y="100965"/>
                    </a:lnTo>
                    <a:lnTo>
                      <a:pt x="538163" y="110490"/>
                    </a:lnTo>
                    <a:cubicBezTo>
                      <a:pt x="538163" y="110490"/>
                      <a:pt x="538163" y="110490"/>
                      <a:pt x="538163" y="110490"/>
                    </a:cubicBezTo>
                    <a:lnTo>
                      <a:pt x="538163" y="135255"/>
                    </a:lnTo>
                    <a:lnTo>
                      <a:pt x="510540" y="135255"/>
                    </a:lnTo>
                    <a:cubicBezTo>
                      <a:pt x="503873" y="116205"/>
                      <a:pt x="486728" y="101918"/>
                      <a:pt x="464820" y="101918"/>
                    </a:cubicBezTo>
                    <a:cubicBezTo>
                      <a:pt x="439103" y="101918"/>
                      <a:pt x="418148" y="122873"/>
                      <a:pt x="417195" y="148590"/>
                    </a:cubicBezTo>
                    <a:lnTo>
                      <a:pt x="220980" y="148590"/>
                    </a:lnTo>
                    <a:cubicBezTo>
                      <a:pt x="220028" y="122873"/>
                      <a:pt x="199073" y="101918"/>
                      <a:pt x="173355" y="101918"/>
                    </a:cubicBezTo>
                    <a:cubicBezTo>
                      <a:pt x="152400" y="101918"/>
                      <a:pt x="135255" y="115253"/>
                      <a:pt x="128588" y="133350"/>
                    </a:cubicBezTo>
                    <a:lnTo>
                      <a:pt x="99060" y="133350"/>
                    </a:lnTo>
                    <a:cubicBezTo>
                      <a:pt x="79058" y="133350"/>
                      <a:pt x="78105" y="107633"/>
                      <a:pt x="78105" y="104775"/>
                    </a:cubicBezTo>
                    <a:cubicBezTo>
                      <a:pt x="78105" y="98108"/>
                      <a:pt x="80010" y="92393"/>
                      <a:pt x="81915" y="87630"/>
                    </a:cubicBezTo>
                    <a:cubicBezTo>
                      <a:pt x="81915" y="87630"/>
                      <a:pt x="81915" y="87630"/>
                      <a:pt x="82868" y="87630"/>
                    </a:cubicBezTo>
                    <a:lnTo>
                      <a:pt x="117158" y="87630"/>
                    </a:lnTo>
                    <a:cubicBezTo>
                      <a:pt x="122873" y="87630"/>
                      <a:pt x="126683" y="83820"/>
                      <a:pt x="126683" y="78105"/>
                    </a:cubicBezTo>
                    <a:cubicBezTo>
                      <a:pt x="126683" y="72390"/>
                      <a:pt x="122873" y="68580"/>
                      <a:pt x="117158" y="68580"/>
                    </a:cubicBezTo>
                    <a:lnTo>
                      <a:pt x="88583" y="68580"/>
                    </a:lnTo>
                    <a:lnTo>
                      <a:pt x="88583" y="60008"/>
                    </a:lnTo>
                    <a:cubicBezTo>
                      <a:pt x="88583" y="60008"/>
                      <a:pt x="89535" y="60008"/>
                      <a:pt x="89535" y="60008"/>
                    </a:cubicBezTo>
                    <a:cubicBezTo>
                      <a:pt x="114300" y="60008"/>
                      <a:pt x="135255" y="51435"/>
                      <a:pt x="148590" y="42863"/>
                    </a:cubicBezTo>
                    <a:close/>
                    <a:moveTo>
                      <a:pt x="417195" y="406718"/>
                    </a:moveTo>
                    <a:cubicBezTo>
                      <a:pt x="402908" y="406718"/>
                      <a:pt x="389573" y="401955"/>
                      <a:pt x="379095" y="391478"/>
                    </a:cubicBezTo>
                    <a:cubicBezTo>
                      <a:pt x="369570" y="381953"/>
                      <a:pt x="363855" y="369570"/>
                      <a:pt x="363855" y="356235"/>
                    </a:cubicBezTo>
                    <a:cubicBezTo>
                      <a:pt x="363855" y="328613"/>
                      <a:pt x="387668" y="305753"/>
                      <a:pt x="417195" y="305753"/>
                    </a:cubicBezTo>
                    <a:lnTo>
                      <a:pt x="440055" y="305753"/>
                    </a:lnTo>
                    <a:lnTo>
                      <a:pt x="440055" y="406718"/>
                    </a:lnTo>
                    <a:lnTo>
                      <a:pt x="417195" y="406718"/>
                    </a:lnTo>
                    <a:close/>
                    <a:moveTo>
                      <a:pt x="481965" y="428625"/>
                    </a:moveTo>
                    <a:cubicBezTo>
                      <a:pt x="481965" y="428625"/>
                      <a:pt x="481013" y="430530"/>
                      <a:pt x="480060" y="430530"/>
                    </a:cubicBezTo>
                    <a:lnTo>
                      <a:pt x="461963" y="430530"/>
                    </a:lnTo>
                    <a:cubicBezTo>
                      <a:pt x="460058" y="430530"/>
                      <a:pt x="459105" y="429578"/>
                      <a:pt x="459105" y="428625"/>
                    </a:cubicBezTo>
                    <a:lnTo>
                      <a:pt x="459105" y="424815"/>
                    </a:lnTo>
                    <a:lnTo>
                      <a:pt x="459105" y="285750"/>
                    </a:lnTo>
                    <a:lnTo>
                      <a:pt x="459105" y="283845"/>
                    </a:lnTo>
                    <a:cubicBezTo>
                      <a:pt x="459105" y="283845"/>
                      <a:pt x="460058" y="281940"/>
                      <a:pt x="461010" y="281940"/>
                    </a:cubicBezTo>
                    <a:lnTo>
                      <a:pt x="479108" y="281940"/>
                    </a:lnTo>
                    <a:cubicBezTo>
                      <a:pt x="480060" y="281940"/>
                      <a:pt x="481013" y="282893"/>
                      <a:pt x="481013" y="283845"/>
                    </a:cubicBezTo>
                    <a:lnTo>
                      <a:pt x="481013" y="428625"/>
                    </a:ln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2" name="Gruppieren 21">
              <a:extLst>
                <a:ext uri="{FF2B5EF4-FFF2-40B4-BE49-F238E27FC236}">
                  <a16:creationId xmlns:a16="http://schemas.microsoft.com/office/drawing/2014/main" id="{38809BA2-95FD-3FA7-9CC3-64524FC866BE}"/>
                </a:ext>
              </a:extLst>
            </p:cNvPr>
            <p:cNvGrpSpPr>
              <a:grpSpLocks noChangeAspect="1"/>
            </p:cNvGrpSpPr>
            <p:nvPr/>
          </p:nvGrpSpPr>
          <p:grpSpPr bwMode="gray">
            <a:xfrm>
              <a:off x="6184800" y="3548551"/>
              <a:ext cx="720000" cy="720000"/>
              <a:chOff x="6106458" y="3548551"/>
              <a:chExt cx="724302" cy="724302"/>
            </a:xfrm>
          </p:grpSpPr>
          <p:sp>
            <p:nvSpPr>
              <p:cNvPr id="39" name="Freihandform: Form 38">
                <a:extLst>
                  <a:ext uri="{FF2B5EF4-FFF2-40B4-BE49-F238E27FC236}">
                    <a16:creationId xmlns:a16="http://schemas.microsoft.com/office/drawing/2014/main" id="{0258A75B-031F-4B6E-836C-B37C7A9300D2}"/>
                  </a:ext>
                </a:extLst>
              </p:cNvPr>
              <p:cNvSpPr>
                <a:spLocks noChangeAspect="1"/>
              </p:cNvSpPr>
              <p:nvPr/>
            </p:nvSpPr>
            <p:spPr bwMode="gray">
              <a:xfrm>
                <a:off x="6106458" y="3548551"/>
                <a:ext cx="724302" cy="724302"/>
              </a:xfrm>
              <a:custGeom>
                <a:avLst/>
                <a:gdLst>
                  <a:gd name="connsiteX0" fmla="*/ 0 w 1065485"/>
                  <a:gd name="connsiteY0" fmla="*/ 532743 h 1065485"/>
                  <a:gd name="connsiteX1" fmla="*/ 532743 w 1065485"/>
                  <a:gd name="connsiteY1" fmla="*/ 0 h 1065485"/>
                  <a:gd name="connsiteX2" fmla="*/ 1065486 w 1065485"/>
                  <a:gd name="connsiteY2" fmla="*/ 532743 h 1065485"/>
                  <a:gd name="connsiteX3" fmla="*/ 532743 w 1065485"/>
                  <a:gd name="connsiteY3" fmla="*/ 1065486 h 1065485"/>
                  <a:gd name="connsiteX4" fmla="*/ 0 w 1065485"/>
                  <a:gd name="connsiteY4" fmla="*/ 532743 h 106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485" h="1065485">
                    <a:moveTo>
                      <a:pt x="0" y="532743"/>
                    </a:moveTo>
                    <a:cubicBezTo>
                      <a:pt x="0" y="238517"/>
                      <a:pt x="238517" y="0"/>
                      <a:pt x="532743" y="0"/>
                    </a:cubicBezTo>
                    <a:cubicBezTo>
                      <a:pt x="826969" y="0"/>
                      <a:pt x="1065486" y="238517"/>
                      <a:pt x="1065486" y="532743"/>
                    </a:cubicBezTo>
                    <a:cubicBezTo>
                      <a:pt x="1065486" y="826969"/>
                      <a:pt x="826969" y="1065486"/>
                      <a:pt x="532743" y="1065486"/>
                    </a:cubicBezTo>
                    <a:cubicBezTo>
                      <a:pt x="238517" y="1065486"/>
                      <a:pt x="0" y="826969"/>
                      <a:pt x="0" y="532743"/>
                    </a:cubicBez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17" tIns="186517" rIns="186517" bIns="186517" numCol="1" spcCol="1270" anchor="ctr" anchorCtr="0">
                <a:noAutofit/>
              </a:bodyPr>
              <a:lstStyle/>
              <a:p>
                <a:pPr marL="0" lvl="0" indent="0" algn="ctr" defTabSz="1066800">
                  <a:lnSpc>
                    <a:spcPct val="90000"/>
                  </a:lnSpc>
                  <a:spcBef>
                    <a:spcPct val="0"/>
                  </a:spcBef>
                  <a:spcAft>
                    <a:spcPct val="35000"/>
                  </a:spcAft>
                  <a:buNone/>
                </a:pPr>
                <a:endParaRPr lang="de-DE" sz="2400" kern="1200" dirty="0"/>
              </a:p>
            </p:txBody>
          </p:sp>
          <p:sp>
            <p:nvSpPr>
              <p:cNvPr id="73" name="Freihandform: Form 72">
                <a:extLst>
                  <a:ext uri="{FF2B5EF4-FFF2-40B4-BE49-F238E27FC236}">
                    <a16:creationId xmlns:a16="http://schemas.microsoft.com/office/drawing/2014/main" id="{D0EB3E60-F3AF-C359-85F2-713991EB3F9C}"/>
                  </a:ext>
                </a:extLst>
              </p:cNvPr>
              <p:cNvSpPr>
                <a:spLocks noChangeAspect="1"/>
              </p:cNvSpPr>
              <p:nvPr/>
            </p:nvSpPr>
            <p:spPr bwMode="gray">
              <a:xfrm>
                <a:off x="6277918" y="3730346"/>
                <a:ext cx="381381" cy="360711"/>
              </a:xfrm>
              <a:custGeom>
                <a:avLst/>
                <a:gdLst>
                  <a:gd name="connsiteX0" fmla="*/ 284702 w 544830"/>
                  <a:gd name="connsiteY0" fmla="*/ 319278 h 515302"/>
                  <a:gd name="connsiteX1" fmla="*/ 225456 w 544830"/>
                  <a:gd name="connsiteY1" fmla="*/ 396430 h 515302"/>
                  <a:gd name="connsiteX2" fmla="*/ 265938 w 544830"/>
                  <a:gd name="connsiteY2" fmla="*/ 396430 h 515302"/>
                  <a:gd name="connsiteX3" fmla="*/ 273653 w 544830"/>
                  <a:gd name="connsiteY3" fmla="*/ 400431 h 515302"/>
                  <a:gd name="connsiteX4" fmla="*/ 274891 w 544830"/>
                  <a:gd name="connsiteY4" fmla="*/ 409003 h 515302"/>
                  <a:gd name="connsiteX5" fmla="*/ 259651 w 544830"/>
                  <a:gd name="connsiteY5" fmla="*/ 454056 h 515302"/>
                  <a:gd name="connsiteX6" fmla="*/ 318516 w 544830"/>
                  <a:gd name="connsiteY6" fmla="*/ 377190 h 515302"/>
                  <a:gd name="connsiteX7" fmla="*/ 278320 w 544830"/>
                  <a:gd name="connsiteY7" fmla="*/ 377190 h 515302"/>
                  <a:gd name="connsiteX8" fmla="*/ 270605 w 544830"/>
                  <a:gd name="connsiteY8" fmla="*/ 373189 h 515302"/>
                  <a:gd name="connsiteX9" fmla="*/ 269367 w 544830"/>
                  <a:gd name="connsiteY9" fmla="*/ 364617 h 515302"/>
                  <a:gd name="connsiteX10" fmla="*/ 401954 w 544830"/>
                  <a:gd name="connsiteY10" fmla="*/ 293274 h 515302"/>
                  <a:gd name="connsiteX11" fmla="*/ 401954 w 544830"/>
                  <a:gd name="connsiteY11" fmla="*/ 297179 h 515302"/>
                  <a:gd name="connsiteX12" fmla="*/ 460438 w 544830"/>
                  <a:gd name="connsiteY12" fmla="*/ 297179 h 515302"/>
                  <a:gd name="connsiteX13" fmla="*/ 460438 w 544830"/>
                  <a:gd name="connsiteY13" fmla="*/ 293274 h 515302"/>
                  <a:gd name="connsiteX14" fmla="*/ 84201 w 544830"/>
                  <a:gd name="connsiteY14" fmla="*/ 293274 h 515302"/>
                  <a:gd name="connsiteX15" fmla="*/ 84201 w 544830"/>
                  <a:gd name="connsiteY15" fmla="*/ 298322 h 515302"/>
                  <a:gd name="connsiteX16" fmla="*/ 142685 w 544830"/>
                  <a:gd name="connsiteY16" fmla="*/ 298322 h 515302"/>
                  <a:gd name="connsiteX17" fmla="*/ 142685 w 544830"/>
                  <a:gd name="connsiteY17" fmla="*/ 293274 h 515302"/>
                  <a:gd name="connsiteX18" fmla="*/ 78772 w 544830"/>
                  <a:gd name="connsiteY18" fmla="*/ 274319 h 515302"/>
                  <a:gd name="connsiteX19" fmla="*/ 148019 w 544830"/>
                  <a:gd name="connsiteY19" fmla="*/ 274319 h 515302"/>
                  <a:gd name="connsiteX20" fmla="*/ 161639 w 544830"/>
                  <a:gd name="connsiteY20" fmla="*/ 287940 h 515302"/>
                  <a:gd name="connsiteX21" fmla="*/ 161639 w 544830"/>
                  <a:gd name="connsiteY21" fmla="*/ 298322 h 515302"/>
                  <a:gd name="connsiteX22" fmla="*/ 245936 w 544830"/>
                  <a:gd name="connsiteY22" fmla="*/ 298322 h 515302"/>
                  <a:gd name="connsiteX23" fmla="*/ 255461 w 544830"/>
                  <a:gd name="connsiteY23" fmla="*/ 307847 h 515302"/>
                  <a:gd name="connsiteX24" fmla="*/ 245936 w 544830"/>
                  <a:gd name="connsiteY24" fmla="*/ 317372 h 515302"/>
                  <a:gd name="connsiteX25" fmla="*/ 19050 w 544830"/>
                  <a:gd name="connsiteY25" fmla="*/ 317372 h 515302"/>
                  <a:gd name="connsiteX26" fmla="*/ 19050 w 544830"/>
                  <a:gd name="connsiteY26" fmla="*/ 456723 h 515302"/>
                  <a:gd name="connsiteX27" fmla="*/ 190881 w 544830"/>
                  <a:gd name="connsiteY27" fmla="*/ 456723 h 515302"/>
                  <a:gd name="connsiteX28" fmla="*/ 200501 w 544830"/>
                  <a:gd name="connsiteY28" fmla="*/ 466153 h 515302"/>
                  <a:gd name="connsiteX29" fmla="*/ 190976 w 544830"/>
                  <a:gd name="connsiteY29" fmla="*/ 475678 h 515302"/>
                  <a:gd name="connsiteX30" fmla="*/ 16193 w 544830"/>
                  <a:gd name="connsiteY30" fmla="*/ 475678 h 515302"/>
                  <a:gd name="connsiteX31" fmla="*/ 0 w 544830"/>
                  <a:gd name="connsiteY31" fmla="*/ 459580 h 515302"/>
                  <a:gd name="connsiteX32" fmla="*/ 0 w 544830"/>
                  <a:gd name="connsiteY32" fmla="*/ 314419 h 515302"/>
                  <a:gd name="connsiteX33" fmla="*/ 16193 w 544830"/>
                  <a:gd name="connsiteY33" fmla="*/ 298322 h 515302"/>
                  <a:gd name="connsiteX34" fmla="*/ 65151 w 544830"/>
                  <a:gd name="connsiteY34" fmla="*/ 298322 h 515302"/>
                  <a:gd name="connsiteX35" fmla="*/ 65151 w 544830"/>
                  <a:gd name="connsiteY35" fmla="*/ 287940 h 515302"/>
                  <a:gd name="connsiteX36" fmla="*/ 78772 w 544830"/>
                  <a:gd name="connsiteY36" fmla="*/ 274319 h 515302"/>
                  <a:gd name="connsiteX37" fmla="*/ 396525 w 544830"/>
                  <a:gd name="connsiteY37" fmla="*/ 274224 h 515302"/>
                  <a:gd name="connsiteX38" fmla="*/ 465867 w 544830"/>
                  <a:gd name="connsiteY38" fmla="*/ 274224 h 515302"/>
                  <a:gd name="connsiteX39" fmla="*/ 479488 w 544830"/>
                  <a:gd name="connsiteY39" fmla="*/ 287845 h 515302"/>
                  <a:gd name="connsiteX40" fmla="*/ 479488 w 544830"/>
                  <a:gd name="connsiteY40" fmla="*/ 297179 h 515302"/>
                  <a:gd name="connsiteX41" fmla="*/ 527684 w 544830"/>
                  <a:gd name="connsiteY41" fmla="*/ 297179 h 515302"/>
                  <a:gd name="connsiteX42" fmla="*/ 543877 w 544830"/>
                  <a:gd name="connsiteY42" fmla="*/ 313372 h 515302"/>
                  <a:gd name="connsiteX43" fmla="*/ 543877 w 544830"/>
                  <a:gd name="connsiteY43" fmla="*/ 459485 h 515302"/>
                  <a:gd name="connsiteX44" fmla="*/ 527684 w 544830"/>
                  <a:gd name="connsiteY44" fmla="*/ 475678 h 515302"/>
                  <a:gd name="connsiteX45" fmla="*/ 294131 w 544830"/>
                  <a:gd name="connsiteY45" fmla="*/ 475678 h 515302"/>
                  <a:gd name="connsiteX46" fmla="*/ 284606 w 544830"/>
                  <a:gd name="connsiteY46" fmla="*/ 466153 h 515302"/>
                  <a:gd name="connsiteX47" fmla="*/ 294131 w 544830"/>
                  <a:gd name="connsiteY47" fmla="*/ 456628 h 515302"/>
                  <a:gd name="connsiteX48" fmla="*/ 524827 w 544830"/>
                  <a:gd name="connsiteY48" fmla="*/ 456628 h 515302"/>
                  <a:gd name="connsiteX49" fmla="*/ 524827 w 544830"/>
                  <a:gd name="connsiteY49" fmla="*/ 316229 h 515302"/>
                  <a:gd name="connsiteX50" fmla="*/ 470344 w 544830"/>
                  <a:gd name="connsiteY50" fmla="*/ 316229 h 515302"/>
                  <a:gd name="connsiteX51" fmla="*/ 469963 w 544830"/>
                  <a:gd name="connsiteY51" fmla="*/ 316324 h 515302"/>
                  <a:gd name="connsiteX52" fmla="*/ 469582 w 544830"/>
                  <a:gd name="connsiteY52" fmla="*/ 316229 h 515302"/>
                  <a:gd name="connsiteX53" fmla="*/ 392810 w 544830"/>
                  <a:gd name="connsiteY53" fmla="*/ 316229 h 515302"/>
                  <a:gd name="connsiteX54" fmla="*/ 392429 w 544830"/>
                  <a:gd name="connsiteY54" fmla="*/ 316324 h 515302"/>
                  <a:gd name="connsiteX55" fmla="*/ 392048 w 544830"/>
                  <a:gd name="connsiteY55" fmla="*/ 316229 h 515302"/>
                  <a:gd name="connsiteX56" fmla="*/ 356424 w 544830"/>
                  <a:gd name="connsiteY56" fmla="*/ 316229 h 515302"/>
                  <a:gd name="connsiteX57" fmla="*/ 346899 w 544830"/>
                  <a:gd name="connsiteY57" fmla="*/ 306704 h 515302"/>
                  <a:gd name="connsiteX58" fmla="*/ 356424 w 544830"/>
                  <a:gd name="connsiteY58" fmla="*/ 297179 h 515302"/>
                  <a:gd name="connsiteX59" fmla="*/ 382904 w 544830"/>
                  <a:gd name="connsiteY59" fmla="*/ 297179 h 515302"/>
                  <a:gd name="connsiteX60" fmla="*/ 382904 w 544830"/>
                  <a:gd name="connsiteY60" fmla="*/ 287845 h 515302"/>
                  <a:gd name="connsiteX61" fmla="*/ 396525 w 544830"/>
                  <a:gd name="connsiteY61" fmla="*/ 274224 h 515302"/>
                  <a:gd name="connsiteX62" fmla="*/ 316611 w 544830"/>
                  <a:gd name="connsiteY62" fmla="*/ 259461 h 515302"/>
                  <a:gd name="connsiteX63" fmla="*/ 321183 w 544830"/>
                  <a:gd name="connsiteY63" fmla="*/ 270891 h 515302"/>
                  <a:gd name="connsiteX64" fmla="*/ 291560 w 544830"/>
                  <a:gd name="connsiteY64" fmla="*/ 358140 h 515302"/>
                  <a:gd name="connsiteX65" fmla="*/ 337756 w 544830"/>
                  <a:gd name="connsiteY65" fmla="*/ 358140 h 515302"/>
                  <a:gd name="connsiteX66" fmla="*/ 346329 w 544830"/>
                  <a:gd name="connsiteY66" fmla="*/ 363474 h 515302"/>
                  <a:gd name="connsiteX67" fmla="*/ 345281 w 544830"/>
                  <a:gd name="connsiteY67" fmla="*/ 373475 h 515302"/>
                  <a:gd name="connsiteX68" fmla="*/ 239649 w 544830"/>
                  <a:gd name="connsiteY68" fmla="*/ 511587 h 515302"/>
                  <a:gd name="connsiteX69" fmla="*/ 232124 w 544830"/>
                  <a:gd name="connsiteY69" fmla="*/ 515302 h 515302"/>
                  <a:gd name="connsiteX70" fmla="*/ 227647 w 544830"/>
                  <a:gd name="connsiteY70" fmla="*/ 514159 h 515302"/>
                  <a:gd name="connsiteX71" fmla="*/ 223075 w 544830"/>
                  <a:gd name="connsiteY71" fmla="*/ 502729 h 515302"/>
                  <a:gd name="connsiteX72" fmla="*/ 252698 w 544830"/>
                  <a:gd name="connsiteY72" fmla="*/ 415480 h 515302"/>
                  <a:gd name="connsiteX73" fmla="*/ 206121 w 544830"/>
                  <a:gd name="connsiteY73" fmla="*/ 415480 h 515302"/>
                  <a:gd name="connsiteX74" fmla="*/ 197548 w 544830"/>
                  <a:gd name="connsiteY74" fmla="*/ 410146 h 515302"/>
                  <a:gd name="connsiteX75" fmla="*/ 198501 w 544830"/>
                  <a:gd name="connsiteY75" fmla="*/ 400145 h 515302"/>
                  <a:gd name="connsiteX76" fmla="*/ 304609 w 544830"/>
                  <a:gd name="connsiteY76" fmla="*/ 262032 h 515302"/>
                  <a:gd name="connsiteX77" fmla="*/ 316611 w 544830"/>
                  <a:gd name="connsiteY77" fmla="*/ 259461 h 515302"/>
                  <a:gd name="connsiteX78" fmla="*/ 449104 w 544830"/>
                  <a:gd name="connsiteY78" fmla="*/ 115157 h 515302"/>
                  <a:gd name="connsiteX79" fmla="*/ 416814 w 544830"/>
                  <a:gd name="connsiteY79" fmla="*/ 147447 h 515302"/>
                  <a:gd name="connsiteX80" fmla="*/ 449104 w 544830"/>
                  <a:gd name="connsiteY80" fmla="*/ 179737 h 515302"/>
                  <a:gd name="connsiteX81" fmla="*/ 481394 w 544830"/>
                  <a:gd name="connsiteY81" fmla="*/ 147447 h 515302"/>
                  <a:gd name="connsiteX82" fmla="*/ 449104 w 544830"/>
                  <a:gd name="connsiteY82" fmla="*/ 115157 h 515302"/>
                  <a:gd name="connsiteX83" fmla="*/ 123349 w 544830"/>
                  <a:gd name="connsiteY83" fmla="*/ 115157 h 515302"/>
                  <a:gd name="connsiteX84" fmla="*/ 91059 w 544830"/>
                  <a:gd name="connsiteY84" fmla="*/ 147447 h 515302"/>
                  <a:gd name="connsiteX85" fmla="*/ 123349 w 544830"/>
                  <a:gd name="connsiteY85" fmla="*/ 179737 h 515302"/>
                  <a:gd name="connsiteX86" fmla="*/ 155639 w 544830"/>
                  <a:gd name="connsiteY86" fmla="*/ 147447 h 515302"/>
                  <a:gd name="connsiteX87" fmla="*/ 123349 w 544830"/>
                  <a:gd name="connsiteY87" fmla="*/ 115157 h 515302"/>
                  <a:gd name="connsiteX88" fmla="*/ 117443 w 544830"/>
                  <a:gd name="connsiteY88" fmla="*/ 35433 h 515302"/>
                  <a:gd name="connsiteX89" fmla="*/ 97250 w 544830"/>
                  <a:gd name="connsiteY89" fmla="*/ 45530 h 515302"/>
                  <a:gd name="connsiteX90" fmla="*/ 29813 w 544830"/>
                  <a:gd name="connsiteY90" fmla="*/ 64389 h 515302"/>
                  <a:gd name="connsiteX91" fmla="*/ 29813 w 544830"/>
                  <a:gd name="connsiteY91" fmla="*/ 71152 h 515302"/>
                  <a:gd name="connsiteX92" fmla="*/ 61055 w 544830"/>
                  <a:gd name="connsiteY92" fmla="*/ 71152 h 515302"/>
                  <a:gd name="connsiteX93" fmla="*/ 70580 w 544830"/>
                  <a:gd name="connsiteY93" fmla="*/ 80677 h 515302"/>
                  <a:gd name="connsiteX94" fmla="*/ 61055 w 544830"/>
                  <a:gd name="connsiteY94" fmla="*/ 90202 h 515302"/>
                  <a:gd name="connsiteX95" fmla="*/ 25622 w 544830"/>
                  <a:gd name="connsiteY95" fmla="*/ 90202 h 515302"/>
                  <a:gd name="connsiteX96" fmla="*/ 19050 w 544830"/>
                  <a:gd name="connsiteY96" fmla="*/ 114776 h 515302"/>
                  <a:gd name="connsiteX97" fmla="*/ 42672 w 544830"/>
                  <a:gd name="connsiteY97" fmla="*/ 147542 h 515302"/>
                  <a:gd name="connsiteX98" fmla="*/ 72009 w 544830"/>
                  <a:gd name="connsiteY98" fmla="*/ 147542 h 515302"/>
                  <a:gd name="connsiteX99" fmla="*/ 72009 w 544830"/>
                  <a:gd name="connsiteY99" fmla="*/ 147447 h 515302"/>
                  <a:gd name="connsiteX100" fmla="*/ 123349 w 544830"/>
                  <a:gd name="connsiteY100" fmla="*/ 96107 h 515302"/>
                  <a:gd name="connsiteX101" fmla="*/ 174689 w 544830"/>
                  <a:gd name="connsiteY101" fmla="*/ 147447 h 515302"/>
                  <a:gd name="connsiteX102" fmla="*/ 174689 w 544830"/>
                  <a:gd name="connsiteY102" fmla="*/ 147828 h 515302"/>
                  <a:gd name="connsiteX103" fmla="*/ 397859 w 544830"/>
                  <a:gd name="connsiteY103" fmla="*/ 147828 h 515302"/>
                  <a:gd name="connsiteX104" fmla="*/ 397859 w 544830"/>
                  <a:gd name="connsiteY104" fmla="*/ 147447 h 515302"/>
                  <a:gd name="connsiteX105" fmla="*/ 449199 w 544830"/>
                  <a:gd name="connsiteY105" fmla="*/ 96107 h 515302"/>
                  <a:gd name="connsiteX106" fmla="*/ 500539 w 544830"/>
                  <a:gd name="connsiteY106" fmla="*/ 147447 h 515302"/>
                  <a:gd name="connsiteX107" fmla="*/ 500539 w 544830"/>
                  <a:gd name="connsiteY107" fmla="*/ 147542 h 515302"/>
                  <a:gd name="connsiteX108" fmla="*/ 525494 w 544830"/>
                  <a:gd name="connsiteY108" fmla="*/ 147542 h 515302"/>
                  <a:gd name="connsiteX109" fmla="*/ 525113 w 544830"/>
                  <a:gd name="connsiteY109" fmla="*/ 121539 h 515302"/>
                  <a:gd name="connsiteX110" fmla="*/ 524828 w 544830"/>
                  <a:gd name="connsiteY110" fmla="*/ 120206 h 515302"/>
                  <a:gd name="connsiteX111" fmla="*/ 509016 w 544830"/>
                  <a:gd name="connsiteY111" fmla="*/ 110014 h 515302"/>
                  <a:gd name="connsiteX112" fmla="*/ 509016 w 544830"/>
                  <a:gd name="connsiteY112" fmla="*/ 88392 h 515302"/>
                  <a:gd name="connsiteX113" fmla="*/ 415195 w 544830"/>
                  <a:gd name="connsiteY113" fmla="*/ 70390 h 515302"/>
                  <a:gd name="connsiteX114" fmla="*/ 372809 w 544830"/>
                  <a:gd name="connsiteY114" fmla="*/ 61913 h 515302"/>
                  <a:gd name="connsiteX115" fmla="*/ 318707 w 544830"/>
                  <a:gd name="connsiteY115" fmla="*/ 82582 h 515302"/>
                  <a:gd name="connsiteX116" fmla="*/ 219551 w 544830"/>
                  <a:gd name="connsiteY116" fmla="*/ 82582 h 515302"/>
                  <a:gd name="connsiteX117" fmla="*/ 219551 w 544830"/>
                  <a:gd name="connsiteY117" fmla="*/ 82487 h 515302"/>
                  <a:gd name="connsiteX118" fmla="*/ 198501 w 544830"/>
                  <a:gd name="connsiteY118" fmla="*/ 82487 h 515302"/>
                  <a:gd name="connsiteX119" fmla="*/ 117443 w 544830"/>
                  <a:gd name="connsiteY119" fmla="*/ 35433 h 515302"/>
                  <a:gd name="connsiteX120" fmla="*/ 238601 w 544830"/>
                  <a:gd name="connsiteY120" fmla="*/ 19050 h 515302"/>
                  <a:gd name="connsiteX121" fmla="*/ 238601 w 544830"/>
                  <a:gd name="connsiteY121" fmla="*/ 63532 h 515302"/>
                  <a:gd name="connsiteX122" fmla="*/ 318707 w 544830"/>
                  <a:gd name="connsiteY122" fmla="*/ 63532 h 515302"/>
                  <a:gd name="connsiteX123" fmla="*/ 352616 w 544830"/>
                  <a:gd name="connsiteY123" fmla="*/ 53531 h 515302"/>
                  <a:gd name="connsiteX124" fmla="*/ 309086 w 544830"/>
                  <a:gd name="connsiteY124" fmla="*/ 31718 h 515302"/>
                  <a:gd name="connsiteX125" fmla="*/ 256223 w 544830"/>
                  <a:gd name="connsiteY125" fmla="*/ 19050 h 515302"/>
                  <a:gd name="connsiteX126" fmla="*/ 198501 w 544830"/>
                  <a:gd name="connsiteY126" fmla="*/ 19050 h 515302"/>
                  <a:gd name="connsiteX127" fmla="*/ 135350 w 544830"/>
                  <a:gd name="connsiteY127" fmla="*/ 28766 h 515302"/>
                  <a:gd name="connsiteX128" fmla="*/ 198406 w 544830"/>
                  <a:gd name="connsiteY128" fmla="*/ 63437 h 515302"/>
                  <a:gd name="connsiteX129" fmla="*/ 219456 w 544830"/>
                  <a:gd name="connsiteY129" fmla="*/ 63437 h 515302"/>
                  <a:gd name="connsiteX130" fmla="*/ 219456 w 544830"/>
                  <a:gd name="connsiteY130" fmla="*/ 19050 h 515302"/>
                  <a:gd name="connsiteX131" fmla="*/ 198501 w 544830"/>
                  <a:gd name="connsiteY131" fmla="*/ 0 h 515302"/>
                  <a:gd name="connsiteX132" fmla="*/ 256127 w 544830"/>
                  <a:gd name="connsiteY132" fmla="*/ 0 h 515302"/>
                  <a:gd name="connsiteX133" fmla="*/ 317468 w 544830"/>
                  <a:gd name="connsiteY133" fmla="*/ 14669 h 515302"/>
                  <a:gd name="connsiteX134" fmla="*/ 362331 w 544830"/>
                  <a:gd name="connsiteY134" fmla="*/ 37052 h 515302"/>
                  <a:gd name="connsiteX135" fmla="*/ 416243 w 544830"/>
                  <a:gd name="connsiteY135" fmla="*/ 51435 h 515302"/>
                  <a:gd name="connsiteX136" fmla="*/ 517398 w 544830"/>
                  <a:gd name="connsiteY136" fmla="*/ 71342 h 515302"/>
                  <a:gd name="connsiteX137" fmla="*/ 528257 w 544830"/>
                  <a:gd name="connsiteY137" fmla="*/ 90488 h 515302"/>
                  <a:gd name="connsiteX138" fmla="*/ 528257 w 544830"/>
                  <a:gd name="connsiteY138" fmla="*/ 99632 h 515302"/>
                  <a:gd name="connsiteX139" fmla="*/ 535496 w 544830"/>
                  <a:gd name="connsiteY139" fmla="*/ 104299 h 515302"/>
                  <a:gd name="connsiteX140" fmla="*/ 544449 w 544830"/>
                  <a:gd name="connsiteY140" fmla="*/ 121444 h 515302"/>
                  <a:gd name="connsiteX141" fmla="*/ 544830 w 544830"/>
                  <a:gd name="connsiteY141" fmla="*/ 150305 h 515302"/>
                  <a:gd name="connsiteX142" fmla="*/ 528638 w 544830"/>
                  <a:gd name="connsiteY142" fmla="*/ 166592 h 515302"/>
                  <a:gd name="connsiteX143" fmla="*/ 496919 w 544830"/>
                  <a:gd name="connsiteY143" fmla="*/ 166592 h 515302"/>
                  <a:gd name="connsiteX144" fmla="*/ 449294 w 544830"/>
                  <a:gd name="connsiteY144" fmla="*/ 198787 h 515302"/>
                  <a:gd name="connsiteX145" fmla="*/ 401765 w 544830"/>
                  <a:gd name="connsiteY145" fmla="*/ 166878 h 515302"/>
                  <a:gd name="connsiteX146" fmla="*/ 170974 w 544830"/>
                  <a:gd name="connsiteY146" fmla="*/ 166878 h 515302"/>
                  <a:gd name="connsiteX147" fmla="*/ 123444 w 544830"/>
                  <a:gd name="connsiteY147" fmla="*/ 198787 h 515302"/>
                  <a:gd name="connsiteX148" fmla="*/ 75819 w 544830"/>
                  <a:gd name="connsiteY148" fmla="*/ 166592 h 515302"/>
                  <a:gd name="connsiteX149" fmla="*/ 42672 w 544830"/>
                  <a:gd name="connsiteY149" fmla="*/ 166592 h 515302"/>
                  <a:gd name="connsiteX150" fmla="*/ 0 w 544830"/>
                  <a:gd name="connsiteY150" fmla="*/ 114776 h 515302"/>
                  <a:gd name="connsiteX151" fmla="*/ 10763 w 544830"/>
                  <a:gd name="connsiteY151" fmla="*/ 77915 h 515302"/>
                  <a:gd name="connsiteX152" fmla="*/ 10763 w 544830"/>
                  <a:gd name="connsiteY152" fmla="*/ 60484 h 515302"/>
                  <a:gd name="connsiteX153" fmla="*/ 26099 w 544830"/>
                  <a:gd name="connsiteY153" fmla="*/ 45148 h 515302"/>
                  <a:gd name="connsiteX154" fmla="*/ 87535 w 544830"/>
                  <a:gd name="connsiteY154" fmla="*/ 29051 h 515302"/>
                  <a:gd name="connsiteX155" fmla="*/ 198501 w 544830"/>
                  <a:gd name="connsiteY155" fmla="*/ 0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544830" h="515302">
                    <a:moveTo>
                      <a:pt x="284702" y="319278"/>
                    </a:moveTo>
                    <a:lnTo>
                      <a:pt x="225456" y="396430"/>
                    </a:lnTo>
                    <a:lnTo>
                      <a:pt x="265938" y="396430"/>
                    </a:lnTo>
                    <a:cubicBezTo>
                      <a:pt x="268986" y="396430"/>
                      <a:pt x="271843" y="397954"/>
                      <a:pt x="273653" y="400431"/>
                    </a:cubicBezTo>
                    <a:cubicBezTo>
                      <a:pt x="275367" y="402907"/>
                      <a:pt x="275844" y="406050"/>
                      <a:pt x="274891" y="409003"/>
                    </a:cubicBezTo>
                    <a:lnTo>
                      <a:pt x="259651" y="454056"/>
                    </a:lnTo>
                    <a:lnTo>
                      <a:pt x="318516" y="377190"/>
                    </a:lnTo>
                    <a:lnTo>
                      <a:pt x="278320" y="377190"/>
                    </a:lnTo>
                    <a:cubicBezTo>
                      <a:pt x="275272" y="377190"/>
                      <a:pt x="272415" y="375666"/>
                      <a:pt x="270605" y="373189"/>
                    </a:cubicBezTo>
                    <a:cubicBezTo>
                      <a:pt x="268890" y="370713"/>
                      <a:pt x="268414" y="367569"/>
                      <a:pt x="269367" y="364617"/>
                    </a:cubicBezTo>
                    <a:close/>
                    <a:moveTo>
                      <a:pt x="401954" y="293274"/>
                    </a:moveTo>
                    <a:lnTo>
                      <a:pt x="401954" y="297179"/>
                    </a:lnTo>
                    <a:lnTo>
                      <a:pt x="460438" y="297179"/>
                    </a:lnTo>
                    <a:lnTo>
                      <a:pt x="460438" y="293274"/>
                    </a:lnTo>
                    <a:close/>
                    <a:moveTo>
                      <a:pt x="84201" y="293274"/>
                    </a:moveTo>
                    <a:lnTo>
                      <a:pt x="84201" y="298322"/>
                    </a:lnTo>
                    <a:lnTo>
                      <a:pt x="142685" y="298322"/>
                    </a:lnTo>
                    <a:lnTo>
                      <a:pt x="142685" y="293274"/>
                    </a:lnTo>
                    <a:close/>
                    <a:moveTo>
                      <a:pt x="78772" y="274319"/>
                    </a:moveTo>
                    <a:lnTo>
                      <a:pt x="148019" y="274319"/>
                    </a:lnTo>
                    <a:cubicBezTo>
                      <a:pt x="155543" y="274319"/>
                      <a:pt x="161639" y="280415"/>
                      <a:pt x="161639" y="287940"/>
                    </a:cubicBezTo>
                    <a:lnTo>
                      <a:pt x="161639" y="298322"/>
                    </a:lnTo>
                    <a:lnTo>
                      <a:pt x="245936" y="298322"/>
                    </a:lnTo>
                    <a:cubicBezTo>
                      <a:pt x="251174" y="298322"/>
                      <a:pt x="255461" y="302608"/>
                      <a:pt x="255461" y="307847"/>
                    </a:cubicBezTo>
                    <a:cubicBezTo>
                      <a:pt x="255461" y="313086"/>
                      <a:pt x="251174" y="317372"/>
                      <a:pt x="245936" y="317372"/>
                    </a:cubicBezTo>
                    <a:lnTo>
                      <a:pt x="19050" y="317372"/>
                    </a:lnTo>
                    <a:lnTo>
                      <a:pt x="19050" y="456723"/>
                    </a:lnTo>
                    <a:lnTo>
                      <a:pt x="190881" y="456723"/>
                    </a:lnTo>
                    <a:cubicBezTo>
                      <a:pt x="196120" y="456723"/>
                      <a:pt x="200501" y="460914"/>
                      <a:pt x="200501" y="466153"/>
                    </a:cubicBezTo>
                    <a:cubicBezTo>
                      <a:pt x="200501" y="471391"/>
                      <a:pt x="196215" y="475678"/>
                      <a:pt x="190976" y="475678"/>
                    </a:cubicBezTo>
                    <a:lnTo>
                      <a:pt x="16193" y="475678"/>
                    </a:lnTo>
                    <a:cubicBezTo>
                      <a:pt x="7049" y="475678"/>
                      <a:pt x="0" y="468629"/>
                      <a:pt x="0" y="459580"/>
                    </a:cubicBezTo>
                    <a:lnTo>
                      <a:pt x="0" y="314419"/>
                    </a:lnTo>
                    <a:cubicBezTo>
                      <a:pt x="0" y="305371"/>
                      <a:pt x="7144" y="298322"/>
                      <a:pt x="16193" y="298322"/>
                    </a:cubicBezTo>
                    <a:lnTo>
                      <a:pt x="65151" y="298322"/>
                    </a:lnTo>
                    <a:lnTo>
                      <a:pt x="65151" y="287940"/>
                    </a:lnTo>
                    <a:cubicBezTo>
                      <a:pt x="65151" y="280415"/>
                      <a:pt x="71247" y="274319"/>
                      <a:pt x="78772" y="274319"/>
                    </a:cubicBezTo>
                    <a:close/>
                    <a:moveTo>
                      <a:pt x="396525" y="274224"/>
                    </a:moveTo>
                    <a:lnTo>
                      <a:pt x="465867" y="274224"/>
                    </a:lnTo>
                    <a:cubicBezTo>
                      <a:pt x="473392" y="274224"/>
                      <a:pt x="479488" y="280320"/>
                      <a:pt x="479488" y="287845"/>
                    </a:cubicBezTo>
                    <a:lnTo>
                      <a:pt x="479488" y="297179"/>
                    </a:lnTo>
                    <a:lnTo>
                      <a:pt x="527684" y="297179"/>
                    </a:lnTo>
                    <a:cubicBezTo>
                      <a:pt x="536733" y="297179"/>
                      <a:pt x="543877" y="304323"/>
                      <a:pt x="543877" y="313372"/>
                    </a:cubicBezTo>
                    <a:lnTo>
                      <a:pt x="543877" y="459485"/>
                    </a:lnTo>
                    <a:cubicBezTo>
                      <a:pt x="543877" y="468534"/>
                      <a:pt x="536733" y="475678"/>
                      <a:pt x="527684" y="475678"/>
                    </a:cubicBezTo>
                    <a:lnTo>
                      <a:pt x="294131" y="475678"/>
                    </a:lnTo>
                    <a:cubicBezTo>
                      <a:pt x="288892" y="475678"/>
                      <a:pt x="284606" y="471392"/>
                      <a:pt x="284606" y="466153"/>
                    </a:cubicBezTo>
                    <a:cubicBezTo>
                      <a:pt x="284606" y="460914"/>
                      <a:pt x="288892" y="456628"/>
                      <a:pt x="294131" y="456628"/>
                    </a:cubicBezTo>
                    <a:lnTo>
                      <a:pt x="524827" y="456628"/>
                    </a:lnTo>
                    <a:lnTo>
                      <a:pt x="524827" y="316229"/>
                    </a:lnTo>
                    <a:lnTo>
                      <a:pt x="470344" y="316229"/>
                    </a:lnTo>
                    <a:cubicBezTo>
                      <a:pt x="470248" y="316229"/>
                      <a:pt x="470153" y="316324"/>
                      <a:pt x="469963" y="316324"/>
                    </a:cubicBezTo>
                    <a:cubicBezTo>
                      <a:pt x="469772" y="316324"/>
                      <a:pt x="469677" y="316229"/>
                      <a:pt x="469582" y="316229"/>
                    </a:cubicBezTo>
                    <a:lnTo>
                      <a:pt x="392810" y="316229"/>
                    </a:lnTo>
                    <a:cubicBezTo>
                      <a:pt x="392715" y="316229"/>
                      <a:pt x="392620" y="316324"/>
                      <a:pt x="392429" y="316324"/>
                    </a:cubicBezTo>
                    <a:cubicBezTo>
                      <a:pt x="392239" y="316324"/>
                      <a:pt x="392143" y="316229"/>
                      <a:pt x="392048" y="316229"/>
                    </a:cubicBezTo>
                    <a:lnTo>
                      <a:pt x="356424" y="316229"/>
                    </a:lnTo>
                    <a:cubicBezTo>
                      <a:pt x="351186" y="316229"/>
                      <a:pt x="346899" y="311943"/>
                      <a:pt x="346899" y="306704"/>
                    </a:cubicBezTo>
                    <a:cubicBezTo>
                      <a:pt x="346899" y="301465"/>
                      <a:pt x="351186" y="297179"/>
                      <a:pt x="356424" y="297179"/>
                    </a:cubicBezTo>
                    <a:lnTo>
                      <a:pt x="382904" y="297179"/>
                    </a:lnTo>
                    <a:lnTo>
                      <a:pt x="382904" y="287845"/>
                    </a:lnTo>
                    <a:cubicBezTo>
                      <a:pt x="382904" y="280320"/>
                      <a:pt x="389000" y="274224"/>
                      <a:pt x="396525" y="274224"/>
                    </a:cubicBezTo>
                    <a:close/>
                    <a:moveTo>
                      <a:pt x="316611" y="259461"/>
                    </a:moveTo>
                    <a:cubicBezTo>
                      <a:pt x="320802" y="261651"/>
                      <a:pt x="322707" y="266509"/>
                      <a:pt x="321183" y="270891"/>
                    </a:cubicBezTo>
                    <a:lnTo>
                      <a:pt x="291560" y="358140"/>
                    </a:lnTo>
                    <a:lnTo>
                      <a:pt x="337756" y="358140"/>
                    </a:lnTo>
                    <a:cubicBezTo>
                      <a:pt x="341376" y="358140"/>
                      <a:pt x="344709" y="360235"/>
                      <a:pt x="346329" y="363474"/>
                    </a:cubicBezTo>
                    <a:cubicBezTo>
                      <a:pt x="347853" y="366712"/>
                      <a:pt x="347567" y="370617"/>
                      <a:pt x="345281" y="373475"/>
                    </a:cubicBezTo>
                    <a:lnTo>
                      <a:pt x="239649" y="511587"/>
                    </a:lnTo>
                    <a:cubicBezTo>
                      <a:pt x="237839" y="513969"/>
                      <a:pt x="234981" y="515302"/>
                      <a:pt x="232124" y="515302"/>
                    </a:cubicBezTo>
                    <a:cubicBezTo>
                      <a:pt x="230600" y="515302"/>
                      <a:pt x="229076" y="514921"/>
                      <a:pt x="227647" y="514159"/>
                    </a:cubicBezTo>
                    <a:cubicBezTo>
                      <a:pt x="223456" y="511968"/>
                      <a:pt x="221551" y="507111"/>
                      <a:pt x="223075" y="502729"/>
                    </a:cubicBezTo>
                    <a:lnTo>
                      <a:pt x="252698" y="415480"/>
                    </a:lnTo>
                    <a:lnTo>
                      <a:pt x="206121" y="415480"/>
                    </a:lnTo>
                    <a:cubicBezTo>
                      <a:pt x="202501" y="415480"/>
                      <a:pt x="199167" y="413385"/>
                      <a:pt x="197548" y="410146"/>
                    </a:cubicBezTo>
                    <a:cubicBezTo>
                      <a:pt x="195929" y="406908"/>
                      <a:pt x="196310" y="403002"/>
                      <a:pt x="198501" y="400145"/>
                    </a:cubicBezTo>
                    <a:lnTo>
                      <a:pt x="304609" y="262032"/>
                    </a:lnTo>
                    <a:cubicBezTo>
                      <a:pt x="307371" y="258318"/>
                      <a:pt x="312515" y="257270"/>
                      <a:pt x="316611" y="259461"/>
                    </a:cubicBezTo>
                    <a:close/>
                    <a:moveTo>
                      <a:pt x="449104" y="115157"/>
                    </a:moveTo>
                    <a:cubicBezTo>
                      <a:pt x="431292" y="115157"/>
                      <a:pt x="416814" y="129635"/>
                      <a:pt x="416814" y="147447"/>
                    </a:cubicBezTo>
                    <a:cubicBezTo>
                      <a:pt x="416814" y="165259"/>
                      <a:pt x="431292" y="179737"/>
                      <a:pt x="449104" y="179737"/>
                    </a:cubicBezTo>
                    <a:cubicBezTo>
                      <a:pt x="466916" y="179737"/>
                      <a:pt x="481394" y="165259"/>
                      <a:pt x="481394" y="147447"/>
                    </a:cubicBezTo>
                    <a:cubicBezTo>
                      <a:pt x="481394" y="129635"/>
                      <a:pt x="466916" y="115157"/>
                      <a:pt x="449104" y="115157"/>
                    </a:cubicBezTo>
                    <a:close/>
                    <a:moveTo>
                      <a:pt x="123349" y="115157"/>
                    </a:moveTo>
                    <a:cubicBezTo>
                      <a:pt x="105537" y="115157"/>
                      <a:pt x="91059" y="129635"/>
                      <a:pt x="91059" y="147447"/>
                    </a:cubicBezTo>
                    <a:cubicBezTo>
                      <a:pt x="91059" y="165259"/>
                      <a:pt x="105537" y="179737"/>
                      <a:pt x="123349" y="179737"/>
                    </a:cubicBezTo>
                    <a:cubicBezTo>
                      <a:pt x="141161" y="179737"/>
                      <a:pt x="155639" y="165259"/>
                      <a:pt x="155639" y="147447"/>
                    </a:cubicBezTo>
                    <a:cubicBezTo>
                      <a:pt x="155639" y="129635"/>
                      <a:pt x="141161" y="115157"/>
                      <a:pt x="123349" y="115157"/>
                    </a:cubicBezTo>
                    <a:close/>
                    <a:moveTo>
                      <a:pt x="117443" y="35433"/>
                    </a:moveTo>
                    <a:cubicBezTo>
                      <a:pt x="110490" y="38481"/>
                      <a:pt x="103727" y="41720"/>
                      <a:pt x="97250" y="45530"/>
                    </a:cubicBezTo>
                    <a:cubicBezTo>
                      <a:pt x="81915" y="54578"/>
                      <a:pt x="58103" y="65342"/>
                      <a:pt x="29813" y="64389"/>
                    </a:cubicBezTo>
                    <a:lnTo>
                      <a:pt x="29813" y="71152"/>
                    </a:lnTo>
                    <a:lnTo>
                      <a:pt x="61055" y="71152"/>
                    </a:lnTo>
                    <a:cubicBezTo>
                      <a:pt x="66294" y="71152"/>
                      <a:pt x="70580" y="75438"/>
                      <a:pt x="70580" y="80677"/>
                    </a:cubicBezTo>
                    <a:cubicBezTo>
                      <a:pt x="70580" y="85916"/>
                      <a:pt x="66294" y="90202"/>
                      <a:pt x="61055" y="90202"/>
                    </a:cubicBezTo>
                    <a:lnTo>
                      <a:pt x="25622" y="90202"/>
                    </a:lnTo>
                    <a:cubicBezTo>
                      <a:pt x="23051" y="94964"/>
                      <a:pt x="19050" y="103823"/>
                      <a:pt x="19050" y="114776"/>
                    </a:cubicBezTo>
                    <a:cubicBezTo>
                      <a:pt x="19050" y="116110"/>
                      <a:pt x="19526" y="147542"/>
                      <a:pt x="42672" y="147542"/>
                    </a:cubicBezTo>
                    <a:lnTo>
                      <a:pt x="72009" y="147542"/>
                    </a:lnTo>
                    <a:cubicBezTo>
                      <a:pt x="72009" y="147542"/>
                      <a:pt x="72009" y="147447"/>
                      <a:pt x="72009" y="147447"/>
                    </a:cubicBezTo>
                    <a:cubicBezTo>
                      <a:pt x="72009" y="119158"/>
                      <a:pt x="95059" y="96107"/>
                      <a:pt x="123349" y="96107"/>
                    </a:cubicBezTo>
                    <a:cubicBezTo>
                      <a:pt x="151638" y="96107"/>
                      <a:pt x="174689" y="119158"/>
                      <a:pt x="174689" y="147447"/>
                    </a:cubicBezTo>
                    <a:cubicBezTo>
                      <a:pt x="174689" y="147542"/>
                      <a:pt x="174689" y="147733"/>
                      <a:pt x="174689" y="147828"/>
                    </a:cubicBezTo>
                    <a:lnTo>
                      <a:pt x="397859" y="147828"/>
                    </a:lnTo>
                    <a:cubicBezTo>
                      <a:pt x="397859" y="147733"/>
                      <a:pt x="397859" y="147542"/>
                      <a:pt x="397859" y="147447"/>
                    </a:cubicBezTo>
                    <a:cubicBezTo>
                      <a:pt x="397859" y="119158"/>
                      <a:pt x="420910" y="96107"/>
                      <a:pt x="449199" y="96107"/>
                    </a:cubicBezTo>
                    <a:cubicBezTo>
                      <a:pt x="477488" y="96107"/>
                      <a:pt x="500539" y="119158"/>
                      <a:pt x="500539" y="147447"/>
                    </a:cubicBezTo>
                    <a:cubicBezTo>
                      <a:pt x="500539" y="147447"/>
                      <a:pt x="500539" y="147542"/>
                      <a:pt x="500539" y="147542"/>
                    </a:cubicBezTo>
                    <a:lnTo>
                      <a:pt x="525494" y="147542"/>
                    </a:lnTo>
                    <a:lnTo>
                      <a:pt x="525113" y="121539"/>
                    </a:lnTo>
                    <a:cubicBezTo>
                      <a:pt x="525113" y="120396"/>
                      <a:pt x="524923" y="120301"/>
                      <a:pt x="524828" y="120206"/>
                    </a:cubicBezTo>
                    <a:lnTo>
                      <a:pt x="509016" y="110014"/>
                    </a:lnTo>
                    <a:lnTo>
                      <a:pt x="509016" y="88392"/>
                    </a:lnTo>
                    <a:cubicBezTo>
                      <a:pt x="499396" y="84106"/>
                      <a:pt x="471011" y="73343"/>
                      <a:pt x="415195" y="70390"/>
                    </a:cubicBezTo>
                    <a:cubicBezTo>
                      <a:pt x="400526" y="69533"/>
                      <a:pt x="386239" y="66485"/>
                      <a:pt x="372809" y="61913"/>
                    </a:cubicBezTo>
                    <a:cubicBezTo>
                      <a:pt x="357664" y="75343"/>
                      <a:pt x="338709" y="82582"/>
                      <a:pt x="318707" y="82582"/>
                    </a:cubicBezTo>
                    <a:lnTo>
                      <a:pt x="219551" y="82582"/>
                    </a:lnTo>
                    <a:lnTo>
                      <a:pt x="219551" y="82487"/>
                    </a:lnTo>
                    <a:lnTo>
                      <a:pt x="198501" y="82487"/>
                    </a:lnTo>
                    <a:cubicBezTo>
                      <a:pt x="164878" y="82487"/>
                      <a:pt x="134112" y="64198"/>
                      <a:pt x="117443" y="35433"/>
                    </a:cubicBezTo>
                    <a:close/>
                    <a:moveTo>
                      <a:pt x="238601" y="19050"/>
                    </a:moveTo>
                    <a:lnTo>
                      <a:pt x="238601" y="63532"/>
                    </a:lnTo>
                    <a:lnTo>
                      <a:pt x="318707" y="63532"/>
                    </a:lnTo>
                    <a:cubicBezTo>
                      <a:pt x="330899" y="63532"/>
                      <a:pt x="342614" y="60008"/>
                      <a:pt x="352616" y="53531"/>
                    </a:cubicBezTo>
                    <a:lnTo>
                      <a:pt x="309086" y="31718"/>
                    </a:lnTo>
                    <a:cubicBezTo>
                      <a:pt x="291846" y="23336"/>
                      <a:pt x="274034" y="19050"/>
                      <a:pt x="256223" y="19050"/>
                    </a:cubicBezTo>
                    <a:close/>
                    <a:moveTo>
                      <a:pt x="198501" y="19050"/>
                    </a:moveTo>
                    <a:cubicBezTo>
                      <a:pt x="176594" y="19050"/>
                      <a:pt x="155353" y="22384"/>
                      <a:pt x="135350" y="28766"/>
                    </a:cubicBezTo>
                    <a:cubicBezTo>
                      <a:pt x="148971" y="50102"/>
                      <a:pt x="172784" y="63437"/>
                      <a:pt x="198406" y="63437"/>
                    </a:cubicBezTo>
                    <a:lnTo>
                      <a:pt x="219456" y="63437"/>
                    </a:lnTo>
                    <a:lnTo>
                      <a:pt x="219456" y="19050"/>
                    </a:lnTo>
                    <a:close/>
                    <a:moveTo>
                      <a:pt x="198501" y="0"/>
                    </a:moveTo>
                    <a:lnTo>
                      <a:pt x="256127" y="0"/>
                    </a:lnTo>
                    <a:cubicBezTo>
                      <a:pt x="276987" y="0"/>
                      <a:pt x="297656" y="4953"/>
                      <a:pt x="317468" y="14669"/>
                    </a:cubicBezTo>
                    <a:lnTo>
                      <a:pt x="362331" y="37052"/>
                    </a:lnTo>
                    <a:cubicBezTo>
                      <a:pt x="378333" y="45244"/>
                      <a:pt x="397002" y="50197"/>
                      <a:pt x="416243" y="51435"/>
                    </a:cubicBezTo>
                    <a:cubicBezTo>
                      <a:pt x="473202" y="54388"/>
                      <a:pt x="503873" y="65151"/>
                      <a:pt x="517398" y="71342"/>
                    </a:cubicBezTo>
                    <a:cubicBezTo>
                      <a:pt x="524732" y="74676"/>
                      <a:pt x="529114" y="82201"/>
                      <a:pt x="528257" y="90488"/>
                    </a:cubicBezTo>
                    <a:lnTo>
                      <a:pt x="528257" y="99632"/>
                    </a:lnTo>
                    <a:lnTo>
                      <a:pt x="535496" y="104299"/>
                    </a:lnTo>
                    <a:cubicBezTo>
                      <a:pt x="541211" y="108109"/>
                      <a:pt x="544449" y="114300"/>
                      <a:pt x="544449" y="121444"/>
                    </a:cubicBezTo>
                    <a:lnTo>
                      <a:pt x="544830" y="150305"/>
                    </a:lnTo>
                    <a:cubicBezTo>
                      <a:pt x="544830" y="159449"/>
                      <a:pt x="537686" y="166592"/>
                      <a:pt x="528638" y="166592"/>
                    </a:cubicBezTo>
                    <a:lnTo>
                      <a:pt x="496919" y="166592"/>
                    </a:lnTo>
                    <a:cubicBezTo>
                      <a:pt x="489299" y="185452"/>
                      <a:pt x="470821" y="198787"/>
                      <a:pt x="449294" y="198787"/>
                    </a:cubicBezTo>
                    <a:cubicBezTo>
                      <a:pt x="427863" y="198787"/>
                      <a:pt x="409480" y="185547"/>
                      <a:pt x="401765" y="166878"/>
                    </a:cubicBezTo>
                    <a:lnTo>
                      <a:pt x="170974" y="166878"/>
                    </a:lnTo>
                    <a:cubicBezTo>
                      <a:pt x="163259" y="185547"/>
                      <a:pt x="144875" y="198787"/>
                      <a:pt x="123444" y="198787"/>
                    </a:cubicBezTo>
                    <a:cubicBezTo>
                      <a:pt x="101822" y="198787"/>
                      <a:pt x="83439" y="185452"/>
                      <a:pt x="75819" y="166592"/>
                    </a:cubicBezTo>
                    <a:lnTo>
                      <a:pt x="42672" y="166592"/>
                    </a:lnTo>
                    <a:cubicBezTo>
                      <a:pt x="8954" y="166592"/>
                      <a:pt x="0" y="132683"/>
                      <a:pt x="0" y="114776"/>
                    </a:cubicBezTo>
                    <a:cubicBezTo>
                      <a:pt x="0" y="97250"/>
                      <a:pt x="7239" y="83630"/>
                      <a:pt x="10763" y="77915"/>
                    </a:cubicBezTo>
                    <a:lnTo>
                      <a:pt x="10763" y="60484"/>
                    </a:lnTo>
                    <a:cubicBezTo>
                      <a:pt x="10763" y="51911"/>
                      <a:pt x="17526" y="45148"/>
                      <a:pt x="26099" y="45148"/>
                    </a:cubicBezTo>
                    <a:cubicBezTo>
                      <a:pt x="51911" y="46958"/>
                      <a:pt x="73724" y="37338"/>
                      <a:pt x="87535" y="29051"/>
                    </a:cubicBezTo>
                    <a:cubicBezTo>
                      <a:pt x="120110" y="10001"/>
                      <a:pt x="158496" y="0"/>
                      <a:pt x="198501"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grpSp>
        <p:nvGrpSpPr>
          <p:cNvPr id="33" name="Gruppieren 32">
            <a:extLst>
              <a:ext uri="{FF2B5EF4-FFF2-40B4-BE49-F238E27FC236}">
                <a16:creationId xmlns:a16="http://schemas.microsoft.com/office/drawing/2014/main" id="{C07CBBA0-25B6-7A92-EFD4-08A510D985FE}"/>
              </a:ext>
            </a:extLst>
          </p:cNvPr>
          <p:cNvGrpSpPr/>
          <p:nvPr/>
        </p:nvGrpSpPr>
        <p:grpSpPr bwMode="gray">
          <a:xfrm>
            <a:off x="539999" y="2340000"/>
            <a:ext cx="1800000" cy="828000"/>
            <a:chOff x="539999" y="2340000"/>
            <a:chExt cx="1800000" cy="828000"/>
          </a:xfrm>
        </p:grpSpPr>
        <p:sp>
          <p:nvSpPr>
            <p:cNvPr id="19" name="Inhaltsplatzhalter 5">
              <a:extLst>
                <a:ext uri="{FF2B5EF4-FFF2-40B4-BE49-F238E27FC236}">
                  <a16:creationId xmlns:a16="http://schemas.microsoft.com/office/drawing/2014/main" id="{FEF6D111-AE70-4BFD-B782-C5A5039994D1}"/>
                </a:ext>
              </a:extLst>
            </p:cNvPr>
            <p:cNvSpPr txBox="1">
              <a:spLocks/>
            </p:cNvSpPr>
            <p:nvPr/>
          </p:nvSpPr>
          <p:spPr bwMode="gray">
            <a:xfrm>
              <a:off x="539999" y="2340000"/>
              <a:ext cx="1800000" cy="720000"/>
            </a:xfrm>
            <a:prstGeom prst="rect">
              <a:avLst/>
            </a:prstGeom>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dirty="0">
                  <a:solidFill>
                    <a:schemeClr val="accent1">
                      <a:lumMod val="50000"/>
                    </a:schemeClr>
                  </a:solidFill>
                  <a:latin typeface="+mj-lt"/>
                </a:rPr>
                <a:t>Basismodule</a:t>
              </a:r>
            </a:p>
          </p:txBody>
        </p:sp>
        <p:cxnSp>
          <p:nvCxnSpPr>
            <p:cNvPr id="77" name="Gerader Verbinder 76">
              <a:extLst>
                <a:ext uri="{FF2B5EF4-FFF2-40B4-BE49-F238E27FC236}">
                  <a16:creationId xmlns:a16="http://schemas.microsoft.com/office/drawing/2014/main" id="{C8012221-C01F-E940-ED49-2180917DA40A}"/>
                </a:ext>
              </a:extLst>
            </p:cNvPr>
            <p:cNvCxnSpPr>
              <a:cxnSpLocks noChangeAspect="1"/>
            </p:cNvCxnSpPr>
            <p:nvPr/>
          </p:nvCxnSpPr>
          <p:spPr bwMode="gray">
            <a:xfrm>
              <a:off x="540070" y="3168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uppieren 33">
            <a:extLst>
              <a:ext uri="{FF2B5EF4-FFF2-40B4-BE49-F238E27FC236}">
                <a16:creationId xmlns:a16="http://schemas.microsoft.com/office/drawing/2014/main" id="{12A5CD6E-4D41-3ACD-F68B-F097B213639A}"/>
              </a:ext>
            </a:extLst>
          </p:cNvPr>
          <p:cNvGrpSpPr/>
          <p:nvPr/>
        </p:nvGrpSpPr>
        <p:grpSpPr bwMode="gray">
          <a:xfrm>
            <a:off x="3272043" y="2340000"/>
            <a:ext cx="1800000" cy="828000"/>
            <a:chOff x="3272043" y="2340000"/>
            <a:chExt cx="1800000" cy="828000"/>
          </a:xfrm>
        </p:grpSpPr>
        <p:sp>
          <p:nvSpPr>
            <p:cNvPr id="20" name="Inhaltsplatzhalter 5">
              <a:extLst>
                <a:ext uri="{FF2B5EF4-FFF2-40B4-BE49-F238E27FC236}">
                  <a16:creationId xmlns:a16="http://schemas.microsoft.com/office/drawing/2014/main" id="{291EA86B-25E5-45E5-800A-F4ABD723843D}"/>
                </a:ext>
              </a:extLst>
            </p:cNvPr>
            <p:cNvSpPr txBox="1">
              <a:spLocks/>
            </p:cNvSpPr>
            <p:nvPr/>
          </p:nvSpPr>
          <p:spPr bwMode="gray">
            <a:xfrm>
              <a:off x="3272043" y="2340000"/>
              <a:ext cx="1800000" cy="720000"/>
            </a:xfrm>
            <a:prstGeom prst="rect">
              <a:avLst/>
            </a:prstGeom>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600" b="1" dirty="0">
                  <a:solidFill>
                    <a:schemeClr val="accent1">
                      <a:lumMod val="50000"/>
                    </a:schemeClr>
                  </a:solidFill>
                  <a:latin typeface="+mj-lt"/>
                </a:rPr>
                <a:t>Individuelle Kombinations-</a:t>
              </a:r>
              <a:br>
                <a:rPr lang="de-DE" sz="1600" b="1" dirty="0">
                  <a:solidFill>
                    <a:schemeClr val="accent1">
                      <a:lumMod val="50000"/>
                    </a:schemeClr>
                  </a:solidFill>
                  <a:latin typeface="+mj-lt"/>
                </a:rPr>
              </a:br>
              <a:r>
                <a:rPr lang="de-DE" sz="1600" b="1" dirty="0">
                  <a:solidFill>
                    <a:schemeClr val="accent1">
                      <a:lumMod val="50000"/>
                    </a:schemeClr>
                  </a:solidFill>
                  <a:latin typeface="+mj-lt"/>
                </a:rPr>
                <a:t>möglichkeiten</a:t>
              </a:r>
            </a:p>
          </p:txBody>
        </p:sp>
        <p:cxnSp>
          <p:nvCxnSpPr>
            <p:cNvPr id="88" name="Gerader Verbinder 87">
              <a:extLst>
                <a:ext uri="{FF2B5EF4-FFF2-40B4-BE49-F238E27FC236}">
                  <a16:creationId xmlns:a16="http://schemas.microsoft.com/office/drawing/2014/main" id="{350BF581-E544-CC55-BA2A-8C11F3032707}"/>
                </a:ext>
              </a:extLst>
            </p:cNvPr>
            <p:cNvCxnSpPr>
              <a:cxnSpLocks noChangeAspect="1"/>
            </p:cNvCxnSpPr>
            <p:nvPr/>
          </p:nvCxnSpPr>
          <p:spPr bwMode="gray">
            <a:xfrm>
              <a:off x="3992043" y="3168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5F2B96FB-C180-2F43-B71F-60DC886B9489}"/>
              </a:ext>
            </a:extLst>
          </p:cNvPr>
          <p:cNvGrpSpPr/>
          <p:nvPr/>
        </p:nvGrpSpPr>
        <p:grpSpPr bwMode="gray">
          <a:xfrm>
            <a:off x="5644800" y="2340000"/>
            <a:ext cx="1800000" cy="828000"/>
            <a:chOff x="5644800" y="2340000"/>
            <a:chExt cx="1800000" cy="828000"/>
          </a:xfrm>
        </p:grpSpPr>
        <p:sp>
          <p:nvSpPr>
            <p:cNvPr id="21" name="Inhaltsplatzhalter 5">
              <a:extLst>
                <a:ext uri="{FF2B5EF4-FFF2-40B4-BE49-F238E27FC236}">
                  <a16:creationId xmlns:a16="http://schemas.microsoft.com/office/drawing/2014/main" id="{0F66EBFF-9CB4-474F-A046-518E972EE00C}"/>
                </a:ext>
              </a:extLst>
            </p:cNvPr>
            <p:cNvSpPr txBox="1">
              <a:spLocks/>
            </p:cNvSpPr>
            <p:nvPr/>
          </p:nvSpPr>
          <p:spPr bwMode="gray">
            <a:xfrm>
              <a:off x="5644800" y="2340000"/>
              <a:ext cx="1800000" cy="720000"/>
            </a:xfrm>
            <a:prstGeom prst="rect">
              <a:avLst/>
            </a:prstGeom>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de-DE" sz="1600" b="1" dirty="0">
                  <a:solidFill>
                    <a:schemeClr val="accent1">
                      <a:lumMod val="50000"/>
                    </a:schemeClr>
                  </a:solidFill>
                  <a:latin typeface="+mj-lt"/>
                </a:rPr>
                <a:t>Produkt-</a:t>
              </a:r>
              <a:br>
                <a:rPr lang="de-DE" sz="1600" b="1" dirty="0">
                  <a:solidFill>
                    <a:schemeClr val="accent1">
                      <a:lumMod val="50000"/>
                    </a:schemeClr>
                  </a:solidFill>
                  <a:latin typeface="+mj-lt"/>
                </a:rPr>
              </a:br>
              <a:r>
                <a:rPr lang="de-DE" sz="1600" b="1" dirty="0">
                  <a:solidFill>
                    <a:schemeClr val="accent1">
                      <a:lumMod val="50000"/>
                    </a:schemeClr>
                  </a:solidFill>
                  <a:latin typeface="+mj-lt"/>
                </a:rPr>
                <a:t>variationen</a:t>
              </a:r>
            </a:p>
          </p:txBody>
        </p:sp>
        <p:cxnSp>
          <p:nvCxnSpPr>
            <p:cNvPr id="91" name="Gerader Verbinder 90">
              <a:extLst>
                <a:ext uri="{FF2B5EF4-FFF2-40B4-BE49-F238E27FC236}">
                  <a16:creationId xmlns:a16="http://schemas.microsoft.com/office/drawing/2014/main" id="{CEB9B3F3-C4C6-3E7A-9BF1-2FC9E45CCC10}"/>
                </a:ext>
              </a:extLst>
            </p:cNvPr>
            <p:cNvCxnSpPr>
              <a:cxnSpLocks noChangeAspect="1"/>
            </p:cNvCxnSpPr>
            <p:nvPr/>
          </p:nvCxnSpPr>
          <p:spPr bwMode="gray">
            <a:xfrm>
              <a:off x="6364800" y="3168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pic>
        <p:nvPicPr>
          <p:cNvPr id="7" name="Grafik 6" descr="Ein Bild, das Text enthält.&#10;&#10;Automatisch generierte Beschreibung">
            <a:extLst>
              <a:ext uri="{FF2B5EF4-FFF2-40B4-BE49-F238E27FC236}">
                <a16:creationId xmlns:a16="http://schemas.microsoft.com/office/drawing/2014/main" id="{013973F9-E71F-057D-2957-6D43D849B51A}"/>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22731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10D5A107-E91D-43F1-9A77-23CFC843A31C}"/>
              </a:ext>
            </a:extLst>
          </p:cNvPr>
          <p:cNvPicPr>
            <a:picLocks noGrp="1" noChangeAspect="1"/>
          </p:cNvPicPr>
          <p:nvPr>
            <p:ph type="pic" sz="quarter" idx="14"/>
          </p:nvPr>
        </p:nvPicPr>
        <p:blipFill>
          <a:blip r:embed="rId2"/>
          <a:srcRect l="30630" r="30630"/>
          <a:stretch>
            <a:fillRect/>
          </a:stretch>
        </p:blipFill>
        <p:spPr bwMode="gray"/>
      </p:pic>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unser Angebot auf unsere unterschiedlichen Kunden anpassen?</a:t>
            </a:r>
          </a:p>
          <a:p>
            <a:pPr>
              <a:lnSpc>
                <a:spcPct val="90000"/>
              </a:lnSpc>
              <a:spcAft>
                <a:spcPts val="1000"/>
              </a:spcAft>
            </a:pPr>
            <a:r>
              <a:rPr lang="de-DE" sz="1600" dirty="0">
                <a:solidFill>
                  <a:schemeClr val="bg1"/>
                </a:solidFill>
              </a:rPr>
              <a:t>Welche Bereiche sind aus Kundensicht besonders für eine Individualisierung geeignet?</a:t>
            </a:r>
          </a:p>
          <a:p>
            <a:pPr>
              <a:lnSpc>
                <a:spcPct val="90000"/>
              </a:lnSpc>
              <a:spcAft>
                <a:spcPts val="1000"/>
              </a:spcAft>
            </a:pPr>
            <a:r>
              <a:rPr lang="de-DE" sz="1600" dirty="0">
                <a:solidFill>
                  <a:schemeClr val="bg1"/>
                </a:solidFill>
              </a:rPr>
              <a:t>Können wir unseren Back-End-Prozess bei der Mass Customization effizient gestalten?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90BEBBEB-322C-4483-8831-F0750C901464}"/>
              </a:ext>
            </a:extLst>
          </p:cNvPr>
          <p:cNvSpPr>
            <a:spLocks noGrp="1"/>
          </p:cNvSpPr>
          <p:nvPr>
            <p:ph sz="half" idx="1"/>
          </p:nvPr>
        </p:nvSpPr>
        <p:spPr bwMode="gray"/>
        <p:txBody>
          <a:bodyPr vert="horz" lIns="0" tIns="1980000" rIns="360000" bIns="0" rtlCol="0">
            <a:noAutofit/>
          </a:bodyPr>
          <a:lstStyle/>
          <a:p>
            <a:pPr marL="0" indent="0">
              <a:buNone/>
            </a:pPr>
            <a:r>
              <a:rPr lang="de-DE" sz="1600" dirty="0"/>
              <a:t>Sogar auf dem Nahrungsmittelmarkt umsetzbar: Auf der Website des Unternehmens </a:t>
            </a:r>
            <a:r>
              <a:rPr lang="de-DE" sz="1600" b="1" dirty="0">
                <a:latin typeface="+mj-lt"/>
              </a:rPr>
              <a:t>myMuesli </a:t>
            </a:r>
            <a:r>
              <a:rPr lang="de-DE" sz="1600" dirty="0"/>
              <a:t>können sich Kunden mit Hilfe verschiedener Zutatenoptionen ihr individuelles Müsli zusammenstellen.</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Mass Customization Beispiel</a:t>
            </a:r>
          </a:p>
        </p:txBody>
      </p:sp>
      <p:sp>
        <p:nvSpPr>
          <p:cNvPr id="11" name="Inhaltsplatzhalter 25">
            <a:extLst>
              <a:ext uri="{FF2B5EF4-FFF2-40B4-BE49-F238E27FC236}">
                <a16:creationId xmlns:a16="http://schemas.microsoft.com/office/drawing/2014/main" id="{16FE7E84-F6B1-418C-9726-A159B5F146B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myMuesli</a:t>
            </a:r>
          </a:p>
        </p:txBody>
      </p:sp>
      <p:cxnSp>
        <p:nvCxnSpPr>
          <p:cNvPr id="13" name="Gerader Verbinder 12">
            <a:extLst>
              <a:ext uri="{FF2B5EF4-FFF2-40B4-BE49-F238E27FC236}">
                <a16:creationId xmlns:a16="http://schemas.microsoft.com/office/drawing/2014/main" id="{AFBC0C26-3A92-496A-9F3A-9BD35795B0A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DAFF21A4-5974-4829-A246-325B362A9CFC}"/>
              </a:ext>
            </a:extLst>
          </p:cNvPr>
          <p:cNvGrpSpPr>
            <a:grpSpLocks noChangeAspect="1"/>
          </p:cNvGrpSpPr>
          <p:nvPr/>
        </p:nvGrpSpPr>
        <p:grpSpPr bwMode="gray">
          <a:xfrm>
            <a:off x="540070" y="2172000"/>
            <a:ext cx="1080000" cy="240000"/>
            <a:chOff x="3219450" y="2790825"/>
            <a:chExt cx="5752147" cy="1278253"/>
          </a:xfrm>
        </p:grpSpPr>
        <p:sp>
          <p:nvSpPr>
            <p:cNvPr id="20" name="Freihandform: Form 19">
              <a:extLst>
                <a:ext uri="{FF2B5EF4-FFF2-40B4-BE49-F238E27FC236}">
                  <a16:creationId xmlns:a16="http://schemas.microsoft.com/office/drawing/2014/main" id="{EC0ADDF7-0837-43DA-8CD6-104709FB2EAC}"/>
                </a:ext>
              </a:extLst>
            </p:cNvPr>
            <p:cNvSpPr/>
            <p:nvPr/>
          </p:nvSpPr>
          <p:spPr bwMode="gray">
            <a:xfrm>
              <a:off x="5056822" y="2790825"/>
              <a:ext cx="3914775" cy="986789"/>
            </a:xfrm>
            <a:custGeom>
              <a:avLst/>
              <a:gdLst>
                <a:gd name="connsiteX0" fmla="*/ 2498408 w 3914775"/>
                <a:gd name="connsiteY0" fmla="*/ 566738 h 986789"/>
                <a:gd name="connsiteX1" fmla="*/ 2212658 w 3914775"/>
                <a:gd name="connsiteY1" fmla="*/ 294323 h 986789"/>
                <a:gd name="connsiteX2" fmla="*/ 1874520 w 3914775"/>
                <a:gd name="connsiteY2" fmla="*/ 630555 h 986789"/>
                <a:gd name="connsiteX3" fmla="*/ 2216468 w 3914775"/>
                <a:gd name="connsiteY3" fmla="*/ 984885 h 986789"/>
                <a:gd name="connsiteX4" fmla="*/ 2498408 w 3914775"/>
                <a:gd name="connsiteY4" fmla="*/ 768668 h 986789"/>
                <a:gd name="connsiteX5" fmla="*/ 2445068 w 3914775"/>
                <a:gd name="connsiteY5" fmla="*/ 709613 h 986789"/>
                <a:gd name="connsiteX6" fmla="*/ 2393633 w 3914775"/>
                <a:gd name="connsiteY6" fmla="*/ 733425 h 986789"/>
                <a:gd name="connsiteX7" fmla="*/ 2266950 w 3914775"/>
                <a:gd name="connsiteY7" fmla="*/ 781050 h 986789"/>
                <a:gd name="connsiteX8" fmla="*/ 2127885 w 3914775"/>
                <a:gd name="connsiteY8" fmla="*/ 692468 h 986789"/>
                <a:gd name="connsiteX9" fmla="*/ 2436495 w 3914775"/>
                <a:gd name="connsiteY9" fmla="*/ 642938 h 986789"/>
                <a:gd name="connsiteX10" fmla="*/ 2498408 w 3914775"/>
                <a:gd name="connsiteY10" fmla="*/ 566738 h 986789"/>
                <a:gd name="connsiteX11" fmla="*/ 2107883 w 3914775"/>
                <a:gd name="connsiteY11" fmla="*/ 565785 h 986789"/>
                <a:gd name="connsiteX12" fmla="*/ 2182178 w 3914775"/>
                <a:gd name="connsiteY12" fmla="*/ 434340 h 986789"/>
                <a:gd name="connsiteX13" fmla="*/ 2250758 w 3914775"/>
                <a:gd name="connsiteY13" fmla="*/ 541973 h 986789"/>
                <a:gd name="connsiteX14" fmla="*/ 2107883 w 3914775"/>
                <a:gd name="connsiteY14" fmla="*/ 565785 h 986789"/>
                <a:gd name="connsiteX15" fmla="*/ 785813 w 3914775"/>
                <a:gd name="connsiteY15" fmla="*/ 295275 h 986789"/>
                <a:gd name="connsiteX16" fmla="*/ 523875 w 3914775"/>
                <a:gd name="connsiteY16" fmla="*/ 358140 h 986789"/>
                <a:gd name="connsiteX17" fmla="*/ 300038 w 3914775"/>
                <a:gd name="connsiteY17" fmla="*/ 295275 h 986789"/>
                <a:gd name="connsiteX18" fmla="*/ 57150 w 3914775"/>
                <a:gd name="connsiteY18" fmla="*/ 336233 h 986789"/>
                <a:gd name="connsiteX19" fmla="*/ 0 w 3914775"/>
                <a:gd name="connsiteY19" fmla="*/ 421958 h 986789"/>
                <a:gd name="connsiteX20" fmla="*/ 0 w 3914775"/>
                <a:gd name="connsiteY20" fmla="*/ 933450 h 986789"/>
                <a:gd name="connsiteX21" fmla="*/ 34290 w 3914775"/>
                <a:gd name="connsiteY21" fmla="*/ 967740 h 986789"/>
                <a:gd name="connsiteX22" fmla="*/ 237173 w 3914775"/>
                <a:gd name="connsiteY22" fmla="*/ 967740 h 986789"/>
                <a:gd name="connsiteX23" fmla="*/ 271463 w 3914775"/>
                <a:gd name="connsiteY23" fmla="*/ 933450 h 986789"/>
                <a:gd name="connsiteX24" fmla="*/ 271463 w 3914775"/>
                <a:gd name="connsiteY24" fmla="*/ 501015 h 986789"/>
                <a:gd name="connsiteX25" fmla="*/ 324803 w 3914775"/>
                <a:gd name="connsiteY25" fmla="*/ 436245 h 986789"/>
                <a:gd name="connsiteX26" fmla="*/ 378143 w 3914775"/>
                <a:gd name="connsiteY26" fmla="*/ 501015 h 986789"/>
                <a:gd name="connsiteX27" fmla="*/ 378143 w 3914775"/>
                <a:gd name="connsiteY27" fmla="*/ 933450 h 986789"/>
                <a:gd name="connsiteX28" fmla="*/ 412433 w 3914775"/>
                <a:gd name="connsiteY28" fmla="*/ 967740 h 986789"/>
                <a:gd name="connsiteX29" fmla="*/ 615315 w 3914775"/>
                <a:gd name="connsiteY29" fmla="*/ 967740 h 986789"/>
                <a:gd name="connsiteX30" fmla="*/ 649605 w 3914775"/>
                <a:gd name="connsiteY30" fmla="*/ 933450 h 986789"/>
                <a:gd name="connsiteX31" fmla="*/ 649605 w 3914775"/>
                <a:gd name="connsiteY31" fmla="*/ 501015 h 986789"/>
                <a:gd name="connsiteX32" fmla="*/ 702945 w 3914775"/>
                <a:gd name="connsiteY32" fmla="*/ 436245 h 986789"/>
                <a:gd name="connsiteX33" fmla="*/ 756285 w 3914775"/>
                <a:gd name="connsiteY33" fmla="*/ 501015 h 986789"/>
                <a:gd name="connsiteX34" fmla="*/ 756285 w 3914775"/>
                <a:gd name="connsiteY34" fmla="*/ 933450 h 986789"/>
                <a:gd name="connsiteX35" fmla="*/ 790575 w 3914775"/>
                <a:gd name="connsiteY35" fmla="*/ 967740 h 986789"/>
                <a:gd name="connsiteX36" fmla="*/ 993458 w 3914775"/>
                <a:gd name="connsiteY36" fmla="*/ 967740 h 986789"/>
                <a:gd name="connsiteX37" fmla="*/ 1027747 w 3914775"/>
                <a:gd name="connsiteY37" fmla="*/ 933450 h 986789"/>
                <a:gd name="connsiteX38" fmla="*/ 1027747 w 3914775"/>
                <a:gd name="connsiteY38" fmla="*/ 489585 h 986789"/>
                <a:gd name="connsiteX39" fmla="*/ 785813 w 3914775"/>
                <a:gd name="connsiteY39" fmla="*/ 295275 h 986789"/>
                <a:gd name="connsiteX40" fmla="*/ 1746885 w 3914775"/>
                <a:gd name="connsiteY40" fmla="*/ 312420 h 986789"/>
                <a:gd name="connsiteX41" fmla="*/ 1542098 w 3914775"/>
                <a:gd name="connsiteY41" fmla="*/ 312420 h 986789"/>
                <a:gd name="connsiteX42" fmla="*/ 1507808 w 3914775"/>
                <a:gd name="connsiteY42" fmla="*/ 346710 h 986789"/>
                <a:gd name="connsiteX43" fmla="*/ 1507808 w 3914775"/>
                <a:gd name="connsiteY43" fmla="*/ 775335 h 986789"/>
                <a:gd name="connsiteX44" fmla="*/ 1460183 w 3914775"/>
                <a:gd name="connsiteY44" fmla="*/ 822960 h 986789"/>
                <a:gd name="connsiteX45" fmla="*/ 1412558 w 3914775"/>
                <a:gd name="connsiteY45" fmla="*/ 775335 h 986789"/>
                <a:gd name="connsiteX46" fmla="*/ 1412558 w 3914775"/>
                <a:gd name="connsiteY46" fmla="*/ 346710 h 986789"/>
                <a:gd name="connsiteX47" fmla="*/ 1378268 w 3914775"/>
                <a:gd name="connsiteY47" fmla="*/ 312420 h 986789"/>
                <a:gd name="connsiteX48" fmla="*/ 1172528 w 3914775"/>
                <a:gd name="connsiteY48" fmla="*/ 312420 h 986789"/>
                <a:gd name="connsiteX49" fmla="*/ 1138238 w 3914775"/>
                <a:gd name="connsiteY49" fmla="*/ 346710 h 986789"/>
                <a:gd name="connsiteX50" fmla="*/ 1138238 w 3914775"/>
                <a:gd name="connsiteY50" fmla="*/ 777240 h 986789"/>
                <a:gd name="connsiteX51" fmla="*/ 1464945 w 3914775"/>
                <a:gd name="connsiteY51" fmla="*/ 985838 h 986789"/>
                <a:gd name="connsiteX52" fmla="*/ 1729740 w 3914775"/>
                <a:gd name="connsiteY52" fmla="*/ 938213 h 986789"/>
                <a:gd name="connsiteX53" fmla="*/ 1781175 w 3914775"/>
                <a:gd name="connsiteY53" fmla="*/ 835343 h 986789"/>
                <a:gd name="connsiteX54" fmla="*/ 1781175 w 3914775"/>
                <a:gd name="connsiteY54" fmla="*/ 346710 h 986789"/>
                <a:gd name="connsiteX55" fmla="*/ 1746885 w 3914775"/>
                <a:gd name="connsiteY55" fmla="*/ 312420 h 986789"/>
                <a:gd name="connsiteX56" fmla="*/ 2822258 w 3914775"/>
                <a:gd name="connsiteY56" fmla="*/ 461010 h 986789"/>
                <a:gd name="connsiteX57" fmla="*/ 2866073 w 3914775"/>
                <a:gd name="connsiteY57" fmla="*/ 418148 h 986789"/>
                <a:gd name="connsiteX58" fmla="*/ 2928938 w 3914775"/>
                <a:gd name="connsiteY58" fmla="*/ 465773 h 986789"/>
                <a:gd name="connsiteX59" fmla="*/ 3039428 w 3914775"/>
                <a:gd name="connsiteY59" fmla="*/ 531495 h 986789"/>
                <a:gd name="connsiteX60" fmla="*/ 3138488 w 3914775"/>
                <a:gd name="connsiteY60" fmla="*/ 442913 h 986789"/>
                <a:gd name="connsiteX61" fmla="*/ 2866073 w 3914775"/>
                <a:gd name="connsiteY61" fmla="*/ 295275 h 986789"/>
                <a:gd name="connsiteX62" fmla="*/ 2573655 w 3914775"/>
                <a:gd name="connsiteY62" fmla="*/ 498158 h 986789"/>
                <a:gd name="connsiteX63" fmla="*/ 2897505 w 3914775"/>
                <a:gd name="connsiteY63" fmla="*/ 799148 h 986789"/>
                <a:gd name="connsiteX64" fmla="*/ 2854643 w 3914775"/>
                <a:gd name="connsiteY64" fmla="*/ 840105 h 986789"/>
                <a:gd name="connsiteX65" fmla="*/ 2782253 w 3914775"/>
                <a:gd name="connsiteY65" fmla="*/ 784860 h 986789"/>
                <a:gd name="connsiteX66" fmla="*/ 2666048 w 3914775"/>
                <a:gd name="connsiteY66" fmla="*/ 720090 h 986789"/>
                <a:gd name="connsiteX67" fmla="*/ 2559368 w 3914775"/>
                <a:gd name="connsiteY67" fmla="*/ 816293 h 986789"/>
                <a:gd name="connsiteX68" fmla="*/ 2860358 w 3914775"/>
                <a:gd name="connsiteY68" fmla="*/ 986790 h 986789"/>
                <a:gd name="connsiteX69" fmla="*/ 3156585 w 3914775"/>
                <a:gd name="connsiteY69" fmla="*/ 771525 h 986789"/>
                <a:gd name="connsiteX70" fmla="*/ 2822258 w 3914775"/>
                <a:gd name="connsiteY70" fmla="*/ 461010 h 986789"/>
                <a:gd name="connsiteX71" fmla="*/ 3485198 w 3914775"/>
                <a:gd name="connsiteY71" fmla="*/ 0 h 986789"/>
                <a:gd name="connsiteX72" fmla="*/ 3280410 w 3914775"/>
                <a:gd name="connsiteY72" fmla="*/ 0 h 986789"/>
                <a:gd name="connsiteX73" fmla="*/ 3246120 w 3914775"/>
                <a:gd name="connsiteY73" fmla="*/ 34290 h 986789"/>
                <a:gd name="connsiteX74" fmla="*/ 3246120 w 3914775"/>
                <a:gd name="connsiteY74" fmla="*/ 933450 h 986789"/>
                <a:gd name="connsiteX75" fmla="*/ 3280410 w 3914775"/>
                <a:gd name="connsiteY75" fmla="*/ 967740 h 986789"/>
                <a:gd name="connsiteX76" fmla="*/ 3485198 w 3914775"/>
                <a:gd name="connsiteY76" fmla="*/ 967740 h 986789"/>
                <a:gd name="connsiteX77" fmla="*/ 3519488 w 3914775"/>
                <a:gd name="connsiteY77" fmla="*/ 933450 h 986789"/>
                <a:gd name="connsiteX78" fmla="*/ 3519488 w 3914775"/>
                <a:gd name="connsiteY78" fmla="*/ 34290 h 986789"/>
                <a:gd name="connsiteX79" fmla="*/ 3485198 w 3914775"/>
                <a:gd name="connsiteY79" fmla="*/ 0 h 986789"/>
                <a:gd name="connsiteX80" fmla="*/ 3877628 w 3914775"/>
                <a:gd name="connsiteY80" fmla="*/ 312420 h 986789"/>
                <a:gd name="connsiteX81" fmla="*/ 3672840 w 3914775"/>
                <a:gd name="connsiteY81" fmla="*/ 312420 h 986789"/>
                <a:gd name="connsiteX82" fmla="*/ 3638550 w 3914775"/>
                <a:gd name="connsiteY82" fmla="*/ 346710 h 986789"/>
                <a:gd name="connsiteX83" fmla="*/ 3638550 w 3914775"/>
                <a:gd name="connsiteY83" fmla="*/ 933450 h 986789"/>
                <a:gd name="connsiteX84" fmla="*/ 3672840 w 3914775"/>
                <a:gd name="connsiteY84" fmla="*/ 967740 h 986789"/>
                <a:gd name="connsiteX85" fmla="*/ 3877628 w 3914775"/>
                <a:gd name="connsiteY85" fmla="*/ 967740 h 986789"/>
                <a:gd name="connsiteX86" fmla="*/ 3911917 w 3914775"/>
                <a:gd name="connsiteY86" fmla="*/ 933450 h 986789"/>
                <a:gd name="connsiteX87" fmla="*/ 3911917 w 3914775"/>
                <a:gd name="connsiteY87" fmla="*/ 346710 h 986789"/>
                <a:gd name="connsiteX88" fmla="*/ 3877628 w 3914775"/>
                <a:gd name="connsiteY88" fmla="*/ 312420 h 986789"/>
                <a:gd name="connsiteX89" fmla="*/ 3775710 w 3914775"/>
                <a:gd name="connsiteY89" fmla="*/ 262890 h 986789"/>
                <a:gd name="connsiteX90" fmla="*/ 3914775 w 3914775"/>
                <a:gd name="connsiteY90" fmla="*/ 161925 h 986789"/>
                <a:gd name="connsiteX91" fmla="*/ 3775710 w 3914775"/>
                <a:gd name="connsiteY91" fmla="*/ 61913 h 986789"/>
                <a:gd name="connsiteX92" fmla="*/ 3636645 w 3914775"/>
                <a:gd name="connsiteY92" fmla="*/ 161925 h 986789"/>
                <a:gd name="connsiteX93" fmla="*/ 3775710 w 3914775"/>
                <a:gd name="connsiteY93" fmla="*/ 262890 h 9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914775" h="986789">
                  <a:moveTo>
                    <a:pt x="2498408" y="566738"/>
                  </a:moveTo>
                  <a:cubicBezTo>
                    <a:pt x="2498408" y="403860"/>
                    <a:pt x="2370773" y="294323"/>
                    <a:pt x="2212658" y="294323"/>
                  </a:cubicBezTo>
                  <a:cubicBezTo>
                    <a:pt x="2026920" y="294323"/>
                    <a:pt x="1874520" y="398145"/>
                    <a:pt x="1874520" y="630555"/>
                  </a:cubicBezTo>
                  <a:cubicBezTo>
                    <a:pt x="1874520" y="869633"/>
                    <a:pt x="2014538" y="984885"/>
                    <a:pt x="2216468" y="984885"/>
                  </a:cubicBezTo>
                  <a:cubicBezTo>
                    <a:pt x="2356485" y="984885"/>
                    <a:pt x="2498408" y="900113"/>
                    <a:pt x="2498408" y="768668"/>
                  </a:cubicBezTo>
                  <a:cubicBezTo>
                    <a:pt x="2498408" y="733425"/>
                    <a:pt x="2475548" y="709613"/>
                    <a:pt x="2445068" y="709613"/>
                  </a:cubicBezTo>
                  <a:cubicBezTo>
                    <a:pt x="2422208" y="709613"/>
                    <a:pt x="2406968" y="721043"/>
                    <a:pt x="2393633" y="733425"/>
                  </a:cubicBezTo>
                  <a:cubicBezTo>
                    <a:pt x="2374583" y="749618"/>
                    <a:pt x="2326958" y="781050"/>
                    <a:pt x="2266950" y="781050"/>
                  </a:cubicBezTo>
                  <a:cubicBezTo>
                    <a:pt x="2188845" y="781050"/>
                    <a:pt x="2147888" y="745808"/>
                    <a:pt x="2127885" y="692468"/>
                  </a:cubicBezTo>
                  <a:lnTo>
                    <a:pt x="2436495" y="642938"/>
                  </a:lnTo>
                  <a:cubicBezTo>
                    <a:pt x="2478405" y="638175"/>
                    <a:pt x="2498408" y="620078"/>
                    <a:pt x="2498408" y="566738"/>
                  </a:cubicBezTo>
                  <a:moveTo>
                    <a:pt x="2107883" y="565785"/>
                  </a:moveTo>
                  <a:cubicBezTo>
                    <a:pt x="2106930" y="510540"/>
                    <a:pt x="2122170" y="434340"/>
                    <a:pt x="2182178" y="434340"/>
                  </a:cubicBezTo>
                  <a:cubicBezTo>
                    <a:pt x="2236470" y="434340"/>
                    <a:pt x="2250758" y="492443"/>
                    <a:pt x="2250758" y="541973"/>
                  </a:cubicBezTo>
                  <a:lnTo>
                    <a:pt x="2107883" y="565785"/>
                  </a:lnTo>
                  <a:close/>
                  <a:moveTo>
                    <a:pt x="785813" y="295275"/>
                  </a:moveTo>
                  <a:cubicBezTo>
                    <a:pt x="662940" y="295275"/>
                    <a:pt x="578168" y="319088"/>
                    <a:pt x="523875" y="358140"/>
                  </a:cubicBezTo>
                  <a:cubicBezTo>
                    <a:pt x="478155" y="322898"/>
                    <a:pt x="409575" y="295275"/>
                    <a:pt x="300038" y="295275"/>
                  </a:cubicBezTo>
                  <a:cubicBezTo>
                    <a:pt x="204788" y="295275"/>
                    <a:pt x="110490" y="313373"/>
                    <a:pt x="57150" y="336233"/>
                  </a:cubicBezTo>
                  <a:cubicBezTo>
                    <a:pt x="10478" y="355283"/>
                    <a:pt x="0" y="371475"/>
                    <a:pt x="0" y="421958"/>
                  </a:cubicBezTo>
                  <a:lnTo>
                    <a:pt x="0" y="933450"/>
                  </a:lnTo>
                  <a:cubicBezTo>
                    <a:pt x="0" y="956310"/>
                    <a:pt x="11430" y="967740"/>
                    <a:pt x="34290" y="967740"/>
                  </a:cubicBezTo>
                  <a:lnTo>
                    <a:pt x="237173" y="967740"/>
                  </a:lnTo>
                  <a:cubicBezTo>
                    <a:pt x="260033" y="967740"/>
                    <a:pt x="271463" y="956310"/>
                    <a:pt x="271463" y="933450"/>
                  </a:cubicBezTo>
                  <a:lnTo>
                    <a:pt x="271463" y="501015"/>
                  </a:lnTo>
                  <a:cubicBezTo>
                    <a:pt x="271463" y="462915"/>
                    <a:pt x="283845" y="436245"/>
                    <a:pt x="324803" y="436245"/>
                  </a:cubicBezTo>
                  <a:cubicBezTo>
                    <a:pt x="365760" y="436245"/>
                    <a:pt x="378143" y="462915"/>
                    <a:pt x="378143" y="501015"/>
                  </a:cubicBezTo>
                  <a:lnTo>
                    <a:pt x="378143" y="933450"/>
                  </a:lnTo>
                  <a:cubicBezTo>
                    <a:pt x="378143" y="956310"/>
                    <a:pt x="389573" y="967740"/>
                    <a:pt x="412433" y="967740"/>
                  </a:cubicBezTo>
                  <a:lnTo>
                    <a:pt x="615315" y="967740"/>
                  </a:lnTo>
                  <a:cubicBezTo>
                    <a:pt x="638175" y="967740"/>
                    <a:pt x="649605" y="956310"/>
                    <a:pt x="649605" y="933450"/>
                  </a:cubicBezTo>
                  <a:lnTo>
                    <a:pt x="649605" y="501015"/>
                  </a:lnTo>
                  <a:cubicBezTo>
                    <a:pt x="649605" y="462915"/>
                    <a:pt x="661988" y="436245"/>
                    <a:pt x="702945" y="436245"/>
                  </a:cubicBezTo>
                  <a:cubicBezTo>
                    <a:pt x="743903" y="436245"/>
                    <a:pt x="756285" y="462915"/>
                    <a:pt x="756285" y="501015"/>
                  </a:cubicBezTo>
                  <a:lnTo>
                    <a:pt x="756285" y="933450"/>
                  </a:lnTo>
                  <a:cubicBezTo>
                    <a:pt x="756285" y="956310"/>
                    <a:pt x="767715" y="967740"/>
                    <a:pt x="790575" y="967740"/>
                  </a:cubicBezTo>
                  <a:lnTo>
                    <a:pt x="993458" y="967740"/>
                  </a:lnTo>
                  <a:cubicBezTo>
                    <a:pt x="1016318" y="967740"/>
                    <a:pt x="1027747" y="956310"/>
                    <a:pt x="1027747" y="933450"/>
                  </a:cubicBezTo>
                  <a:lnTo>
                    <a:pt x="1027747" y="489585"/>
                  </a:lnTo>
                  <a:cubicBezTo>
                    <a:pt x="1024890" y="370523"/>
                    <a:pt x="916305" y="295275"/>
                    <a:pt x="785813" y="295275"/>
                  </a:cubicBezTo>
                  <a:moveTo>
                    <a:pt x="1746885" y="312420"/>
                  </a:moveTo>
                  <a:lnTo>
                    <a:pt x="1542098" y="312420"/>
                  </a:lnTo>
                  <a:cubicBezTo>
                    <a:pt x="1519238" y="312420"/>
                    <a:pt x="1507808" y="323850"/>
                    <a:pt x="1507808" y="346710"/>
                  </a:cubicBezTo>
                  <a:lnTo>
                    <a:pt x="1507808" y="775335"/>
                  </a:lnTo>
                  <a:cubicBezTo>
                    <a:pt x="1507808" y="806768"/>
                    <a:pt x="1487805" y="822960"/>
                    <a:pt x="1460183" y="822960"/>
                  </a:cubicBezTo>
                  <a:cubicBezTo>
                    <a:pt x="1432560" y="822960"/>
                    <a:pt x="1412558" y="806768"/>
                    <a:pt x="1412558" y="775335"/>
                  </a:cubicBezTo>
                  <a:lnTo>
                    <a:pt x="1412558" y="346710"/>
                  </a:lnTo>
                  <a:cubicBezTo>
                    <a:pt x="1412558" y="323850"/>
                    <a:pt x="1401128" y="312420"/>
                    <a:pt x="1378268" y="312420"/>
                  </a:cubicBezTo>
                  <a:lnTo>
                    <a:pt x="1172528" y="312420"/>
                  </a:lnTo>
                  <a:cubicBezTo>
                    <a:pt x="1149668" y="312420"/>
                    <a:pt x="1138238" y="323850"/>
                    <a:pt x="1138238" y="346710"/>
                  </a:cubicBezTo>
                  <a:lnTo>
                    <a:pt x="1138238" y="777240"/>
                  </a:lnTo>
                  <a:cubicBezTo>
                    <a:pt x="1138238" y="973455"/>
                    <a:pt x="1357313" y="985838"/>
                    <a:pt x="1464945" y="985838"/>
                  </a:cubicBezTo>
                  <a:cubicBezTo>
                    <a:pt x="1576388" y="985838"/>
                    <a:pt x="1685925" y="962978"/>
                    <a:pt x="1729740" y="938213"/>
                  </a:cubicBezTo>
                  <a:cubicBezTo>
                    <a:pt x="1770698" y="914400"/>
                    <a:pt x="1781175" y="882968"/>
                    <a:pt x="1781175" y="835343"/>
                  </a:cubicBezTo>
                  <a:lnTo>
                    <a:pt x="1781175" y="346710"/>
                  </a:lnTo>
                  <a:cubicBezTo>
                    <a:pt x="1781175" y="323850"/>
                    <a:pt x="1769745" y="312420"/>
                    <a:pt x="1746885" y="312420"/>
                  </a:cubicBezTo>
                  <a:moveTo>
                    <a:pt x="2822258" y="461010"/>
                  </a:moveTo>
                  <a:cubicBezTo>
                    <a:pt x="2822258" y="437198"/>
                    <a:pt x="2837498" y="418148"/>
                    <a:pt x="2866073" y="418148"/>
                  </a:cubicBezTo>
                  <a:cubicBezTo>
                    <a:pt x="2895600" y="418148"/>
                    <a:pt x="2912745" y="433388"/>
                    <a:pt x="2928938" y="465773"/>
                  </a:cubicBezTo>
                  <a:cubicBezTo>
                    <a:pt x="2948940" y="506730"/>
                    <a:pt x="2990850" y="531495"/>
                    <a:pt x="3039428" y="531495"/>
                  </a:cubicBezTo>
                  <a:cubicBezTo>
                    <a:pt x="3096578" y="531495"/>
                    <a:pt x="3138488" y="498158"/>
                    <a:pt x="3138488" y="442913"/>
                  </a:cubicBezTo>
                  <a:cubicBezTo>
                    <a:pt x="3138488" y="361950"/>
                    <a:pt x="3041333" y="295275"/>
                    <a:pt x="2866073" y="295275"/>
                  </a:cubicBezTo>
                  <a:cubicBezTo>
                    <a:pt x="2696528" y="295275"/>
                    <a:pt x="2573655" y="361950"/>
                    <a:pt x="2573655" y="498158"/>
                  </a:cubicBezTo>
                  <a:cubicBezTo>
                    <a:pt x="2573655" y="719138"/>
                    <a:pt x="2897505" y="681990"/>
                    <a:pt x="2897505" y="799148"/>
                  </a:cubicBezTo>
                  <a:cubicBezTo>
                    <a:pt x="2897505" y="824865"/>
                    <a:pt x="2878455" y="840105"/>
                    <a:pt x="2854643" y="840105"/>
                  </a:cubicBezTo>
                  <a:cubicBezTo>
                    <a:pt x="2820353" y="840105"/>
                    <a:pt x="2801303" y="820103"/>
                    <a:pt x="2782253" y="784860"/>
                  </a:cubicBezTo>
                  <a:cubicBezTo>
                    <a:pt x="2762250" y="746760"/>
                    <a:pt x="2719388" y="720090"/>
                    <a:pt x="2666048" y="720090"/>
                  </a:cubicBezTo>
                  <a:cubicBezTo>
                    <a:pt x="2600325" y="720090"/>
                    <a:pt x="2559368" y="757238"/>
                    <a:pt x="2559368" y="816293"/>
                  </a:cubicBezTo>
                  <a:cubicBezTo>
                    <a:pt x="2559368" y="900113"/>
                    <a:pt x="2656523" y="986790"/>
                    <a:pt x="2860358" y="986790"/>
                  </a:cubicBezTo>
                  <a:cubicBezTo>
                    <a:pt x="3048953" y="986790"/>
                    <a:pt x="3156585" y="894398"/>
                    <a:pt x="3156585" y="771525"/>
                  </a:cubicBezTo>
                  <a:cubicBezTo>
                    <a:pt x="3157538" y="530543"/>
                    <a:pt x="2822258" y="581025"/>
                    <a:pt x="2822258" y="461010"/>
                  </a:cubicBezTo>
                  <a:moveTo>
                    <a:pt x="3485198" y="0"/>
                  </a:moveTo>
                  <a:lnTo>
                    <a:pt x="3280410" y="0"/>
                  </a:lnTo>
                  <a:cubicBezTo>
                    <a:pt x="3257550" y="0"/>
                    <a:pt x="3246120" y="11430"/>
                    <a:pt x="3246120" y="34290"/>
                  </a:cubicBezTo>
                  <a:lnTo>
                    <a:pt x="3246120" y="933450"/>
                  </a:lnTo>
                  <a:cubicBezTo>
                    <a:pt x="3246120" y="956310"/>
                    <a:pt x="3257550" y="967740"/>
                    <a:pt x="3280410" y="967740"/>
                  </a:cubicBezTo>
                  <a:lnTo>
                    <a:pt x="3485198" y="967740"/>
                  </a:lnTo>
                  <a:cubicBezTo>
                    <a:pt x="3508058" y="967740"/>
                    <a:pt x="3519488" y="956310"/>
                    <a:pt x="3519488" y="933450"/>
                  </a:cubicBezTo>
                  <a:lnTo>
                    <a:pt x="3519488" y="34290"/>
                  </a:lnTo>
                  <a:cubicBezTo>
                    <a:pt x="3519488" y="11430"/>
                    <a:pt x="3508058" y="0"/>
                    <a:pt x="3485198" y="0"/>
                  </a:cubicBezTo>
                  <a:moveTo>
                    <a:pt x="3877628" y="312420"/>
                  </a:moveTo>
                  <a:lnTo>
                    <a:pt x="3672840" y="312420"/>
                  </a:lnTo>
                  <a:cubicBezTo>
                    <a:pt x="3649980" y="312420"/>
                    <a:pt x="3638550" y="323850"/>
                    <a:pt x="3638550" y="346710"/>
                  </a:cubicBezTo>
                  <a:lnTo>
                    <a:pt x="3638550" y="933450"/>
                  </a:lnTo>
                  <a:cubicBezTo>
                    <a:pt x="3638550" y="956310"/>
                    <a:pt x="3649980" y="967740"/>
                    <a:pt x="3672840" y="967740"/>
                  </a:cubicBezTo>
                  <a:lnTo>
                    <a:pt x="3877628" y="967740"/>
                  </a:lnTo>
                  <a:cubicBezTo>
                    <a:pt x="3900488" y="967740"/>
                    <a:pt x="3911917" y="956310"/>
                    <a:pt x="3911917" y="933450"/>
                  </a:cubicBezTo>
                  <a:lnTo>
                    <a:pt x="3911917" y="346710"/>
                  </a:lnTo>
                  <a:cubicBezTo>
                    <a:pt x="3911917" y="323850"/>
                    <a:pt x="3900488" y="312420"/>
                    <a:pt x="3877628" y="312420"/>
                  </a:cubicBezTo>
                  <a:moveTo>
                    <a:pt x="3775710" y="262890"/>
                  </a:moveTo>
                  <a:cubicBezTo>
                    <a:pt x="3863340" y="262890"/>
                    <a:pt x="3914775" y="217170"/>
                    <a:pt x="3914775" y="161925"/>
                  </a:cubicBezTo>
                  <a:cubicBezTo>
                    <a:pt x="3914775" y="106680"/>
                    <a:pt x="3863340" y="61913"/>
                    <a:pt x="3775710" y="61913"/>
                  </a:cubicBezTo>
                  <a:cubicBezTo>
                    <a:pt x="3688080" y="61913"/>
                    <a:pt x="3636645" y="105728"/>
                    <a:pt x="3636645" y="161925"/>
                  </a:cubicBezTo>
                  <a:cubicBezTo>
                    <a:pt x="3636645" y="217170"/>
                    <a:pt x="3688080" y="262890"/>
                    <a:pt x="3775710" y="262890"/>
                  </a:cubicBezTo>
                </a:path>
              </a:pathLst>
            </a:custGeom>
            <a:solidFill>
              <a:srgbClr val="FF9900"/>
            </a:solidFill>
            <a:ln w="9525" cap="flat">
              <a:noFill/>
              <a:prstDash val="solid"/>
              <a:miter/>
            </a:ln>
          </p:spPr>
          <p:txBody>
            <a:bodyPr lIns="0" tIns="0" rIns="0" bIns="0" rtlCol="0" anchor="ctr"/>
            <a:lstStyle/>
            <a:p>
              <a:endParaRPr lang="de-DE" dirty="0"/>
            </a:p>
          </p:txBody>
        </p:sp>
        <p:sp>
          <p:nvSpPr>
            <p:cNvPr id="22" name="Freihandform: Form 21">
              <a:extLst>
                <a:ext uri="{FF2B5EF4-FFF2-40B4-BE49-F238E27FC236}">
                  <a16:creationId xmlns:a16="http://schemas.microsoft.com/office/drawing/2014/main" id="{D95E6597-0B5A-4F8C-BAA6-69EAFC78CFE3}"/>
                </a:ext>
              </a:extLst>
            </p:cNvPr>
            <p:cNvSpPr/>
            <p:nvPr/>
          </p:nvSpPr>
          <p:spPr bwMode="gray">
            <a:xfrm>
              <a:off x="4291964" y="3103244"/>
              <a:ext cx="702944" cy="965834"/>
            </a:xfrm>
            <a:custGeom>
              <a:avLst/>
              <a:gdLst>
                <a:gd name="connsiteX0" fmla="*/ 702945 w 702944"/>
                <a:gd name="connsiteY0" fmla="*/ 34290 h 965834"/>
                <a:gd name="connsiteX1" fmla="*/ 668655 w 702944"/>
                <a:gd name="connsiteY1" fmla="*/ 0 h 965834"/>
                <a:gd name="connsiteX2" fmla="*/ 499110 w 702944"/>
                <a:gd name="connsiteY2" fmla="*/ 0 h 965834"/>
                <a:gd name="connsiteX3" fmla="*/ 457200 w 702944"/>
                <a:gd name="connsiteY3" fmla="*/ 31432 h 965834"/>
                <a:gd name="connsiteX4" fmla="*/ 402907 w 702944"/>
                <a:gd name="connsiteY4" fmla="*/ 281940 h 965834"/>
                <a:gd name="connsiteX5" fmla="*/ 376238 w 702944"/>
                <a:gd name="connsiteY5" fmla="*/ 450533 h 965834"/>
                <a:gd name="connsiteX6" fmla="*/ 373380 w 702944"/>
                <a:gd name="connsiteY6" fmla="*/ 450533 h 965834"/>
                <a:gd name="connsiteX7" fmla="*/ 350520 w 702944"/>
                <a:gd name="connsiteY7" fmla="*/ 281940 h 965834"/>
                <a:gd name="connsiteX8" fmla="*/ 297180 w 702944"/>
                <a:gd name="connsiteY8" fmla="*/ 31432 h 965834"/>
                <a:gd name="connsiteX9" fmla="*/ 255270 w 702944"/>
                <a:gd name="connsiteY9" fmla="*/ 0 h 965834"/>
                <a:gd name="connsiteX10" fmla="*/ 44768 w 702944"/>
                <a:gd name="connsiteY10" fmla="*/ 0 h 965834"/>
                <a:gd name="connsiteX11" fmla="*/ 10477 w 702944"/>
                <a:gd name="connsiteY11" fmla="*/ 34290 h 965834"/>
                <a:gd name="connsiteX12" fmla="*/ 15240 w 702944"/>
                <a:gd name="connsiteY12" fmla="*/ 60960 h 965834"/>
                <a:gd name="connsiteX13" fmla="*/ 243840 w 702944"/>
                <a:gd name="connsiteY13" fmla="*/ 716280 h 965834"/>
                <a:gd name="connsiteX14" fmla="*/ 239077 w 702944"/>
                <a:gd name="connsiteY14" fmla="*/ 734378 h 965834"/>
                <a:gd name="connsiteX15" fmla="*/ 196215 w 702944"/>
                <a:gd name="connsiteY15" fmla="*/ 769620 h 965834"/>
                <a:gd name="connsiteX16" fmla="*/ 95250 w 702944"/>
                <a:gd name="connsiteY16" fmla="*/ 741998 h 965834"/>
                <a:gd name="connsiteX17" fmla="*/ 0 w 702944"/>
                <a:gd name="connsiteY17" fmla="*/ 839153 h 965834"/>
                <a:gd name="connsiteX18" fmla="*/ 181927 w 702944"/>
                <a:gd name="connsiteY18" fmla="*/ 965835 h 965834"/>
                <a:gd name="connsiteX19" fmla="*/ 475298 w 702944"/>
                <a:gd name="connsiteY19" fmla="*/ 737235 h 965834"/>
                <a:gd name="connsiteX20" fmla="*/ 695325 w 702944"/>
                <a:gd name="connsiteY20" fmla="*/ 61913 h 965834"/>
                <a:gd name="connsiteX21" fmla="*/ 702945 w 702944"/>
                <a:gd name="connsiteY21" fmla="*/ 34290 h 96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2944" h="965834">
                  <a:moveTo>
                    <a:pt x="702945" y="34290"/>
                  </a:moveTo>
                  <a:cubicBezTo>
                    <a:pt x="702945" y="11430"/>
                    <a:pt x="691515" y="0"/>
                    <a:pt x="668655" y="0"/>
                  </a:cubicBezTo>
                  <a:lnTo>
                    <a:pt x="499110" y="0"/>
                  </a:lnTo>
                  <a:cubicBezTo>
                    <a:pt x="473393" y="0"/>
                    <a:pt x="461963" y="7620"/>
                    <a:pt x="457200" y="31432"/>
                  </a:cubicBezTo>
                  <a:lnTo>
                    <a:pt x="402907" y="281940"/>
                  </a:lnTo>
                  <a:cubicBezTo>
                    <a:pt x="384810" y="361950"/>
                    <a:pt x="376238" y="450533"/>
                    <a:pt x="376238" y="450533"/>
                  </a:cubicBezTo>
                  <a:lnTo>
                    <a:pt x="373380" y="450533"/>
                  </a:lnTo>
                  <a:cubicBezTo>
                    <a:pt x="373380" y="450533"/>
                    <a:pt x="366713" y="361950"/>
                    <a:pt x="350520" y="281940"/>
                  </a:cubicBezTo>
                  <a:lnTo>
                    <a:pt x="297180" y="31432"/>
                  </a:lnTo>
                  <a:cubicBezTo>
                    <a:pt x="292418" y="7620"/>
                    <a:pt x="280988" y="0"/>
                    <a:pt x="255270" y="0"/>
                  </a:cubicBezTo>
                  <a:lnTo>
                    <a:pt x="44768" y="0"/>
                  </a:lnTo>
                  <a:cubicBezTo>
                    <a:pt x="21908" y="0"/>
                    <a:pt x="10477" y="11430"/>
                    <a:pt x="10477" y="34290"/>
                  </a:cubicBezTo>
                  <a:cubicBezTo>
                    <a:pt x="10477" y="41910"/>
                    <a:pt x="11430" y="52388"/>
                    <a:pt x="15240" y="60960"/>
                  </a:cubicBezTo>
                  <a:lnTo>
                    <a:pt x="243840" y="716280"/>
                  </a:lnTo>
                  <a:lnTo>
                    <a:pt x="239077" y="734378"/>
                  </a:lnTo>
                  <a:cubicBezTo>
                    <a:pt x="234315" y="750570"/>
                    <a:pt x="219075" y="769620"/>
                    <a:pt x="196215" y="769620"/>
                  </a:cubicBezTo>
                  <a:cubicBezTo>
                    <a:pt x="162877" y="769620"/>
                    <a:pt x="150495" y="741998"/>
                    <a:pt x="95250" y="741998"/>
                  </a:cubicBezTo>
                  <a:cubicBezTo>
                    <a:pt x="43815" y="741998"/>
                    <a:pt x="0" y="777240"/>
                    <a:pt x="0" y="839153"/>
                  </a:cubicBezTo>
                  <a:cubicBezTo>
                    <a:pt x="0" y="912495"/>
                    <a:pt x="59055" y="965835"/>
                    <a:pt x="181927" y="965835"/>
                  </a:cubicBezTo>
                  <a:cubicBezTo>
                    <a:pt x="344805" y="965835"/>
                    <a:pt x="429578" y="874395"/>
                    <a:pt x="475298" y="737235"/>
                  </a:cubicBezTo>
                  <a:lnTo>
                    <a:pt x="695325" y="61913"/>
                  </a:lnTo>
                  <a:cubicBezTo>
                    <a:pt x="700088" y="52388"/>
                    <a:pt x="702945" y="41910"/>
                    <a:pt x="702945" y="34290"/>
                  </a:cubicBezTo>
                </a:path>
              </a:pathLst>
            </a:custGeom>
            <a:solidFill>
              <a:srgbClr val="DC0050"/>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FD63D210-5FF5-4D90-AB08-E525B4488D97}"/>
                </a:ext>
              </a:extLst>
            </p:cNvPr>
            <p:cNvSpPr/>
            <p:nvPr/>
          </p:nvSpPr>
          <p:spPr bwMode="gray">
            <a:xfrm>
              <a:off x="3219450" y="3085147"/>
              <a:ext cx="1024889" cy="673417"/>
            </a:xfrm>
            <a:custGeom>
              <a:avLst/>
              <a:gdLst>
                <a:gd name="connsiteX0" fmla="*/ 1024890 w 1024889"/>
                <a:gd name="connsiteY0" fmla="*/ 639128 h 673417"/>
                <a:gd name="connsiteX1" fmla="*/ 1024890 w 1024889"/>
                <a:gd name="connsiteY1" fmla="*/ 195263 h 673417"/>
                <a:gd name="connsiteX2" fmla="*/ 785813 w 1024889"/>
                <a:gd name="connsiteY2" fmla="*/ 0 h 673417"/>
                <a:gd name="connsiteX3" fmla="*/ 523875 w 1024889"/>
                <a:gd name="connsiteY3" fmla="*/ 62865 h 673417"/>
                <a:gd name="connsiteX4" fmla="*/ 300038 w 1024889"/>
                <a:gd name="connsiteY4" fmla="*/ 953 h 673417"/>
                <a:gd name="connsiteX5" fmla="*/ 57150 w 1024889"/>
                <a:gd name="connsiteY5" fmla="*/ 41910 h 673417"/>
                <a:gd name="connsiteX6" fmla="*/ 0 w 1024889"/>
                <a:gd name="connsiteY6" fmla="*/ 127635 h 673417"/>
                <a:gd name="connsiteX7" fmla="*/ 0 w 1024889"/>
                <a:gd name="connsiteY7" fmla="*/ 639128 h 673417"/>
                <a:gd name="connsiteX8" fmla="*/ 34290 w 1024889"/>
                <a:gd name="connsiteY8" fmla="*/ 673418 h 673417"/>
                <a:gd name="connsiteX9" fmla="*/ 237173 w 1024889"/>
                <a:gd name="connsiteY9" fmla="*/ 673418 h 673417"/>
                <a:gd name="connsiteX10" fmla="*/ 271463 w 1024889"/>
                <a:gd name="connsiteY10" fmla="*/ 639128 h 673417"/>
                <a:gd name="connsiteX11" fmla="*/ 271463 w 1024889"/>
                <a:gd name="connsiteY11" fmla="*/ 206692 h 673417"/>
                <a:gd name="connsiteX12" fmla="*/ 324803 w 1024889"/>
                <a:gd name="connsiteY12" fmla="*/ 141923 h 673417"/>
                <a:gd name="connsiteX13" fmla="*/ 378143 w 1024889"/>
                <a:gd name="connsiteY13" fmla="*/ 206692 h 673417"/>
                <a:gd name="connsiteX14" fmla="*/ 378143 w 1024889"/>
                <a:gd name="connsiteY14" fmla="*/ 639128 h 673417"/>
                <a:gd name="connsiteX15" fmla="*/ 412433 w 1024889"/>
                <a:gd name="connsiteY15" fmla="*/ 673418 h 673417"/>
                <a:gd name="connsiteX16" fmla="*/ 615315 w 1024889"/>
                <a:gd name="connsiteY16" fmla="*/ 673418 h 673417"/>
                <a:gd name="connsiteX17" fmla="*/ 649605 w 1024889"/>
                <a:gd name="connsiteY17" fmla="*/ 639128 h 673417"/>
                <a:gd name="connsiteX18" fmla="*/ 649605 w 1024889"/>
                <a:gd name="connsiteY18" fmla="*/ 206692 h 673417"/>
                <a:gd name="connsiteX19" fmla="*/ 702945 w 1024889"/>
                <a:gd name="connsiteY19" fmla="*/ 141923 h 673417"/>
                <a:gd name="connsiteX20" fmla="*/ 756285 w 1024889"/>
                <a:gd name="connsiteY20" fmla="*/ 206692 h 673417"/>
                <a:gd name="connsiteX21" fmla="*/ 756285 w 1024889"/>
                <a:gd name="connsiteY21" fmla="*/ 639128 h 673417"/>
                <a:gd name="connsiteX22" fmla="*/ 790575 w 1024889"/>
                <a:gd name="connsiteY22" fmla="*/ 673418 h 673417"/>
                <a:gd name="connsiteX23" fmla="*/ 990600 w 1024889"/>
                <a:gd name="connsiteY23" fmla="*/ 673418 h 673417"/>
                <a:gd name="connsiteX24" fmla="*/ 1024890 w 1024889"/>
                <a:gd name="connsiteY24" fmla="*/ 639128 h 67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4889" h="673417">
                  <a:moveTo>
                    <a:pt x="1024890" y="639128"/>
                  </a:moveTo>
                  <a:lnTo>
                    <a:pt x="1024890" y="195263"/>
                  </a:lnTo>
                  <a:cubicBezTo>
                    <a:pt x="1024890" y="76200"/>
                    <a:pt x="916305" y="0"/>
                    <a:pt x="785813" y="0"/>
                  </a:cubicBezTo>
                  <a:cubicBezTo>
                    <a:pt x="662940" y="0"/>
                    <a:pt x="578168" y="23813"/>
                    <a:pt x="523875" y="62865"/>
                  </a:cubicBezTo>
                  <a:cubicBezTo>
                    <a:pt x="478155" y="28575"/>
                    <a:pt x="409575" y="953"/>
                    <a:pt x="300038" y="953"/>
                  </a:cubicBezTo>
                  <a:cubicBezTo>
                    <a:pt x="204788" y="953"/>
                    <a:pt x="110490" y="19050"/>
                    <a:pt x="57150" y="41910"/>
                  </a:cubicBezTo>
                  <a:cubicBezTo>
                    <a:pt x="10478" y="60960"/>
                    <a:pt x="0" y="77153"/>
                    <a:pt x="0" y="127635"/>
                  </a:cubicBezTo>
                  <a:lnTo>
                    <a:pt x="0" y="639128"/>
                  </a:lnTo>
                  <a:cubicBezTo>
                    <a:pt x="0" y="661988"/>
                    <a:pt x="11430" y="673418"/>
                    <a:pt x="34290" y="673418"/>
                  </a:cubicBezTo>
                  <a:lnTo>
                    <a:pt x="237173" y="673418"/>
                  </a:lnTo>
                  <a:cubicBezTo>
                    <a:pt x="260033" y="673418"/>
                    <a:pt x="271463" y="661988"/>
                    <a:pt x="271463" y="639128"/>
                  </a:cubicBezTo>
                  <a:lnTo>
                    <a:pt x="271463" y="206692"/>
                  </a:lnTo>
                  <a:cubicBezTo>
                    <a:pt x="271463" y="168592"/>
                    <a:pt x="283845" y="141923"/>
                    <a:pt x="324803" y="141923"/>
                  </a:cubicBezTo>
                  <a:cubicBezTo>
                    <a:pt x="364808" y="141923"/>
                    <a:pt x="378143" y="168592"/>
                    <a:pt x="378143" y="206692"/>
                  </a:cubicBezTo>
                  <a:lnTo>
                    <a:pt x="378143" y="639128"/>
                  </a:lnTo>
                  <a:cubicBezTo>
                    <a:pt x="378143" y="661988"/>
                    <a:pt x="389573" y="673418"/>
                    <a:pt x="412433" y="673418"/>
                  </a:cubicBezTo>
                  <a:lnTo>
                    <a:pt x="615315" y="673418"/>
                  </a:lnTo>
                  <a:cubicBezTo>
                    <a:pt x="638175" y="673418"/>
                    <a:pt x="649605" y="661988"/>
                    <a:pt x="649605" y="639128"/>
                  </a:cubicBezTo>
                  <a:lnTo>
                    <a:pt x="649605" y="206692"/>
                  </a:lnTo>
                  <a:cubicBezTo>
                    <a:pt x="649605" y="168592"/>
                    <a:pt x="661988" y="141923"/>
                    <a:pt x="702945" y="141923"/>
                  </a:cubicBezTo>
                  <a:cubicBezTo>
                    <a:pt x="742950" y="141923"/>
                    <a:pt x="756285" y="168592"/>
                    <a:pt x="756285" y="206692"/>
                  </a:cubicBezTo>
                  <a:lnTo>
                    <a:pt x="756285" y="639128"/>
                  </a:lnTo>
                  <a:cubicBezTo>
                    <a:pt x="756285" y="661988"/>
                    <a:pt x="767715" y="673418"/>
                    <a:pt x="790575" y="673418"/>
                  </a:cubicBezTo>
                  <a:lnTo>
                    <a:pt x="990600" y="673418"/>
                  </a:lnTo>
                  <a:cubicBezTo>
                    <a:pt x="1013460" y="673418"/>
                    <a:pt x="1024890" y="661988"/>
                    <a:pt x="1024890" y="639128"/>
                  </a:cubicBezTo>
                </a:path>
              </a:pathLst>
            </a:custGeom>
            <a:solidFill>
              <a:srgbClr val="DC0050"/>
            </a:solidFill>
            <a:ln w="9525" cap="flat">
              <a:noFill/>
              <a:prstDash val="solid"/>
              <a:miter/>
            </a:ln>
          </p:spPr>
          <p:txBody>
            <a:bodyPr lIns="0" tIns="0" rIns="0" bIns="0" rtlCol="0" anchor="ctr"/>
            <a:lstStyle/>
            <a:p>
              <a:endParaRPr lang="de-DE" dirty="0"/>
            </a:p>
          </p:txBody>
        </p:sp>
      </p:grpSp>
      <p:grpSp>
        <p:nvGrpSpPr>
          <p:cNvPr id="16" name="Gruppieren 15">
            <a:extLst>
              <a:ext uri="{FF2B5EF4-FFF2-40B4-BE49-F238E27FC236}">
                <a16:creationId xmlns:a16="http://schemas.microsoft.com/office/drawing/2014/main" id="{2D474705-62CB-4DC2-E2F3-14D17EF90395}"/>
              </a:ext>
            </a:extLst>
          </p:cNvPr>
          <p:cNvGrpSpPr/>
          <p:nvPr/>
        </p:nvGrpSpPr>
        <p:grpSpPr bwMode="gray">
          <a:xfrm>
            <a:off x="5200117" y="6241200"/>
            <a:ext cx="1791767" cy="252000"/>
            <a:chOff x="10011075" y="6241200"/>
            <a:chExt cx="1791767" cy="252000"/>
          </a:xfrm>
        </p:grpSpPr>
        <p:sp>
          <p:nvSpPr>
            <p:cNvPr id="17" name="Fußzeile">
              <a:extLst>
                <a:ext uri="{FF2B5EF4-FFF2-40B4-BE49-F238E27FC236}">
                  <a16:creationId xmlns:a16="http://schemas.microsoft.com/office/drawing/2014/main" id="{8ABE2417-4E0C-B2D7-67D2-98825C870ED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8" name="ICON">
              <a:hlinkClick r:id="rId3" action="ppaction://hlinksldjump"/>
              <a:extLst>
                <a:ext uri="{FF2B5EF4-FFF2-40B4-BE49-F238E27FC236}">
                  <a16:creationId xmlns:a16="http://schemas.microsoft.com/office/drawing/2014/main" id="{0CAE5559-3ECF-34F0-87A4-8DAA6A4A357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35496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a:xfrm>
            <a:off x="8234272" y="1512000"/>
            <a:ext cx="3416845" cy="4298400"/>
          </a:xfrm>
        </p:spPr>
        <p:txBody>
          <a:bodyPr anchor="ctr" anchorCtr="0"/>
          <a:lstStyle/>
          <a:p>
            <a:pPr marL="0" indent="0">
              <a:buNone/>
            </a:pPr>
            <a:r>
              <a:rPr lang="de-DE" sz="1800" dirty="0"/>
              <a:t>No Frills (ohne Schnörkel) ist ein Geschäftsmodell, bei dem das </a:t>
            </a:r>
            <a:r>
              <a:rPr lang="de-DE" sz="1800" b="1" dirty="0">
                <a:solidFill>
                  <a:schemeClr val="accent6"/>
                </a:solidFill>
                <a:latin typeface="+mj-lt"/>
              </a:rPr>
              <a:t>Leistungsspektrum zu Gunsten </a:t>
            </a:r>
            <a:br>
              <a:rPr lang="de-DE" sz="1800" b="1" dirty="0">
                <a:solidFill>
                  <a:schemeClr val="accent6"/>
                </a:solidFill>
                <a:latin typeface="+mj-lt"/>
              </a:rPr>
            </a:br>
            <a:r>
              <a:rPr lang="de-DE" sz="1800" b="1" dirty="0">
                <a:solidFill>
                  <a:schemeClr val="accent6"/>
                </a:solidFill>
                <a:latin typeface="+mj-lt"/>
              </a:rPr>
              <a:t>des Preises reduziert </a:t>
            </a:r>
            <a:r>
              <a:rPr lang="de-DE" sz="1800" dirty="0"/>
              <a:t>wird.</a:t>
            </a:r>
          </a:p>
          <a:p>
            <a:pPr marL="0" indent="0">
              <a:buNone/>
            </a:pPr>
            <a:r>
              <a:rPr lang="de-DE" sz="1800" dirty="0"/>
              <a:t>Unternehmen mit einem hohen Standardisierungsgrad können durch Skalen- und Verbundeffekte kosten einsparen.</a:t>
            </a:r>
          </a:p>
          <a:p>
            <a:pPr marL="0" indent="0">
              <a:buNone/>
            </a:pPr>
            <a:r>
              <a:rPr lang="de-DE" sz="1800" dirty="0"/>
              <a:t>Dieses Geschäftsmodell ist besonders für Märkte mit preis-sensitiven Kunden interessant.</a:t>
            </a:r>
          </a:p>
          <a:p>
            <a:pPr marL="0" indent="0">
              <a:buNone/>
            </a:pPr>
            <a:r>
              <a:rPr lang="de-DE" sz="1800" dirty="0"/>
              <a:t>Das Modell hat Erfolg, wenn der geringe Preis die große Masse anspricht und Kunden gewinnen kann.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No Frills</a:t>
            </a:r>
          </a:p>
        </p:txBody>
      </p:sp>
      <p:grpSp>
        <p:nvGrpSpPr>
          <p:cNvPr id="46" name="Gruppieren 45">
            <a:extLst>
              <a:ext uri="{FF2B5EF4-FFF2-40B4-BE49-F238E27FC236}">
                <a16:creationId xmlns:a16="http://schemas.microsoft.com/office/drawing/2014/main" id="{A38C2E5D-DAFF-B19D-F987-43B85653BE9F}"/>
              </a:ext>
            </a:extLst>
          </p:cNvPr>
          <p:cNvGrpSpPr/>
          <p:nvPr/>
        </p:nvGrpSpPr>
        <p:grpSpPr bwMode="gray">
          <a:xfrm>
            <a:off x="5200117" y="6241200"/>
            <a:ext cx="1791767" cy="252000"/>
            <a:chOff x="10011075" y="6241200"/>
            <a:chExt cx="1791767" cy="252000"/>
          </a:xfrm>
        </p:grpSpPr>
        <p:sp>
          <p:nvSpPr>
            <p:cNvPr id="47" name="Fußzeile">
              <a:extLst>
                <a:ext uri="{FF2B5EF4-FFF2-40B4-BE49-F238E27FC236}">
                  <a16:creationId xmlns:a16="http://schemas.microsoft.com/office/drawing/2014/main" id="{BD4AB71B-CC5F-2DED-B004-7401FDE85111}"/>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8" name="ICON">
              <a:hlinkClick r:id="rId2" action="ppaction://hlinksldjump"/>
              <a:extLst>
                <a:ext uri="{FF2B5EF4-FFF2-40B4-BE49-F238E27FC236}">
                  <a16:creationId xmlns:a16="http://schemas.microsoft.com/office/drawing/2014/main" id="{B37B794C-760E-92DB-F4B5-895322C15F9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39" name="Gruppieren 38">
            <a:extLst>
              <a:ext uri="{FF2B5EF4-FFF2-40B4-BE49-F238E27FC236}">
                <a16:creationId xmlns:a16="http://schemas.microsoft.com/office/drawing/2014/main" id="{961926BA-ABC9-4711-B65C-122D3F64B779}"/>
              </a:ext>
            </a:extLst>
          </p:cNvPr>
          <p:cNvGrpSpPr>
            <a:grpSpLocks noChangeAspect="1"/>
          </p:cNvGrpSpPr>
          <p:nvPr/>
        </p:nvGrpSpPr>
        <p:grpSpPr bwMode="gray">
          <a:xfrm>
            <a:off x="810000" y="1692000"/>
            <a:ext cx="1260000" cy="1620000"/>
            <a:chOff x="1070134" y="1759226"/>
            <a:chExt cx="1260000" cy="1620000"/>
          </a:xfrm>
        </p:grpSpPr>
        <p:cxnSp>
          <p:nvCxnSpPr>
            <p:cNvPr id="15" name="Gerader Verbinder 14">
              <a:extLst>
                <a:ext uri="{FF2B5EF4-FFF2-40B4-BE49-F238E27FC236}">
                  <a16:creationId xmlns:a16="http://schemas.microsoft.com/office/drawing/2014/main" id="{29C49123-0E37-4EC0-AF9F-4F61FFE4FEF2}"/>
                </a:ext>
              </a:extLst>
            </p:cNvPr>
            <p:cNvCxnSpPr>
              <a:cxnSpLocks/>
            </p:cNvCxnSpPr>
            <p:nvPr/>
          </p:nvCxnSpPr>
          <p:spPr bwMode="gray">
            <a:xfrm>
              <a:off x="1070134" y="1759226"/>
              <a:ext cx="1" cy="1620000"/>
            </a:xfrm>
            <a:prstGeom prst="line">
              <a:avLst/>
            </a:prstGeom>
            <a:ln w="12700">
              <a:solidFill>
                <a:schemeClr val="accent6"/>
              </a:solidFill>
              <a:tailEnd type="oval" w="sm" len="sm"/>
            </a:ln>
          </p:spPr>
          <p:style>
            <a:lnRef idx="1">
              <a:schemeClr val="accent1"/>
            </a:lnRef>
            <a:fillRef idx="0">
              <a:schemeClr val="accent1"/>
            </a:fillRef>
            <a:effectRef idx="0">
              <a:schemeClr val="accent1"/>
            </a:effectRef>
            <a:fontRef idx="minor">
              <a:schemeClr val="tx1"/>
            </a:fontRef>
          </p:style>
        </p:cxnSp>
        <p:sp>
          <p:nvSpPr>
            <p:cNvPr id="32" name="Inhaltsplatzhalter 5">
              <a:extLst>
                <a:ext uri="{FF2B5EF4-FFF2-40B4-BE49-F238E27FC236}">
                  <a16:creationId xmlns:a16="http://schemas.microsoft.com/office/drawing/2014/main" id="{FB426FCF-BE4B-454E-B255-387F6E8F6BDB}"/>
                </a:ext>
              </a:extLst>
            </p:cNvPr>
            <p:cNvSpPr txBox="1">
              <a:spLocks/>
            </p:cNvSpPr>
            <p:nvPr/>
          </p:nvSpPr>
          <p:spPr bwMode="gray">
            <a:xfrm>
              <a:off x="1070134" y="1759227"/>
              <a:ext cx="1260000" cy="1440000"/>
            </a:xfrm>
            <a:prstGeom prst="rect">
              <a:avLst/>
            </a:prstGeom>
          </p:spPr>
          <p:txBody>
            <a:bodyPr vert="horz" wrap="square" lIns="108000" tIns="0" rIns="0" bIns="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6"/>
                  </a:solidFill>
                  <a:latin typeface="+mj-lt"/>
                </a:rPr>
                <a:t>Ford T-Modell</a:t>
              </a:r>
            </a:p>
            <a:p>
              <a:pPr marL="0" indent="0">
                <a:buFont typeface="Wingdings" panose="05000000000000000000" pitchFamily="2" charset="2"/>
                <a:buNone/>
              </a:pPr>
              <a:r>
                <a:rPr lang="de-DE" sz="1200" dirty="0"/>
                <a:t>„Any customer can have a car painted any colour that he wants, so long as it is black.”</a:t>
              </a:r>
              <a:br>
                <a:rPr lang="de-DE" sz="1200" dirty="0"/>
              </a:br>
              <a:br>
                <a:rPr lang="de-DE" sz="1200" dirty="0"/>
              </a:br>
              <a:r>
                <a:rPr lang="de-DE" sz="1200" i="1" dirty="0"/>
                <a:t>Henry Ford</a:t>
              </a:r>
            </a:p>
          </p:txBody>
        </p:sp>
      </p:grpSp>
      <p:grpSp>
        <p:nvGrpSpPr>
          <p:cNvPr id="42" name="Gruppieren 41">
            <a:extLst>
              <a:ext uri="{FF2B5EF4-FFF2-40B4-BE49-F238E27FC236}">
                <a16:creationId xmlns:a16="http://schemas.microsoft.com/office/drawing/2014/main" id="{612E059A-CC67-473D-83C1-493869F84E61}"/>
              </a:ext>
            </a:extLst>
          </p:cNvPr>
          <p:cNvGrpSpPr>
            <a:grpSpLocks noChangeAspect="1"/>
          </p:cNvGrpSpPr>
          <p:nvPr/>
        </p:nvGrpSpPr>
        <p:grpSpPr bwMode="gray">
          <a:xfrm>
            <a:off x="1843704" y="4010400"/>
            <a:ext cx="1260003" cy="1620000"/>
            <a:chOff x="2179948" y="3857143"/>
            <a:chExt cx="1260003" cy="1620000"/>
          </a:xfrm>
        </p:grpSpPr>
        <p:cxnSp>
          <p:nvCxnSpPr>
            <p:cNvPr id="23" name="Gerader Verbinder 22">
              <a:extLst>
                <a:ext uri="{FF2B5EF4-FFF2-40B4-BE49-F238E27FC236}">
                  <a16:creationId xmlns:a16="http://schemas.microsoft.com/office/drawing/2014/main" id="{3E79CD01-D7E1-47D3-ACAB-B49B5BD88184}"/>
                </a:ext>
              </a:extLst>
            </p:cNvPr>
            <p:cNvCxnSpPr>
              <a:cxnSpLocks/>
            </p:cNvCxnSpPr>
            <p:nvPr/>
          </p:nvCxnSpPr>
          <p:spPr bwMode="gray">
            <a:xfrm>
              <a:off x="2179948" y="3857143"/>
              <a:ext cx="1" cy="1620000"/>
            </a:xfrm>
            <a:prstGeom prst="line">
              <a:avLst/>
            </a:prstGeom>
            <a:ln w="12700">
              <a:solidFill>
                <a:schemeClr val="accent1">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35" name="Inhaltsplatzhalter 5">
              <a:extLst>
                <a:ext uri="{FF2B5EF4-FFF2-40B4-BE49-F238E27FC236}">
                  <a16:creationId xmlns:a16="http://schemas.microsoft.com/office/drawing/2014/main" id="{20B4F4B1-1A75-47E4-A1EF-32DD184A1727}"/>
                </a:ext>
              </a:extLst>
            </p:cNvPr>
            <p:cNvSpPr txBox="1">
              <a:spLocks/>
            </p:cNvSpPr>
            <p:nvPr/>
          </p:nvSpPr>
          <p:spPr bwMode="gray">
            <a:xfrm>
              <a:off x="2179951" y="4037143"/>
              <a:ext cx="1260000" cy="1440000"/>
            </a:xfrm>
            <a:prstGeom prst="rect">
              <a:avLst/>
            </a:prstGeom>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1">
                      <a:lumMod val="50000"/>
                    </a:schemeClr>
                  </a:solidFill>
                  <a:latin typeface="+mj-lt"/>
                </a:rPr>
                <a:t>Aldi</a:t>
              </a:r>
            </a:p>
            <a:p>
              <a:pPr marL="0" indent="0">
                <a:buFont typeface="Wingdings" panose="05000000000000000000" pitchFamily="2" charset="2"/>
                <a:buNone/>
              </a:pPr>
              <a:r>
                <a:rPr lang="de-DE" sz="1200" dirty="0"/>
                <a:t>Verzicht auf Marken </a:t>
              </a:r>
            </a:p>
            <a:p>
              <a:pPr marL="0" indent="0">
                <a:buFont typeface="Wingdings" panose="05000000000000000000" pitchFamily="2" charset="2"/>
                <a:buNone/>
              </a:pPr>
              <a:r>
                <a:rPr lang="de-DE" sz="1200" dirty="0"/>
                <a:t>Reduzierte Produktpalette</a:t>
              </a:r>
            </a:p>
          </p:txBody>
        </p:sp>
      </p:grpSp>
      <p:grpSp>
        <p:nvGrpSpPr>
          <p:cNvPr id="71" name="Gruppieren 70">
            <a:extLst>
              <a:ext uri="{FF2B5EF4-FFF2-40B4-BE49-F238E27FC236}">
                <a16:creationId xmlns:a16="http://schemas.microsoft.com/office/drawing/2014/main" id="{EC2D6F20-0E55-B5CA-B93F-BFBE8B69D084}"/>
              </a:ext>
            </a:extLst>
          </p:cNvPr>
          <p:cNvGrpSpPr>
            <a:grpSpLocks noChangeAspect="1"/>
          </p:cNvGrpSpPr>
          <p:nvPr/>
        </p:nvGrpSpPr>
        <p:grpSpPr bwMode="gray">
          <a:xfrm>
            <a:off x="0" y="3481200"/>
            <a:ext cx="7444800" cy="360000"/>
            <a:chOff x="0" y="3481200"/>
            <a:chExt cx="7444800" cy="360000"/>
          </a:xfrm>
        </p:grpSpPr>
        <p:cxnSp>
          <p:nvCxnSpPr>
            <p:cNvPr id="17" name="Gerader Verbinder 16">
              <a:extLst>
                <a:ext uri="{FF2B5EF4-FFF2-40B4-BE49-F238E27FC236}">
                  <a16:creationId xmlns:a16="http://schemas.microsoft.com/office/drawing/2014/main" id="{3989159E-47B4-0327-62B6-2A764F07E119}"/>
                </a:ext>
              </a:extLst>
            </p:cNvPr>
            <p:cNvCxnSpPr>
              <a:cxnSpLocks/>
            </p:cNvCxnSpPr>
            <p:nvPr/>
          </p:nvCxnSpPr>
          <p:spPr bwMode="gray">
            <a:xfrm>
              <a:off x="0" y="3661200"/>
              <a:ext cx="7444800"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Inhaltsplatzhalter 25">
              <a:extLst>
                <a:ext uri="{FF2B5EF4-FFF2-40B4-BE49-F238E27FC236}">
                  <a16:creationId xmlns:a16="http://schemas.microsoft.com/office/drawing/2014/main" id="{0AA5CD82-6717-206F-C749-77336CEAE60C}"/>
                </a:ext>
              </a:extLst>
            </p:cNvPr>
            <p:cNvSpPr txBox="1">
              <a:spLocks/>
            </p:cNvSpPr>
            <p:nvPr/>
          </p:nvSpPr>
          <p:spPr bwMode="gray">
            <a:xfrm>
              <a:off x="540000"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1908</a:t>
              </a:r>
            </a:p>
          </p:txBody>
        </p:sp>
        <p:sp>
          <p:nvSpPr>
            <p:cNvPr id="50" name="Inhaltsplatzhalter 25">
              <a:extLst>
                <a:ext uri="{FF2B5EF4-FFF2-40B4-BE49-F238E27FC236}">
                  <a16:creationId xmlns:a16="http://schemas.microsoft.com/office/drawing/2014/main" id="{CB08F6D7-EE52-E177-3DC1-A0C5DA704DB3}"/>
                </a:ext>
              </a:extLst>
            </p:cNvPr>
            <p:cNvSpPr txBox="1">
              <a:spLocks/>
            </p:cNvSpPr>
            <p:nvPr/>
          </p:nvSpPr>
          <p:spPr bwMode="gray">
            <a:xfrm>
              <a:off x="1573704"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1913</a:t>
              </a:r>
            </a:p>
          </p:txBody>
        </p:sp>
        <p:sp>
          <p:nvSpPr>
            <p:cNvPr id="51" name="Inhaltsplatzhalter 25">
              <a:extLst>
                <a:ext uri="{FF2B5EF4-FFF2-40B4-BE49-F238E27FC236}">
                  <a16:creationId xmlns:a16="http://schemas.microsoft.com/office/drawing/2014/main" id="{A2FAF71E-0C71-87F5-B36E-3D3099C58351}"/>
                </a:ext>
              </a:extLst>
            </p:cNvPr>
            <p:cNvSpPr txBox="1">
              <a:spLocks/>
            </p:cNvSpPr>
            <p:nvPr/>
          </p:nvSpPr>
          <p:spPr bwMode="gray">
            <a:xfrm>
              <a:off x="3641112"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1971</a:t>
              </a:r>
            </a:p>
          </p:txBody>
        </p:sp>
        <p:sp>
          <p:nvSpPr>
            <p:cNvPr id="52" name="Inhaltsplatzhalter 25">
              <a:extLst>
                <a:ext uri="{FF2B5EF4-FFF2-40B4-BE49-F238E27FC236}">
                  <a16:creationId xmlns:a16="http://schemas.microsoft.com/office/drawing/2014/main" id="{545C0B46-4D3B-56EA-89B7-BA7110D82A69}"/>
                </a:ext>
              </a:extLst>
            </p:cNvPr>
            <p:cNvSpPr txBox="1">
              <a:spLocks/>
            </p:cNvSpPr>
            <p:nvPr/>
          </p:nvSpPr>
          <p:spPr bwMode="gray">
            <a:xfrm>
              <a:off x="2607408"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1948</a:t>
              </a:r>
            </a:p>
          </p:txBody>
        </p:sp>
        <p:sp>
          <p:nvSpPr>
            <p:cNvPr id="53" name="Inhaltsplatzhalter 25">
              <a:extLst>
                <a:ext uri="{FF2B5EF4-FFF2-40B4-BE49-F238E27FC236}">
                  <a16:creationId xmlns:a16="http://schemas.microsoft.com/office/drawing/2014/main" id="{C995C856-6AEC-CD86-9583-F9395C6E0999}"/>
                </a:ext>
              </a:extLst>
            </p:cNvPr>
            <p:cNvSpPr txBox="1">
              <a:spLocks/>
            </p:cNvSpPr>
            <p:nvPr/>
          </p:nvSpPr>
          <p:spPr bwMode="gray">
            <a:xfrm>
              <a:off x="5708520"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2000</a:t>
              </a:r>
            </a:p>
          </p:txBody>
        </p:sp>
        <p:sp>
          <p:nvSpPr>
            <p:cNvPr id="54" name="Inhaltsplatzhalter 25">
              <a:extLst>
                <a:ext uri="{FF2B5EF4-FFF2-40B4-BE49-F238E27FC236}">
                  <a16:creationId xmlns:a16="http://schemas.microsoft.com/office/drawing/2014/main" id="{F58A910C-BD2C-27F6-954E-DD7BD5C884F1}"/>
                </a:ext>
              </a:extLst>
            </p:cNvPr>
            <p:cNvSpPr txBox="1">
              <a:spLocks/>
            </p:cNvSpPr>
            <p:nvPr/>
          </p:nvSpPr>
          <p:spPr bwMode="gray">
            <a:xfrm>
              <a:off x="4674816" y="3481200"/>
              <a:ext cx="540000" cy="360000"/>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1997</a:t>
              </a:r>
            </a:p>
          </p:txBody>
        </p:sp>
      </p:grpSp>
      <p:grpSp>
        <p:nvGrpSpPr>
          <p:cNvPr id="56" name="Gruppieren 55">
            <a:extLst>
              <a:ext uri="{FF2B5EF4-FFF2-40B4-BE49-F238E27FC236}">
                <a16:creationId xmlns:a16="http://schemas.microsoft.com/office/drawing/2014/main" id="{D565E4F9-6E6D-44C6-6EDD-85FC72C5D817}"/>
              </a:ext>
            </a:extLst>
          </p:cNvPr>
          <p:cNvGrpSpPr>
            <a:grpSpLocks noChangeAspect="1"/>
          </p:cNvGrpSpPr>
          <p:nvPr/>
        </p:nvGrpSpPr>
        <p:grpSpPr bwMode="gray">
          <a:xfrm>
            <a:off x="2860480" y="1692000"/>
            <a:ext cx="1260000" cy="1620000"/>
            <a:chOff x="1070134" y="1759226"/>
            <a:chExt cx="1260000" cy="1620000"/>
          </a:xfrm>
        </p:grpSpPr>
        <p:cxnSp>
          <p:nvCxnSpPr>
            <p:cNvPr id="57" name="Gerader Verbinder 56">
              <a:extLst>
                <a:ext uri="{FF2B5EF4-FFF2-40B4-BE49-F238E27FC236}">
                  <a16:creationId xmlns:a16="http://schemas.microsoft.com/office/drawing/2014/main" id="{7A99742B-FBA9-C2CA-8867-0DC6B5F3E970}"/>
                </a:ext>
              </a:extLst>
            </p:cNvPr>
            <p:cNvCxnSpPr>
              <a:cxnSpLocks/>
            </p:cNvCxnSpPr>
            <p:nvPr/>
          </p:nvCxnSpPr>
          <p:spPr bwMode="gray">
            <a:xfrm>
              <a:off x="1070134" y="1759226"/>
              <a:ext cx="1" cy="1620000"/>
            </a:xfrm>
            <a:prstGeom prst="line">
              <a:avLst/>
            </a:prstGeom>
            <a:ln w="12700">
              <a:solidFill>
                <a:schemeClr val="accent6"/>
              </a:solidFill>
              <a:tailEnd type="oval" w="sm" len="sm"/>
            </a:ln>
          </p:spPr>
          <p:style>
            <a:lnRef idx="1">
              <a:schemeClr val="accent1"/>
            </a:lnRef>
            <a:fillRef idx="0">
              <a:schemeClr val="accent1"/>
            </a:fillRef>
            <a:effectRef idx="0">
              <a:schemeClr val="accent1"/>
            </a:effectRef>
            <a:fontRef idx="minor">
              <a:schemeClr val="tx1"/>
            </a:fontRef>
          </p:style>
        </p:cxnSp>
        <p:sp>
          <p:nvSpPr>
            <p:cNvPr id="58" name="Inhaltsplatzhalter 5">
              <a:extLst>
                <a:ext uri="{FF2B5EF4-FFF2-40B4-BE49-F238E27FC236}">
                  <a16:creationId xmlns:a16="http://schemas.microsoft.com/office/drawing/2014/main" id="{F90EABA1-B672-6946-29AC-92918DD04452}"/>
                </a:ext>
              </a:extLst>
            </p:cNvPr>
            <p:cNvSpPr txBox="1">
              <a:spLocks/>
            </p:cNvSpPr>
            <p:nvPr/>
          </p:nvSpPr>
          <p:spPr bwMode="gray">
            <a:xfrm>
              <a:off x="1070134" y="1759227"/>
              <a:ext cx="1260000" cy="1440000"/>
            </a:xfrm>
            <a:prstGeom prst="rect">
              <a:avLst/>
            </a:prstGeom>
          </p:spPr>
          <p:txBody>
            <a:bodyPr vert="horz" wrap="square" lIns="108000" tIns="0" rIns="0" bIns="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6"/>
                  </a:solidFill>
                  <a:latin typeface="+mj-lt"/>
                </a:rPr>
                <a:t>Mc Donald‘s</a:t>
              </a:r>
            </a:p>
            <a:p>
              <a:pPr marL="0" indent="0">
                <a:buFont typeface="Wingdings" panose="05000000000000000000" pitchFamily="2" charset="2"/>
                <a:buNone/>
              </a:pPr>
              <a:r>
                <a:rPr lang="de-DE" sz="1200" dirty="0"/>
                <a:t>Selbstbedienung </a:t>
              </a:r>
              <a:br>
                <a:rPr lang="de-DE" sz="1200" dirty="0"/>
              </a:br>
              <a:r>
                <a:rPr lang="de-DE" sz="1200" dirty="0"/>
                <a:t>in Gastronomie</a:t>
              </a:r>
            </a:p>
          </p:txBody>
        </p:sp>
      </p:grpSp>
      <p:grpSp>
        <p:nvGrpSpPr>
          <p:cNvPr id="59" name="Gruppieren 58">
            <a:extLst>
              <a:ext uri="{FF2B5EF4-FFF2-40B4-BE49-F238E27FC236}">
                <a16:creationId xmlns:a16="http://schemas.microsoft.com/office/drawing/2014/main" id="{44EBCE0E-E3B1-2935-31F6-3680DAFE5C61}"/>
              </a:ext>
            </a:extLst>
          </p:cNvPr>
          <p:cNvGrpSpPr>
            <a:grpSpLocks noChangeAspect="1"/>
          </p:cNvGrpSpPr>
          <p:nvPr/>
        </p:nvGrpSpPr>
        <p:grpSpPr bwMode="gray">
          <a:xfrm>
            <a:off x="3911112" y="4010400"/>
            <a:ext cx="1260003" cy="1620000"/>
            <a:chOff x="2179948" y="3857143"/>
            <a:chExt cx="1260003" cy="1620000"/>
          </a:xfrm>
        </p:grpSpPr>
        <p:cxnSp>
          <p:nvCxnSpPr>
            <p:cNvPr id="60" name="Gerader Verbinder 59">
              <a:extLst>
                <a:ext uri="{FF2B5EF4-FFF2-40B4-BE49-F238E27FC236}">
                  <a16:creationId xmlns:a16="http://schemas.microsoft.com/office/drawing/2014/main" id="{9A0108B0-A9BE-B61B-0B11-41F7B2048981}"/>
                </a:ext>
              </a:extLst>
            </p:cNvPr>
            <p:cNvCxnSpPr>
              <a:cxnSpLocks/>
            </p:cNvCxnSpPr>
            <p:nvPr/>
          </p:nvCxnSpPr>
          <p:spPr bwMode="gray">
            <a:xfrm>
              <a:off x="2179948" y="3857143"/>
              <a:ext cx="1" cy="1620000"/>
            </a:xfrm>
            <a:prstGeom prst="line">
              <a:avLst/>
            </a:prstGeom>
            <a:ln w="12700">
              <a:solidFill>
                <a:schemeClr val="accent1">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61" name="Inhaltsplatzhalter 5">
              <a:extLst>
                <a:ext uri="{FF2B5EF4-FFF2-40B4-BE49-F238E27FC236}">
                  <a16:creationId xmlns:a16="http://schemas.microsoft.com/office/drawing/2014/main" id="{A5FED1B3-091F-D20F-B03B-6DB78126982D}"/>
                </a:ext>
              </a:extLst>
            </p:cNvPr>
            <p:cNvSpPr txBox="1">
              <a:spLocks/>
            </p:cNvSpPr>
            <p:nvPr/>
          </p:nvSpPr>
          <p:spPr bwMode="gray">
            <a:xfrm>
              <a:off x="2179951" y="4037143"/>
              <a:ext cx="1260000" cy="1440000"/>
            </a:xfrm>
            <a:prstGeom prst="rect">
              <a:avLst/>
            </a:prstGeom>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1">
                      <a:lumMod val="50000"/>
                    </a:schemeClr>
                  </a:solidFill>
                  <a:latin typeface="+mj-lt"/>
                </a:rPr>
                <a:t>Southwest Airline</a:t>
              </a:r>
            </a:p>
            <a:p>
              <a:pPr marL="0" indent="0">
                <a:buFont typeface="Wingdings" panose="05000000000000000000" pitchFamily="2" charset="2"/>
                <a:buNone/>
              </a:pPr>
              <a:r>
                <a:rPr lang="de-DE" sz="1200" dirty="0"/>
                <a:t>Low-Cost-Carrier-Modell</a:t>
              </a:r>
            </a:p>
            <a:p>
              <a:pPr marL="0" indent="0">
                <a:buFont typeface="Wingdings" panose="05000000000000000000" pitchFamily="2" charset="2"/>
                <a:buNone/>
              </a:pPr>
              <a:r>
                <a:rPr lang="de-DE" sz="1200" dirty="0"/>
                <a:t>Fliegen zu einem günstigen Preis – aber ohne Zusatzleistungen</a:t>
              </a:r>
            </a:p>
          </p:txBody>
        </p:sp>
      </p:grpSp>
      <p:grpSp>
        <p:nvGrpSpPr>
          <p:cNvPr id="62" name="Gruppieren 61">
            <a:extLst>
              <a:ext uri="{FF2B5EF4-FFF2-40B4-BE49-F238E27FC236}">
                <a16:creationId xmlns:a16="http://schemas.microsoft.com/office/drawing/2014/main" id="{01E1D13C-169A-5BF0-CF46-B3D6B7CD2766}"/>
              </a:ext>
            </a:extLst>
          </p:cNvPr>
          <p:cNvGrpSpPr>
            <a:grpSpLocks noChangeAspect="1"/>
          </p:cNvGrpSpPr>
          <p:nvPr/>
        </p:nvGrpSpPr>
        <p:grpSpPr bwMode="gray">
          <a:xfrm>
            <a:off x="4944816" y="1692000"/>
            <a:ext cx="1260000" cy="1620000"/>
            <a:chOff x="1070134" y="1759226"/>
            <a:chExt cx="1260000" cy="1620000"/>
          </a:xfrm>
        </p:grpSpPr>
        <p:cxnSp>
          <p:nvCxnSpPr>
            <p:cNvPr id="63" name="Gerader Verbinder 62">
              <a:extLst>
                <a:ext uri="{FF2B5EF4-FFF2-40B4-BE49-F238E27FC236}">
                  <a16:creationId xmlns:a16="http://schemas.microsoft.com/office/drawing/2014/main" id="{17DDA334-8DD8-7895-1FB6-1C45031518B5}"/>
                </a:ext>
              </a:extLst>
            </p:cNvPr>
            <p:cNvCxnSpPr>
              <a:cxnSpLocks/>
            </p:cNvCxnSpPr>
            <p:nvPr/>
          </p:nvCxnSpPr>
          <p:spPr bwMode="gray">
            <a:xfrm>
              <a:off x="1070134" y="1759226"/>
              <a:ext cx="1" cy="1620000"/>
            </a:xfrm>
            <a:prstGeom prst="line">
              <a:avLst/>
            </a:prstGeom>
            <a:ln w="12700">
              <a:solidFill>
                <a:schemeClr val="accent6"/>
              </a:solidFill>
              <a:tailEnd type="oval" w="sm" len="sm"/>
            </a:ln>
          </p:spPr>
          <p:style>
            <a:lnRef idx="1">
              <a:schemeClr val="accent1"/>
            </a:lnRef>
            <a:fillRef idx="0">
              <a:schemeClr val="accent1"/>
            </a:fillRef>
            <a:effectRef idx="0">
              <a:schemeClr val="accent1"/>
            </a:effectRef>
            <a:fontRef idx="minor">
              <a:schemeClr val="tx1"/>
            </a:fontRef>
          </p:style>
        </p:cxnSp>
        <p:sp>
          <p:nvSpPr>
            <p:cNvPr id="64" name="Inhaltsplatzhalter 5">
              <a:extLst>
                <a:ext uri="{FF2B5EF4-FFF2-40B4-BE49-F238E27FC236}">
                  <a16:creationId xmlns:a16="http://schemas.microsoft.com/office/drawing/2014/main" id="{FCB32E10-9E2E-D7B9-7EA7-E5358A2F995F}"/>
                </a:ext>
              </a:extLst>
            </p:cNvPr>
            <p:cNvSpPr txBox="1">
              <a:spLocks/>
            </p:cNvSpPr>
            <p:nvPr/>
          </p:nvSpPr>
          <p:spPr bwMode="gray">
            <a:xfrm>
              <a:off x="1070134" y="1759227"/>
              <a:ext cx="1260000" cy="1440000"/>
            </a:xfrm>
            <a:prstGeom prst="rect">
              <a:avLst/>
            </a:prstGeom>
          </p:spPr>
          <p:txBody>
            <a:bodyPr vert="horz" wrap="square" lIns="108000" tIns="0" rIns="0" bIns="0" rtlCol="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6"/>
                  </a:solidFill>
                  <a:latin typeface="+mj-lt"/>
                </a:rPr>
                <a:t>McFit</a:t>
              </a:r>
            </a:p>
            <a:p>
              <a:pPr marL="0" indent="0">
                <a:buFont typeface="Wingdings" panose="05000000000000000000" pitchFamily="2" charset="2"/>
                <a:buNone/>
              </a:pPr>
              <a:r>
                <a:rPr lang="de-DE" sz="1200" dirty="0"/>
                <a:t>Fitnessstudio stellt </a:t>
              </a:r>
              <a:br>
                <a:rPr lang="de-DE" sz="1200" dirty="0"/>
              </a:br>
              <a:r>
                <a:rPr lang="de-DE" sz="1200" dirty="0"/>
                <a:t>nur die Geräte</a:t>
              </a:r>
            </a:p>
            <a:p>
              <a:pPr marL="0" indent="0">
                <a:buFont typeface="Wingdings" panose="05000000000000000000" pitchFamily="2" charset="2"/>
                <a:buNone/>
              </a:pPr>
              <a:r>
                <a:rPr lang="de-DE" sz="1200" dirty="0"/>
                <a:t>Keine Beratung</a:t>
              </a:r>
            </a:p>
          </p:txBody>
        </p:sp>
      </p:grpSp>
      <p:grpSp>
        <p:nvGrpSpPr>
          <p:cNvPr id="66" name="Gruppieren 65">
            <a:extLst>
              <a:ext uri="{FF2B5EF4-FFF2-40B4-BE49-F238E27FC236}">
                <a16:creationId xmlns:a16="http://schemas.microsoft.com/office/drawing/2014/main" id="{497AB990-99CB-74B4-869A-459EA022BFCD}"/>
              </a:ext>
            </a:extLst>
          </p:cNvPr>
          <p:cNvGrpSpPr>
            <a:grpSpLocks noChangeAspect="1"/>
          </p:cNvGrpSpPr>
          <p:nvPr/>
        </p:nvGrpSpPr>
        <p:grpSpPr bwMode="gray">
          <a:xfrm>
            <a:off x="5978520" y="4010400"/>
            <a:ext cx="1260003" cy="1620000"/>
            <a:chOff x="2179948" y="3857143"/>
            <a:chExt cx="1260003" cy="1620000"/>
          </a:xfrm>
        </p:grpSpPr>
        <p:cxnSp>
          <p:nvCxnSpPr>
            <p:cNvPr id="67" name="Gerader Verbinder 66">
              <a:extLst>
                <a:ext uri="{FF2B5EF4-FFF2-40B4-BE49-F238E27FC236}">
                  <a16:creationId xmlns:a16="http://schemas.microsoft.com/office/drawing/2014/main" id="{172EC421-AFF9-A885-2228-FA5EBA453C41}"/>
                </a:ext>
              </a:extLst>
            </p:cNvPr>
            <p:cNvCxnSpPr>
              <a:cxnSpLocks/>
            </p:cNvCxnSpPr>
            <p:nvPr/>
          </p:nvCxnSpPr>
          <p:spPr bwMode="gray">
            <a:xfrm>
              <a:off x="2179948" y="3857143"/>
              <a:ext cx="1" cy="1620000"/>
            </a:xfrm>
            <a:prstGeom prst="line">
              <a:avLst/>
            </a:prstGeom>
            <a:ln w="12700">
              <a:solidFill>
                <a:schemeClr val="accent1">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sp>
          <p:nvSpPr>
            <p:cNvPr id="68" name="Inhaltsplatzhalter 5">
              <a:extLst>
                <a:ext uri="{FF2B5EF4-FFF2-40B4-BE49-F238E27FC236}">
                  <a16:creationId xmlns:a16="http://schemas.microsoft.com/office/drawing/2014/main" id="{B64A3A83-8D60-FB12-E3E3-393A4F6FA253}"/>
                </a:ext>
              </a:extLst>
            </p:cNvPr>
            <p:cNvSpPr txBox="1">
              <a:spLocks/>
            </p:cNvSpPr>
            <p:nvPr/>
          </p:nvSpPr>
          <p:spPr bwMode="gray">
            <a:xfrm>
              <a:off x="2179951" y="4037143"/>
              <a:ext cx="1260000" cy="1440000"/>
            </a:xfrm>
            <a:prstGeom prst="rect">
              <a:avLst/>
            </a:prstGeom>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200" b="1" dirty="0">
                  <a:solidFill>
                    <a:schemeClr val="accent1">
                      <a:lumMod val="50000"/>
                    </a:schemeClr>
                  </a:solidFill>
                  <a:latin typeface="+mj-lt"/>
                </a:rPr>
                <a:t>Motel One</a:t>
              </a:r>
            </a:p>
            <a:p>
              <a:pPr marL="0" indent="0">
                <a:buFont typeface="Wingdings" panose="05000000000000000000" pitchFamily="2" charset="2"/>
                <a:buNone/>
              </a:pPr>
              <a:r>
                <a:rPr lang="de-DE" sz="1200" dirty="0"/>
                <a:t>Hotels mit reduziertem, kostspieligem Service</a:t>
              </a:r>
            </a:p>
          </p:txBody>
        </p:sp>
      </p:grpSp>
      <p:pic>
        <p:nvPicPr>
          <p:cNvPr id="3" name="Grafik 2" descr="Ein Bild, das Text enthält.&#10;&#10;Automatisch generierte Beschreibung">
            <a:extLst>
              <a:ext uri="{FF2B5EF4-FFF2-40B4-BE49-F238E27FC236}">
                <a16:creationId xmlns:a16="http://schemas.microsoft.com/office/drawing/2014/main" id="{EAE9187C-1D0D-FA8C-6912-EB29053E3213}"/>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6095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E186093D-6EC1-4E86-A37D-A5BD6F718752}"/>
              </a:ext>
            </a:extLst>
          </p:cNvPr>
          <p:cNvSpPr>
            <a:spLocks noGrp="1"/>
          </p:cNvSpPr>
          <p:nvPr>
            <p:ph sz="half" idx="1"/>
          </p:nvPr>
        </p:nvSpPr>
        <p:spPr bwMode="gray"/>
        <p:txBody>
          <a:bodyPr vert="horz" lIns="0" tIns="1980000" rIns="360000" bIns="0" rtlCol="0">
            <a:noAutofit/>
          </a:bodyPr>
          <a:lstStyle/>
          <a:p>
            <a:pPr marL="0" indent="0">
              <a:buNone/>
            </a:pPr>
            <a:r>
              <a:rPr lang="de-DE" sz="1600" dirty="0"/>
              <a:t>Anders als herkömmliche Supermärkte kann Aldi die eigenen Produkte aufgrund eines geringen Sortiments und Verzicht auf viele Markenprodukte günstiger anbieten.</a:t>
            </a:r>
          </a:p>
        </p:txBody>
      </p:sp>
      <p:pic>
        <p:nvPicPr>
          <p:cNvPr id="8" name="Bildplatzhalter 7">
            <a:extLst>
              <a:ext uri="{FF2B5EF4-FFF2-40B4-BE49-F238E27FC236}">
                <a16:creationId xmlns:a16="http://schemas.microsoft.com/office/drawing/2014/main" id="{079CD1E2-B54A-4561-BE64-E49913374DF1}"/>
              </a:ext>
            </a:extLst>
          </p:cNvPr>
          <p:cNvPicPr>
            <a:picLocks noGrp="1" noChangeAspect="1"/>
          </p:cNvPicPr>
          <p:nvPr>
            <p:ph type="pic" sz="quarter" idx="14"/>
          </p:nvPr>
        </p:nvPicPr>
        <p:blipFill rotWithShape="1">
          <a:blip r:embed="rId2"/>
          <a:srcRect l="56718"/>
          <a:stretch/>
        </p:blipFill>
        <p:spPr bwMode="gray">
          <a:xfrm>
            <a:off x="8234272" y="0"/>
            <a:ext cx="3957728" cy="6858000"/>
          </a:xfrm>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No Frills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 der Kunden-bedürfnisse können wir durch eine Standardisierung unserer Produkte befriedigen und was sollten wir lieber differenzieren?</a:t>
            </a:r>
          </a:p>
          <a:p>
            <a:pPr>
              <a:lnSpc>
                <a:spcPct val="90000"/>
              </a:lnSpc>
              <a:spcAft>
                <a:spcPts val="1000"/>
              </a:spcAft>
            </a:pPr>
            <a:r>
              <a:rPr lang="de-DE" sz="1600" dirty="0">
                <a:solidFill>
                  <a:schemeClr val="bg1"/>
                </a:solidFill>
              </a:rPr>
              <a:t>Wie können wir unsere Prozesse kostengünstiger gestalten?</a:t>
            </a:r>
          </a:p>
          <a:p>
            <a:pPr>
              <a:lnSpc>
                <a:spcPct val="90000"/>
              </a:lnSpc>
              <a:spcAft>
                <a:spcPts val="1000"/>
              </a:spcAft>
            </a:pPr>
            <a:r>
              <a:rPr lang="de-DE" sz="1600" dirty="0">
                <a:solidFill>
                  <a:schemeClr val="bg1"/>
                </a:solidFill>
              </a:rPr>
              <a:t>Müssen wir unsere Wertschöpfungskette radikal ändern, um Skaleneffekte zu erzielen?</a:t>
            </a:r>
          </a:p>
        </p:txBody>
      </p:sp>
      <p:sp>
        <p:nvSpPr>
          <p:cNvPr id="11" name="Inhaltsplatzhalter 25">
            <a:extLst>
              <a:ext uri="{FF2B5EF4-FFF2-40B4-BE49-F238E27FC236}">
                <a16:creationId xmlns:a16="http://schemas.microsoft.com/office/drawing/2014/main" id="{2EDA12F4-DE2B-4F7F-AD31-35282CC51EA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Aldi</a:t>
            </a:r>
          </a:p>
        </p:txBody>
      </p:sp>
      <p:cxnSp>
        <p:nvCxnSpPr>
          <p:cNvPr id="13" name="Gerader Verbinder 12">
            <a:extLst>
              <a:ext uri="{FF2B5EF4-FFF2-40B4-BE49-F238E27FC236}">
                <a16:creationId xmlns:a16="http://schemas.microsoft.com/office/drawing/2014/main" id="{AA0FD8B8-7A2C-4D97-907F-EDD80C07DD2A}"/>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30" name="Freihandform: Form 29">
            <a:extLst>
              <a:ext uri="{FF2B5EF4-FFF2-40B4-BE49-F238E27FC236}">
                <a16:creationId xmlns:a16="http://schemas.microsoft.com/office/drawing/2014/main" id="{EFB26769-0DDA-44F5-A85B-3FC76873DCC2}"/>
              </a:ext>
            </a:extLst>
          </p:cNvPr>
          <p:cNvSpPr>
            <a:spLocks noChangeAspect="1"/>
          </p:cNvSpPr>
          <p:nvPr/>
        </p:nvSpPr>
        <p:spPr bwMode="gray">
          <a:xfrm>
            <a:off x="540070" y="1872000"/>
            <a:ext cx="449999" cy="540000"/>
          </a:xfrm>
          <a:custGeom>
            <a:avLst/>
            <a:gdLst>
              <a:gd name="connsiteX0" fmla="*/ 214788 w 350996"/>
              <a:gd name="connsiteY0" fmla="*/ 276320 h 421196"/>
              <a:gd name="connsiteX1" fmla="*/ 214788 w 350996"/>
              <a:gd name="connsiteY1" fmla="*/ 312991 h 421196"/>
              <a:gd name="connsiteX2" fmla="*/ 220313 w 350996"/>
              <a:gd name="connsiteY2" fmla="*/ 312991 h 421196"/>
              <a:gd name="connsiteX3" fmla="*/ 237077 w 350996"/>
              <a:gd name="connsiteY3" fmla="*/ 294131 h 421196"/>
              <a:gd name="connsiteX4" fmla="*/ 219646 w 350996"/>
              <a:gd name="connsiteY4" fmla="*/ 276320 h 421196"/>
              <a:gd name="connsiteX5" fmla="*/ 96964 w 350996"/>
              <a:gd name="connsiteY5" fmla="*/ 274034 h 421196"/>
              <a:gd name="connsiteX6" fmla="*/ 88296 w 350996"/>
              <a:gd name="connsiteY6" fmla="*/ 301180 h 421196"/>
              <a:gd name="connsiteX7" fmla="*/ 105727 w 350996"/>
              <a:gd name="connsiteY7" fmla="*/ 301180 h 421196"/>
              <a:gd name="connsiteX8" fmla="*/ 96964 w 350996"/>
              <a:gd name="connsiteY8" fmla="*/ 274034 h 421196"/>
              <a:gd name="connsiteX9" fmla="*/ 266509 w 350996"/>
              <a:gd name="connsiteY9" fmla="*/ 262413 h 421196"/>
              <a:gd name="connsiteX10" fmla="*/ 286035 w 350996"/>
              <a:gd name="connsiteY10" fmla="*/ 262413 h 421196"/>
              <a:gd name="connsiteX11" fmla="*/ 286035 w 350996"/>
              <a:gd name="connsiteY11" fmla="*/ 326992 h 421196"/>
              <a:gd name="connsiteX12" fmla="*/ 266509 w 350996"/>
              <a:gd name="connsiteY12" fmla="*/ 326992 h 421196"/>
              <a:gd name="connsiteX13" fmla="*/ 195262 w 350996"/>
              <a:gd name="connsiteY13" fmla="*/ 262413 h 421196"/>
              <a:gd name="connsiteX14" fmla="*/ 222313 w 350996"/>
              <a:gd name="connsiteY14" fmla="*/ 262413 h 421196"/>
              <a:gd name="connsiteX15" fmla="*/ 256031 w 350996"/>
              <a:gd name="connsiteY15" fmla="*/ 294227 h 421196"/>
              <a:gd name="connsiteX16" fmla="*/ 223170 w 350996"/>
              <a:gd name="connsiteY16" fmla="*/ 327088 h 421196"/>
              <a:gd name="connsiteX17" fmla="*/ 195262 w 350996"/>
              <a:gd name="connsiteY17" fmla="*/ 327088 h 421196"/>
              <a:gd name="connsiteX18" fmla="*/ 195262 w 350996"/>
              <a:gd name="connsiteY18" fmla="*/ 326993 h 421196"/>
              <a:gd name="connsiteX19" fmla="*/ 138779 w 350996"/>
              <a:gd name="connsiteY19" fmla="*/ 262413 h 421196"/>
              <a:gd name="connsiteX20" fmla="*/ 158305 w 350996"/>
              <a:gd name="connsiteY20" fmla="*/ 262413 h 421196"/>
              <a:gd name="connsiteX21" fmla="*/ 158305 w 350996"/>
              <a:gd name="connsiteY21" fmla="*/ 305847 h 421196"/>
              <a:gd name="connsiteX22" fmla="*/ 165544 w 350996"/>
              <a:gd name="connsiteY22" fmla="*/ 312705 h 421196"/>
              <a:gd name="connsiteX23" fmla="*/ 184499 w 350996"/>
              <a:gd name="connsiteY23" fmla="*/ 312705 h 421196"/>
              <a:gd name="connsiteX24" fmla="*/ 187357 w 350996"/>
              <a:gd name="connsiteY24" fmla="*/ 327088 h 421196"/>
              <a:gd name="connsiteX25" fmla="*/ 155543 w 350996"/>
              <a:gd name="connsiteY25" fmla="*/ 327088 h 421196"/>
              <a:gd name="connsiteX26" fmla="*/ 155638 w 350996"/>
              <a:gd name="connsiteY26" fmla="*/ 326993 h 421196"/>
              <a:gd name="connsiteX27" fmla="*/ 138779 w 350996"/>
              <a:gd name="connsiteY27" fmla="*/ 309562 h 421196"/>
              <a:gd name="connsiteX28" fmla="*/ 84391 w 350996"/>
              <a:gd name="connsiteY28" fmla="*/ 262413 h 421196"/>
              <a:gd name="connsiteX29" fmla="*/ 110013 w 350996"/>
              <a:gd name="connsiteY29" fmla="*/ 262413 h 421196"/>
              <a:gd name="connsiteX30" fmla="*/ 132873 w 350996"/>
              <a:gd name="connsiteY30" fmla="*/ 326993 h 421196"/>
              <a:gd name="connsiteX31" fmla="*/ 112014 w 350996"/>
              <a:gd name="connsiteY31" fmla="*/ 326993 h 421196"/>
              <a:gd name="connsiteX32" fmla="*/ 111728 w 350996"/>
              <a:gd name="connsiteY32" fmla="*/ 326993 h 421196"/>
              <a:gd name="connsiteX33" fmla="*/ 108680 w 350996"/>
              <a:gd name="connsiteY33" fmla="*/ 315086 h 421196"/>
              <a:gd name="connsiteX34" fmla="*/ 85439 w 350996"/>
              <a:gd name="connsiteY34" fmla="*/ 315086 h 421196"/>
              <a:gd name="connsiteX35" fmla="*/ 82391 w 350996"/>
              <a:gd name="connsiteY35" fmla="*/ 326993 h 421196"/>
              <a:gd name="connsiteX36" fmla="*/ 61531 w 350996"/>
              <a:gd name="connsiteY36" fmla="*/ 326993 h 421196"/>
              <a:gd name="connsiteX37" fmla="*/ 84391 w 350996"/>
              <a:gd name="connsiteY37" fmla="*/ 262413 h 421196"/>
              <a:gd name="connsiteX38" fmla="*/ 188594 w 350996"/>
              <a:gd name="connsiteY38" fmla="*/ 191833 h 421196"/>
              <a:gd name="connsiteX39" fmla="*/ 188690 w 350996"/>
              <a:gd name="connsiteY39" fmla="*/ 191833 h 421196"/>
              <a:gd name="connsiteX40" fmla="*/ 265366 w 350996"/>
              <a:gd name="connsiteY40" fmla="*/ 191833 h 421196"/>
              <a:gd name="connsiteX41" fmla="*/ 283749 w 350996"/>
              <a:gd name="connsiteY41" fmla="*/ 203168 h 421196"/>
              <a:gd name="connsiteX42" fmla="*/ 291750 w 350996"/>
              <a:gd name="connsiteY42" fmla="*/ 222504 h 421196"/>
              <a:gd name="connsiteX43" fmla="*/ 290988 w 350996"/>
              <a:gd name="connsiteY43" fmla="*/ 222504 h 421196"/>
              <a:gd name="connsiteX44" fmla="*/ 277082 w 350996"/>
              <a:gd name="connsiteY44" fmla="*/ 216884 h 421196"/>
              <a:gd name="connsiteX45" fmla="*/ 180022 w 350996"/>
              <a:gd name="connsiteY45" fmla="*/ 216884 h 421196"/>
              <a:gd name="connsiteX46" fmla="*/ 181546 w 350996"/>
              <a:gd name="connsiteY46" fmla="*/ 212598 h 421196"/>
              <a:gd name="connsiteX47" fmla="*/ 200977 w 350996"/>
              <a:gd name="connsiteY47" fmla="*/ 155543 h 421196"/>
              <a:gd name="connsiteX48" fmla="*/ 201073 w 350996"/>
              <a:gd name="connsiteY48" fmla="*/ 155543 h 421196"/>
              <a:gd name="connsiteX49" fmla="*/ 250222 w 350996"/>
              <a:gd name="connsiteY49" fmla="*/ 155543 h 421196"/>
              <a:gd name="connsiteX50" fmla="*/ 268033 w 350996"/>
              <a:gd name="connsiteY50" fmla="*/ 165830 h 421196"/>
              <a:gd name="connsiteX51" fmla="*/ 277177 w 350996"/>
              <a:gd name="connsiteY51" fmla="*/ 186118 h 421196"/>
              <a:gd name="connsiteX52" fmla="*/ 276415 w 350996"/>
              <a:gd name="connsiteY52" fmla="*/ 186118 h 421196"/>
              <a:gd name="connsiteX53" fmla="*/ 262033 w 350996"/>
              <a:gd name="connsiteY53" fmla="*/ 180594 h 421196"/>
              <a:gd name="connsiteX54" fmla="*/ 192500 w 350996"/>
              <a:gd name="connsiteY54" fmla="*/ 180594 h 421196"/>
              <a:gd name="connsiteX55" fmla="*/ 213264 w 350996"/>
              <a:gd name="connsiteY55" fmla="*/ 119348 h 421196"/>
              <a:gd name="connsiteX56" fmla="*/ 213359 w 350996"/>
              <a:gd name="connsiteY56" fmla="*/ 119348 h 421196"/>
              <a:gd name="connsiteX57" fmla="*/ 234886 w 350996"/>
              <a:gd name="connsiteY57" fmla="*/ 119348 h 421196"/>
              <a:gd name="connsiteX58" fmla="*/ 252698 w 350996"/>
              <a:gd name="connsiteY58" fmla="*/ 129635 h 421196"/>
              <a:gd name="connsiteX59" fmla="*/ 262223 w 350996"/>
              <a:gd name="connsiteY59" fmla="*/ 149733 h 421196"/>
              <a:gd name="connsiteX60" fmla="*/ 261461 w 350996"/>
              <a:gd name="connsiteY60" fmla="*/ 149733 h 421196"/>
              <a:gd name="connsiteX61" fmla="*/ 247078 w 350996"/>
              <a:gd name="connsiteY61" fmla="*/ 144399 h 421196"/>
              <a:gd name="connsiteX62" fmla="*/ 204787 w 350996"/>
              <a:gd name="connsiteY62" fmla="*/ 144399 h 421196"/>
              <a:gd name="connsiteX63" fmla="*/ 129159 w 350996"/>
              <a:gd name="connsiteY63" fmla="*/ 73342 h 421196"/>
              <a:gd name="connsiteX64" fmla="*/ 129254 w 350996"/>
              <a:gd name="connsiteY64" fmla="*/ 73342 h 421196"/>
              <a:gd name="connsiteX65" fmla="*/ 151066 w 350996"/>
              <a:gd name="connsiteY65" fmla="*/ 73342 h 421196"/>
              <a:gd name="connsiteX66" fmla="*/ 151066 w 350996"/>
              <a:gd name="connsiteY66" fmla="*/ 74009 h 421196"/>
              <a:gd name="connsiteX67" fmla="*/ 135064 w 350996"/>
              <a:gd name="connsiteY67" fmla="*/ 91630 h 421196"/>
              <a:gd name="connsiteX68" fmla="*/ 93726 w 350996"/>
              <a:gd name="connsiteY68" fmla="*/ 213360 h 421196"/>
              <a:gd name="connsiteX69" fmla="*/ 72199 w 350996"/>
              <a:gd name="connsiteY69" fmla="*/ 235077 h 421196"/>
              <a:gd name="connsiteX70" fmla="*/ 60007 w 350996"/>
              <a:gd name="connsiteY70" fmla="*/ 235077 h 421196"/>
              <a:gd name="connsiteX71" fmla="*/ 107632 w 350996"/>
              <a:gd name="connsiteY71" fmla="*/ 95059 h 421196"/>
              <a:gd name="connsiteX72" fmla="*/ 129159 w 350996"/>
              <a:gd name="connsiteY72" fmla="*/ 73342 h 421196"/>
              <a:gd name="connsiteX73" fmla="*/ 167925 w 350996"/>
              <a:gd name="connsiteY73" fmla="*/ 73056 h 421196"/>
              <a:gd name="connsiteX74" fmla="*/ 168116 w 350996"/>
              <a:gd name="connsiteY74" fmla="*/ 73056 h 421196"/>
              <a:gd name="connsiteX75" fmla="*/ 189928 w 350996"/>
              <a:gd name="connsiteY75" fmla="*/ 73056 h 421196"/>
              <a:gd name="connsiteX76" fmla="*/ 189928 w 350996"/>
              <a:gd name="connsiteY76" fmla="*/ 73723 h 421196"/>
              <a:gd name="connsiteX77" fmla="*/ 173926 w 350996"/>
              <a:gd name="connsiteY77" fmla="*/ 91439 h 421196"/>
              <a:gd name="connsiteX78" fmla="*/ 132588 w 350996"/>
              <a:gd name="connsiteY78" fmla="*/ 212978 h 421196"/>
              <a:gd name="connsiteX79" fmla="*/ 111061 w 350996"/>
              <a:gd name="connsiteY79" fmla="*/ 234600 h 421196"/>
              <a:gd name="connsiteX80" fmla="*/ 89630 w 350996"/>
              <a:gd name="connsiteY80" fmla="*/ 234600 h 421196"/>
              <a:gd name="connsiteX81" fmla="*/ 89630 w 350996"/>
              <a:gd name="connsiteY81" fmla="*/ 233933 h 421196"/>
              <a:gd name="connsiteX82" fmla="*/ 105156 w 350996"/>
              <a:gd name="connsiteY82" fmla="*/ 216312 h 421196"/>
              <a:gd name="connsiteX83" fmla="*/ 146399 w 350996"/>
              <a:gd name="connsiteY83" fmla="*/ 94773 h 421196"/>
              <a:gd name="connsiteX84" fmla="*/ 167925 w 350996"/>
              <a:gd name="connsiteY84" fmla="*/ 73056 h 421196"/>
              <a:gd name="connsiteX85" fmla="*/ 206787 w 350996"/>
              <a:gd name="connsiteY85" fmla="*/ 72866 h 421196"/>
              <a:gd name="connsiteX86" fmla="*/ 206883 w 350996"/>
              <a:gd name="connsiteY86" fmla="*/ 72866 h 421196"/>
              <a:gd name="connsiteX87" fmla="*/ 221647 w 350996"/>
              <a:gd name="connsiteY87" fmla="*/ 72866 h 421196"/>
              <a:gd name="connsiteX88" fmla="*/ 228695 w 350996"/>
              <a:gd name="connsiteY88" fmla="*/ 72866 h 421196"/>
              <a:gd name="connsiteX89" fmla="*/ 228695 w 350996"/>
              <a:gd name="connsiteY89" fmla="*/ 73533 h 421196"/>
              <a:gd name="connsiteX90" fmla="*/ 212693 w 350996"/>
              <a:gd name="connsiteY90" fmla="*/ 91249 h 421196"/>
              <a:gd name="connsiteX91" fmla="*/ 171450 w 350996"/>
              <a:gd name="connsiteY91" fmla="*/ 212693 h 421196"/>
              <a:gd name="connsiteX92" fmla="*/ 149923 w 350996"/>
              <a:gd name="connsiteY92" fmla="*/ 234315 h 421196"/>
              <a:gd name="connsiteX93" fmla="*/ 128492 w 350996"/>
              <a:gd name="connsiteY93" fmla="*/ 234315 h 421196"/>
              <a:gd name="connsiteX94" fmla="*/ 128492 w 350996"/>
              <a:gd name="connsiteY94" fmla="*/ 233648 h 421196"/>
              <a:gd name="connsiteX95" fmla="*/ 144018 w 350996"/>
              <a:gd name="connsiteY95" fmla="*/ 215932 h 421196"/>
              <a:gd name="connsiteX96" fmla="*/ 185261 w 350996"/>
              <a:gd name="connsiteY96" fmla="*/ 94488 h 421196"/>
              <a:gd name="connsiteX97" fmla="*/ 206787 w 350996"/>
              <a:gd name="connsiteY97" fmla="*/ 72866 h 421196"/>
              <a:gd name="connsiteX98" fmla="*/ 26289 w 350996"/>
              <a:gd name="connsiteY98" fmla="*/ 16478 h 421196"/>
              <a:gd name="connsiteX99" fmla="*/ 16859 w 350996"/>
              <a:gd name="connsiteY99" fmla="*/ 26003 h 421196"/>
              <a:gd name="connsiteX100" fmla="*/ 16859 w 350996"/>
              <a:gd name="connsiteY100" fmla="*/ 395192 h 421196"/>
              <a:gd name="connsiteX101" fmla="*/ 26289 w 350996"/>
              <a:gd name="connsiteY101" fmla="*/ 404717 h 421196"/>
              <a:gd name="connsiteX102" fmla="*/ 324707 w 350996"/>
              <a:gd name="connsiteY102" fmla="*/ 404717 h 421196"/>
              <a:gd name="connsiteX103" fmla="*/ 334137 w 350996"/>
              <a:gd name="connsiteY103" fmla="*/ 395192 h 421196"/>
              <a:gd name="connsiteX104" fmla="*/ 334137 w 350996"/>
              <a:gd name="connsiteY104" fmla="*/ 26003 h 421196"/>
              <a:gd name="connsiteX105" fmla="*/ 324707 w 350996"/>
              <a:gd name="connsiteY105" fmla="*/ 16478 h 421196"/>
              <a:gd name="connsiteX106" fmla="*/ 14002 w 350996"/>
              <a:gd name="connsiteY106" fmla="*/ 0 h 421196"/>
              <a:gd name="connsiteX107" fmla="*/ 336899 w 350996"/>
              <a:gd name="connsiteY107" fmla="*/ 0 h 421196"/>
              <a:gd name="connsiteX108" fmla="*/ 350996 w 350996"/>
              <a:gd name="connsiteY108" fmla="*/ 14002 h 421196"/>
              <a:gd name="connsiteX109" fmla="*/ 350996 w 350996"/>
              <a:gd name="connsiteY109" fmla="*/ 407194 h 421196"/>
              <a:gd name="connsiteX110" fmla="*/ 336899 w 350996"/>
              <a:gd name="connsiteY110" fmla="*/ 421196 h 421196"/>
              <a:gd name="connsiteX111" fmla="*/ 14002 w 350996"/>
              <a:gd name="connsiteY111" fmla="*/ 421196 h 421196"/>
              <a:gd name="connsiteX112" fmla="*/ 0 w 350996"/>
              <a:gd name="connsiteY112" fmla="*/ 407194 h 421196"/>
              <a:gd name="connsiteX113" fmla="*/ 0 w 350996"/>
              <a:gd name="connsiteY113" fmla="*/ 14002 h 421196"/>
              <a:gd name="connsiteX114" fmla="*/ 14002 w 350996"/>
              <a:gd name="connsiteY114" fmla="*/ 0 h 4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50996" h="421196">
                <a:moveTo>
                  <a:pt x="214788" y="276320"/>
                </a:moveTo>
                <a:lnTo>
                  <a:pt x="214788" y="312991"/>
                </a:lnTo>
                <a:lnTo>
                  <a:pt x="220313" y="312991"/>
                </a:lnTo>
                <a:cubicBezTo>
                  <a:pt x="232314" y="312991"/>
                  <a:pt x="237077" y="307657"/>
                  <a:pt x="237077" y="294131"/>
                </a:cubicBezTo>
                <a:cubicBezTo>
                  <a:pt x="237077" y="281463"/>
                  <a:pt x="231267" y="276320"/>
                  <a:pt x="219646" y="276320"/>
                </a:cubicBezTo>
                <a:close/>
                <a:moveTo>
                  <a:pt x="96964" y="274034"/>
                </a:moveTo>
                <a:cubicBezTo>
                  <a:pt x="95345" y="278129"/>
                  <a:pt x="90678" y="292512"/>
                  <a:pt x="88296" y="301180"/>
                </a:cubicBezTo>
                <a:lnTo>
                  <a:pt x="105727" y="301180"/>
                </a:lnTo>
                <a:cubicBezTo>
                  <a:pt x="103251" y="292512"/>
                  <a:pt x="98678" y="278129"/>
                  <a:pt x="96964" y="274034"/>
                </a:cubicBezTo>
                <a:close/>
                <a:moveTo>
                  <a:pt x="266509" y="262413"/>
                </a:moveTo>
                <a:lnTo>
                  <a:pt x="286035" y="262413"/>
                </a:lnTo>
                <a:lnTo>
                  <a:pt x="286035" y="326992"/>
                </a:lnTo>
                <a:lnTo>
                  <a:pt x="266509" y="326992"/>
                </a:lnTo>
                <a:close/>
                <a:moveTo>
                  <a:pt x="195262" y="262413"/>
                </a:moveTo>
                <a:lnTo>
                  <a:pt x="222313" y="262413"/>
                </a:lnTo>
                <a:cubicBezTo>
                  <a:pt x="242220" y="262413"/>
                  <a:pt x="256031" y="270509"/>
                  <a:pt x="256031" y="294227"/>
                </a:cubicBezTo>
                <a:cubicBezTo>
                  <a:pt x="256031" y="317944"/>
                  <a:pt x="244887" y="327088"/>
                  <a:pt x="223170" y="327088"/>
                </a:cubicBezTo>
                <a:lnTo>
                  <a:pt x="195262" y="327088"/>
                </a:lnTo>
                <a:lnTo>
                  <a:pt x="195262" y="326993"/>
                </a:lnTo>
                <a:close/>
                <a:moveTo>
                  <a:pt x="138779" y="262413"/>
                </a:moveTo>
                <a:lnTo>
                  <a:pt x="158305" y="262413"/>
                </a:lnTo>
                <a:lnTo>
                  <a:pt x="158305" y="305847"/>
                </a:lnTo>
                <a:cubicBezTo>
                  <a:pt x="158305" y="311276"/>
                  <a:pt x="159829" y="312705"/>
                  <a:pt x="165544" y="312705"/>
                </a:cubicBezTo>
                <a:lnTo>
                  <a:pt x="184499" y="312705"/>
                </a:lnTo>
                <a:lnTo>
                  <a:pt x="187357" y="327088"/>
                </a:lnTo>
                <a:lnTo>
                  <a:pt x="155543" y="327088"/>
                </a:lnTo>
                <a:lnTo>
                  <a:pt x="155638" y="326993"/>
                </a:lnTo>
                <a:cubicBezTo>
                  <a:pt x="144780" y="326993"/>
                  <a:pt x="138779" y="320801"/>
                  <a:pt x="138779" y="309562"/>
                </a:cubicBezTo>
                <a:close/>
                <a:moveTo>
                  <a:pt x="84391" y="262413"/>
                </a:moveTo>
                <a:lnTo>
                  <a:pt x="110013" y="262413"/>
                </a:lnTo>
                <a:cubicBezTo>
                  <a:pt x="119919" y="287273"/>
                  <a:pt x="124015" y="299084"/>
                  <a:pt x="132873" y="326993"/>
                </a:cubicBezTo>
                <a:lnTo>
                  <a:pt x="112014" y="326993"/>
                </a:lnTo>
                <a:lnTo>
                  <a:pt x="111728" y="326993"/>
                </a:lnTo>
                <a:cubicBezTo>
                  <a:pt x="110966" y="323659"/>
                  <a:pt x="109442" y="317563"/>
                  <a:pt x="108680" y="315086"/>
                </a:cubicBezTo>
                <a:lnTo>
                  <a:pt x="85439" y="315086"/>
                </a:lnTo>
                <a:cubicBezTo>
                  <a:pt x="84677" y="317563"/>
                  <a:pt x="83153" y="323659"/>
                  <a:pt x="82391" y="326993"/>
                </a:cubicBezTo>
                <a:lnTo>
                  <a:pt x="61531" y="326993"/>
                </a:lnTo>
                <a:cubicBezTo>
                  <a:pt x="70389" y="298989"/>
                  <a:pt x="74485" y="287178"/>
                  <a:pt x="84391" y="262413"/>
                </a:cubicBezTo>
                <a:close/>
                <a:moveTo>
                  <a:pt x="188594" y="191833"/>
                </a:moveTo>
                <a:lnTo>
                  <a:pt x="188690" y="191833"/>
                </a:lnTo>
                <a:lnTo>
                  <a:pt x="265366" y="191833"/>
                </a:lnTo>
                <a:cubicBezTo>
                  <a:pt x="273843" y="191833"/>
                  <a:pt x="279368" y="193262"/>
                  <a:pt x="283749" y="203168"/>
                </a:cubicBezTo>
                <a:cubicBezTo>
                  <a:pt x="284226" y="204216"/>
                  <a:pt x="291750" y="222504"/>
                  <a:pt x="291750" y="222504"/>
                </a:cubicBezTo>
                <a:lnTo>
                  <a:pt x="290988" y="222504"/>
                </a:lnTo>
                <a:cubicBezTo>
                  <a:pt x="287369" y="217836"/>
                  <a:pt x="282702" y="216884"/>
                  <a:pt x="277082" y="216884"/>
                </a:cubicBezTo>
                <a:lnTo>
                  <a:pt x="180022" y="216884"/>
                </a:lnTo>
                <a:cubicBezTo>
                  <a:pt x="180498" y="215550"/>
                  <a:pt x="181070" y="214122"/>
                  <a:pt x="181546" y="212598"/>
                </a:cubicBezTo>
                <a:close/>
                <a:moveTo>
                  <a:pt x="200977" y="155543"/>
                </a:moveTo>
                <a:lnTo>
                  <a:pt x="201073" y="155543"/>
                </a:lnTo>
                <a:lnTo>
                  <a:pt x="250222" y="155543"/>
                </a:lnTo>
                <a:cubicBezTo>
                  <a:pt x="258699" y="155543"/>
                  <a:pt x="263842" y="156972"/>
                  <a:pt x="268033" y="165830"/>
                </a:cubicBezTo>
                <a:cubicBezTo>
                  <a:pt x="269081" y="168116"/>
                  <a:pt x="277177" y="186118"/>
                  <a:pt x="277177" y="186118"/>
                </a:cubicBezTo>
                <a:lnTo>
                  <a:pt x="276415" y="186118"/>
                </a:lnTo>
                <a:cubicBezTo>
                  <a:pt x="272891" y="181546"/>
                  <a:pt x="268319" y="180594"/>
                  <a:pt x="262033" y="180594"/>
                </a:cubicBezTo>
                <a:lnTo>
                  <a:pt x="192500" y="180594"/>
                </a:lnTo>
                <a:close/>
                <a:moveTo>
                  <a:pt x="213264" y="119348"/>
                </a:moveTo>
                <a:lnTo>
                  <a:pt x="213359" y="119348"/>
                </a:lnTo>
                <a:lnTo>
                  <a:pt x="234886" y="119348"/>
                </a:lnTo>
                <a:cubicBezTo>
                  <a:pt x="243363" y="119348"/>
                  <a:pt x="248221" y="120491"/>
                  <a:pt x="252698" y="129635"/>
                </a:cubicBezTo>
                <a:cubicBezTo>
                  <a:pt x="253745" y="131921"/>
                  <a:pt x="262223" y="149733"/>
                  <a:pt x="262223" y="149733"/>
                </a:cubicBezTo>
                <a:lnTo>
                  <a:pt x="261461" y="149733"/>
                </a:lnTo>
                <a:cubicBezTo>
                  <a:pt x="258032" y="145161"/>
                  <a:pt x="253174" y="144399"/>
                  <a:pt x="247078" y="144399"/>
                </a:cubicBezTo>
                <a:lnTo>
                  <a:pt x="204787" y="144399"/>
                </a:lnTo>
                <a:close/>
                <a:moveTo>
                  <a:pt x="129159" y="73342"/>
                </a:moveTo>
                <a:lnTo>
                  <a:pt x="129254" y="73342"/>
                </a:lnTo>
                <a:lnTo>
                  <a:pt x="151066" y="73342"/>
                </a:lnTo>
                <a:lnTo>
                  <a:pt x="151066" y="74009"/>
                </a:lnTo>
                <a:cubicBezTo>
                  <a:pt x="143541" y="74866"/>
                  <a:pt x="138588" y="81153"/>
                  <a:pt x="135064" y="91630"/>
                </a:cubicBezTo>
                <a:lnTo>
                  <a:pt x="93726" y="213360"/>
                </a:lnTo>
                <a:cubicBezTo>
                  <a:pt x="89153" y="226695"/>
                  <a:pt x="84296" y="235077"/>
                  <a:pt x="72199" y="235077"/>
                </a:cubicBezTo>
                <a:lnTo>
                  <a:pt x="60007" y="235077"/>
                </a:lnTo>
                <a:lnTo>
                  <a:pt x="107632" y="95059"/>
                </a:lnTo>
                <a:cubicBezTo>
                  <a:pt x="112204" y="81724"/>
                  <a:pt x="117062" y="73342"/>
                  <a:pt x="129159" y="73342"/>
                </a:cubicBezTo>
                <a:close/>
                <a:moveTo>
                  <a:pt x="167925" y="73056"/>
                </a:moveTo>
                <a:lnTo>
                  <a:pt x="168116" y="73056"/>
                </a:lnTo>
                <a:lnTo>
                  <a:pt x="189928" y="73056"/>
                </a:lnTo>
                <a:lnTo>
                  <a:pt x="189928" y="73723"/>
                </a:lnTo>
                <a:cubicBezTo>
                  <a:pt x="182404" y="74675"/>
                  <a:pt x="177450" y="80962"/>
                  <a:pt x="173926" y="91439"/>
                </a:cubicBezTo>
                <a:lnTo>
                  <a:pt x="132588" y="212978"/>
                </a:lnTo>
                <a:cubicBezTo>
                  <a:pt x="128016" y="226218"/>
                  <a:pt x="123158" y="234600"/>
                  <a:pt x="111061" y="234600"/>
                </a:cubicBezTo>
                <a:cubicBezTo>
                  <a:pt x="110395" y="234600"/>
                  <a:pt x="93154" y="234600"/>
                  <a:pt x="89630" y="234600"/>
                </a:cubicBezTo>
                <a:lnTo>
                  <a:pt x="89630" y="233933"/>
                </a:lnTo>
                <a:cubicBezTo>
                  <a:pt x="97155" y="233076"/>
                  <a:pt x="101632" y="226790"/>
                  <a:pt x="105156" y="216312"/>
                </a:cubicBezTo>
                <a:lnTo>
                  <a:pt x="146399" y="94773"/>
                </a:lnTo>
                <a:cubicBezTo>
                  <a:pt x="150971" y="81438"/>
                  <a:pt x="155829" y="73056"/>
                  <a:pt x="167925" y="73056"/>
                </a:cubicBezTo>
                <a:close/>
                <a:moveTo>
                  <a:pt x="206787" y="72866"/>
                </a:moveTo>
                <a:lnTo>
                  <a:pt x="206883" y="72866"/>
                </a:lnTo>
                <a:cubicBezTo>
                  <a:pt x="207359" y="72866"/>
                  <a:pt x="215360" y="72866"/>
                  <a:pt x="221647" y="72866"/>
                </a:cubicBezTo>
                <a:cubicBezTo>
                  <a:pt x="224790" y="72866"/>
                  <a:pt x="227552" y="72866"/>
                  <a:pt x="228695" y="72866"/>
                </a:cubicBezTo>
                <a:lnTo>
                  <a:pt x="228695" y="73533"/>
                </a:lnTo>
                <a:cubicBezTo>
                  <a:pt x="221170" y="74485"/>
                  <a:pt x="216217" y="80772"/>
                  <a:pt x="212693" y="91249"/>
                </a:cubicBezTo>
                <a:lnTo>
                  <a:pt x="171450" y="212693"/>
                </a:lnTo>
                <a:cubicBezTo>
                  <a:pt x="166878" y="225933"/>
                  <a:pt x="162020" y="234315"/>
                  <a:pt x="149923" y="234315"/>
                </a:cubicBezTo>
                <a:lnTo>
                  <a:pt x="128492" y="234315"/>
                </a:lnTo>
                <a:lnTo>
                  <a:pt x="128492" y="233648"/>
                </a:lnTo>
                <a:cubicBezTo>
                  <a:pt x="136017" y="232696"/>
                  <a:pt x="140494" y="226409"/>
                  <a:pt x="144018" y="215932"/>
                </a:cubicBezTo>
                <a:lnTo>
                  <a:pt x="185261" y="94488"/>
                </a:lnTo>
                <a:cubicBezTo>
                  <a:pt x="189833" y="81153"/>
                  <a:pt x="194691" y="72866"/>
                  <a:pt x="206787" y="72866"/>
                </a:cubicBezTo>
                <a:close/>
                <a:moveTo>
                  <a:pt x="26289" y="16478"/>
                </a:moveTo>
                <a:cubicBezTo>
                  <a:pt x="21050" y="16478"/>
                  <a:pt x="16859" y="20765"/>
                  <a:pt x="16859" y="26003"/>
                </a:cubicBezTo>
                <a:lnTo>
                  <a:pt x="16859" y="395192"/>
                </a:lnTo>
                <a:cubicBezTo>
                  <a:pt x="16859" y="400431"/>
                  <a:pt x="21050" y="404717"/>
                  <a:pt x="26289" y="404717"/>
                </a:cubicBezTo>
                <a:lnTo>
                  <a:pt x="324707" y="404717"/>
                </a:lnTo>
                <a:cubicBezTo>
                  <a:pt x="329851" y="404717"/>
                  <a:pt x="334137" y="400431"/>
                  <a:pt x="334137" y="395192"/>
                </a:cubicBezTo>
                <a:lnTo>
                  <a:pt x="334137" y="26003"/>
                </a:lnTo>
                <a:cubicBezTo>
                  <a:pt x="334137" y="20765"/>
                  <a:pt x="329851" y="16478"/>
                  <a:pt x="324707" y="16478"/>
                </a:cubicBezTo>
                <a:close/>
                <a:moveTo>
                  <a:pt x="14002" y="0"/>
                </a:moveTo>
                <a:lnTo>
                  <a:pt x="336899" y="0"/>
                </a:lnTo>
                <a:cubicBezTo>
                  <a:pt x="344710" y="0"/>
                  <a:pt x="350996" y="6287"/>
                  <a:pt x="350996" y="14002"/>
                </a:cubicBezTo>
                <a:lnTo>
                  <a:pt x="350996" y="407194"/>
                </a:lnTo>
                <a:cubicBezTo>
                  <a:pt x="350996" y="414909"/>
                  <a:pt x="344710" y="421196"/>
                  <a:pt x="336899" y="421196"/>
                </a:cubicBezTo>
                <a:lnTo>
                  <a:pt x="14002" y="421196"/>
                </a:lnTo>
                <a:cubicBezTo>
                  <a:pt x="6287" y="421196"/>
                  <a:pt x="0" y="414909"/>
                  <a:pt x="0" y="407194"/>
                </a:cubicBezTo>
                <a:lnTo>
                  <a:pt x="0" y="14002"/>
                </a:lnTo>
                <a:cubicBezTo>
                  <a:pt x="0" y="6287"/>
                  <a:pt x="6287" y="0"/>
                  <a:pt x="14002" y="0"/>
                </a:cubicBezTo>
                <a:close/>
              </a:path>
            </a:pathLst>
          </a:custGeom>
          <a:solidFill>
            <a:srgbClr val="1D1D1B"/>
          </a:solidFill>
          <a:ln w="9525" cap="flat">
            <a:noFill/>
            <a:prstDash val="solid"/>
            <a:miter/>
          </a:ln>
        </p:spPr>
        <p:txBody>
          <a:bodyPr lIns="0" tIns="0" rIns="0" bIns="0" rtlCol="0" anchor="ctr"/>
          <a:lstStyle/>
          <a:p>
            <a:endParaRPr lang="de-DE" dirty="0"/>
          </a:p>
        </p:txBody>
      </p:sp>
      <p:grpSp>
        <p:nvGrpSpPr>
          <p:cNvPr id="15" name="Gruppieren 14">
            <a:extLst>
              <a:ext uri="{FF2B5EF4-FFF2-40B4-BE49-F238E27FC236}">
                <a16:creationId xmlns:a16="http://schemas.microsoft.com/office/drawing/2014/main" id="{206E0E1E-7E8E-DB56-6A1C-60095DDB1683}"/>
              </a:ext>
            </a:extLst>
          </p:cNvPr>
          <p:cNvGrpSpPr/>
          <p:nvPr/>
        </p:nvGrpSpPr>
        <p:grpSpPr bwMode="gray">
          <a:xfrm>
            <a:off x="5200117" y="6241200"/>
            <a:ext cx="1791767" cy="252000"/>
            <a:chOff x="10011075" y="6241200"/>
            <a:chExt cx="1791767" cy="252000"/>
          </a:xfrm>
        </p:grpSpPr>
        <p:sp>
          <p:nvSpPr>
            <p:cNvPr id="16" name="Fußzeile">
              <a:extLst>
                <a:ext uri="{FF2B5EF4-FFF2-40B4-BE49-F238E27FC236}">
                  <a16:creationId xmlns:a16="http://schemas.microsoft.com/office/drawing/2014/main" id="{8AE2C593-6D10-76BF-C7E0-6BDDC7E9BAC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7" name="ICON">
              <a:hlinkClick r:id="rId3" action="ppaction://hlinksldjump"/>
              <a:extLst>
                <a:ext uri="{FF2B5EF4-FFF2-40B4-BE49-F238E27FC236}">
                  <a16:creationId xmlns:a16="http://schemas.microsoft.com/office/drawing/2014/main" id="{66D987CB-A81D-0D11-8B4C-5A9A0EA5AA2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93293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Beim On-Demand-Modell stellt das Unternehmen die nachgefragten </a:t>
            </a:r>
            <a:r>
              <a:rPr lang="de-DE" sz="1800" b="1" dirty="0">
                <a:solidFill>
                  <a:schemeClr val="accent6"/>
                </a:solidFill>
                <a:latin typeface="+mj-lt"/>
              </a:rPr>
              <a:t>Produkte zu jeder Zeit und an jedem Ort </a:t>
            </a:r>
            <a:r>
              <a:rPr lang="de-DE" sz="1800" dirty="0"/>
              <a:t>bereit.</a:t>
            </a:r>
          </a:p>
          <a:p>
            <a:pPr marL="0" indent="0">
              <a:buNone/>
            </a:pPr>
            <a:r>
              <a:rPr lang="de-DE" sz="1800" dirty="0"/>
              <a:t>Für die schnelle Verbindung zum Kunden sind dabei mobile Techno-logien wichtige Schlüsselfaktoren.</a:t>
            </a:r>
          </a:p>
          <a:p>
            <a:pPr marL="0" indent="0">
              <a:buNone/>
            </a:pPr>
            <a:r>
              <a:rPr lang="de-DE" sz="1800" dirty="0"/>
              <a:t>Unternehmen müssen außerdem </a:t>
            </a:r>
            <a:br>
              <a:rPr lang="de-DE" sz="1800" dirty="0"/>
            </a:br>
            <a:r>
              <a:rPr lang="de-DE" sz="1800" dirty="0"/>
              <a:t>mit fortschrittlichen IT-Systemen ausgestattet sein, um beispielsweise direkte Online-Zahlungs-Services anzubieten. </a:t>
            </a:r>
          </a:p>
          <a:p>
            <a:pPr marL="0" indent="0">
              <a:buNone/>
            </a:pPr>
            <a:r>
              <a:rPr lang="de-DE" sz="1800" dirty="0"/>
              <a:t>Das Modell eignet sich besonders </a:t>
            </a:r>
            <a:br>
              <a:rPr lang="de-DE" sz="1800" dirty="0"/>
            </a:br>
            <a:r>
              <a:rPr lang="de-DE" sz="1800" dirty="0"/>
              <a:t>für Produkte, die zeit- und ortsunabhängig angeboten werden können.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On Demand</a:t>
            </a:r>
          </a:p>
        </p:txBody>
      </p:sp>
      <p:grpSp>
        <p:nvGrpSpPr>
          <p:cNvPr id="14" name="Gruppieren 13">
            <a:extLst>
              <a:ext uri="{FF2B5EF4-FFF2-40B4-BE49-F238E27FC236}">
                <a16:creationId xmlns:a16="http://schemas.microsoft.com/office/drawing/2014/main" id="{C8FA87D2-F024-C88F-71CE-D5D85FA7F65D}"/>
              </a:ext>
            </a:extLst>
          </p:cNvPr>
          <p:cNvGrpSpPr>
            <a:grpSpLocks noChangeAspect="1"/>
          </p:cNvGrpSpPr>
          <p:nvPr/>
        </p:nvGrpSpPr>
        <p:grpSpPr bwMode="gray">
          <a:xfrm>
            <a:off x="542925" y="2242471"/>
            <a:ext cx="1440000" cy="1906529"/>
            <a:chOff x="542925" y="2242471"/>
            <a:chExt cx="1440000" cy="1906529"/>
          </a:xfrm>
        </p:grpSpPr>
        <p:sp>
          <p:nvSpPr>
            <p:cNvPr id="11" name="Textfeld 10">
              <a:extLst>
                <a:ext uri="{FF2B5EF4-FFF2-40B4-BE49-F238E27FC236}">
                  <a16:creationId xmlns:a16="http://schemas.microsoft.com/office/drawing/2014/main" id="{EF1A01AC-7BBC-4EF7-B0F5-CC878152B46C}"/>
                </a:ext>
              </a:extLst>
            </p:cNvPr>
            <p:cNvSpPr txBox="1"/>
            <p:nvPr/>
          </p:nvSpPr>
          <p:spPr bwMode="gray">
            <a:xfrm>
              <a:off x="542925" y="2242471"/>
              <a:ext cx="1440000" cy="246221"/>
            </a:xfrm>
            <a:prstGeom prst="rect">
              <a:avLst/>
            </a:prstGeom>
            <a:noFill/>
          </p:spPr>
          <p:txBody>
            <a:bodyPr wrap="square" lIns="0" tIns="0" rIns="0" bIns="0">
              <a:spAutoFit/>
            </a:bodyPr>
            <a:lstStyle/>
            <a:p>
              <a:pPr marL="0" indent="0" algn="ctr">
                <a:buFont typeface="Wingdings" panose="05000000000000000000" pitchFamily="2" charset="2"/>
                <a:buNone/>
              </a:pPr>
              <a:r>
                <a:rPr lang="de-DE" sz="1600" b="1" dirty="0">
                  <a:latin typeface="+mj-lt"/>
                </a:rPr>
                <a:t>Kunden</a:t>
              </a:r>
            </a:p>
          </p:txBody>
        </p:sp>
        <p:grpSp>
          <p:nvGrpSpPr>
            <p:cNvPr id="19" name="Gruppieren 18">
              <a:extLst>
                <a:ext uri="{FF2B5EF4-FFF2-40B4-BE49-F238E27FC236}">
                  <a16:creationId xmlns:a16="http://schemas.microsoft.com/office/drawing/2014/main" id="{D7867F8E-0DBB-4652-BF5A-8EBE03D0F831}"/>
                </a:ext>
              </a:extLst>
            </p:cNvPr>
            <p:cNvGrpSpPr>
              <a:grpSpLocks noChangeAspect="1"/>
            </p:cNvGrpSpPr>
            <p:nvPr/>
          </p:nvGrpSpPr>
          <p:grpSpPr bwMode="gray">
            <a:xfrm>
              <a:off x="542925" y="2709000"/>
              <a:ext cx="1440000" cy="1440000"/>
              <a:chOff x="542925" y="2709000"/>
              <a:chExt cx="1440000" cy="1440000"/>
            </a:xfrm>
          </p:grpSpPr>
          <p:sp>
            <p:nvSpPr>
              <p:cNvPr id="8" name="Ellipse 7">
                <a:extLst>
                  <a:ext uri="{FF2B5EF4-FFF2-40B4-BE49-F238E27FC236}">
                    <a16:creationId xmlns:a16="http://schemas.microsoft.com/office/drawing/2014/main" id="{57588649-BFD6-42B3-AB1E-FF91EE8F9794}"/>
                  </a:ext>
                </a:extLst>
              </p:cNvPr>
              <p:cNvSpPr>
                <a:spLocks noChangeAspect="1"/>
              </p:cNvSpPr>
              <p:nvPr/>
            </p:nvSpPr>
            <p:spPr bwMode="gray">
              <a:xfrm>
                <a:off x="542925" y="2709000"/>
                <a:ext cx="1440000" cy="1440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8" name="ICON">
                <a:extLst>
                  <a:ext uri="{FF2B5EF4-FFF2-40B4-BE49-F238E27FC236}">
                    <a16:creationId xmlns:a16="http://schemas.microsoft.com/office/drawing/2014/main" id="{BA6ADC79-CD67-4A54-BAD3-49E2AD375189}"/>
                  </a:ext>
                </a:extLst>
              </p:cNvPr>
              <p:cNvSpPr>
                <a:spLocks noChangeAspect="1"/>
              </p:cNvSpPr>
              <p:nvPr/>
            </p:nvSpPr>
            <p:spPr bwMode="gray">
              <a:xfrm>
                <a:off x="977403" y="3142596"/>
                <a:ext cx="571044" cy="572808"/>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solidFill>
                <a:schemeClr val="tx2"/>
              </a:solidFill>
              <a:ln w="12700" cap="flat">
                <a:noFill/>
                <a:prstDash val="solid"/>
                <a:miter/>
              </a:ln>
            </p:spPr>
            <p:txBody>
              <a:bodyPr lIns="0" tIns="0" rIns="0" bIns="0" rtlCol="0" anchor="ctr"/>
              <a:lstStyle/>
              <a:p>
                <a:endParaRPr lang="de-DE" dirty="0"/>
              </a:p>
            </p:txBody>
          </p:sp>
        </p:grpSp>
      </p:grpSp>
      <p:grpSp>
        <p:nvGrpSpPr>
          <p:cNvPr id="29" name="Gruppieren 28">
            <a:extLst>
              <a:ext uri="{FF2B5EF4-FFF2-40B4-BE49-F238E27FC236}">
                <a16:creationId xmlns:a16="http://schemas.microsoft.com/office/drawing/2014/main" id="{8020080D-EAB2-4DB6-B2FF-F014B51B4BD7}"/>
              </a:ext>
            </a:extLst>
          </p:cNvPr>
          <p:cNvGrpSpPr>
            <a:grpSpLocks noChangeAspect="1"/>
          </p:cNvGrpSpPr>
          <p:nvPr/>
        </p:nvGrpSpPr>
        <p:grpSpPr bwMode="gray">
          <a:xfrm>
            <a:off x="2836297" y="2242471"/>
            <a:ext cx="1685925" cy="3182023"/>
            <a:chOff x="2767012" y="2242471"/>
            <a:chExt cx="1685925" cy="3182023"/>
          </a:xfrm>
        </p:grpSpPr>
        <p:sp>
          <p:nvSpPr>
            <p:cNvPr id="17" name="Textfeld 16">
              <a:extLst>
                <a:ext uri="{FF2B5EF4-FFF2-40B4-BE49-F238E27FC236}">
                  <a16:creationId xmlns:a16="http://schemas.microsoft.com/office/drawing/2014/main" id="{A699C539-070D-49DB-9FA3-EE8BB6BCE58F}"/>
                </a:ext>
              </a:extLst>
            </p:cNvPr>
            <p:cNvSpPr txBox="1"/>
            <p:nvPr/>
          </p:nvSpPr>
          <p:spPr bwMode="gray">
            <a:xfrm>
              <a:off x="2767012" y="4842796"/>
              <a:ext cx="1685925" cy="581698"/>
            </a:xfrm>
            <a:prstGeom prst="rect">
              <a:avLst/>
            </a:prstGeom>
            <a:noFill/>
          </p:spPr>
          <p:txBody>
            <a:bodyPr wrap="square" lIns="0" tIns="0" rIns="0" bIns="0">
              <a:spAutoFit/>
            </a:bodyPr>
            <a:lstStyle/>
            <a:p>
              <a:pPr marL="0" indent="0" algn="ctr">
                <a:lnSpc>
                  <a:spcPct val="90000"/>
                </a:lnSpc>
                <a:buFont typeface="Wingdings" panose="05000000000000000000" pitchFamily="2" charset="2"/>
                <a:buNone/>
              </a:pPr>
              <a:r>
                <a:rPr lang="de-DE" sz="1400" dirty="0"/>
                <a:t>Zeitunabhängig</a:t>
              </a:r>
            </a:p>
            <a:p>
              <a:pPr marL="0" indent="0" algn="ctr">
                <a:lnSpc>
                  <a:spcPct val="90000"/>
                </a:lnSpc>
                <a:buFont typeface="Wingdings" panose="05000000000000000000" pitchFamily="2" charset="2"/>
                <a:buNone/>
              </a:pPr>
              <a:r>
                <a:rPr lang="de-DE" sz="1400" dirty="0"/>
                <a:t>Ortsunabhängig</a:t>
              </a:r>
            </a:p>
            <a:p>
              <a:pPr marL="0" indent="0" algn="ctr">
                <a:lnSpc>
                  <a:spcPct val="90000"/>
                </a:lnSpc>
                <a:buFont typeface="Wingdings" panose="05000000000000000000" pitchFamily="2" charset="2"/>
                <a:buNone/>
              </a:pPr>
              <a:r>
                <a:rPr lang="de-DE" sz="1400" dirty="0"/>
                <a:t>Schnelle Verfügbarkeit</a:t>
              </a:r>
            </a:p>
          </p:txBody>
        </p:sp>
        <p:grpSp>
          <p:nvGrpSpPr>
            <p:cNvPr id="28" name="Gruppieren 27">
              <a:extLst>
                <a:ext uri="{FF2B5EF4-FFF2-40B4-BE49-F238E27FC236}">
                  <a16:creationId xmlns:a16="http://schemas.microsoft.com/office/drawing/2014/main" id="{83AB04D4-0345-434E-998C-82D3AA8504C7}"/>
                </a:ext>
              </a:extLst>
            </p:cNvPr>
            <p:cNvGrpSpPr/>
            <p:nvPr/>
          </p:nvGrpSpPr>
          <p:grpSpPr bwMode="gray">
            <a:xfrm>
              <a:off x="2886075" y="2242471"/>
              <a:ext cx="1440000" cy="2405729"/>
              <a:chOff x="2886075" y="2242471"/>
              <a:chExt cx="1440000" cy="2405729"/>
            </a:xfrm>
          </p:grpSpPr>
          <p:cxnSp>
            <p:nvCxnSpPr>
              <p:cNvPr id="15" name="Gerade Verbindung mit Pfeil 14">
                <a:extLst>
                  <a:ext uri="{FF2B5EF4-FFF2-40B4-BE49-F238E27FC236}">
                    <a16:creationId xmlns:a16="http://schemas.microsoft.com/office/drawing/2014/main" id="{16239765-627E-4426-A412-EAAC25F527C2}"/>
                  </a:ext>
                </a:extLst>
              </p:cNvPr>
              <p:cNvCxnSpPr>
                <a:cxnSpLocks/>
                <a:stCxn id="9" idx="4"/>
              </p:cNvCxnSpPr>
              <p:nvPr/>
            </p:nvCxnSpPr>
            <p:spPr bwMode="gray">
              <a:xfrm>
                <a:off x="3606075" y="4149000"/>
                <a:ext cx="0" cy="499200"/>
              </a:xfrm>
              <a:prstGeom prst="straightConnector1">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7F4C8642-6568-4E21-84CD-FCD07499A1F9}"/>
                  </a:ext>
                </a:extLst>
              </p:cNvPr>
              <p:cNvGrpSpPr/>
              <p:nvPr/>
            </p:nvGrpSpPr>
            <p:grpSpPr bwMode="gray">
              <a:xfrm>
                <a:off x="2886075" y="2242471"/>
                <a:ext cx="1440000" cy="1906529"/>
                <a:chOff x="2886075" y="2242471"/>
                <a:chExt cx="1440000" cy="1906529"/>
              </a:xfrm>
            </p:grpSpPr>
            <p:sp>
              <p:nvSpPr>
                <p:cNvPr id="12" name="Textfeld 11">
                  <a:extLst>
                    <a:ext uri="{FF2B5EF4-FFF2-40B4-BE49-F238E27FC236}">
                      <a16:creationId xmlns:a16="http://schemas.microsoft.com/office/drawing/2014/main" id="{44E8DFB0-94BC-4382-9045-4DC6A2CE4E95}"/>
                    </a:ext>
                  </a:extLst>
                </p:cNvPr>
                <p:cNvSpPr txBox="1"/>
                <p:nvPr/>
              </p:nvSpPr>
              <p:spPr bwMode="gray">
                <a:xfrm>
                  <a:off x="2886075" y="2242471"/>
                  <a:ext cx="1440000" cy="246221"/>
                </a:xfrm>
                <a:prstGeom prst="rect">
                  <a:avLst/>
                </a:prstGeom>
                <a:noFill/>
              </p:spPr>
              <p:txBody>
                <a:bodyPr wrap="square" lIns="0" tIns="0" rIns="0" bIns="0">
                  <a:spAutoFit/>
                </a:bodyPr>
                <a:lstStyle/>
                <a:p>
                  <a:pPr marL="0" indent="0" algn="ctr">
                    <a:buFont typeface="Wingdings" panose="05000000000000000000" pitchFamily="2" charset="2"/>
                    <a:buNone/>
                  </a:pPr>
                  <a:r>
                    <a:rPr lang="de-DE" sz="1600" b="1" dirty="0">
                      <a:latin typeface="+mj-lt"/>
                    </a:rPr>
                    <a:t>Zahlungen</a:t>
                  </a:r>
                </a:p>
              </p:txBody>
            </p:sp>
            <p:grpSp>
              <p:nvGrpSpPr>
                <p:cNvPr id="21" name="Gruppieren 20">
                  <a:extLst>
                    <a:ext uri="{FF2B5EF4-FFF2-40B4-BE49-F238E27FC236}">
                      <a16:creationId xmlns:a16="http://schemas.microsoft.com/office/drawing/2014/main" id="{44C64EB8-9E5D-42F8-83C3-BA7674DA2E89}"/>
                    </a:ext>
                  </a:extLst>
                </p:cNvPr>
                <p:cNvGrpSpPr>
                  <a:grpSpLocks noChangeAspect="1"/>
                </p:cNvGrpSpPr>
                <p:nvPr/>
              </p:nvGrpSpPr>
              <p:grpSpPr bwMode="gray">
                <a:xfrm>
                  <a:off x="2886075" y="2709000"/>
                  <a:ext cx="1440000" cy="1440000"/>
                  <a:chOff x="2886075" y="2709000"/>
                  <a:chExt cx="1440000" cy="1440000"/>
                </a:xfrm>
              </p:grpSpPr>
              <p:sp>
                <p:nvSpPr>
                  <p:cNvPr id="9" name="Ellipse 8">
                    <a:extLst>
                      <a:ext uri="{FF2B5EF4-FFF2-40B4-BE49-F238E27FC236}">
                        <a16:creationId xmlns:a16="http://schemas.microsoft.com/office/drawing/2014/main" id="{BF036ED9-3F82-4007-BE2C-F21D67BF88F6}"/>
                      </a:ext>
                    </a:extLst>
                  </p:cNvPr>
                  <p:cNvSpPr>
                    <a:spLocks noChangeAspect="1"/>
                  </p:cNvSpPr>
                  <p:nvPr/>
                </p:nvSpPr>
                <p:spPr bwMode="gray">
                  <a:xfrm>
                    <a:off x="2886075" y="2709000"/>
                    <a:ext cx="1440000" cy="1440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0" name="ICON">
                    <a:extLst>
                      <a:ext uri="{FF2B5EF4-FFF2-40B4-BE49-F238E27FC236}">
                        <a16:creationId xmlns:a16="http://schemas.microsoft.com/office/drawing/2014/main" id="{EA0D50B2-2E89-4E0D-88A0-155ABCEFF964}"/>
                      </a:ext>
                    </a:extLst>
                  </p:cNvPr>
                  <p:cNvSpPr>
                    <a:spLocks noChangeAspect="1"/>
                  </p:cNvSpPr>
                  <p:nvPr/>
                </p:nvSpPr>
                <p:spPr bwMode="gray">
                  <a:xfrm>
                    <a:off x="3270384" y="3183546"/>
                    <a:ext cx="671382" cy="490908"/>
                  </a:xfrm>
                  <a:custGeom>
                    <a:avLst/>
                    <a:gdLst>
                      <a:gd name="connsiteX0" fmla="*/ 473201 w 558193"/>
                      <a:gd name="connsiteY0" fmla="*/ 359854 h 408146"/>
                      <a:gd name="connsiteX1" fmla="*/ 486822 w 558193"/>
                      <a:gd name="connsiteY1" fmla="*/ 373189 h 408146"/>
                      <a:gd name="connsiteX2" fmla="*/ 481678 w 558193"/>
                      <a:gd name="connsiteY2" fmla="*/ 383762 h 408146"/>
                      <a:gd name="connsiteX3" fmla="*/ 473868 w 558193"/>
                      <a:gd name="connsiteY3" fmla="*/ 386524 h 408146"/>
                      <a:gd name="connsiteX4" fmla="*/ 472249 w 558193"/>
                      <a:gd name="connsiteY4" fmla="*/ 386429 h 408146"/>
                      <a:gd name="connsiteX5" fmla="*/ 459771 w 558193"/>
                      <a:gd name="connsiteY5" fmla="*/ 373189 h 408146"/>
                      <a:gd name="connsiteX6" fmla="*/ 473201 w 558193"/>
                      <a:gd name="connsiteY6" fmla="*/ 359854 h 408146"/>
                      <a:gd name="connsiteX7" fmla="*/ 411956 w 558193"/>
                      <a:gd name="connsiteY7" fmla="*/ 338899 h 408146"/>
                      <a:gd name="connsiteX8" fmla="*/ 533685 w 558193"/>
                      <a:gd name="connsiteY8" fmla="*/ 338899 h 408146"/>
                      <a:gd name="connsiteX9" fmla="*/ 533685 w 558193"/>
                      <a:gd name="connsiteY9" fmla="*/ 357949 h 408146"/>
                      <a:gd name="connsiteX10" fmla="*/ 411956 w 558193"/>
                      <a:gd name="connsiteY10" fmla="*/ 357949 h 408146"/>
                      <a:gd name="connsiteX11" fmla="*/ 183452 w 558193"/>
                      <a:gd name="connsiteY11" fmla="*/ 335090 h 408146"/>
                      <a:gd name="connsiteX12" fmla="*/ 181166 w 558193"/>
                      <a:gd name="connsiteY12" fmla="*/ 361379 h 408146"/>
                      <a:gd name="connsiteX13" fmla="*/ 165449 w 558193"/>
                      <a:gd name="connsiteY13" fmla="*/ 389096 h 408146"/>
                      <a:gd name="connsiteX14" fmla="*/ 316897 w 558193"/>
                      <a:gd name="connsiteY14" fmla="*/ 389096 h 408146"/>
                      <a:gd name="connsiteX15" fmla="*/ 301085 w 558193"/>
                      <a:gd name="connsiteY15" fmla="*/ 361379 h 408146"/>
                      <a:gd name="connsiteX16" fmla="*/ 298609 w 558193"/>
                      <a:gd name="connsiteY16" fmla="*/ 335090 h 408146"/>
                      <a:gd name="connsiteX17" fmla="*/ 240887 w 558193"/>
                      <a:gd name="connsiteY17" fmla="*/ 283273 h 408146"/>
                      <a:gd name="connsiteX18" fmla="*/ 255269 w 558193"/>
                      <a:gd name="connsiteY18" fmla="*/ 297370 h 408146"/>
                      <a:gd name="connsiteX19" fmla="*/ 240887 w 558193"/>
                      <a:gd name="connsiteY19" fmla="*/ 311467 h 408146"/>
                      <a:gd name="connsiteX20" fmla="*/ 226504 w 558193"/>
                      <a:gd name="connsiteY20" fmla="*/ 297370 h 408146"/>
                      <a:gd name="connsiteX21" fmla="*/ 240887 w 558193"/>
                      <a:gd name="connsiteY21" fmla="*/ 283273 h 408146"/>
                      <a:gd name="connsiteX22" fmla="*/ 19050 w 558193"/>
                      <a:gd name="connsiteY22" fmla="*/ 279083 h 408146"/>
                      <a:gd name="connsiteX23" fmla="*/ 19050 w 558193"/>
                      <a:gd name="connsiteY23" fmla="*/ 302705 h 408146"/>
                      <a:gd name="connsiteX24" fmla="*/ 32576 w 558193"/>
                      <a:gd name="connsiteY24" fmla="*/ 316040 h 408146"/>
                      <a:gd name="connsiteX25" fmla="*/ 173641 w 558193"/>
                      <a:gd name="connsiteY25" fmla="*/ 316040 h 408146"/>
                      <a:gd name="connsiteX26" fmla="*/ 308705 w 558193"/>
                      <a:gd name="connsiteY26" fmla="*/ 316040 h 408146"/>
                      <a:gd name="connsiteX27" fmla="*/ 387477 w 558193"/>
                      <a:gd name="connsiteY27" fmla="*/ 316040 h 408146"/>
                      <a:gd name="connsiteX28" fmla="*/ 387477 w 558193"/>
                      <a:gd name="connsiteY28" fmla="*/ 279083 h 408146"/>
                      <a:gd name="connsiteX29" fmla="*/ 457581 w 558193"/>
                      <a:gd name="connsiteY29" fmla="*/ 164687 h 408146"/>
                      <a:gd name="connsiteX30" fmla="*/ 487394 w 558193"/>
                      <a:gd name="connsiteY30" fmla="*/ 164687 h 408146"/>
                      <a:gd name="connsiteX31" fmla="*/ 496919 w 558193"/>
                      <a:gd name="connsiteY31" fmla="*/ 174212 h 408146"/>
                      <a:gd name="connsiteX32" fmla="*/ 487394 w 558193"/>
                      <a:gd name="connsiteY32" fmla="*/ 183737 h 408146"/>
                      <a:gd name="connsiteX33" fmla="*/ 457581 w 558193"/>
                      <a:gd name="connsiteY33" fmla="*/ 183737 h 408146"/>
                      <a:gd name="connsiteX34" fmla="*/ 448056 w 558193"/>
                      <a:gd name="connsiteY34" fmla="*/ 174212 h 408146"/>
                      <a:gd name="connsiteX35" fmla="*/ 457581 w 558193"/>
                      <a:gd name="connsiteY35" fmla="*/ 164687 h 408146"/>
                      <a:gd name="connsiteX36" fmla="*/ 408623 w 558193"/>
                      <a:gd name="connsiteY36" fmla="*/ 158496 h 408146"/>
                      <a:gd name="connsiteX37" fmla="*/ 406622 w 558193"/>
                      <a:gd name="connsiteY37" fmla="*/ 160496 h 408146"/>
                      <a:gd name="connsiteX38" fmla="*/ 406622 w 558193"/>
                      <a:gd name="connsiteY38" fmla="*/ 325279 h 408146"/>
                      <a:gd name="connsiteX39" fmla="*/ 406718 w 558193"/>
                      <a:gd name="connsiteY39" fmla="*/ 325565 h 408146"/>
                      <a:gd name="connsiteX40" fmla="*/ 406622 w 558193"/>
                      <a:gd name="connsiteY40" fmla="*/ 325850 h 408146"/>
                      <a:gd name="connsiteX41" fmla="*/ 406622 w 558193"/>
                      <a:gd name="connsiteY41" fmla="*/ 386144 h 408146"/>
                      <a:gd name="connsiteX42" fmla="*/ 408623 w 558193"/>
                      <a:gd name="connsiteY42" fmla="*/ 388144 h 408146"/>
                      <a:gd name="connsiteX43" fmla="*/ 536924 w 558193"/>
                      <a:gd name="connsiteY43" fmla="*/ 388144 h 408146"/>
                      <a:gd name="connsiteX44" fmla="*/ 538734 w 558193"/>
                      <a:gd name="connsiteY44" fmla="*/ 387382 h 408146"/>
                      <a:gd name="connsiteX45" fmla="*/ 538734 w 558193"/>
                      <a:gd name="connsiteY45" fmla="*/ 387096 h 408146"/>
                      <a:gd name="connsiteX46" fmla="*/ 539020 w 558193"/>
                      <a:gd name="connsiteY46" fmla="*/ 386144 h 408146"/>
                      <a:gd name="connsiteX47" fmla="*/ 539020 w 558193"/>
                      <a:gd name="connsiteY47" fmla="*/ 160496 h 408146"/>
                      <a:gd name="connsiteX48" fmla="*/ 537020 w 558193"/>
                      <a:gd name="connsiteY48" fmla="*/ 158496 h 408146"/>
                      <a:gd name="connsiteX49" fmla="*/ 473107 w 558193"/>
                      <a:gd name="connsiteY49" fmla="*/ 158496 h 408146"/>
                      <a:gd name="connsiteX50" fmla="*/ 472440 w 558193"/>
                      <a:gd name="connsiteY50" fmla="*/ 158591 h 408146"/>
                      <a:gd name="connsiteX51" fmla="*/ 471773 w 558193"/>
                      <a:gd name="connsiteY51" fmla="*/ 158496 h 408146"/>
                      <a:gd name="connsiteX52" fmla="*/ 328802 w 558193"/>
                      <a:gd name="connsiteY52" fmla="*/ 132016 h 408146"/>
                      <a:gd name="connsiteX53" fmla="*/ 342233 w 558193"/>
                      <a:gd name="connsiteY53" fmla="*/ 132016 h 408146"/>
                      <a:gd name="connsiteX54" fmla="*/ 344328 w 558193"/>
                      <a:gd name="connsiteY54" fmla="*/ 135064 h 408146"/>
                      <a:gd name="connsiteX55" fmla="*/ 345090 w 558193"/>
                      <a:gd name="connsiteY55" fmla="*/ 138684 h 408146"/>
                      <a:gd name="connsiteX56" fmla="*/ 344328 w 558193"/>
                      <a:gd name="connsiteY56" fmla="*/ 142398 h 408146"/>
                      <a:gd name="connsiteX57" fmla="*/ 342233 w 558193"/>
                      <a:gd name="connsiteY57" fmla="*/ 145446 h 408146"/>
                      <a:gd name="connsiteX58" fmla="*/ 335565 w 558193"/>
                      <a:gd name="connsiteY58" fmla="*/ 148209 h 408146"/>
                      <a:gd name="connsiteX59" fmla="*/ 328802 w 558193"/>
                      <a:gd name="connsiteY59" fmla="*/ 145446 h 408146"/>
                      <a:gd name="connsiteX60" fmla="*/ 326707 w 558193"/>
                      <a:gd name="connsiteY60" fmla="*/ 142398 h 408146"/>
                      <a:gd name="connsiteX61" fmla="*/ 326040 w 558193"/>
                      <a:gd name="connsiteY61" fmla="*/ 138684 h 408146"/>
                      <a:gd name="connsiteX62" fmla="*/ 326707 w 558193"/>
                      <a:gd name="connsiteY62" fmla="*/ 135064 h 408146"/>
                      <a:gd name="connsiteX63" fmla="*/ 328802 w 558193"/>
                      <a:gd name="connsiteY63" fmla="*/ 132016 h 408146"/>
                      <a:gd name="connsiteX64" fmla="*/ 296608 w 558193"/>
                      <a:gd name="connsiteY64" fmla="*/ 131921 h 408146"/>
                      <a:gd name="connsiteX65" fmla="*/ 310039 w 558193"/>
                      <a:gd name="connsiteY65" fmla="*/ 131921 h 408146"/>
                      <a:gd name="connsiteX66" fmla="*/ 311182 w 558193"/>
                      <a:gd name="connsiteY66" fmla="*/ 133445 h 408146"/>
                      <a:gd name="connsiteX67" fmla="*/ 312134 w 558193"/>
                      <a:gd name="connsiteY67" fmla="*/ 135064 h 408146"/>
                      <a:gd name="connsiteX68" fmla="*/ 312610 w 558193"/>
                      <a:gd name="connsiteY68" fmla="*/ 136874 h 408146"/>
                      <a:gd name="connsiteX69" fmla="*/ 312801 w 558193"/>
                      <a:gd name="connsiteY69" fmla="*/ 138684 h 408146"/>
                      <a:gd name="connsiteX70" fmla="*/ 312610 w 558193"/>
                      <a:gd name="connsiteY70" fmla="*/ 140589 h 408146"/>
                      <a:gd name="connsiteX71" fmla="*/ 312134 w 558193"/>
                      <a:gd name="connsiteY71" fmla="*/ 142399 h 408146"/>
                      <a:gd name="connsiteX72" fmla="*/ 311182 w 558193"/>
                      <a:gd name="connsiteY72" fmla="*/ 144018 h 408146"/>
                      <a:gd name="connsiteX73" fmla="*/ 310039 w 558193"/>
                      <a:gd name="connsiteY73" fmla="*/ 145447 h 408146"/>
                      <a:gd name="connsiteX74" fmla="*/ 303276 w 558193"/>
                      <a:gd name="connsiteY74" fmla="*/ 148209 h 408146"/>
                      <a:gd name="connsiteX75" fmla="*/ 299656 w 558193"/>
                      <a:gd name="connsiteY75" fmla="*/ 147542 h 408146"/>
                      <a:gd name="connsiteX76" fmla="*/ 296608 w 558193"/>
                      <a:gd name="connsiteY76" fmla="*/ 145447 h 408146"/>
                      <a:gd name="connsiteX77" fmla="*/ 295370 w 558193"/>
                      <a:gd name="connsiteY77" fmla="*/ 144018 h 408146"/>
                      <a:gd name="connsiteX78" fmla="*/ 294513 w 558193"/>
                      <a:gd name="connsiteY78" fmla="*/ 142399 h 408146"/>
                      <a:gd name="connsiteX79" fmla="*/ 293942 w 558193"/>
                      <a:gd name="connsiteY79" fmla="*/ 140589 h 408146"/>
                      <a:gd name="connsiteX80" fmla="*/ 293751 w 558193"/>
                      <a:gd name="connsiteY80" fmla="*/ 138684 h 408146"/>
                      <a:gd name="connsiteX81" fmla="*/ 293942 w 558193"/>
                      <a:gd name="connsiteY81" fmla="*/ 136874 h 408146"/>
                      <a:gd name="connsiteX82" fmla="*/ 294513 w 558193"/>
                      <a:gd name="connsiteY82" fmla="*/ 135064 h 408146"/>
                      <a:gd name="connsiteX83" fmla="*/ 295370 w 558193"/>
                      <a:gd name="connsiteY83" fmla="*/ 133445 h 408146"/>
                      <a:gd name="connsiteX84" fmla="*/ 296608 w 558193"/>
                      <a:gd name="connsiteY84" fmla="*/ 131921 h 408146"/>
                      <a:gd name="connsiteX85" fmla="*/ 365950 w 558193"/>
                      <a:gd name="connsiteY85" fmla="*/ 129349 h 408146"/>
                      <a:gd name="connsiteX86" fmla="*/ 369665 w 558193"/>
                      <a:gd name="connsiteY86" fmla="*/ 129349 h 408146"/>
                      <a:gd name="connsiteX87" fmla="*/ 371475 w 558193"/>
                      <a:gd name="connsiteY87" fmla="*/ 129920 h 408146"/>
                      <a:gd name="connsiteX88" fmla="*/ 373094 w 558193"/>
                      <a:gd name="connsiteY88" fmla="*/ 130778 h 408146"/>
                      <a:gd name="connsiteX89" fmla="*/ 374523 w 558193"/>
                      <a:gd name="connsiteY89" fmla="*/ 132016 h 408146"/>
                      <a:gd name="connsiteX90" fmla="*/ 377380 w 558193"/>
                      <a:gd name="connsiteY90" fmla="*/ 138683 h 408146"/>
                      <a:gd name="connsiteX91" fmla="*/ 376618 w 558193"/>
                      <a:gd name="connsiteY91" fmla="*/ 142398 h 408146"/>
                      <a:gd name="connsiteX92" fmla="*/ 374523 w 558193"/>
                      <a:gd name="connsiteY92" fmla="*/ 145446 h 408146"/>
                      <a:gd name="connsiteX93" fmla="*/ 373094 w 558193"/>
                      <a:gd name="connsiteY93" fmla="*/ 146589 h 408146"/>
                      <a:gd name="connsiteX94" fmla="*/ 371475 w 558193"/>
                      <a:gd name="connsiteY94" fmla="*/ 147542 h 408146"/>
                      <a:gd name="connsiteX95" fmla="*/ 369665 w 558193"/>
                      <a:gd name="connsiteY95" fmla="*/ 148018 h 408146"/>
                      <a:gd name="connsiteX96" fmla="*/ 367760 w 558193"/>
                      <a:gd name="connsiteY96" fmla="*/ 148208 h 408146"/>
                      <a:gd name="connsiteX97" fmla="*/ 365950 w 558193"/>
                      <a:gd name="connsiteY97" fmla="*/ 148018 h 408146"/>
                      <a:gd name="connsiteX98" fmla="*/ 364140 w 558193"/>
                      <a:gd name="connsiteY98" fmla="*/ 147542 h 408146"/>
                      <a:gd name="connsiteX99" fmla="*/ 362521 w 558193"/>
                      <a:gd name="connsiteY99" fmla="*/ 146589 h 408146"/>
                      <a:gd name="connsiteX100" fmla="*/ 361092 w 558193"/>
                      <a:gd name="connsiteY100" fmla="*/ 145446 h 408146"/>
                      <a:gd name="connsiteX101" fmla="*/ 358997 w 558193"/>
                      <a:gd name="connsiteY101" fmla="*/ 142398 h 408146"/>
                      <a:gd name="connsiteX102" fmla="*/ 358235 w 558193"/>
                      <a:gd name="connsiteY102" fmla="*/ 138683 h 408146"/>
                      <a:gd name="connsiteX103" fmla="*/ 361092 w 558193"/>
                      <a:gd name="connsiteY103" fmla="*/ 132016 h 408146"/>
                      <a:gd name="connsiteX104" fmla="*/ 362521 w 558193"/>
                      <a:gd name="connsiteY104" fmla="*/ 130778 h 408146"/>
                      <a:gd name="connsiteX105" fmla="*/ 364140 w 558193"/>
                      <a:gd name="connsiteY105" fmla="*/ 129920 h 408146"/>
                      <a:gd name="connsiteX106" fmla="*/ 365950 w 558193"/>
                      <a:gd name="connsiteY106" fmla="*/ 129349 h 408146"/>
                      <a:gd name="connsiteX107" fmla="*/ 180594 w 558193"/>
                      <a:gd name="connsiteY107" fmla="*/ 129349 h 408146"/>
                      <a:gd name="connsiteX108" fmla="*/ 182308 w 558193"/>
                      <a:gd name="connsiteY108" fmla="*/ 129921 h 408146"/>
                      <a:gd name="connsiteX109" fmla="*/ 184023 w 558193"/>
                      <a:gd name="connsiteY109" fmla="*/ 130778 h 408146"/>
                      <a:gd name="connsiteX110" fmla="*/ 185452 w 558193"/>
                      <a:gd name="connsiteY110" fmla="*/ 132016 h 408146"/>
                      <a:gd name="connsiteX111" fmla="*/ 186595 w 558193"/>
                      <a:gd name="connsiteY111" fmla="*/ 133445 h 408146"/>
                      <a:gd name="connsiteX112" fmla="*/ 187547 w 558193"/>
                      <a:gd name="connsiteY112" fmla="*/ 135064 h 408146"/>
                      <a:gd name="connsiteX113" fmla="*/ 188023 w 558193"/>
                      <a:gd name="connsiteY113" fmla="*/ 136874 h 408146"/>
                      <a:gd name="connsiteX114" fmla="*/ 188214 w 558193"/>
                      <a:gd name="connsiteY114" fmla="*/ 138684 h 408146"/>
                      <a:gd name="connsiteX115" fmla="*/ 187547 w 558193"/>
                      <a:gd name="connsiteY115" fmla="*/ 142398 h 408146"/>
                      <a:gd name="connsiteX116" fmla="*/ 185452 w 558193"/>
                      <a:gd name="connsiteY116" fmla="*/ 145446 h 408146"/>
                      <a:gd name="connsiteX117" fmla="*/ 184023 w 558193"/>
                      <a:gd name="connsiteY117" fmla="*/ 146589 h 408146"/>
                      <a:gd name="connsiteX118" fmla="*/ 182308 w 558193"/>
                      <a:gd name="connsiteY118" fmla="*/ 147542 h 408146"/>
                      <a:gd name="connsiteX119" fmla="*/ 180594 w 558193"/>
                      <a:gd name="connsiteY119" fmla="*/ 148018 h 408146"/>
                      <a:gd name="connsiteX120" fmla="*/ 178689 w 558193"/>
                      <a:gd name="connsiteY120" fmla="*/ 148209 h 408146"/>
                      <a:gd name="connsiteX121" fmla="*/ 172021 w 558193"/>
                      <a:gd name="connsiteY121" fmla="*/ 145446 h 408146"/>
                      <a:gd name="connsiteX122" fmla="*/ 169926 w 558193"/>
                      <a:gd name="connsiteY122" fmla="*/ 142398 h 408146"/>
                      <a:gd name="connsiteX123" fmla="*/ 169164 w 558193"/>
                      <a:gd name="connsiteY123" fmla="*/ 138684 h 408146"/>
                      <a:gd name="connsiteX124" fmla="*/ 172021 w 558193"/>
                      <a:gd name="connsiteY124" fmla="*/ 132016 h 408146"/>
                      <a:gd name="connsiteX125" fmla="*/ 180594 w 558193"/>
                      <a:gd name="connsiteY125" fmla="*/ 129349 h 408146"/>
                      <a:gd name="connsiteX126" fmla="*/ 150209 w 558193"/>
                      <a:gd name="connsiteY126" fmla="*/ 129349 h 408146"/>
                      <a:gd name="connsiteX127" fmla="*/ 151924 w 558193"/>
                      <a:gd name="connsiteY127" fmla="*/ 129920 h 408146"/>
                      <a:gd name="connsiteX128" fmla="*/ 153638 w 558193"/>
                      <a:gd name="connsiteY128" fmla="*/ 130777 h 408146"/>
                      <a:gd name="connsiteX129" fmla="*/ 155067 w 558193"/>
                      <a:gd name="connsiteY129" fmla="*/ 131920 h 408146"/>
                      <a:gd name="connsiteX130" fmla="*/ 157067 w 558193"/>
                      <a:gd name="connsiteY130" fmla="*/ 135064 h 408146"/>
                      <a:gd name="connsiteX131" fmla="*/ 157829 w 558193"/>
                      <a:gd name="connsiteY131" fmla="*/ 138683 h 408146"/>
                      <a:gd name="connsiteX132" fmla="*/ 157638 w 558193"/>
                      <a:gd name="connsiteY132" fmla="*/ 140588 h 408146"/>
                      <a:gd name="connsiteX133" fmla="*/ 157067 w 558193"/>
                      <a:gd name="connsiteY133" fmla="*/ 142303 h 408146"/>
                      <a:gd name="connsiteX134" fmla="*/ 156210 w 558193"/>
                      <a:gd name="connsiteY134" fmla="*/ 144017 h 408146"/>
                      <a:gd name="connsiteX135" fmla="*/ 155067 w 558193"/>
                      <a:gd name="connsiteY135" fmla="*/ 145446 h 408146"/>
                      <a:gd name="connsiteX136" fmla="*/ 153638 w 558193"/>
                      <a:gd name="connsiteY136" fmla="*/ 146589 h 408146"/>
                      <a:gd name="connsiteX137" fmla="*/ 151924 w 558193"/>
                      <a:gd name="connsiteY137" fmla="*/ 147541 h 408146"/>
                      <a:gd name="connsiteX138" fmla="*/ 150209 w 558193"/>
                      <a:gd name="connsiteY138" fmla="*/ 148018 h 408146"/>
                      <a:gd name="connsiteX139" fmla="*/ 148304 w 558193"/>
                      <a:gd name="connsiteY139" fmla="*/ 148208 h 408146"/>
                      <a:gd name="connsiteX140" fmla="*/ 141541 w 558193"/>
                      <a:gd name="connsiteY140" fmla="*/ 145446 h 408146"/>
                      <a:gd name="connsiteX141" fmla="*/ 138779 w 558193"/>
                      <a:gd name="connsiteY141" fmla="*/ 138683 h 408146"/>
                      <a:gd name="connsiteX142" fmla="*/ 139541 w 558193"/>
                      <a:gd name="connsiteY142" fmla="*/ 135064 h 408146"/>
                      <a:gd name="connsiteX143" fmla="*/ 141541 w 558193"/>
                      <a:gd name="connsiteY143" fmla="*/ 131920 h 408146"/>
                      <a:gd name="connsiteX144" fmla="*/ 150209 w 558193"/>
                      <a:gd name="connsiteY144" fmla="*/ 129349 h 408146"/>
                      <a:gd name="connsiteX145" fmla="*/ 112870 w 558193"/>
                      <a:gd name="connsiteY145" fmla="*/ 129349 h 408146"/>
                      <a:gd name="connsiteX146" fmla="*/ 121443 w 558193"/>
                      <a:gd name="connsiteY146" fmla="*/ 131920 h 408146"/>
                      <a:gd name="connsiteX147" fmla="*/ 124205 w 558193"/>
                      <a:gd name="connsiteY147" fmla="*/ 138683 h 408146"/>
                      <a:gd name="connsiteX148" fmla="*/ 121443 w 558193"/>
                      <a:gd name="connsiteY148" fmla="*/ 145446 h 408146"/>
                      <a:gd name="connsiteX149" fmla="*/ 114680 w 558193"/>
                      <a:gd name="connsiteY149" fmla="*/ 148208 h 408146"/>
                      <a:gd name="connsiteX150" fmla="*/ 112870 w 558193"/>
                      <a:gd name="connsiteY150" fmla="*/ 148018 h 408146"/>
                      <a:gd name="connsiteX151" fmla="*/ 111060 w 558193"/>
                      <a:gd name="connsiteY151" fmla="*/ 147541 h 408146"/>
                      <a:gd name="connsiteX152" fmla="*/ 109441 w 558193"/>
                      <a:gd name="connsiteY152" fmla="*/ 146589 h 408146"/>
                      <a:gd name="connsiteX153" fmla="*/ 108013 w 558193"/>
                      <a:gd name="connsiteY153" fmla="*/ 145446 h 408146"/>
                      <a:gd name="connsiteX154" fmla="*/ 105155 w 558193"/>
                      <a:gd name="connsiteY154" fmla="*/ 138683 h 408146"/>
                      <a:gd name="connsiteX155" fmla="*/ 108013 w 558193"/>
                      <a:gd name="connsiteY155" fmla="*/ 131920 h 408146"/>
                      <a:gd name="connsiteX156" fmla="*/ 109441 w 558193"/>
                      <a:gd name="connsiteY156" fmla="*/ 130777 h 408146"/>
                      <a:gd name="connsiteX157" fmla="*/ 111060 w 558193"/>
                      <a:gd name="connsiteY157" fmla="*/ 129920 h 408146"/>
                      <a:gd name="connsiteX158" fmla="*/ 112870 w 558193"/>
                      <a:gd name="connsiteY158" fmla="*/ 129349 h 408146"/>
                      <a:gd name="connsiteX159" fmla="*/ 236600 w 558193"/>
                      <a:gd name="connsiteY159" fmla="*/ 71151 h 408146"/>
                      <a:gd name="connsiteX160" fmla="*/ 247744 w 558193"/>
                      <a:gd name="connsiteY160" fmla="*/ 71151 h 408146"/>
                      <a:gd name="connsiteX161" fmla="*/ 247744 w 558193"/>
                      <a:gd name="connsiteY161" fmla="*/ 86486 h 408146"/>
                      <a:gd name="connsiteX162" fmla="*/ 266128 w 558193"/>
                      <a:gd name="connsiteY162" fmla="*/ 95916 h 408146"/>
                      <a:gd name="connsiteX163" fmla="*/ 272605 w 558193"/>
                      <a:gd name="connsiteY163" fmla="*/ 117824 h 408146"/>
                      <a:gd name="connsiteX164" fmla="*/ 258889 w 558193"/>
                      <a:gd name="connsiteY164" fmla="*/ 117824 h 408146"/>
                      <a:gd name="connsiteX165" fmla="*/ 254602 w 558193"/>
                      <a:gd name="connsiteY165" fmla="*/ 103250 h 408146"/>
                      <a:gd name="connsiteX166" fmla="*/ 242220 w 558193"/>
                      <a:gd name="connsiteY166" fmla="*/ 97726 h 408146"/>
                      <a:gd name="connsiteX167" fmla="*/ 229837 w 558193"/>
                      <a:gd name="connsiteY167" fmla="*/ 102012 h 408146"/>
                      <a:gd name="connsiteX168" fmla="*/ 225551 w 558193"/>
                      <a:gd name="connsiteY168" fmla="*/ 114014 h 408146"/>
                      <a:gd name="connsiteX169" fmla="*/ 229837 w 558193"/>
                      <a:gd name="connsiteY169" fmla="*/ 125158 h 408146"/>
                      <a:gd name="connsiteX170" fmla="*/ 245268 w 558193"/>
                      <a:gd name="connsiteY170" fmla="*/ 133349 h 408146"/>
                      <a:gd name="connsiteX171" fmla="*/ 266699 w 558193"/>
                      <a:gd name="connsiteY171" fmla="*/ 145065 h 408146"/>
                      <a:gd name="connsiteX172" fmla="*/ 273557 w 558193"/>
                      <a:gd name="connsiteY172" fmla="*/ 163924 h 408146"/>
                      <a:gd name="connsiteX173" fmla="*/ 266223 w 558193"/>
                      <a:gd name="connsiteY173" fmla="*/ 183260 h 408146"/>
                      <a:gd name="connsiteX174" fmla="*/ 246506 w 558193"/>
                      <a:gd name="connsiteY174" fmla="*/ 191833 h 408146"/>
                      <a:gd name="connsiteX175" fmla="*/ 246506 w 558193"/>
                      <a:gd name="connsiteY175" fmla="*/ 205549 h 408146"/>
                      <a:gd name="connsiteX176" fmla="*/ 235362 w 558193"/>
                      <a:gd name="connsiteY176" fmla="*/ 205549 h 408146"/>
                      <a:gd name="connsiteX177" fmla="*/ 235362 w 558193"/>
                      <a:gd name="connsiteY177" fmla="*/ 192214 h 408146"/>
                      <a:gd name="connsiteX178" fmla="*/ 215645 w 558193"/>
                      <a:gd name="connsiteY178" fmla="*/ 183260 h 408146"/>
                      <a:gd name="connsiteX179" fmla="*/ 208311 w 558193"/>
                      <a:gd name="connsiteY179" fmla="*/ 160972 h 408146"/>
                      <a:gd name="connsiteX180" fmla="*/ 208311 w 558193"/>
                      <a:gd name="connsiteY180" fmla="*/ 160496 h 408146"/>
                      <a:gd name="connsiteX181" fmla="*/ 221646 w 558193"/>
                      <a:gd name="connsiteY181" fmla="*/ 160496 h 408146"/>
                      <a:gd name="connsiteX182" fmla="*/ 227266 w 558193"/>
                      <a:gd name="connsiteY182" fmla="*/ 175926 h 408146"/>
                      <a:gd name="connsiteX183" fmla="*/ 240601 w 558193"/>
                      <a:gd name="connsiteY183" fmla="*/ 180593 h 408146"/>
                      <a:gd name="connsiteX184" fmla="*/ 254698 w 558193"/>
                      <a:gd name="connsiteY184" fmla="*/ 176307 h 408146"/>
                      <a:gd name="connsiteX185" fmla="*/ 259365 w 558193"/>
                      <a:gd name="connsiteY185" fmla="*/ 164306 h 408146"/>
                      <a:gd name="connsiteX186" fmla="*/ 255079 w 558193"/>
                      <a:gd name="connsiteY186" fmla="*/ 153542 h 408146"/>
                      <a:gd name="connsiteX187" fmla="*/ 240029 w 558193"/>
                      <a:gd name="connsiteY187" fmla="*/ 145351 h 408146"/>
                      <a:gd name="connsiteX188" fmla="*/ 218598 w 558193"/>
                      <a:gd name="connsiteY188" fmla="*/ 133826 h 408146"/>
                      <a:gd name="connsiteX189" fmla="*/ 211359 w 558193"/>
                      <a:gd name="connsiteY189" fmla="*/ 114490 h 408146"/>
                      <a:gd name="connsiteX190" fmla="*/ 218217 w 558193"/>
                      <a:gd name="connsiteY190" fmla="*/ 95630 h 408146"/>
                      <a:gd name="connsiteX191" fmla="*/ 236600 w 558193"/>
                      <a:gd name="connsiteY191" fmla="*/ 86582 h 408146"/>
                      <a:gd name="connsiteX192" fmla="*/ 34195 w 558193"/>
                      <a:gd name="connsiteY192" fmla="*/ 19050 h 408146"/>
                      <a:gd name="connsiteX193" fmla="*/ 19050 w 558193"/>
                      <a:gd name="connsiteY193" fmla="*/ 34195 h 408146"/>
                      <a:gd name="connsiteX194" fmla="*/ 19050 w 558193"/>
                      <a:gd name="connsiteY194" fmla="*/ 260033 h 408146"/>
                      <a:gd name="connsiteX195" fmla="*/ 387477 w 558193"/>
                      <a:gd name="connsiteY195" fmla="*/ 260033 h 408146"/>
                      <a:gd name="connsiteX196" fmla="*/ 387477 w 558193"/>
                      <a:gd name="connsiteY196" fmla="*/ 160496 h 408146"/>
                      <a:gd name="connsiteX197" fmla="*/ 408527 w 558193"/>
                      <a:gd name="connsiteY197" fmla="*/ 139446 h 408146"/>
                      <a:gd name="connsiteX198" fmla="*/ 462820 w 558193"/>
                      <a:gd name="connsiteY198" fmla="*/ 139446 h 408146"/>
                      <a:gd name="connsiteX199" fmla="*/ 462820 w 558193"/>
                      <a:gd name="connsiteY199" fmla="*/ 34195 h 408146"/>
                      <a:gd name="connsiteX200" fmla="*/ 447675 w 558193"/>
                      <a:gd name="connsiteY200" fmla="*/ 19050 h 408146"/>
                      <a:gd name="connsiteX201" fmla="*/ 34195 w 558193"/>
                      <a:gd name="connsiteY201" fmla="*/ 0 h 408146"/>
                      <a:gd name="connsiteX202" fmla="*/ 447675 w 558193"/>
                      <a:gd name="connsiteY202" fmla="*/ 0 h 408146"/>
                      <a:gd name="connsiteX203" fmla="*/ 481965 w 558193"/>
                      <a:gd name="connsiteY203" fmla="*/ 34195 h 408146"/>
                      <a:gd name="connsiteX204" fmla="*/ 481965 w 558193"/>
                      <a:gd name="connsiteY204" fmla="*/ 139446 h 408146"/>
                      <a:gd name="connsiteX205" fmla="*/ 537020 w 558193"/>
                      <a:gd name="connsiteY205" fmla="*/ 139446 h 408146"/>
                      <a:gd name="connsiteX206" fmla="*/ 558165 w 558193"/>
                      <a:gd name="connsiteY206" fmla="*/ 160401 h 408146"/>
                      <a:gd name="connsiteX207" fmla="*/ 558165 w 558193"/>
                      <a:gd name="connsiteY207" fmla="*/ 386144 h 408146"/>
                      <a:gd name="connsiteX208" fmla="*/ 552736 w 558193"/>
                      <a:gd name="connsiteY208" fmla="*/ 400431 h 408146"/>
                      <a:gd name="connsiteX209" fmla="*/ 537020 w 558193"/>
                      <a:gd name="connsiteY209" fmla="*/ 407194 h 408146"/>
                      <a:gd name="connsiteX210" fmla="*/ 408623 w 558193"/>
                      <a:gd name="connsiteY210" fmla="*/ 407194 h 408146"/>
                      <a:gd name="connsiteX211" fmla="*/ 387572 w 558193"/>
                      <a:gd name="connsiteY211" fmla="*/ 386144 h 408146"/>
                      <a:gd name="connsiteX212" fmla="*/ 387572 w 558193"/>
                      <a:gd name="connsiteY212" fmla="*/ 335090 h 408146"/>
                      <a:gd name="connsiteX213" fmla="*/ 317849 w 558193"/>
                      <a:gd name="connsiteY213" fmla="*/ 335090 h 408146"/>
                      <a:gd name="connsiteX214" fmla="*/ 319754 w 558193"/>
                      <a:gd name="connsiteY214" fmla="*/ 357664 h 408146"/>
                      <a:gd name="connsiteX215" fmla="*/ 341281 w 558193"/>
                      <a:gd name="connsiteY215" fmla="*/ 383286 h 408146"/>
                      <a:gd name="connsiteX216" fmla="*/ 348139 w 558193"/>
                      <a:gd name="connsiteY216" fmla="*/ 398050 h 408146"/>
                      <a:gd name="connsiteX217" fmla="*/ 334328 w 558193"/>
                      <a:gd name="connsiteY217" fmla="*/ 408146 h 408146"/>
                      <a:gd name="connsiteX218" fmla="*/ 148114 w 558193"/>
                      <a:gd name="connsiteY218" fmla="*/ 408146 h 408146"/>
                      <a:gd name="connsiteX219" fmla="*/ 134303 w 558193"/>
                      <a:gd name="connsiteY219" fmla="*/ 398050 h 408146"/>
                      <a:gd name="connsiteX220" fmla="*/ 140875 w 558193"/>
                      <a:gd name="connsiteY220" fmla="*/ 383381 h 408146"/>
                      <a:gd name="connsiteX221" fmla="*/ 162687 w 558193"/>
                      <a:gd name="connsiteY221" fmla="*/ 357664 h 408146"/>
                      <a:gd name="connsiteX222" fmla="*/ 164592 w 558193"/>
                      <a:gd name="connsiteY222" fmla="*/ 335090 h 408146"/>
                      <a:gd name="connsiteX223" fmla="*/ 32576 w 558193"/>
                      <a:gd name="connsiteY223" fmla="*/ 335090 h 408146"/>
                      <a:gd name="connsiteX224" fmla="*/ 0 w 558193"/>
                      <a:gd name="connsiteY224" fmla="*/ 302705 h 408146"/>
                      <a:gd name="connsiteX225" fmla="*/ 0 w 558193"/>
                      <a:gd name="connsiteY225" fmla="*/ 269558 h 408146"/>
                      <a:gd name="connsiteX226" fmla="*/ 0 w 558193"/>
                      <a:gd name="connsiteY226" fmla="*/ 34195 h 408146"/>
                      <a:gd name="connsiteX227" fmla="*/ 34195 w 558193"/>
                      <a:gd name="connsiteY227" fmla="*/ 0 h 40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58193" h="408146">
                        <a:moveTo>
                          <a:pt x="473201" y="359854"/>
                        </a:moveTo>
                        <a:cubicBezTo>
                          <a:pt x="480631" y="359854"/>
                          <a:pt x="486727" y="365855"/>
                          <a:pt x="486822" y="373189"/>
                        </a:cubicBezTo>
                        <a:cubicBezTo>
                          <a:pt x="486822" y="377380"/>
                          <a:pt x="484917" y="381190"/>
                          <a:pt x="481678" y="383762"/>
                        </a:cubicBezTo>
                        <a:cubicBezTo>
                          <a:pt x="479393" y="385572"/>
                          <a:pt x="476630" y="386524"/>
                          <a:pt x="473868" y="386524"/>
                        </a:cubicBezTo>
                        <a:cubicBezTo>
                          <a:pt x="473296" y="386524"/>
                          <a:pt x="472725" y="386524"/>
                          <a:pt x="472249" y="386429"/>
                        </a:cubicBezTo>
                        <a:cubicBezTo>
                          <a:pt x="465295" y="385953"/>
                          <a:pt x="459771" y="380142"/>
                          <a:pt x="459771" y="373189"/>
                        </a:cubicBezTo>
                        <a:cubicBezTo>
                          <a:pt x="459771" y="365855"/>
                          <a:pt x="465772" y="359854"/>
                          <a:pt x="473201" y="359854"/>
                        </a:cubicBezTo>
                        <a:close/>
                        <a:moveTo>
                          <a:pt x="411956" y="338899"/>
                        </a:moveTo>
                        <a:lnTo>
                          <a:pt x="533685" y="338899"/>
                        </a:lnTo>
                        <a:lnTo>
                          <a:pt x="533685" y="357949"/>
                        </a:lnTo>
                        <a:lnTo>
                          <a:pt x="411956" y="357949"/>
                        </a:lnTo>
                        <a:close/>
                        <a:moveTo>
                          <a:pt x="183452" y="335090"/>
                        </a:moveTo>
                        <a:cubicBezTo>
                          <a:pt x="183547" y="342043"/>
                          <a:pt x="183071" y="351568"/>
                          <a:pt x="181166" y="361379"/>
                        </a:cubicBezTo>
                        <a:cubicBezTo>
                          <a:pt x="179261" y="371666"/>
                          <a:pt x="173736" y="381191"/>
                          <a:pt x="165449" y="389096"/>
                        </a:cubicBezTo>
                        <a:lnTo>
                          <a:pt x="316897" y="389096"/>
                        </a:lnTo>
                        <a:cubicBezTo>
                          <a:pt x="308800" y="381286"/>
                          <a:pt x="303086" y="371570"/>
                          <a:pt x="301085" y="361379"/>
                        </a:cubicBezTo>
                        <a:cubicBezTo>
                          <a:pt x="299180" y="351568"/>
                          <a:pt x="298704" y="342043"/>
                          <a:pt x="298609" y="335090"/>
                        </a:cubicBezTo>
                        <a:close/>
                        <a:moveTo>
                          <a:pt x="240887" y="283273"/>
                        </a:moveTo>
                        <a:cubicBezTo>
                          <a:pt x="248888" y="283273"/>
                          <a:pt x="255269" y="289655"/>
                          <a:pt x="255269" y="297370"/>
                        </a:cubicBezTo>
                        <a:cubicBezTo>
                          <a:pt x="255269" y="305085"/>
                          <a:pt x="248793" y="311467"/>
                          <a:pt x="240887" y="311467"/>
                        </a:cubicBezTo>
                        <a:cubicBezTo>
                          <a:pt x="232981" y="311467"/>
                          <a:pt x="226504" y="305085"/>
                          <a:pt x="226504" y="297370"/>
                        </a:cubicBezTo>
                        <a:cubicBezTo>
                          <a:pt x="226504" y="289655"/>
                          <a:pt x="232981" y="283273"/>
                          <a:pt x="240887" y="283273"/>
                        </a:cubicBezTo>
                        <a:close/>
                        <a:moveTo>
                          <a:pt x="19050" y="279083"/>
                        </a:moveTo>
                        <a:lnTo>
                          <a:pt x="19050" y="302705"/>
                        </a:lnTo>
                        <a:cubicBezTo>
                          <a:pt x="19050" y="310134"/>
                          <a:pt x="25051" y="316040"/>
                          <a:pt x="32576" y="316040"/>
                        </a:cubicBezTo>
                        <a:lnTo>
                          <a:pt x="173641" y="316040"/>
                        </a:lnTo>
                        <a:lnTo>
                          <a:pt x="308705" y="316040"/>
                        </a:lnTo>
                        <a:lnTo>
                          <a:pt x="387477" y="316040"/>
                        </a:lnTo>
                        <a:lnTo>
                          <a:pt x="387477" y="279083"/>
                        </a:lnTo>
                        <a:close/>
                        <a:moveTo>
                          <a:pt x="457581" y="164687"/>
                        </a:moveTo>
                        <a:lnTo>
                          <a:pt x="487394" y="164687"/>
                        </a:lnTo>
                        <a:cubicBezTo>
                          <a:pt x="492633" y="164687"/>
                          <a:pt x="496919" y="168973"/>
                          <a:pt x="496919" y="174212"/>
                        </a:cubicBezTo>
                        <a:cubicBezTo>
                          <a:pt x="496919" y="179451"/>
                          <a:pt x="492633" y="183737"/>
                          <a:pt x="487394" y="183737"/>
                        </a:cubicBezTo>
                        <a:lnTo>
                          <a:pt x="457581" y="183737"/>
                        </a:lnTo>
                        <a:cubicBezTo>
                          <a:pt x="452342" y="183737"/>
                          <a:pt x="448056" y="179451"/>
                          <a:pt x="448056" y="174212"/>
                        </a:cubicBezTo>
                        <a:cubicBezTo>
                          <a:pt x="448056" y="168973"/>
                          <a:pt x="452342" y="164687"/>
                          <a:pt x="457581" y="164687"/>
                        </a:cubicBezTo>
                        <a:close/>
                        <a:moveTo>
                          <a:pt x="408623" y="158496"/>
                        </a:moveTo>
                        <a:cubicBezTo>
                          <a:pt x="407480" y="158496"/>
                          <a:pt x="406622" y="159353"/>
                          <a:pt x="406622" y="160496"/>
                        </a:cubicBezTo>
                        <a:lnTo>
                          <a:pt x="406622" y="325279"/>
                        </a:lnTo>
                        <a:cubicBezTo>
                          <a:pt x="406622" y="325374"/>
                          <a:pt x="406718" y="325469"/>
                          <a:pt x="406718" y="325565"/>
                        </a:cubicBezTo>
                        <a:cubicBezTo>
                          <a:pt x="406718" y="325660"/>
                          <a:pt x="406622" y="325755"/>
                          <a:pt x="406622" y="325850"/>
                        </a:cubicBezTo>
                        <a:lnTo>
                          <a:pt x="406622" y="386144"/>
                        </a:lnTo>
                        <a:cubicBezTo>
                          <a:pt x="406622" y="387287"/>
                          <a:pt x="407480" y="388144"/>
                          <a:pt x="408623" y="388144"/>
                        </a:cubicBezTo>
                        <a:lnTo>
                          <a:pt x="536924" y="388144"/>
                        </a:lnTo>
                        <a:cubicBezTo>
                          <a:pt x="537782" y="388144"/>
                          <a:pt x="538448" y="387763"/>
                          <a:pt x="538734" y="387382"/>
                        </a:cubicBezTo>
                        <a:lnTo>
                          <a:pt x="538734" y="387096"/>
                        </a:lnTo>
                        <a:lnTo>
                          <a:pt x="539020" y="386144"/>
                        </a:lnTo>
                        <a:lnTo>
                          <a:pt x="539020" y="160496"/>
                        </a:lnTo>
                        <a:cubicBezTo>
                          <a:pt x="539020" y="159353"/>
                          <a:pt x="538163" y="158496"/>
                          <a:pt x="537020" y="158496"/>
                        </a:cubicBezTo>
                        <a:lnTo>
                          <a:pt x="473107" y="158496"/>
                        </a:lnTo>
                        <a:cubicBezTo>
                          <a:pt x="472821" y="158496"/>
                          <a:pt x="472726" y="158591"/>
                          <a:pt x="472440" y="158591"/>
                        </a:cubicBezTo>
                        <a:cubicBezTo>
                          <a:pt x="472154" y="158591"/>
                          <a:pt x="471964" y="158496"/>
                          <a:pt x="471773" y="158496"/>
                        </a:cubicBezTo>
                        <a:close/>
                        <a:moveTo>
                          <a:pt x="328802" y="132016"/>
                        </a:moveTo>
                        <a:cubicBezTo>
                          <a:pt x="332326" y="128492"/>
                          <a:pt x="338708" y="128397"/>
                          <a:pt x="342233" y="132016"/>
                        </a:cubicBezTo>
                        <a:cubicBezTo>
                          <a:pt x="343185" y="132873"/>
                          <a:pt x="343852" y="133921"/>
                          <a:pt x="344328" y="135064"/>
                        </a:cubicBezTo>
                        <a:cubicBezTo>
                          <a:pt x="344804" y="136207"/>
                          <a:pt x="345090" y="137445"/>
                          <a:pt x="345090" y="138684"/>
                        </a:cubicBezTo>
                        <a:cubicBezTo>
                          <a:pt x="345090" y="139922"/>
                          <a:pt x="344804" y="141160"/>
                          <a:pt x="344328" y="142398"/>
                        </a:cubicBezTo>
                        <a:cubicBezTo>
                          <a:pt x="343852" y="143541"/>
                          <a:pt x="343185" y="144589"/>
                          <a:pt x="342233" y="145446"/>
                        </a:cubicBezTo>
                        <a:cubicBezTo>
                          <a:pt x="340518" y="147256"/>
                          <a:pt x="338042" y="148209"/>
                          <a:pt x="335565" y="148209"/>
                        </a:cubicBezTo>
                        <a:cubicBezTo>
                          <a:pt x="332993" y="148209"/>
                          <a:pt x="330612" y="147256"/>
                          <a:pt x="328802" y="145446"/>
                        </a:cubicBezTo>
                        <a:cubicBezTo>
                          <a:pt x="327945" y="144589"/>
                          <a:pt x="327278" y="143541"/>
                          <a:pt x="326707" y="142398"/>
                        </a:cubicBezTo>
                        <a:cubicBezTo>
                          <a:pt x="326326" y="141160"/>
                          <a:pt x="326040" y="139922"/>
                          <a:pt x="326040" y="138684"/>
                        </a:cubicBezTo>
                        <a:cubicBezTo>
                          <a:pt x="326040" y="137445"/>
                          <a:pt x="326326" y="136207"/>
                          <a:pt x="326707" y="135064"/>
                        </a:cubicBezTo>
                        <a:cubicBezTo>
                          <a:pt x="327278" y="133921"/>
                          <a:pt x="327945" y="132873"/>
                          <a:pt x="328802" y="132016"/>
                        </a:cubicBezTo>
                        <a:close/>
                        <a:moveTo>
                          <a:pt x="296608" y="131921"/>
                        </a:moveTo>
                        <a:cubicBezTo>
                          <a:pt x="300133" y="128397"/>
                          <a:pt x="306419" y="128397"/>
                          <a:pt x="310039" y="131921"/>
                        </a:cubicBezTo>
                        <a:cubicBezTo>
                          <a:pt x="310515" y="132397"/>
                          <a:pt x="310896" y="132874"/>
                          <a:pt x="311182" y="133445"/>
                        </a:cubicBezTo>
                        <a:cubicBezTo>
                          <a:pt x="311563" y="133921"/>
                          <a:pt x="311849" y="134493"/>
                          <a:pt x="312134" y="135064"/>
                        </a:cubicBezTo>
                        <a:cubicBezTo>
                          <a:pt x="312325" y="135636"/>
                          <a:pt x="312515" y="136207"/>
                          <a:pt x="312610" y="136874"/>
                        </a:cubicBezTo>
                        <a:cubicBezTo>
                          <a:pt x="312801" y="137446"/>
                          <a:pt x="312801" y="138112"/>
                          <a:pt x="312801" y="138684"/>
                        </a:cubicBezTo>
                        <a:cubicBezTo>
                          <a:pt x="312801" y="139351"/>
                          <a:pt x="312801" y="139922"/>
                          <a:pt x="312610" y="140589"/>
                        </a:cubicBezTo>
                        <a:cubicBezTo>
                          <a:pt x="312515" y="141160"/>
                          <a:pt x="312325" y="141732"/>
                          <a:pt x="312134" y="142399"/>
                        </a:cubicBezTo>
                        <a:cubicBezTo>
                          <a:pt x="311849" y="142970"/>
                          <a:pt x="311563" y="143446"/>
                          <a:pt x="311182" y="144018"/>
                        </a:cubicBezTo>
                        <a:cubicBezTo>
                          <a:pt x="310896" y="144494"/>
                          <a:pt x="310515" y="144970"/>
                          <a:pt x="310039" y="145447"/>
                        </a:cubicBezTo>
                        <a:cubicBezTo>
                          <a:pt x="308229" y="147256"/>
                          <a:pt x="305848" y="148209"/>
                          <a:pt x="303276" y="148209"/>
                        </a:cubicBezTo>
                        <a:cubicBezTo>
                          <a:pt x="302038" y="148209"/>
                          <a:pt x="300799" y="148018"/>
                          <a:pt x="299656" y="147542"/>
                        </a:cubicBezTo>
                        <a:cubicBezTo>
                          <a:pt x="298514" y="147066"/>
                          <a:pt x="297466" y="146304"/>
                          <a:pt x="296608" y="145447"/>
                        </a:cubicBezTo>
                        <a:cubicBezTo>
                          <a:pt x="296132" y="144970"/>
                          <a:pt x="295751" y="144494"/>
                          <a:pt x="295370" y="144018"/>
                        </a:cubicBezTo>
                        <a:cubicBezTo>
                          <a:pt x="294989" y="143446"/>
                          <a:pt x="294704" y="142970"/>
                          <a:pt x="294513" y="142399"/>
                        </a:cubicBezTo>
                        <a:cubicBezTo>
                          <a:pt x="294227" y="141732"/>
                          <a:pt x="294037" y="141160"/>
                          <a:pt x="293942" y="140589"/>
                        </a:cubicBezTo>
                        <a:cubicBezTo>
                          <a:pt x="293846" y="139922"/>
                          <a:pt x="293751" y="139351"/>
                          <a:pt x="293751" y="138684"/>
                        </a:cubicBezTo>
                        <a:cubicBezTo>
                          <a:pt x="293751" y="138112"/>
                          <a:pt x="293846" y="137446"/>
                          <a:pt x="293942" y="136874"/>
                        </a:cubicBezTo>
                        <a:cubicBezTo>
                          <a:pt x="294037" y="136207"/>
                          <a:pt x="294227" y="135636"/>
                          <a:pt x="294513" y="135064"/>
                        </a:cubicBezTo>
                        <a:cubicBezTo>
                          <a:pt x="294704" y="134493"/>
                          <a:pt x="294989" y="133921"/>
                          <a:pt x="295370" y="133445"/>
                        </a:cubicBezTo>
                        <a:cubicBezTo>
                          <a:pt x="295751" y="132874"/>
                          <a:pt x="296132" y="132397"/>
                          <a:pt x="296608" y="131921"/>
                        </a:cubicBezTo>
                        <a:close/>
                        <a:moveTo>
                          <a:pt x="365950" y="129349"/>
                        </a:moveTo>
                        <a:cubicBezTo>
                          <a:pt x="367188" y="129158"/>
                          <a:pt x="368427" y="129158"/>
                          <a:pt x="369665" y="129349"/>
                        </a:cubicBezTo>
                        <a:cubicBezTo>
                          <a:pt x="370236" y="129539"/>
                          <a:pt x="370903" y="129635"/>
                          <a:pt x="371475" y="129920"/>
                        </a:cubicBezTo>
                        <a:cubicBezTo>
                          <a:pt x="372046" y="130111"/>
                          <a:pt x="372618" y="130492"/>
                          <a:pt x="373094" y="130778"/>
                        </a:cubicBezTo>
                        <a:cubicBezTo>
                          <a:pt x="373570" y="131159"/>
                          <a:pt x="374142" y="131540"/>
                          <a:pt x="374523" y="132016"/>
                        </a:cubicBezTo>
                        <a:cubicBezTo>
                          <a:pt x="376332" y="133730"/>
                          <a:pt x="377380" y="136207"/>
                          <a:pt x="377380" y="138683"/>
                        </a:cubicBezTo>
                        <a:cubicBezTo>
                          <a:pt x="377380" y="139922"/>
                          <a:pt x="377094" y="141160"/>
                          <a:pt x="376618" y="142398"/>
                        </a:cubicBezTo>
                        <a:cubicBezTo>
                          <a:pt x="376142" y="143541"/>
                          <a:pt x="375380" y="144589"/>
                          <a:pt x="374523" y="145446"/>
                        </a:cubicBezTo>
                        <a:cubicBezTo>
                          <a:pt x="374142" y="145922"/>
                          <a:pt x="373570" y="146303"/>
                          <a:pt x="373094" y="146589"/>
                        </a:cubicBezTo>
                        <a:cubicBezTo>
                          <a:pt x="372618" y="146970"/>
                          <a:pt x="372046" y="147256"/>
                          <a:pt x="371475" y="147542"/>
                        </a:cubicBezTo>
                        <a:cubicBezTo>
                          <a:pt x="370903" y="147732"/>
                          <a:pt x="370236" y="147923"/>
                          <a:pt x="369665" y="148018"/>
                        </a:cubicBezTo>
                        <a:cubicBezTo>
                          <a:pt x="369093" y="148208"/>
                          <a:pt x="368427" y="148208"/>
                          <a:pt x="367760" y="148208"/>
                        </a:cubicBezTo>
                        <a:cubicBezTo>
                          <a:pt x="367188" y="148208"/>
                          <a:pt x="366522" y="148208"/>
                          <a:pt x="365950" y="148018"/>
                        </a:cubicBezTo>
                        <a:cubicBezTo>
                          <a:pt x="365379" y="147923"/>
                          <a:pt x="364712" y="147732"/>
                          <a:pt x="364140" y="147542"/>
                        </a:cubicBezTo>
                        <a:cubicBezTo>
                          <a:pt x="363569" y="147256"/>
                          <a:pt x="362998" y="146970"/>
                          <a:pt x="362521" y="146589"/>
                        </a:cubicBezTo>
                        <a:cubicBezTo>
                          <a:pt x="362045" y="146303"/>
                          <a:pt x="361474" y="145922"/>
                          <a:pt x="361092" y="145446"/>
                        </a:cubicBezTo>
                        <a:cubicBezTo>
                          <a:pt x="360140" y="144589"/>
                          <a:pt x="359473" y="143541"/>
                          <a:pt x="358997" y="142398"/>
                        </a:cubicBezTo>
                        <a:cubicBezTo>
                          <a:pt x="358521" y="141160"/>
                          <a:pt x="358235" y="139922"/>
                          <a:pt x="358235" y="138683"/>
                        </a:cubicBezTo>
                        <a:cubicBezTo>
                          <a:pt x="358235" y="136207"/>
                          <a:pt x="359283" y="133730"/>
                          <a:pt x="361092" y="132016"/>
                        </a:cubicBezTo>
                        <a:cubicBezTo>
                          <a:pt x="361474" y="131540"/>
                          <a:pt x="361950" y="131159"/>
                          <a:pt x="362521" y="130778"/>
                        </a:cubicBezTo>
                        <a:cubicBezTo>
                          <a:pt x="362998" y="130492"/>
                          <a:pt x="363569" y="130111"/>
                          <a:pt x="364140" y="129920"/>
                        </a:cubicBezTo>
                        <a:cubicBezTo>
                          <a:pt x="364712" y="129635"/>
                          <a:pt x="365379" y="129539"/>
                          <a:pt x="365950" y="129349"/>
                        </a:cubicBezTo>
                        <a:close/>
                        <a:moveTo>
                          <a:pt x="180594" y="129349"/>
                        </a:moveTo>
                        <a:cubicBezTo>
                          <a:pt x="181166" y="129444"/>
                          <a:pt x="181737" y="129635"/>
                          <a:pt x="182308" y="129921"/>
                        </a:cubicBezTo>
                        <a:cubicBezTo>
                          <a:pt x="182975" y="130111"/>
                          <a:pt x="183452" y="130492"/>
                          <a:pt x="184023" y="130778"/>
                        </a:cubicBezTo>
                        <a:cubicBezTo>
                          <a:pt x="184499" y="131159"/>
                          <a:pt x="184975" y="131540"/>
                          <a:pt x="185452" y="132016"/>
                        </a:cubicBezTo>
                        <a:cubicBezTo>
                          <a:pt x="185833" y="132397"/>
                          <a:pt x="186309" y="132873"/>
                          <a:pt x="186595" y="133445"/>
                        </a:cubicBezTo>
                        <a:cubicBezTo>
                          <a:pt x="186976" y="133921"/>
                          <a:pt x="187261" y="134493"/>
                          <a:pt x="187547" y="135064"/>
                        </a:cubicBezTo>
                        <a:cubicBezTo>
                          <a:pt x="187738" y="135636"/>
                          <a:pt x="187928" y="136207"/>
                          <a:pt x="188023" y="136874"/>
                        </a:cubicBezTo>
                        <a:cubicBezTo>
                          <a:pt x="188214" y="137445"/>
                          <a:pt x="188214" y="138112"/>
                          <a:pt x="188214" y="138684"/>
                        </a:cubicBezTo>
                        <a:cubicBezTo>
                          <a:pt x="188214" y="139922"/>
                          <a:pt x="188023" y="141160"/>
                          <a:pt x="187547" y="142398"/>
                        </a:cubicBezTo>
                        <a:cubicBezTo>
                          <a:pt x="187071" y="143541"/>
                          <a:pt x="186309" y="144589"/>
                          <a:pt x="185452" y="145446"/>
                        </a:cubicBezTo>
                        <a:cubicBezTo>
                          <a:pt x="184975" y="145923"/>
                          <a:pt x="184499" y="146304"/>
                          <a:pt x="184023" y="146589"/>
                        </a:cubicBezTo>
                        <a:cubicBezTo>
                          <a:pt x="183452" y="146970"/>
                          <a:pt x="182975" y="147256"/>
                          <a:pt x="182308" y="147542"/>
                        </a:cubicBezTo>
                        <a:cubicBezTo>
                          <a:pt x="181737" y="147732"/>
                          <a:pt x="181166" y="147923"/>
                          <a:pt x="180594" y="148018"/>
                        </a:cubicBezTo>
                        <a:cubicBezTo>
                          <a:pt x="179927" y="148209"/>
                          <a:pt x="179356" y="148209"/>
                          <a:pt x="178689" y="148209"/>
                        </a:cubicBezTo>
                        <a:cubicBezTo>
                          <a:pt x="176212" y="148209"/>
                          <a:pt x="173736" y="147256"/>
                          <a:pt x="172021" y="145446"/>
                        </a:cubicBezTo>
                        <a:cubicBezTo>
                          <a:pt x="171069" y="144589"/>
                          <a:pt x="170402" y="143541"/>
                          <a:pt x="169926" y="142398"/>
                        </a:cubicBezTo>
                        <a:cubicBezTo>
                          <a:pt x="169450" y="141160"/>
                          <a:pt x="169164" y="139922"/>
                          <a:pt x="169164" y="138684"/>
                        </a:cubicBezTo>
                        <a:cubicBezTo>
                          <a:pt x="169164" y="136207"/>
                          <a:pt x="170212" y="133731"/>
                          <a:pt x="172021" y="132016"/>
                        </a:cubicBezTo>
                        <a:cubicBezTo>
                          <a:pt x="174212" y="129730"/>
                          <a:pt x="177451" y="128778"/>
                          <a:pt x="180594" y="129349"/>
                        </a:cubicBezTo>
                        <a:close/>
                        <a:moveTo>
                          <a:pt x="150209" y="129349"/>
                        </a:moveTo>
                        <a:cubicBezTo>
                          <a:pt x="150781" y="129444"/>
                          <a:pt x="151352" y="129634"/>
                          <a:pt x="151924" y="129920"/>
                        </a:cubicBezTo>
                        <a:cubicBezTo>
                          <a:pt x="152495" y="130111"/>
                          <a:pt x="153067" y="130396"/>
                          <a:pt x="153638" y="130777"/>
                        </a:cubicBezTo>
                        <a:cubicBezTo>
                          <a:pt x="154114" y="131158"/>
                          <a:pt x="154590" y="131539"/>
                          <a:pt x="155067" y="131920"/>
                        </a:cubicBezTo>
                        <a:cubicBezTo>
                          <a:pt x="155924" y="132873"/>
                          <a:pt x="156591" y="133921"/>
                          <a:pt x="157067" y="135064"/>
                        </a:cubicBezTo>
                        <a:cubicBezTo>
                          <a:pt x="157638" y="136207"/>
                          <a:pt x="157829" y="137445"/>
                          <a:pt x="157829" y="138683"/>
                        </a:cubicBezTo>
                        <a:cubicBezTo>
                          <a:pt x="157829" y="139350"/>
                          <a:pt x="157734" y="139921"/>
                          <a:pt x="157638" y="140588"/>
                        </a:cubicBezTo>
                        <a:cubicBezTo>
                          <a:pt x="157543" y="141160"/>
                          <a:pt x="157353" y="141731"/>
                          <a:pt x="157067" y="142303"/>
                        </a:cubicBezTo>
                        <a:cubicBezTo>
                          <a:pt x="156876" y="142969"/>
                          <a:pt x="156591" y="143446"/>
                          <a:pt x="156210" y="144017"/>
                        </a:cubicBezTo>
                        <a:cubicBezTo>
                          <a:pt x="155924" y="144493"/>
                          <a:pt x="155448" y="144970"/>
                          <a:pt x="155067" y="145446"/>
                        </a:cubicBezTo>
                        <a:cubicBezTo>
                          <a:pt x="154590" y="145922"/>
                          <a:pt x="154114" y="146303"/>
                          <a:pt x="153638" y="146589"/>
                        </a:cubicBezTo>
                        <a:cubicBezTo>
                          <a:pt x="153067" y="146970"/>
                          <a:pt x="152495" y="147256"/>
                          <a:pt x="151924" y="147541"/>
                        </a:cubicBezTo>
                        <a:cubicBezTo>
                          <a:pt x="151352" y="147732"/>
                          <a:pt x="150781" y="147922"/>
                          <a:pt x="150209" y="148018"/>
                        </a:cubicBezTo>
                        <a:cubicBezTo>
                          <a:pt x="149542" y="148208"/>
                          <a:pt x="148971" y="148208"/>
                          <a:pt x="148304" y="148208"/>
                        </a:cubicBezTo>
                        <a:cubicBezTo>
                          <a:pt x="145828" y="148208"/>
                          <a:pt x="143351" y="147256"/>
                          <a:pt x="141541" y="145446"/>
                        </a:cubicBezTo>
                        <a:cubicBezTo>
                          <a:pt x="139827" y="143636"/>
                          <a:pt x="138779" y="141255"/>
                          <a:pt x="138779" y="138683"/>
                        </a:cubicBezTo>
                        <a:cubicBezTo>
                          <a:pt x="138779" y="137445"/>
                          <a:pt x="139065" y="136207"/>
                          <a:pt x="139541" y="135064"/>
                        </a:cubicBezTo>
                        <a:cubicBezTo>
                          <a:pt x="140017" y="133921"/>
                          <a:pt x="140684" y="132873"/>
                          <a:pt x="141541" y="131920"/>
                        </a:cubicBezTo>
                        <a:cubicBezTo>
                          <a:pt x="143732" y="129730"/>
                          <a:pt x="147066" y="128777"/>
                          <a:pt x="150209" y="129349"/>
                        </a:cubicBezTo>
                        <a:close/>
                        <a:moveTo>
                          <a:pt x="112870" y="129349"/>
                        </a:moveTo>
                        <a:cubicBezTo>
                          <a:pt x="116014" y="128777"/>
                          <a:pt x="119252" y="129730"/>
                          <a:pt x="121443" y="131920"/>
                        </a:cubicBezTo>
                        <a:cubicBezTo>
                          <a:pt x="123252" y="133730"/>
                          <a:pt x="124205" y="136207"/>
                          <a:pt x="124205" y="138683"/>
                        </a:cubicBezTo>
                        <a:cubicBezTo>
                          <a:pt x="124205" y="141255"/>
                          <a:pt x="123252" y="143636"/>
                          <a:pt x="121443" y="145446"/>
                        </a:cubicBezTo>
                        <a:cubicBezTo>
                          <a:pt x="119633" y="147256"/>
                          <a:pt x="117252" y="148208"/>
                          <a:pt x="114680" y="148208"/>
                        </a:cubicBezTo>
                        <a:cubicBezTo>
                          <a:pt x="114108" y="148208"/>
                          <a:pt x="113442" y="148208"/>
                          <a:pt x="112870" y="148018"/>
                        </a:cubicBezTo>
                        <a:cubicBezTo>
                          <a:pt x="112203" y="147922"/>
                          <a:pt x="111632" y="147732"/>
                          <a:pt x="111060" y="147541"/>
                        </a:cubicBezTo>
                        <a:cubicBezTo>
                          <a:pt x="110489" y="147256"/>
                          <a:pt x="109918" y="146970"/>
                          <a:pt x="109441" y="146589"/>
                        </a:cubicBezTo>
                        <a:cubicBezTo>
                          <a:pt x="108870" y="146303"/>
                          <a:pt x="108394" y="145922"/>
                          <a:pt x="108013" y="145446"/>
                        </a:cubicBezTo>
                        <a:cubicBezTo>
                          <a:pt x="106203" y="143636"/>
                          <a:pt x="105155" y="141255"/>
                          <a:pt x="105155" y="138683"/>
                        </a:cubicBezTo>
                        <a:cubicBezTo>
                          <a:pt x="105155" y="136207"/>
                          <a:pt x="106203" y="133730"/>
                          <a:pt x="108013" y="131920"/>
                        </a:cubicBezTo>
                        <a:cubicBezTo>
                          <a:pt x="108394" y="131539"/>
                          <a:pt x="108870" y="131158"/>
                          <a:pt x="109441" y="130777"/>
                        </a:cubicBezTo>
                        <a:cubicBezTo>
                          <a:pt x="109918" y="130396"/>
                          <a:pt x="110489" y="130111"/>
                          <a:pt x="111060" y="129920"/>
                        </a:cubicBezTo>
                        <a:cubicBezTo>
                          <a:pt x="111632" y="129634"/>
                          <a:pt x="112203" y="129444"/>
                          <a:pt x="112870" y="129349"/>
                        </a:cubicBezTo>
                        <a:close/>
                        <a:moveTo>
                          <a:pt x="236600" y="71151"/>
                        </a:moveTo>
                        <a:lnTo>
                          <a:pt x="247744" y="71151"/>
                        </a:lnTo>
                        <a:lnTo>
                          <a:pt x="247744" y="86486"/>
                        </a:lnTo>
                        <a:cubicBezTo>
                          <a:pt x="255460" y="87344"/>
                          <a:pt x="261460" y="90773"/>
                          <a:pt x="266128" y="95916"/>
                        </a:cubicBezTo>
                        <a:cubicBezTo>
                          <a:pt x="270414" y="101536"/>
                          <a:pt x="272605" y="108394"/>
                          <a:pt x="272605" y="117824"/>
                        </a:cubicBezTo>
                        <a:lnTo>
                          <a:pt x="258889" y="117824"/>
                        </a:lnTo>
                        <a:cubicBezTo>
                          <a:pt x="258889" y="111823"/>
                          <a:pt x="257555" y="107060"/>
                          <a:pt x="254602" y="103250"/>
                        </a:cubicBezTo>
                        <a:cubicBezTo>
                          <a:pt x="251650" y="99440"/>
                          <a:pt x="247744" y="97726"/>
                          <a:pt x="242220" y="97726"/>
                        </a:cubicBezTo>
                        <a:cubicBezTo>
                          <a:pt x="236695" y="97726"/>
                          <a:pt x="232409" y="98964"/>
                          <a:pt x="229837" y="102012"/>
                        </a:cubicBezTo>
                        <a:cubicBezTo>
                          <a:pt x="227266" y="104965"/>
                          <a:pt x="225551" y="108870"/>
                          <a:pt x="225551" y="114014"/>
                        </a:cubicBezTo>
                        <a:cubicBezTo>
                          <a:pt x="225551" y="118776"/>
                          <a:pt x="226789" y="122205"/>
                          <a:pt x="229837" y="125158"/>
                        </a:cubicBezTo>
                        <a:cubicBezTo>
                          <a:pt x="232885" y="128206"/>
                          <a:pt x="237934" y="130777"/>
                          <a:pt x="245268" y="133349"/>
                        </a:cubicBezTo>
                        <a:cubicBezTo>
                          <a:pt x="254698" y="136302"/>
                          <a:pt x="261937" y="140207"/>
                          <a:pt x="266699" y="145065"/>
                        </a:cubicBezTo>
                        <a:cubicBezTo>
                          <a:pt x="271366" y="149828"/>
                          <a:pt x="273557" y="155733"/>
                          <a:pt x="273557" y="163924"/>
                        </a:cubicBezTo>
                        <a:cubicBezTo>
                          <a:pt x="273557" y="172116"/>
                          <a:pt x="270985" y="178593"/>
                          <a:pt x="266223" y="183260"/>
                        </a:cubicBezTo>
                        <a:cubicBezTo>
                          <a:pt x="261556" y="187928"/>
                          <a:pt x="254602" y="190975"/>
                          <a:pt x="246506" y="191833"/>
                        </a:cubicBezTo>
                        <a:lnTo>
                          <a:pt x="246506" y="205549"/>
                        </a:lnTo>
                        <a:lnTo>
                          <a:pt x="235362" y="205549"/>
                        </a:lnTo>
                        <a:lnTo>
                          <a:pt x="235362" y="192214"/>
                        </a:lnTo>
                        <a:cubicBezTo>
                          <a:pt x="227170" y="191452"/>
                          <a:pt x="220789" y="188404"/>
                          <a:pt x="215645" y="183260"/>
                        </a:cubicBezTo>
                        <a:cubicBezTo>
                          <a:pt x="210502" y="178117"/>
                          <a:pt x="207930" y="170783"/>
                          <a:pt x="208311" y="160972"/>
                        </a:cubicBezTo>
                        <a:lnTo>
                          <a:pt x="208311" y="160496"/>
                        </a:lnTo>
                        <a:lnTo>
                          <a:pt x="221646" y="160496"/>
                        </a:lnTo>
                        <a:cubicBezTo>
                          <a:pt x="221646" y="167830"/>
                          <a:pt x="223360" y="172973"/>
                          <a:pt x="227266" y="175926"/>
                        </a:cubicBezTo>
                        <a:cubicBezTo>
                          <a:pt x="231171" y="178879"/>
                          <a:pt x="235457" y="180593"/>
                          <a:pt x="240601" y="180593"/>
                        </a:cubicBezTo>
                        <a:cubicBezTo>
                          <a:pt x="246601" y="180593"/>
                          <a:pt x="251269" y="179260"/>
                          <a:pt x="254698" y="176307"/>
                        </a:cubicBezTo>
                        <a:cubicBezTo>
                          <a:pt x="257650" y="173735"/>
                          <a:pt x="259365" y="169449"/>
                          <a:pt x="259365" y="164306"/>
                        </a:cubicBezTo>
                        <a:cubicBezTo>
                          <a:pt x="259365" y="159924"/>
                          <a:pt x="258127" y="156495"/>
                          <a:pt x="255079" y="153542"/>
                        </a:cubicBezTo>
                        <a:cubicBezTo>
                          <a:pt x="252031" y="150494"/>
                          <a:pt x="247363" y="147923"/>
                          <a:pt x="240029" y="145351"/>
                        </a:cubicBezTo>
                        <a:cubicBezTo>
                          <a:pt x="230599" y="142398"/>
                          <a:pt x="223265" y="138493"/>
                          <a:pt x="218598" y="133826"/>
                        </a:cubicBezTo>
                        <a:cubicBezTo>
                          <a:pt x="213931" y="129063"/>
                          <a:pt x="211359" y="122586"/>
                          <a:pt x="211359" y="114490"/>
                        </a:cubicBezTo>
                        <a:cubicBezTo>
                          <a:pt x="211359" y="106775"/>
                          <a:pt x="213550" y="100393"/>
                          <a:pt x="218217" y="95630"/>
                        </a:cubicBezTo>
                        <a:cubicBezTo>
                          <a:pt x="222503" y="90868"/>
                          <a:pt x="228885" y="87915"/>
                          <a:pt x="236600" y="86582"/>
                        </a:cubicBezTo>
                        <a:close/>
                        <a:moveTo>
                          <a:pt x="34195" y="19050"/>
                        </a:moveTo>
                        <a:cubicBezTo>
                          <a:pt x="25813" y="19050"/>
                          <a:pt x="19050" y="25813"/>
                          <a:pt x="19050" y="34195"/>
                        </a:cubicBezTo>
                        <a:lnTo>
                          <a:pt x="19050" y="260033"/>
                        </a:lnTo>
                        <a:lnTo>
                          <a:pt x="387477" y="260033"/>
                        </a:lnTo>
                        <a:lnTo>
                          <a:pt x="387477" y="160496"/>
                        </a:lnTo>
                        <a:cubicBezTo>
                          <a:pt x="387477" y="148876"/>
                          <a:pt x="396907" y="139446"/>
                          <a:pt x="408527" y="139446"/>
                        </a:cubicBezTo>
                        <a:lnTo>
                          <a:pt x="462820" y="139446"/>
                        </a:lnTo>
                        <a:lnTo>
                          <a:pt x="462820" y="34195"/>
                        </a:lnTo>
                        <a:cubicBezTo>
                          <a:pt x="462820" y="25813"/>
                          <a:pt x="456057" y="19050"/>
                          <a:pt x="447675" y="19050"/>
                        </a:cubicBezTo>
                        <a:close/>
                        <a:moveTo>
                          <a:pt x="34195" y="0"/>
                        </a:moveTo>
                        <a:lnTo>
                          <a:pt x="447675" y="0"/>
                        </a:lnTo>
                        <a:cubicBezTo>
                          <a:pt x="466630" y="0"/>
                          <a:pt x="481965" y="15335"/>
                          <a:pt x="481965" y="34195"/>
                        </a:cubicBezTo>
                        <a:lnTo>
                          <a:pt x="481965" y="139446"/>
                        </a:lnTo>
                        <a:lnTo>
                          <a:pt x="537020" y="139446"/>
                        </a:lnTo>
                        <a:cubicBezTo>
                          <a:pt x="548545" y="139446"/>
                          <a:pt x="558070" y="148876"/>
                          <a:pt x="558165" y="160401"/>
                        </a:cubicBezTo>
                        <a:lnTo>
                          <a:pt x="558165" y="386144"/>
                        </a:lnTo>
                        <a:cubicBezTo>
                          <a:pt x="558451" y="391001"/>
                          <a:pt x="556546" y="396335"/>
                          <a:pt x="552736" y="400431"/>
                        </a:cubicBezTo>
                        <a:cubicBezTo>
                          <a:pt x="548640" y="404717"/>
                          <a:pt x="542925" y="407194"/>
                          <a:pt x="537020" y="407194"/>
                        </a:cubicBezTo>
                        <a:lnTo>
                          <a:pt x="408623" y="407194"/>
                        </a:lnTo>
                        <a:cubicBezTo>
                          <a:pt x="397002" y="407194"/>
                          <a:pt x="387572" y="397764"/>
                          <a:pt x="387572" y="386144"/>
                        </a:cubicBezTo>
                        <a:lnTo>
                          <a:pt x="387572" y="335090"/>
                        </a:lnTo>
                        <a:lnTo>
                          <a:pt x="317849" y="335090"/>
                        </a:lnTo>
                        <a:cubicBezTo>
                          <a:pt x="317754" y="341090"/>
                          <a:pt x="318135" y="349282"/>
                          <a:pt x="319754" y="357664"/>
                        </a:cubicBezTo>
                        <a:cubicBezTo>
                          <a:pt x="321755" y="367760"/>
                          <a:pt x="329756" y="377285"/>
                          <a:pt x="341281" y="383286"/>
                        </a:cubicBezTo>
                        <a:cubicBezTo>
                          <a:pt x="346996" y="386429"/>
                          <a:pt x="349663" y="392335"/>
                          <a:pt x="348139" y="398050"/>
                        </a:cubicBezTo>
                        <a:cubicBezTo>
                          <a:pt x="346520" y="404146"/>
                          <a:pt x="340995" y="408146"/>
                          <a:pt x="334328" y="408146"/>
                        </a:cubicBezTo>
                        <a:lnTo>
                          <a:pt x="148114" y="408146"/>
                        </a:lnTo>
                        <a:cubicBezTo>
                          <a:pt x="141446" y="408146"/>
                          <a:pt x="135827" y="404050"/>
                          <a:pt x="134303" y="398050"/>
                        </a:cubicBezTo>
                        <a:cubicBezTo>
                          <a:pt x="132779" y="392335"/>
                          <a:pt x="135446" y="386429"/>
                          <a:pt x="140875" y="383381"/>
                        </a:cubicBezTo>
                        <a:cubicBezTo>
                          <a:pt x="152876" y="377190"/>
                          <a:pt x="160687" y="367856"/>
                          <a:pt x="162687" y="357664"/>
                        </a:cubicBezTo>
                        <a:cubicBezTo>
                          <a:pt x="164306" y="349282"/>
                          <a:pt x="164592" y="340995"/>
                          <a:pt x="164592" y="335090"/>
                        </a:cubicBezTo>
                        <a:lnTo>
                          <a:pt x="32576" y="335090"/>
                        </a:lnTo>
                        <a:cubicBezTo>
                          <a:pt x="14573" y="335090"/>
                          <a:pt x="0" y="320612"/>
                          <a:pt x="0" y="302705"/>
                        </a:cubicBezTo>
                        <a:lnTo>
                          <a:pt x="0" y="269558"/>
                        </a:lnTo>
                        <a:lnTo>
                          <a:pt x="0" y="34195"/>
                        </a:lnTo>
                        <a:cubicBezTo>
                          <a:pt x="0" y="15335"/>
                          <a:pt x="15335" y="0"/>
                          <a:pt x="3419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grpSp>
      </p:grpSp>
      <p:grpSp>
        <p:nvGrpSpPr>
          <p:cNvPr id="34" name="Gruppieren 33">
            <a:extLst>
              <a:ext uri="{FF2B5EF4-FFF2-40B4-BE49-F238E27FC236}">
                <a16:creationId xmlns:a16="http://schemas.microsoft.com/office/drawing/2014/main" id="{DADDD15F-C980-A82A-BB2A-B4A2A07DD22A}"/>
              </a:ext>
            </a:extLst>
          </p:cNvPr>
          <p:cNvGrpSpPr/>
          <p:nvPr/>
        </p:nvGrpSpPr>
        <p:grpSpPr bwMode="gray">
          <a:xfrm>
            <a:off x="5375594" y="1996249"/>
            <a:ext cx="1440000" cy="2152751"/>
            <a:chOff x="5375594" y="1996249"/>
            <a:chExt cx="1440000" cy="2152751"/>
          </a:xfrm>
        </p:grpSpPr>
        <p:sp>
          <p:nvSpPr>
            <p:cNvPr id="13" name="Textfeld 12">
              <a:extLst>
                <a:ext uri="{FF2B5EF4-FFF2-40B4-BE49-F238E27FC236}">
                  <a16:creationId xmlns:a16="http://schemas.microsoft.com/office/drawing/2014/main" id="{EEA695B9-F293-45C9-BED6-7F14EA4E2C8E}"/>
                </a:ext>
              </a:extLst>
            </p:cNvPr>
            <p:cNvSpPr txBox="1"/>
            <p:nvPr/>
          </p:nvSpPr>
          <p:spPr bwMode="gray">
            <a:xfrm>
              <a:off x="5375594" y="1996249"/>
              <a:ext cx="1440000" cy="492443"/>
            </a:xfrm>
            <a:prstGeom prst="rect">
              <a:avLst/>
            </a:prstGeom>
            <a:noFill/>
          </p:spPr>
          <p:txBody>
            <a:bodyPr wrap="square" lIns="0" tIns="0" rIns="0" bIns="0">
              <a:spAutoFit/>
            </a:bodyPr>
            <a:lstStyle/>
            <a:p>
              <a:pPr marL="0" indent="0" algn="ctr">
                <a:buFont typeface="Wingdings" panose="05000000000000000000" pitchFamily="2" charset="2"/>
                <a:buNone/>
              </a:pPr>
              <a:r>
                <a:rPr lang="de-DE" sz="1600" b="1" dirty="0">
                  <a:latin typeface="+mj-lt"/>
                </a:rPr>
                <a:t>Services und Produkte</a:t>
              </a:r>
            </a:p>
          </p:txBody>
        </p:sp>
        <p:grpSp>
          <p:nvGrpSpPr>
            <p:cNvPr id="27" name="Gruppieren 26">
              <a:extLst>
                <a:ext uri="{FF2B5EF4-FFF2-40B4-BE49-F238E27FC236}">
                  <a16:creationId xmlns:a16="http://schemas.microsoft.com/office/drawing/2014/main" id="{62D62E83-16BA-0A2E-A280-97CF910D22C9}"/>
                </a:ext>
              </a:extLst>
            </p:cNvPr>
            <p:cNvGrpSpPr>
              <a:grpSpLocks noChangeAspect="1"/>
            </p:cNvGrpSpPr>
            <p:nvPr/>
          </p:nvGrpSpPr>
          <p:grpSpPr bwMode="gray">
            <a:xfrm>
              <a:off x="5375594" y="2709000"/>
              <a:ext cx="1440000" cy="1440000"/>
              <a:chOff x="5375594" y="2709000"/>
              <a:chExt cx="1440000" cy="1440000"/>
            </a:xfrm>
          </p:grpSpPr>
          <p:sp>
            <p:nvSpPr>
              <p:cNvPr id="10" name="Ellipse 9">
                <a:extLst>
                  <a:ext uri="{FF2B5EF4-FFF2-40B4-BE49-F238E27FC236}">
                    <a16:creationId xmlns:a16="http://schemas.microsoft.com/office/drawing/2014/main" id="{9BFBB3DD-EDF6-4F9E-9665-657FF1F2DF92}"/>
                  </a:ext>
                </a:extLst>
              </p:cNvPr>
              <p:cNvSpPr>
                <a:spLocks noChangeAspect="1"/>
              </p:cNvSpPr>
              <p:nvPr/>
            </p:nvSpPr>
            <p:spPr bwMode="gray">
              <a:xfrm>
                <a:off x="5375594" y="2709000"/>
                <a:ext cx="1440000" cy="14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3" name="Freihandform: Form 32">
                <a:extLst>
                  <a:ext uri="{FF2B5EF4-FFF2-40B4-BE49-F238E27FC236}">
                    <a16:creationId xmlns:a16="http://schemas.microsoft.com/office/drawing/2014/main" id="{2F8066A8-7478-72A4-F890-27643E014978}"/>
                  </a:ext>
                </a:extLst>
              </p:cNvPr>
              <p:cNvSpPr>
                <a:spLocks noChangeAspect="1"/>
              </p:cNvSpPr>
              <p:nvPr/>
            </p:nvSpPr>
            <p:spPr bwMode="gray">
              <a:xfrm>
                <a:off x="5779387" y="3113088"/>
                <a:ext cx="633006" cy="575988"/>
              </a:xfrm>
              <a:custGeom>
                <a:avLst/>
                <a:gdLst>
                  <a:gd name="connsiteX0" fmla="*/ 390982 w 633006"/>
                  <a:gd name="connsiteY0" fmla="*/ 444785 h 575988"/>
                  <a:gd name="connsiteX1" fmla="*/ 368749 w 633006"/>
                  <a:gd name="connsiteY1" fmla="*/ 491473 h 575988"/>
                  <a:gd name="connsiteX2" fmla="*/ 494130 w 633006"/>
                  <a:gd name="connsiteY2" fmla="*/ 551187 h 575988"/>
                  <a:gd name="connsiteX3" fmla="*/ 516363 w 633006"/>
                  <a:gd name="connsiteY3" fmla="*/ 504499 h 575988"/>
                  <a:gd name="connsiteX4" fmla="*/ 242023 w 633006"/>
                  <a:gd name="connsiteY4" fmla="*/ 444785 h 575988"/>
                  <a:gd name="connsiteX5" fmla="*/ 116641 w 633006"/>
                  <a:gd name="connsiteY5" fmla="*/ 504499 h 575988"/>
                  <a:gd name="connsiteX6" fmla="*/ 138874 w 633006"/>
                  <a:gd name="connsiteY6" fmla="*/ 551187 h 575988"/>
                  <a:gd name="connsiteX7" fmla="*/ 264255 w 633006"/>
                  <a:gd name="connsiteY7" fmla="*/ 491478 h 575988"/>
                  <a:gd name="connsiteX8" fmla="*/ 583136 w 633006"/>
                  <a:gd name="connsiteY8" fmla="*/ 99551 h 575988"/>
                  <a:gd name="connsiteX9" fmla="*/ 568739 w 633006"/>
                  <a:gd name="connsiteY9" fmla="*/ 124628 h 575988"/>
                  <a:gd name="connsiteX10" fmla="*/ 568750 w 633006"/>
                  <a:gd name="connsiteY10" fmla="*/ 124903 h 575988"/>
                  <a:gd name="connsiteX11" fmla="*/ 570716 w 633006"/>
                  <a:gd name="connsiteY11" fmla="*/ 205549 h 575988"/>
                  <a:gd name="connsiteX12" fmla="*/ 581200 w 633006"/>
                  <a:gd name="connsiteY12" fmla="*/ 209383 h 575988"/>
                  <a:gd name="connsiteX13" fmla="*/ 586229 w 633006"/>
                  <a:gd name="connsiteY13" fmla="*/ 223551 h 575988"/>
                  <a:gd name="connsiteX14" fmla="*/ 539199 w 633006"/>
                  <a:gd name="connsiteY14" fmla="*/ 322309 h 575988"/>
                  <a:gd name="connsiteX15" fmla="*/ 525056 w 633006"/>
                  <a:gd name="connsiteY15" fmla="*/ 327286 h 575988"/>
                  <a:gd name="connsiteX16" fmla="*/ 520008 w 633006"/>
                  <a:gd name="connsiteY16" fmla="*/ 313171 h 575988"/>
                  <a:gd name="connsiteX17" fmla="*/ 561832 w 633006"/>
                  <a:gd name="connsiteY17" fmla="*/ 225342 h 575988"/>
                  <a:gd name="connsiteX18" fmla="*/ 520287 w 633006"/>
                  <a:gd name="connsiteY18" fmla="*/ 246943 h 575988"/>
                  <a:gd name="connsiteX19" fmla="*/ 491675 w 633006"/>
                  <a:gd name="connsiteY19" fmla="*/ 307025 h 575988"/>
                  <a:gd name="connsiteX20" fmla="*/ 466791 w 633006"/>
                  <a:gd name="connsiteY20" fmla="*/ 338450 h 575988"/>
                  <a:gd name="connsiteX21" fmla="*/ 460842 w 633006"/>
                  <a:gd name="connsiteY21" fmla="*/ 343220 h 575988"/>
                  <a:gd name="connsiteX22" fmla="*/ 424649 w 633006"/>
                  <a:gd name="connsiteY22" fmla="*/ 437275 h 575988"/>
                  <a:gd name="connsiteX23" fmla="*/ 506831 w 633006"/>
                  <a:gd name="connsiteY23" fmla="*/ 476412 h 575988"/>
                  <a:gd name="connsiteX24" fmla="*/ 506192 w 633006"/>
                  <a:gd name="connsiteY24" fmla="*/ 467916 h 575988"/>
                  <a:gd name="connsiteX25" fmla="*/ 518081 w 633006"/>
                  <a:gd name="connsiteY25" fmla="*/ 430549 h 575988"/>
                  <a:gd name="connsiteX26" fmla="*/ 592717 w 633006"/>
                  <a:gd name="connsiteY26" fmla="*/ 340230 h 575988"/>
                  <a:gd name="connsiteX27" fmla="*/ 611748 w 633006"/>
                  <a:gd name="connsiteY27" fmla="*/ 280017 h 575988"/>
                  <a:gd name="connsiteX28" fmla="*/ 49869 w 633006"/>
                  <a:gd name="connsiteY28" fmla="*/ 99546 h 575988"/>
                  <a:gd name="connsiteX29" fmla="*/ 21262 w 633006"/>
                  <a:gd name="connsiteY29" fmla="*/ 280017 h 575988"/>
                  <a:gd name="connsiteX30" fmla="*/ 40288 w 633006"/>
                  <a:gd name="connsiteY30" fmla="*/ 340230 h 575988"/>
                  <a:gd name="connsiteX31" fmla="*/ 114928 w 633006"/>
                  <a:gd name="connsiteY31" fmla="*/ 430549 h 575988"/>
                  <a:gd name="connsiteX32" fmla="*/ 126813 w 633006"/>
                  <a:gd name="connsiteY32" fmla="*/ 467916 h 575988"/>
                  <a:gd name="connsiteX33" fmla="*/ 126175 w 633006"/>
                  <a:gd name="connsiteY33" fmla="*/ 476412 h 575988"/>
                  <a:gd name="connsiteX34" fmla="*/ 208356 w 633006"/>
                  <a:gd name="connsiteY34" fmla="*/ 437275 h 575988"/>
                  <a:gd name="connsiteX35" fmla="*/ 172162 w 633006"/>
                  <a:gd name="connsiteY35" fmla="*/ 343220 h 575988"/>
                  <a:gd name="connsiteX36" fmla="*/ 166214 w 633006"/>
                  <a:gd name="connsiteY36" fmla="*/ 338450 h 575988"/>
                  <a:gd name="connsiteX37" fmla="*/ 141335 w 633006"/>
                  <a:gd name="connsiteY37" fmla="*/ 307025 h 575988"/>
                  <a:gd name="connsiteX38" fmla="*/ 112718 w 633006"/>
                  <a:gd name="connsiteY38" fmla="*/ 246943 h 575988"/>
                  <a:gd name="connsiteX39" fmla="*/ 71173 w 633006"/>
                  <a:gd name="connsiteY39" fmla="*/ 225342 h 575988"/>
                  <a:gd name="connsiteX40" fmla="*/ 112998 w 633006"/>
                  <a:gd name="connsiteY40" fmla="*/ 313175 h 575988"/>
                  <a:gd name="connsiteX41" fmla="*/ 107948 w 633006"/>
                  <a:gd name="connsiteY41" fmla="*/ 327286 h 575988"/>
                  <a:gd name="connsiteX42" fmla="*/ 93806 w 633006"/>
                  <a:gd name="connsiteY42" fmla="*/ 322314 h 575988"/>
                  <a:gd name="connsiteX43" fmla="*/ 46775 w 633006"/>
                  <a:gd name="connsiteY43" fmla="*/ 223551 h 575988"/>
                  <a:gd name="connsiteX44" fmla="*/ 51799 w 633006"/>
                  <a:gd name="connsiteY44" fmla="*/ 209383 h 575988"/>
                  <a:gd name="connsiteX45" fmla="*/ 62288 w 633006"/>
                  <a:gd name="connsiteY45" fmla="*/ 205549 h 575988"/>
                  <a:gd name="connsiteX46" fmla="*/ 64255 w 633006"/>
                  <a:gd name="connsiteY46" fmla="*/ 124903 h 575988"/>
                  <a:gd name="connsiteX47" fmla="*/ 64265 w 633006"/>
                  <a:gd name="connsiteY47" fmla="*/ 124623 h 575988"/>
                  <a:gd name="connsiteX48" fmla="*/ 49869 w 633006"/>
                  <a:gd name="connsiteY48" fmla="*/ 99546 h 575988"/>
                  <a:gd name="connsiteX49" fmla="*/ 590740 w 633006"/>
                  <a:gd name="connsiteY49" fmla="*/ 75548 h 575988"/>
                  <a:gd name="connsiteX50" fmla="*/ 602271 w 633006"/>
                  <a:gd name="connsiteY50" fmla="*/ 84464 h 575988"/>
                  <a:gd name="connsiteX51" fmla="*/ 632860 w 633006"/>
                  <a:gd name="connsiteY51" fmla="*/ 277459 h 575988"/>
                  <a:gd name="connsiteX52" fmla="*/ 632996 w 633006"/>
                  <a:gd name="connsiteY52" fmla="*/ 278963 h 575988"/>
                  <a:gd name="connsiteX53" fmla="*/ 609771 w 633006"/>
                  <a:gd name="connsiteY53" fmla="*/ 352929 h 575988"/>
                  <a:gd name="connsiteX54" fmla="*/ 609335 w 633006"/>
                  <a:gd name="connsiteY54" fmla="*/ 353490 h 575988"/>
                  <a:gd name="connsiteX55" fmla="*/ 534466 w 633006"/>
                  <a:gd name="connsiteY55" fmla="*/ 444090 h 575988"/>
                  <a:gd name="connsiteX56" fmla="*/ 527392 w 633006"/>
                  <a:gd name="connsiteY56" fmla="*/ 466333 h 575988"/>
                  <a:gd name="connsiteX57" fmla="*/ 528933 w 633006"/>
                  <a:gd name="connsiteY57" fmla="*/ 486941 h 575988"/>
                  <a:gd name="connsiteX58" fmla="*/ 535105 w 633006"/>
                  <a:gd name="connsiteY58" fmla="*/ 489879 h 575988"/>
                  <a:gd name="connsiteX59" fmla="*/ 540128 w 633006"/>
                  <a:gd name="connsiteY59" fmla="*/ 504043 h 575988"/>
                  <a:gd name="connsiteX60" fmla="*/ 508750 w 633006"/>
                  <a:gd name="connsiteY60" fmla="*/ 569927 h 575988"/>
                  <a:gd name="connsiteX61" fmla="*/ 502709 w 633006"/>
                  <a:gd name="connsiteY61" fmla="*/ 575377 h 575988"/>
                  <a:gd name="connsiteX62" fmla="*/ 494588 w 633006"/>
                  <a:gd name="connsiteY62" fmla="*/ 574952 h 575988"/>
                  <a:gd name="connsiteX63" fmla="*/ 350008 w 633006"/>
                  <a:gd name="connsiteY63" fmla="*/ 506097 h 575988"/>
                  <a:gd name="connsiteX64" fmla="*/ 344984 w 633006"/>
                  <a:gd name="connsiteY64" fmla="*/ 491929 h 575988"/>
                  <a:gd name="connsiteX65" fmla="*/ 376357 w 633006"/>
                  <a:gd name="connsiteY65" fmla="*/ 426054 h 575988"/>
                  <a:gd name="connsiteX66" fmla="*/ 390526 w 633006"/>
                  <a:gd name="connsiteY66" fmla="*/ 421031 h 575988"/>
                  <a:gd name="connsiteX67" fmla="*/ 402218 w 633006"/>
                  <a:gd name="connsiteY67" fmla="*/ 426595 h 575988"/>
                  <a:gd name="connsiteX68" fmla="*/ 447546 w 633006"/>
                  <a:gd name="connsiteY68" fmla="*/ 326637 h 575988"/>
                  <a:gd name="connsiteX69" fmla="*/ 453494 w 633006"/>
                  <a:gd name="connsiteY69" fmla="*/ 321868 h 575988"/>
                  <a:gd name="connsiteX70" fmla="*/ 472478 w 633006"/>
                  <a:gd name="connsiteY70" fmla="*/ 297887 h 575988"/>
                  <a:gd name="connsiteX71" fmla="*/ 501095 w 633006"/>
                  <a:gd name="connsiteY71" fmla="*/ 237803 h 575988"/>
                  <a:gd name="connsiteX72" fmla="*/ 549412 w 633006"/>
                  <a:gd name="connsiteY72" fmla="*/ 203856 h 575988"/>
                  <a:gd name="connsiteX73" fmla="*/ 547503 w 633006"/>
                  <a:gd name="connsiteY73" fmla="*/ 125552 h 575988"/>
                  <a:gd name="connsiteX74" fmla="*/ 590740 w 633006"/>
                  <a:gd name="connsiteY74" fmla="*/ 75548 h 575988"/>
                  <a:gd name="connsiteX75" fmla="*/ 42265 w 633006"/>
                  <a:gd name="connsiteY75" fmla="*/ 75548 h 575988"/>
                  <a:gd name="connsiteX76" fmla="*/ 85502 w 633006"/>
                  <a:gd name="connsiteY76" fmla="*/ 125552 h 575988"/>
                  <a:gd name="connsiteX77" fmla="*/ 83587 w 633006"/>
                  <a:gd name="connsiteY77" fmla="*/ 203856 h 575988"/>
                  <a:gd name="connsiteX78" fmla="*/ 131904 w 633006"/>
                  <a:gd name="connsiteY78" fmla="*/ 237803 h 575988"/>
                  <a:gd name="connsiteX79" fmla="*/ 160521 w 633006"/>
                  <a:gd name="connsiteY79" fmla="*/ 297887 h 575988"/>
                  <a:gd name="connsiteX80" fmla="*/ 179511 w 633006"/>
                  <a:gd name="connsiteY80" fmla="*/ 321862 h 575988"/>
                  <a:gd name="connsiteX81" fmla="*/ 185459 w 633006"/>
                  <a:gd name="connsiteY81" fmla="*/ 326632 h 575988"/>
                  <a:gd name="connsiteX82" fmla="*/ 230787 w 633006"/>
                  <a:gd name="connsiteY82" fmla="*/ 426589 h 575988"/>
                  <a:gd name="connsiteX83" fmla="*/ 242480 w 633006"/>
                  <a:gd name="connsiteY83" fmla="*/ 421025 h 575988"/>
                  <a:gd name="connsiteX84" fmla="*/ 256642 w 633006"/>
                  <a:gd name="connsiteY84" fmla="*/ 426049 h 575988"/>
                  <a:gd name="connsiteX85" fmla="*/ 288020 w 633006"/>
                  <a:gd name="connsiteY85" fmla="*/ 491929 h 575988"/>
                  <a:gd name="connsiteX86" fmla="*/ 282997 w 633006"/>
                  <a:gd name="connsiteY86" fmla="*/ 506097 h 575988"/>
                  <a:gd name="connsiteX87" fmla="*/ 138424 w 633006"/>
                  <a:gd name="connsiteY87" fmla="*/ 574952 h 575988"/>
                  <a:gd name="connsiteX88" fmla="*/ 130296 w 633006"/>
                  <a:gd name="connsiteY88" fmla="*/ 575377 h 575988"/>
                  <a:gd name="connsiteX89" fmla="*/ 124255 w 633006"/>
                  <a:gd name="connsiteY89" fmla="*/ 569927 h 575988"/>
                  <a:gd name="connsiteX90" fmla="*/ 92877 w 633006"/>
                  <a:gd name="connsiteY90" fmla="*/ 504043 h 575988"/>
                  <a:gd name="connsiteX91" fmla="*/ 97901 w 633006"/>
                  <a:gd name="connsiteY91" fmla="*/ 489879 h 575988"/>
                  <a:gd name="connsiteX92" fmla="*/ 104071 w 633006"/>
                  <a:gd name="connsiteY92" fmla="*/ 486941 h 575988"/>
                  <a:gd name="connsiteX93" fmla="*/ 105613 w 633006"/>
                  <a:gd name="connsiteY93" fmla="*/ 466333 h 575988"/>
                  <a:gd name="connsiteX94" fmla="*/ 98539 w 633006"/>
                  <a:gd name="connsiteY94" fmla="*/ 444090 h 575988"/>
                  <a:gd name="connsiteX95" fmla="*/ 23670 w 633006"/>
                  <a:gd name="connsiteY95" fmla="*/ 353490 h 575988"/>
                  <a:gd name="connsiteX96" fmla="*/ 23234 w 633006"/>
                  <a:gd name="connsiteY96" fmla="*/ 352929 h 575988"/>
                  <a:gd name="connsiteX97" fmla="*/ 10 w 633006"/>
                  <a:gd name="connsiteY97" fmla="*/ 278963 h 575988"/>
                  <a:gd name="connsiteX98" fmla="*/ 145 w 633006"/>
                  <a:gd name="connsiteY98" fmla="*/ 277459 h 575988"/>
                  <a:gd name="connsiteX99" fmla="*/ 30734 w 633006"/>
                  <a:gd name="connsiteY99" fmla="*/ 84464 h 575988"/>
                  <a:gd name="connsiteX100" fmla="*/ 42265 w 633006"/>
                  <a:gd name="connsiteY100" fmla="*/ 75548 h 575988"/>
                  <a:gd name="connsiteX101" fmla="*/ 203572 w 633006"/>
                  <a:gd name="connsiteY101" fmla="*/ 65028 h 575988"/>
                  <a:gd name="connsiteX102" fmla="*/ 203572 w 633006"/>
                  <a:gd name="connsiteY102" fmla="*/ 211174 h 575988"/>
                  <a:gd name="connsiteX103" fmla="*/ 305874 w 633006"/>
                  <a:gd name="connsiteY103" fmla="*/ 244125 h 575988"/>
                  <a:gd name="connsiteX104" fmla="*/ 305874 w 633006"/>
                  <a:gd name="connsiteY104" fmla="*/ 97978 h 575988"/>
                  <a:gd name="connsiteX105" fmla="*/ 429434 w 633006"/>
                  <a:gd name="connsiteY105" fmla="*/ 65023 h 575988"/>
                  <a:gd name="connsiteX106" fmla="*/ 327131 w 633006"/>
                  <a:gd name="connsiteY106" fmla="*/ 97973 h 575988"/>
                  <a:gd name="connsiteX107" fmla="*/ 327131 w 633006"/>
                  <a:gd name="connsiteY107" fmla="*/ 244119 h 575988"/>
                  <a:gd name="connsiteX108" fmla="*/ 429434 w 633006"/>
                  <a:gd name="connsiteY108" fmla="*/ 211169 h 575988"/>
                  <a:gd name="connsiteX109" fmla="*/ 316503 w 633006"/>
                  <a:gd name="connsiteY109" fmla="*/ 21796 h 575988"/>
                  <a:gd name="connsiteX110" fmla="*/ 227699 w 633006"/>
                  <a:gd name="connsiteY110" fmla="*/ 50439 h 575988"/>
                  <a:gd name="connsiteX111" fmla="*/ 316503 w 633006"/>
                  <a:gd name="connsiteY111" fmla="*/ 79072 h 575988"/>
                  <a:gd name="connsiteX112" fmla="*/ 405305 w 633006"/>
                  <a:gd name="connsiteY112" fmla="*/ 50439 h 575988"/>
                  <a:gd name="connsiteX113" fmla="*/ 313253 w 633006"/>
                  <a:gd name="connsiteY113" fmla="*/ 513 h 575988"/>
                  <a:gd name="connsiteX114" fmla="*/ 319798 w 633006"/>
                  <a:gd name="connsiteY114" fmla="*/ 513 h 575988"/>
                  <a:gd name="connsiteX115" fmla="*/ 443259 w 633006"/>
                  <a:gd name="connsiteY115" fmla="*/ 40324 h 575988"/>
                  <a:gd name="connsiteX116" fmla="*/ 450691 w 633006"/>
                  <a:gd name="connsiteY116" fmla="*/ 50439 h 575988"/>
                  <a:gd name="connsiteX117" fmla="*/ 450691 w 633006"/>
                  <a:gd name="connsiteY117" fmla="*/ 218901 h 575988"/>
                  <a:gd name="connsiteX118" fmla="*/ 443259 w 633006"/>
                  <a:gd name="connsiteY118" fmla="*/ 229022 h 575988"/>
                  <a:gd name="connsiteX119" fmla="*/ 319787 w 633006"/>
                  <a:gd name="connsiteY119" fmla="*/ 268827 h 575988"/>
                  <a:gd name="connsiteX120" fmla="*/ 316487 w 633006"/>
                  <a:gd name="connsiteY120" fmla="*/ 269336 h 575988"/>
                  <a:gd name="connsiteX121" fmla="*/ 313206 w 633006"/>
                  <a:gd name="connsiteY121" fmla="*/ 268827 h 575988"/>
                  <a:gd name="connsiteX122" fmla="*/ 189745 w 633006"/>
                  <a:gd name="connsiteY122" fmla="*/ 229022 h 575988"/>
                  <a:gd name="connsiteX123" fmla="*/ 182314 w 633006"/>
                  <a:gd name="connsiteY123" fmla="*/ 218901 h 575988"/>
                  <a:gd name="connsiteX124" fmla="*/ 182314 w 633006"/>
                  <a:gd name="connsiteY124" fmla="*/ 50439 h 575988"/>
                  <a:gd name="connsiteX125" fmla="*/ 189755 w 633006"/>
                  <a:gd name="connsiteY125" fmla="*/ 40319 h 57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33006" h="575988">
                    <a:moveTo>
                      <a:pt x="390982" y="444785"/>
                    </a:moveTo>
                    <a:lnTo>
                      <a:pt x="368749" y="491473"/>
                    </a:lnTo>
                    <a:lnTo>
                      <a:pt x="494130" y="551187"/>
                    </a:lnTo>
                    <a:lnTo>
                      <a:pt x="516363" y="504499"/>
                    </a:lnTo>
                    <a:close/>
                    <a:moveTo>
                      <a:pt x="242023" y="444785"/>
                    </a:moveTo>
                    <a:lnTo>
                      <a:pt x="116641" y="504499"/>
                    </a:lnTo>
                    <a:lnTo>
                      <a:pt x="138874" y="551187"/>
                    </a:lnTo>
                    <a:lnTo>
                      <a:pt x="264255" y="491478"/>
                    </a:lnTo>
                    <a:close/>
                    <a:moveTo>
                      <a:pt x="583136" y="99551"/>
                    </a:moveTo>
                    <a:cubicBezTo>
                      <a:pt x="573831" y="104357"/>
                      <a:pt x="568195" y="114165"/>
                      <a:pt x="568739" y="124628"/>
                    </a:cubicBezTo>
                    <a:cubicBezTo>
                      <a:pt x="568750" y="124716"/>
                      <a:pt x="568750" y="124810"/>
                      <a:pt x="568750" y="124903"/>
                    </a:cubicBezTo>
                    <a:lnTo>
                      <a:pt x="570716" y="205549"/>
                    </a:lnTo>
                    <a:cubicBezTo>
                      <a:pt x="574324" y="206503"/>
                      <a:pt x="577832" y="207785"/>
                      <a:pt x="581200" y="209383"/>
                    </a:cubicBezTo>
                    <a:cubicBezTo>
                      <a:pt x="586504" y="211906"/>
                      <a:pt x="588752" y="218248"/>
                      <a:pt x="586229" y="223551"/>
                    </a:cubicBezTo>
                    <a:lnTo>
                      <a:pt x="539199" y="322309"/>
                    </a:lnTo>
                    <a:cubicBezTo>
                      <a:pt x="536656" y="327577"/>
                      <a:pt x="530335" y="329798"/>
                      <a:pt x="525056" y="327286"/>
                    </a:cubicBezTo>
                    <a:cubicBezTo>
                      <a:pt x="519774" y="324769"/>
                      <a:pt x="517521" y="318464"/>
                      <a:pt x="520008" y="313171"/>
                    </a:cubicBezTo>
                    <a:lnTo>
                      <a:pt x="561832" y="225342"/>
                    </a:lnTo>
                    <a:cubicBezTo>
                      <a:pt x="544716" y="222478"/>
                      <a:pt x="527771" y="231290"/>
                      <a:pt x="520287" y="246943"/>
                    </a:cubicBezTo>
                    <a:lnTo>
                      <a:pt x="491675" y="307025"/>
                    </a:lnTo>
                    <a:cubicBezTo>
                      <a:pt x="485843" y="319232"/>
                      <a:pt x="477336" y="329975"/>
                      <a:pt x="466791" y="338450"/>
                    </a:cubicBezTo>
                    <a:lnTo>
                      <a:pt x="460842" y="343220"/>
                    </a:lnTo>
                    <a:cubicBezTo>
                      <a:pt x="432652" y="365712"/>
                      <a:pt x="418811" y="401683"/>
                      <a:pt x="424649" y="437275"/>
                    </a:cubicBezTo>
                    <a:lnTo>
                      <a:pt x="506831" y="476412"/>
                    </a:lnTo>
                    <a:lnTo>
                      <a:pt x="506192" y="467916"/>
                    </a:lnTo>
                    <a:cubicBezTo>
                      <a:pt x="505159" y="454390"/>
                      <a:pt x="509420" y="440991"/>
                      <a:pt x="518081" y="430549"/>
                    </a:cubicBezTo>
                    <a:lnTo>
                      <a:pt x="592717" y="340230"/>
                    </a:lnTo>
                    <a:cubicBezTo>
                      <a:pt x="605219" y="322652"/>
                      <a:pt x="611872" y="301592"/>
                      <a:pt x="611748" y="280017"/>
                    </a:cubicBezTo>
                    <a:close/>
                    <a:moveTo>
                      <a:pt x="49869" y="99546"/>
                    </a:moveTo>
                    <a:lnTo>
                      <a:pt x="21262" y="280017"/>
                    </a:lnTo>
                    <a:cubicBezTo>
                      <a:pt x="21132" y="301592"/>
                      <a:pt x="27791" y="322652"/>
                      <a:pt x="40288" y="340230"/>
                    </a:cubicBezTo>
                    <a:lnTo>
                      <a:pt x="114928" y="430549"/>
                    </a:lnTo>
                    <a:cubicBezTo>
                      <a:pt x="123585" y="440991"/>
                      <a:pt x="127846" y="454390"/>
                      <a:pt x="126813" y="467916"/>
                    </a:cubicBezTo>
                    <a:lnTo>
                      <a:pt x="126175" y="476412"/>
                    </a:lnTo>
                    <a:lnTo>
                      <a:pt x="208356" y="437275"/>
                    </a:lnTo>
                    <a:cubicBezTo>
                      <a:pt x="214195" y="401683"/>
                      <a:pt x="200354" y="365712"/>
                      <a:pt x="172162" y="343220"/>
                    </a:cubicBezTo>
                    <a:lnTo>
                      <a:pt x="166214" y="338450"/>
                    </a:lnTo>
                    <a:cubicBezTo>
                      <a:pt x="155669" y="329975"/>
                      <a:pt x="147168" y="319232"/>
                      <a:pt x="141335" y="307025"/>
                    </a:cubicBezTo>
                    <a:lnTo>
                      <a:pt x="112718" y="246943"/>
                    </a:lnTo>
                    <a:cubicBezTo>
                      <a:pt x="105239" y="231285"/>
                      <a:pt x="88289" y="222472"/>
                      <a:pt x="71173" y="225342"/>
                    </a:cubicBezTo>
                    <a:lnTo>
                      <a:pt x="112998" y="313175"/>
                    </a:lnTo>
                    <a:cubicBezTo>
                      <a:pt x="115484" y="318469"/>
                      <a:pt x="113226" y="324775"/>
                      <a:pt x="107948" y="327286"/>
                    </a:cubicBezTo>
                    <a:cubicBezTo>
                      <a:pt x="102670" y="329803"/>
                      <a:pt x="96349" y="327582"/>
                      <a:pt x="93806" y="322314"/>
                    </a:cubicBezTo>
                    <a:lnTo>
                      <a:pt x="46775" y="223551"/>
                    </a:lnTo>
                    <a:cubicBezTo>
                      <a:pt x="44248" y="218253"/>
                      <a:pt x="46500" y="211906"/>
                      <a:pt x="51799" y="209383"/>
                    </a:cubicBezTo>
                    <a:cubicBezTo>
                      <a:pt x="55167" y="207779"/>
                      <a:pt x="58681" y="206497"/>
                      <a:pt x="62288" y="205549"/>
                    </a:cubicBezTo>
                    <a:lnTo>
                      <a:pt x="64255" y="124903"/>
                    </a:lnTo>
                    <a:cubicBezTo>
                      <a:pt x="64260" y="124810"/>
                      <a:pt x="64265" y="124716"/>
                      <a:pt x="64265" y="124623"/>
                    </a:cubicBezTo>
                    <a:cubicBezTo>
                      <a:pt x="64810" y="114165"/>
                      <a:pt x="59174" y="104351"/>
                      <a:pt x="49869" y="99546"/>
                    </a:cubicBezTo>
                    <a:close/>
                    <a:moveTo>
                      <a:pt x="590740" y="75548"/>
                    </a:moveTo>
                    <a:cubicBezTo>
                      <a:pt x="596334" y="75003"/>
                      <a:pt x="601388" y="78911"/>
                      <a:pt x="602271" y="84464"/>
                    </a:cubicBezTo>
                    <a:lnTo>
                      <a:pt x="632860" y="277459"/>
                    </a:lnTo>
                    <a:cubicBezTo>
                      <a:pt x="632939" y="277957"/>
                      <a:pt x="632985" y="278460"/>
                      <a:pt x="632996" y="278963"/>
                    </a:cubicBezTo>
                    <a:cubicBezTo>
                      <a:pt x="633343" y="305464"/>
                      <a:pt x="625205" y="331382"/>
                      <a:pt x="609771" y="352929"/>
                    </a:cubicBezTo>
                    <a:cubicBezTo>
                      <a:pt x="609631" y="353122"/>
                      <a:pt x="609485" y="353308"/>
                      <a:pt x="609335" y="353490"/>
                    </a:cubicBezTo>
                    <a:lnTo>
                      <a:pt x="534466" y="444090"/>
                    </a:lnTo>
                    <a:cubicBezTo>
                      <a:pt x="529312" y="450306"/>
                      <a:pt x="526774" y="458283"/>
                      <a:pt x="527392" y="466333"/>
                    </a:cubicBezTo>
                    <a:lnTo>
                      <a:pt x="528933" y="486941"/>
                    </a:lnTo>
                    <a:lnTo>
                      <a:pt x="535105" y="489879"/>
                    </a:lnTo>
                    <a:cubicBezTo>
                      <a:pt x="540403" y="492402"/>
                      <a:pt x="542651" y="498743"/>
                      <a:pt x="540128" y="504043"/>
                    </a:cubicBezTo>
                    <a:lnTo>
                      <a:pt x="508750" y="569927"/>
                    </a:lnTo>
                    <a:cubicBezTo>
                      <a:pt x="507541" y="572475"/>
                      <a:pt x="505366" y="574432"/>
                      <a:pt x="502709" y="575377"/>
                    </a:cubicBezTo>
                    <a:cubicBezTo>
                      <a:pt x="500052" y="576321"/>
                      <a:pt x="497130" y="576166"/>
                      <a:pt x="494588" y="574952"/>
                    </a:cubicBezTo>
                    <a:lnTo>
                      <a:pt x="350008" y="506097"/>
                    </a:lnTo>
                    <a:cubicBezTo>
                      <a:pt x="344709" y="503575"/>
                      <a:pt x="342463" y="497234"/>
                      <a:pt x="344984" y="491929"/>
                    </a:cubicBezTo>
                    <a:lnTo>
                      <a:pt x="376357" y="426054"/>
                    </a:lnTo>
                    <a:cubicBezTo>
                      <a:pt x="378880" y="420756"/>
                      <a:pt x="385226" y="418504"/>
                      <a:pt x="390526" y="421031"/>
                    </a:cubicBezTo>
                    <a:lnTo>
                      <a:pt x="402218" y="426595"/>
                    </a:lnTo>
                    <a:cubicBezTo>
                      <a:pt x="400443" y="387940"/>
                      <a:pt x="417300" y="350775"/>
                      <a:pt x="447546" y="326637"/>
                    </a:cubicBezTo>
                    <a:lnTo>
                      <a:pt x="453494" y="321868"/>
                    </a:lnTo>
                    <a:cubicBezTo>
                      <a:pt x="461539" y="315401"/>
                      <a:pt x="468030" y="307201"/>
                      <a:pt x="472478" y="297887"/>
                    </a:cubicBezTo>
                    <a:lnTo>
                      <a:pt x="501095" y="237803"/>
                    </a:lnTo>
                    <a:cubicBezTo>
                      <a:pt x="510152" y="218813"/>
                      <a:pt x="528477" y="205938"/>
                      <a:pt x="549412" y="203856"/>
                    </a:cubicBezTo>
                    <a:lnTo>
                      <a:pt x="547503" y="125552"/>
                    </a:lnTo>
                    <a:cubicBezTo>
                      <a:pt x="546257" y="100013"/>
                      <a:pt x="565289" y="78003"/>
                      <a:pt x="590740" y="75548"/>
                    </a:cubicBezTo>
                    <a:close/>
                    <a:moveTo>
                      <a:pt x="42265" y="75548"/>
                    </a:moveTo>
                    <a:cubicBezTo>
                      <a:pt x="67717" y="78003"/>
                      <a:pt x="86748" y="100018"/>
                      <a:pt x="85502" y="125552"/>
                    </a:cubicBezTo>
                    <a:lnTo>
                      <a:pt x="83587" y="203856"/>
                    </a:lnTo>
                    <a:cubicBezTo>
                      <a:pt x="104523" y="205938"/>
                      <a:pt x="122848" y="218813"/>
                      <a:pt x="131904" y="237803"/>
                    </a:cubicBezTo>
                    <a:lnTo>
                      <a:pt x="160521" y="297887"/>
                    </a:lnTo>
                    <a:cubicBezTo>
                      <a:pt x="164974" y="307201"/>
                      <a:pt x="171462" y="315396"/>
                      <a:pt x="179511" y="321862"/>
                    </a:cubicBezTo>
                    <a:lnTo>
                      <a:pt x="185459" y="326632"/>
                    </a:lnTo>
                    <a:cubicBezTo>
                      <a:pt x="215704" y="350770"/>
                      <a:pt x="232556" y="387935"/>
                      <a:pt x="230787" y="426589"/>
                    </a:cubicBezTo>
                    <a:lnTo>
                      <a:pt x="242480" y="421025"/>
                    </a:lnTo>
                    <a:cubicBezTo>
                      <a:pt x="247778" y="418498"/>
                      <a:pt x="254121" y="420750"/>
                      <a:pt x="256642" y="426049"/>
                    </a:cubicBezTo>
                    <a:lnTo>
                      <a:pt x="288020" y="491929"/>
                    </a:lnTo>
                    <a:cubicBezTo>
                      <a:pt x="290543" y="497234"/>
                      <a:pt x="288295" y="503575"/>
                      <a:pt x="282997" y="506097"/>
                    </a:cubicBezTo>
                    <a:lnTo>
                      <a:pt x="138424" y="574952"/>
                    </a:lnTo>
                    <a:cubicBezTo>
                      <a:pt x="135875" y="576166"/>
                      <a:pt x="132952" y="576321"/>
                      <a:pt x="130296" y="575377"/>
                    </a:cubicBezTo>
                    <a:cubicBezTo>
                      <a:pt x="127638" y="574432"/>
                      <a:pt x="125464" y="572475"/>
                      <a:pt x="124255" y="569927"/>
                    </a:cubicBezTo>
                    <a:lnTo>
                      <a:pt x="92877" y="504043"/>
                    </a:lnTo>
                    <a:cubicBezTo>
                      <a:pt x="90355" y="498743"/>
                      <a:pt x="92602" y="492402"/>
                      <a:pt x="97901" y="489879"/>
                    </a:cubicBezTo>
                    <a:lnTo>
                      <a:pt x="104071" y="486941"/>
                    </a:lnTo>
                    <a:lnTo>
                      <a:pt x="105613" y="466333"/>
                    </a:lnTo>
                    <a:cubicBezTo>
                      <a:pt x="106230" y="458283"/>
                      <a:pt x="103692" y="450306"/>
                      <a:pt x="98539" y="444090"/>
                    </a:cubicBezTo>
                    <a:lnTo>
                      <a:pt x="23670" y="353490"/>
                    </a:lnTo>
                    <a:cubicBezTo>
                      <a:pt x="23520" y="353308"/>
                      <a:pt x="23374" y="353122"/>
                      <a:pt x="23234" y="352929"/>
                    </a:cubicBezTo>
                    <a:cubicBezTo>
                      <a:pt x="7800" y="331382"/>
                      <a:pt x="-338" y="305464"/>
                      <a:pt x="10" y="278963"/>
                    </a:cubicBezTo>
                    <a:cubicBezTo>
                      <a:pt x="20" y="278460"/>
                      <a:pt x="62" y="277957"/>
                      <a:pt x="145" y="277459"/>
                    </a:cubicBezTo>
                    <a:lnTo>
                      <a:pt x="30734" y="84464"/>
                    </a:lnTo>
                    <a:cubicBezTo>
                      <a:pt x="31616" y="78911"/>
                      <a:pt x="36671" y="75003"/>
                      <a:pt x="42265" y="75548"/>
                    </a:cubicBezTo>
                    <a:close/>
                    <a:moveTo>
                      <a:pt x="203572" y="65028"/>
                    </a:moveTo>
                    <a:lnTo>
                      <a:pt x="203572" y="211174"/>
                    </a:lnTo>
                    <a:lnTo>
                      <a:pt x="305874" y="244125"/>
                    </a:lnTo>
                    <a:lnTo>
                      <a:pt x="305874" y="97978"/>
                    </a:lnTo>
                    <a:close/>
                    <a:moveTo>
                      <a:pt x="429434" y="65023"/>
                    </a:moveTo>
                    <a:lnTo>
                      <a:pt x="327131" y="97973"/>
                    </a:lnTo>
                    <a:lnTo>
                      <a:pt x="327131" y="244119"/>
                    </a:lnTo>
                    <a:lnTo>
                      <a:pt x="429434" y="211169"/>
                    </a:lnTo>
                    <a:close/>
                    <a:moveTo>
                      <a:pt x="316503" y="21796"/>
                    </a:moveTo>
                    <a:lnTo>
                      <a:pt x="227699" y="50439"/>
                    </a:lnTo>
                    <a:lnTo>
                      <a:pt x="316503" y="79072"/>
                    </a:lnTo>
                    <a:lnTo>
                      <a:pt x="405305" y="50439"/>
                    </a:lnTo>
                    <a:close/>
                    <a:moveTo>
                      <a:pt x="313253" y="513"/>
                    </a:moveTo>
                    <a:cubicBezTo>
                      <a:pt x="315381" y="-172"/>
                      <a:pt x="317671" y="-172"/>
                      <a:pt x="319798" y="513"/>
                    </a:cubicBezTo>
                    <a:lnTo>
                      <a:pt x="443259" y="40324"/>
                    </a:lnTo>
                    <a:cubicBezTo>
                      <a:pt x="447665" y="41731"/>
                      <a:pt x="450665" y="45815"/>
                      <a:pt x="450691" y="50439"/>
                    </a:cubicBezTo>
                    <a:lnTo>
                      <a:pt x="450691" y="218901"/>
                    </a:lnTo>
                    <a:cubicBezTo>
                      <a:pt x="450665" y="223531"/>
                      <a:pt x="447665" y="227615"/>
                      <a:pt x="443259" y="229022"/>
                    </a:cubicBezTo>
                    <a:lnTo>
                      <a:pt x="319787" y="268827"/>
                    </a:lnTo>
                    <a:cubicBezTo>
                      <a:pt x="318724" y="269165"/>
                      <a:pt x="317608" y="269336"/>
                      <a:pt x="316487" y="269336"/>
                    </a:cubicBezTo>
                    <a:cubicBezTo>
                      <a:pt x="315376" y="269336"/>
                      <a:pt x="314265" y="269165"/>
                      <a:pt x="313206" y="268827"/>
                    </a:cubicBezTo>
                    <a:lnTo>
                      <a:pt x="189745" y="229022"/>
                    </a:lnTo>
                    <a:cubicBezTo>
                      <a:pt x="185339" y="227610"/>
                      <a:pt x="182339" y="223531"/>
                      <a:pt x="182314" y="218901"/>
                    </a:cubicBezTo>
                    <a:lnTo>
                      <a:pt x="182314" y="50439"/>
                    </a:lnTo>
                    <a:cubicBezTo>
                      <a:pt x="182345" y="45810"/>
                      <a:pt x="185345" y="41725"/>
                      <a:pt x="189755" y="40319"/>
                    </a:cubicBezTo>
                    <a:close/>
                  </a:path>
                </a:pathLst>
              </a:custGeom>
              <a:solidFill>
                <a:schemeClr val="accent6"/>
              </a:solidFill>
              <a:ln w="1321" cap="flat">
                <a:noFill/>
                <a:prstDash val="solid"/>
                <a:miter/>
              </a:ln>
            </p:spPr>
            <p:txBody>
              <a:bodyPr lIns="0" tIns="0" rIns="0" bIns="0" rtlCol="0" anchor="ctr"/>
              <a:lstStyle/>
              <a:p>
                <a:endParaRPr lang="de-DE" dirty="0"/>
              </a:p>
            </p:txBody>
          </p:sp>
        </p:grpSp>
      </p:grpSp>
      <p:grpSp>
        <p:nvGrpSpPr>
          <p:cNvPr id="30" name="Gruppieren 29">
            <a:extLst>
              <a:ext uri="{FF2B5EF4-FFF2-40B4-BE49-F238E27FC236}">
                <a16:creationId xmlns:a16="http://schemas.microsoft.com/office/drawing/2014/main" id="{43191ED2-0C46-B357-5F1B-3E38E40DBB93}"/>
              </a:ext>
            </a:extLst>
          </p:cNvPr>
          <p:cNvGrpSpPr/>
          <p:nvPr/>
        </p:nvGrpSpPr>
        <p:grpSpPr bwMode="gray">
          <a:xfrm>
            <a:off x="5200117" y="6241200"/>
            <a:ext cx="1791767" cy="252000"/>
            <a:chOff x="10011075" y="6241200"/>
            <a:chExt cx="1791767" cy="252000"/>
          </a:xfrm>
        </p:grpSpPr>
        <p:sp>
          <p:nvSpPr>
            <p:cNvPr id="31" name="Fußzeile">
              <a:extLst>
                <a:ext uri="{FF2B5EF4-FFF2-40B4-BE49-F238E27FC236}">
                  <a16:creationId xmlns:a16="http://schemas.microsoft.com/office/drawing/2014/main" id="{A6B2C920-3CDA-9211-0309-4BAFF53B9DDF}"/>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2" name="ICON">
              <a:hlinkClick r:id="rId2" action="ppaction://hlinksldjump"/>
              <a:extLst>
                <a:ext uri="{FF2B5EF4-FFF2-40B4-BE49-F238E27FC236}">
                  <a16:creationId xmlns:a16="http://schemas.microsoft.com/office/drawing/2014/main" id="{963BB3EE-1E96-5E2C-36F6-BC67FD975F9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cxnSp>
        <p:nvCxnSpPr>
          <p:cNvPr id="35" name="Gerader Verbinder 34">
            <a:extLst>
              <a:ext uri="{FF2B5EF4-FFF2-40B4-BE49-F238E27FC236}">
                <a16:creationId xmlns:a16="http://schemas.microsoft.com/office/drawing/2014/main" id="{5B45F3BD-4F24-EB66-B88C-01294E4A5B21}"/>
              </a:ext>
            </a:extLst>
          </p:cNvPr>
          <p:cNvCxnSpPr/>
          <p:nvPr/>
        </p:nvCxnSpPr>
        <p:spPr bwMode="gray">
          <a:xfrm>
            <a:off x="1982925" y="3429000"/>
            <a:ext cx="720000" cy="0"/>
          </a:xfrm>
          <a:prstGeom prst="line">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8C51B2F6-2B20-2132-4EB7-8EE7C186DD3C}"/>
              </a:ext>
            </a:extLst>
          </p:cNvPr>
          <p:cNvCxnSpPr/>
          <p:nvPr/>
        </p:nvCxnSpPr>
        <p:spPr bwMode="gray">
          <a:xfrm>
            <a:off x="4655594" y="3429000"/>
            <a:ext cx="720000" cy="0"/>
          </a:xfrm>
          <a:prstGeom prst="line">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 name="Grafik 2" descr="Ein Bild, das Text enthält.&#10;&#10;Automatisch generierte Beschreibung">
            <a:extLst>
              <a:ext uri="{FF2B5EF4-FFF2-40B4-BE49-F238E27FC236}">
                <a16:creationId xmlns:a16="http://schemas.microsoft.com/office/drawing/2014/main" id="{58C45D12-4E90-C221-86C6-75D65E5ABC46}"/>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62705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8554E0-164B-4C61-88B6-6C786A23C31C}"/>
              </a:ext>
            </a:extLst>
          </p:cNvPr>
          <p:cNvSpPr>
            <a:spLocks noGrp="1"/>
          </p:cNvSpPr>
          <p:nvPr>
            <p:ph sz="half" idx="1"/>
          </p:nvPr>
        </p:nvSpPr>
        <p:spPr bwMode="gray"/>
        <p:txBody>
          <a:bodyPr vert="horz" lIns="0" tIns="1980000" rIns="360000" bIns="0" rtlCol="0">
            <a:noAutofit/>
          </a:bodyPr>
          <a:lstStyle/>
          <a:p>
            <a:pPr marL="0" indent="0">
              <a:buNone/>
            </a:pPr>
            <a:r>
              <a:rPr lang="de-DE" sz="1600" dirty="0"/>
              <a:t>Das Unternehmen bietet Dienste im Bereich der Personenbeförderung an. Anders als bei normalen Taxi-Unternehmen kann der Service ganz einfach über eine App bestellt werden. Durch ein breites Fahrernetz kann das Unternehmen Fahrten deutlich schneller anbieten.</a:t>
            </a:r>
          </a:p>
        </p:txBody>
      </p:sp>
      <p:sp>
        <p:nvSpPr>
          <p:cNvPr id="4" name="Inhaltsplatzhalter 3">
            <a:extLst>
              <a:ext uri="{FF2B5EF4-FFF2-40B4-BE49-F238E27FC236}">
                <a16:creationId xmlns:a16="http://schemas.microsoft.com/office/drawing/2014/main" id="{1ACC2166-639A-4BFB-AE88-0D02451487F3}"/>
              </a:ext>
            </a:extLst>
          </p:cNvPr>
          <p:cNvSpPr>
            <a:spLocks noGrp="1"/>
          </p:cNvSpPr>
          <p:nvPr>
            <p:ph sz="half" idx="14"/>
          </p:nvPr>
        </p:nvSpPr>
        <p:spPr bwMode="gray"/>
        <p:txBody>
          <a:bodyPr vert="horz" lIns="0" tIns="1980000" rIns="360000" bIns="0" rtlCol="0">
            <a:noAutofit/>
          </a:bodyPr>
          <a:lstStyle/>
          <a:p>
            <a:pPr marL="0" indent="0">
              <a:buNone/>
            </a:pPr>
            <a:r>
              <a:rPr lang="de-DE" sz="1600" dirty="0"/>
              <a:t>Das Unternehmen bietet neben klassischen Pay-TV-Abonnements auch eine kurzfristige und jederzeit buchbare Alternative an: Sky Ticket. Mit dem Sky Ticket kann das Angebot überall und sofort in Anspruch genommen werden.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pic>
        <p:nvPicPr>
          <p:cNvPr id="26" name="Bildplatzhalter 7">
            <a:extLst>
              <a:ext uri="{FF2B5EF4-FFF2-40B4-BE49-F238E27FC236}">
                <a16:creationId xmlns:a16="http://schemas.microsoft.com/office/drawing/2014/main" id="{C127C07C-AA00-90F2-B487-0F6005BD3266}"/>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On Demand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wir in der Lage, Kunden unsere Produkte schnell und überall zur Verfügung zu stellen?</a:t>
            </a:r>
          </a:p>
          <a:p>
            <a:pPr>
              <a:lnSpc>
                <a:spcPct val="90000"/>
              </a:lnSpc>
              <a:spcAft>
                <a:spcPts val="1000"/>
              </a:spcAft>
            </a:pPr>
            <a:r>
              <a:rPr lang="de-DE" sz="1600" dirty="0">
                <a:solidFill>
                  <a:schemeClr val="bg1"/>
                </a:solidFill>
              </a:rPr>
              <a:t>Haben unsere Kunden das Verlangen, unsere Produkte und Dienstleistungen orts- und zeitunabhängig nachzufragen?</a:t>
            </a:r>
          </a:p>
          <a:p>
            <a:pPr>
              <a:lnSpc>
                <a:spcPct val="90000"/>
              </a:lnSpc>
              <a:spcAft>
                <a:spcPts val="1000"/>
              </a:spcAft>
            </a:pPr>
            <a:r>
              <a:rPr lang="de-DE" sz="1600" dirty="0">
                <a:solidFill>
                  <a:schemeClr val="bg1"/>
                </a:solidFill>
              </a:rPr>
              <a:t>Wie können wir uns am besten mit unseren Kunden vernetzen? </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8C59F2D8-52B0-4B01-8AD0-C708F2A5B613}"/>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Uber</a:t>
            </a:r>
          </a:p>
        </p:txBody>
      </p:sp>
      <p:cxnSp>
        <p:nvCxnSpPr>
          <p:cNvPr id="13" name="Gerader Verbinder 12">
            <a:extLst>
              <a:ext uri="{FF2B5EF4-FFF2-40B4-BE49-F238E27FC236}">
                <a16:creationId xmlns:a16="http://schemas.microsoft.com/office/drawing/2014/main" id="{CB3C039F-A443-49C5-B58B-ABFB29CBA0F5}"/>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A4C24639-B31E-4A5C-A0B4-64B3698D1807}"/>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Sky Ticket</a:t>
            </a:r>
          </a:p>
        </p:txBody>
      </p:sp>
      <p:cxnSp>
        <p:nvCxnSpPr>
          <p:cNvPr id="22" name="Gerader Verbinder 21">
            <a:extLst>
              <a:ext uri="{FF2B5EF4-FFF2-40B4-BE49-F238E27FC236}">
                <a16:creationId xmlns:a16="http://schemas.microsoft.com/office/drawing/2014/main" id="{D84431B2-FEFB-4D0A-8F3F-07ADD61A1565}"/>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8" name="Grafik 16">
            <a:extLst>
              <a:ext uri="{FF2B5EF4-FFF2-40B4-BE49-F238E27FC236}">
                <a16:creationId xmlns:a16="http://schemas.microsoft.com/office/drawing/2014/main" id="{433FB037-4396-4C8A-B282-8071112EE7CE}"/>
              </a:ext>
            </a:extLst>
          </p:cNvPr>
          <p:cNvGrpSpPr>
            <a:grpSpLocks noChangeAspect="1"/>
          </p:cNvGrpSpPr>
          <p:nvPr/>
        </p:nvGrpSpPr>
        <p:grpSpPr bwMode="gray">
          <a:xfrm>
            <a:off x="540070" y="2162050"/>
            <a:ext cx="720000" cy="249950"/>
            <a:chOff x="1681162" y="1895475"/>
            <a:chExt cx="8828770" cy="3064926"/>
          </a:xfrm>
          <a:solidFill>
            <a:srgbClr val="010202"/>
          </a:solidFill>
        </p:grpSpPr>
        <p:sp>
          <p:nvSpPr>
            <p:cNvPr id="19" name="Freihandform: Form 18">
              <a:extLst>
                <a:ext uri="{FF2B5EF4-FFF2-40B4-BE49-F238E27FC236}">
                  <a16:creationId xmlns:a16="http://schemas.microsoft.com/office/drawing/2014/main" id="{A639DEDC-C14F-4EA1-AADB-F5C5C8B0E987}"/>
                </a:ext>
              </a:extLst>
            </p:cNvPr>
            <p:cNvSpPr/>
            <p:nvPr/>
          </p:nvSpPr>
          <p:spPr bwMode="gray">
            <a:xfrm>
              <a:off x="1681162" y="1895475"/>
              <a:ext cx="2384793" cy="3064926"/>
            </a:xfrm>
            <a:custGeom>
              <a:avLst/>
              <a:gdLst>
                <a:gd name="connsiteX0" fmla="*/ 507949 w 2384793"/>
                <a:gd name="connsiteY0" fmla="*/ 2188931 h 3064926"/>
                <a:gd name="connsiteX1" fmla="*/ 662921 w 2384793"/>
                <a:gd name="connsiteY1" fmla="*/ 2442905 h 3064926"/>
                <a:gd name="connsiteX2" fmla="*/ 897522 w 2384793"/>
                <a:gd name="connsiteY2" fmla="*/ 2604335 h 3064926"/>
                <a:gd name="connsiteX3" fmla="*/ 1192397 w 2384793"/>
                <a:gd name="connsiteY3" fmla="*/ 2660294 h 3064926"/>
                <a:gd name="connsiteX4" fmla="*/ 1482966 w 2384793"/>
                <a:gd name="connsiteY4" fmla="*/ 2602173 h 3064926"/>
                <a:gd name="connsiteX5" fmla="*/ 1719720 w 2384793"/>
                <a:gd name="connsiteY5" fmla="*/ 2438600 h 3064926"/>
                <a:gd name="connsiteX6" fmla="*/ 1876844 w 2384793"/>
                <a:gd name="connsiteY6" fmla="*/ 2186778 h 3064926"/>
                <a:gd name="connsiteX7" fmla="*/ 1932804 w 2384793"/>
                <a:gd name="connsiteY7" fmla="*/ 1859623 h 3064926"/>
                <a:gd name="connsiteX8" fmla="*/ 1932804 w 2384793"/>
                <a:gd name="connsiteY8" fmla="*/ 0 h 3064926"/>
                <a:gd name="connsiteX9" fmla="*/ 2384793 w 2384793"/>
                <a:gd name="connsiteY9" fmla="*/ 0 h 3064926"/>
                <a:gd name="connsiteX10" fmla="*/ 2384793 w 2384793"/>
                <a:gd name="connsiteY10" fmla="*/ 3013272 h 3064926"/>
                <a:gd name="connsiteX11" fmla="*/ 1937109 w 2384793"/>
                <a:gd name="connsiteY11" fmla="*/ 3013272 h 3064926"/>
                <a:gd name="connsiteX12" fmla="*/ 1937109 w 2384793"/>
                <a:gd name="connsiteY12" fmla="*/ 2733466 h 3064926"/>
                <a:gd name="connsiteX13" fmla="*/ 1581969 w 2384793"/>
                <a:gd name="connsiteY13" fmla="*/ 2978839 h 3064926"/>
                <a:gd name="connsiteX14" fmla="*/ 1140743 w 2384793"/>
                <a:gd name="connsiteY14" fmla="*/ 3064926 h 3064926"/>
                <a:gd name="connsiteX15" fmla="*/ 690896 w 2384793"/>
                <a:gd name="connsiteY15" fmla="*/ 2980982 h 3064926"/>
                <a:gd name="connsiteX16" fmla="*/ 329308 w 2384793"/>
                <a:gd name="connsiteY16" fmla="*/ 2742076 h 3064926"/>
                <a:gd name="connsiteX17" fmla="*/ 88249 w 2384793"/>
                <a:gd name="connsiteY17" fmla="*/ 2369725 h 3064926"/>
                <a:gd name="connsiteX18" fmla="*/ 0 w 2384793"/>
                <a:gd name="connsiteY18" fmla="*/ 1885445 h 3064926"/>
                <a:gd name="connsiteX19" fmla="*/ 0 w 2384793"/>
                <a:gd name="connsiteY19" fmla="*/ 0 h 3064926"/>
                <a:gd name="connsiteX20" fmla="*/ 451990 w 2384793"/>
                <a:gd name="connsiteY20" fmla="*/ 0 h 3064926"/>
                <a:gd name="connsiteX21" fmla="*/ 451990 w 2384793"/>
                <a:gd name="connsiteY21" fmla="*/ 1859623 h 3064926"/>
                <a:gd name="connsiteX22" fmla="*/ 507949 w 2384793"/>
                <a:gd name="connsiteY22" fmla="*/ 2188931 h 30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84793" h="3064926">
                  <a:moveTo>
                    <a:pt x="507949" y="2188931"/>
                  </a:moveTo>
                  <a:cubicBezTo>
                    <a:pt x="545259" y="2287943"/>
                    <a:pt x="596913" y="2372601"/>
                    <a:pt x="662921" y="2442905"/>
                  </a:cubicBezTo>
                  <a:cubicBezTo>
                    <a:pt x="728929" y="2513219"/>
                    <a:pt x="807129" y="2567026"/>
                    <a:pt x="897522" y="2604335"/>
                  </a:cubicBezTo>
                  <a:cubicBezTo>
                    <a:pt x="987924" y="2641645"/>
                    <a:pt x="1086212" y="2660294"/>
                    <a:pt x="1192397" y="2660294"/>
                  </a:cubicBezTo>
                  <a:cubicBezTo>
                    <a:pt x="1295714" y="2660294"/>
                    <a:pt x="1392565" y="2640921"/>
                    <a:pt x="1482966" y="2602173"/>
                  </a:cubicBezTo>
                  <a:cubicBezTo>
                    <a:pt x="1573368" y="2563425"/>
                    <a:pt x="1652283" y="2508904"/>
                    <a:pt x="1719720" y="2438600"/>
                  </a:cubicBezTo>
                  <a:cubicBezTo>
                    <a:pt x="1787157" y="2368287"/>
                    <a:pt x="1839535" y="2284352"/>
                    <a:pt x="1876844" y="2186778"/>
                  </a:cubicBezTo>
                  <a:cubicBezTo>
                    <a:pt x="1914154" y="2089204"/>
                    <a:pt x="1932804" y="1980162"/>
                    <a:pt x="1932804" y="1859623"/>
                  </a:cubicBezTo>
                  <a:lnTo>
                    <a:pt x="1932804" y="0"/>
                  </a:lnTo>
                  <a:lnTo>
                    <a:pt x="2384793" y="0"/>
                  </a:lnTo>
                  <a:lnTo>
                    <a:pt x="2384793" y="3013272"/>
                  </a:lnTo>
                  <a:lnTo>
                    <a:pt x="1937109" y="3013272"/>
                  </a:lnTo>
                  <a:lnTo>
                    <a:pt x="1937109" y="2733466"/>
                  </a:lnTo>
                  <a:cubicBezTo>
                    <a:pt x="1836668" y="2839641"/>
                    <a:pt x="1718282" y="2921432"/>
                    <a:pt x="1581969" y="2978839"/>
                  </a:cubicBezTo>
                  <a:cubicBezTo>
                    <a:pt x="1445647" y="3036227"/>
                    <a:pt x="1298581" y="3064926"/>
                    <a:pt x="1140743" y="3064926"/>
                  </a:cubicBezTo>
                  <a:cubicBezTo>
                    <a:pt x="980027" y="3064926"/>
                    <a:pt x="830085" y="3036941"/>
                    <a:pt x="690896" y="2980982"/>
                  </a:cubicBezTo>
                  <a:cubicBezTo>
                    <a:pt x="551717" y="2925023"/>
                    <a:pt x="431178" y="2845394"/>
                    <a:pt x="329308" y="2742076"/>
                  </a:cubicBezTo>
                  <a:cubicBezTo>
                    <a:pt x="227438" y="2638759"/>
                    <a:pt x="147076" y="2514657"/>
                    <a:pt x="88249" y="2369725"/>
                  </a:cubicBezTo>
                  <a:cubicBezTo>
                    <a:pt x="29413" y="2224802"/>
                    <a:pt x="0" y="2063382"/>
                    <a:pt x="0" y="1885445"/>
                  </a:cubicBezTo>
                  <a:lnTo>
                    <a:pt x="0" y="0"/>
                  </a:lnTo>
                  <a:lnTo>
                    <a:pt x="451990" y="0"/>
                  </a:lnTo>
                  <a:lnTo>
                    <a:pt x="451990" y="1859623"/>
                  </a:lnTo>
                  <a:cubicBezTo>
                    <a:pt x="451990" y="1980162"/>
                    <a:pt x="470640" y="2089918"/>
                    <a:pt x="507949" y="2188931"/>
                  </a:cubicBezTo>
                  <a:close/>
                </a:path>
              </a:pathLst>
            </a:custGeom>
            <a:solidFill>
              <a:srgbClr val="010202"/>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5231EB95-08B1-4F78-9582-F3285AA23B2A}"/>
                </a:ext>
              </a:extLst>
            </p:cNvPr>
            <p:cNvSpPr/>
            <p:nvPr/>
          </p:nvSpPr>
          <p:spPr bwMode="gray">
            <a:xfrm>
              <a:off x="4410293" y="1895475"/>
              <a:ext cx="2367562" cy="3064916"/>
            </a:xfrm>
            <a:custGeom>
              <a:avLst/>
              <a:gdLst>
                <a:gd name="connsiteX0" fmla="*/ 434769 w 2367562"/>
                <a:gd name="connsiteY0" fmla="*/ 0 h 3064916"/>
                <a:gd name="connsiteX1" fmla="*/ 434769 w 2367562"/>
                <a:gd name="connsiteY1" fmla="*/ 1097690 h 3064916"/>
                <a:gd name="connsiteX2" fmla="*/ 783450 w 2367562"/>
                <a:gd name="connsiteY2" fmla="*/ 858784 h 3064916"/>
                <a:gd name="connsiteX3" fmla="*/ 1213913 w 2367562"/>
                <a:gd name="connsiteY3" fmla="*/ 770534 h 3064916"/>
                <a:gd name="connsiteX4" fmla="*/ 1665903 w 2367562"/>
                <a:gd name="connsiteY4" fmla="*/ 860927 h 3064916"/>
                <a:gd name="connsiteX5" fmla="*/ 2031797 w 2367562"/>
                <a:gd name="connsiteY5" fmla="*/ 1106300 h 3064916"/>
                <a:gd name="connsiteX6" fmla="*/ 2277170 w 2367562"/>
                <a:gd name="connsiteY6" fmla="*/ 1472194 h 3064916"/>
                <a:gd name="connsiteX7" fmla="*/ 2367563 w 2367562"/>
                <a:gd name="connsiteY7" fmla="*/ 1919888 h 3064916"/>
                <a:gd name="connsiteX8" fmla="*/ 2277170 w 2367562"/>
                <a:gd name="connsiteY8" fmla="*/ 2365410 h 3064916"/>
                <a:gd name="connsiteX9" fmla="*/ 2031797 w 2367562"/>
                <a:gd name="connsiteY9" fmla="*/ 2729151 h 3064916"/>
                <a:gd name="connsiteX10" fmla="*/ 1665903 w 2367562"/>
                <a:gd name="connsiteY10" fmla="*/ 2974524 h 3064916"/>
                <a:gd name="connsiteX11" fmla="*/ 1213913 w 2367562"/>
                <a:gd name="connsiteY11" fmla="*/ 3064917 h 3064916"/>
                <a:gd name="connsiteX12" fmla="*/ 781298 w 2367562"/>
                <a:gd name="connsiteY12" fmla="*/ 2976667 h 3064916"/>
                <a:gd name="connsiteX13" fmla="*/ 430463 w 2367562"/>
                <a:gd name="connsiteY13" fmla="*/ 2737761 h 3064916"/>
                <a:gd name="connsiteX14" fmla="*/ 430463 w 2367562"/>
                <a:gd name="connsiteY14" fmla="*/ 3013262 h 3064916"/>
                <a:gd name="connsiteX15" fmla="*/ 0 w 2367562"/>
                <a:gd name="connsiteY15" fmla="*/ 3013262 h 3064916"/>
                <a:gd name="connsiteX16" fmla="*/ 0 w 2367562"/>
                <a:gd name="connsiteY16" fmla="*/ 0 h 3064916"/>
                <a:gd name="connsiteX17" fmla="*/ 434769 w 2367562"/>
                <a:gd name="connsiteY17" fmla="*/ 0 h 3064916"/>
                <a:gd name="connsiteX18" fmla="*/ 484270 w 2367562"/>
                <a:gd name="connsiteY18" fmla="*/ 2216906 h 3064916"/>
                <a:gd name="connsiteX19" fmla="*/ 645700 w 2367562"/>
                <a:gd name="connsiteY19" fmla="*/ 2457974 h 3064916"/>
                <a:gd name="connsiteX20" fmla="*/ 886758 w 2367562"/>
                <a:gd name="connsiteY20" fmla="*/ 2621556 h 3064916"/>
                <a:gd name="connsiteX21" fmla="*/ 1183786 w 2367562"/>
                <a:gd name="connsiteY21" fmla="*/ 2681821 h 3064916"/>
                <a:gd name="connsiteX22" fmla="*/ 1476499 w 2367562"/>
                <a:gd name="connsiteY22" fmla="*/ 2621556 h 3064916"/>
                <a:gd name="connsiteX23" fmla="*/ 1715414 w 2367562"/>
                <a:gd name="connsiteY23" fmla="*/ 2457974 h 3064916"/>
                <a:gd name="connsiteX24" fmla="*/ 1876835 w 2367562"/>
                <a:gd name="connsiteY24" fmla="*/ 2216906 h 3064916"/>
                <a:gd name="connsiteX25" fmla="*/ 1937099 w 2367562"/>
                <a:gd name="connsiteY25" fmla="*/ 1919888 h 3064916"/>
                <a:gd name="connsiteX26" fmla="*/ 1876835 w 2367562"/>
                <a:gd name="connsiteY26" fmla="*/ 1620707 h 3064916"/>
                <a:gd name="connsiteX27" fmla="*/ 1715414 w 2367562"/>
                <a:gd name="connsiteY27" fmla="*/ 1377496 h 3064916"/>
                <a:gd name="connsiteX28" fmla="*/ 1476499 w 2367562"/>
                <a:gd name="connsiteY28" fmla="*/ 1216076 h 3064916"/>
                <a:gd name="connsiteX29" fmla="*/ 1183786 w 2367562"/>
                <a:gd name="connsiteY29" fmla="*/ 1157954 h 3064916"/>
                <a:gd name="connsiteX30" fmla="*/ 891073 w 2367562"/>
                <a:gd name="connsiteY30" fmla="*/ 1216076 h 3064916"/>
                <a:gd name="connsiteX31" fmla="*/ 650005 w 2367562"/>
                <a:gd name="connsiteY31" fmla="*/ 1377496 h 3064916"/>
                <a:gd name="connsiteX32" fmla="*/ 486432 w 2367562"/>
                <a:gd name="connsiteY32" fmla="*/ 1620707 h 3064916"/>
                <a:gd name="connsiteX33" fmla="*/ 426168 w 2367562"/>
                <a:gd name="connsiteY33" fmla="*/ 1919888 h 3064916"/>
                <a:gd name="connsiteX34" fmla="*/ 484270 w 2367562"/>
                <a:gd name="connsiteY34" fmla="*/ 2216906 h 306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67562" h="3064916">
                  <a:moveTo>
                    <a:pt x="434769" y="0"/>
                  </a:moveTo>
                  <a:lnTo>
                    <a:pt x="434769" y="1097690"/>
                  </a:lnTo>
                  <a:cubicBezTo>
                    <a:pt x="535210" y="997248"/>
                    <a:pt x="651443" y="917619"/>
                    <a:pt x="783450" y="858784"/>
                  </a:cubicBezTo>
                  <a:cubicBezTo>
                    <a:pt x="915457" y="799948"/>
                    <a:pt x="1058951" y="770534"/>
                    <a:pt x="1213913" y="770534"/>
                  </a:cubicBezTo>
                  <a:cubicBezTo>
                    <a:pt x="1374629" y="770534"/>
                    <a:pt x="1525276" y="800662"/>
                    <a:pt x="1665903" y="860927"/>
                  </a:cubicBezTo>
                  <a:cubicBezTo>
                    <a:pt x="1806521" y="921191"/>
                    <a:pt x="1928479" y="1002983"/>
                    <a:pt x="2031797" y="1106300"/>
                  </a:cubicBezTo>
                  <a:cubicBezTo>
                    <a:pt x="2135115" y="1209618"/>
                    <a:pt x="2216906" y="1331576"/>
                    <a:pt x="2277170" y="1472194"/>
                  </a:cubicBezTo>
                  <a:cubicBezTo>
                    <a:pt x="2337435" y="1612821"/>
                    <a:pt x="2367563" y="1762049"/>
                    <a:pt x="2367563" y="1919888"/>
                  </a:cubicBezTo>
                  <a:cubicBezTo>
                    <a:pt x="2367563" y="2077717"/>
                    <a:pt x="2337435" y="2226231"/>
                    <a:pt x="2277170" y="2365410"/>
                  </a:cubicBezTo>
                  <a:cubicBezTo>
                    <a:pt x="2216906" y="2504599"/>
                    <a:pt x="2135115" y="2625852"/>
                    <a:pt x="2031797" y="2729151"/>
                  </a:cubicBezTo>
                  <a:cubicBezTo>
                    <a:pt x="1928479" y="2832469"/>
                    <a:pt x="1806521" y="2914260"/>
                    <a:pt x="1665903" y="2974524"/>
                  </a:cubicBezTo>
                  <a:cubicBezTo>
                    <a:pt x="1525276" y="3034789"/>
                    <a:pt x="1374619" y="3064917"/>
                    <a:pt x="1213913" y="3064917"/>
                  </a:cubicBezTo>
                  <a:cubicBezTo>
                    <a:pt x="1058942" y="3064917"/>
                    <a:pt x="914743" y="3035503"/>
                    <a:pt x="781298" y="2976667"/>
                  </a:cubicBezTo>
                  <a:cubicBezTo>
                    <a:pt x="647852" y="2917841"/>
                    <a:pt x="530904" y="2838202"/>
                    <a:pt x="430463" y="2737761"/>
                  </a:cubicBezTo>
                  <a:lnTo>
                    <a:pt x="430463" y="3013262"/>
                  </a:lnTo>
                  <a:lnTo>
                    <a:pt x="0" y="3013262"/>
                  </a:lnTo>
                  <a:lnTo>
                    <a:pt x="0" y="0"/>
                  </a:lnTo>
                  <a:lnTo>
                    <a:pt x="434769" y="0"/>
                  </a:lnTo>
                  <a:close/>
                  <a:moveTo>
                    <a:pt x="484270" y="2216906"/>
                  </a:moveTo>
                  <a:cubicBezTo>
                    <a:pt x="523008" y="2308746"/>
                    <a:pt x="576824" y="2389099"/>
                    <a:pt x="645700" y="2457974"/>
                  </a:cubicBezTo>
                  <a:cubicBezTo>
                    <a:pt x="714575" y="2526849"/>
                    <a:pt x="794928" y="2581380"/>
                    <a:pt x="886758" y="2621556"/>
                  </a:cubicBezTo>
                  <a:cubicBezTo>
                    <a:pt x="978598" y="2661733"/>
                    <a:pt x="1077601" y="2681821"/>
                    <a:pt x="1183786" y="2681821"/>
                  </a:cubicBezTo>
                  <a:cubicBezTo>
                    <a:pt x="1287104" y="2681821"/>
                    <a:pt x="1384668" y="2661733"/>
                    <a:pt x="1476499" y="2621556"/>
                  </a:cubicBezTo>
                  <a:cubicBezTo>
                    <a:pt x="1568329" y="2581380"/>
                    <a:pt x="1647958" y="2526859"/>
                    <a:pt x="1715414" y="2457974"/>
                  </a:cubicBezTo>
                  <a:cubicBezTo>
                    <a:pt x="1782851" y="2389108"/>
                    <a:pt x="1836658" y="2308746"/>
                    <a:pt x="1876835" y="2216906"/>
                  </a:cubicBezTo>
                  <a:cubicBezTo>
                    <a:pt x="1917011" y="2125075"/>
                    <a:pt x="1937099" y="2026072"/>
                    <a:pt x="1937099" y="1919888"/>
                  </a:cubicBezTo>
                  <a:cubicBezTo>
                    <a:pt x="1937099" y="1813703"/>
                    <a:pt x="1917011" y="1713976"/>
                    <a:pt x="1876835" y="1620707"/>
                  </a:cubicBezTo>
                  <a:cubicBezTo>
                    <a:pt x="1836658" y="1527439"/>
                    <a:pt x="1782851" y="1446371"/>
                    <a:pt x="1715414" y="1377496"/>
                  </a:cubicBezTo>
                  <a:cubicBezTo>
                    <a:pt x="1647968" y="1308630"/>
                    <a:pt x="1568339" y="1254814"/>
                    <a:pt x="1476499" y="1216076"/>
                  </a:cubicBezTo>
                  <a:cubicBezTo>
                    <a:pt x="1384659" y="1177338"/>
                    <a:pt x="1287094" y="1157954"/>
                    <a:pt x="1183786" y="1157954"/>
                  </a:cubicBezTo>
                  <a:cubicBezTo>
                    <a:pt x="1080478" y="1157954"/>
                    <a:pt x="982904" y="1177328"/>
                    <a:pt x="891073" y="1216076"/>
                  </a:cubicBezTo>
                  <a:cubicBezTo>
                    <a:pt x="799243" y="1254824"/>
                    <a:pt x="718890" y="1308630"/>
                    <a:pt x="650005" y="1377496"/>
                  </a:cubicBezTo>
                  <a:cubicBezTo>
                    <a:pt x="581139" y="1446371"/>
                    <a:pt x="526609" y="1527439"/>
                    <a:pt x="486432" y="1620707"/>
                  </a:cubicBezTo>
                  <a:cubicBezTo>
                    <a:pt x="446256" y="1713976"/>
                    <a:pt x="426168" y="1813703"/>
                    <a:pt x="426168" y="1919888"/>
                  </a:cubicBezTo>
                  <a:cubicBezTo>
                    <a:pt x="426158" y="2026072"/>
                    <a:pt x="445532" y="2125075"/>
                    <a:pt x="484270" y="2216906"/>
                  </a:cubicBezTo>
                  <a:close/>
                </a:path>
              </a:pathLst>
            </a:custGeom>
            <a:solidFill>
              <a:srgbClr val="010202"/>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1C9FC93B-42BD-498C-8827-CF18C03329F6}"/>
                </a:ext>
              </a:extLst>
            </p:cNvPr>
            <p:cNvSpPr/>
            <p:nvPr/>
          </p:nvSpPr>
          <p:spPr bwMode="gray">
            <a:xfrm>
              <a:off x="6937104" y="2670333"/>
              <a:ext cx="2225497" cy="2285771"/>
            </a:xfrm>
            <a:custGeom>
              <a:avLst/>
              <a:gdLst>
                <a:gd name="connsiteX0" fmla="*/ 86077 w 2225497"/>
                <a:gd name="connsiteY0" fmla="*/ 701650 h 2285771"/>
                <a:gd name="connsiteX1" fmla="*/ 322831 w 2225497"/>
                <a:gd name="connsiteY1" fmla="*/ 337909 h 2285771"/>
                <a:gd name="connsiteX2" fmla="*/ 680123 w 2225497"/>
                <a:gd name="connsiteY2" fmla="*/ 90392 h 2285771"/>
                <a:gd name="connsiteX3" fmla="*/ 1127808 w 2225497"/>
                <a:gd name="connsiteY3" fmla="*/ 0 h 2285771"/>
                <a:gd name="connsiteX4" fmla="*/ 1566891 w 2225497"/>
                <a:gd name="connsiteY4" fmla="*/ 86087 h 2285771"/>
                <a:gd name="connsiteX5" fmla="*/ 1915563 w 2225497"/>
                <a:gd name="connsiteY5" fmla="*/ 325003 h 2285771"/>
                <a:gd name="connsiteX6" fmla="*/ 2143706 w 2225497"/>
                <a:gd name="connsiteY6" fmla="*/ 686591 h 2285771"/>
                <a:gd name="connsiteX7" fmla="*/ 2225497 w 2225497"/>
                <a:gd name="connsiteY7" fmla="*/ 1140743 h 2285771"/>
                <a:gd name="connsiteX8" fmla="*/ 2225497 w 2225497"/>
                <a:gd name="connsiteY8" fmla="*/ 1282798 h 2285771"/>
                <a:gd name="connsiteX9" fmla="*/ 439065 w 2225497"/>
                <a:gd name="connsiteY9" fmla="*/ 1282798 h 2285771"/>
                <a:gd name="connsiteX10" fmla="*/ 525161 w 2225497"/>
                <a:gd name="connsiteY10" fmla="*/ 1530306 h 2285771"/>
                <a:gd name="connsiteX11" fmla="*/ 686581 w 2225497"/>
                <a:gd name="connsiteY11" fmla="*/ 1728321 h 2285771"/>
                <a:gd name="connsiteX12" fmla="*/ 906123 w 2225497"/>
                <a:gd name="connsiteY12" fmla="*/ 1859613 h 2285771"/>
                <a:gd name="connsiteX13" fmla="*/ 1166556 w 2225497"/>
                <a:gd name="connsiteY13" fmla="*/ 1906972 h 2285771"/>
                <a:gd name="connsiteX14" fmla="*/ 1799349 w 2225497"/>
                <a:gd name="connsiteY14" fmla="*/ 1584112 h 2285771"/>
                <a:gd name="connsiteX15" fmla="*/ 2113588 w 2225497"/>
                <a:gd name="connsiteY15" fmla="*/ 1816560 h 2285771"/>
                <a:gd name="connsiteX16" fmla="*/ 1708957 w 2225497"/>
                <a:gd name="connsiteY16" fmla="*/ 2160937 h 2285771"/>
                <a:gd name="connsiteX17" fmla="*/ 1166565 w 2225497"/>
                <a:gd name="connsiteY17" fmla="*/ 2285771 h 2285771"/>
                <a:gd name="connsiteX18" fmla="*/ 708117 w 2225497"/>
                <a:gd name="connsiteY18" fmla="*/ 2199675 h 2285771"/>
                <a:gd name="connsiteX19" fmla="*/ 337918 w 2225497"/>
                <a:gd name="connsiteY19" fmla="*/ 1958607 h 2285771"/>
                <a:gd name="connsiteX20" fmla="*/ 90402 w 2225497"/>
                <a:gd name="connsiteY20" fmla="*/ 1594866 h 2285771"/>
                <a:gd name="connsiteX21" fmla="*/ 0 w 2225497"/>
                <a:gd name="connsiteY21" fmla="*/ 1140724 h 2285771"/>
                <a:gd name="connsiteX22" fmla="*/ 86077 w 2225497"/>
                <a:gd name="connsiteY22" fmla="*/ 701650 h 2285771"/>
                <a:gd name="connsiteX23" fmla="*/ 690886 w 2225497"/>
                <a:gd name="connsiteY23" fmla="*/ 531609 h 2285771"/>
                <a:gd name="connsiteX24" fmla="*/ 447675 w 2225497"/>
                <a:gd name="connsiteY24" fmla="*/ 938403 h 2285771"/>
                <a:gd name="connsiteX25" fmla="*/ 1786433 w 2225497"/>
                <a:gd name="connsiteY25" fmla="*/ 938403 h 2285771"/>
                <a:gd name="connsiteX26" fmla="*/ 1547517 w 2225497"/>
                <a:gd name="connsiteY26" fmla="*/ 531609 h 2285771"/>
                <a:gd name="connsiteX27" fmla="*/ 1119207 w 2225497"/>
                <a:gd name="connsiteY27" fmla="*/ 378800 h 2285771"/>
                <a:gd name="connsiteX28" fmla="*/ 690886 w 2225497"/>
                <a:gd name="connsiteY28" fmla="*/ 531609 h 228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25497" h="2285771">
                  <a:moveTo>
                    <a:pt x="86077" y="701650"/>
                  </a:moveTo>
                  <a:cubicBezTo>
                    <a:pt x="143466" y="563899"/>
                    <a:pt x="222399" y="442655"/>
                    <a:pt x="322831" y="337909"/>
                  </a:cubicBezTo>
                  <a:cubicBezTo>
                    <a:pt x="423263" y="233163"/>
                    <a:pt x="542373" y="150657"/>
                    <a:pt x="680123" y="90392"/>
                  </a:cubicBezTo>
                  <a:cubicBezTo>
                    <a:pt x="817874" y="30128"/>
                    <a:pt x="967102" y="0"/>
                    <a:pt x="1127808" y="0"/>
                  </a:cubicBezTo>
                  <a:cubicBezTo>
                    <a:pt x="1285647" y="0"/>
                    <a:pt x="1432007" y="28699"/>
                    <a:pt x="1566891" y="86087"/>
                  </a:cubicBezTo>
                  <a:cubicBezTo>
                    <a:pt x="1701765" y="143485"/>
                    <a:pt x="1817989" y="223123"/>
                    <a:pt x="1915563" y="325003"/>
                  </a:cubicBezTo>
                  <a:cubicBezTo>
                    <a:pt x="2013138" y="426872"/>
                    <a:pt x="2089195" y="547411"/>
                    <a:pt x="2143706" y="686591"/>
                  </a:cubicBezTo>
                  <a:cubicBezTo>
                    <a:pt x="2198237" y="825779"/>
                    <a:pt x="2225497" y="977160"/>
                    <a:pt x="2225497" y="1140743"/>
                  </a:cubicBezTo>
                  <a:lnTo>
                    <a:pt x="2225497" y="1282798"/>
                  </a:lnTo>
                  <a:lnTo>
                    <a:pt x="439065" y="1282798"/>
                  </a:lnTo>
                  <a:cubicBezTo>
                    <a:pt x="453419" y="1371762"/>
                    <a:pt x="482118" y="1454268"/>
                    <a:pt x="525161" y="1530306"/>
                  </a:cubicBezTo>
                  <a:cubicBezTo>
                    <a:pt x="568214" y="1606353"/>
                    <a:pt x="622011" y="1672361"/>
                    <a:pt x="686581" y="1728321"/>
                  </a:cubicBezTo>
                  <a:cubicBezTo>
                    <a:pt x="751151" y="1784290"/>
                    <a:pt x="824332" y="1828057"/>
                    <a:pt x="906123" y="1859613"/>
                  </a:cubicBezTo>
                  <a:cubicBezTo>
                    <a:pt x="987914" y="1891179"/>
                    <a:pt x="1074715" y="1906972"/>
                    <a:pt x="1166556" y="1906972"/>
                  </a:cubicBezTo>
                  <a:cubicBezTo>
                    <a:pt x="1427712" y="1906972"/>
                    <a:pt x="1638643" y="1799349"/>
                    <a:pt x="1799349" y="1584112"/>
                  </a:cubicBezTo>
                  <a:lnTo>
                    <a:pt x="2113588" y="1816560"/>
                  </a:lnTo>
                  <a:cubicBezTo>
                    <a:pt x="2004536" y="1962922"/>
                    <a:pt x="1869662" y="2077717"/>
                    <a:pt x="1708957" y="2160937"/>
                  </a:cubicBezTo>
                  <a:cubicBezTo>
                    <a:pt x="1548241" y="2244157"/>
                    <a:pt x="1367447" y="2285771"/>
                    <a:pt x="1166565" y="2285771"/>
                  </a:cubicBezTo>
                  <a:cubicBezTo>
                    <a:pt x="1002982" y="2285771"/>
                    <a:pt x="850173" y="2257063"/>
                    <a:pt x="708117" y="2199675"/>
                  </a:cubicBezTo>
                  <a:cubicBezTo>
                    <a:pt x="566061" y="2142287"/>
                    <a:pt x="442665" y="2061925"/>
                    <a:pt x="337918" y="1958607"/>
                  </a:cubicBezTo>
                  <a:cubicBezTo>
                    <a:pt x="233172" y="1855289"/>
                    <a:pt x="150666" y="1734045"/>
                    <a:pt x="90402" y="1594866"/>
                  </a:cubicBezTo>
                  <a:cubicBezTo>
                    <a:pt x="30137" y="1455687"/>
                    <a:pt x="0" y="1304296"/>
                    <a:pt x="0" y="1140724"/>
                  </a:cubicBezTo>
                  <a:cubicBezTo>
                    <a:pt x="-19" y="985761"/>
                    <a:pt x="28690" y="839400"/>
                    <a:pt x="86077" y="701650"/>
                  </a:cubicBezTo>
                  <a:close/>
                  <a:moveTo>
                    <a:pt x="690886" y="531609"/>
                  </a:moveTo>
                  <a:cubicBezTo>
                    <a:pt x="568919" y="633489"/>
                    <a:pt x="487852" y="769087"/>
                    <a:pt x="447675" y="938403"/>
                  </a:cubicBezTo>
                  <a:lnTo>
                    <a:pt x="1786433" y="938403"/>
                  </a:lnTo>
                  <a:cubicBezTo>
                    <a:pt x="1749124" y="769087"/>
                    <a:pt x="1669485" y="633489"/>
                    <a:pt x="1547517" y="531609"/>
                  </a:cubicBezTo>
                  <a:cubicBezTo>
                    <a:pt x="1425550" y="429739"/>
                    <a:pt x="1282779" y="378800"/>
                    <a:pt x="1119207" y="378800"/>
                  </a:cubicBezTo>
                  <a:cubicBezTo>
                    <a:pt x="955624" y="378800"/>
                    <a:pt x="812854" y="429739"/>
                    <a:pt x="690886" y="531609"/>
                  </a:cubicBezTo>
                  <a:close/>
                </a:path>
              </a:pathLst>
            </a:custGeom>
            <a:solidFill>
              <a:srgbClr val="010202"/>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83AAC39E-5613-4CEF-87AF-88D089C776A7}"/>
                </a:ext>
              </a:extLst>
            </p:cNvPr>
            <p:cNvSpPr/>
            <p:nvPr/>
          </p:nvSpPr>
          <p:spPr bwMode="gray">
            <a:xfrm>
              <a:off x="9403631" y="2696136"/>
              <a:ext cx="1106300" cy="2212619"/>
            </a:xfrm>
            <a:custGeom>
              <a:avLst/>
              <a:gdLst>
                <a:gd name="connsiteX0" fmla="*/ 572529 w 1106300"/>
                <a:gd name="connsiteY0" fmla="*/ 555307 h 2212619"/>
                <a:gd name="connsiteX1" fmla="*/ 434778 w 1106300"/>
                <a:gd name="connsiteY1" fmla="*/ 964254 h 2212619"/>
                <a:gd name="connsiteX2" fmla="*/ 434778 w 1106300"/>
                <a:gd name="connsiteY2" fmla="*/ 2212620 h 2212619"/>
                <a:gd name="connsiteX3" fmla="*/ 0 w 1106300"/>
                <a:gd name="connsiteY3" fmla="*/ 2212620 h 2212619"/>
                <a:gd name="connsiteX4" fmla="*/ 0 w 1106300"/>
                <a:gd name="connsiteY4" fmla="*/ 17231 h 2212619"/>
                <a:gd name="connsiteX5" fmla="*/ 430463 w 1106300"/>
                <a:gd name="connsiteY5" fmla="*/ 17231 h 2212619"/>
                <a:gd name="connsiteX6" fmla="*/ 430463 w 1106300"/>
                <a:gd name="connsiteY6" fmla="*/ 288427 h 2212619"/>
                <a:gd name="connsiteX7" fmla="*/ 643547 w 1106300"/>
                <a:gd name="connsiteY7" fmla="*/ 77495 h 2212619"/>
                <a:gd name="connsiteX8" fmla="*/ 955643 w 1106300"/>
                <a:gd name="connsiteY8" fmla="*/ 0 h 2212619"/>
                <a:gd name="connsiteX9" fmla="*/ 1106301 w 1106300"/>
                <a:gd name="connsiteY9" fmla="*/ 0 h 2212619"/>
                <a:gd name="connsiteX10" fmla="*/ 1106301 w 1106300"/>
                <a:gd name="connsiteY10" fmla="*/ 404641 h 2212619"/>
                <a:gd name="connsiteX11" fmla="*/ 925506 w 1106300"/>
                <a:gd name="connsiteY11" fmla="*/ 404641 h 2212619"/>
                <a:gd name="connsiteX12" fmla="*/ 572529 w 1106300"/>
                <a:gd name="connsiteY12" fmla="*/ 555307 h 221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6300" h="2212619">
                  <a:moveTo>
                    <a:pt x="572529" y="555307"/>
                  </a:moveTo>
                  <a:cubicBezTo>
                    <a:pt x="480698" y="655749"/>
                    <a:pt x="434778" y="792061"/>
                    <a:pt x="434778" y="964254"/>
                  </a:cubicBezTo>
                  <a:lnTo>
                    <a:pt x="434778" y="2212620"/>
                  </a:lnTo>
                  <a:lnTo>
                    <a:pt x="0" y="2212620"/>
                  </a:lnTo>
                  <a:lnTo>
                    <a:pt x="0" y="17231"/>
                  </a:lnTo>
                  <a:lnTo>
                    <a:pt x="430463" y="17231"/>
                  </a:lnTo>
                  <a:lnTo>
                    <a:pt x="430463" y="288427"/>
                  </a:lnTo>
                  <a:cubicBezTo>
                    <a:pt x="484994" y="199463"/>
                    <a:pt x="556022" y="129149"/>
                    <a:pt x="643547" y="77495"/>
                  </a:cubicBezTo>
                  <a:cubicBezTo>
                    <a:pt x="731072" y="25832"/>
                    <a:pt x="835104" y="0"/>
                    <a:pt x="955643" y="0"/>
                  </a:cubicBezTo>
                  <a:lnTo>
                    <a:pt x="1106301" y="0"/>
                  </a:lnTo>
                  <a:lnTo>
                    <a:pt x="1106301" y="404641"/>
                  </a:lnTo>
                  <a:lnTo>
                    <a:pt x="925506" y="404641"/>
                  </a:lnTo>
                  <a:cubicBezTo>
                    <a:pt x="782021" y="404651"/>
                    <a:pt x="664359" y="454866"/>
                    <a:pt x="572529" y="555307"/>
                  </a:cubicBezTo>
                  <a:close/>
                </a:path>
              </a:pathLst>
            </a:custGeom>
            <a:solidFill>
              <a:srgbClr val="010202"/>
            </a:solidFill>
            <a:ln w="9525" cap="flat">
              <a:noFill/>
              <a:prstDash val="solid"/>
              <a:miter/>
            </a:ln>
          </p:spPr>
          <p:txBody>
            <a:bodyPr lIns="0" tIns="0" rIns="0" bIns="0" rtlCol="0" anchor="ctr"/>
            <a:lstStyle/>
            <a:p>
              <a:endParaRPr lang="de-DE" dirty="0"/>
            </a:p>
          </p:txBody>
        </p:sp>
      </p:grpSp>
      <p:pic>
        <p:nvPicPr>
          <p:cNvPr id="27" name="Grafik 26">
            <a:extLst>
              <a:ext uri="{FF2B5EF4-FFF2-40B4-BE49-F238E27FC236}">
                <a16:creationId xmlns:a16="http://schemas.microsoft.com/office/drawing/2014/main" id="{2D97C0BF-4E78-4BCF-BFBA-80170049A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4388971" y="2172000"/>
            <a:ext cx="1080000" cy="240000"/>
          </a:xfrm>
          <a:prstGeom prst="rect">
            <a:avLst/>
          </a:prstGeom>
        </p:spPr>
      </p:pic>
      <p:grpSp>
        <p:nvGrpSpPr>
          <p:cNvPr id="28" name="Gruppieren 27">
            <a:extLst>
              <a:ext uri="{FF2B5EF4-FFF2-40B4-BE49-F238E27FC236}">
                <a16:creationId xmlns:a16="http://schemas.microsoft.com/office/drawing/2014/main" id="{579BA4CD-E650-FCA3-8F7C-ABE49D6CB37D}"/>
              </a:ext>
            </a:extLst>
          </p:cNvPr>
          <p:cNvGrpSpPr/>
          <p:nvPr/>
        </p:nvGrpSpPr>
        <p:grpSpPr bwMode="gray">
          <a:xfrm>
            <a:off x="5200117" y="6241200"/>
            <a:ext cx="1791767" cy="252000"/>
            <a:chOff x="10011075" y="6241200"/>
            <a:chExt cx="1791767" cy="252000"/>
          </a:xfrm>
        </p:grpSpPr>
        <p:sp>
          <p:nvSpPr>
            <p:cNvPr id="29" name="Fußzeile">
              <a:extLst>
                <a:ext uri="{FF2B5EF4-FFF2-40B4-BE49-F238E27FC236}">
                  <a16:creationId xmlns:a16="http://schemas.microsoft.com/office/drawing/2014/main" id="{D02DCBB4-3F8F-85C0-B530-1C8385F956A5}"/>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5"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0" name="ICON">
              <a:hlinkClick r:id="rId5" action="ppaction://hlinksldjump"/>
              <a:extLst>
                <a:ext uri="{FF2B5EF4-FFF2-40B4-BE49-F238E27FC236}">
                  <a16:creationId xmlns:a16="http://schemas.microsoft.com/office/drawing/2014/main" id="{18D039B3-164C-0EDF-CC0E-50DCE1AAC10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530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5" name="Inhaltsplatzhalter 4">
            <a:extLst>
              <a:ext uri="{FF2B5EF4-FFF2-40B4-BE49-F238E27FC236}">
                <a16:creationId xmlns:a16="http://schemas.microsoft.com/office/drawing/2014/main" id="{B0773C99-E998-0B4E-1E79-475EBEDE43E1}"/>
              </a:ext>
            </a:extLst>
          </p:cNvPr>
          <p:cNvSpPr>
            <a:spLocks noGrp="1"/>
          </p:cNvSpPr>
          <p:nvPr>
            <p:ph sz="half" idx="1"/>
          </p:nvPr>
        </p:nvSpPr>
        <p:spPr bwMode="gray">
          <a:xfrm>
            <a:off x="540070" y="1512000"/>
            <a:ext cx="5339495" cy="4298400"/>
          </a:xfrm>
        </p:spPr>
        <p:txBody>
          <a:bodyPr rIns="1080000" anchor="ctr" anchorCtr="0"/>
          <a:lstStyle/>
          <a:p>
            <a:pPr marL="0" indent="0">
              <a:buNone/>
            </a:pPr>
            <a:r>
              <a:rPr lang="de-DE" sz="1800" dirty="0"/>
              <a:t>Einige Aufgaben der Wertschöpfungskette werden von externen Akteuren übernommen.</a:t>
            </a:r>
          </a:p>
          <a:p>
            <a:pPr marL="0" indent="0">
              <a:buNone/>
            </a:pPr>
            <a:r>
              <a:rPr lang="de-DE" sz="1800" dirty="0"/>
              <a:t>Neue Märkte können mit Hilfe externer Kräfte schnell besetzt werden.</a:t>
            </a:r>
          </a:p>
          <a:p>
            <a:pPr marL="0" indent="0">
              <a:buNone/>
            </a:pPr>
            <a:r>
              <a:rPr lang="de-DE" sz="1800" dirty="0"/>
              <a:t>Durch die Öffnung für Externe kann das Unternehmen von den Ressourcen des Partners profitieren.</a:t>
            </a:r>
          </a:p>
          <a:p>
            <a:pPr marL="0" indent="0">
              <a:buNone/>
            </a:pPr>
            <a:r>
              <a:rPr lang="de-DE" sz="1800" dirty="0"/>
              <a:t>Kapazitäten lassen sich mit externen Partnern schnell skalieren und an den Bedarf anpassen.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Open Business Model</a:t>
            </a:r>
          </a:p>
        </p:txBody>
      </p:sp>
      <p:sp>
        <p:nvSpPr>
          <p:cNvPr id="109" name="Inhaltsplatzhalter 25">
            <a:extLst>
              <a:ext uri="{FF2B5EF4-FFF2-40B4-BE49-F238E27FC236}">
                <a16:creationId xmlns:a16="http://schemas.microsoft.com/office/drawing/2014/main" id="{02D65077-F78C-49F8-8645-53E0A1805638}"/>
              </a:ext>
            </a:extLst>
          </p:cNvPr>
          <p:cNvSpPr txBox="1">
            <a:spLocks/>
          </p:cNvSpPr>
          <p:nvPr/>
        </p:nvSpPr>
        <p:spPr bwMode="gray">
          <a:xfrm>
            <a:off x="5709618" y="1559303"/>
            <a:ext cx="2563202" cy="492443"/>
          </a:xfrm>
          <a:prstGeom prst="rect">
            <a:avLst/>
          </a:prstGeom>
          <a:noFill/>
          <a:ln>
            <a:noFill/>
          </a:ln>
        </p:spPr>
        <p:txBody>
          <a:bodyPr vert="horz" wrap="none" lIns="0" tIns="0" rIns="0" bIns="0" rtlCol="0" anchor="b"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000" dirty="0">
                <a:ln w="6350">
                  <a:noFill/>
                </a:ln>
                <a:solidFill>
                  <a:schemeClr val="accent6"/>
                </a:solidFill>
                <a:latin typeface="Bebas Neue" panose="020B0506020202020201" pitchFamily="34" charset="0"/>
              </a:rPr>
              <a:t>Eigenes Geschäftsmodell und </a:t>
            </a:r>
            <a:br>
              <a:rPr lang="de-DE" sz="2000" dirty="0">
                <a:ln w="6350">
                  <a:noFill/>
                </a:ln>
                <a:solidFill>
                  <a:schemeClr val="accent6"/>
                </a:solidFill>
                <a:latin typeface="Bebas Neue" panose="020B0506020202020201" pitchFamily="34" charset="0"/>
              </a:rPr>
            </a:br>
            <a:r>
              <a:rPr lang="de-DE" sz="2000" dirty="0">
                <a:ln w="6350">
                  <a:noFill/>
                </a:ln>
                <a:solidFill>
                  <a:schemeClr val="accent6"/>
                </a:solidFill>
                <a:latin typeface="Bebas Neue" panose="020B0506020202020201" pitchFamily="34" charset="0"/>
              </a:rPr>
              <a:t>eigene Leistungserstellung</a:t>
            </a:r>
          </a:p>
        </p:txBody>
      </p:sp>
      <p:sp>
        <p:nvSpPr>
          <p:cNvPr id="110" name="Inhaltsplatzhalter 25">
            <a:extLst>
              <a:ext uri="{FF2B5EF4-FFF2-40B4-BE49-F238E27FC236}">
                <a16:creationId xmlns:a16="http://schemas.microsoft.com/office/drawing/2014/main" id="{184C10AE-EE3A-4024-AE04-1CF0CD038646}"/>
              </a:ext>
            </a:extLst>
          </p:cNvPr>
          <p:cNvSpPr txBox="1">
            <a:spLocks/>
          </p:cNvSpPr>
          <p:nvPr/>
        </p:nvSpPr>
        <p:spPr bwMode="gray">
          <a:xfrm>
            <a:off x="5322086" y="5317959"/>
            <a:ext cx="2960746" cy="492443"/>
          </a:xfrm>
          <a:prstGeom prst="rect">
            <a:avLst/>
          </a:prstGeom>
          <a:noFill/>
          <a:ln>
            <a:noFill/>
          </a:ln>
        </p:spPr>
        <p:txBody>
          <a:bodyPr vert="horz" wrap="none" lIns="0" tIns="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000" dirty="0">
                <a:ln w="6350">
                  <a:noFill/>
                </a:ln>
                <a:solidFill>
                  <a:schemeClr val="accent1">
                    <a:lumMod val="50000"/>
                  </a:schemeClr>
                </a:solidFill>
                <a:latin typeface="Bebas Neue" panose="020B0506020202020201" pitchFamily="34" charset="0"/>
              </a:rPr>
              <a:t>Externes Geschäftsmodell und </a:t>
            </a:r>
            <a:br>
              <a:rPr lang="de-DE" sz="2000" dirty="0">
                <a:ln w="6350">
                  <a:noFill/>
                </a:ln>
                <a:solidFill>
                  <a:schemeClr val="accent1">
                    <a:lumMod val="50000"/>
                  </a:schemeClr>
                </a:solidFill>
                <a:latin typeface="Bebas Neue" panose="020B0506020202020201" pitchFamily="34" charset="0"/>
              </a:rPr>
            </a:br>
            <a:r>
              <a:rPr lang="de-DE" sz="2000" dirty="0">
                <a:ln w="6350">
                  <a:noFill/>
                </a:ln>
                <a:solidFill>
                  <a:schemeClr val="accent1">
                    <a:lumMod val="50000"/>
                  </a:schemeClr>
                </a:solidFill>
                <a:latin typeface="Bebas Neue" panose="020B0506020202020201" pitchFamily="34" charset="0"/>
              </a:rPr>
              <a:t>externe Ressourcen und Expertise</a:t>
            </a:r>
          </a:p>
        </p:txBody>
      </p:sp>
      <p:grpSp>
        <p:nvGrpSpPr>
          <p:cNvPr id="12" name="Gruppieren 11">
            <a:extLst>
              <a:ext uri="{FF2B5EF4-FFF2-40B4-BE49-F238E27FC236}">
                <a16:creationId xmlns:a16="http://schemas.microsoft.com/office/drawing/2014/main" id="{95CE061C-2ECF-5EC5-6145-3FFFEE6681CD}"/>
              </a:ext>
            </a:extLst>
          </p:cNvPr>
          <p:cNvGrpSpPr>
            <a:grpSpLocks noChangeAspect="1"/>
          </p:cNvGrpSpPr>
          <p:nvPr/>
        </p:nvGrpSpPr>
        <p:grpSpPr bwMode="gray">
          <a:xfrm>
            <a:off x="6235138" y="2255786"/>
            <a:ext cx="5415979" cy="2810827"/>
            <a:chOff x="6235138" y="2255786"/>
            <a:chExt cx="5415979" cy="2810827"/>
          </a:xfrm>
        </p:grpSpPr>
        <p:grpSp>
          <p:nvGrpSpPr>
            <p:cNvPr id="88" name="Gruppieren 87">
              <a:extLst>
                <a:ext uri="{FF2B5EF4-FFF2-40B4-BE49-F238E27FC236}">
                  <a16:creationId xmlns:a16="http://schemas.microsoft.com/office/drawing/2014/main" id="{E36252CA-5616-4D9E-87B7-E992711DB13C}"/>
                </a:ext>
              </a:extLst>
            </p:cNvPr>
            <p:cNvGrpSpPr>
              <a:grpSpLocks noChangeAspect="1"/>
            </p:cNvGrpSpPr>
            <p:nvPr/>
          </p:nvGrpSpPr>
          <p:grpSpPr bwMode="gray">
            <a:xfrm>
              <a:off x="7912204" y="2886751"/>
              <a:ext cx="2204794" cy="1364599"/>
              <a:chOff x="2674144" y="3204758"/>
              <a:chExt cx="1840706" cy="1139256"/>
            </a:xfrm>
          </p:grpSpPr>
          <p:sp>
            <p:nvSpPr>
              <p:cNvPr id="27" name="Ellipse 26">
                <a:extLst>
                  <a:ext uri="{FF2B5EF4-FFF2-40B4-BE49-F238E27FC236}">
                    <a16:creationId xmlns:a16="http://schemas.microsoft.com/office/drawing/2014/main" id="{BFEAB5B5-3951-4DFB-A0DA-6C4CC982DDA5}"/>
                  </a:ext>
                </a:extLst>
              </p:cNvPr>
              <p:cNvSpPr>
                <a:spLocks noChangeAspect="1"/>
              </p:cNvSpPr>
              <p:nvPr/>
            </p:nvSpPr>
            <p:spPr bwMode="gray">
              <a:xfrm>
                <a:off x="2674144" y="3204758"/>
                <a:ext cx="347662" cy="1139256"/>
              </a:xfrm>
              <a:prstGeom prst="ellipse">
                <a:avLst/>
              </a:prstGeom>
              <a:solidFill>
                <a:schemeClr val="bg1">
                  <a:lumMod val="95000"/>
                  <a:alpha val="41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87" name="Gruppieren 86">
                <a:extLst>
                  <a:ext uri="{FF2B5EF4-FFF2-40B4-BE49-F238E27FC236}">
                    <a16:creationId xmlns:a16="http://schemas.microsoft.com/office/drawing/2014/main" id="{EB09DCA1-BD75-43E3-BFB1-F026B0DD205D}"/>
                  </a:ext>
                </a:extLst>
              </p:cNvPr>
              <p:cNvGrpSpPr>
                <a:grpSpLocks noChangeAspect="1"/>
              </p:cNvGrpSpPr>
              <p:nvPr/>
            </p:nvGrpSpPr>
            <p:grpSpPr bwMode="gray">
              <a:xfrm>
                <a:off x="2674144" y="3204758"/>
                <a:ext cx="1840706" cy="1139256"/>
                <a:chOff x="2674144" y="3204758"/>
                <a:chExt cx="1840706" cy="1139256"/>
              </a:xfrm>
            </p:grpSpPr>
            <p:sp>
              <p:nvSpPr>
                <p:cNvPr id="26" name="Freihandform: Form 25">
                  <a:extLst>
                    <a:ext uri="{FF2B5EF4-FFF2-40B4-BE49-F238E27FC236}">
                      <a16:creationId xmlns:a16="http://schemas.microsoft.com/office/drawing/2014/main" id="{25CB232F-A37B-4AF9-8D79-0932FEAE9983}"/>
                    </a:ext>
                  </a:extLst>
                </p:cNvPr>
                <p:cNvSpPr>
                  <a:spLocks noChangeAspect="1"/>
                </p:cNvSpPr>
                <p:nvPr/>
              </p:nvSpPr>
              <p:spPr bwMode="gray">
                <a:xfrm>
                  <a:off x="2674144" y="3204758"/>
                  <a:ext cx="1840706" cy="1139256"/>
                </a:xfrm>
                <a:custGeom>
                  <a:avLst/>
                  <a:gdLst>
                    <a:gd name="connsiteX0" fmla="*/ 173831 w 1840706"/>
                    <a:gd name="connsiteY0" fmla="*/ 0 h 1139256"/>
                    <a:gd name="connsiteX1" fmla="*/ 180975 w 1840706"/>
                    <a:gd name="connsiteY1" fmla="*/ 2360 h 1139256"/>
                    <a:gd name="connsiteX2" fmla="*/ 180975 w 1840706"/>
                    <a:gd name="connsiteY2" fmla="*/ 0 h 1139256"/>
                    <a:gd name="connsiteX3" fmla="*/ 1414412 w 1840706"/>
                    <a:gd name="connsiteY3" fmla="*/ 490941 h 1139256"/>
                    <a:gd name="connsiteX4" fmla="*/ 1840706 w 1840706"/>
                    <a:gd name="connsiteY4" fmla="*/ 490941 h 1139256"/>
                    <a:gd name="connsiteX5" fmla="*/ 1840706 w 1840706"/>
                    <a:gd name="connsiteY5" fmla="*/ 648104 h 1139256"/>
                    <a:gd name="connsiteX6" fmla="*/ 1414942 w 1840706"/>
                    <a:gd name="connsiteY6" fmla="*/ 648104 h 1139256"/>
                    <a:gd name="connsiteX7" fmla="*/ 180975 w 1840706"/>
                    <a:gd name="connsiteY7" fmla="*/ 1139256 h 1139256"/>
                    <a:gd name="connsiteX8" fmla="*/ 180975 w 1840706"/>
                    <a:gd name="connsiteY8" fmla="*/ 1136896 h 1139256"/>
                    <a:gd name="connsiteX9" fmla="*/ 173831 w 1840706"/>
                    <a:gd name="connsiteY9" fmla="*/ 1139256 h 1139256"/>
                    <a:gd name="connsiteX10" fmla="*/ 0 w 1840706"/>
                    <a:gd name="connsiteY10" fmla="*/ 569628 h 1139256"/>
                    <a:gd name="connsiteX11" fmla="*/ 173831 w 1840706"/>
                    <a:gd name="connsiteY11" fmla="*/ 0 h 113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0706" h="1139256">
                      <a:moveTo>
                        <a:pt x="173831" y="0"/>
                      </a:moveTo>
                      <a:lnTo>
                        <a:pt x="180975" y="2360"/>
                      </a:lnTo>
                      <a:lnTo>
                        <a:pt x="180975" y="0"/>
                      </a:lnTo>
                      <a:lnTo>
                        <a:pt x="1414412" y="490941"/>
                      </a:lnTo>
                      <a:lnTo>
                        <a:pt x="1840706" y="490941"/>
                      </a:lnTo>
                      <a:lnTo>
                        <a:pt x="1840706" y="648104"/>
                      </a:lnTo>
                      <a:lnTo>
                        <a:pt x="1414942" y="648104"/>
                      </a:lnTo>
                      <a:lnTo>
                        <a:pt x="180975" y="1139256"/>
                      </a:lnTo>
                      <a:lnTo>
                        <a:pt x="180975" y="1136896"/>
                      </a:lnTo>
                      <a:lnTo>
                        <a:pt x="173831" y="1139256"/>
                      </a:lnTo>
                      <a:cubicBezTo>
                        <a:pt x="77827" y="1139256"/>
                        <a:pt x="0" y="884225"/>
                        <a:pt x="0" y="569628"/>
                      </a:cubicBezTo>
                      <a:cubicBezTo>
                        <a:pt x="0" y="255031"/>
                        <a:pt x="77827" y="0"/>
                        <a:pt x="173831" y="0"/>
                      </a:cubicBezTo>
                      <a:close/>
                    </a:path>
                  </a:pathLst>
                </a:custGeom>
                <a:noFill/>
                <a:ln w="6350" cap="rnd">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grpSp>
              <p:nvGrpSpPr>
                <p:cNvPr id="86" name="Gruppieren 85">
                  <a:extLst>
                    <a:ext uri="{FF2B5EF4-FFF2-40B4-BE49-F238E27FC236}">
                      <a16:creationId xmlns:a16="http://schemas.microsoft.com/office/drawing/2014/main" id="{9B503279-3CB5-4806-8F09-0EA7E1D6BDF0}"/>
                    </a:ext>
                  </a:extLst>
                </p:cNvPr>
                <p:cNvGrpSpPr>
                  <a:grpSpLocks noChangeAspect="1"/>
                </p:cNvGrpSpPr>
                <p:nvPr/>
              </p:nvGrpSpPr>
              <p:grpSpPr bwMode="gray">
                <a:xfrm>
                  <a:off x="3073717" y="3440905"/>
                  <a:ext cx="872505" cy="594532"/>
                  <a:chOff x="3073717" y="3440905"/>
                  <a:chExt cx="872505" cy="594532"/>
                </a:xfrm>
              </p:grpSpPr>
              <p:sp>
                <p:nvSpPr>
                  <p:cNvPr id="31" name="Ellipse 30">
                    <a:extLst>
                      <a:ext uri="{FF2B5EF4-FFF2-40B4-BE49-F238E27FC236}">
                        <a16:creationId xmlns:a16="http://schemas.microsoft.com/office/drawing/2014/main" id="{702579F4-1248-476E-8E54-CFCB33CAB55C}"/>
                      </a:ext>
                    </a:extLst>
                  </p:cNvPr>
                  <p:cNvSpPr>
                    <a:spLocks noChangeAspect="1"/>
                  </p:cNvSpPr>
                  <p:nvPr/>
                </p:nvSpPr>
                <p:spPr bwMode="gray">
                  <a:xfrm>
                    <a:off x="3073717" y="3440905"/>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2" name="Ellipse 31">
                    <a:extLst>
                      <a:ext uri="{FF2B5EF4-FFF2-40B4-BE49-F238E27FC236}">
                        <a16:creationId xmlns:a16="http://schemas.microsoft.com/office/drawing/2014/main" id="{8DA8FEE6-12B5-4327-AC31-4FD4CA32D5AC}"/>
                      </a:ext>
                    </a:extLst>
                  </p:cNvPr>
                  <p:cNvSpPr>
                    <a:spLocks noChangeAspect="1"/>
                  </p:cNvSpPr>
                  <p:nvPr/>
                </p:nvSpPr>
                <p:spPr bwMode="gray">
                  <a:xfrm>
                    <a:off x="3309896" y="3502329"/>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3" name="Ellipse 32">
                    <a:extLst>
                      <a:ext uri="{FF2B5EF4-FFF2-40B4-BE49-F238E27FC236}">
                        <a16:creationId xmlns:a16="http://schemas.microsoft.com/office/drawing/2014/main" id="{34A27CB6-6D1F-40C4-A97A-9795C30AB935}"/>
                      </a:ext>
                    </a:extLst>
                  </p:cNvPr>
                  <p:cNvSpPr>
                    <a:spLocks noChangeAspect="1"/>
                  </p:cNvSpPr>
                  <p:nvPr/>
                </p:nvSpPr>
                <p:spPr bwMode="gray">
                  <a:xfrm>
                    <a:off x="3635253" y="3592329"/>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4" name="Ellipse 33">
                    <a:extLst>
                      <a:ext uri="{FF2B5EF4-FFF2-40B4-BE49-F238E27FC236}">
                        <a16:creationId xmlns:a16="http://schemas.microsoft.com/office/drawing/2014/main" id="{EBADAFC0-DC2C-4665-AE77-195DA55ADD03}"/>
                      </a:ext>
                    </a:extLst>
                  </p:cNvPr>
                  <p:cNvSpPr>
                    <a:spLocks noChangeAspect="1"/>
                  </p:cNvSpPr>
                  <p:nvPr/>
                </p:nvSpPr>
                <p:spPr bwMode="gray">
                  <a:xfrm>
                    <a:off x="3163717" y="3680864"/>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5" name="Ellipse 34">
                    <a:extLst>
                      <a:ext uri="{FF2B5EF4-FFF2-40B4-BE49-F238E27FC236}">
                        <a16:creationId xmlns:a16="http://schemas.microsoft.com/office/drawing/2014/main" id="{1AE453BA-1802-4AE5-BC9D-8731874A0D81}"/>
                      </a:ext>
                    </a:extLst>
                  </p:cNvPr>
                  <p:cNvSpPr>
                    <a:spLocks noChangeAspect="1"/>
                  </p:cNvSpPr>
                  <p:nvPr/>
                </p:nvSpPr>
                <p:spPr bwMode="gray">
                  <a:xfrm>
                    <a:off x="3472575" y="3680864"/>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6" name="Ellipse 35">
                    <a:extLst>
                      <a:ext uri="{FF2B5EF4-FFF2-40B4-BE49-F238E27FC236}">
                        <a16:creationId xmlns:a16="http://schemas.microsoft.com/office/drawing/2014/main" id="{A41E36E6-5486-4499-8D66-2444AA746F2E}"/>
                      </a:ext>
                    </a:extLst>
                  </p:cNvPr>
                  <p:cNvSpPr>
                    <a:spLocks noChangeAspect="1"/>
                  </p:cNvSpPr>
                  <p:nvPr/>
                </p:nvSpPr>
                <p:spPr bwMode="gray">
                  <a:xfrm>
                    <a:off x="3856222" y="3770864"/>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7" name="Ellipse 36">
                    <a:extLst>
                      <a:ext uri="{FF2B5EF4-FFF2-40B4-BE49-F238E27FC236}">
                        <a16:creationId xmlns:a16="http://schemas.microsoft.com/office/drawing/2014/main" id="{13503A2E-6D56-46FF-8709-4F3E9D125B5C}"/>
                      </a:ext>
                    </a:extLst>
                  </p:cNvPr>
                  <p:cNvSpPr>
                    <a:spLocks noChangeAspect="1"/>
                  </p:cNvSpPr>
                  <p:nvPr/>
                </p:nvSpPr>
                <p:spPr bwMode="gray">
                  <a:xfrm>
                    <a:off x="3635253" y="3815864"/>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8" name="Ellipse 37">
                    <a:extLst>
                      <a:ext uri="{FF2B5EF4-FFF2-40B4-BE49-F238E27FC236}">
                        <a16:creationId xmlns:a16="http://schemas.microsoft.com/office/drawing/2014/main" id="{D7D9F43F-0260-49BD-B4DA-4129D365317B}"/>
                      </a:ext>
                    </a:extLst>
                  </p:cNvPr>
                  <p:cNvSpPr>
                    <a:spLocks noChangeAspect="1"/>
                  </p:cNvSpPr>
                  <p:nvPr/>
                </p:nvSpPr>
                <p:spPr bwMode="gray">
                  <a:xfrm>
                    <a:off x="3338701" y="3844900"/>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9" name="Ellipse 38">
                    <a:extLst>
                      <a:ext uri="{FF2B5EF4-FFF2-40B4-BE49-F238E27FC236}">
                        <a16:creationId xmlns:a16="http://schemas.microsoft.com/office/drawing/2014/main" id="{7E619AD7-C108-4D70-8B88-FD9DC0ED6B7B}"/>
                      </a:ext>
                    </a:extLst>
                  </p:cNvPr>
                  <p:cNvSpPr>
                    <a:spLocks noChangeAspect="1"/>
                  </p:cNvSpPr>
                  <p:nvPr/>
                </p:nvSpPr>
                <p:spPr bwMode="gray">
                  <a:xfrm>
                    <a:off x="3083241" y="3945437"/>
                    <a:ext cx="90000" cy="90000"/>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grpSp>
        <p:sp>
          <p:nvSpPr>
            <p:cNvPr id="40" name="Freihandform: Form 39">
              <a:extLst>
                <a:ext uri="{FF2B5EF4-FFF2-40B4-BE49-F238E27FC236}">
                  <a16:creationId xmlns:a16="http://schemas.microsoft.com/office/drawing/2014/main" id="{5798A171-563D-4221-AF71-519638FDC7A6}"/>
                </a:ext>
              </a:extLst>
            </p:cNvPr>
            <p:cNvSpPr/>
            <p:nvPr/>
          </p:nvSpPr>
          <p:spPr bwMode="gray">
            <a:xfrm>
              <a:off x="8699427" y="3120693"/>
              <a:ext cx="713064" cy="191101"/>
            </a:xfrm>
            <a:custGeom>
              <a:avLst/>
              <a:gdLst>
                <a:gd name="connsiteX0" fmla="*/ 0 w 823912"/>
                <a:gd name="connsiteY0" fmla="*/ 304302 h 304302"/>
                <a:gd name="connsiteX1" fmla="*/ 357187 w 823912"/>
                <a:gd name="connsiteY1" fmla="*/ 232864 h 304302"/>
                <a:gd name="connsiteX2" fmla="*/ 578644 w 823912"/>
                <a:gd name="connsiteY2" fmla="*/ 51889 h 304302"/>
                <a:gd name="connsiteX3" fmla="*/ 823912 w 823912"/>
                <a:gd name="connsiteY3" fmla="*/ 6646 h 304302"/>
                <a:gd name="connsiteX0" fmla="*/ 0 w 823912"/>
                <a:gd name="connsiteY0" fmla="*/ 304302 h 304302"/>
                <a:gd name="connsiteX1" fmla="*/ 145256 w 823912"/>
                <a:gd name="connsiteY1" fmla="*/ 235245 h 304302"/>
                <a:gd name="connsiteX2" fmla="*/ 578644 w 823912"/>
                <a:gd name="connsiteY2" fmla="*/ 51889 h 304302"/>
                <a:gd name="connsiteX3" fmla="*/ 823912 w 823912"/>
                <a:gd name="connsiteY3" fmla="*/ 6646 h 304302"/>
                <a:gd name="connsiteX0" fmla="*/ 0 w 823912"/>
                <a:gd name="connsiteY0" fmla="*/ 299162 h 299162"/>
                <a:gd name="connsiteX1" fmla="*/ 145256 w 823912"/>
                <a:gd name="connsiteY1" fmla="*/ 230105 h 299162"/>
                <a:gd name="connsiteX2" fmla="*/ 466726 w 823912"/>
                <a:gd name="connsiteY2" fmla="*/ 201530 h 299162"/>
                <a:gd name="connsiteX3" fmla="*/ 823912 w 823912"/>
                <a:gd name="connsiteY3" fmla="*/ 1506 h 299162"/>
                <a:gd name="connsiteX0" fmla="*/ 0 w 595312"/>
                <a:gd name="connsiteY0" fmla="*/ 164471 h 164471"/>
                <a:gd name="connsiteX1" fmla="*/ 145256 w 595312"/>
                <a:gd name="connsiteY1" fmla="*/ 95414 h 164471"/>
                <a:gd name="connsiteX2" fmla="*/ 466726 w 595312"/>
                <a:gd name="connsiteY2" fmla="*/ 66839 h 164471"/>
                <a:gd name="connsiteX3" fmla="*/ 595312 w 595312"/>
                <a:gd name="connsiteY3" fmla="*/ 4927 h 164471"/>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Lst>
              <a:ahLst/>
              <a:cxnLst>
                <a:cxn ang="0">
                  <a:pos x="connsiteX0" y="connsiteY0"/>
                </a:cxn>
                <a:cxn ang="0">
                  <a:pos x="connsiteX1" y="connsiteY1"/>
                </a:cxn>
                <a:cxn ang="0">
                  <a:pos x="connsiteX2" y="connsiteY2"/>
                </a:cxn>
                <a:cxn ang="0">
                  <a:pos x="connsiteX3" y="connsiteY3"/>
                </a:cxn>
              </a:cxnLst>
              <a:rect l="l" t="t" r="r" b="b"/>
              <a:pathLst>
                <a:path w="595312" h="159544">
                  <a:moveTo>
                    <a:pt x="0" y="159544"/>
                  </a:moveTo>
                  <a:cubicBezTo>
                    <a:pt x="25598" y="132953"/>
                    <a:pt x="81755" y="101997"/>
                    <a:pt x="145256" y="90487"/>
                  </a:cubicBezTo>
                  <a:cubicBezTo>
                    <a:pt x="208757" y="78977"/>
                    <a:pt x="438945" y="66277"/>
                    <a:pt x="466726" y="61912"/>
                  </a:cubicBezTo>
                  <a:cubicBezTo>
                    <a:pt x="494507" y="57547"/>
                    <a:pt x="562769" y="42068"/>
                    <a:pt x="595312" y="0"/>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Freihandform: Form 40">
              <a:extLst>
                <a:ext uri="{FF2B5EF4-FFF2-40B4-BE49-F238E27FC236}">
                  <a16:creationId xmlns:a16="http://schemas.microsoft.com/office/drawing/2014/main" id="{BC6022F7-198A-4C33-A8DD-F534B96F86AC}"/>
                </a:ext>
              </a:extLst>
            </p:cNvPr>
            <p:cNvSpPr/>
            <p:nvPr/>
          </p:nvSpPr>
          <p:spPr bwMode="gray">
            <a:xfrm>
              <a:off x="9429653" y="3283689"/>
              <a:ext cx="559044" cy="116943"/>
            </a:xfrm>
            <a:custGeom>
              <a:avLst/>
              <a:gdLst>
                <a:gd name="connsiteX0" fmla="*/ 0 w 823912"/>
                <a:gd name="connsiteY0" fmla="*/ 304302 h 304302"/>
                <a:gd name="connsiteX1" fmla="*/ 357187 w 823912"/>
                <a:gd name="connsiteY1" fmla="*/ 232864 h 304302"/>
                <a:gd name="connsiteX2" fmla="*/ 578644 w 823912"/>
                <a:gd name="connsiteY2" fmla="*/ 51889 h 304302"/>
                <a:gd name="connsiteX3" fmla="*/ 823912 w 823912"/>
                <a:gd name="connsiteY3" fmla="*/ 6646 h 304302"/>
                <a:gd name="connsiteX0" fmla="*/ 0 w 823912"/>
                <a:gd name="connsiteY0" fmla="*/ 304302 h 304302"/>
                <a:gd name="connsiteX1" fmla="*/ 145256 w 823912"/>
                <a:gd name="connsiteY1" fmla="*/ 235245 h 304302"/>
                <a:gd name="connsiteX2" fmla="*/ 578644 w 823912"/>
                <a:gd name="connsiteY2" fmla="*/ 51889 h 304302"/>
                <a:gd name="connsiteX3" fmla="*/ 823912 w 823912"/>
                <a:gd name="connsiteY3" fmla="*/ 6646 h 304302"/>
                <a:gd name="connsiteX0" fmla="*/ 0 w 823912"/>
                <a:gd name="connsiteY0" fmla="*/ 299162 h 299162"/>
                <a:gd name="connsiteX1" fmla="*/ 145256 w 823912"/>
                <a:gd name="connsiteY1" fmla="*/ 230105 h 299162"/>
                <a:gd name="connsiteX2" fmla="*/ 466726 w 823912"/>
                <a:gd name="connsiteY2" fmla="*/ 201530 h 299162"/>
                <a:gd name="connsiteX3" fmla="*/ 823912 w 823912"/>
                <a:gd name="connsiteY3" fmla="*/ 1506 h 299162"/>
                <a:gd name="connsiteX0" fmla="*/ 0 w 595312"/>
                <a:gd name="connsiteY0" fmla="*/ 164471 h 164471"/>
                <a:gd name="connsiteX1" fmla="*/ 145256 w 595312"/>
                <a:gd name="connsiteY1" fmla="*/ 95414 h 164471"/>
                <a:gd name="connsiteX2" fmla="*/ 466726 w 595312"/>
                <a:gd name="connsiteY2" fmla="*/ 66839 h 164471"/>
                <a:gd name="connsiteX3" fmla="*/ 595312 w 595312"/>
                <a:gd name="connsiteY3" fmla="*/ 4927 h 164471"/>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71456"/>
                <a:gd name="connsiteY0" fmla="*/ 137675 h 137675"/>
                <a:gd name="connsiteX1" fmla="*/ 145256 w 571456"/>
                <a:gd name="connsiteY1" fmla="*/ 68618 h 137675"/>
                <a:gd name="connsiteX2" fmla="*/ 466726 w 571456"/>
                <a:gd name="connsiteY2" fmla="*/ 40043 h 137675"/>
                <a:gd name="connsiteX3" fmla="*/ 571456 w 571456"/>
                <a:gd name="connsiteY3" fmla="*/ 0 h 137675"/>
                <a:gd name="connsiteX0" fmla="*/ 0 w 466726"/>
                <a:gd name="connsiteY0" fmla="*/ 97632 h 97632"/>
                <a:gd name="connsiteX1" fmla="*/ 145256 w 466726"/>
                <a:gd name="connsiteY1" fmla="*/ 28575 h 97632"/>
                <a:gd name="connsiteX2" fmla="*/ 466726 w 466726"/>
                <a:gd name="connsiteY2" fmla="*/ 0 h 97632"/>
              </a:gdLst>
              <a:ahLst/>
              <a:cxnLst>
                <a:cxn ang="0">
                  <a:pos x="connsiteX0" y="connsiteY0"/>
                </a:cxn>
                <a:cxn ang="0">
                  <a:pos x="connsiteX1" y="connsiteY1"/>
                </a:cxn>
                <a:cxn ang="0">
                  <a:pos x="connsiteX2" y="connsiteY2"/>
                </a:cxn>
              </a:cxnLst>
              <a:rect l="l" t="t" r="r" b="b"/>
              <a:pathLst>
                <a:path w="466726" h="97632">
                  <a:moveTo>
                    <a:pt x="0" y="97632"/>
                  </a:moveTo>
                  <a:cubicBezTo>
                    <a:pt x="25598" y="71041"/>
                    <a:pt x="81755" y="40085"/>
                    <a:pt x="145256" y="28575"/>
                  </a:cubicBezTo>
                  <a:cubicBezTo>
                    <a:pt x="208757" y="17065"/>
                    <a:pt x="395693" y="11436"/>
                    <a:pt x="466726" y="0"/>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Freihandform: Form 41">
              <a:extLst>
                <a:ext uri="{FF2B5EF4-FFF2-40B4-BE49-F238E27FC236}">
                  <a16:creationId xmlns:a16="http://schemas.microsoft.com/office/drawing/2014/main" id="{F73A262A-36AB-42AF-A76F-CCB01CC318C1}"/>
                </a:ext>
              </a:extLst>
            </p:cNvPr>
            <p:cNvSpPr/>
            <p:nvPr/>
          </p:nvSpPr>
          <p:spPr bwMode="gray">
            <a:xfrm>
              <a:off x="9106303" y="3230347"/>
              <a:ext cx="827154" cy="142613"/>
            </a:xfrm>
            <a:custGeom>
              <a:avLst/>
              <a:gdLst>
                <a:gd name="connsiteX0" fmla="*/ 0 w 823912"/>
                <a:gd name="connsiteY0" fmla="*/ 304302 h 304302"/>
                <a:gd name="connsiteX1" fmla="*/ 357187 w 823912"/>
                <a:gd name="connsiteY1" fmla="*/ 232864 h 304302"/>
                <a:gd name="connsiteX2" fmla="*/ 578644 w 823912"/>
                <a:gd name="connsiteY2" fmla="*/ 51889 h 304302"/>
                <a:gd name="connsiteX3" fmla="*/ 823912 w 823912"/>
                <a:gd name="connsiteY3" fmla="*/ 6646 h 304302"/>
                <a:gd name="connsiteX0" fmla="*/ 0 w 823912"/>
                <a:gd name="connsiteY0" fmla="*/ 304302 h 304302"/>
                <a:gd name="connsiteX1" fmla="*/ 145256 w 823912"/>
                <a:gd name="connsiteY1" fmla="*/ 235245 h 304302"/>
                <a:gd name="connsiteX2" fmla="*/ 578644 w 823912"/>
                <a:gd name="connsiteY2" fmla="*/ 51889 h 304302"/>
                <a:gd name="connsiteX3" fmla="*/ 823912 w 823912"/>
                <a:gd name="connsiteY3" fmla="*/ 6646 h 304302"/>
                <a:gd name="connsiteX0" fmla="*/ 0 w 823912"/>
                <a:gd name="connsiteY0" fmla="*/ 299162 h 299162"/>
                <a:gd name="connsiteX1" fmla="*/ 145256 w 823912"/>
                <a:gd name="connsiteY1" fmla="*/ 230105 h 299162"/>
                <a:gd name="connsiteX2" fmla="*/ 466726 w 823912"/>
                <a:gd name="connsiteY2" fmla="*/ 201530 h 299162"/>
                <a:gd name="connsiteX3" fmla="*/ 823912 w 823912"/>
                <a:gd name="connsiteY3" fmla="*/ 1506 h 299162"/>
                <a:gd name="connsiteX0" fmla="*/ 0 w 595312"/>
                <a:gd name="connsiteY0" fmla="*/ 164471 h 164471"/>
                <a:gd name="connsiteX1" fmla="*/ 145256 w 595312"/>
                <a:gd name="connsiteY1" fmla="*/ 95414 h 164471"/>
                <a:gd name="connsiteX2" fmla="*/ 466726 w 595312"/>
                <a:gd name="connsiteY2" fmla="*/ 66839 h 164471"/>
                <a:gd name="connsiteX3" fmla="*/ 595312 w 595312"/>
                <a:gd name="connsiteY3" fmla="*/ 4927 h 164471"/>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595312"/>
                <a:gd name="connsiteY0" fmla="*/ 159544 h 159544"/>
                <a:gd name="connsiteX1" fmla="*/ 145256 w 595312"/>
                <a:gd name="connsiteY1" fmla="*/ 90487 h 159544"/>
                <a:gd name="connsiteX2" fmla="*/ 466726 w 595312"/>
                <a:gd name="connsiteY2" fmla="*/ 61912 h 159544"/>
                <a:gd name="connsiteX3" fmla="*/ 595312 w 595312"/>
                <a:gd name="connsiteY3" fmla="*/ 0 h 159544"/>
                <a:gd name="connsiteX0" fmla="*/ 0 w 690562"/>
                <a:gd name="connsiteY0" fmla="*/ 119063 h 119063"/>
                <a:gd name="connsiteX1" fmla="*/ 145256 w 690562"/>
                <a:gd name="connsiteY1" fmla="*/ 50006 h 119063"/>
                <a:gd name="connsiteX2" fmla="*/ 466726 w 690562"/>
                <a:gd name="connsiteY2" fmla="*/ 21431 h 119063"/>
                <a:gd name="connsiteX3" fmla="*/ 690562 w 690562"/>
                <a:gd name="connsiteY3" fmla="*/ 0 h 119063"/>
                <a:gd name="connsiteX0" fmla="*/ 0 w 690562"/>
                <a:gd name="connsiteY0" fmla="*/ 119063 h 119063"/>
                <a:gd name="connsiteX1" fmla="*/ 145256 w 690562"/>
                <a:gd name="connsiteY1" fmla="*/ 50006 h 119063"/>
                <a:gd name="connsiteX2" fmla="*/ 459582 w 690562"/>
                <a:gd name="connsiteY2" fmla="*/ 47625 h 119063"/>
                <a:gd name="connsiteX3" fmla="*/ 690562 w 690562"/>
                <a:gd name="connsiteY3" fmla="*/ 0 h 119063"/>
                <a:gd name="connsiteX0" fmla="*/ 0 w 690562"/>
                <a:gd name="connsiteY0" fmla="*/ 119063 h 119063"/>
                <a:gd name="connsiteX1" fmla="*/ 145256 w 690562"/>
                <a:gd name="connsiteY1" fmla="*/ 64293 h 119063"/>
                <a:gd name="connsiteX2" fmla="*/ 459582 w 690562"/>
                <a:gd name="connsiteY2" fmla="*/ 47625 h 119063"/>
                <a:gd name="connsiteX3" fmla="*/ 690562 w 690562"/>
                <a:gd name="connsiteY3" fmla="*/ 0 h 119063"/>
              </a:gdLst>
              <a:ahLst/>
              <a:cxnLst>
                <a:cxn ang="0">
                  <a:pos x="connsiteX0" y="connsiteY0"/>
                </a:cxn>
                <a:cxn ang="0">
                  <a:pos x="connsiteX1" y="connsiteY1"/>
                </a:cxn>
                <a:cxn ang="0">
                  <a:pos x="connsiteX2" y="connsiteY2"/>
                </a:cxn>
                <a:cxn ang="0">
                  <a:pos x="connsiteX3" y="connsiteY3"/>
                </a:cxn>
              </a:cxnLst>
              <a:rect l="l" t="t" r="r" b="b"/>
              <a:pathLst>
                <a:path w="690562" h="119063">
                  <a:moveTo>
                    <a:pt x="0" y="119063"/>
                  </a:moveTo>
                  <a:cubicBezTo>
                    <a:pt x="25598" y="92472"/>
                    <a:pt x="68659" y="76199"/>
                    <a:pt x="145256" y="64293"/>
                  </a:cubicBezTo>
                  <a:cubicBezTo>
                    <a:pt x="221853" y="52387"/>
                    <a:pt x="368698" y="58341"/>
                    <a:pt x="459582" y="47625"/>
                  </a:cubicBezTo>
                  <a:cubicBezTo>
                    <a:pt x="550466" y="36910"/>
                    <a:pt x="658019" y="42068"/>
                    <a:pt x="690562" y="0"/>
                  </a:cubicBezTo>
                </a:path>
              </a:pathLst>
            </a:custGeom>
            <a:noFill/>
            <a:ln w="6350" cap="rnd">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Freihandform: Form 42">
              <a:extLst>
                <a:ext uri="{FF2B5EF4-FFF2-40B4-BE49-F238E27FC236}">
                  <a16:creationId xmlns:a16="http://schemas.microsoft.com/office/drawing/2014/main" id="{6E233FA5-A7B6-4692-999F-97FEBCFAADB2}"/>
                </a:ext>
              </a:extLst>
            </p:cNvPr>
            <p:cNvSpPr/>
            <p:nvPr/>
          </p:nvSpPr>
          <p:spPr bwMode="gray">
            <a:xfrm>
              <a:off x="8508325" y="3514733"/>
              <a:ext cx="587565" cy="487735"/>
            </a:xfrm>
            <a:custGeom>
              <a:avLst/>
              <a:gdLst>
                <a:gd name="connsiteX0" fmla="*/ 0 w 490538"/>
                <a:gd name="connsiteY0" fmla="*/ 0 h 407193"/>
                <a:gd name="connsiteX1" fmla="*/ 154781 w 490538"/>
                <a:gd name="connsiteY1" fmla="*/ 69056 h 407193"/>
                <a:gd name="connsiteX2" fmla="*/ 490538 w 490538"/>
                <a:gd name="connsiteY2" fmla="*/ 407193 h 407193"/>
              </a:gdLst>
              <a:ahLst/>
              <a:cxnLst>
                <a:cxn ang="0">
                  <a:pos x="connsiteX0" y="connsiteY0"/>
                </a:cxn>
                <a:cxn ang="0">
                  <a:pos x="connsiteX1" y="connsiteY1"/>
                </a:cxn>
                <a:cxn ang="0">
                  <a:pos x="connsiteX2" y="connsiteY2"/>
                </a:cxn>
              </a:cxnLst>
              <a:rect l="l" t="t" r="r" b="b"/>
              <a:pathLst>
                <a:path w="490538" h="407193">
                  <a:moveTo>
                    <a:pt x="0" y="0"/>
                  </a:moveTo>
                  <a:cubicBezTo>
                    <a:pt x="36512" y="595"/>
                    <a:pt x="73025" y="1190"/>
                    <a:pt x="154781" y="69056"/>
                  </a:cubicBezTo>
                  <a:cubicBezTo>
                    <a:pt x="236537" y="136922"/>
                    <a:pt x="397669" y="345677"/>
                    <a:pt x="490538" y="407193"/>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Freihandform: Form 43">
              <a:extLst>
                <a:ext uri="{FF2B5EF4-FFF2-40B4-BE49-F238E27FC236}">
                  <a16:creationId xmlns:a16="http://schemas.microsoft.com/office/drawing/2014/main" id="{E06D0602-6A32-4107-B839-7CB873B99E06}"/>
                </a:ext>
              </a:extLst>
            </p:cNvPr>
            <p:cNvSpPr/>
            <p:nvPr/>
          </p:nvSpPr>
          <p:spPr bwMode="gray">
            <a:xfrm>
              <a:off x="8733637" y="3717242"/>
              <a:ext cx="42801" cy="767258"/>
            </a:xfrm>
            <a:custGeom>
              <a:avLst/>
              <a:gdLst>
                <a:gd name="connsiteX0" fmla="*/ 35733 w 35733"/>
                <a:gd name="connsiteY0" fmla="*/ 0 h 640557"/>
                <a:gd name="connsiteX1" fmla="*/ 14 w 35733"/>
                <a:gd name="connsiteY1" fmla="*/ 159544 h 640557"/>
                <a:gd name="connsiteX2" fmla="*/ 30970 w 35733"/>
                <a:gd name="connsiteY2" fmla="*/ 428625 h 640557"/>
                <a:gd name="connsiteX3" fmla="*/ 2395 w 35733"/>
                <a:gd name="connsiteY3" fmla="*/ 640557 h 640557"/>
              </a:gdLst>
              <a:ahLst/>
              <a:cxnLst>
                <a:cxn ang="0">
                  <a:pos x="connsiteX0" y="connsiteY0"/>
                </a:cxn>
                <a:cxn ang="0">
                  <a:pos x="connsiteX1" y="connsiteY1"/>
                </a:cxn>
                <a:cxn ang="0">
                  <a:pos x="connsiteX2" y="connsiteY2"/>
                </a:cxn>
                <a:cxn ang="0">
                  <a:pos x="connsiteX3" y="connsiteY3"/>
                </a:cxn>
              </a:cxnLst>
              <a:rect l="l" t="t" r="r" b="b"/>
              <a:pathLst>
                <a:path w="35733" h="640557">
                  <a:moveTo>
                    <a:pt x="35733" y="0"/>
                  </a:moveTo>
                  <a:cubicBezTo>
                    <a:pt x="18270" y="44053"/>
                    <a:pt x="808" y="88107"/>
                    <a:pt x="14" y="159544"/>
                  </a:cubicBezTo>
                  <a:cubicBezTo>
                    <a:pt x="-780" y="230981"/>
                    <a:pt x="30573" y="348456"/>
                    <a:pt x="30970" y="428625"/>
                  </a:cubicBezTo>
                  <a:cubicBezTo>
                    <a:pt x="31367" y="508794"/>
                    <a:pt x="14698" y="594123"/>
                    <a:pt x="2395" y="640557"/>
                  </a:cubicBez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Freihandform: Form 44">
              <a:extLst>
                <a:ext uri="{FF2B5EF4-FFF2-40B4-BE49-F238E27FC236}">
                  <a16:creationId xmlns:a16="http://schemas.microsoft.com/office/drawing/2014/main" id="{D746386E-8DFD-444F-9C54-A5234429D9CB}"/>
                </a:ext>
              </a:extLst>
            </p:cNvPr>
            <p:cNvSpPr/>
            <p:nvPr/>
          </p:nvSpPr>
          <p:spPr bwMode="gray">
            <a:xfrm>
              <a:off x="9232799" y="3606005"/>
              <a:ext cx="168906" cy="285224"/>
            </a:xfrm>
            <a:custGeom>
              <a:avLst/>
              <a:gdLst>
                <a:gd name="connsiteX0" fmla="*/ 164306 w 180116"/>
                <a:gd name="connsiteY0" fmla="*/ 0 h 280987"/>
                <a:gd name="connsiteX1" fmla="*/ 164306 w 180116"/>
                <a:gd name="connsiteY1" fmla="*/ 50006 h 280987"/>
                <a:gd name="connsiteX2" fmla="*/ 0 w 180116"/>
                <a:gd name="connsiteY2" fmla="*/ 280987 h 280987"/>
                <a:gd name="connsiteX0" fmla="*/ 130968 w 146778"/>
                <a:gd name="connsiteY0" fmla="*/ 0 h 238124"/>
                <a:gd name="connsiteX1" fmla="*/ 130968 w 146778"/>
                <a:gd name="connsiteY1" fmla="*/ 50006 h 238124"/>
                <a:gd name="connsiteX2" fmla="*/ 0 w 146778"/>
                <a:gd name="connsiteY2" fmla="*/ 238124 h 238124"/>
                <a:gd name="connsiteX0" fmla="*/ 130968 w 141014"/>
                <a:gd name="connsiteY0" fmla="*/ 0 h 238124"/>
                <a:gd name="connsiteX1" fmla="*/ 130968 w 141014"/>
                <a:gd name="connsiteY1" fmla="*/ 50006 h 238124"/>
                <a:gd name="connsiteX2" fmla="*/ 0 w 141014"/>
                <a:gd name="connsiteY2" fmla="*/ 238124 h 238124"/>
              </a:gdLst>
              <a:ahLst/>
              <a:cxnLst>
                <a:cxn ang="0">
                  <a:pos x="connsiteX0" y="connsiteY0"/>
                </a:cxn>
                <a:cxn ang="0">
                  <a:pos x="connsiteX1" y="connsiteY1"/>
                </a:cxn>
                <a:cxn ang="0">
                  <a:pos x="connsiteX2" y="connsiteY2"/>
                </a:cxn>
              </a:cxnLst>
              <a:rect l="l" t="t" r="r" b="b"/>
              <a:pathLst>
                <a:path w="141014" h="238124">
                  <a:moveTo>
                    <a:pt x="130968" y="0"/>
                  </a:moveTo>
                  <a:cubicBezTo>
                    <a:pt x="144660" y="1587"/>
                    <a:pt x="144064" y="29369"/>
                    <a:pt x="130968" y="50006"/>
                  </a:cubicBezTo>
                  <a:cubicBezTo>
                    <a:pt x="103584" y="96837"/>
                    <a:pt x="26194" y="201215"/>
                    <a:pt x="0" y="238124"/>
                  </a:cubicBezTo>
                </a:path>
              </a:pathLst>
            </a:custGeom>
            <a:noFill/>
            <a:ln w="6350" cap="rnd">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Freihandform: Form 45">
              <a:extLst>
                <a:ext uri="{FF2B5EF4-FFF2-40B4-BE49-F238E27FC236}">
                  <a16:creationId xmlns:a16="http://schemas.microsoft.com/office/drawing/2014/main" id="{F545C705-07DB-444F-B5E1-B621F7FB54A8}"/>
                </a:ext>
              </a:extLst>
            </p:cNvPr>
            <p:cNvSpPr/>
            <p:nvPr/>
          </p:nvSpPr>
          <p:spPr bwMode="gray">
            <a:xfrm>
              <a:off x="7547115" y="2924315"/>
              <a:ext cx="744988" cy="244091"/>
            </a:xfrm>
            <a:custGeom>
              <a:avLst/>
              <a:gdLst>
                <a:gd name="connsiteX0" fmla="*/ 0 w 371475"/>
                <a:gd name="connsiteY0" fmla="*/ 0 h 102394"/>
                <a:gd name="connsiteX1" fmla="*/ 100012 w 371475"/>
                <a:gd name="connsiteY1" fmla="*/ 64294 h 102394"/>
                <a:gd name="connsiteX2" fmla="*/ 371475 w 371475"/>
                <a:gd name="connsiteY2" fmla="*/ 102394 h 102394"/>
                <a:gd name="connsiteX0" fmla="*/ 0 w 371475"/>
                <a:gd name="connsiteY0" fmla="*/ 0 h 102394"/>
                <a:gd name="connsiteX1" fmla="*/ 145256 w 371475"/>
                <a:gd name="connsiteY1" fmla="*/ 76201 h 102394"/>
                <a:gd name="connsiteX2" fmla="*/ 371475 w 371475"/>
                <a:gd name="connsiteY2" fmla="*/ 102394 h 102394"/>
                <a:gd name="connsiteX0" fmla="*/ 0 w 621965"/>
                <a:gd name="connsiteY0" fmla="*/ 0 h 203784"/>
                <a:gd name="connsiteX1" fmla="*/ 145256 w 621965"/>
                <a:gd name="connsiteY1" fmla="*/ 76201 h 203784"/>
                <a:gd name="connsiteX2" fmla="*/ 621965 w 621965"/>
                <a:gd name="connsiteY2" fmla="*/ 203784 h 203784"/>
                <a:gd name="connsiteX0" fmla="*/ 0 w 621965"/>
                <a:gd name="connsiteY0" fmla="*/ 0 h 203784"/>
                <a:gd name="connsiteX1" fmla="*/ 145256 w 621965"/>
                <a:gd name="connsiteY1" fmla="*/ 76201 h 203784"/>
                <a:gd name="connsiteX2" fmla="*/ 621965 w 621965"/>
                <a:gd name="connsiteY2" fmla="*/ 203784 h 203784"/>
                <a:gd name="connsiteX0" fmla="*/ 0 w 621965"/>
                <a:gd name="connsiteY0" fmla="*/ 0 h 203784"/>
                <a:gd name="connsiteX1" fmla="*/ 145256 w 621965"/>
                <a:gd name="connsiteY1" fmla="*/ 76201 h 203784"/>
                <a:gd name="connsiteX2" fmla="*/ 621965 w 621965"/>
                <a:gd name="connsiteY2" fmla="*/ 203784 h 203784"/>
              </a:gdLst>
              <a:ahLst/>
              <a:cxnLst>
                <a:cxn ang="0">
                  <a:pos x="connsiteX0" y="connsiteY0"/>
                </a:cxn>
                <a:cxn ang="0">
                  <a:pos x="connsiteX1" y="connsiteY1"/>
                </a:cxn>
                <a:cxn ang="0">
                  <a:pos x="connsiteX2" y="connsiteY2"/>
                </a:cxn>
              </a:cxnLst>
              <a:rect l="l" t="t" r="r" b="b"/>
              <a:pathLst>
                <a:path w="621965" h="203784">
                  <a:moveTo>
                    <a:pt x="0" y="0"/>
                  </a:moveTo>
                  <a:cubicBezTo>
                    <a:pt x="19050" y="23614"/>
                    <a:pt x="83344" y="59135"/>
                    <a:pt x="145256" y="76201"/>
                  </a:cubicBezTo>
                  <a:cubicBezTo>
                    <a:pt x="246928" y="115136"/>
                    <a:pt x="496001" y="112736"/>
                    <a:pt x="621965" y="203784"/>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Freihandform: Form 46">
              <a:extLst>
                <a:ext uri="{FF2B5EF4-FFF2-40B4-BE49-F238E27FC236}">
                  <a16:creationId xmlns:a16="http://schemas.microsoft.com/office/drawing/2014/main" id="{FDC03CCB-4E7E-4A25-80FF-203BA8A94978}"/>
                </a:ext>
              </a:extLst>
            </p:cNvPr>
            <p:cNvSpPr/>
            <p:nvPr/>
          </p:nvSpPr>
          <p:spPr bwMode="gray">
            <a:xfrm flipH="1" flipV="1">
              <a:off x="7482898" y="3109632"/>
              <a:ext cx="828333" cy="280203"/>
            </a:xfrm>
            <a:custGeom>
              <a:avLst/>
              <a:gdLst>
                <a:gd name="connsiteX0" fmla="*/ 0 w 371475"/>
                <a:gd name="connsiteY0" fmla="*/ 0 h 102394"/>
                <a:gd name="connsiteX1" fmla="*/ 100012 w 371475"/>
                <a:gd name="connsiteY1" fmla="*/ 64294 h 102394"/>
                <a:gd name="connsiteX2" fmla="*/ 371475 w 371475"/>
                <a:gd name="connsiteY2" fmla="*/ 102394 h 102394"/>
                <a:gd name="connsiteX0" fmla="*/ 0 w 371475"/>
                <a:gd name="connsiteY0" fmla="*/ 0 h 102394"/>
                <a:gd name="connsiteX1" fmla="*/ 145256 w 371475"/>
                <a:gd name="connsiteY1" fmla="*/ 76201 h 102394"/>
                <a:gd name="connsiteX2" fmla="*/ 371475 w 371475"/>
                <a:gd name="connsiteY2" fmla="*/ 102394 h 102394"/>
                <a:gd name="connsiteX0" fmla="*/ 0 w 371475"/>
                <a:gd name="connsiteY0" fmla="*/ 0 h 130969"/>
                <a:gd name="connsiteX1" fmla="*/ 145256 w 371475"/>
                <a:gd name="connsiteY1" fmla="*/ 76201 h 130969"/>
                <a:gd name="connsiteX2" fmla="*/ 371475 w 371475"/>
                <a:gd name="connsiteY2" fmla="*/ 130969 h 130969"/>
                <a:gd name="connsiteX0" fmla="*/ 0 w 371475"/>
                <a:gd name="connsiteY0" fmla="*/ 0 h 138312"/>
                <a:gd name="connsiteX1" fmla="*/ 145256 w 371475"/>
                <a:gd name="connsiteY1" fmla="*/ 76201 h 138312"/>
                <a:gd name="connsiteX2" fmla="*/ 371475 w 371475"/>
                <a:gd name="connsiteY2" fmla="*/ 130969 h 138312"/>
                <a:gd name="connsiteX0" fmla="*/ 0 w 371475"/>
                <a:gd name="connsiteY0" fmla="*/ 0 h 139430"/>
                <a:gd name="connsiteX1" fmla="*/ 145256 w 371475"/>
                <a:gd name="connsiteY1" fmla="*/ 88107 h 139430"/>
                <a:gd name="connsiteX2" fmla="*/ 371475 w 371475"/>
                <a:gd name="connsiteY2" fmla="*/ 130969 h 139430"/>
                <a:gd name="connsiteX0" fmla="*/ 0 w 371475"/>
                <a:gd name="connsiteY0" fmla="*/ 0 h 139430"/>
                <a:gd name="connsiteX1" fmla="*/ 145256 w 371475"/>
                <a:gd name="connsiteY1" fmla="*/ 88107 h 139430"/>
                <a:gd name="connsiteX2" fmla="*/ 371475 w 371475"/>
                <a:gd name="connsiteY2" fmla="*/ 130969 h 139430"/>
                <a:gd name="connsiteX0" fmla="*/ 0 w 371475"/>
                <a:gd name="connsiteY0" fmla="*/ 0 h 139926"/>
                <a:gd name="connsiteX1" fmla="*/ 145256 w 371475"/>
                <a:gd name="connsiteY1" fmla="*/ 88107 h 139926"/>
                <a:gd name="connsiteX2" fmla="*/ 371475 w 371475"/>
                <a:gd name="connsiteY2" fmla="*/ 130969 h 139926"/>
                <a:gd name="connsiteX0" fmla="*/ 0 w 371475"/>
                <a:gd name="connsiteY0" fmla="*/ 0 h 140474"/>
                <a:gd name="connsiteX1" fmla="*/ 145256 w 371475"/>
                <a:gd name="connsiteY1" fmla="*/ 88107 h 140474"/>
                <a:gd name="connsiteX2" fmla="*/ 371475 w 371475"/>
                <a:gd name="connsiteY2" fmla="*/ 130969 h 140474"/>
                <a:gd name="connsiteX0" fmla="*/ 0 w 371475"/>
                <a:gd name="connsiteY0" fmla="*/ 0 h 140474"/>
                <a:gd name="connsiteX1" fmla="*/ 145256 w 371475"/>
                <a:gd name="connsiteY1" fmla="*/ 88107 h 140474"/>
                <a:gd name="connsiteX2" fmla="*/ 371475 w 371475"/>
                <a:gd name="connsiteY2" fmla="*/ 130969 h 140474"/>
                <a:gd name="connsiteX0" fmla="*/ 0 w 697511"/>
                <a:gd name="connsiteY0" fmla="*/ 0 h 243535"/>
                <a:gd name="connsiteX1" fmla="*/ 471292 w 697511"/>
                <a:gd name="connsiteY1" fmla="*/ 189497 h 243535"/>
                <a:gd name="connsiteX2" fmla="*/ 697511 w 697511"/>
                <a:gd name="connsiteY2" fmla="*/ 232359 h 243535"/>
                <a:gd name="connsiteX0" fmla="*/ 0 w 697511"/>
                <a:gd name="connsiteY0" fmla="*/ 3750 h 247285"/>
                <a:gd name="connsiteX1" fmla="*/ 471292 w 697511"/>
                <a:gd name="connsiteY1" fmla="*/ 193247 h 247285"/>
                <a:gd name="connsiteX2" fmla="*/ 697511 w 697511"/>
                <a:gd name="connsiteY2" fmla="*/ 236109 h 247285"/>
                <a:gd name="connsiteX0" fmla="*/ 0 w 691547"/>
                <a:gd name="connsiteY0" fmla="*/ 3711 h 235803"/>
                <a:gd name="connsiteX1" fmla="*/ 471292 w 691547"/>
                <a:gd name="connsiteY1" fmla="*/ 193208 h 235803"/>
                <a:gd name="connsiteX2" fmla="*/ 691547 w 691547"/>
                <a:gd name="connsiteY2" fmla="*/ 222154 h 235803"/>
                <a:gd name="connsiteX0" fmla="*/ 0 w 691547"/>
                <a:gd name="connsiteY0" fmla="*/ 3711 h 231389"/>
                <a:gd name="connsiteX1" fmla="*/ 471292 w 691547"/>
                <a:gd name="connsiteY1" fmla="*/ 193208 h 231389"/>
                <a:gd name="connsiteX2" fmla="*/ 691547 w 691547"/>
                <a:gd name="connsiteY2" fmla="*/ 222154 h 231389"/>
                <a:gd name="connsiteX0" fmla="*/ 0 w 691547"/>
                <a:gd name="connsiteY0" fmla="*/ 3889 h 233932"/>
                <a:gd name="connsiteX1" fmla="*/ 471292 w 691547"/>
                <a:gd name="connsiteY1" fmla="*/ 193386 h 233932"/>
                <a:gd name="connsiteX2" fmla="*/ 691547 w 691547"/>
                <a:gd name="connsiteY2" fmla="*/ 222332 h 233932"/>
              </a:gdLst>
              <a:ahLst/>
              <a:cxnLst>
                <a:cxn ang="0">
                  <a:pos x="connsiteX0" y="connsiteY0"/>
                </a:cxn>
                <a:cxn ang="0">
                  <a:pos x="connsiteX1" y="connsiteY1"/>
                </a:cxn>
                <a:cxn ang="0">
                  <a:pos x="connsiteX2" y="connsiteY2"/>
                </a:cxn>
              </a:cxnLst>
              <a:rect l="l" t="t" r="r" b="b"/>
              <a:pathLst>
                <a:path w="691547" h="233932">
                  <a:moveTo>
                    <a:pt x="0" y="3889"/>
                  </a:moveTo>
                  <a:cubicBezTo>
                    <a:pt x="158977" y="-28162"/>
                    <a:pt x="377903" y="147039"/>
                    <a:pt x="471292" y="193386"/>
                  </a:cubicBezTo>
                  <a:cubicBezTo>
                    <a:pt x="564681" y="239733"/>
                    <a:pt x="622537" y="241762"/>
                    <a:pt x="691547" y="222332"/>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Freihandform: Form 47">
              <a:extLst>
                <a:ext uri="{FF2B5EF4-FFF2-40B4-BE49-F238E27FC236}">
                  <a16:creationId xmlns:a16="http://schemas.microsoft.com/office/drawing/2014/main" id="{2617DF8D-0705-4DCE-96F6-2E6D0EEC1BB2}"/>
                </a:ext>
              </a:extLst>
            </p:cNvPr>
            <p:cNvSpPr/>
            <p:nvPr/>
          </p:nvSpPr>
          <p:spPr bwMode="gray">
            <a:xfrm>
              <a:off x="7607482" y="3219479"/>
              <a:ext cx="710046" cy="265522"/>
            </a:xfrm>
            <a:custGeom>
              <a:avLst/>
              <a:gdLst>
                <a:gd name="connsiteX0" fmla="*/ 0 w 371475"/>
                <a:gd name="connsiteY0" fmla="*/ 0 h 102394"/>
                <a:gd name="connsiteX1" fmla="*/ 100012 w 371475"/>
                <a:gd name="connsiteY1" fmla="*/ 64294 h 102394"/>
                <a:gd name="connsiteX2" fmla="*/ 371475 w 371475"/>
                <a:gd name="connsiteY2" fmla="*/ 102394 h 102394"/>
                <a:gd name="connsiteX0" fmla="*/ 0 w 371475"/>
                <a:gd name="connsiteY0" fmla="*/ 0 h 102394"/>
                <a:gd name="connsiteX1" fmla="*/ 145256 w 371475"/>
                <a:gd name="connsiteY1" fmla="*/ 76201 h 102394"/>
                <a:gd name="connsiteX2" fmla="*/ 371475 w 371475"/>
                <a:gd name="connsiteY2" fmla="*/ 102394 h 102394"/>
                <a:gd name="connsiteX0" fmla="*/ 0 w 812356"/>
                <a:gd name="connsiteY0" fmla="*/ 0 h 215711"/>
                <a:gd name="connsiteX1" fmla="*/ 145256 w 812356"/>
                <a:gd name="connsiteY1" fmla="*/ 76201 h 215711"/>
                <a:gd name="connsiteX2" fmla="*/ 812356 w 812356"/>
                <a:gd name="connsiteY2" fmla="*/ 215711 h 215711"/>
                <a:gd name="connsiteX0" fmla="*/ 0 w 812356"/>
                <a:gd name="connsiteY0" fmla="*/ 0 h 215711"/>
                <a:gd name="connsiteX1" fmla="*/ 145256 w 812356"/>
                <a:gd name="connsiteY1" fmla="*/ 76201 h 215711"/>
                <a:gd name="connsiteX2" fmla="*/ 812356 w 812356"/>
                <a:gd name="connsiteY2" fmla="*/ 215711 h 215711"/>
                <a:gd name="connsiteX0" fmla="*/ 0 w 812356"/>
                <a:gd name="connsiteY0" fmla="*/ 0 h 215711"/>
                <a:gd name="connsiteX1" fmla="*/ 199022 w 812356"/>
                <a:gd name="connsiteY1" fmla="*/ 78189 h 215711"/>
                <a:gd name="connsiteX2" fmla="*/ 812356 w 812356"/>
                <a:gd name="connsiteY2" fmla="*/ 215711 h 215711"/>
                <a:gd name="connsiteX0" fmla="*/ 0 w 801603"/>
                <a:gd name="connsiteY0" fmla="*/ 0 h 221675"/>
                <a:gd name="connsiteX1" fmla="*/ 188269 w 801603"/>
                <a:gd name="connsiteY1" fmla="*/ 84153 h 221675"/>
                <a:gd name="connsiteX2" fmla="*/ 801603 w 801603"/>
                <a:gd name="connsiteY2" fmla="*/ 221675 h 221675"/>
                <a:gd name="connsiteX0" fmla="*/ 0 w 801603"/>
                <a:gd name="connsiteY0" fmla="*/ 0 h 221675"/>
                <a:gd name="connsiteX1" fmla="*/ 188269 w 801603"/>
                <a:gd name="connsiteY1" fmla="*/ 84153 h 221675"/>
                <a:gd name="connsiteX2" fmla="*/ 801603 w 801603"/>
                <a:gd name="connsiteY2" fmla="*/ 221675 h 221675"/>
                <a:gd name="connsiteX0" fmla="*/ 0 w 801603"/>
                <a:gd name="connsiteY0" fmla="*/ 0 h 221675"/>
                <a:gd name="connsiteX1" fmla="*/ 188269 w 801603"/>
                <a:gd name="connsiteY1" fmla="*/ 84153 h 221675"/>
                <a:gd name="connsiteX2" fmla="*/ 801603 w 801603"/>
                <a:gd name="connsiteY2" fmla="*/ 221675 h 221675"/>
              </a:gdLst>
              <a:ahLst/>
              <a:cxnLst>
                <a:cxn ang="0">
                  <a:pos x="connsiteX0" y="connsiteY0"/>
                </a:cxn>
                <a:cxn ang="0">
                  <a:pos x="connsiteX1" y="connsiteY1"/>
                </a:cxn>
                <a:cxn ang="0">
                  <a:pos x="connsiteX2" y="connsiteY2"/>
                </a:cxn>
              </a:cxnLst>
              <a:rect l="l" t="t" r="r" b="b"/>
              <a:pathLst>
                <a:path w="801603" h="221675">
                  <a:moveTo>
                    <a:pt x="0" y="0"/>
                  </a:moveTo>
                  <a:cubicBezTo>
                    <a:pt x="21738" y="21626"/>
                    <a:pt x="86032" y="55158"/>
                    <a:pt x="188269" y="84153"/>
                  </a:cubicBezTo>
                  <a:cubicBezTo>
                    <a:pt x="290506" y="113148"/>
                    <a:pt x="656981" y="118699"/>
                    <a:pt x="801603" y="221675"/>
                  </a:cubicBezTo>
                </a:path>
              </a:pathLst>
            </a:custGeom>
            <a:noFill/>
            <a:ln w="6350" cap="rnd">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Freihandform: Form 48">
              <a:extLst>
                <a:ext uri="{FF2B5EF4-FFF2-40B4-BE49-F238E27FC236}">
                  <a16:creationId xmlns:a16="http://schemas.microsoft.com/office/drawing/2014/main" id="{E68728AE-5F8D-4097-8996-79A9A6BDE173}"/>
                </a:ext>
              </a:extLst>
            </p:cNvPr>
            <p:cNvSpPr/>
            <p:nvPr/>
          </p:nvSpPr>
          <p:spPr bwMode="gray">
            <a:xfrm flipV="1">
              <a:off x="7435878" y="3923079"/>
              <a:ext cx="855766" cy="320659"/>
            </a:xfrm>
            <a:custGeom>
              <a:avLst/>
              <a:gdLst>
                <a:gd name="connsiteX0" fmla="*/ 0 w 371475"/>
                <a:gd name="connsiteY0" fmla="*/ 0 h 102394"/>
                <a:gd name="connsiteX1" fmla="*/ 100012 w 371475"/>
                <a:gd name="connsiteY1" fmla="*/ 64294 h 102394"/>
                <a:gd name="connsiteX2" fmla="*/ 371475 w 371475"/>
                <a:gd name="connsiteY2" fmla="*/ 102394 h 102394"/>
                <a:gd name="connsiteX0" fmla="*/ 0 w 371475"/>
                <a:gd name="connsiteY0" fmla="*/ 0 h 102394"/>
                <a:gd name="connsiteX1" fmla="*/ 145256 w 371475"/>
                <a:gd name="connsiteY1" fmla="*/ 76201 h 102394"/>
                <a:gd name="connsiteX2" fmla="*/ 371475 w 371475"/>
                <a:gd name="connsiteY2" fmla="*/ 102394 h 102394"/>
                <a:gd name="connsiteX0" fmla="*/ 0 w 579484"/>
                <a:gd name="connsiteY0" fmla="*/ 0 h 195137"/>
                <a:gd name="connsiteX1" fmla="*/ 145256 w 579484"/>
                <a:gd name="connsiteY1" fmla="*/ 76201 h 195137"/>
                <a:gd name="connsiteX2" fmla="*/ 579484 w 579484"/>
                <a:gd name="connsiteY2" fmla="*/ 195137 h 195137"/>
                <a:gd name="connsiteX0" fmla="*/ 0 w 579484"/>
                <a:gd name="connsiteY0" fmla="*/ 0 h 195137"/>
                <a:gd name="connsiteX1" fmla="*/ 145256 w 579484"/>
                <a:gd name="connsiteY1" fmla="*/ 76201 h 195137"/>
                <a:gd name="connsiteX2" fmla="*/ 579484 w 579484"/>
                <a:gd name="connsiteY2" fmla="*/ 195137 h 195137"/>
              </a:gdLst>
              <a:ahLst/>
              <a:cxnLst>
                <a:cxn ang="0">
                  <a:pos x="connsiteX0" y="connsiteY0"/>
                </a:cxn>
                <a:cxn ang="0">
                  <a:pos x="connsiteX1" y="connsiteY1"/>
                </a:cxn>
                <a:cxn ang="0">
                  <a:pos x="connsiteX2" y="connsiteY2"/>
                </a:cxn>
              </a:cxnLst>
              <a:rect l="l" t="t" r="r" b="b"/>
              <a:pathLst>
                <a:path w="579484" h="195137">
                  <a:moveTo>
                    <a:pt x="0" y="0"/>
                  </a:moveTo>
                  <a:cubicBezTo>
                    <a:pt x="19050" y="23614"/>
                    <a:pt x="83344" y="59135"/>
                    <a:pt x="145256" y="76201"/>
                  </a:cubicBezTo>
                  <a:cubicBezTo>
                    <a:pt x="207168" y="93267"/>
                    <a:pt x="530568" y="106603"/>
                    <a:pt x="579484" y="195137"/>
                  </a:cubicBezTo>
                </a:path>
              </a:pathLst>
            </a:custGeom>
            <a:noFill/>
            <a:ln w="6350" cap="rnd">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58" name="Gruppieren 57">
              <a:extLst>
                <a:ext uri="{FF2B5EF4-FFF2-40B4-BE49-F238E27FC236}">
                  <a16:creationId xmlns:a16="http://schemas.microsoft.com/office/drawing/2014/main" id="{5C1AADBC-29A1-4EF3-AE1B-B6BEB7DF138F}"/>
                </a:ext>
              </a:extLst>
            </p:cNvPr>
            <p:cNvGrpSpPr>
              <a:grpSpLocks noChangeAspect="1"/>
            </p:cNvGrpSpPr>
            <p:nvPr/>
          </p:nvGrpSpPr>
          <p:grpSpPr bwMode="gray">
            <a:xfrm>
              <a:off x="6423898" y="2255786"/>
              <a:ext cx="1134642" cy="1107576"/>
              <a:chOff x="1431609" y="2677987"/>
              <a:chExt cx="947273" cy="924677"/>
            </a:xfrm>
          </p:grpSpPr>
          <p:sp>
            <p:nvSpPr>
              <p:cNvPr id="50" name="Ellipse 49">
                <a:extLst>
                  <a:ext uri="{FF2B5EF4-FFF2-40B4-BE49-F238E27FC236}">
                    <a16:creationId xmlns:a16="http://schemas.microsoft.com/office/drawing/2014/main" id="{E0C9061F-0131-439A-A1DD-BB2978621D46}"/>
                  </a:ext>
                </a:extLst>
              </p:cNvPr>
              <p:cNvSpPr/>
              <p:nvPr/>
            </p:nvSpPr>
            <p:spPr bwMode="gray">
              <a:xfrm>
                <a:off x="1602604" y="2961104"/>
                <a:ext cx="438963" cy="438963"/>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1" name="Ellipse 50">
                <a:extLst>
                  <a:ext uri="{FF2B5EF4-FFF2-40B4-BE49-F238E27FC236}">
                    <a16:creationId xmlns:a16="http://schemas.microsoft.com/office/drawing/2014/main" id="{5E8A4FC4-5E01-481E-97CF-5DC6E1596F44}"/>
                  </a:ext>
                </a:extLst>
              </p:cNvPr>
              <p:cNvSpPr/>
              <p:nvPr/>
            </p:nvSpPr>
            <p:spPr bwMode="gray">
              <a:xfrm>
                <a:off x="1602604" y="2677987"/>
                <a:ext cx="438963" cy="438963"/>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2" name="Ellipse 51">
                <a:extLst>
                  <a:ext uri="{FF2B5EF4-FFF2-40B4-BE49-F238E27FC236}">
                    <a16:creationId xmlns:a16="http://schemas.microsoft.com/office/drawing/2014/main" id="{940E9985-BA9F-4ADB-9913-0C95FDEB9357}"/>
                  </a:ext>
                </a:extLst>
              </p:cNvPr>
              <p:cNvSpPr/>
              <p:nvPr/>
            </p:nvSpPr>
            <p:spPr bwMode="gray">
              <a:xfrm>
                <a:off x="1893041" y="2764773"/>
                <a:ext cx="438963" cy="438963"/>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3" name="Ellipse 52">
                <a:extLst>
                  <a:ext uri="{FF2B5EF4-FFF2-40B4-BE49-F238E27FC236}">
                    <a16:creationId xmlns:a16="http://schemas.microsoft.com/office/drawing/2014/main" id="{37A589F2-9028-435A-BD90-61C549654FE4}"/>
                  </a:ext>
                </a:extLst>
              </p:cNvPr>
              <p:cNvSpPr/>
              <p:nvPr/>
            </p:nvSpPr>
            <p:spPr bwMode="gray">
              <a:xfrm>
                <a:off x="2031220" y="3031351"/>
                <a:ext cx="347662" cy="347662"/>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4" name="Ellipse 53">
                <a:extLst>
                  <a:ext uri="{FF2B5EF4-FFF2-40B4-BE49-F238E27FC236}">
                    <a16:creationId xmlns:a16="http://schemas.microsoft.com/office/drawing/2014/main" id="{85BD3C6F-84BB-4696-9E99-ED63D50F844B}"/>
                  </a:ext>
                </a:extLst>
              </p:cNvPr>
              <p:cNvSpPr/>
              <p:nvPr/>
            </p:nvSpPr>
            <p:spPr bwMode="gray">
              <a:xfrm>
                <a:off x="1878711" y="3205802"/>
                <a:ext cx="264501" cy="264501"/>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5" name="Ellipse 54">
                <a:extLst>
                  <a:ext uri="{FF2B5EF4-FFF2-40B4-BE49-F238E27FC236}">
                    <a16:creationId xmlns:a16="http://schemas.microsoft.com/office/drawing/2014/main" id="{7DA08AB5-C820-4FDD-9B07-3A6C0B4A93B9}"/>
                  </a:ext>
                </a:extLst>
              </p:cNvPr>
              <p:cNvSpPr/>
              <p:nvPr/>
            </p:nvSpPr>
            <p:spPr bwMode="gray">
              <a:xfrm>
                <a:off x="1442272" y="2971618"/>
                <a:ext cx="264501" cy="264501"/>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6" name="Ellipse 55">
                <a:extLst>
                  <a:ext uri="{FF2B5EF4-FFF2-40B4-BE49-F238E27FC236}">
                    <a16:creationId xmlns:a16="http://schemas.microsoft.com/office/drawing/2014/main" id="{3EBF6515-AB1D-42E1-9241-99FEDAD0D4FB}"/>
                  </a:ext>
                </a:extLst>
              </p:cNvPr>
              <p:cNvSpPr/>
              <p:nvPr/>
            </p:nvSpPr>
            <p:spPr bwMode="gray">
              <a:xfrm>
                <a:off x="1431609" y="3136989"/>
                <a:ext cx="332245" cy="332245"/>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7" name="Ellipse 56">
                <a:extLst>
                  <a:ext uri="{FF2B5EF4-FFF2-40B4-BE49-F238E27FC236}">
                    <a16:creationId xmlns:a16="http://schemas.microsoft.com/office/drawing/2014/main" id="{2CDB420E-BD3D-4424-9FC7-F537CD51461D}"/>
                  </a:ext>
                </a:extLst>
              </p:cNvPr>
              <p:cNvSpPr/>
              <p:nvPr/>
            </p:nvSpPr>
            <p:spPr bwMode="gray">
              <a:xfrm>
                <a:off x="1641546" y="3270419"/>
                <a:ext cx="332245" cy="332245"/>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59" name="Gruppieren 58">
              <a:extLst>
                <a:ext uri="{FF2B5EF4-FFF2-40B4-BE49-F238E27FC236}">
                  <a16:creationId xmlns:a16="http://schemas.microsoft.com/office/drawing/2014/main" id="{288F1022-7D75-4EA7-8FCB-D7F60279A889}"/>
                </a:ext>
              </a:extLst>
            </p:cNvPr>
            <p:cNvGrpSpPr>
              <a:grpSpLocks noChangeAspect="1"/>
            </p:cNvGrpSpPr>
            <p:nvPr/>
          </p:nvGrpSpPr>
          <p:grpSpPr bwMode="gray">
            <a:xfrm>
              <a:off x="6235138" y="3959037"/>
              <a:ext cx="1134642" cy="1107576"/>
              <a:chOff x="1431609" y="2677987"/>
              <a:chExt cx="947273" cy="924677"/>
            </a:xfrm>
            <a:solidFill>
              <a:schemeClr val="accent1">
                <a:lumMod val="50000"/>
                <a:alpha val="80000"/>
              </a:schemeClr>
            </a:solidFill>
          </p:grpSpPr>
          <p:sp>
            <p:nvSpPr>
              <p:cNvPr id="60" name="Ellipse 59">
                <a:extLst>
                  <a:ext uri="{FF2B5EF4-FFF2-40B4-BE49-F238E27FC236}">
                    <a16:creationId xmlns:a16="http://schemas.microsoft.com/office/drawing/2014/main" id="{5B21B5FD-832D-40DD-B5DC-1D0CDED8A3D6}"/>
                  </a:ext>
                </a:extLst>
              </p:cNvPr>
              <p:cNvSpPr/>
              <p:nvPr/>
            </p:nvSpPr>
            <p:spPr bwMode="gray">
              <a:xfrm>
                <a:off x="1602604" y="2961104"/>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1" name="Ellipse 60">
                <a:extLst>
                  <a:ext uri="{FF2B5EF4-FFF2-40B4-BE49-F238E27FC236}">
                    <a16:creationId xmlns:a16="http://schemas.microsoft.com/office/drawing/2014/main" id="{3A719B70-0586-476E-8BAA-AB3D26A0F511}"/>
                  </a:ext>
                </a:extLst>
              </p:cNvPr>
              <p:cNvSpPr/>
              <p:nvPr/>
            </p:nvSpPr>
            <p:spPr bwMode="gray">
              <a:xfrm>
                <a:off x="1602604" y="2677987"/>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2" name="Ellipse 61">
                <a:extLst>
                  <a:ext uri="{FF2B5EF4-FFF2-40B4-BE49-F238E27FC236}">
                    <a16:creationId xmlns:a16="http://schemas.microsoft.com/office/drawing/2014/main" id="{BF4A541E-36A3-47B6-A45D-854D8A8F43B8}"/>
                  </a:ext>
                </a:extLst>
              </p:cNvPr>
              <p:cNvSpPr/>
              <p:nvPr/>
            </p:nvSpPr>
            <p:spPr bwMode="gray">
              <a:xfrm>
                <a:off x="1893041" y="2764773"/>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3" name="Ellipse 62">
                <a:extLst>
                  <a:ext uri="{FF2B5EF4-FFF2-40B4-BE49-F238E27FC236}">
                    <a16:creationId xmlns:a16="http://schemas.microsoft.com/office/drawing/2014/main" id="{F854061B-5BC8-4A84-AE59-C8F45388A34C}"/>
                  </a:ext>
                </a:extLst>
              </p:cNvPr>
              <p:cNvSpPr/>
              <p:nvPr/>
            </p:nvSpPr>
            <p:spPr bwMode="gray">
              <a:xfrm>
                <a:off x="2031220" y="3031351"/>
                <a:ext cx="347662" cy="3476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4" name="Ellipse 63">
                <a:extLst>
                  <a:ext uri="{FF2B5EF4-FFF2-40B4-BE49-F238E27FC236}">
                    <a16:creationId xmlns:a16="http://schemas.microsoft.com/office/drawing/2014/main" id="{E51E80F0-B3BB-4998-9C83-2FFC82884E9D}"/>
                  </a:ext>
                </a:extLst>
              </p:cNvPr>
              <p:cNvSpPr/>
              <p:nvPr/>
            </p:nvSpPr>
            <p:spPr bwMode="gray">
              <a:xfrm>
                <a:off x="1878711" y="3205802"/>
                <a:ext cx="264501" cy="2645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5" name="Ellipse 64">
                <a:extLst>
                  <a:ext uri="{FF2B5EF4-FFF2-40B4-BE49-F238E27FC236}">
                    <a16:creationId xmlns:a16="http://schemas.microsoft.com/office/drawing/2014/main" id="{D32A7434-62C0-4572-9A26-5FB73EA7BB5B}"/>
                  </a:ext>
                </a:extLst>
              </p:cNvPr>
              <p:cNvSpPr/>
              <p:nvPr/>
            </p:nvSpPr>
            <p:spPr bwMode="gray">
              <a:xfrm>
                <a:off x="1442272" y="2971618"/>
                <a:ext cx="264501" cy="2645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6" name="Ellipse 65">
                <a:extLst>
                  <a:ext uri="{FF2B5EF4-FFF2-40B4-BE49-F238E27FC236}">
                    <a16:creationId xmlns:a16="http://schemas.microsoft.com/office/drawing/2014/main" id="{123F1D00-6B73-4F59-9831-0B25F808E07C}"/>
                  </a:ext>
                </a:extLst>
              </p:cNvPr>
              <p:cNvSpPr/>
              <p:nvPr/>
            </p:nvSpPr>
            <p:spPr bwMode="gray">
              <a:xfrm>
                <a:off x="1431609" y="3136989"/>
                <a:ext cx="332245" cy="3322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67" name="Ellipse 66">
                <a:extLst>
                  <a:ext uri="{FF2B5EF4-FFF2-40B4-BE49-F238E27FC236}">
                    <a16:creationId xmlns:a16="http://schemas.microsoft.com/office/drawing/2014/main" id="{4D39E755-8D0B-489D-8BE0-C2E6585B09D1}"/>
                  </a:ext>
                </a:extLst>
              </p:cNvPr>
              <p:cNvSpPr/>
              <p:nvPr/>
            </p:nvSpPr>
            <p:spPr bwMode="gray">
              <a:xfrm>
                <a:off x="1641546" y="3270419"/>
                <a:ext cx="332245" cy="3322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68" name="Gruppieren 67">
              <a:extLst>
                <a:ext uri="{FF2B5EF4-FFF2-40B4-BE49-F238E27FC236}">
                  <a16:creationId xmlns:a16="http://schemas.microsoft.com/office/drawing/2014/main" id="{C7BE3221-4E50-4F0B-92A0-F2C39EC3D31F}"/>
                </a:ext>
              </a:extLst>
            </p:cNvPr>
            <p:cNvGrpSpPr>
              <a:grpSpLocks noChangeAspect="1"/>
            </p:cNvGrpSpPr>
            <p:nvPr/>
          </p:nvGrpSpPr>
          <p:grpSpPr bwMode="gray">
            <a:xfrm>
              <a:off x="8563149" y="4412936"/>
              <a:ext cx="669649" cy="653677"/>
              <a:chOff x="1431609" y="2677987"/>
              <a:chExt cx="947273" cy="924677"/>
            </a:xfrm>
            <a:solidFill>
              <a:schemeClr val="accent1">
                <a:alpha val="80000"/>
              </a:schemeClr>
            </a:solidFill>
          </p:grpSpPr>
          <p:sp>
            <p:nvSpPr>
              <p:cNvPr id="69" name="Ellipse 68">
                <a:extLst>
                  <a:ext uri="{FF2B5EF4-FFF2-40B4-BE49-F238E27FC236}">
                    <a16:creationId xmlns:a16="http://schemas.microsoft.com/office/drawing/2014/main" id="{00FA6F15-B8B1-47F0-B2C6-DF81D1C77410}"/>
                  </a:ext>
                </a:extLst>
              </p:cNvPr>
              <p:cNvSpPr/>
              <p:nvPr/>
            </p:nvSpPr>
            <p:spPr bwMode="gray">
              <a:xfrm>
                <a:off x="1602604" y="2961104"/>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0" name="Ellipse 69">
                <a:extLst>
                  <a:ext uri="{FF2B5EF4-FFF2-40B4-BE49-F238E27FC236}">
                    <a16:creationId xmlns:a16="http://schemas.microsoft.com/office/drawing/2014/main" id="{55320AD0-C77C-4153-9B37-5292DE2340FB}"/>
                  </a:ext>
                </a:extLst>
              </p:cNvPr>
              <p:cNvSpPr/>
              <p:nvPr/>
            </p:nvSpPr>
            <p:spPr bwMode="gray">
              <a:xfrm>
                <a:off x="1602604" y="2677987"/>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1" name="Ellipse 70">
                <a:extLst>
                  <a:ext uri="{FF2B5EF4-FFF2-40B4-BE49-F238E27FC236}">
                    <a16:creationId xmlns:a16="http://schemas.microsoft.com/office/drawing/2014/main" id="{F2C187F3-815A-4800-8280-FFF13B937E88}"/>
                  </a:ext>
                </a:extLst>
              </p:cNvPr>
              <p:cNvSpPr/>
              <p:nvPr/>
            </p:nvSpPr>
            <p:spPr bwMode="gray">
              <a:xfrm>
                <a:off x="1893041" y="2764773"/>
                <a:ext cx="438963" cy="4389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2" name="Ellipse 71">
                <a:extLst>
                  <a:ext uri="{FF2B5EF4-FFF2-40B4-BE49-F238E27FC236}">
                    <a16:creationId xmlns:a16="http://schemas.microsoft.com/office/drawing/2014/main" id="{A614D350-88F2-4A46-9EF2-D58F50FCD452}"/>
                  </a:ext>
                </a:extLst>
              </p:cNvPr>
              <p:cNvSpPr/>
              <p:nvPr/>
            </p:nvSpPr>
            <p:spPr bwMode="gray">
              <a:xfrm>
                <a:off x="2031220" y="3031351"/>
                <a:ext cx="347662" cy="3476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3" name="Ellipse 72">
                <a:extLst>
                  <a:ext uri="{FF2B5EF4-FFF2-40B4-BE49-F238E27FC236}">
                    <a16:creationId xmlns:a16="http://schemas.microsoft.com/office/drawing/2014/main" id="{1399B2A5-B9B7-45EE-8CA6-D0931E304DCC}"/>
                  </a:ext>
                </a:extLst>
              </p:cNvPr>
              <p:cNvSpPr/>
              <p:nvPr/>
            </p:nvSpPr>
            <p:spPr bwMode="gray">
              <a:xfrm>
                <a:off x="1878711" y="3205802"/>
                <a:ext cx="264501" cy="2645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4" name="Ellipse 73">
                <a:extLst>
                  <a:ext uri="{FF2B5EF4-FFF2-40B4-BE49-F238E27FC236}">
                    <a16:creationId xmlns:a16="http://schemas.microsoft.com/office/drawing/2014/main" id="{399F146E-4753-4439-9E87-B2E8371B2E63}"/>
                  </a:ext>
                </a:extLst>
              </p:cNvPr>
              <p:cNvSpPr/>
              <p:nvPr/>
            </p:nvSpPr>
            <p:spPr bwMode="gray">
              <a:xfrm>
                <a:off x="1442272" y="2971618"/>
                <a:ext cx="264501" cy="2645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5" name="Ellipse 74">
                <a:extLst>
                  <a:ext uri="{FF2B5EF4-FFF2-40B4-BE49-F238E27FC236}">
                    <a16:creationId xmlns:a16="http://schemas.microsoft.com/office/drawing/2014/main" id="{8A6E5A5D-8E8B-4510-8F12-D27228E91270}"/>
                  </a:ext>
                </a:extLst>
              </p:cNvPr>
              <p:cNvSpPr/>
              <p:nvPr/>
            </p:nvSpPr>
            <p:spPr bwMode="gray">
              <a:xfrm>
                <a:off x="1431609" y="3136989"/>
                <a:ext cx="332245" cy="3322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6" name="Ellipse 75">
                <a:extLst>
                  <a:ext uri="{FF2B5EF4-FFF2-40B4-BE49-F238E27FC236}">
                    <a16:creationId xmlns:a16="http://schemas.microsoft.com/office/drawing/2014/main" id="{2AB32C4E-7EF5-49DE-867E-DE5C849A7982}"/>
                  </a:ext>
                </a:extLst>
              </p:cNvPr>
              <p:cNvSpPr/>
              <p:nvPr/>
            </p:nvSpPr>
            <p:spPr bwMode="gray">
              <a:xfrm>
                <a:off x="1641546" y="3270419"/>
                <a:ext cx="332245" cy="3322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nvGrpSpPr>
            <p:cNvPr id="77" name="Gruppieren 76">
              <a:extLst>
                <a:ext uri="{FF2B5EF4-FFF2-40B4-BE49-F238E27FC236}">
                  <a16:creationId xmlns:a16="http://schemas.microsoft.com/office/drawing/2014/main" id="{0116BB71-10E1-4F35-8234-4FFC3714E6E6}"/>
                </a:ext>
              </a:extLst>
            </p:cNvPr>
            <p:cNvGrpSpPr>
              <a:grpSpLocks noChangeAspect="1"/>
            </p:cNvGrpSpPr>
            <p:nvPr/>
          </p:nvGrpSpPr>
          <p:grpSpPr bwMode="gray">
            <a:xfrm>
              <a:off x="9014021" y="3865335"/>
              <a:ext cx="411525" cy="401709"/>
              <a:chOff x="1431609" y="2677987"/>
              <a:chExt cx="947273" cy="924677"/>
            </a:xfrm>
          </p:grpSpPr>
          <p:sp>
            <p:nvSpPr>
              <p:cNvPr id="78" name="Ellipse 77">
                <a:extLst>
                  <a:ext uri="{FF2B5EF4-FFF2-40B4-BE49-F238E27FC236}">
                    <a16:creationId xmlns:a16="http://schemas.microsoft.com/office/drawing/2014/main" id="{9FB65AA4-626E-489E-84D8-33415166784F}"/>
                  </a:ext>
                </a:extLst>
              </p:cNvPr>
              <p:cNvSpPr/>
              <p:nvPr/>
            </p:nvSpPr>
            <p:spPr bwMode="gray">
              <a:xfrm>
                <a:off x="1602604" y="2961104"/>
                <a:ext cx="438963" cy="438963"/>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9" name="Ellipse 78">
                <a:extLst>
                  <a:ext uri="{FF2B5EF4-FFF2-40B4-BE49-F238E27FC236}">
                    <a16:creationId xmlns:a16="http://schemas.microsoft.com/office/drawing/2014/main" id="{5A6BD902-DC64-4A38-9794-88A81E0EFE82}"/>
                  </a:ext>
                </a:extLst>
              </p:cNvPr>
              <p:cNvSpPr/>
              <p:nvPr/>
            </p:nvSpPr>
            <p:spPr bwMode="gray">
              <a:xfrm>
                <a:off x="1602604" y="2677987"/>
                <a:ext cx="438963" cy="438963"/>
              </a:xfrm>
              <a:prstGeom prst="ellipse">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0" name="Ellipse 79">
                <a:extLst>
                  <a:ext uri="{FF2B5EF4-FFF2-40B4-BE49-F238E27FC236}">
                    <a16:creationId xmlns:a16="http://schemas.microsoft.com/office/drawing/2014/main" id="{934FCD95-0838-41EA-B3C5-F9DB94A2DAD0}"/>
                  </a:ext>
                </a:extLst>
              </p:cNvPr>
              <p:cNvSpPr/>
              <p:nvPr/>
            </p:nvSpPr>
            <p:spPr bwMode="gray">
              <a:xfrm>
                <a:off x="1893041" y="2764773"/>
                <a:ext cx="438963" cy="438963"/>
              </a:xfrm>
              <a:prstGeom prst="ellipse">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1" name="Ellipse 80">
                <a:extLst>
                  <a:ext uri="{FF2B5EF4-FFF2-40B4-BE49-F238E27FC236}">
                    <a16:creationId xmlns:a16="http://schemas.microsoft.com/office/drawing/2014/main" id="{8527E5BD-DCC0-4990-99D8-A81A97BADC20}"/>
                  </a:ext>
                </a:extLst>
              </p:cNvPr>
              <p:cNvSpPr/>
              <p:nvPr/>
            </p:nvSpPr>
            <p:spPr bwMode="gray">
              <a:xfrm>
                <a:off x="2031220" y="3031351"/>
                <a:ext cx="347662" cy="347662"/>
              </a:xfrm>
              <a:prstGeom prst="ellipse">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2" name="Ellipse 81">
                <a:extLst>
                  <a:ext uri="{FF2B5EF4-FFF2-40B4-BE49-F238E27FC236}">
                    <a16:creationId xmlns:a16="http://schemas.microsoft.com/office/drawing/2014/main" id="{0BF3FC2C-08F8-4059-A018-55D4DE9276C8}"/>
                  </a:ext>
                </a:extLst>
              </p:cNvPr>
              <p:cNvSpPr/>
              <p:nvPr/>
            </p:nvSpPr>
            <p:spPr bwMode="gray">
              <a:xfrm>
                <a:off x="1878711" y="3205802"/>
                <a:ext cx="264501" cy="264501"/>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3" name="Ellipse 82">
                <a:extLst>
                  <a:ext uri="{FF2B5EF4-FFF2-40B4-BE49-F238E27FC236}">
                    <a16:creationId xmlns:a16="http://schemas.microsoft.com/office/drawing/2014/main" id="{81EAFBD7-6803-4567-B0D6-A19B628E05D6}"/>
                  </a:ext>
                </a:extLst>
              </p:cNvPr>
              <p:cNvSpPr/>
              <p:nvPr/>
            </p:nvSpPr>
            <p:spPr bwMode="gray">
              <a:xfrm>
                <a:off x="1442272" y="2971618"/>
                <a:ext cx="264501" cy="264501"/>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4" name="Ellipse 83">
                <a:extLst>
                  <a:ext uri="{FF2B5EF4-FFF2-40B4-BE49-F238E27FC236}">
                    <a16:creationId xmlns:a16="http://schemas.microsoft.com/office/drawing/2014/main" id="{45D6324F-7018-4FB4-9B32-21E57A66E5F4}"/>
                  </a:ext>
                </a:extLst>
              </p:cNvPr>
              <p:cNvSpPr/>
              <p:nvPr/>
            </p:nvSpPr>
            <p:spPr bwMode="gray">
              <a:xfrm>
                <a:off x="1431609" y="3136989"/>
                <a:ext cx="332245" cy="332245"/>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5" name="Ellipse 84">
                <a:extLst>
                  <a:ext uri="{FF2B5EF4-FFF2-40B4-BE49-F238E27FC236}">
                    <a16:creationId xmlns:a16="http://schemas.microsoft.com/office/drawing/2014/main" id="{3813B740-4783-49AE-A226-316A72049682}"/>
                  </a:ext>
                </a:extLst>
              </p:cNvPr>
              <p:cNvSpPr/>
              <p:nvPr/>
            </p:nvSpPr>
            <p:spPr bwMode="gray">
              <a:xfrm>
                <a:off x="1641546" y="3270419"/>
                <a:ext cx="332245" cy="332245"/>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sp>
          <p:nvSpPr>
            <p:cNvPr id="99" name="Ellipse 98">
              <a:extLst>
                <a:ext uri="{FF2B5EF4-FFF2-40B4-BE49-F238E27FC236}">
                  <a16:creationId xmlns:a16="http://schemas.microsoft.com/office/drawing/2014/main" id="{7262777C-1D24-4552-8419-FBCB6C8F4A8D}"/>
                </a:ext>
              </a:extLst>
            </p:cNvPr>
            <p:cNvSpPr/>
            <p:nvPr/>
          </p:nvSpPr>
          <p:spPr bwMode="gray">
            <a:xfrm>
              <a:off x="9906007" y="3165191"/>
              <a:ext cx="200262" cy="200262"/>
            </a:xfrm>
            <a:prstGeom prst="ellipse">
              <a:avLst/>
            </a:prstGeom>
            <a:solidFill>
              <a:schemeClr val="bg1"/>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05" name="Gruppieren 104">
              <a:extLst>
                <a:ext uri="{FF2B5EF4-FFF2-40B4-BE49-F238E27FC236}">
                  <a16:creationId xmlns:a16="http://schemas.microsoft.com/office/drawing/2014/main" id="{CE5C0D9B-2A8A-45E7-8A79-D4C80452C982}"/>
                </a:ext>
              </a:extLst>
            </p:cNvPr>
            <p:cNvGrpSpPr/>
            <p:nvPr/>
          </p:nvGrpSpPr>
          <p:grpSpPr bwMode="gray">
            <a:xfrm>
              <a:off x="10118782" y="3540974"/>
              <a:ext cx="238635" cy="59015"/>
              <a:chOff x="5467350" y="3600450"/>
              <a:chExt cx="238635" cy="59015"/>
            </a:xfrm>
          </p:grpSpPr>
          <p:cxnSp>
            <p:nvCxnSpPr>
              <p:cNvPr id="102" name="Gerader Verbinder 101">
                <a:extLst>
                  <a:ext uri="{FF2B5EF4-FFF2-40B4-BE49-F238E27FC236}">
                    <a16:creationId xmlns:a16="http://schemas.microsoft.com/office/drawing/2014/main" id="{732E924E-0FA9-45F3-87F1-DE05D9D8ADB9}"/>
                  </a:ext>
                </a:extLst>
              </p:cNvPr>
              <p:cNvCxnSpPr>
                <a:cxnSpLocks/>
              </p:cNvCxnSpPr>
              <p:nvPr/>
            </p:nvCxnSpPr>
            <p:spPr bwMode="gray">
              <a:xfrm>
                <a:off x="5467350" y="3600450"/>
                <a:ext cx="238635" cy="1293"/>
              </a:xfrm>
              <a:prstGeom prst="line">
                <a:avLst/>
              </a:prstGeom>
              <a:ln w="635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BCE88A48-3034-458A-A27B-CADA00B3A392}"/>
                  </a:ext>
                </a:extLst>
              </p:cNvPr>
              <p:cNvCxnSpPr>
                <a:cxnSpLocks/>
              </p:cNvCxnSpPr>
              <p:nvPr/>
            </p:nvCxnSpPr>
            <p:spPr bwMode="gray">
              <a:xfrm>
                <a:off x="5467350" y="3658172"/>
                <a:ext cx="238635" cy="1293"/>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106" name="Rechteck 105">
              <a:extLst>
                <a:ext uri="{FF2B5EF4-FFF2-40B4-BE49-F238E27FC236}">
                  <a16:creationId xmlns:a16="http://schemas.microsoft.com/office/drawing/2014/main" id="{7534F25F-8B88-4157-AC07-12D9DD66810A}"/>
                </a:ext>
              </a:extLst>
            </p:cNvPr>
            <p:cNvSpPr/>
            <p:nvPr/>
          </p:nvSpPr>
          <p:spPr bwMode="gray">
            <a:xfrm>
              <a:off x="9544899" y="2989955"/>
              <a:ext cx="1092908" cy="128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DE" sz="1000" dirty="0">
                  <a:solidFill>
                    <a:schemeClr val="accent1">
                      <a:lumMod val="50000"/>
                    </a:schemeClr>
                  </a:solidFill>
                </a:rPr>
                <a:t>Markt des Partners</a:t>
              </a:r>
            </a:p>
          </p:txBody>
        </p:sp>
        <p:sp>
          <p:nvSpPr>
            <p:cNvPr id="107" name="Rechteck 106">
              <a:extLst>
                <a:ext uri="{FF2B5EF4-FFF2-40B4-BE49-F238E27FC236}">
                  <a16:creationId xmlns:a16="http://schemas.microsoft.com/office/drawing/2014/main" id="{E95CB66B-CFDE-4824-AB69-E464E0CAEB4B}"/>
                </a:ext>
              </a:extLst>
            </p:cNvPr>
            <p:cNvSpPr>
              <a:spLocks/>
            </p:cNvSpPr>
            <p:nvPr/>
          </p:nvSpPr>
          <p:spPr bwMode="gray">
            <a:xfrm>
              <a:off x="10107582" y="3201207"/>
              <a:ext cx="1179054" cy="128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DE" sz="1000" dirty="0">
                  <a:solidFill>
                    <a:schemeClr val="accent1">
                      <a:lumMod val="50000"/>
                    </a:schemeClr>
                  </a:solidFill>
                </a:rPr>
                <a:t>Neu erreichter Markt</a:t>
              </a:r>
            </a:p>
          </p:txBody>
        </p:sp>
        <p:sp>
          <p:nvSpPr>
            <p:cNvPr id="108" name="Rechteck 107">
              <a:extLst>
                <a:ext uri="{FF2B5EF4-FFF2-40B4-BE49-F238E27FC236}">
                  <a16:creationId xmlns:a16="http://schemas.microsoft.com/office/drawing/2014/main" id="{77589F39-BD8A-44BF-9FAA-E88EFD92BE17}"/>
                </a:ext>
              </a:extLst>
            </p:cNvPr>
            <p:cNvSpPr>
              <a:spLocks/>
            </p:cNvSpPr>
            <p:nvPr/>
          </p:nvSpPr>
          <p:spPr bwMode="gray">
            <a:xfrm>
              <a:off x="10558209" y="3501965"/>
              <a:ext cx="1092908" cy="128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90000"/>
                </a:lnSpc>
                <a:spcAft>
                  <a:spcPts val="1000"/>
                </a:spcAft>
              </a:pPr>
              <a:r>
                <a:rPr lang="de-DE" sz="1000" dirty="0">
                  <a:solidFill>
                    <a:schemeClr val="accent1">
                      <a:lumMod val="50000"/>
                    </a:schemeClr>
                  </a:solidFill>
                </a:rPr>
                <a:t>Eigener bestehender Markt</a:t>
              </a:r>
            </a:p>
          </p:txBody>
        </p:sp>
        <p:grpSp>
          <p:nvGrpSpPr>
            <p:cNvPr id="123" name="Gruppieren 122">
              <a:extLst>
                <a:ext uri="{FF2B5EF4-FFF2-40B4-BE49-F238E27FC236}">
                  <a16:creationId xmlns:a16="http://schemas.microsoft.com/office/drawing/2014/main" id="{7F896638-EB38-4663-88AD-097887C8029F}"/>
                </a:ext>
              </a:extLst>
            </p:cNvPr>
            <p:cNvGrpSpPr/>
            <p:nvPr/>
          </p:nvGrpSpPr>
          <p:grpSpPr bwMode="gray">
            <a:xfrm>
              <a:off x="9344637" y="2953939"/>
              <a:ext cx="200262" cy="200262"/>
              <a:chOff x="4693205" y="3013415"/>
              <a:chExt cx="200262" cy="200262"/>
            </a:xfrm>
          </p:grpSpPr>
          <p:sp>
            <p:nvSpPr>
              <p:cNvPr id="98" name="Ellipse 97">
                <a:extLst>
                  <a:ext uri="{FF2B5EF4-FFF2-40B4-BE49-F238E27FC236}">
                    <a16:creationId xmlns:a16="http://schemas.microsoft.com/office/drawing/2014/main" id="{7148E5A1-9996-4D55-9394-0FEB7AC5FE34}"/>
                  </a:ext>
                </a:extLst>
              </p:cNvPr>
              <p:cNvSpPr/>
              <p:nvPr/>
            </p:nvSpPr>
            <p:spPr bwMode="gray">
              <a:xfrm>
                <a:off x="4693205" y="3013415"/>
                <a:ext cx="200262" cy="200262"/>
              </a:xfrm>
              <a:prstGeom prst="ellipse">
                <a:avLst/>
              </a:prstGeom>
              <a:solidFill>
                <a:schemeClr val="bg1"/>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15" name="Gruppieren 114">
                <a:extLst>
                  <a:ext uri="{FF2B5EF4-FFF2-40B4-BE49-F238E27FC236}">
                    <a16:creationId xmlns:a16="http://schemas.microsoft.com/office/drawing/2014/main" id="{B77E9998-3D21-465F-87FF-B6AE79E39AFA}"/>
                  </a:ext>
                </a:extLst>
              </p:cNvPr>
              <p:cNvGrpSpPr/>
              <p:nvPr/>
            </p:nvGrpSpPr>
            <p:grpSpPr bwMode="gray">
              <a:xfrm>
                <a:off x="4739488" y="3059698"/>
                <a:ext cx="107697" cy="107697"/>
                <a:chOff x="4972050" y="2538259"/>
                <a:chExt cx="180000" cy="180000"/>
              </a:xfrm>
            </p:grpSpPr>
            <p:cxnSp>
              <p:nvCxnSpPr>
                <p:cNvPr id="112" name="Gerader Verbinder 111">
                  <a:extLst>
                    <a:ext uri="{FF2B5EF4-FFF2-40B4-BE49-F238E27FC236}">
                      <a16:creationId xmlns:a16="http://schemas.microsoft.com/office/drawing/2014/main" id="{DAAFD436-7477-4EA1-A0D6-5AAA05BD6732}"/>
                    </a:ext>
                  </a:extLst>
                </p:cNvPr>
                <p:cNvCxnSpPr>
                  <a:cxnSpLocks/>
                </p:cNvCxnSpPr>
                <p:nvPr/>
              </p:nvCxnSpPr>
              <p:spPr bwMode="gray">
                <a:xfrm>
                  <a:off x="5062050" y="2538259"/>
                  <a:ext cx="0" cy="180000"/>
                </a:xfrm>
                <a:prstGeom prst="line">
                  <a:avLst/>
                </a:prstGeom>
                <a:ln w="127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3FE328F8-53EC-4E60-87FF-B53E25B68B60}"/>
                    </a:ext>
                  </a:extLst>
                </p:cNvPr>
                <p:cNvCxnSpPr>
                  <a:cxnSpLocks/>
                </p:cNvCxnSpPr>
                <p:nvPr/>
              </p:nvCxnSpPr>
              <p:spPr bwMode="gray">
                <a:xfrm>
                  <a:off x="4972050" y="2628259"/>
                  <a:ext cx="180000" cy="0"/>
                </a:xfrm>
                <a:prstGeom prst="line">
                  <a:avLst/>
                </a:prstGeom>
                <a:ln w="12700" cap="rnd">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16" name="Gruppieren 115">
              <a:extLst>
                <a:ext uri="{FF2B5EF4-FFF2-40B4-BE49-F238E27FC236}">
                  <a16:creationId xmlns:a16="http://schemas.microsoft.com/office/drawing/2014/main" id="{CADC3535-1046-4DF0-9CD4-27C6376909B0}"/>
                </a:ext>
              </a:extLst>
            </p:cNvPr>
            <p:cNvGrpSpPr/>
            <p:nvPr/>
          </p:nvGrpSpPr>
          <p:grpSpPr bwMode="gray">
            <a:xfrm>
              <a:off x="9952290" y="3211474"/>
              <a:ext cx="107697" cy="107697"/>
              <a:chOff x="4972050" y="2538259"/>
              <a:chExt cx="180000" cy="180000"/>
            </a:xfrm>
          </p:grpSpPr>
          <p:cxnSp>
            <p:nvCxnSpPr>
              <p:cNvPr id="117" name="Gerader Verbinder 116">
                <a:extLst>
                  <a:ext uri="{FF2B5EF4-FFF2-40B4-BE49-F238E27FC236}">
                    <a16:creationId xmlns:a16="http://schemas.microsoft.com/office/drawing/2014/main" id="{F0167156-FDA5-4EF0-A0A0-FD36E0F2E932}"/>
                  </a:ext>
                </a:extLst>
              </p:cNvPr>
              <p:cNvCxnSpPr>
                <a:cxnSpLocks/>
              </p:cNvCxnSpPr>
              <p:nvPr/>
            </p:nvCxnSpPr>
            <p:spPr bwMode="gray">
              <a:xfrm>
                <a:off x="5062050" y="2538259"/>
                <a:ext cx="0" cy="180000"/>
              </a:xfrm>
              <a:prstGeom prst="line">
                <a:avLst/>
              </a:prstGeom>
              <a:ln w="12700" cap="rnd">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913B13E0-611F-48AF-B775-8BFEDEFB79D0}"/>
                  </a:ext>
                </a:extLst>
              </p:cNvPr>
              <p:cNvCxnSpPr>
                <a:cxnSpLocks/>
              </p:cNvCxnSpPr>
              <p:nvPr/>
            </p:nvCxnSpPr>
            <p:spPr bwMode="gray">
              <a:xfrm>
                <a:off x="4972050" y="2628259"/>
                <a:ext cx="180000" cy="0"/>
              </a:xfrm>
              <a:prstGeom prst="line">
                <a:avLst/>
              </a:prstGeom>
              <a:ln w="12700" cap="rnd">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24" name="Gruppieren 123">
              <a:extLst>
                <a:ext uri="{FF2B5EF4-FFF2-40B4-BE49-F238E27FC236}">
                  <a16:creationId xmlns:a16="http://schemas.microsoft.com/office/drawing/2014/main" id="{82C55A58-C4B6-415B-8092-F5FDAA2BBFF5}"/>
                </a:ext>
              </a:extLst>
            </p:cNvPr>
            <p:cNvGrpSpPr/>
            <p:nvPr/>
          </p:nvGrpSpPr>
          <p:grpSpPr bwMode="gray">
            <a:xfrm>
              <a:off x="10357417" y="3465949"/>
              <a:ext cx="200262" cy="200262"/>
              <a:chOff x="5705985" y="3525425"/>
              <a:chExt cx="200262" cy="200262"/>
            </a:xfrm>
          </p:grpSpPr>
          <p:sp>
            <p:nvSpPr>
              <p:cNvPr id="100" name="Ellipse 99">
                <a:extLst>
                  <a:ext uri="{FF2B5EF4-FFF2-40B4-BE49-F238E27FC236}">
                    <a16:creationId xmlns:a16="http://schemas.microsoft.com/office/drawing/2014/main" id="{DCEA9AE3-454A-435E-B2E8-3002BF16555B}"/>
                  </a:ext>
                </a:extLst>
              </p:cNvPr>
              <p:cNvSpPr/>
              <p:nvPr/>
            </p:nvSpPr>
            <p:spPr bwMode="gray">
              <a:xfrm>
                <a:off x="5705985" y="3525425"/>
                <a:ext cx="200262" cy="200262"/>
              </a:xfrm>
              <a:prstGeom prst="ellipse">
                <a:avLst/>
              </a:prstGeom>
              <a:solidFill>
                <a:schemeClr val="bg1"/>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nvGrpSpPr>
              <p:cNvPr id="119" name="Gruppieren 118">
                <a:extLst>
                  <a:ext uri="{FF2B5EF4-FFF2-40B4-BE49-F238E27FC236}">
                    <a16:creationId xmlns:a16="http://schemas.microsoft.com/office/drawing/2014/main" id="{201ABD40-9448-4FC4-AA0F-FC1F0B2509CD}"/>
                  </a:ext>
                </a:extLst>
              </p:cNvPr>
              <p:cNvGrpSpPr/>
              <p:nvPr/>
            </p:nvGrpSpPr>
            <p:grpSpPr bwMode="gray">
              <a:xfrm>
                <a:off x="5752268" y="3571708"/>
                <a:ext cx="107697" cy="107697"/>
                <a:chOff x="4972050" y="2538259"/>
                <a:chExt cx="180000" cy="180000"/>
              </a:xfrm>
            </p:grpSpPr>
            <p:cxnSp>
              <p:nvCxnSpPr>
                <p:cNvPr id="120" name="Gerader Verbinder 119">
                  <a:extLst>
                    <a:ext uri="{FF2B5EF4-FFF2-40B4-BE49-F238E27FC236}">
                      <a16:creationId xmlns:a16="http://schemas.microsoft.com/office/drawing/2014/main" id="{FBFECF71-130A-4B0C-BB76-657C9DC93FE5}"/>
                    </a:ext>
                  </a:extLst>
                </p:cNvPr>
                <p:cNvCxnSpPr>
                  <a:cxnSpLocks/>
                </p:cNvCxnSpPr>
                <p:nvPr/>
              </p:nvCxnSpPr>
              <p:spPr bwMode="gray">
                <a:xfrm>
                  <a:off x="5062050" y="2538259"/>
                  <a:ext cx="0" cy="180000"/>
                </a:xfrm>
                <a:prstGeom prst="line">
                  <a:avLst/>
                </a:prstGeom>
                <a:ln w="12700" cap="rnd">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57A7AC2B-598B-47FD-AD1B-355B92171217}"/>
                    </a:ext>
                  </a:extLst>
                </p:cNvPr>
                <p:cNvCxnSpPr>
                  <a:cxnSpLocks/>
                </p:cNvCxnSpPr>
                <p:nvPr/>
              </p:nvCxnSpPr>
              <p:spPr bwMode="gray">
                <a:xfrm>
                  <a:off x="4972050" y="2628259"/>
                  <a:ext cx="180000" cy="0"/>
                </a:xfrm>
                <a:prstGeom prst="line">
                  <a:avLst/>
                </a:prstGeom>
                <a:ln w="12700" cap="rnd">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grpSp>
      <p:grpSp>
        <p:nvGrpSpPr>
          <p:cNvPr id="89" name="Gruppieren 88">
            <a:extLst>
              <a:ext uri="{FF2B5EF4-FFF2-40B4-BE49-F238E27FC236}">
                <a16:creationId xmlns:a16="http://schemas.microsoft.com/office/drawing/2014/main" id="{60B4B521-E316-916C-2E05-FD31A835A8B5}"/>
              </a:ext>
            </a:extLst>
          </p:cNvPr>
          <p:cNvGrpSpPr/>
          <p:nvPr/>
        </p:nvGrpSpPr>
        <p:grpSpPr bwMode="gray">
          <a:xfrm>
            <a:off x="5200117" y="6241200"/>
            <a:ext cx="1791767" cy="252000"/>
            <a:chOff x="10011075" y="6241200"/>
            <a:chExt cx="1791767" cy="252000"/>
          </a:xfrm>
        </p:grpSpPr>
        <p:sp>
          <p:nvSpPr>
            <p:cNvPr id="90" name="Fußzeile">
              <a:extLst>
                <a:ext uri="{FF2B5EF4-FFF2-40B4-BE49-F238E27FC236}">
                  <a16:creationId xmlns:a16="http://schemas.microsoft.com/office/drawing/2014/main" id="{1AD73815-E660-1CB7-254B-7B958D5D08A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91" name="ICON">
              <a:hlinkClick r:id="rId2" action="ppaction://hlinksldjump"/>
              <a:extLst>
                <a:ext uri="{FF2B5EF4-FFF2-40B4-BE49-F238E27FC236}">
                  <a16:creationId xmlns:a16="http://schemas.microsoft.com/office/drawing/2014/main" id="{2DD0A468-DAB6-E879-2E6C-F3043EA3A38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3" name="Grafik 2" descr="Ein Bild, das Text enthält.&#10;&#10;Automatisch generierte Beschreibung">
            <a:extLst>
              <a:ext uri="{FF2B5EF4-FFF2-40B4-BE49-F238E27FC236}">
                <a16:creationId xmlns:a16="http://schemas.microsoft.com/office/drawing/2014/main" id="{42A82B1F-C383-5685-9724-172304A132FC}"/>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49056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241A3FB7-B359-4A5A-96EF-EA8149BEE4CD}"/>
              </a:ext>
            </a:extLst>
          </p:cNvPr>
          <p:cNvSpPr>
            <a:spLocks noGrp="1"/>
          </p:cNvSpPr>
          <p:nvPr>
            <p:ph sz="half" idx="1"/>
          </p:nvPr>
        </p:nvSpPr>
        <p:spPr bwMode="gray"/>
        <p:txBody>
          <a:bodyPr vert="horz" lIns="0" tIns="1980000" rIns="360000" bIns="0" rtlCol="0">
            <a:noAutofit/>
          </a:bodyPr>
          <a:lstStyle/>
          <a:p>
            <a:pPr marL="0" indent="0">
              <a:buNone/>
            </a:pPr>
            <a:r>
              <a:rPr lang="de-DE" sz="1600" dirty="0"/>
              <a:t>Der Pharmakonzern ruft Wissenschaftler aus aller Welt dazu auf, gegen Entlohnung einen Beitrag zur Lösung der aktuellen Projekte des Konzerns zu leisten.</a:t>
            </a:r>
          </a:p>
        </p:txBody>
      </p:sp>
      <p:pic>
        <p:nvPicPr>
          <p:cNvPr id="24" name="Bildplatzhalter 23">
            <a:extLst>
              <a:ext uri="{FF2B5EF4-FFF2-40B4-BE49-F238E27FC236}">
                <a16:creationId xmlns:a16="http://schemas.microsoft.com/office/drawing/2014/main" id="{F84B9961-9A0D-429F-B2D3-3788AC60E43C}"/>
              </a:ext>
            </a:extLst>
          </p:cNvPr>
          <p:cNvPicPr>
            <a:picLocks noGrp="1" noChangeAspect="1"/>
          </p:cNvPicPr>
          <p:nvPr>
            <p:ph type="pic" sz="quarter" idx="14"/>
          </p:nvPr>
        </p:nvPicPr>
        <p:blipFill rotWithShape="1">
          <a:blip r:embed="rId2"/>
          <a:srcRect l="60022" r="1506"/>
          <a:stretch/>
        </p:blipFill>
        <p:spPr bwMode="gray">
          <a:xfrm>
            <a:off x="8234272" y="0"/>
            <a:ext cx="3957728" cy="6858000"/>
          </a:xfrm>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Open Business Model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Von welchem Mehrwert können wir bei einem Einbezug von Partnern profitieren?</a:t>
            </a:r>
          </a:p>
          <a:p>
            <a:pPr>
              <a:lnSpc>
                <a:spcPct val="90000"/>
              </a:lnSpc>
              <a:spcAft>
                <a:spcPts val="1000"/>
              </a:spcAft>
            </a:pPr>
            <a:r>
              <a:rPr lang="de-DE" sz="1600" dirty="0">
                <a:solidFill>
                  <a:schemeClr val="bg1"/>
                </a:solidFill>
              </a:rPr>
              <a:t>In welchen unserer Bereiche lohnt sich eine Öffnung?</a:t>
            </a:r>
          </a:p>
          <a:p>
            <a:pPr>
              <a:lnSpc>
                <a:spcPct val="90000"/>
              </a:lnSpc>
              <a:spcAft>
                <a:spcPts val="1000"/>
              </a:spcAft>
            </a:pPr>
            <a:r>
              <a:rPr lang="de-DE" sz="1600" dirty="0">
                <a:solidFill>
                  <a:schemeClr val="bg1"/>
                </a:solidFill>
              </a:rPr>
              <a:t>Wie können alle Beteiligten innerhalb der Kooperation profitieren und wie werden die Erlöse aufgeteilt?</a:t>
            </a:r>
          </a:p>
          <a:p>
            <a:pPr>
              <a:lnSpc>
                <a:spcPct val="90000"/>
              </a:lnSpc>
              <a:spcAft>
                <a:spcPts val="1000"/>
              </a:spcAft>
            </a:pPr>
            <a:r>
              <a:rPr lang="de-DE" sz="1600" dirty="0">
                <a:solidFill>
                  <a:schemeClr val="bg1"/>
                </a:solidFill>
              </a:rPr>
              <a:t>Eignet sich unser Geschäfts-modell auch für unsere potentiellen Partner?</a:t>
            </a:r>
          </a:p>
        </p:txBody>
      </p:sp>
      <p:sp>
        <p:nvSpPr>
          <p:cNvPr id="11" name="Inhaltsplatzhalter 25">
            <a:extLst>
              <a:ext uri="{FF2B5EF4-FFF2-40B4-BE49-F238E27FC236}">
                <a16:creationId xmlns:a16="http://schemas.microsoft.com/office/drawing/2014/main" id="{88F1794F-8DC1-492B-B4A1-FB457862E8A2}"/>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Eli Lilly </a:t>
            </a:r>
          </a:p>
        </p:txBody>
      </p:sp>
      <p:cxnSp>
        <p:nvCxnSpPr>
          <p:cNvPr id="13" name="Gerader Verbinder 12">
            <a:extLst>
              <a:ext uri="{FF2B5EF4-FFF2-40B4-BE49-F238E27FC236}">
                <a16:creationId xmlns:a16="http://schemas.microsoft.com/office/drawing/2014/main" id="{1C757C5A-C4CA-4EFE-BDA9-95A97EAF75EA}"/>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9" name="Grafik 17">
            <a:extLst>
              <a:ext uri="{FF2B5EF4-FFF2-40B4-BE49-F238E27FC236}">
                <a16:creationId xmlns:a16="http://schemas.microsoft.com/office/drawing/2014/main" id="{0D92D8B7-1015-477C-9EE8-DFE7839DE3D7}"/>
              </a:ext>
            </a:extLst>
          </p:cNvPr>
          <p:cNvSpPr>
            <a:spLocks noChangeAspect="1"/>
          </p:cNvSpPr>
          <p:nvPr/>
        </p:nvSpPr>
        <p:spPr bwMode="gray">
          <a:xfrm>
            <a:off x="540070" y="1921402"/>
            <a:ext cx="900000" cy="490598"/>
          </a:xfrm>
          <a:custGeom>
            <a:avLst/>
            <a:gdLst>
              <a:gd name="connsiteX0" fmla="*/ 349910 w 506977"/>
              <a:gd name="connsiteY0" fmla="*/ 161325 h 276358"/>
              <a:gd name="connsiteX1" fmla="*/ 358988 w 506977"/>
              <a:gd name="connsiteY1" fmla="*/ 154457 h 276358"/>
              <a:gd name="connsiteX2" fmla="*/ 402698 w 506977"/>
              <a:gd name="connsiteY2" fmla="*/ 105118 h 276358"/>
              <a:gd name="connsiteX3" fmla="*/ 403108 w 506977"/>
              <a:gd name="connsiteY3" fmla="*/ 102918 h 276358"/>
              <a:gd name="connsiteX4" fmla="*/ 401526 w 506977"/>
              <a:gd name="connsiteY4" fmla="*/ 100975 h 276358"/>
              <a:gd name="connsiteX5" fmla="*/ 349301 w 506977"/>
              <a:gd name="connsiteY5" fmla="*/ 161544 h 276358"/>
              <a:gd name="connsiteX6" fmla="*/ 349301 w 506977"/>
              <a:gd name="connsiteY6" fmla="*/ 161639 h 276358"/>
              <a:gd name="connsiteX7" fmla="*/ 349910 w 506977"/>
              <a:gd name="connsiteY7" fmla="*/ 161325 h 276358"/>
              <a:gd name="connsiteX8" fmla="*/ 265652 w 506977"/>
              <a:gd name="connsiteY8" fmla="*/ 157477 h 276358"/>
              <a:gd name="connsiteX9" fmla="*/ 334375 w 506977"/>
              <a:gd name="connsiteY9" fmla="*/ 84182 h 276358"/>
              <a:gd name="connsiteX10" fmla="*/ 334575 w 506977"/>
              <a:gd name="connsiteY10" fmla="*/ 82820 h 276358"/>
              <a:gd name="connsiteX11" fmla="*/ 332813 w 506977"/>
              <a:gd name="connsiteY11" fmla="*/ 81029 h 276358"/>
              <a:gd name="connsiteX12" fmla="*/ 265652 w 506977"/>
              <a:gd name="connsiteY12" fmla="*/ 157477 h 276358"/>
              <a:gd name="connsiteX13" fmla="*/ 70552 w 506977"/>
              <a:gd name="connsiteY13" fmla="*/ 178575 h 276358"/>
              <a:gd name="connsiteX14" fmla="*/ 37595 w 506977"/>
              <a:gd name="connsiteY14" fmla="*/ 167669 h 276358"/>
              <a:gd name="connsiteX15" fmla="*/ 19155 w 506977"/>
              <a:gd name="connsiteY15" fmla="*/ 177660 h 276358"/>
              <a:gd name="connsiteX16" fmla="*/ 37652 w 506977"/>
              <a:gd name="connsiteY16" fmla="*/ 186852 h 276358"/>
              <a:gd name="connsiteX17" fmla="*/ 70552 w 506977"/>
              <a:gd name="connsiteY17" fmla="*/ 178575 h 276358"/>
              <a:gd name="connsiteX18" fmla="*/ 167888 w 506977"/>
              <a:gd name="connsiteY18" fmla="*/ 103280 h 276358"/>
              <a:gd name="connsiteX19" fmla="*/ 228400 w 506977"/>
              <a:gd name="connsiteY19" fmla="*/ 64760 h 276358"/>
              <a:gd name="connsiteX20" fmla="*/ 255213 w 506977"/>
              <a:gd name="connsiteY20" fmla="*/ 23813 h 276358"/>
              <a:gd name="connsiteX21" fmla="*/ 251993 w 506977"/>
              <a:gd name="connsiteY21" fmla="*/ 20641 h 276358"/>
              <a:gd name="connsiteX22" fmla="*/ 214408 w 506977"/>
              <a:gd name="connsiteY22" fmla="*/ 47425 h 276358"/>
              <a:gd name="connsiteX23" fmla="*/ 167888 w 506977"/>
              <a:gd name="connsiteY23" fmla="*/ 103280 h 276358"/>
              <a:gd name="connsiteX24" fmla="*/ 506978 w 506977"/>
              <a:gd name="connsiteY24" fmla="*/ 158353 h 276358"/>
              <a:gd name="connsiteX25" fmla="*/ 410318 w 506977"/>
              <a:gd name="connsiteY25" fmla="*/ 276358 h 276358"/>
              <a:gd name="connsiteX26" fmla="*/ 390335 w 506977"/>
              <a:gd name="connsiteY26" fmla="*/ 271205 h 276358"/>
              <a:gd name="connsiteX27" fmla="*/ 438455 w 506977"/>
              <a:gd name="connsiteY27" fmla="*/ 201178 h 276358"/>
              <a:gd name="connsiteX28" fmla="*/ 425025 w 506977"/>
              <a:gd name="connsiteY28" fmla="*/ 203587 h 276358"/>
              <a:gd name="connsiteX29" fmla="*/ 411728 w 506977"/>
              <a:gd name="connsiteY29" fmla="*/ 198444 h 276358"/>
              <a:gd name="connsiteX30" fmla="*/ 408737 w 506977"/>
              <a:gd name="connsiteY30" fmla="*/ 189119 h 276358"/>
              <a:gd name="connsiteX31" fmla="*/ 408908 w 506977"/>
              <a:gd name="connsiteY31" fmla="*/ 186557 h 276358"/>
              <a:gd name="connsiteX32" fmla="*/ 359016 w 506977"/>
              <a:gd name="connsiteY32" fmla="*/ 203578 h 276358"/>
              <a:gd name="connsiteX33" fmla="*/ 332680 w 506977"/>
              <a:gd name="connsiteY33" fmla="*/ 189414 h 276358"/>
              <a:gd name="connsiteX34" fmla="*/ 279930 w 506977"/>
              <a:gd name="connsiteY34" fmla="*/ 203578 h 276358"/>
              <a:gd name="connsiteX35" fmla="*/ 248898 w 506977"/>
              <a:gd name="connsiteY35" fmla="*/ 187643 h 276358"/>
              <a:gd name="connsiteX36" fmla="*/ 200063 w 506977"/>
              <a:gd name="connsiteY36" fmla="*/ 203578 h 276358"/>
              <a:gd name="connsiteX37" fmla="*/ 182737 w 506977"/>
              <a:gd name="connsiteY37" fmla="*/ 197539 h 276358"/>
              <a:gd name="connsiteX38" fmla="*/ 178213 w 506977"/>
              <a:gd name="connsiteY38" fmla="*/ 186185 h 276358"/>
              <a:gd name="connsiteX39" fmla="*/ 129188 w 506977"/>
              <a:gd name="connsiteY39" fmla="*/ 203578 h 276358"/>
              <a:gd name="connsiteX40" fmla="*/ 87611 w 506977"/>
              <a:gd name="connsiteY40" fmla="*/ 190605 h 276358"/>
              <a:gd name="connsiteX41" fmla="*/ 36195 w 506977"/>
              <a:gd name="connsiteY41" fmla="*/ 203578 h 276358"/>
              <a:gd name="connsiteX42" fmla="*/ 0 w 506977"/>
              <a:gd name="connsiteY42" fmla="*/ 177956 h 276358"/>
              <a:gd name="connsiteX43" fmla="*/ 39081 w 506977"/>
              <a:gd name="connsiteY43" fmla="*/ 151067 h 276358"/>
              <a:gd name="connsiteX44" fmla="*/ 87954 w 506977"/>
              <a:gd name="connsiteY44" fmla="*/ 167411 h 276358"/>
              <a:gd name="connsiteX45" fmla="*/ 123844 w 506977"/>
              <a:gd name="connsiteY45" fmla="*/ 129359 h 276358"/>
              <a:gd name="connsiteX46" fmla="*/ 115110 w 506977"/>
              <a:gd name="connsiteY46" fmla="*/ 129607 h 276358"/>
              <a:gd name="connsiteX47" fmla="*/ 55817 w 506977"/>
              <a:gd name="connsiteY47" fmla="*/ 108623 h 276358"/>
              <a:gd name="connsiteX48" fmla="*/ 46425 w 506977"/>
              <a:gd name="connsiteY48" fmla="*/ 83820 h 276358"/>
              <a:gd name="connsiteX49" fmla="*/ 131693 w 506977"/>
              <a:gd name="connsiteY49" fmla="*/ 15764 h 276358"/>
              <a:gd name="connsiteX50" fmla="*/ 139094 w 506977"/>
              <a:gd name="connsiteY50" fmla="*/ 31775 h 276358"/>
              <a:gd name="connsiteX51" fmla="*/ 67056 w 506977"/>
              <a:gd name="connsiteY51" fmla="*/ 82344 h 276358"/>
              <a:gd name="connsiteX52" fmla="*/ 119501 w 506977"/>
              <a:gd name="connsiteY52" fmla="*/ 112300 h 276358"/>
              <a:gd name="connsiteX53" fmla="*/ 137779 w 506977"/>
              <a:gd name="connsiteY53" fmla="*/ 110881 h 276358"/>
              <a:gd name="connsiteX54" fmla="*/ 258966 w 506977"/>
              <a:gd name="connsiteY54" fmla="*/ 0 h 276358"/>
              <a:gd name="connsiteX55" fmla="*/ 277663 w 506977"/>
              <a:gd name="connsiteY55" fmla="*/ 17450 h 276358"/>
              <a:gd name="connsiteX56" fmla="*/ 248488 w 506977"/>
              <a:gd name="connsiteY56" fmla="*/ 71628 h 276358"/>
              <a:gd name="connsiteX57" fmla="*/ 152029 w 506977"/>
              <a:gd name="connsiteY57" fmla="*/ 125778 h 276358"/>
              <a:gd name="connsiteX58" fmla="*/ 105051 w 506977"/>
              <a:gd name="connsiteY58" fmla="*/ 178727 h 276358"/>
              <a:gd name="connsiteX59" fmla="*/ 132102 w 506977"/>
              <a:gd name="connsiteY59" fmla="*/ 186433 h 276358"/>
              <a:gd name="connsiteX60" fmla="*/ 199158 w 506977"/>
              <a:gd name="connsiteY60" fmla="*/ 144856 h 276358"/>
              <a:gd name="connsiteX61" fmla="*/ 199816 w 506977"/>
              <a:gd name="connsiteY61" fmla="*/ 144218 h 276358"/>
              <a:gd name="connsiteX62" fmla="*/ 214332 w 506977"/>
              <a:gd name="connsiteY62" fmla="*/ 155572 h 276358"/>
              <a:gd name="connsiteX63" fmla="*/ 213665 w 506977"/>
              <a:gd name="connsiteY63" fmla="*/ 156372 h 276358"/>
              <a:gd name="connsiteX64" fmla="*/ 197844 w 506977"/>
              <a:gd name="connsiteY64" fmla="*/ 181385 h 276358"/>
              <a:gd name="connsiteX65" fmla="*/ 204511 w 506977"/>
              <a:gd name="connsiteY65" fmla="*/ 186461 h 276358"/>
              <a:gd name="connsiteX66" fmla="*/ 245516 w 506977"/>
              <a:gd name="connsiteY66" fmla="*/ 169869 h 276358"/>
              <a:gd name="connsiteX67" fmla="*/ 245516 w 506977"/>
              <a:gd name="connsiteY67" fmla="*/ 169726 h 276358"/>
              <a:gd name="connsiteX68" fmla="*/ 339947 w 506977"/>
              <a:gd name="connsiteY68" fmla="*/ 62998 h 276358"/>
              <a:gd name="connsiteX69" fmla="*/ 355483 w 506977"/>
              <a:gd name="connsiteY69" fmla="*/ 76524 h 276358"/>
              <a:gd name="connsiteX70" fmla="*/ 265909 w 506977"/>
              <a:gd name="connsiteY70" fmla="*/ 177737 h 276358"/>
              <a:gd name="connsiteX71" fmla="*/ 265909 w 506977"/>
              <a:gd name="connsiteY71" fmla="*/ 177765 h 276358"/>
              <a:gd name="connsiteX72" fmla="*/ 285712 w 506977"/>
              <a:gd name="connsiteY72" fmla="*/ 186519 h 276358"/>
              <a:gd name="connsiteX73" fmla="*/ 329937 w 506977"/>
              <a:gd name="connsiteY73" fmla="*/ 172612 h 276358"/>
              <a:gd name="connsiteX74" fmla="*/ 360293 w 506977"/>
              <a:gd name="connsiteY74" fmla="*/ 110538 h 276358"/>
              <a:gd name="connsiteX75" fmla="*/ 409004 w 506977"/>
              <a:gd name="connsiteY75" fmla="*/ 82896 h 276358"/>
              <a:gd name="connsiteX76" fmla="*/ 423986 w 506977"/>
              <a:gd name="connsiteY76" fmla="*/ 96222 h 276358"/>
              <a:gd name="connsiteX77" fmla="*/ 350958 w 506977"/>
              <a:gd name="connsiteY77" fmla="*/ 179251 h 276358"/>
              <a:gd name="connsiteX78" fmla="*/ 364569 w 506977"/>
              <a:gd name="connsiteY78" fmla="*/ 186461 h 276358"/>
              <a:gd name="connsiteX79" fmla="*/ 428111 w 506977"/>
              <a:gd name="connsiteY79" fmla="*/ 149895 h 276358"/>
              <a:gd name="connsiteX80" fmla="*/ 443255 w 506977"/>
              <a:gd name="connsiteY80" fmla="*/ 161649 h 276358"/>
              <a:gd name="connsiteX81" fmla="*/ 430454 w 506977"/>
              <a:gd name="connsiteY81" fmla="*/ 183080 h 276358"/>
              <a:gd name="connsiteX82" fmla="*/ 434140 w 506977"/>
              <a:gd name="connsiteY82" fmla="*/ 185776 h 276358"/>
              <a:gd name="connsiteX83" fmla="*/ 492500 w 506977"/>
              <a:gd name="connsiteY83" fmla="*/ 147133 h 276358"/>
              <a:gd name="connsiteX84" fmla="*/ 506978 w 506977"/>
              <a:gd name="connsiteY84" fmla="*/ 158353 h 276358"/>
              <a:gd name="connsiteX85" fmla="*/ 225600 w 506977"/>
              <a:gd name="connsiteY85" fmla="*/ 116034 h 276358"/>
              <a:gd name="connsiteX86" fmla="*/ 238011 w 506977"/>
              <a:gd name="connsiteY86" fmla="*/ 128464 h 276358"/>
              <a:gd name="connsiteX87" fmla="*/ 225600 w 506977"/>
              <a:gd name="connsiteY87" fmla="*/ 140894 h 276358"/>
              <a:gd name="connsiteX88" fmla="*/ 213141 w 506977"/>
              <a:gd name="connsiteY88" fmla="*/ 128464 h 276358"/>
              <a:gd name="connsiteX89" fmla="*/ 225600 w 506977"/>
              <a:gd name="connsiteY89" fmla="*/ 116034 h 27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06977" h="276358">
                <a:moveTo>
                  <a:pt x="349910" y="161325"/>
                </a:moveTo>
                <a:cubicBezTo>
                  <a:pt x="352844" y="159229"/>
                  <a:pt x="356026" y="156791"/>
                  <a:pt x="358988" y="154457"/>
                </a:cubicBezTo>
                <a:cubicBezTo>
                  <a:pt x="381810" y="136198"/>
                  <a:pt x="399240" y="116186"/>
                  <a:pt x="402698" y="105118"/>
                </a:cubicBezTo>
                <a:cubicBezTo>
                  <a:pt x="402803" y="104756"/>
                  <a:pt x="403108" y="103727"/>
                  <a:pt x="403108" y="102918"/>
                </a:cubicBezTo>
                <a:cubicBezTo>
                  <a:pt x="403108" y="101775"/>
                  <a:pt x="402565" y="100975"/>
                  <a:pt x="401526" y="100975"/>
                </a:cubicBezTo>
                <a:cubicBezTo>
                  <a:pt x="391049" y="100975"/>
                  <a:pt x="357435" y="134445"/>
                  <a:pt x="349301" y="161544"/>
                </a:cubicBezTo>
                <a:lnTo>
                  <a:pt x="349301" y="161639"/>
                </a:lnTo>
                <a:lnTo>
                  <a:pt x="349910" y="161325"/>
                </a:lnTo>
                <a:close/>
                <a:moveTo>
                  <a:pt x="265652" y="157477"/>
                </a:moveTo>
                <a:cubicBezTo>
                  <a:pt x="297428" y="133474"/>
                  <a:pt x="330813" y="98527"/>
                  <a:pt x="334375" y="84182"/>
                </a:cubicBezTo>
                <a:cubicBezTo>
                  <a:pt x="334480" y="83715"/>
                  <a:pt x="334585" y="83258"/>
                  <a:pt x="334575" y="82820"/>
                </a:cubicBezTo>
                <a:cubicBezTo>
                  <a:pt x="334528" y="81867"/>
                  <a:pt x="334013" y="81029"/>
                  <a:pt x="332813" y="81029"/>
                </a:cubicBezTo>
                <a:cubicBezTo>
                  <a:pt x="322755" y="81029"/>
                  <a:pt x="276187" y="123977"/>
                  <a:pt x="265652" y="157477"/>
                </a:cubicBezTo>
                <a:moveTo>
                  <a:pt x="70552" y="178575"/>
                </a:moveTo>
                <a:cubicBezTo>
                  <a:pt x="62160" y="172755"/>
                  <a:pt x="49187" y="167669"/>
                  <a:pt x="37595" y="167669"/>
                </a:cubicBezTo>
                <a:cubicBezTo>
                  <a:pt x="26356" y="167669"/>
                  <a:pt x="19155" y="172088"/>
                  <a:pt x="19155" y="177660"/>
                </a:cubicBezTo>
                <a:cubicBezTo>
                  <a:pt x="19155" y="184052"/>
                  <a:pt x="27880" y="186852"/>
                  <a:pt x="37652" y="186852"/>
                </a:cubicBezTo>
                <a:cubicBezTo>
                  <a:pt x="49501" y="186852"/>
                  <a:pt x="60255" y="183652"/>
                  <a:pt x="70552" y="178575"/>
                </a:cubicBezTo>
                <a:moveTo>
                  <a:pt x="167888" y="103280"/>
                </a:moveTo>
                <a:cubicBezTo>
                  <a:pt x="190671" y="95974"/>
                  <a:pt x="212274" y="80705"/>
                  <a:pt x="228400" y="64760"/>
                </a:cubicBezTo>
                <a:cubicBezTo>
                  <a:pt x="243288" y="50006"/>
                  <a:pt x="255213" y="32490"/>
                  <a:pt x="255213" y="23813"/>
                </a:cubicBezTo>
                <a:cubicBezTo>
                  <a:pt x="255213" y="21831"/>
                  <a:pt x="253803" y="20641"/>
                  <a:pt x="251993" y="20641"/>
                </a:cubicBezTo>
                <a:cubicBezTo>
                  <a:pt x="245107" y="20641"/>
                  <a:pt x="232020" y="29794"/>
                  <a:pt x="214408" y="47425"/>
                </a:cubicBezTo>
                <a:cubicBezTo>
                  <a:pt x="200701" y="61170"/>
                  <a:pt x="184728" y="79934"/>
                  <a:pt x="167888" y="103280"/>
                </a:cubicBezTo>
                <a:moveTo>
                  <a:pt x="506978" y="158353"/>
                </a:moveTo>
                <a:cubicBezTo>
                  <a:pt x="487413" y="177822"/>
                  <a:pt x="426453" y="231334"/>
                  <a:pt x="410318" y="276358"/>
                </a:cubicBezTo>
                <a:lnTo>
                  <a:pt x="390335" y="271205"/>
                </a:lnTo>
                <a:cubicBezTo>
                  <a:pt x="396869" y="252555"/>
                  <a:pt x="416538" y="223552"/>
                  <a:pt x="438455" y="201178"/>
                </a:cubicBezTo>
                <a:cubicBezTo>
                  <a:pt x="433788" y="202930"/>
                  <a:pt x="428930" y="203587"/>
                  <a:pt x="425025" y="203587"/>
                </a:cubicBezTo>
                <a:cubicBezTo>
                  <a:pt x="419100" y="203587"/>
                  <a:pt x="414499" y="201797"/>
                  <a:pt x="411728" y="198444"/>
                </a:cubicBezTo>
                <a:cubicBezTo>
                  <a:pt x="409747" y="196025"/>
                  <a:pt x="408737" y="192872"/>
                  <a:pt x="408737" y="189119"/>
                </a:cubicBezTo>
                <a:cubicBezTo>
                  <a:pt x="408737" y="188300"/>
                  <a:pt x="408794" y="187481"/>
                  <a:pt x="408908" y="186557"/>
                </a:cubicBezTo>
                <a:cubicBezTo>
                  <a:pt x="389658" y="198282"/>
                  <a:pt x="374180" y="203578"/>
                  <a:pt x="359016" y="203578"/>
                </a:cubicBezTo>
                <a:cubicBezTo>
                  <a:pt x="347215" y="203578"/>
                  <a:pt x="337280" y="198434"/>
                  <a:pt x="332680" y="189414"/>
                </a:cubicBezTo>
                <a:cubicBezTo>
                  <a:pt x="313573" y="198892"/>
                  <a:pt x="295246" y="203578"/>
                  <a:pt x="279930" y="203578"/>
                </a:cubicBezTo>
                <a:cubicBezTo>
                  <a:pt x="265671" y="203578"/>
                  <a:pt x="254175" y="197930"/>
                  <a:pt x="248898" y="187643"/>
                </a:cubicBezTo>
                <a:cubicBezTo>
                  <a:pt x="229581" y="198501"/>
                  <a:pt x="213141" y="203578"/>
                  <a:pt x="200063" y="203578"/>
                </a:cubicBezTo>
                <a:cubicBezTo>
                  <a:pt x="192538" y="203578"/>
                  <a:pt x="186566" y="201492"/>
                  <a:pt x="182737" y="197539"/>
                </a:cubicBezTo>
                <a:cubicBezTo>
                  <a:pt x="179918" y="194624"/>
                  <a:pt x="178432" y="190710"/>
                  <a:pt x="178213" y="186185"/>
                </a:cubicBezTo>
                <a:cubicBezTo>
                  <a:pt x="165830" y="194348"/>
                  <a:pt x="147733" y="203578"/>
                  <a:pt x="129188" y="203578"/>
                </a:cubicBezTo>
                <a:cubicBezTo>
                  <a:pt x="110214" y="203578"/>
                  <a:pt x="97488" y="197063"/>
                  <a:pt x="87611" y="190605"/>
                </a:cubicBezTo>
                <a:cubicBezTo>
                  <a:pt x="71857" y="199330"/>
                  <a:pt x="54521" y="203578"/>
                  <a:pt x="36195" y="203578"/>
                </a:cubicBezTo>
                <a:cubicBezTo>
                  <a:pt x="22346" y="203578"/>
                  <a:pt x="0" y="197815"/>
                  <a:pt x="0" y="177956"/>
                </a:cubicBezTo>
                <a:cubicBezTo>
                  <a:pt x="-29" y="161925"/>
                  <a:pt x="16697" y="151067"/>
                  <a:pt x="39081" y="151067"/>
                </a:cubicBezTo>
                <a:cubicBezTo>
                  <a:pt x="58112" y="151067"/>
                  <a:pt x="76448" y="159087"/>
                  <a:pt x="87954" y="167411"/>
                </a:cubicBezTo>
                <a:cubicBezTo>
                  <a:pt x="98870" y="158715"/>
                  <a:pt x="110328" y="146552"/>
                  <a:pt x="123844" y="129359"/>
                </a:cubicBezTo>
                <a:cubicBezTo>
                  <a:pt x="120872" y="129530"/>
                  <a:pt x="117967" y="129607"/>
                  <a:pt x="115110" y="129607"/>
                </a:cubicBezTo>
                <a:cubicBezTo>
                  <a:pt x="89230" y="129607"/>
                  <a:pt x="67618" y="121977"/>
                  <a:pt x="55817" y="108623"/>
                </a:cubicBezTo>
                <a:cubicBezTo>
                  <a:pt x="49444" y="101403"/>
                  <a:pt x="46425" y="92935"/>
                  <a:pt x="46425" y="83820"/>
                </a:cubicBezTo>
                <a:cubicBezTo>
                  <a:pt x="46425" y="47816"/>
                  <a:pt x="91907" y="19879"/>
                  <a:pt x="131693" y="15764"/>
                </a:cubicBezTo>
                <a:cubicBezTo>
                  <a:pt x="134322" y="21727"/>
                  <a:pt x="136665" y="26318"/>
                  <a:pt x="139094" y="31775"/>
                </a:cubicBezTo>
                <a:cubicBezTo>
                  <a:pt x="99793" y="36347"/>
                  <a:pt x="67056" y="59607"/>
                  <a:pt x="67056" y="82344"/>
                </a:cubicBezTo>
                <a:cubicBezTo>
                  <a:pt x="67056" y="97288"/>
                  <a:pt x="83849" y="112300"/>
                  <a:pt x="119501" y="112300"/>
                </a:cubicBezTo>
                <a:cubicBezTo>
                  <a:pt x="125606" y="112300"/>
                  <a:pt x="131740" y="111709"/>
                  <a:pt x="137779" y="110881"/>
                </a:cubicBezTo>
                <a:cubicBezTo>
                  <a:pt x="169250" y="67447"/>
                  <a:pt x="217465" y="0"/>
                  <a:pt x="258966" y="0"/>
                </a:cubicBezTo>
                <a:cubicBezTo>
                  <a:pt x="271243" y="0"/>
                  <a:pt x="277663" y="7468"/>
                  <a:pt x="277663" y="17450"/>
                </a:cubicBezTo>
                <a:cubicBezTo>
                  <a:pt x="277663" y="37986"/>
                  <a:pt x="259994" y="60093"/>
                  <a:pt x="248488" y="71628"/>
                </a:cubicBezTo>
                <a:cubicBezTo>
                  <a:pt x="230410" y="89792"/>
                  <a:pt x="197701" y="116824"/>
                  <a:pt x="152029" y="125778"/>
                </a:cubicBezTo>
                <a:cubicBezTo>
                  <a:pt x="134264" y="150495"/>
                  <a:pt x="119663" y="166888"/>
                  <a:pt x="105051" y="178727"/>
                </a:cubicBezTo>
                <a:cubicBezTo>
                  <a:pt x="113900" y="183499"/>
                  <a:pt x="122206" y="186433"/>
                  <a:pt x="132102" y="186433"/>
                </a:cubicBezTo>
                <a:cubicBezTo>
                  <a:pt x="156686" y="186433"/>
                  <a:pt x="180537" y="163935"/>
                  <a:pt x="199158" y="144856"/>
                </a:cubicBezTo>
                <a:lnTo>
                  <a:pt x="199816" y="144218"/>
                </a:lnTo>
                <a:lnTo>
                  <a:pt x="214332" y="155572"/>
                </a:lnTo>
                <a:lnTo>
                  <a:pt x="213665" y="156372"/>
                </a:lnTo>
                <a:cubicBezTo>
                  <a:pt x="205435" y="165811"/>
                  <a:pt x="197844" y="175793"/>
                  <a:pt x="197844" y="181385"/>
                </a:cubicBezTo>
                <a:cubicBezTo>
                  <a:pt x="197844" y="185623"/>
                  <a:pt x="201435" y="186461"/>
                  <a:pt x="204511" y="186461"/>
                </a:cubicBezTo>
                <a:cubicBezTo>
                  <a:pt x="213922" y="186461"/>
                  <a:pt x="228438" y="180365"/>
                  <a:pt x="245516" y="169869"/>
                </a:cubicBezTo>
                <a:lnTo>
                  <a:pt x="245516" y="169726"/>
                </a:lnTo>
                <a:cubicBezTo>
                  <a:pt x="247402" y="127530"/>
                  <a:pt x="304991" y="62998"/>
                  <a:pt x="339947" y="62998"/>
                </a:cubicBezTo>
                <a:cubicBezTo>
                  <a:pt x="349815" y="62998"/>
                  <a:pt x="355483" y="67913"/>
                  <a:pt x="355483" y="76524"/>
                </a:cubicBezTo>
                <a:cubicBezTo>
                  <a:pt x="355483" y="97679"/>
                  <a:pt x="318992" y="143027"/>
                  <a:pt x="265909" y="177737"/>
                </a:cubicBezTo>
                <a:lnTo>
                  <a:pt x="265909" y="177765"/>
                </a:lnTo>
                <a:cubicBezTo>
                  <a:pt x="268653" y="183671"/>
                  <a:pt x="274977" y="186519"/>
                  <a:pt x="285712" y="186519"/>
                </a:cubicBezTo>
                <a:cubicBezTo>
                  <a:pt x="294084" y="186519"/>
                  <a:pt x="310467" y="182785"/>
                  <a:pt x="329937" y="172612"/>
                </a:cubicBezTo>
                <a:cubicBezTo>
                  <a:pt x="332184" y="150752"/>
                  <a:pt x="344576" y="127273"/>
                  <a:pt x="360293" y="110538"/>
                </a:cubicBezTo>
                <a:cubicBezTo>
                  <a:pt x="376057" y="93783"/>
                  <a:pt x="393725" y="82896"/>
                  <a:pt x="409004" y="82896"/>
                </a:cubicBezTo>
                <a:cubicBezTo>
                  <a:pt x="418424" y="82896"/>
                  <a:pt x="423986" y="88078"/>
                  <a:pt x="423986" y="96222"/>
                </a:cubicBezTo>
                <a:cubicBezTo>
                  <a:pt x="423986" y="114671"/>
                  <a:pt x="402565" y="146218"/>
                  <a:pt x="350958" y="179251"/>
                </a:cubicBezTo>
                <a:cubicBezTo>
                  <a:pt x="353244" y="183671"/>
                  <a:pt x="357673" y="186461"/>
                  <a:pt x="364569" y="186461"/>
                </a:cubicBezTo>
                <a:cubicBezTo>
                  <a:pt x="379943" y="186461"/>
                  <a:pt x="407022" y="170059"/>
                  <a:pt x="428111" y="149895"/>
                </a:cubicBezTo>
                <a:lnTo>
                  <a:pt x="443255" y="161649"/>
                </a:lnTo>
                <a:cubicBezTo>
                  <a:pt x="436788" y="169497"/>
                  <a:pt x="430244" y="178118"/>
                  <a:pt x="430454" y="183080"/>
                </a:cubicBezTo>
                <a:cubicBezTo>
                  <a:pt x="430511" y="184690"/>
                  <a:pt x="431597" y="185776"/>
                  <a:pt x="434140" y="185776"/>
                </a:cubicBezTo>
                <a:cubicBezTo>
                  <a:pt x="449685" y="185776"/>
                  <a:pt x="474155" y="165249"/>
                  <a:pt x="492500" y="147133"/>
                </a:cubicBezTo>
                <a:lnTo>
                  <a:pt x="506978" y="158353"/>
                </a:lnTo>
                <a:moveTo>
                  <a:pt x="225600" y="116034"/>
                </a:moveTo>
                <a:cubicBezTo>
                  <a:pt x="232467" y="116034"/>
                  <a:pt x="238011" y="121606"/>
                  <a:pt x="238011" y="128464"/>
                </a:cubicBezTo>
                <a:cubicBezTo>
                  <a:pt x="238011" y="135331"/>
                  <a:pt x="232467" y="140894"/>
                  <a:pt x="225600" y="140894"/>
                </a:cubicBezTo>
                <a:cubicBezTo>
                  <a:pt x="218704" y="140894"/>
                  <a:pt x="213141" y="135331"/>
                  <a:pt x="213141" y="128464"/>
                </a:cubicBezTo>
                <a:cubicBezTo>
                  <a:pt x="213150" y="121606"/>
                  <a:pt x="218713" y="116034"/>
                  <a:pt x="225600" y="116034"/>
                </a:cubicBezTo>
              </a:path>
            </a:pathLst>
          </a:custGeom>
          <a:solidFill>
            <a:srgbClr val="ED1D24"/>
          </a:solidFill>
          <a:ln w="9525" cap="flat">
            <a:noFill/>
            <a:prstDash val="solid"/>
            <a:miter/>
          </a:ln>
        </p:spPr>
        <p:txBody>
          <a:bodyPr lIns="0" tIns="0" rIns="0" bIns="0" rtlCol="0" anchor="ctr"/>
          <a:lstStyle/>
          <a:p>
            <a:endParaRPr lang="de-DE" dirty="0"/>
          </a:p>
        </p:txBody>
      </p:sp>
      <p:grpSp>
        <p:nvGrpSpPr>
          <p:cNvPr id="15" name="Gruppieren 14">
            <a:extLst>
              <a:ext uri="{FF2B5EF4-FFF2-40B4-BE49-F238E27FC236}">
                <a16:creationId xmlns:a16="http://schemas.microsoft.com/office/drawing/2014/main" id="{110660AC-D786-8B84-5A45-120D7A73832E}"/>
              </a:ext>
            </a:extLst>
          </p:cNvPr>
          <p:cNvGrpSpPr/>
          <p:nvPr/>
        </p:nvGrpSpPr>
        <p:grpSpPr bwMode="gray">
          <a:xfrm>
            <a:off x="5200117" y="6241200"/>
            <a:ext cx="1791767" cy="252000"/>
            <a:chOff x="10011075" y="6241200"/>
            <a:chExt cx="1791767" cy="252000"/>
          </a:xfrm>
        </p:grpSpPr>
        <p:sp>
          <p:nvSpPr>
            <p:cNvPr id="16" name="Fußzeile">
              <a:extLst>
                <a:ext uri="{FF2B5EF4-FFF2-40B4-BE49-F238E27FC236}">
                  <a16:creationId xmlns:a16="http://schemas.microsoft.com/office/drawing/2014/main" id="{D1C65D69-BB54-8CDE-B23A-48931CA97A1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7" name="ICON">
              <a:hlinkClick r:id="rId3" action="ppaction://hlinksldjump"/>
              <a:extLst>
                <a:ext uri="{FF2B5EF4-FFF2-40B4-BE49-F238E27FC236}">
                  <a16:creationId xmlns:a16="http://schemas.microsoft.com/office/drawing/2014/main" id="{1C45611F-9D57-B956-565A-5F7608086311}"/>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62389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bwMode="gray">
      <p:bgPr>
        <a:solidFill>
          <a:schemeClr val="tx2">
            <a:lumMod val="75000"/>
          </a:schemeClr>
        </a:solidFill>
        <a:effectLst/>
      </p:bgPr>
    </p:bg>
    <p:spTree>
      <p:nvGrpSpPr>
        <p:cNvPr id="1" name=""/>
        <p:cNvGrpSpPr/>
        <p:nvPr/>
      </p:nvGrpSpPr>
      <p:grpSpPr>
        <a:xfrm>
          <a:off x="0" y="0"/>
          <a:ext cx="0" cy="0"/>
          <a:chOff x="0" y="0"/>
          <a:chExt cx="0" cy="0"/>
        </a:xfrm>
      </p:grpSpPr>
      <p:sp>
        <p:nvSpPr>
          <p:cNvPr id="3" name="Untertitel">
            <a:extLst>
              <a:ext uri="{FF2B5EF4-FFF2-40B4-BE49-F238E27FC236}">
                <a16:creationId xmlns:a16="http://schemas.microsoft.com/office/drawing/2014/main" id="{BCFF2152-6654-4C38-8EF3-421E4287CF68}"/>
              </a:ext>
            </a:extLst>
          </p:cNvPr>
          <p:cNvSpPr>
            <a:spLocks noGrp="1"/>
          </p:cNvSpPr>
          <p:nvPr>
            <p:ph type="body" sz="quarter" idx="13"/>
          </p:nvPr>
        </p:nvSpPr>
        <p:spPr bwMode="gray"/>
        <p:txBody>
          <a:bodyPr/>
          <a:lstStyle/>
          <a:p>
            <a:r>
              <a:rPr lang="de-DE" dirty="0">
                <a:solidFill>
                  <a:schemeClr val="bg1">
                    <a:lumMod val="75000"/>
                  </a:schemeClr>
                </a:solidFill>
              </a:rPr>
              <a:t>Übersicht</a:t>
            </a:r>
          </a:p>
        </p:txBody>
      </p:sp>
      <p:sp>
        <p:nvSpPr>
          <p:cNvPr id="4" name="Inhalt">
            <a:extLst>
              <a:ext uri="{FF2B5EF4-FFF2-40B4-BE49-F238E27FC236}">
                <a16:creationId xmlns:a16="http://schemas.microsoft.com/office/drawing/2014/main" id="{72C52833-A3EE-4731-AAFC-EC772340F832}"/>
              </a:ext>
            </a:extLst>
          </p:cNvPr>
          <p:cNvSpPr>
            <a:spLocks noGrp="1"/>
          </p:cNvSpPr>
          <p:nvPr>
            <p:ph idx="1"/>
          </p:nvPr>
        </p:nvSpPr>
        <p:spPr bwMode="gray"/>
        <p:txBody>
          <a:bodyPr numCol="3"/>
          <a:lstStyle/>
          <a:p>
            <a:pPr>
              <a:lnSpc>
                <a:spcPct val="110000"/>
              </a:lnSpc>
              <a:spcAft>
                <a:spcPts val="0"/>
              </a:spcAft>
              <a:buFont typeface="+mj-lt"/>
              <a:buAutoNum type="arabicPeriod"/>
            </a:pPr>
            <a:r>
              <a:rPr lang="de-DE" sz="1400" dirty="0">
                <a:solidFill>
                  <a:schemeClr val="bg1">
                    <a:lumMod val="65000"/>
                  </a:schemeClr>
                </a:solidFill>
                <a:hlinkClick r:id="rId3" action="ppaction://hlinksldjump"/>
              </a:rPr>
              <a:t>Add-On</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 action="ppaction://hlinksldjump"/>
              </a:rPr>
              <a:t>Affiliate Marketing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5" action="ppaction://hlinksldjump"/>
              </a:rPr>
              <a:t>Aikido</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6" action="ppaction://hlinksldjump"/>
              </a:rPr>
              <a:t>Cash Machine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7" action="ppaction://hlinksldjump"/>
              </a:rPr>
              <a:t>Cross Selling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8" action="ppaction://hlinksldjump"/>
              </a:rPr>
              <a:t>Crowdfunding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9" action="ppaction://hlinksldjump"/>
              </a:rPr>
              <a:t>Crowdsourcing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0" action="ppaction://hlinksldjump"/>
              </a:rPr>
              <a:t>Customer Loyalty</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1" action="ppaction://hlinksldjump"/>
              </a:rPr>
              <a:t>Direct Selling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2" action="ppaction://hlinksldjump"/>
              </a:rPr>
              <a:t>E-Commerce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3" action="ppaction://hlinksldjump"/>
              </a:rPr>
              <a:t>Early Access</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4" action="ppaction://hlinksldjump"/>
              </a:rPr>
              <a:t>Experience Selling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5" action="ppaction://hlinksldjump"/>
              </a:rPr>
              <a:t>Flatrate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6" action="ppaction://hlinksldjump"/>
              </a:rPr>
              <a:t>Fractionalized Ownership</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7" action="ppaction://hlinksldjump"/>
              </a:rPr>
              <a:t>Franchising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8" action="ppaction://hlinksldjump"/>
              </a:rPr>
              <a:t>Free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19" action="ppaction://hlinksldjump"/>
              </a:rPr>
              <a:t>Freemium</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0" action="ppaction://hlinksldjump"/>
              </a:rPr>
              <a:t>From Push To Pull</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1" action="ppaction://hlinksldjump"/>
              </a:rPr>
              <a:t>Guaranteed Availability</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2" action="ppaction://hlinksldjump"/>
              </a:rPr>
              <a:t>Hidden Revenue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3" action="ppaction://hlinksldjump"/>
              </a:rPr>
              <a:t>Hook</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4" action="ppaction://hlinksldjump"/>
              </a:rPr>
              <a:t>Ingredient Branding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5" action="ppaction://hlinksldjump"/>
              </a:rPr>
              <a:t>Layer Player</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6" action="ppaction://hlinksldjump"/>
              </a:rPr>
              <a:t>Leverage Customer Data</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7" action="ppaction://hlinksldjump"/>
              </a:rPr>
              <a:t>Lock In</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8" action="ppaction://hlinksldjump"/>
              </a:rPr>
              <a:t>Long Tail</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29" action="ppaction://hlinksldjump"/>
              </a:rPr>
              <a:t>Make More of It</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0" action="ppaction://hlinksldjump"/>
              </a:rPr>
              <a:t>Mass Customizations</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1" action="ppaction://hlinksldjump"/>
              </a:rPr>
              <a:t>No Frills</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2" action="ppaction://hlinksldjump"/>
              </a:rPr>
              <a:t>On Demand</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3" action="ppaction://hlinksldjump"/>
              </a:rPr>
              <a:t>Open Business Model</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4" action="ppaction://hlinksldjump"/>
              </a:rPr>
              <a:t>Open Source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5" action="ppaction://hlinksldjump"/>
              </a:rPr>
              <a:t>Pay per Use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6" action="ppaction://hlinksldjump"/>
              </a:rPr>
              <a:t>Pay What You Want</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7" action="ppaction://hlinksldjump"/>
              </a:rPr>
              <a:t>Peer to Peer</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8" action="ppaction://hlinksldjump"/>
              </a:rPr>
              <a:t>Razor and Blade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39" action="ppaction://hlinksldjump"/>
              </a:rPr>
              <a:t>Rent Instead of Buy</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0" action="ppaction://hlinksldjump"/>
              </a:rPr>
              <a:t>Revenue Sharing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1" action="ppaction://hlinksldjump"/>
              </a:rPr>
              <a:t>Reverse Engineering</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2" action="ppaction://hlinksldjump"/>
              </a:rPr>
              <a:t>Robin Hood</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3" action="ppaction://hlinksldjump"/>
              </a:rPr>
              <a:t>Self Service</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4" action="ppaction://hlinksldjump"/>
              </a:rPr>
              <a:t>Sharing Economy</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5" action="ppaction://hlinksldjump"/>
              </a:rPr>
              <a:t>Shop in Shop</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6" action="ppaction://hlinksldjump"/>
              </a:rPr>
              <a:t>Solution Provider</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7" action="ppaction://hlinksldjump"/>
              </a:rPr>
              <a:t>Subscription</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8" action="ppaction://hlinksldjump"/>
              </a:rPr>
              <a:t>Target the Poor</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49" action="ppaction://hlinksldjump"/>
              </a:rPr>
              <a:t>Trash to Cash</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50" action="ppaction://hlinksldjump"/>
              </a:rPr>
              <a:t>Two Sided Market</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51" action="ppaction://hlinksldjump"/>
              </a:rPr>
              <a:t>Ultimate Luxury</a:t>
            </a:r>
            <a:endParaRPr lang="de-DE" sz="1400" dirty="0">
              <a:solidFill>
                <a:schemeClr val="bg1">
                  <a:lumMod val="65000"/>
                </a:schemeClr>
              </a:solidFill>
            </a:endParaRPr>
          </a:p>
          <a:p>
            <a:pPr>
              <a:lnSpc>
                <a:spcPct val="110000"/>
              </a:lnSpc>
              <a:spcAft>
                <a:spcPts val="0"/>
              </a:spcAft>
              <a:buFont typeface="+mj-lt"/>
              <a:buAutoNum type="arabicPeriod"/>
            </a:pPr>
            <a:r>
              <a:rPr lang="de-DE" sz="1400" dirty="0">
                <a:solidFill>
                  <a:schemeClr val="bg1">
                    <a:lumMod val="65000"/>
                  </a:schemeClr>
                </a:solidFill>
                <a:hlinkClick r:id="rId52" action="ppaction://hlinksldjump"/>
              </a:rPr>
              <a:t>White Label</a:t>
            </a:r>
            <a:endParaRPr lang="de-DE" sz="1400" dirty="0">
              <a:solidFill>
                <a:schemeClr val="bg1">
                  <a:lumMod val="65000"/>
                </a:schemeClr>
              </a:solidFill>
            </a:endParaRPr>
          </a:p>
        </p:txBody>
      </p:sp>
      <p:sp>
        <p:nvSpPr>
          <p:cNvPr id="2" name="Titel">
            <a:extLst>
              <a:ext uri="{FF2B5EF4-FFF2-40B4-BE49-F238E27FC236}">
                <a16:creationId xmlns:a16="http://schemas.microsoft.com/office/drawing/2014/main" id="{7BB7F588-DBD9-43AC-9106-BE00E9EA6BFC}"/>
              </a:ext>
            </a:extLst>
          </p:cNvPr>
          <p:cNvSpPr>
            <a:spLocks noGrp="1"/>
          </p:cNvSpPr>
          <p:nvPr>
            <p:ph type="title"/>
          </p:nvPr>
        </p:nvSpPr>
        <p:spPr bwMode="gray"/>
        <p:txBody>
          <a:bodyPr/>
          <a:lstStyle/>
          <a:p>
            <a:r>
              <a:rPr lang="de-DE" cap="all" dirty="0">
                <a:solidFill>
                  <a:schemeClr val="bg1"/>
                </a:solidFill>
              </a:rPr>
              <a:t>50 Geschäftsmodelle</a:t>
            </a:r>
          </a:p>
        </p:txBody>
      </p:sp>
      <p:sp>
        <p:nvSpPr>
          <p:cNvPr id="5" name="Textfeld 4">
            <a:extLst>
              <a:ext uri="{FF2B5EF4-FFF2-40B4-BE49-F238E27FC236}">
                <a16:creationId xmlns:a16="http://schemas.microsoft.com/office/drawing/2014/main" id="{98FAB4FE-DA77-4992-9B6C-27F29800B435}"/>
              </a:ext>
            </a:extLst>
          </p:cNvPr>
          <p:cNvSpPr txBox="1"/>
          <p:nvPr/>
        </p:nvSpPr>
        <p:spPr bwMode="gray">
          <a:xfrm>
            <a:off x="10177391" y="4806000"/>
            <a:ext cx="2014609" cy="1333012"/>
          </a:xfrm>
          <a:prstGeom prst="rect">
            <a:avLst/>
          </a:prstGeom>
          <a:solidFill>
            <a:srgbClr val="FFFF00"/>
          </a:solidFill>
        </p:spPr>
        <p:txBody>
          <a:bodyPr wrap="none" lIns="180000" tIns="180000" rIns="180000" bIns="180000" rtlCol="0" anchor="b" anchorCtr="0">
            <a:spAutoFit/>
          </a:bodyPr>
          <a:lstStyle/>
          <a:p>
            <a:pPr algn="r">
              <a:lnSpc>
                <a:spcPct val="90000"/>
              </a:lnSpc>
              <a:spcAft>
                <a:spcPts val="1000"/>
              </a:spcAft>
            </a:pPr>
            <a:r>
              <a:rPr lang="de-DE" sz="1400" dirty="0">
                <a:solidFill>
                  <a:prstClr val="black"/>
                </a:solidFill>
                <a:highlight>
                  <a:srgbClr val="FFFF00"/>
                </a:highlight>
                <a:latin typeface="Calibri Light"/>
              </a:rPr>
              <a:t>Tipp: Gehen Sie in den </a:t>
            </a:r>
            <a:br>
              <a:rPr lang="de-DE" sz="1400" dirty="0">
                <a:solidFill>
                  <a:prstClr val="black"/>
                </a:solidFill>
                <a:highlight>
                  <a:srgbClr val="FFFF00"/>
                </a:highlight>
                <a:latin typeface="Calibri Light"/>
              </a:rPr>
            </a:br>
            <a:r>
              <a:rPr lang="de-DE" sz="1400" dirty="0">
                <a:solidFill>
                  <a:prstClr val="black"/>
                </a:solidFill>
                <a:highlight>
                  <a:srgbClr val="FFFF00"/>
                </a:highlight>
                <a:latin typeface="Calibri Light"/>
              </a:rPr>
              <a:t>Präsentationsmodus </a:t>
            </a:r>
            <a:br>
              <a:rPr lang="de-DE" sz="1400" dirty="0">
                <a:solidFill>
                  <a:prstClr val="black"/>
                </a:solidFill>
                <a:highlight>
                  <a:srgbClr val="FFFF00"/>
                </a:highlight>
                <a:latin typeface="Calibri Light"/>
              </a:rPr>
            </a:br>
            <a:r>
              <a:rPr lang="de-DE" sz="1400" dirty="0">
                <a:solidFill>
                  <a:prstClr val="black"/>
                </a:solidFill>
                <a:highlight>
                  <a:srgbClr val="FFFF00"/>
                </a:highlight>
                <a:latin typeface="Calibri Light"/>
              </a:rPr>
              <a:t>(Shift+F5), um direkt </a:t>
            </a:r>
            <a:br>
              <a:rPr lang="de-DE" sz="1400" dirty="0">
                <a:solidFill>
                  <a:prstClr val="black"/>
                </a:solidFill>
                <a:highlight>
                  <a:srgbClr val="FFFF00"/>
                </a:highlight>
                <a:latin typeface="Calibri Light"/>
              </a:rPr>
            </a:br>
            <a:r>
              <a:rPr lang="de-DE" sz="1400" dirty="0">
                <a:solidFill>
                  <a:prstClr val="black"/>
                </a:solidFill>
                <a:highlight>
                  <a:srgbClr val="FFFF00"/>
                </a:highlight>
                <a:latin typeface="Calibri Light"/>
              </a:rPr>
              <a:t>auf ein bestimmtes </a:t>
            </a:r>
            <a:br>
              <a:rPr lang="de-DE" sz="1400" dirty="0">
                <a:solidFill>
                  <a:prstClr val="black"/>
                </a:solidFill>
                <a:highlight>
                  <a:srgbClr val="FFFF00"/>
                </a:highlight>
                <a:latin typeface="Calibri Light"/>
              </a:rPr>
            </a:br>
            <a:r>
              <a:rPr lang="de-DE" sz="1400" dirty="0">
                <a:solidFill>
                  <a:prstClr val="black"/>
                </a:solidFill>
                <a:highlight>
                  <a:srgbClr val="FFFF00"/>
                </a:highlight>
                <a:latin typeface="Calibri Light"/>
              </a:rPr>
              <a:t>Thema zu springen</a:t>
            </a:r>
            <a:endParaRPr lang="de-DE" sz="1100" dirty="0">
              <a:solidFill>
                <a:prstClr val="black"/>
              </a:solidFill>
              <a:highlight>
                <a:srgbClr val="FFFF00"/>
              </a:highlight>
              <a:latin typeface="Calibri Light"/>
            </a:endParaRPr>
          </a:p>
        </p:txBody>
      </p:sp>
      <p:sp>
        <p:nvSpPr>
          <p:cNvPr id="7" name="ICON">
            <a:extLst>
              <a:ext uri="{FF2B5EF4-FFF2-40B4-BE49-F238E27FC236}">
                <a16:creationId xmlns:a16="http://schemas.microsoft.com/office/drawing/2014/main" id="{D744D9AD-C7E0-477B-8250-F4D003921632}"/>
              </a:ext>
            </a:extLst>
          </p:cNvPr>
          <p:cNvSpPr>
            <a:spLocks noChangeAspect="1"/>
          </p:cNvSpPr>
          <p:nvPr/>
        </p:nvSpPr>
        <p:spPr bwMode="gray">
          <a:xfrm flipH="1">
            <a:off x="10903708" y="3905888"/>
            <a:ext cx="561975" cy="571500"/>
          </a:xfrm>
          <a:custGeom>
            <a:avLst/>
            <a:gdLst>
              <a:gd name="connsiteX0" fmla="*/ 538163 w 561975"/>
              <a:gd name="connsiteY0" fmla="*/ 0 h 571500"/>
              <a:gd name="connsiteX1" fmla="*/ 514350 w 561975"/>
              <a:gd name="connsiteY1" fmla="*/ 0 h 571500"/>
              <a:gd name="connsiteX2" fmla="*/ 504825 w 561975"/>
              <a:gd name="connsiteY2" fmla="*/ 9525 h 571500"/>
              <a:gd name="connsiteX3" fmla="*/ 504825 w 561975"/>
              <a:gd name="connsiteY3" fmla="*/ 17145 h 571500"/>
              <a:gd name="connsiteX4" fmla="*/ 292418 w 561975"/>
              <a:gd name="connsiteY4" fmla="*/ 95250 h 571500"/>
              <a:gd name="connsiteX5" fmla="*/ 129540 w 561975"/>
              <a:gd name="connsiteY5" fmla="*/ 100965 h 571500"/>
              <a:gd name="connsiteX6" fmla="*/ 129540 w 561975"/>
              <a:gd name="connsiteY6" fmla="*/ 97155 h 571500"/>
              <a:gd name="connsiteX7" fmla="*/ 120015 w 561975"/>
              <a:gd name="connsiteY7" fmla="*/ 87630 h 571500"/>
              <a:gd name="connsiteX8" fmla="*/ 97155 w 561975"/>
              <a:gd name="connsiteY8" fmla="*/ 87630 h 571500"/>
              <a:gd name="connsiteX9" fmla="*/ 66675 w 561975"/>
              <a:gd name="connsiteY9" fmla="*/ 117158 h 571500"/>
              <a:gd name="connsiteX10" fmla="*/ 66675 w 561975"/>
              <a:gd name="connsiteY10" fmla="*/ 231458 h 571500"/>
              <a:gd name="connsiteX11" fmla="*/ 97155 w 561975"/>
              <a:gd name="connsiteY11" fmla="*/ 260985 h 571500"/>
              <a:gd name="connsiteX12" fmla="*/ 120015 w 561975"/>
              <a:gd name="connsiteY12" fmla="*/ 260985 h 571500"/>
              <a:gd name="connsiteX13" fmla="*/ 129540 w 561975"/>
              <a:gd name="connsiteY13" fmla="*/ 251460 h 571500"/>
              <a:gd name="connsiteX14" fmla="*/ 129540 w 561975"/>
              <a:gd name="connsiteY14" fmla="*/ 241935 h 571500"/>
              <a:gd name="connsiteX15" fmla="*/ 272415 w 561975"/>
              <a:gd name="connsiteY15" fmla="*/ 243840 h 571500"/>
              <a:gd name="connsiteX16" fmla="*/ 272415 w 561975"/>
              <a:gd name="connsiteY16" fmla="*/ 289560 h 571500"/>
              <a:gd name="connsiteX17" fmla="*/ 184785 w 561975"/>
              <a:gd name="connsiteY17" fmla="*/ 360998 h 571500"/>
              <a:gd name="connsiteX18" fmla="*/ 104775 w 561975"/>
              <a:gd name="connsiteY18" fmla="*/ 360998 h 571500"/>
              <a:gd name="connsiteX19" fmla="*/ 84773 w 561975"/>
              <a:gd name="connsiteY19" fmla="*/ 342900 h 571500"/>
              <a:gd name="connsiteX20" fmla="*/ 9525 w 561975"/>
              <a:gd name="connsiteY20" fmla="*/ 342900 h 571500"/>
              <a:gd name="connsiteX21" fmla="*/ 0 w 561975"/>
              <a:gd name="connsiteY21" fmla="*/ 352425 h 571500"/>
              <a:gd name="connsiteX22" fmla="*/ 0 w 561975"/>
              <a:gd name="connsiteY22" fmla="*/ 560070 h 571500"/>
              <a:gd name="connsiteX23" fmla="*/ 9525 w 561975"/>
              <a:gd name="connsiteY23" fmla="*/ 569595 h 571500"/>
              <a:gd name="connsiteX24" fmla="*/ 84773 w 561975"/>
              <a:gd name="connsiteY24" fmla="*/ 569595 h 571500"/>
              <a:gd name="connsiteX25" fmla="*/ 104775 w 561975"/>
              <a:gd name="connsiteY25" fmla="*/ 549593 h 571500"/>
              <a:gd name="connsiteX26" fmla="*/ 104775 w 561975"/>
              <a:gd name="connsiteY26" fmla="*/ 547688 h 571500"/>
              <a:gd name="connsiteX27" fmla="*/ 128588 w 561975"/>
              <a:gd name="connsiteY27" fmla="*/ 541973 h 571500"/>
              <a:gd name="connsiteX28" fmla="*/ 174308 w 561975"/>
              <a:gd name="connsiteY28" fmla="*/ 546735 h 571500"/>
              <a:gd name="connsiteX29" fmla="*/ 334328 w 561975"/>
              <a:gd name="connsiteY29" fmla="*/ 572453 h 571500"/>
              <a:gd name="connsiteX30" fmla="*/ 369570 w 561975"/>
              <a:gd name="connsiteY30" fmla="*/ 540068 h 571500"/>
              <a:gd name="connsiteX31" fmla="*/ 363855 w 561975"/>
              <a:gd name="connsiteY31" fmla="*/ 521970 h 571500"/>
              <a:gd name="connsiteX32" fmla="*/ 381000 w 561975"/>
              <a:gd name="connsiteY32" fmla="*/ 493395 h 571500"/>
              <a:gd name="connsiteX33" fmla="*/ 374333 w 561975"/>
              <a:gd name="connsiteY33" fmla="*/ 471488 h 571500"/>
              <a:gd name="connsiteX34" fmla="*/ 392430 w 561975"/>
              <a:gd name="connsiteY34" fmla="*/ 442913 h 571500"/>
              <a:gd name="connsiteX35" fmla="*/ 385763 w 561975"/>
              <a:gd name="connsiteY35" fmla="*/ 421005 h 571500"/>
              <a:gd name="connsiteX36" fmla="*/ 403860 w 561975"/>
              <a:gd name="connsiteY36" fmla="*/ 392430 h 571500"/>
              <a:gd name="connsiteX37" fmla="*/ 394335 w 561975"/>
              <a:gd name="connsiteY37" fmla="*/ 366713 h 571500"/>
              <a:gd name="connsiteX38" fmla="*/ 369570 w 561975"/>
              <a:gd name="connsiteY38" fmla="*/ 356235 h 571500"/>
              <a:gd name="connsiteX39" fmla="*/ 352425 w 561975"/>
              <a:gd name="connsiteY39" fmla="*/ 356235 h 571500"/>
              <a:gd name="connsiteX40" fmla="*/ 352425 w 561975"/>
              <a:gd name="connsiteY40" fmla="*/ 260985 h 571500"/>
              <a:gd name="connsiteX41" fmla="*/ 504825 w 561975"/>
              <a:gd name="connsiteY41" fmla="*/ 318135 h 571500"/>
              <a:gd name="connsiteX42" fmla="*/ 504825 w 561975"/>
              <a:gd name="connsiteY42" fmla="*/ 332423 h 571500"/>
              <a:gd name="connsiteX43" fmla="*/ 514350 w 561975"/>
              <a:gd name="connsiteY43" fmla="*/ 341948 h 571500"/>
              <a:gd name="connsiteX44" fmla="*/ 538163 w 561975"/>
              <a:gd name="connsiteY44" fmla="*/ 341948 h 571500"/>
              <a:gd name="connsiteX45" fmla="*/ 565785 w 561975"/>
              <a:gd name="connsiteY45" fmla="*/ 313373 h 571500"/>
              <a:gd name="connsiteX46" fmla="*/ 565785 w 561975"/>
              <a:gd name="connsiteY46" fmla="*/ 28575 h 571500"/>
              <a:gd name="connsiteX47" fmla="*/ 538163 w 561975"/>
              <a:gd name="connsiteY47" fmla="*/ 0 h 571500"/>
              <a:gd name="connsiteX48" fmla="*/ 109538 w 561975"/>
              <a:gd name="connsiteY48" fmla="*/ 241935 h 571500"/>
              <a:gd name="connsiteX49" fmla="*/ 96203 w 561975"/>
              <a:gd name="connsiteY49" fmla="*/ 241935 h 571500"/>
              <a:gd name="connsiteX50" fmla="*/ 84773 w 561975"/>
              <a:gd name="connsiteY50" fmla="*/ 231458 h 571500"/>
              <a:gd name="connsiteX51" fmla="*/ 84773 w 561975"/>
              <a:gd name="connsiteY51" fmla="*/ 117158 h 571500"/>
              <a:gd name="connsiteX52" fmla="*/ 96203 w 561975"/>
              <a:gd name="connsiteY52" fmla="*/ 106680 h 571500"/>
              <a:gd name="connsiteX53" fmla="*/ 109538 w 561975"/>
              <a:gd name="connsiteY53" fmla="*/ 106680 h 571500"/>
              <a:gd name="connsiteX54" fmla="*/ 109538 w 561975"/>
              <a:gd name="connsiteY54" fmla="*/ 241935 h 571500"/>
              <a:gd name="connsiteX55" fmla="*/ 85725 w 561975"/>
              <a:gd name="connsiteY55" fmla="*/ 550545 h 571500"/>
              <a:gd name="connsiteX56" fmla="*/ 85725 w 561975"/>
              <a:gd name="connsiteY56" fmla="*/ 550545 h 571500"/>
              <a:gd name="connsiteX57" fmla="*/ 19050 w 561975"/>
              <a:gd name="connsiteY57" fmla="*/ 551498 h 571500"/>
              <a:gd name="connsiteX58" fmla="*/ 19050 w 561975"/>
              <a:gd name="connsiteY58" fmla="*/ 362903 h 571500"/>
              <a:gd name="connsiteX59" fmla="*/ 84773 w 561975"/>
              <a:gd name="connsiteY59" fmla="*/ 362903 h 571500"/>
              <a:gd name="connsiteX60" fmla="*/ 85725 w 561975"/>
              <a:gd name="connsiteY60" fmla="*/ 363855 h 571500"/>
              <a:gd name="connsiteX61" fmla="*/ 85725 w 561975"/>
              <a:gd name="connsiteY61" fmla="*/ 550545 h 571500"/>
              <a:gd name="connsiteX62" fmla="*/ 381000 w 561975"/>
              <a:gd name="connsiteY62" fmla="*/ 382905 h 571500"/>
              <a:gd name="connsiteX63" fmla="*/ 385763 w 561975"/>
              <a:gd name="connsiteY63" fmla="*/ 394335 h 571500"/>
              <a:gd name="connsiteX64" fmla="*/ 369570 w 561975"/>
              <a:gd name="connsiteY64" fmla="*/ 409575 h 571500"/>
              <a:gd name="connsiteX65" fmla="*/ 359093 w 561975"/>
              <a:gd name="connsiteY65" fmla="*/ 409575 h 571500"/>
              <a:gd name="connsiteX66" fmla="*/ 325755 w 561975"/>
              <a:gd name="connsiteY66" fmla="*/ 409575 h 571500"/>
              <a:gd name="connsiteX67" fmla="*/ 316230 w 561975"/>
              <a:gd name="connsiteY67" fmla="*/ 419100 h 571500"/>
              <a:gd name="connsiteX68" fmla="*/ 325755 w 561975"/>
              <a:gd name="connsiteY68" fmla="*/ 428625 h 571500"/>
              <a:gd name="connsiteX69" fmla="*/ 359093 w 561975"/>
              <a:gd name="connsiteY69" fmla="*/ 428625 h 571500"/>
              <a:gd name="connsiteX70" fmla="*/ 370523 w 561975"/>
              <a:gd name="connsiteY70" fmla="*/ 433388 h 571500"/>
              <a:gd name="connsiteX71" fmla="*/ 375285 w 561975"/>
              <a:gd name="connsiteY71" fmla="*/ 444818 h 571500"/>
              <a:gd name="connsiteX72" fmla="*/ 359093 w 561975"/>
              <a:gd name="connsiteY72" fmla="*/ 460058 h 571500"/>
              <a:gd name="connsiteX73" fmla="*/ 348615 w 561975"/>
              <a:gd name="connsiteY73" fmla="*/ 460058 h 571500"/>
              <a:gd name="connsiteX74" fmla="*/ 321945 w 561975"/>
              <a:gd name="connsiteY74" fmla="*/ 460058 h 571500"/>
              <a:gd name="connsiteX75" fmla="*/ 312420 w 561975"/>
              <a:gd name="connsiteY75" fmla="*/ 469583 h 571500"/>
              <a:gd name="connsiteX76" fmla="*/ 321945 w 561975"/>
              <a:gd name="connsiteY76" fmla="*/ 479108 h 571500"/>
              <a:gd name="connsiteX77" fmla="*/ 348615 w 561975"/>
              <a:gd name="connsiteY77" fmla="*/ 479108 h 571500"/>
              <a:gd name="connsiteX78" fmla="*/ 360045 w 561975"/>
              <a:gd name="connsiteY78" fmla="*/ 483870 h 571500"/>
              <a:gd name="connsiteX79" fmla="*/ 364808 w 561975"/>
              <a:gd name="connsiteY79" fmla="*/ 495300 h 571500"/>
              <a:gd name="connsiteX80" fmla="*/ 348615 w 561975"/>
              <a:gd name="connsiteY80" fmla="*/ 510540 h 571500"/>
              <a:gd name="connsiteX81" fmla="*/ 338138 w 561975"/>
              <a:gd name="connsiteY81" fmla="*/ 510540 h 571500"/>
              <a:gd name="connsiteX82" fmla="*/ 320040 w 561975"/>
              <a:gd name="connsiteY82" fmla="*/ 510540 h 571500"/>
              <a:gd name="connsiteX83" fmla="*/ 310515 w 561975"/>
              <a:gd name="connsiteY83" fmla="*/ 520065 h 571500"/>
              <a:gd name="connsiteX84" fmla="*/ 320040 w 561975"/>
              <a:gd name="connsiteY84" fmla="*/ 529590 h 571500"/>
              <a:gd name="connsiteX85" fmla="*/ 338138 w 561975"/>
              <a:gd name="connsiteY85" fmla="*/ 529590 h 571500"/>
              <a:gd name="connsiteX86" fmla="*/ 353378 w 561975"/>
              <a:gd name="connsiteY86" fmla="*/ 542925 h 571500"/>
              <a:gd name="connsiteX87" fmla="*/ 337185 w 561975"/>
              <a:gd name="connsiteY87" fmla="*/ 556260 h 571500"/>
              <a:gd name="connsiteX88" fmla="*/ 184785 w 561975"/>
              <a:gd name="connsiteY88" fmla="*/ 532448 h 571500"/>
              <a:gd name="connsiteX89" fmla="*/ 126683 w 561975"/>
              <a:gd name="connsiteY89" fmla="*/ 526733 h 571500"/>
              <a:gd name="connsiteX90" fmla="*/ 107633 w 561975"/>
              <a:gd name="connsiteY90" fmla="*/ 531495 h 571500"/>
              <a:gd name="connsiteX91" fmla="*/ 107633 w 561975"/>
              <a:gd name="connsiteY91" fmla="*/ 381953 h 571500"/>
              <a:gd name="connsiteX92" fmla="*/ 195263 w 561975"/>
              <a:gd name="connsiteY92" fmla="*/ 381953 h 571500"/>
              <a:gd name="connsiteX93" fmla="*/ 204788 w 561975"/>
              <a:gd name="connsiteY93" fmla="*/ 372428 h 571500"/>
              <a:gd name="connsiteX94" fmla="*/ 275273 w 561975"/>
              <a:gd name="connsiteY94" fmla="*/ 310515 h 571500"/>
              <a:gd name="connsiteX95" fmla="*/ 275273 w 561975"/>
              <a:gd name="connsiteY95" fmla="*/ 359093 h 571500"/>
              <a:gd name="connsiteX96" fmla="*/ 262890 w 561975"/>
              <a:gd name="connsiteY96" fmla="*/ 359093 h 571500"/>
              <a:gd name="connsiteX97" fmla="*/ 253365 w 561975"/>
              <a:gd name="connsiteY97" fmla="*/ 368618 h 571500"/>
              <a:gd name="connsiteX98" fmla="*/ 262890 w 561975"/>
              <a:gd name="connsiteY98" fmla="*/ 378143 h 571500"/>
              <a:gd name="connsiteX99" fmla="*/ 284798 w 561975"/>
              <a:gd name="connsiteY99" fmla="*/ 378143 h 571500"/>
              <a:gd name="connsiteX100" fmla="*/ 342900 w 561975"/>
              <a:gd name="connsiteY100" fmla="*/ 378143 h 571500"/>
              <a:gd name="connsiteX101" fmla="*/ 369570 w 561975"/>
              <a:gd name="connsiteY101" fmla="*/ 378143 h 571500"/>
              <a:gd name="connsiteX102" fmla="*/ 381000 w 561975"/>
              <a:gd name="connsiteY102" fmla="*/ 382905 h 571500"/>
              <a:gd name="connsiteX103" fmla="*/ 333375 w 561975"/>
              <a:gd name="connsiteY103" fmla="*/ 359093 h 571500"/>
              <a:gd name="connsiteX104" fmla="*/ 290513 w 561975"/>
              <a:gd name="connsiteY104" fmla="*/ 359093 h 571500"/>
              <a:gd name="connsiteX105" fmla="*/ 290513 w 561975"/>
              <a:gd name="connsiteY105" fmla="*/ 248603 h 571500"/>
              <a:gd name="connsiteX106" fmla="*/ 296228 w 561975"/>
              <a:gd name="connsiteY106" fmla="*/ 249555 h 571500"/>
              <a:gd name="connsiteX107" fmla="*/ 332423 w 561975"/>
              <a:gd name="connsiteY107" fmla="*/ 259080 h 571500"/>
              <a:gd name="connsiteX108" fmla="*/ 332423 w 561975"/>
              <a:gd name="connsiteY108" fmla="*/ 359093 h 571500"/>
              <a:gd name="connsiteX109" fmla="*/ 300990 w 561975"/>
              <a:gd name="connsiteY109" fmla="*/ 230505 h 571500"/>
              <a:gd name="connsiteX110" fmla="*/ 128588 w 561975"/>
              <a:gd name="connsiteY110" fmla="*/ 222885 h 571500"/>
              <a:gd name="connsiteX111" fmla="*/ 128588 w 561975"/>
              <a:gd name="connsiteY111" fmla="*/ 120015 h 571500"/>
              <a:gd name="connsiteX112" fmla="*/ 195263 w 561975"/>
              <a:gd name="connsiteY112" fmla="*/ 124778 h 571500"/>
              <a:gd name="connsiteX113" fmla="*/ 296228 w 561975"/>
              <a:gd name="connsiteY113" fmla="*/ 113348 h 571500"/>
              <a:gd name="connsiteX114" fmla="*/ 504825 w 561975"/>
              <a:gd name="connsiteY114" fmla="*/ 38100 h 571500"/>
              <a:gd name="connsiteX115" fmla="*/ 504825 w 561975"/>
              <a:gd name="connsiteY115" fmla="*/ 300038 h 571500"/>
              <a:gd name="connsiteX116" fmla="*/ 300990 w 561975"/>
              <a:gd name="connsiteY116" fmla="*/ 230505 h 571500"/>
              <a:gd name="connsiteX117" fmla="*/ 546735 w 561975"/>
              <a:gd name="connsiteY117" fmla="*/ 317183 h 571500"/>
              <a:gd name="connsiteX118" fmla="*/ 538163 w 561975"/>
              <a:gd name="connsiteY118" fmla="*/ 326708 h 571500"/>
              <a:gd name="connsiteX119" fmla="*/ 523875 w 561975"/>
              <a:gd name="connsiteY119" fmla="*/ 326708 h 571500"/>
              <a:gd name="connsiteX120" fmla="*/ 523875 w 561975"/>
              <a:gd name="connsiteY120" fmla="*/ 19050 h 571500"/>
              <a:gd name="connsiteX121" fmla="*/ 538163 w 561975"/>
              <a:gd name="connsiteY121" fmla="*/ 19050 h 571500"/>
              <a:gd name="connsiteX122" fmla="*/ 546735 w 561975"/>
              <a:gd name="connsiteY122" fmla="*/ 28575 h 571500"/>
              <a:gd name="connsiteX123" fmla="*/ 546735 w 561975"/>
              <a:gd name="connsiteY123" fmla="*/ 31718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1975" h="571500">
                <a:moveTo>
                  <a:pt x="538163" y="0"/>
                </a:moveTo>
                <a:lnTo>
                  <a:pt x="514350" y="0"/>
                </a:lnTo>
                <a:cubicBezTo>
                  <a:pt x="508635" y="0"/>
                  <a:pt x="504825" y="3810"/>
                  <a:pt x="504825" y="9525"/>
                </a:cubicBezTo>
                <a:lnTo>
                  <a:pt x="504825" y="17145"/>
                </a:lnTo>
                <a:cubicBezTo>
                  <a:pt x="431483" y="53340"/>
                  <a:pt x="360045" y="80010"/>
                  <a:pt x="292418" y="95250"/>
                </a:cubicBezTo>
                <a:cubicBezTo>
                  <a:pt x="239078" y="107633"/>
                  <a:pt x="183833" y="109538"/>
                  <a:pt x="129540" y="100965"/>
                </a:cubicBezTo>
                <a:lnTo>
                  <a:pt x="129540" y="97155"/>
                </a:lnTo>
                <a:cubicBezTo>
                  <a:pt x="129540" y="91440"/>
                  <a:pt x="125730" y="87630"/>
                  <a:pt x="120015" y="87630"/>
                </a:cubicBezTo>
                <a:lnTo>
                  <a:pt x="97155" y="87630"/>
                </a:lnTo>
                <a:cubicBezTo>
                  <a:pt x="80010" y="87630"/>
                  <a:pt x="66675" y="100965"/>
                  <a:pt x="66675" y="117158"/>
                </a:cubicBezTo>
                <a:lnTo>
                  <a:pt x="66675" y="231458"/>
                </a:lnTo>
                <a:cubicBezTo>
                  <a:pt x="66675" y="247650"/>
                  <a:pt x="80963" y="260985"/>
                  <a:pt x="97155" y="260985"/>
                </a:cubicBezTo>
                <a:lnTo>
                  <a:pt x="120015" y="260985"/>
                </a:lnTo>
                <a:cubicBezTo>
                  <a:pt x="125730" y="260985"/>
                  <a:pt x="129540" y="257175"/>
                  <a:pt x="129540" y="251460"/>
                </a:cubicBezTo>
                <a:lnTo>
                  <a:pt x="129540" y="241935"/>
                </a:lnTo>
                <a:cubicBezTo>
                  <a:pt x="177165" y="235268"/>
                  <a:pt x="224790" y="236220"/>
                  <a:pt x="272415" y="243840"/>
                </a:cubicBezTo>
                <a:lnTo>
                  <a:pt x="272415" y="289560"/>
                </a:lnTo>
                <a:cubicBezTo>
                  <a:pt x="204788" y="303848"/>
                  <a:pt x="188595" y="342900"/>
                  <a:pt x="184785" y="360998"/>
                </a:cubicBezTo>
                <a:lnTo>
                  <a:pt x="104775" y="360998"/>
                </a:lnTo>
                <a:cubicBezTo>
                  <a:pt x="103823" y="350520"/>
                  <a:pt x="95250" y="342900"/>
                  <a:pt x="84773" y="342900"/>
                </a:cubicBezTo>
                <a:lnTo>
                  <a:pt x="9525" y="342900"/>
                </a:lnTo>
                <a:cubicBezTo>
                  <a:pt x="3810" y="342900"/>
                  <a:pt x="0" y="346710"/>
                  <a:pt x="0" y="352425"/>
                </a:cubicBezTo>
                <a:lnTo>
                  <a:pt x="0" y="560070"/>
                </a:lnTo>
                <a:cubicBezTo>
                  <a:pt x="0" y="565785"/>
                  <a:pt x="3810" y="569595"/>
                  <a:pt x="9525" y="569595"/>
                </a:cubicBezTo>
                <a:lnTo>
                  <a:pt x="84773" y="569595"/>
                </a:lnTo>
                <a:cubicBezTo>
                  <a:pt x="95250" y="569595"/>
                  <a:pt x="104775" y="561023"/>
                  <a:pt x="104775" y="549593"/>
                </a:cubicBezTo>
                <a:lnTo>
                  <a:pt x="104775" y="547688"/>
                </a:lnTo>
                <a:lnTo>
                  <a:pt x="128588" y="541973"/>
                </a:lnTo>
                <a:cubicBezTo>
                  <a:pt x="143828" y="538163"/>
                  <a:pt x="160020" y="540068"/>
                  <a:pt x="174308" y="546735"/>
                </a:cubicBezTo>
                <a:cubicBezTo>
                  <a:pt x="200978" y="558165"/>
                  <a:pt x="250508" y="572453"/>
                  <a:pt x="334328" y="572453"/>
                </a:cubicBezTo>
                <a:cubicBezTo>
                  <a:pt x="355283" y="572453"/>
                  <a:pt x="369570" y="559118"/>
                  <a:pt x="369570" y="540068"/>
                </a:cubicBezTo>
                <a:cubicBezTo>
                  <a:pt x="369570" y="533400"/>
                  <a:pt x="367665" y="526733"/>
                  <a:pt x="363855" y="521970"/>
                </a:cubicBezTo>
                <a:cubicBezTo>
                  <a:pt x="373380" y="516255"/>
                  <a:pt x="381000" y="505778"/>
                  <a:pt x="381000" y="493395"/>
                </a:cubicBezTo>
                <a:cubicBezTo>
                  <a:pt x="381000" y="485775"/>
                  <a:pt x="379095" y="478155"/>
                  <a:pt x="374333" y="471488"/>
                </a:cubicBezTo>
                <a:cubicBezTo>
                  <a:pt x="384810" y="465773"/>
                  <a:pt x="391478" y="455295"/>
                  <a:pt x="392430" y="442913"/>
                </a:cubicBezTo>
                <a:cubicBezTo>
                  <a:pt x="392430" y="435293"/>
                  <a:pt x="390525" y="427673"/>
                  <a:pt x="385763" y="421005"/>
                </a:cubicBezTo>
                <a:cubicBezTo>
                  <a:pt x="396240" y="415290"/>
                  <a:pt x="402908" y="404813"/>
                  <a:pt x="403860" y="392430"/>
                </a:cubicBezTo>
                <a:cubicBezTo>
                  <a:pt x="403860" y="382905"/>
                  <a:pt x="401003" y="374333"/>
                  <a:pt x="394335" y="366713"/>
                </a:cubicBezTo>
                <a:cubicBezTo>
                  <a:pt x="387668" y="360045"/>
                  <a:pt x="379095" y="356235"/>
                  <a:pt x="369570" y="356235"/>
                </a:cubicBezTo>
                <a:lnTo>
                  <a:pt x="352425" y="356235"/>
                </a:lnTo>
                <a:lnTo>
                  <a:pt x="352425" y="260985"/>
                </a:lnTo>
                <a:cubicBezTo>
                  <a:pt x="402908" y="275273"/>
                  <a:pt x="454343" y="295275"/>
                  <a:pt x="504825" y="318135"/>
                </a:cubicBezTo>
                <a:lnTo>
                  <a:pt x="504825" y="332423"/>
                </a:lnTo>
                <a:cubicBezTo>
                  <a:pt x="504825" y="338138"/>
                  <a:pt x="508635" y="341948"/>
                  <a:pt x="514350" y="341948"/>
                </a:cubicBezTo>
                <a:lnTo>
                  <a:pt x="538163" y="341948"/>
                </a:lnTo>
                <a:cubicBezTo>
                  <a:pt x="553403" y="341948"/>
                  <a:pt x="565785" y="329565"/>
                  <a:pt x="565785" y="313373"/>
                </a:cubicBezTo>
                <a:lnTo>
                  <a:pt x="565785" y="28575"/>
                </a:lnTo>
                <a:cubicBezTo>
                  <a:pt x="565785" y="12383"/>
                  <a:pt x="553403" y="0"/>
                  <a:pt x="538163" y="0"/>
                </a:cubicBezTo>
                <a:close/>
                <a:moveTo>
                  <a:pt x="109538" y="241935"/>
                </a:moveTo>
                <a:lnTo>
                  <a:pt x="96203" y="241935"/>
                </a:lnTo>
                <a:cubicBezTo>
                  <a:pt x="89535" y="241935"/>
                  <a:pt x="84773" y="237173"/>
                  <a:pt x="84773" y="231458"/>
                </a:cubicBezTo>
                <a:lnTo>
                  <a:pt x="84773" y="117158"/>
                </a:lnTo>
                <a:cubicBezTo>
                  <a:pt x="84773" y="111443"/>
                  <a:pt x="90488" y="106680"/>
                  <a:pt x="96203" y="106680"/>
                </a:cubicBezTo>
                <a:lnTo>
                  <a:pt x="109538" y="106680"/>
                </a:lnTo>
                <a:lnTo>
                  <a:pt x="109538" y="241935"/>
                </a:lnTo>
                <a:close/>
                <a:moveTo>
                  <a:pt x="85725" y="550545"/>
                </a:moveTo>
                <a:cubicBezTo>
                  <a:pt x="85725" y="551498"/>
                  <a:pt x="85725" y="551498"/>
                  <a:pt x="85725" y="550545"/>
                </a:cubicBezTo>
                <a:lnTo>
                  <a:pt x="19050" y="551498"/>
                </a:lnTo>
                <a:lnTo>
                  <a:pt x="19050" y="362903"/>
                </a:lnTo>
                <a:lnTo>
                  <a:pt x="84773" y="362903"/>
                </a:lnTo>
                <a:cubicBezTo>
                  <a:pt x="84773" y="362903"/>
                  <a:pt x="85725" y="362903"/>
                  <a:pt x="85725" y="363855"/>
                </a:cubicBezTo>
                <a:lnTo>
                  <a:pt x="85725" y="550545"/>
                </a:lnTo>
                <a:close/>
                <a:moveTo>
                  <a:pt x="381000" y="382905"/>
                </a:moveTo>
                <a:cubicBezTo>
                  <a:pt x="383858" y="385763"/>
                  <a:pt x="385763" y="390525"/>
                  <a:pt x="385763" y="394335"/>
                </a:cubicBezTo>
                <a:cubicBezTo>
                  <a:pt x="385763" y="401955"/>
                  <a:pt x="378143" y="409575"/>
                  <a:pt x="369570" y="409575"/>
                </a:cubicBezTo>
                <a:lnTo>
                  <a:pt x="359093" y="409575"/>
                </a:lnTo>
                <a:lnTo>
                  <a:pt x="325755" y="409575"/>
                </a:lnTo>
                <a:cubicBezTo>
                  <a:pt x="320040" y="409575"/>
                  <a:pt x="316230" y="413385"/>
                  <a:pt x="316230" y="419100"/>
                </a:cubicBezTo>
                <a:cubicBezTo>
                  <a:pt x="316230" y="424815"/>
                  <a:pt x="320040" y="428625"/>
                  <a:pt x="325755" y="428625"/>
                </a:cubicBezTo>
                <a:lnTo>
                  <a:pt x="359093" y="428625"/>
                </a:lnTo>
                <a:cubicBezTo>
                  <a:pt x="362903" y="428625"/>
                  <a:pt x="366713" y="430530"/>
                  <a:pt x="370523" y="433388"/>
                </a:cubicBezTo>
                <a:cubicBezTo>
                  <a:pt x="373380" y="436245"/>
                  <a:pt x="375285" y="441008"/>
                  <a:pt x="375285" y="444818"/>
                </a:cubicBezTo>
                <a:cubicBezTo>
                  <a:pt x="375285" y="452438"/>
                  <a:pt x="367665" y="460058"/>
                  <a:pt x="359093" y="460058"/>
                </a:cubicBezTo>
                <a:lnTo>
                  <a:pt x="348615" y="460058"/>
                </a:lnTo>
                <a:lnTo>
                  <a:pt x="321945" y="460058"/>
                </a:lnTo>
                <a:cubicBezTo>
                  <a:pt x="316230" y="460058"/>
                  <a:pt x="312420" y="463868"/>
                  <a:pt x="312420" y="469583"/>
                </a:cubicBezTo>
                <a:cubicBezTo>
                  <a:pt x="312420" y="475298"/>
                  <a:pt x="316230" y="479108"/>
                  <a:pt x="321945" y="479108"/>
                </a:cubicBezTo>
                <a:lnTo>
                  <a:pt x="348615" y="479108"/>
                </a:lnTo>
                <a:cubicBezTo>
                  <a:pt x="352425" y="479108"/>
                  <a:pt x="356235" y="481013"/>
                  <a:pt x="360045" y="483870"/>
                </a:cubicBezTo>
                <a:cubicBezTo>
                  <a:pt x="362903" y="486728"/>
                  <a:pt x="364808" y="490538"/>
                  <a:pt x="364808" y="495300"/>
                </a:cubicBezTo>
                <a:cubicBezTo>
                  <a:pt x="364808" y="502920"/>
                  <a:pt x="357188" y="510540"/>
                  <a:pt x="348615" y="510540"/>
                </a:cubicBezTo>
                <a:lnTo>
                  <a:pt x="338138" y="510540"/>
                </a:lnTo>
                <a:lnTo>
                  <a:pt x="320040" y="510540"/>
                </a:lnTo>
                <a:cubicBezTo>
                  <a:pt x="314325" y="510540"/>
                  <a:pt x="310515" y="514350"/>
                  <a:pt x="310515" y="520065"/>
                </a:cubicBezTo>
                <a:cubicBezTo>
                  <a:pt x="310515" y="525780"/>
                  <a:pt x="314325" y="529590"/>
                  <a:pt x="320040" y="529590"/>
                </a:cubicBezTo>
                <a:lnTo>
                  <a:pt x="338138" y="529590"/>
                </a:lnTo>
                <a:cubicBezTo>
                  <a:pt x="346710" y="529590"/>
                  <a:pt x="353378" y="535305"/>
                  <a:pt x="353378" y="542925"/>
                </a:cubicBezTo>
                <a:cubicBezTo>
                  <a:pt x="353378" y="555308"/>
                  <a:pt x="340995" y="556260"/>
                  <a:pt x="337185" y="556260"/>
                </a:cubicBezTo>
                <a:cubicBezTo>
                  <a:pt x="256223" y="556260"/>
                  <a:pt x="209550" y="542925"/>
                  <a:pt x="184785" y="532448"/>
                </a:cubicBezTo>
                <a:cubicBezTo>
                  <a:pt x="166688" y="523875"/>
                  <a:pt x="145733" y="521970"/>
                  <a:pt x="126683" y="526733"/>
                </a:cubicBezTo>
                <a:lnTo>
                  <a:pt x="107633" y="531495"/>
                </a:lnTo>
                <a:lnTo>
                  <a:pt x="107633" y="381953"/>
                </a:lnTo>
                <a:lnTo>
                  <a:pt x="195263" y="381953"/>
                </a:lnTo>
                <a:cubicBezTo>
                  <a:pt x="200025" y="381953"/>
                  <a:pt x="204788" y="378143"/>
                  <a:pt x="204788" y="372428"/>
                </a:cubicBezTo>
                <a:cubicBezTo>
                  <a:pt x="204788" y="370523"/>
                  <a:pt x="206693" y="326708"/>
                  <a:pt x="275273" y="310515"/>
                </a:cubicBezTo>
                <a:lnTo>
                  <a:pt x="275273" y="359093"/>
                </a:lnTo>
                <a:lnTo>
                  <a:pt x="262890" y="359093"/>
                </a:lnTo>
                <a:cubicBezTo>
                  <a:pt x="257175" y="359093"/>
                  <a:pt x="253365" y="362903"/>
                  <a:pt x="253365" y="368618"/>
                </a:cubicBezTo>
                <a:cubicBezTo>
                  <a:pt x="253365" y="374333"/>
                  <a:pt x="257175" y="378143"/>
                  <a:pt x="262890" y="378143"/>
                </a:cubicBezTo>
                <a:lnTo>
                  <a:pt x="284798" y="378143"/>
                </a:lnTo>
                <a:lnTo>
                  <a:pt x="342900" y="378143"/>
                </a:lnTo>
                <a:lnTo>
                  <a:pt x="369570" y="378143"/>
                </a:lnTo>
                <a:cubicBezTo>
                  <a:pt x="374333" y="378143"/>
                  <a:pt x="378143" y="380048"/>
                  <a:pt x="381000" y="382905"/>
                </a:cubicBezTo>
                <a:close/>
                <a:moveTo>
                  <a:pt x="333375" y="359093"/>
                </a:moveTo>
                <a:lnTo>
                  <a:pt x="290513" y="359093"/>
                </a:lnTo>
                <a:lnTo>
                  <a:pt x="290513" y="248603"/>
                </a:lnTo>
                <a:cubicBezTo>
                  <a:pt x="292418" y="248603"/>
                  <a:pt x="294323" y="249555"/>
                  <a:pt x="296228" y="249555"/>
                </a:cubicBezTo>
                <a:cubicBezTo>
                  <a:pt x="308610" y="252413"/>
                  <a:pt x="320993" y="255270"/>
                  <a:pt x="332423" y="259080"/>
                </a:cubicBezTo>
                <a:lnTo>
                  <a:pt x="332423" y="359093"/>
                </a:lnTo>
                <a:close/>
                <a:moveTo>
                  <a:pt x="300990" y="230505"/>
                </a:moveTo>
                <a:cubicBezTo>
                  <a:pt x="243840" y="218123"/>
                  <a:pt x="185738" y="215265"/>
                  <a:pt x="128588" y="222885"/>
                </a:cubicBezTo>
                <a:lnTo>
                  <a:pt x="128588" y="120015"/>
                </a:lnTo>
                <a:cubicBezTo>
                  <a:pt x="150495" y="122873"/>
                  <a:pt x="173355" y="124778"/>
                  <a:pt x="195263" y="124778"/>
                </a:cubicBezTo>
                <a:cubicBezTo>
                  <a:pt x="229553" y="124778"/>
                  <a:pt x="262890" y="120968"/>
                  <a:pt x="296228" y="113348"/>
                </a:cubicBezTo>
                <a:cubicBezTo>
                  <a:pt x="362903" y="98108"/>
                  <a:pt x="433388" y="72390"/>
                  <a:pt x="504825" y="38100"/>
                </a:cubicBezTo>
                <a:lnTo>
                  <a:pt x="504825" y="300038"/>
                </a:lnTo>
                <a:cubicBezTo>
                  <a:pt x="436245" y="269558"/>
                  <a:pt x="367665" y="245745"/>
                  <a:pt x="300990" y="230505"/>
                </a:cubicBezTo>
                <a:close/>
                <a:moveTo>
                  <a:pt x="546735" y="317183"/>
                </a:moveTo>
                <a:cubicBezTo>
                  <a:pt x="546735" y="321945"/>
                  <a:pt x="542925" y="326708"/>
                  <a:pt x="538163" y="326708"/>
                </a:cubicBezTo>
                <a:lnTo>
                  <a:pt x="523875" y="326708"/>
                </a:lnTo>
                <a:lnTo>
                  <a:pt x="523875" y="19050"/>
                </a:lnTo>
                <a:lnTo>
                  <a:pt x="538163" y="19050"/>
                </a:lnTo>
                <a:cubicBezTo>
                  <a:pt x="542925" y="19050"/>
                  <a:pt x="546735" y="22860"/>
                  <a:pt x="546735" y="28575"/>
                </a:cubicBezTo>
                <a:lnTo>
                  <a:pt x="546735" y="317183"/>
                </a:lnTo>
                <a:close/>
              </a:path>
            </a:pathLst>
          </a:custGeom>
          <a:solidFill>
            <a:srgbClr val="FFFF00"/>
          </a:solidFill>
          <a:ln w="9525" cap="flat">
            <a:noFill/>
            <a:prstDash val="solid"/>
            <a:miter/>
          </a:ln>
        </p:spPr>
        <p:txBody>
          <a:bodyPr lIns="0" tIns="0" rIns="0" bIns="0" rtlCol="0" anchor="ctr"/>
          <a:lstStyle/>
          <a:p>
            <a:endParaRPr lang="de-DE" dirty="0"/>
          </a:p>
        </p:txBody>
      </p:sp>
    </p:spTree>
    <p:extLst>
      <p:ext uri="{BB962C8B-B14F-4D97-AF65-F5344CB8AC3E}">
        <p14:creationId xmlns:p14="http://schemas.microsoft.com/office/powerpoint/2010/main" val="4169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1D59D949-9B3F-4089-998F-32EE3C9F8ABB}"/>
              </a:ext>
            </a:extLst>
          </p:cNvPr>
          <p:cNvSpPr>
            <a:spLocks noGrp="1"/>
          </p:cNvSpPr>
          <p:nvPr>
            <p:ph sz="half" idx="2"/>
          </p:nvPr>
        </p:nvSpPr>
        <p:spPr bwMode="gray"/>
        <p:txBody>
          <a:bodyPr lIns="900000" anchor="ctr" anchorCtr="0"/>
          <a:lstStyle/>
          <a:p>
            <a:pPr marL="0" indent="0">
              <a:buNone/>
            </a:pPr>
            <a:r>
              <a:rPr lang="de-DE" sz="1800" dirty="0"/>
              <a:t>Open Source bezeichnet die gemeinschaftliche </a:t>
            </a:r>
            <a:br>
              <a:rPr lang="de-DE" sz="1800" dirty="0"/>
            </a:br>
            <a:r>
              <a:rPr lang="de-DE" sz="1800" dirty="0"/>
              <a:t>Umsetzung eines Projektes durch die Allgemeinheit.</a:t>
            </a:r>
          </a:p>
          <a:p>
            <a:pPr marL="0" indent="0">
              <a:buNone/>
            </a:pPr>
            <a:r>
              <a:rPr lang="de-DE" sz="1800" dirty="0"/>
              <a:t>Sowohl Laien als auch Profis beteiligen sich an der Umsetzung. </a:t>
            </a:r>
            <a:r>
              <a:rPr lang="de-DE" sz="1800" b="1" dirty="0">
                <a:solidFill>
                  <a:schemeClr val="accent6"/>
                </a:solidFill>
                <a:latin typeface="+mj-lt"/>
              </a:rPr>
              <a:t>Das Ergebnis gehört dann der Allgemeinheit</a:t>
            </a:r>
            <a:r>
              <a:rPr lang="de-DE" sz="1800" dirty="0"/>
              <a:t>.</a:t>
            </a:r>
          </a:p>
          <a:p>
            <a:pPr marL="0" indent="0">
              <a:buNone/>
            </a:pPr>
            <a:r>
              <a:rPr lang="de-DE" sz="1800" b="1" dirty="0">
                <a:solidFill>
                  <a:schemeClr val="accent6"/>
                </a:solidFill>
                <a:latin typeface="+mj-lt"/>
              </a:rPr>
              <a:t>Unternehmen können </a:t>
            </a:r>
            <a:r>
              <a:rPr lang="de-DE" sz="1800" dirty="0"/>
              <a:t>mit Hilfe und auf Basis </a:t>
            </a:r>
            <a:br>
              <a:rPr lang="de-DE" sz="1800" dirty="0"/>
            </a:br>
            <a:r>
              <a:rPr lang="de-DE" sz="1800" dirty="0"/>
              <a:t>des Open-Source-Produkts </a:t>
            </a:r>
            <a:r>
              <a:rPr lang="de-DE" sz="1800" dirty="0">
                <a:solidFill>
                  <a:schemeClr val="bg1">
                    <a:lumMod val="50000"/>
                  </a:schemeClr>
                </a:solidFill>
              </a:rPr>
              <a:t>(Beispiel: Open Source Software) </a:t>
            </a:r>
            <a:r>
              <a:rPr lang="de-DE" sz="1800" b="1" dirty="0">
                <a:solidFill>
                  <a:schemeClr val="accent6"/>
                </a:solidFill>
                <a:latin typeface="+mj-lt"/>
              </a:rPr>
              <a:t>neue Sekundär-Produkte erschaffen </a:t>
            </a:r>
            <a:r>
              <a:rPr lang="de-DE" sz="1800" dirty="0"/>
              <a:t>und diese Verkaufen.</a:t>
            </a:r>
          </a:p>
          <a:p>
            <a:pPr marL="0" indent="0">
              <a:buNone/>
            </a:pPr>
            <a:r>
              <a:rPr lang="de-DE" sz="1800" b="1" dirty="0">
                <a:solidFill>
                  <a:schemeClr val="accent6"/>
                </a:solidFill>
                <a:latin typeface="+mj-lt"/>
              </a:rPr>
              <a:t>Der Vorteil </a:t>
            </a:r>
            <a:r>
              <a:rPr lang="de-DE" sz="1800" dirty="0"/>
              <a:t>für Unternehmen liegt in der kostenlosen Entwicklungsarbeit sowie der Lieferantenunabhängigkeit.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Open Source</a:t>
            </a:r>
          </a:p>
        </p:txBody>
      </p:sp>
      <p:sp>
        <p:nvSpPr>
          <p:cNvPr id="97" name="Rechteck 96">
            <a:extLst>
              <a:ext uri="{FF2B5EF4-FFF2-40B4-BE49-F238E27FC236}">
                <a16:creationId xmlns:a16="http://schemas.microsoft.com/office/drawing/2014/main" id="{4D0F3976-FCEB-45FB-8E54-6C01AD2ABD35}"/>
              </a:ext>
            </a:extLst>
          </p:cNvPr>
          <p:cNvSpPr/>
          <p:nvPr/>
        </p:nvSpPr>
        <p:spPr bwMode="gray">
          <a:xfrm>
            <a:off x="4536592" y="2961998"/>
            <a:ext cx="1983815"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spcAft>
                <a:spcPts val="1000"/>
              </a:spcAft>
            </a:pPr>
            <a:r>
              <a:rPr lang="de-DE" sz="1200" dirty="0">
                <a:solidFill>
                  <a:schemeClr val="tx1"/>
                </a:solidFill>
              </a:rPr>
              <a:t>Umgehen von Herstellerabhängigkeiten</a:t>
            </a:r>
          </a:p>
        </p:txBody>
      </p:sp>
      <p:grpSp>
        <p:nvGrpSpPr>
          <p:cNvPr id="104" name="Gruppieren 103">
            <a:extLst>
              <a:ext uri="{FF2B5EF4-FFF2-40B4-BE49-F238E27FC236}">
                <a16:creationId xmlns:a16="http://schemas.microsoft.com/office/drawing/2014/main" id="{62862F99-FCDA-4271-901E-634CF2842225}"/>
              </a:ext>
            </a:extLst>
          </p:cNvPr>
          <p:cNvGrpSpPr>
            <a:grpSpLocks noChangeAspect="1"/>
          </p:cNvGrpSpPr>
          <p:nvPr/>
        </p:nvGrpSpPr>
        <p:grpSpPr bwMode="gray">
          <a:xfrm>
            <a:off x="565386" y="2255650"/>
            <a:ext cx="5955021" cy="2847723"/>
            <a:chOff x="298686" y="2506927"/>
            <a:chExt cx="5955021" cy="2847723"/>
          </a:xfrm>
        </p:grpSpPr>
        <p:sp>
          <p:nvSpPr>
            <p:cNvPr id="96" name="Rechteck 95">
              <a:extLst>
                <a:ext uri="{FF2B5EF4-FFF2-40B4-BE49-F238E27FC236}">
                  <a16:creationId xmlns:a16="http://schemas.microsoft.com/office/drawing/2014/main" id="{F607DCB0-7C5B-44D7-843A-A6045353ED37}"/>
                </a:ext>
              </a:extLst>
            </p:cNvPr>
            <p:cNvSpPr/>
            <p:nvPr/>
          </p:nvSpPr>
          <p:spPr bwMode="gray">
            <a:xfrm>
              <a:off x="298686" y="3213275"/>
              <a:ext cx="1631586"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lnSpc>
                  <a:spcPct val="90000"/>
                </a:lnSpc>
                <a:spcAft>
                  <a:spcPts val="1000"/>
                </a:spcAft>
              </a:pPr>
              <a:r>
                <a:rPr lang="de-DE" sz="1200" dirty="0">
                  <a:solidFill>
                    <a:schemeClr val="tx1"/>
                  </a:solidFill>
                </a:rPr>
                <a:t>Entstandenes Produkt </a:t>
              </a:r>
              <a:br>
                <a:rPr lang="de-DE" sz="1200" dirty="0">
                  <a:solidFill>
                    <a:schemeClr val="tx1"/>
                  </a:solidFill>
                </a:rPr>
              </a:br>
              <a:r>
                <a:rPr lang="de-DE" sz="1200" dirty="0">
                  <a:solidFill>
                    <a:schemeClr val="tx1"/>
                  </a:solidFill>
                </a:rPr>
                <a:t>ist kostenlos verfügbar</a:t>
              </a:r>
            </a:p>
          </p:txBody>
        </p:sp>
        <p:sp>
          <p:nvSpPr>
            <p:cNvPr id="92" name="Rechteck 91">
              <a:extLst>
                <a:ext uri="{FF2B5EF4-FFF2-40B4-BE49-F238E27FC236}">
                  <a16:creationId xmlns:a16="http://schemas.microsoft.com/office/drawing/2014/main" id="{0CF562A3-BD39-4550-A3EF-5642A7364D5E}"/>
                </a:ext>
              </a:extLst>
            </p:cNvPr>
            <p:cNvSpPr/>
            <p:nvPr/>
          </p:nvSpPr>
          <p:spPr bwMode="gray">
            <a:xfrm>
              <a:off x="574093" y="2506927"/>
              <a:ext cx="1983815"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lnSpc>
                  <a:spcPct val="90000"/>
                </a:lnSpc>
                <a:spcAft>
                  <a:spcPts val="1000"/>
                </a:spcAft>
              </a:pPr>
              <a:r>
                <a:rPr lang="de-DE" sz="1200" dirty="0">
                  <a:solidFill>
                    <a:schemeClr val="tx1"/>
                  </a:solidFill>
                </a:rPr>
                <a:t>Wisdom of the crowd</a:t>
              </a:r>
            </a:p>
          </p:txBody>
        </p:sp>
        <p:sp>
          <p:nvSpPr>
            <p:cNvPr id="94" name="Rechteck 93">
              <a:extLst>
                <a:ext uri="{FF2B5EF4-FFF2-40B4-BE49-F238E27FC236}">
                  <a16:creationId xmlns:a16="http://schemas.microsoft.com/office/drawing/2014/main" id="{846DFFD5-9E3E-4713-84A9-5AD20CD94DA5}"/>
                </a:ext>
              </a:extLst>
            </p:cNvPr>
            <p:cNvSpPr/>
            <p:nvPr/>
          </p:nvSpPr>
          <p:spPr bwMode="gray">
            <a:xfrm>
              <a:off x="4245282" y="4106445"/>
              <a:ext cx="1983815"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spcAft>
                  <a:spcPts val="1000"/>
                </a:spcAft>
              </a:pPr>
              <a:r>
                <a:rPr lang="de-DE" sz="1200" dirty="0">
                  <a:solidFill>
                    <a:schemeClr val="tx1"/>
                  </a:solidFill>
                </a:rPr>
                <a:t>Schneller und effizienter</a:t>
              </a:r>
            </a:p>
          </p:txBody>
        </p:sp>
        <p:sp>
          <p:nvSpPr>
            <p:cNvPr id="90" name="Rechteck 89">
              <a:extLst>
                <a:ext uri="{FF2B5EF4-FFF2-40B4-BE49-F238E27FC236}">
                  <a16:creationId xmlns:a16="http://schemas.microsoft.com/office/drawing/2014/main" id="{4B4D282B-D6BB-48EC-A780-BEF0B5D00D7A}"/>
                </a:ext>
              </a:extLst>
            </p:cNvPr>
            <p:cNvSpPr/>
            <p:nvPr/>
          </p:nvSpPr>
          <p:spPr bwMode="gray">
            <a:xfrm>
              <a:off x="534226" y="4106445"/>
              <a:ext cx="1381126"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lnSpc>
                  <a:spcPct val="90000"/>
                </a:lnSpc>
                <a:spcAft>
                  <a:spcPts val="1000"/>
                </a:spcAft>
              </a:pPr>
              <a:r>
                <a:rPr lang="de-DE" sz="1200" dirty="0">
                  <a:solidFill>
                    <a:schemeClr val="tx1"/>
                  </a:solidFill>
                </a:rPr>
                <a:t>Intrinsisch motiviert </a:t>
              </a:r>
              <a:br>
                <a:rPr lang="de-DE" sz="1200" dirty="0">
                  <a:solidFill>
                    <a:schemeClr val="tx1"/>
                  </a:solidFill>
                </a:rPr>
              </a:br>
              <a:r>
                <a:rPr lang="de-DE" sz="1200" i="1" dirty="0">
                  <a:solidFill>
                    <a:schemeClr val="bg1">
                      <a:lumMod val="65000"/>
                    </a:schemeClr>
                  </a:solidFill>
                  <a:sym typeface="Wingdings" panose="05000000000000000000" pitchFamily="2" charset="2"/>
                </a:rPr>
                <a:t>keine Kosten</a:t>
              </a:r>
              <a:endParaRPr lang="de-DE" sz="1200" i="1" dirty="0">
                <a:solidFill>
                  <a:schemeClr val="bg1">
                    <a:lumMod val="65000"/>
                  </a:schemeClr>
                </a:solidFill>
              </a:endParaRPr>
            </a:p>
          </p:txBody>
        </p:sp>
        <p:sp>
          <p:nvSpPr>
            <p:cNvPr id="91" name="Rechteck 90">
              <a:extLst>
                <a:ext uri="{FF2B5EF4-FFF2-40B4-BE49-F238E27FC236}">
                  <a16:creationId xmlns:a16="http://schemas.microsoft.com/office/drawing/2014/main" id="{D0C168D7-1D6C-4FA1-B0F3-8B1FB0988B3A}"/>
                </a:ext>
              </a:extLst>
            </p:cNvPr>
            <p:cNvSpPr/>
            <p:nvPr/>
          </p:nvSpPr>
          <p:spPr bwMode="gray">
            <a:xfrm>
              <a:off x="3591764" y="2506927"/>
              <a:ext cx="1983815" cy="427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spcAft>
                  <a:spcPts val="1000"/>
                </a:spcAft>
              </a:pPr>
              <a:r>
                <a:rPr lang="de-DE" sz="1200" dirty="0">
                  <a:solidFill>
                    <a:schemeClr val="tx1"/>
                  </a:solidFill>
                </a:rPr>
                <a:t>Übernehmen F&amp;E-Aufwand</a:t>
              </a:r>
            </a:p>
          </p:txBody>
        </p:sp>
        <p:grpSp>
          <p:nvGrpSpPr>
            <p:cNvPr id="102" name="Gruppieren 101">
              <a:extLst>
                <a:ext uri="{FF2B5EF4-FFF2-40B4-BE49-F238E27FC236}">
                  <a16:creationId xmlns:a16="http://schemas.microsoft.com/office/drawing/2014/main" id="{44DD43FF-5631-4902-82FA-66CF747CAECD}"/>
                </a:ext>
              </a:extLst>
            </p:cNvPr>
            <p:cNvGrpSpPr>
              <a:grpSpLocks noChangeAspect="1"/>
            </p:cNvGrpSpPr>
            <p:nvPr/>
          </p:nvGrpSpPr>
          <p:grpSpPr bwMode="gray">
            <a:xfrm>
              <a:off x="1943100" y="2764849"/>
              <a:ext cx="2286000" cy="2216944"/>
              <a:chOff x="1924050" y="2759869"/>
              <a:chExt cx="2286000" cy="2216944"/>
            </a:xfrm>
          </p:grpSpPr>
          <p:grpSp>
            <p:nvGrpSpPr>
              <p:cNvPr id="100" name="Gruppieren 99">
                <a:extLst>
                  <a:ext uri="{FF2B5EF4-FFF2-40B4-BE49-F238E27FC236}">
                    <a16:creationId xmlns:a16="http://schemas.microsoft.com/office/drawing/2014/main" id="{DCDF3954-6DF2-45AC-AFD2-594FEE0FA968}"/>
                  </a:ext>
                </a:extLst>
              </p:cNvPr>
              <p:cNvGrpSpPr>
                <a:grpSpLocks noChangeAspect="1"/>
              </p:cNvGrpSpPr>
              <p:nvPr/>
            </p:nvGrpSpPr>
            <p:grpSpPr bwMode="gray">
              <a:xfrm>
                <a:off x="1924050" y="2759869"/>
                <a:ext cx="2286000" cy="2216944"/>
                <a:chOff x="1924050" y="2759869"/>
                <a:chExt cx="2286000" cy="2216944"/>
              </a:xfrm>
            </p:grpSpPr>
            <p:sp>
              <p:nvSpPr>
                <p:cNvPr id="43" name="Bogen 42">
                  <a:extLst>
                    <a:ext uri="{FF2B5EF4-FFF2-40B4-BE49-F238E27FC236}">
                      <a16:creationId xmlns:a16="http://schemas.microsoft.com/office/drawing/2014/main" id="{643AB191-85DC-4488-89DD-111F21CC7083}"/>
                    </a:ext>
                  </a:extLst>
                </p:cNvPr>
                <p:cNvSpPr/>
                <p:nvPr/>
              </p:nvSpPr>
              <p:spPr bwMode="gray">
                <a:xfrm>
                  <a:off x="1979143" y="2774320"/>
                  <a:ext cx="2184400" cy="2184400"/>
                </a:xfrm>
                <a:prstGeom prst="arc">
                  <a:avLst>
                    <a:gd name="adj1" fmla="val 16200000"/>
                    <a:gd name="adj2" fmla="val 16198011"/>
                  </a:avLst>
                </a:pr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99" name="Gruppieren 98">
                  <a:extLst>
                    <a:ext uri="{FF2B5EF4-FFF2-40B4-BE49-F238E27FC236}">
                      <a16:creationId xmlns:a16="http://schemas.microsoft.com/office/drawing/2014/main" id="{EE2604BE-DB6E-42EE-B178-84349AACBA79}"/>
                    </a:ext>
                  </a:extLst>
                </p:cNvPr>
                <p:cNvGrpSpPr>
                  <a:grpSpLocks noChangeAspect="1"/>
                </p:cNvGrpSpPr>
                <p:nvPr/>
              </p:nvGrpSpPr>
              <p:grpSpPr bwMode="gray">
                <a:xfrm>
                  <a:off x="1924050" y="2759869"/>
                  <a:ext cx="2286000" cy="2216944"/>
                  <a:chOff x="1924050" y="2759869"/>
                  <a:chExt cx="2286000" cy="2216944"/>
                </a:xfrm>
              </p:grpSpPr>
              <p:grpSp>
                <p:nvGrpSpPr>
                  <p:cNvPr id="70" name="Gruppieren 69">
                    <a:extLst>
                      <a:ext uri="{FF2B5EF4-FFF2-40B4-BE49-F238E27FC236}">
                        <a16:creationId xmlns:a16="http://schemas.microsoft.com/office/drawing/2014/main" id="{3E9B7789-1003-4C1F-B4E3-01D4F77F5956}"/>
                      </a:ext>
                    </a:extLst>
                  </p:cNvPr>
                  <p:cNvGrpSpPr/>
                  <p:nvPr/>
                </p:nvGrpSpPr>
                <p:grpSpPr bwMode="gray">
                  <a:xfrm>
                    <a:off x="1924050" y="2759869"/>
                    <a:ext cx="2286000" cy="2216944"/>
                    <a:chOff x="1708150" y="2759869"/>
                    <a:chExt cx="2286000" cy="2216944"/>
                  </a:xfrm>
                </p:grpSpPr>
                <p:cxnSp>
                  <p:nvCxnSpPr>
                    <p:cNvPr id="67" name="Gerader Verbinder 66">
                      <a:extLst>
                        <a:ext uri="{FF2B5EF4-FFF2-40B4-BE49-F238E27FC236}">
                          <a16:creationId xmlns:a16="http://schemas.microsoft.com/office/drawing/2014/main" id="{3DFDDDAD-D417-41FE-BC87-F432BC9A241B}"/>
                        </a:ext>
                      </a:extLst>
                    </p:cNvPr>
                    <p:cNvCxnSpPr>
                      <a:cxnSpLocks/>
                    </p:cNvCxnSpPr>
                    <p:nvPr/>
                  </p:nvCxnSpPr>
                  <p:spPr bwMode="gray">
                    <a:xfrm>
                      <a:off x="2006600" y="3041650"/>
                      <a:ext cx="1727200" cy="1663700"/>
                    </a:xfrm>
                    <a:prstGeom prst="line">
                      <a:avLst/>
                    </a:prstGeom>
                    <a:ln w="152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90374A12-E317-48F4-9F0C-A012B132B6DE}"/>
                        </a:ext>
                      </a:extLst>
                    </p:cNvPr>
                    <p:cNvCxnSpPr/>
                    <p:nvPr/>
                  </p:nvCxnSpPr>
                  <p:spPr bwMode="gray">
                    <a:xfrm flipH="1">
                      <a:off x="2057400" y="3041650"/>
                      <a:ext cx="1600200" cy="1600200"/>
                    </a:xfrm>
                    <a:prstGeom prst="line">
                      <a:avLst/>
                    </a:prstGeom>
                    <a:ln w="152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CACFD712-8119-43C8-9697-D1D18846EE39}"/>
                        </a:ext>
                      </a:extLst>
                    </p:cNvPr>
                    <p:cNvCxnSpPr>
                      <a:cxnSpLocks/>
                    </p:cNvCxnSpPr>
                    <p:nvPr/>
                  </p:nvCxnSpPr>
                  <p:spPr bwMode="gray">
                    <a:xfrm>
                      <a:off x="1708150" y="3866520"/>
                      <a:ext cx="2286000" cy="0"/>
                    </a:xfrm>
                    <a:prstGeom prst="line">
                      <a:avLst/>
                    </a:prstGeom>
                    <a:ln w="15240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1251A13D-3AC6-4527-B100-7AEF04AAB35F}"/>
                        </a:ext>
                      </a:extLst>
                    </p:cNvPr>
                    <p:cNvCxnSpPr>
                      <a:cxnSpLocks/>
                    </p:cNvCxnSpPr>
                    <p:nvPr/>
                  </p:nvCxnSpPr>
                  <p:spPr bwMode="gray">
                    <a:xfrm>
                      <a:off x="2852738" y="2759869"/>
                      <a:ext cx="2705" cy="2216944"/>
                    </a:xfrm>
                    <a:prstGeom prst="line">
                      <a:avLst/>
                    </a:prstGeom>
                    <a:ln w="1524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98" name="Ellipse 97">
                    <a:extLst>
                      <a:ext uri="{FF2B5EF4-FFF2-40B4-BE49-F238E27FC236}">
                        <a16:creationId xmlns:a16="http://schemas.microsoft.com/office/drawing/2014/main" id="{3D2A86AC-CE31-45D0-84DA-EDA5FC1B58B9}"/>
                      </a:ext>
                    </a:extLst>
                  </p:cNvPr>
                  <p:cNvSpPr>
                    <a:spLocks noChangeAspect="1"/>
                  </p:cNvSpPr>
                  <p:nvPr/>
                </p:nvSpPr>
                <p:spPr bwMode="gray">
                  <a:xfrm>
                    <a:off x="2139626" y="2940917"/>
                    <a:ext cx="1854849" cy="18548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grpSp>
          <p:grpSp>
            <p:nvGrpSpPr>
              <p:cNvPr id="101" name="Gruppieren 100">
                <a:extLst>
                  <a:ext uri="{FF2B5EF4-FFF2-40B4-BE49-F238E27FC236}">
                    <a16:creationId xmlns:a16="http://schemas.microsoft.com/office/drawing/2014/main" id="{BA5DED5C-406B-42F8-9294-15C004E46637}"/>
                  </a:ext>
                </a:extLst>
              </p:cNvPr>
              <p:cNvGrpSpPr>
                <a:grpSpLocks noChangeAspect="1"/>
              </p:cNvGrpSpPr>
              <p:nvPr/>
            </p:nvGrpSpPr>
            <p:grpSpPr bwMode="gray">
              <a:xfrm>
                <a:off x="2731317" y="3360629"/>
                <a:ext cx="671467" cy="1015425"/>
                <a:chOff x="2735610" y="3371504"/>
                <a:chExt cx="671467" cy="1015425"/>
              </a:xfrm>
            </p:grpSpPr>
            <p:sp>
              <p:nvSpPr>
                <p:cNvPr id="15" name="Inhaltsplatzhalter 25">
                  <a:extLst>
                    <a:ext uri="{FF2B5EF4-FFF2-40B4-BE49-F238E27FC236}">
                      <a16:creationId xmlns:a16="http://schemas.microsoft.com/office/drawing/2014/main" id="{F98995EF-C3D9-4EB6-89BE-077DF9953362}"/>
                    </a:ext>
                  </a:extLst>
                </p:cNvPr>
                <p:cNvSpPr txBox="1">
                  <a:spLocks noChangeAspect="1"/>
                </p:cNvSpPr>
                <p:nvPr/>
              </p:nvSpPr>
              <p:spPr bwMode="gray">
                <a:xfrm>
                  <a:off x="2735610" y="4123138"/>
                  <a:ext cx="671467" cy="263791"/>
                </a:xfrm>
                <a:prstGeom prst="rect">
                  <a:avLst/>
                </a:prstGeom>
                <a:no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6"/>
                      </a:solidFill>
                      <a:latin typeface="Bebas Neue" panose="020B0506020202020201" pitchFamily="34" charset="0"/>
                    </a:rPr>
                    <a:t>CROWD</a:t>
                  </a:r>
                </a:p>
              </p:txBody>
            </p:sp>
            <p:sp>
              <p:nvSpPr>
                <p:cNvPr id="18" name="ICON">
                  <a:extLst>
                    <a:ext uri="{FF2B5EF4-FFF2-40B4-BE49-F238E27FC236}">
                      <a16:creationId xmlns:a16="http://schemas.microsoft.com/office/drawing/2014/main" id="{17A839C1-37FB-4E4A-8FCE-D3B1322BEB8A}"/>
                    </a:ext>
                  </a:extLst>
                </p:cNvPr>
                <p:cNvSpPr>
                  <a:spLocks noChangeAspect="1"/>
                </p:cNvSpPr>
                <p:nvPr/>
              </p:nvSpPr>
              <p:spPr bwMode="gray">
                <a:xfrm>
                  <a:off x="2738865" y="3371504"/>
                  <a:ext cx="668212" cy="670277"/>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sp>
          <p:nvSpPr>
            <p:cNvPr id="93" name="Rechteck 92">
              <a:extLst>
                <a:ext uri="{FF2B5EF4-FFF2-40B4-BE49-F238E27FC236}">
                  <a16:creationId xmlns:a16="http://schemas.microsoft.com/office/drawing/2014/main" id="{D28105C4-0ACA-49E8-9A9E-F1A68578B250}"/>
                </a:ext>
              </a:extLst>
            </p:cNvPr>
            <p:cNvSpPr/>
            <p:nvPr/>
          </p:nvSpPr>
          <p:spPr bwMode="gray">
            <a:xfrm>
              <a:off x="3640053" y="4927041"/>
              <a:ext cx="2613654"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spcAft>
                  <a:spcPts val="1000"/>
                </a:spcAft>
              </a:pPr>
              <a:r>
                <a:rPr lang="de-DE" sz="1200" dirty="0">
                  <a:solidFill>
                    <a:schemeClr val="tx1"/>
                  </a:solidFill>
                </a:rPr>
                <a:t>Von Hobbytüftlern bis hervorragend ausgebildeten Spezialisten</a:t>
              </a:r>
            </a:p>
          </p:txBody>
        </p:sp>
        <p:sp>
          <p:nvSpPr>
            <p:cNvPr id="95" name="Rechteck 94">
              <a:extLst>
                <a:ext uri="{FF2B5EF4-FFF2-40B4-BE49-F238E27FC236}">
                  <a16:creationId xmlns:a16="http://schemas.microsoft.com/office/drawing/2014/main" id="{D22BDBF2-0373-4696-A666-87F71F066D91}"/>
                </a:ext>
              </a:extLst>
            </p:cNvPr>
            <p:cNvSpPr/>
            <p:nvPr/>
          </p:nvSpPr>
          <p:spPr bwMode="gray">
            <a:xfrm>
              <a:off x="310650" y="4927041"/>
              <a:ext cx="2285999" cy="42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lnSpc>
                  <a:spcPct val="90000"/>
                </a:lnSpc>
                <a:spcAft>
                  <a:spcPts val="1000"/>
                </a:spcAft>
              </a:pPr>
              <a:r>
                <a:rPr lang="de-DE" sz="1200" dirty="0">
                  <a:solidFill>
                    <a:schemeClr val="tx1"/>
                  </a:solidFill>
                </a:rPr>
                <a:t>Verlassen gewohnter Denkmuster und somit neue Perspektiven</a:t>
              </a:r>
            </a:p>
          </p:txBody>
        </p:sp>
      </p:grpSp>
      <p:grpSp>
        <p:nvGrpSpPr>
          <p:cNvPr id="28" name="Gruppieren 27">
            <a:extLst>
              <a:ext uri="{FF2B5EF4-FFF2-40B4-BE49-F238E27FC236}">
                <a16:creationId xmlns:a16="http://schemas.microsoft.com/office/drawing/2014/main" id="{6953182C-5FA9-0B49-D4E7-08B9A7850A76}"/>
              </a:ext>
            </a:extLst>
          </p:cNvPr>
          <p:cNvGrpSpPr/>
          <p:nvPr/>
        </p:nvGrpSpPr>
        <p:grpSpPr bwMode="gray">
          <a:xfrm>
            <a:off x="5200117" y="6241200"/>
            <a:ext cx="1791767" cy="252000"/>
            <a:chOff x="10011075" y="6241200"/>
            <a:chExt cx="1791767" cy="252000"/>
          </a:xfrm>
        </p:grpSpPr>
        <p:sp>
          <p:nvSpPr>
            <p:cNvPr id="29" name="Fußzeile">
              <a:extLst>
                <a:ext uri="{FF2B5EF4-FFF2-40B4-BE49-F238E27FC236}">
                  <a16:creationId xmlns:a16="http://schemas.microsoft.com/office/drawing/2014/main" id="{581CB690-0E7C-7252-9B94-5955CC136F7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0" name="ICON">
              <a:hlinkClick r:id="rId2" action="ppaction://hlinksldjump"/>
              <a:extLst>
                <a:ext uri="{FF2B5EF4-FFF2-40B4-BE49-F238E27FC236}">
                  <a16:creationId xmlns:a16="http://schemas.microsoft.com/office/drawing/2014/main" id="{DF1AA817-3E8A-F479-FFEC-49F6C63F4E7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3" name="Grafik 2" descr="Ein Bild, das Text enthält.&#10;&#10;Automatisch generierte Beschreibung">
            <a:extLst>
              <a:ext uri="{FF2B5EF4-FFF2-40B4-BE49-F238E27FC236}">
                <a16:creationId xmlns:a16="http://schemas.microsoft.com/office/drawing/2014/main" id="{0442B2FC-9C55-F755-28EE-E897F3E85CB2}"/>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8913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Bildplatzhalter 91">
            <a:extLst>
              <a:ext uri="{FF2B5EF4-FFF2-40B4-BE49-F238E27FC236}">
                <a16:creationId xmlns:a16="http://schemas.microsoft.com/office/drawing/2014/main" id="{C2FEABD5-EF05-4786-94B1-2C0CD9916578}"/>
              </a:ext>
            </a:extLst>
          </p:cNvPr>
          <p:cNvPicPr>
            <a:picLocks noGrp="1" noChangeAspect="1"/>
          </p:cNvPicPr>
          <p:nvPr>
            <p:ph type="pic" sz="quarter" idx="14"/>
          </p:nvPr>
        </p:nvPicPr>
        <p:blipFill>
          <a:blip r:embed="rId2"/>
          <a:srcRect l="28209" r="28209"/>
          <a:stretch>
            <a:fillRect/>
          </a:stretch>
        </p:blipFill>
        <p:spPr bwMode="gray"/>
      </p:pic>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Eignet sich die betroffene Angelegenheit für einen Open-Source-Ansatz?</a:t>
            </a:r>
          </a:p>
          <a:p>
            <a:pPr>
              <a:lnSpc>
                <a:spcPct val="90000"/>
              </a:lnSpc>
              <a:spcAft>
                <a:spcPts val="1000"/>
              </a:spcAft>
            </a:pPr>
            <a:r>
              <a:rPr lang="de-DE" sz="1600" dirty="0">
                <a:solidFill>
                  <a:schemeClr val="bg1"/>
                </a:solidFill>
              </a:rPr>
              <a:t>Können wir trotz Open-Source oder gerade wegen Open-Source einen Wettbewerbsvorteil erzielen?</a:t>
            </a:r>
          </a:p>
          <a:p>
            <a:pPr>
              <a:lnSpc>
                <a:spcPct val="90000"/>
              </a:lnSpc>
              <a:spcAft>
                <a:spcPts val="1000"/>
              </a:spcAft>
            </a:pPr>
            <a:r>
              <a:rPr lang="de-DE" sz="1600" dirty="0">
                <a:solidFill>
                  <a:schemeClr val="bg1"/>
                </a:solidFill>
              </a:rPr>
              <a:t>Passen die entstandenen Produkte letzten Endes in unser Unternehmen?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E800F2C-20FF-4946-BE8E-8720533FB4B1}"/>
              </a:ext>
            </a:extLst>
          </p:cNvPr>
          <p:cNvSpPr>
            <a:spLocks noGrp="1"/>
          </p:cNvSpPr>
          <p:nvPr>
            <p:ph sz="half" idx="1"/>
          </p:nvPr>
        </p:nvSpPr>
        <p:spPr bwMode="gray"/>
        <p:txBody>
          <a:bodyPr vert="horz" lIns="0" tIns="1980000" rIns="360000" bIns="0" rtlCol="0">
            <a:noAutofit/>
          </a:bodyPr>
          <a:lstStyle/>
          <a:p>
            <a:pPr marL="0" indent="0">
              <a:buNone/>
            </a:pPr>
            <a:r>
              <a:rPr lang="de-DE" sz="1600" dirty="0"/>
              <a:t>Linux ist als Betriebssystem aus der IT-Welt nicht wegzudenken. Für die Open-Source-Software spricht der frei verfügbare Quellcode, der Änderungen und individuelle Anpassungen zulässt und ermöglicht.</a:t>
            </a:r>
          </a:p>
          <a:p>
            <a:pPr marL="0" indent="0">
              <a:buNone/>
            </a:pPr>
            <a:r>
              <a:rPr lang="de-DE" sz="1600" dirty="0"/>
              <a:t>Eine riesige Community arbeitet permanent an und mit Linux. Dienstleister können Gewinne generieren, indem sie Zusatzleistungen zur Open-Source-Software anbieten.</a:t>
            </a:r>
          </a:p>
        </p:txBody>
      </p:sp>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Open Source Beispiel</a:t>
            </a:r>
          </a:p>
        </p:txBody>
      </p:sp>
      <p:sp>
        <p:nvSpPr>
          <p:cNvPr id="11" name="Inhaltsplatzhalter 25">
            <a:extLst>
              <a:ext uri="{FF2B5EF4-FFF2-40B4-BE49-F238E27FC236}">
                <a16:creationId xmlns:a16="http://schemas.microsoft.com/office/drawing/2014/main" id="{B7B11198-1364-4CA9-A00E-45287E464972}"/>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Linux</a:t>
            </a:r>
          </a:p>
        </p:txBody>
      </p:sp>
      <p:cxnSp>
        <p:nvCxnSpPr>
          <p:cNvPr id="13" name="Gerader Verbinder 12">
            <a:extLst>
              <a:ext uri="{FF2B5EF4-FFF2-40B4-BE49-F238E27FC236}">
                <a16:creationId xmlns:a16="http://schemas.microsoft.com/office/drawing/2014/main" id="{3309A7A7-5FF6-415E-8FCE-14E99253488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B24C1941-BE60-43D8-9888-74F837CAA3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540070" y="1872000"/>
            <a:ext cx="455625" cy="540000"/>
          </a:xfrm>
          <a:prstGeom prst="rect">
            <a:avLst/>
          </a:prstGeom>
        </p:spPr>
      </p:pic>
      <p:grpSp>
        <p:nvGrpSpPr>
          <p:cNvPr id="15" name="Gruppieren 14">
            <a:extLst>
              <a:ext uri="{FF2B5EF4-FFF2-40B4-BE49-F238E27FC236}">
                <a16:creationId xmlns:a16="http://schemas.microsoft.com/office/drawing/2014/main" id="{ECD79054-8ADB-F397-4A54-702F6C91BFDB}"/>
              </a:ext>
            </a:extLst>
          </p:cNvPr>
          <p:cNvGrpSpPr/>
          <p:nvPr/>
        </p:nvGrpSpPr>
        <p:grpSpPr bwMode="gray">
          <a:xfrm>
            <a:off x="5200117" y="6241200"/>
            <a:ext cx="1791767" cy="252000"/>
            <a:chOff x="10011075" y="6241200"/>
            <a:chExt cx="1791767" cy="252000"/>
          </a:xfrm>
        </p:grpSpPr>
        <p:sp>
          <p:nvSpPr>
            <p:cNvPr id="16" name="Fußzeile">
              <a:extLst>
                <a:ext uri="{FF2B5EF4-FFF2-40B4-BE49-F238E27FC236}">
                  <a16:creationId xmlns:a16="http://schemas.microsoft.com/office/drawing/2014/main" id="{10DE08F6-FEEC-EB8D-CA1F-E880BD973AD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5"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7" name="ICON">
              <a:hlinkClick r:id="rId5" action="ppaction://hlinksldjump"/>
              <a:extLst>
                <a:ext uri="{FF2B5EF4-FFF2-40B4-BE49-F238E27FC236}">
                  <a16:creationId xmlns:a16="http://schemas.microsoft.com/office/drawing/2014/main" id="{D55998D2-A6D1-4509-D4CB-C1E78AB1D9B7}"/>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67527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9" name="Inhaltsplatzhalter 8">
            <a:extLst>
              <a:ext uri="{FF2B5EF4-FFF2-40B4-BE49-F238E27FC236}">
                <a16:creationId xmlns:a16="http://schemas.microsoft.com/office/drawing/2014/main" id="{6D6D5CEA-A794-4EDB-A1AE-017B06EB751D}"/>
              </a:ext>
            </a:extLst>
          </p:cNvPr>
          <p:cNvSpPr>
            <a:spLocks noGrp="1"/>
          </p:cNvSpPr>
          <p:nvPr>
            <p:ph sz="half" idx="2"/>
          </p:nvPr>
        </p:nvSpPr>
        <p:spPr bwMode="gray"/>
        <p:txBody>
          <a:bodyPr lIns="900000" anchor="ctr" anchorCtr="0"/>
          <a:lstStyle/>
          <a:p>
            <a:pPr marL="0" indent="0">
              <a:buNone/>
            </a:pPr>
            <a:r>
              <a:rPr lang="de-DE" sz="1800" dirty="0"/>
              <a:t>Beim Pay-per-Use-Modell </a:t>
            </a:r>
            <a:r>
              <a:rPr lang="de-DE" sz="1800" b="1" dirty="0">
                <a:solidFill>
                  <a:schemeClr val="accent6"/>
                </a:solidFill>
                <a:latin typeface="+mj-lt"/>
              </a:rPr>
              <a:t>zahlen Kunden </a:t>
            </a:r>
            <a:br>
              <a:rPr lang="de-DE" sz="1800" b="1" dirty="0">
                <a:solidFill>
                  <a:schemeClr val="accent6"/>
                </a:solidFill>
                <a:latin typeface="+mj-lt"/>
              </a:rPr>
            </a:br>
            <a:r>
              <a:rPr lang="de-DE" sz="1800" b="1" dirty="0">
                <a:solidFill>
                  <a:schemeClr val="accent6"/>
                </a:solidFill>
                <a:latin typeface="+mj-lt"/>
              </a:rPr>
              <a:t>nur für die tatsächlich genutzte Leistung </a:t>
            </a:r>
            <a:r>
              <a:rPr lang="de-DE" sz="1800" dirty="0"/>
              <a:t>anstelle eines Pauschalpreises.</a:t>
            </a:r>
          </a:p>
          <a:p>
            <a:pPr marL="0" indent="0">
              <a:buNone/>
            </a:pPr>
            <a:r>
              <a:rPr lang="de-DE" sz="1800" dirty="0"/>
              <a:t>Die Preise ergeben sich aus Nutzungsmenge bzw. Nutzungszeitraum.</a:t>
            </a:r>
          </a:p>
          <a:p>
            <a:pPr marL="0" indent="0">
              <a:buNone/>
            </a:pPr>
            <a:r>
              <a:rPr lang="de-DE" sz="1800" dirty="0"/>
              <a:t>Mindestabnahmemengen können </a:t>
            </a:r>
            <a:br>
              <a:rPr lang="de-DE" sz="1800" dirty="0"/>
            </a:br>
            <a:r>
              <a:rPr lang="de-DE" sz="1800" dirty="0"/>
              <a:t>vereinbart werden.</a:t>
            </a:r>
          </a:p>
          <a:p>
            <a:pPr marL="0" indent="0">
              <a:buNone/>
            </a:pPr>
            <a:r>
              <a:rPr lang="de-DE" sz="1800" dirty="0"/>
              <a:t>Wichtige Voraussetzung für dieses Geschäftsmodell ist die Messbarkeit der Nutzungsmenge oder –zeit.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Pay per use</a:t>
            </a:r>
          </a:p>
        </p:txBody>
      </p:sp>
      <p:grpSp>
        <p:nvGrpSpPr>
          <p:cNvPr id="18" name="Gruppieren 17">
            <a:extLst>
              <a:ext uri="{FF2B5EF4-FFF2-40B4-BE49-F238E27FC236}">
                <a16:creationId xmlns:a16="http://schemas.microsoft.com/office/drawing/2014/main" id="{616C3A42-BEC4-B1A1-915A-52F19F3DFE98}"/>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E318B82A-8B0C-8C49-7B8D-588D980F5FC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2" action="ppaction://hlinksldjump"/>
              <a:extLst>
                <a:ext uri="{FF2B5EF4-FFF2-40B4-BE49-F238E27FC236}">
                  <a16:creationId xmlns:a16="http://schemas.microsoft.com/office/drawing/2014/main" id="{E368D207-9224-8A1B-93F4-C2AB95F584A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 name="Gruppieren 6">
            <a:extLst>
              <a:ext uri="{FF2B5EF4-FFF2-40B4-BE49-F238E27FC236}">
                <a16:creationId xmlns:a16="http://schemas.microsoft.com/office/drawing/2014/main" id="{B90421E4-C4B7-1892-0B0C-5A2EBF1B309A}"/>
              </a:ext>
            </a:extLst>
          </p:cNvPr>
          <p:cNvGrpSpPr>
            <a:grpSpLocks noChangeAspect="1"/>
          </p:cNvGrpSpPr>
          <p:nvPr/>
        </p:nvGrpSpPr>
        <p:grpSpPr bwMode="gray">
          <a:xfrm>
            <a:off x="1306787" y="2068037"/>
            <a:ext cx="3806062" cy="3273401"/>
            <a:chOff x="1306787" y="2068037"/>
            <a:chExt cx="3806062" cy="3273401"/>
          </a:xfrm>
        </p:grpSpPr>
        <p:sp>
          <p:nvSpPr>
            <p:cNvPr id="44" name="Bogen 43">
              <a:extLst>
                <a:ext uri="{FF2B5EF4-FFF2-40B4-BE49-F238E27FC236}">
                  <a16:creationId xmlns:a16="http://schemas.microsoft.com/office/drawing/2014/main" id="{8150EEBB-2E26-4830-8CB5-7118D8207250}"/>
                </a:ext>
              </a:extLst>
            </p:cNvPr>
            <p:cNvSpPr>
              <a:spLocks noChangeAspect="1"/>
            </p:cNvSpPr>
            <p:nvPr/>
          </p:nvSpPr>
          <p:spPr bwMode="gray">
            <a:xfrm>
              <a:off x="1779358" y="2253984"/>
              <a:ext cx="2880000" cy="2880000"/>
            </a:xfrm>
            <a:prstGeom prst="arc">
              <a:avLst>
                <a:gd name="adj1" fmla="val 12376144"/>
                <a:gd name="adj2" fmla="val 20063575"/>
              </a:avLst>
            </a:prstGeom>
            <a:ln w="127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42" name="Gruppieren 41">
              <a:extLst>
                <a:ext uri="{FF2B5EF4-FFF2-40B4-BE49-F238E27FC236}">
                  <a16:creationId xmlns:a16="http://schemas.microsoft.com/office/drawing/2014/main" id="{1829424D-4716-423F-B980-F3038ABF5A76}"/>
                </a:ext>
              </a:extLst>
            </p:cNvPr>
            <p:cNvGrpSpPr>
              <a:grpSpLocks noChangeAspect="1"/>
            </p:cNvGrpSpPr>
            <p:nvPr/>
          </p:nvGrpSpPr>
          <p:grpSpPr bwMode="gray">
            <a:xfrm>
              <a:off x="4186756" y="3244995"/>
              <a:ext cx="926093" cy="897979"/>
              <a:chOff x="4019414" y="3311480"/>
              <a:chExt cx="926093" cy="897979"/>
            </a:xfrm>
          </p:grpSpPr>
          <p:sp>
            <p:nvSpPr>
              <p:cNvPr id="38" name="Inhaltsplatzhalter 25">
                <a:extLst>
                  <a:ext uri="{FF2B5EF4-FFF2-40B4-BE49-F238E27FC236}">
                    <a16:creationId xmlns:a16="http://schemas.microsoft.com/office/drawing/2014/main" id="{B081C889-DA39-4343-A6BB-936A59CE9243}"/>
                  </a:ext>
                </a:extLst>
              </p:cNvPr>
              <p:cNvSpPr txBox="1">
                <a:spLocks/>
              </p:cNvSpPr>
              <p:nvPr/>
            </p:nvSpPr>
            <p:spPr bwMode="gray">
              <a:xfrm>
                <a:off x="4019414" y="3956325"/>
                <a:ext cx="926093" cy="253134"/>
              </a:xfrm>
              <a:prstGeom prst="rect">
                <a:avLst/>
              </a:prstGeom>
              <a:no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6"/>
                    </a:solidFill>
                    <a:latin typeface="Bebas Neue" panose="020B0506020202020201" pitchFamily="34" charset="0"/>
                  </a:rPr>
                  <a:t>Kunden</a:t>
                </a:r>
              </a:p>
            </p:txBody>
          </p:sp>
          <p:sp>
            <p:nvSpPr>
              <p:cNvPr id="40" name="ICON">
                <a:extLst>
                  <a:ext uri="{FF2B5EF4-FFF2-40B4-BE49-F238E27FC236}">
                    <a16:creationId xmlns:a16="http://schemas.microsoft.com/office/drawing/2014/main" id="{BF4A9344-F141-49F4-938E-60E7A63D66E5}"/>
                  </a:ext>
                </a:extLst>
              </p:cNvPr>
              <p:cNvSpPr>
                <a:spLocks noChangeAspect="1"/>
              </p:cNvSpPr>
              <p:nvPr/>
            </p:nvSpPr>
            <p:spPr bwMode="gray">
              <a:xfrm>
                <a:off x="4248146" y="3311480"/>
                <a:ext cx="468630" cy="60960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45" name="Bogen 44">
              <a:extLst>
                <a:ext uri="{FF2B5EF4-FFF2-40B4-BE49-F238E27FC236}">
                  <a16:creationId xmlns:a16="http://schemas.microsoft.com/office/drawing/2014/main" id="{1765C289-F0E2-4DDA-950C-AE3D323E36E7}"/>
                </a:ext>
              </a:extLst>
            </p:cNvPr>
            <p:cNvSpPr>
              <a:spLocks noChangeAspect="1"/>
            </p:cNvSpPr>
            <p:nvPr/>
          </p:nvSpPr>
          <p:spPr bwMode="gray">
            <a:xfrm flipV="1">
              <a:off x="1779358" y="2253984"/>
              <a:ext cx="2880000" cy="2880000"/>
            </a:xfrm>
            <a:prstGeom prst="arc">
              <a:avLst>
                <a:gd name="adj1" fmla="val 12376144"/>
                <a:gd name="adj2" fmla="val 20063575"/>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7" name="Oval 16">
              <a:extLst>
                <a:ext uri="{FF2B5EF4-FFF2-40B4-BE49-F238E27FC236}">
                  <a16:creationId xmlns:a16="http://schemas.microsoft.com/office/drawing/2014/main" id="{4B8CD731-7A30-482A-BC27-BAA1E40EB61F}"/>
                </a:ext>
              </a:extLst>
            </p:cNvPr>
            <p:cNvSpPr>
              <a:spLocks noChangeAspect="1"/>
            </p:cNvSpPr>
            <p:nvPr/>
          </p:nvSpPr>
          <p:spPr bwMode="gray">
            <a:xfrm>
              <a:off x="2424836" y="2068037"/>
              <a:ext cx="1589044" cy="705607"/>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wrap="none" lIns="0" tIns="0" rIns="0" bIns="0" rtlCol="0" anchor="ctr"/>
            <a:lstStyle/>
            <a:p>
              <a:pPr algn="ctr">
                <a:lnSpc>
                  <a:spcPct val="90000"/>
                </a:lnSpc>
              </a:pPr>
              <a:r>
                <a:rPr lang="de-DE" sz="1200" dirty="0">
                  <a:solidFill>
                    <a:schemeClr val="accent1">
                      <a:lumMod val="50000"/>
                    </a:schemeClr>
                  </a:solidFill>
                </a:rPr>
                <a:t>Mietgeschäft, </a:t>
              </a:r>
              <a:br>
                <a:rPr lang="de-DE" sz="1200" dirty="0">
                  <a:solidFill>
                    <a:schemeClr val="accent1">
                      <a:lumMod val="50000"/>
                    </a:schemeClr>
                  </a:solidFill>
                </a:rPr>
              </a:br>
              <a:r>
                <a:rPr lang="de-DE" sz="1200" dirty="0">
                  <a:solidFill>
                    <a:schemeClr val="accent1">
                      <a:lumMod val="50000"/>
                    </a:schemeClr>
                  </a:solidFill>
                </a:rPr>
                <a:t>das auf Nutzung </a:t>
              </a:r>
              <a:br>
                <a:rPr lang="de-DE" sz="1200" dirty="0">
                  <a:solidFill>
                    <a:schemeClr val="accent1">
                      <a:lumMod val="50000"/>
                    </a:schemeClr>
                  </a:solidFill>
                </a:rPr>
              </a:br>
              <a:r>
                <a:rPr lang="de-DE" sz="1200" dirty="0">
                  <a:solidFill>
                    <a:schemeClr val="accent1">
                      <a:lumMod val="50000"/>
                    </a:schemeClr>
                  </a:solidFill>
                </a:rPr>
                <a:t>basiert</a:t>
              </a:r>
            </a:p>
          </p:txBody>
        </p:sp>
        <p:sp>
          <p:nvSpPr>
            <p:cNvPr id="34" name="Oval 16">
              <a:extLst>
                <a:ext uri="{FF2B5EF4-FFF2-40B4-BE49-F238E27FC236}">
                  <a16:creationId xmlns:a16="http://schemas.microsoft.com/office/drawing/2014/main" id="{857DC7C8-0570-49A8-BE37-CE8EA6491B3E}"/>
                </a:ext>
              </a:extLst>
            </p:cNvPr>
            <p:cNvSpPr>
              <a:spLocks noChangeAspect="1"/>
            </p:cNvSpPr>
            <p:nvPr/>
          </p:nvSpPr>
          <p:spPr bwMode="gray">
            <a:xfrm>
              <a:off x="2424836" y="4635831"/>
              <a:ext cx="1589045" cy="705607"/>
            </a:xfrm>
            <a:custGeom>
              <a:avLst/>
              <a:gdLst>
                <a:gd name="connsiteX0" fmla="*/ 856647 w 856647"/>
                <a:gd name="connsiteY0" fmla="*/ 428324 h 856647"/>
                <a:gd name="connsiteX1" fmla="*/ 428324 w 856647"/>
                <a:gd name="connsiteY1" fmla="*/ 856647 h 856647"/>
                <a:gd name="connsiteX2" fmla="*/ 0 w 856647"/>
                <a:gd name="connsiteY2" fmla="*/ 428324 h 856647"/>
                <a:gd name="connsiteX3" fmla="*/ 428324 w 856647"/>
                <a:gd name="connsiteY3" fmla="*/ 0 h 856647"/>
                <a:gd name="connsiteX4" fmla="*/ 856647 w 856647"/>
                <a:gd name="connsiteY4" fmla="*/ 428324 h 85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647" h="856647">
                  <a:moveTo>
                    <a:pt x="856647" y="428324"/>
                  </a:moveTo>
                  <a:cubicBezTo>
                    <a:pt x="856647" y="664880"/>
                    <a:pt x="664880" y="856647"/>
                    <a:pt x="428324" y="856647"/>
                  </a:cubicBezTo>
                  <a:cubicBezTo>
                    <a:pt x="191767" y="856647"/>
                    <a:pt x="0" y="664880"/>
                    <a:pt x="0" y="428324"/>
                  </a:cubicBezTo>
                  <a:cubicBezTo>
                    <a:pt x="0" y="191767"/>
                    <a:pt x="191767" y="0"/>
                    <a:pt x="428324" y="0"/>
                  </a:cubicBezTo>
                  <a:cubicBezTo>
                    <a:pt x="664880" y="0"/>
                    <a:pt x="856647" y="191767"/>
                    <a:pt x="856647" y="428324"/>
                  </a:cubicBezTo>
                  <a:close/>
                </a:path>
              </a:pathLst>
            </a:custGeom>
            <a:solidFill>
              <a:schemeClr val="bg1"/>
            </a:solidFill>
            <a:ln w="19050" cap="flat">
              <a:noFill/>
              <a:prstDash val="solid"/>
              <a:miter/>
            </a:ln>
          </p:spPr>
          <p:txBody>
            <a:bodyPr wrap="none" lIns="0" tIns="0" rIns="0" bIns="0" rtlCol="0" anchor="ctr"/>
            <a:lstStyle/>
            <a:p>
              <a:pPr algn="ctr">
                <a:lnSpc>
                  <a:spcPct val="90000"/>
                </a:lnSpc>
              </a:pPr>
              <a:r>
                <a:rPr lang="de-DE" sz="1200" dirty="0">
                  <a:solidFill>
                    <a:schemeClr val="accent6"/>
                  </a:solidFill>
                </a:rPr>
                <a:t>Abrechnung erfolgt </a:t>
              </a:r>
              <a:br>
                <a:rPr lang="de-DE" sz="1200" dirty="0">
                  <a:solidFill>
                    <a:schemeClr val="accent6"/>
                  </a:solidFill>
                </a:rPr>
              </a:br>
              <a:r>
                <a:rPr lang="de-DE" sz="1200" dirty="0">
                  <a:solidFill>
                    <a:schemeClr val="accent6"/>
                  </a:solidFill>
                </a:rPr>
                <a:t>nach tatsächlich </a:t>
              </a:r>
              <a:br>
                <a:rPr lang="de-DE" sz="1200" dirty="0">
                  <a:solidFill>
                    <a:schemeClr val="accent6"/>
                  </a:solidFill>
                </a:rPr>
              </a:br>
              <a:r>
                <a:rPr lang="de-DE" sz="1200" dirty="0">
                  <a:solidFill>
                    <a:schemeClr val="accent6"/>
                  </a:solidFill>
                </a:rPr>
                <a:t>genutzter Leistung</a:t>
              </a:r>
            </a:p>
          </p:txBody>
        </p:sp>
        <p:grpSp>
          <p:nvGrpSpPr>
            <p:cNvPr id="3" name="Gruppieren 2">
              <a:extLst>
                <a:ext uri="{FF2B5EF4-FFF2-40B4-BE49-F238E27FC236}">
                  <a16:creationId xmlns:a16="http://schemas.microsoft.com/office/drawing/2014/main" id="{C57278E8-12D1-3A77-E1B0-3290FF686E40}"/>
                </a:ext>
              </a:extLst>
            </p:cNvPr>
            <p:cNvGrpSpPr>
              <a:grpSpLocks noChangeAspect="1"/>
            </p:cNvGrpSpPr>
            <p:nvPr/>
          </p:nvGrpSpPr>
          <p:grpSpPr bwMode="gray">
            <a:xfrm>
              <a:off x="1306787" y="3273573"/>
              <a:ext cx="926093" cy="841647"/>
              <a:chOff x="1306787" y="3273573"/>
              <a:chExt cx="926093" cy="841647"/>
            </a:xfrm>
          </p:grpSpPr>
          <p:sp>
            <p:nvSpPr>
              <p:cNvPr id="37" name="Inhaltsplatzhalter 25">
                <a:extLst>
                  <a:ext uri="{FF2B5EF4-FFF2-40B4-BE49-F238E27FC236}">
                    <a16:creationId xmlns:a16="http://schemas.microsoft.com/office/drawing/2014/main" id="{0D0BF8D8-97E3-4325-A985-BFEDB1868BB1}"/>
                  </a:ext>
                </a:extLst>
              </p:cNvPr>
              <p:cNvSpPr txBox="1">
                <a:spLocks/>
              </p:cNvSpPr>
              <p:nvPr/>
            </p:nvSpPr>
            <p:spPr bwMode="gray">
              <a:xfrm>
                <a:off x="1306787" y="3862086"/>
                <a:ext cx="926093" cy="253134"/>
              </a:xfrm>
              <a:prstGeom prst="rect">
                <a:avLst/>
              </a:prstGeom>
              <a:solidFill>
                <a:schemeClr val="bg1"/>
              </a:solidFill>
              <a:ln>
                <a:no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Unternehmen</a:t>
                </a:r>
              </a:p>
            </p:txBody>
          </p:sp>
          <p:sp>
            <p:nvSpPr>
              <p:cNvPr id="24" name="Freihandform: Form 23">
                <a:extLst>
                  <a:ext uri="{FF2B5EF4-FFF2-40B4-BE49-F238E27FC236}">
                    <a16:creationId xmlns:a16="http://schemas.microsoft.com/office/drawing/2014/main" id="{1C9F7EB8-6FF4-8594-B33C-3CDF8E4E820A}"/>
                  </a:ext>
                </a:extLst>
              </p:cNvPr>
              <p:cNvSpPr>
                <a:spLocks noChangeAspect="1"/>
              </p:cNvSpPr>
              <p:nvPr/>
            </p:nvSpPr>
            <p:spPr bwMode="gray">
              <a:xfrm>
                <a:off x="1480864" y="3273573"/>
                <a:ext cx="577939" cy="504000"/>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grpSp>
      </p:grpSp>
      <p:pic>
        <p:nvPicPr>
          <p:cNvPr id="5" name="Grafik 4" descr="Ein Bild, das Text enthält.&#10;&#10;Automatisch generierte Beschreibung">
            <a:extLst>
              <a:ext uri="{FF2B5EF4-FFF2-40B4-BE49-F238E27FC236}">
                <a16:creationId xmlns:a16="http://schemas.microsoft.com/office/drawing/2014/main" id="{1A66C1FB-290C-889E-0230-C5CD7D2C8EE2}"/>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60797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8681EC4-17C4-4484-8435-E15ED4AF6EC6}"/>
              </a:ext>
            </a:extLst>
          </p:cNvPr>
          <p:cNvSpPr>
            <a:spLocks noGrp="1"/>
          </p:cNvSpPr>
          <p:nvPr>
            <p:ph sz="half" idx="1"/>
          </p:nvPr>
        </p:nvSpPr>
        <p:spPr bwMode="gray"/>
        <p:txBody>
          <a:bodyPr vert="horz" lIns="0" tIns="1980000" rIns="360000" bIns="0" rtlCol="0">
            <a:noAutofit/>
          </a:bodyPr>
          <a:lstStyle/>
          <a:p>
            <a:pPr marL="0" indent="0">
              <a:buNone/>
            </a:pPr>
            <a:r>
              <a:rPr lang="de-DE" sz="1600" dirty="0"/>
              <a:t>Anstatt dass Werbepartner für die generelle Anzeige zahlen müssen, wird immer häufiger ein Pay-per-Click-Modell genutzt. Dabei muss nur für die tatsächliche Kenntnisnahme in Form eines Anklickens bezahlt werden.</a:t>
            </a:r>
          </a:p>
        </p:txBody>
      </p:sp>
      <p:sp>
        <p:nvSpPr>
          <p:cNvPr id="4" name="Inhaltsplatzhalter 3">
            <a:extLst>
              <a:ext uri="{FF2B5EF4-FFF2-40B4-BE49-F238E27FC236}">
                <a16:creationId xmlns:a16="http://schemas.microsoft.com/office/drawing/2014/main" id="{1DC42440-9F42-4F00-848E-C74EF2E87FCF}"/>
              </a:ext>
            </a:extLst>
          </p:cNvPr>
          <p:cNvSpPr>
            <a:spLocks noGrp="1"/>
          </p:cNvSpPr>
          <p:nvPr>
            <p:ph sz="half" idx="14"/>
          </p:nvPr>
        </p:nvSpPr>
        <p:spPr bwMode="gray"/>
        <p:txBody>
          <a:bodyPr vert="horz" lIns="0" tIns="1980000" rIns="360000" bIns="0" rtlCol="0">
            <a:noAutofit/>
          </a:bodyPr>
          <a:lstStyle/>
          <a:p>
            <a:pPr marL="0" indent="0">
              <a:buNone/>
            </a:pPr>
            <a:r>
              <a:rPr lang="de-DE" sz="1600" dirty="0"/>
              <a:t>Der Automobilhersteller führte 2008 mit dem Car-Sharing-Konzept Car2Go eine minutengenaue Mietung von Autos ein. Statt für den gesamten Tag müssen Kunden nur für die genutzten Minuten zahlen.</a:t>
            </a:r>
          </a:p>
        </p:txBody>
      </p:sp>
      <p:pic>
        <p:nvPicPr>
          <p:cNvPr id="19" name="Bildplatzhalter 7">
            <a:extLst>
              <a:ext uri="{FF2B5EF4-FFF2-40B4-BE49-F238E27FC236}">
                <a16:creationId xmlns:a16="http://schemas.microsoft.com/office/drawing/2014/main" id="{A47FD2CC-4721-11FE-83C4-E17AC19D2F0F}"/>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Pay per use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1" y="0"/>
            <a:ext cx="3956915"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unsere Berechnungspreise so einfach wie möglich festlegen?</a:t>
            </a:r>
          </a:p>
          <a:p>
            <a:pPr>
              <a:lnSpc>
                <a:spcPct val="90000"/>
              </a:lnSpc>
              <a:spcAft>
                <a:spcPts val="1000"/>
              </a:spcAft>
            </a:pPr>
            <a:r>
              <a:rPr lang="de-DE" sz="1600" dirty="0">
                <a:solidFill>
                  <a:schemeClr val="bg1"/>
                </a:solidFill>
              </a:rPr>
              <a:t>Werden unsere Kunden ihr Nutzungsverhalten bei der Einführung des Modells ändern?</a:t>
            </a:r>
          </a:p>
          <a:p>
            <a:pPr>
              <a:lnSpc>
                <a:spcPct val="90000"/>
              </a:lnSpc>
              <a:spcAft>
                <a:spcPts val="1000"/>
              </a:spcAft>
            </a:pPr>
            <a:r>
              <a:rPr lang="de-DE" sz="1600" dirty="0">
                <a:solidFill>
                  <a:schemeClr val="bg1"/>
                </a:solidFill>
              </a:rPr>
              <a:t>Wie können wir Datenpunkte abbilden und die Nutzung messen und lassen sich auf Basis der Messungen Vorteile für unsere Kunden generieren?</a:t>
            </a:r>
          </a:p>
        </p:txBody>
      </p:sp>
      <p:sp>
        <p:nvSpPr>
          <p:cNvPr id="11" name="Inhaltsplatzhalter 25">
            <a:extLst>
              <a:ext uri="{FF2B5EF4-FFF2-40B4-BE49-F238E27FC236}">
                <a16:creationId xmlns:a16="http://schemas.microsoft.com/office/drawing/2014/main" id="{B8E4379D-D6E1-451F-9E25-B0F0A203987F}"/>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Online-Marketing</a:t>
            </a:r>
          </a:p>
        </p:txBody>
      </p:sp>
      <p:cxnSp>
        <p:nvCxnSpPr>
          <p:cNvPr id="13" name="Gerader Verbinder 12">
            <a:extLst>
              <a:ext uri="{FF2B5EF4-FFF2-40B4-BE49-F238E27FC236}">
                <a16:creationId xmlns:a16="http://schemas.microsoft.com/office/drawing/2014/main" id="{06833311-C776-42EF-88AF-95EEA77401A1}"/>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7012D41F-BEBD-4B48-8D4D-66283EEC39EA}"/>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Daimler</a:t>
            </a:r>
          </a:p>
        </p:txBody>
      </p:sp>
      <p:cxnSp>
        <p:nvCxnSpPr>
          <p:cNvPr id="22" name="Gerader Verbinder 21">
            <a:extLst>
              <a:ext uri="{FF2B5EF4-FFF2-40B4-BE49-F238E27FC236}">
                <a16:creationId xmlns:a16="http://schemas.microsoft.com/office/drawing/2014/main" id="{931DCBB0-ADB9-435A-BDE6-5BF1EB2DF451}"/>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8" name="Grafik 16">
            <a:extLst>
              <a:ext uri="{FF2B5EF4-FFF2-40B4-BE49-F238E27FC236}">
                <a16:creationId xmlns:a16="http://schemas.microsoft.com/office/drawing/2014/main" id="{DDACF7D1-2646-41CE-BCC6-680D2117B904}"/>
              </a:ext>
            </a:extLst>
          </p:cNvPr>
          <p:cNvSpPr>
            <a:spLocks noChangeAspect="1"/>
          </p:cNvSpPr>
          <p:nvPr/>
        </p:nvSpPr>
        <p:spPr bwMode="gray">
          <a:xfrm>
            <a:off x="4388971" y="2252114"/>
            <a:ext cx="1260000" cy="159886"/>
          </a:xfrm>
          <a:custGeom>
            <a:avLst/>
            <a:gdLst>
              <a:gd name="connsiteX0" fmla="*/ 59265 w 1980167"/>
              <a:gd name="connsiteY0" fmla="*/ 31 h 251271"/>
              <a:gd name="connsiteX1" fmla="*/ 9049 w 1980167"/>
              <a:gd name="connsiteY1" fmla="*/ 18548 h 251271"/>
              <a:gd name="connsiteX2" fmla="*/ 26143 w 1980167"/>
              <a:gd name="connsiteY2" fmla="*/ 18548 h 251271"/>
              <a:gd name="connsiteX3" fmla="*/ 45739 w 1980167"/>
              <a:gd name="connsiteY3" fmla="*/ 34575 h 251271"/>
              <a:gd name="connsiteX4" fmla="*/ 45739 w 1980167"/>
              <a:gd name="connsiteY4" fmla="*/ 202720 h 251271"/>
              <a:gd name="connsiteX5" fmla="*/ 857 w 1980167"/>
              <a:gd name="connsiteY5" fmla="*/ 231228 h 251271"/>
              <a:gd name="connsiteX6" fmla="*/ 857 w 1980167"/>
              <a:gd name="connsiteY6" fmla="*/ 245115 h 251271"/>
              <a:gd name="connsiteX7" fmla="*/ 134715 w 1980167"/>
              <a:gd name="connsiteY7" fmla="*/ 245115 h 251271"/>
              <a:gd name="connsiteX8" fmla="*/ 278606 w 1980167"/>
              <a:gd name="connsiteY8" fmla="*/ 122557 h 251271"/>
              <a:gd name="connsiteX9" fmla="*/ 131414 w 1980167"/>
              <a:gd name="connsiteY9" fmla="*/ 0 h 251271"/>
              <a:gd name="connsiteX10" fmla="*/ 90252 w 1980167"/>
              <a:gd name="connsiteY10" fmla="*/ 200247 h 251271"/>
              <a:gd name="connsiteX11" fmla="*/ 90252 w 1980167"/>
              <a:gd name="connsiteY11" fmla="*/ 21048 h 251271"/>
              <a:gd name="connsiteX12" fmla="*/ 126956 w 1980167"/>
              <a:gd name="connsiteY12" fmla="*/ 21048 h 251271"/>
              <a:gd name="connsiteX13" fmla="*/ 230969 w 1980167"/>
              <a:gd name="connsiteY13" fmla="*/ 129353 h 251271"/>
              <a:gd name="connsiteX14" fmla="*/ 131235 w 1980167"/>
              <a:gd name="connsiteY14" fmla="*/ 225619 h 251271"/>
              <a:gd name="connsiteX15" fmla="*/ 90266 w 1980167"/>
              <a:gd name="connsiteY15" fmla="*/ 200346 h 251271"/>
              <a:gd name="connsiteX16" fmla="*/ 436543 w 1980167"/>
              <a:gd name="connsiteY16" fmla="*/ 2521 h 251271"/>
              <a:gd name="connsiteX17" fmla="*/ 403396 w 1980167"/>
              <a:gd name="connsiteY17" fmla="*/ 35668 h 251271"/>
              <a:gd name="connsiteX18" fmla="*/ 332873 w 1980167"/>
              <a:gd name="connsiteY18" fmla="*/ 202748 h 251271"/>
              <a:gd name="connsiteX19" fmla="*/ 292613 w 1980167"/>
              <a:gd name="connsiteY19" fmla="*/ 231218 h 251271"/>
              <a:gd name="connsiteX20" fmla="*/ 292613 w 1980167"/>
              <a:gd name="connsiteY20" fmla="*/ 245106 h 251271"/>
              <a:gd name="connsiteX21" fmla="*/ 394506 w 1980167"/>
              <a:gd name="connsiteY21" fmla="*/ 245106 h 251271"/>
              <a:gd name="connsiteX22" fmla="*/ 403396 w 1980167"/>
              <a:gd name="connsiteY22" fmla="*/ 229075 h 251271"/>
              <a:gd name="connsiteX23" fmla="*/ 372789 w 1980167"/>
              <a:gd name="connsiteY23" fmla="*/ 229075 h 251271"/>
              <a:gd name="connsiteX24" fmla="*/ 361359 w 1980167"/>
              <a:gd name="connsiteY24" fmla="*/ 202710 h 251271"/>
              <a:gd name="connsiteX25" fmla="*/ 375964 w 1980167"/>
              <a:gd name="connsiteY25" fmla="*/ 163848 h 251271"/>
              <a:gd name="connsiteX26" fmla="*/ 467886 w 1980167"/>
              <a:gd name="connsiteY26" fmla="*/ 163848 h 251271"/>
              <a:gd name="connsiteX27" fmla="*/ 490327 w 1980167"/>
              <a:gd name="connsiteY27" fmla="*/ 217655 h 251271"/>
              <a:gd name="connsiteX28" fmla="*/ 451503 w 1980167"/>
              <a:gd name="connsiteY28" fmla="*/ 231190 h 251271"/>
              <a:gd name="connsiteX29" fmla="*/ 451503 w 1980167"/>
              <a:gd name="connsiteY29" fmla="*/ 245154 h 251271"/>
              <a:gd name="connsiteX30" fmla="*/ 566920 w 1980167"/>
              <a:gd name="connsiteY30" fmla="*/ 245154 h 251271"/>
              <a:gd name="connsiteX31" fmla="*/ 576191 w 1980167"/>
              <a:gd name="connsiteY31" fmla="*/ 229152 h 251271"/>
              <a:gd name="connsiteX32" fmla="*/ 568063 w 1980167"/>
              <a:gd name="connsiteY32" fmla="*/ 229152 h 251271"/>
              <a:gd name="connsiteX33" fmla="*/ 542029 w 1980167"/>
              <a:gd name="connsiteY33" fmla="*/ 216702 h 251271"/>
              <a:gd name="connsiteX34" fmla="*/ 459733 w 1980167"/>
              <a:gd name="connsiteY34" fmla="*/ 28993 h 251271"/>
              <a:gd name="connsiteX35" fmla="*/ 450462 w 1980167"/>
              <a:gd name="connsiteY35" fmla="*/ 2704 h 251271"/>
              <a:gd name="connsiteX36" fmla="*/ 420858 w 1980167"/>
              <a:gd name="connsiteY36" fmla="*/ 51670 h 251271"/>
              <a:gd name="connsiteX37" fmla="*/ 459701 w 1980167"/>
              <a:gd name="connsiteY37" fmla="*/ 144329 h 251271"/>
              <a:gd name="connsiteX38" fmla="*/ 383815 w 1980167"/>
              <a:gd name="connsiteY38" fmla="*/ 144329 h 251271"/>
              <a:gd name="connsiteX39" fmla="*/ 615015 w 1980167"/>
              <a:gd name="connsiteY39" fmla="*/ 7169 h 251271"/>
              <a:gd name="connsiteX40" fmla="*/ 600055 w 1980167"/>
              <a:gd name="connsiteY40" fmla="*/ 23171 h 251271"/>
              <a:gd name="connsiteX41" fmla="*/ 617162 w 1980167"/>
              <a:gd name="connsiteY41" fmla="*/ 23171 h 251271"/>
              <a:gd name="connsiteX42" fmla="*/ 636745 w 1980167"/>
              <a:gd name="connsiteY42" fmla="*/ 38154 h 251271"/>
              <a:gd name="connsiteX43" fmla="*/ 636745 w 1980167"/>
              <a:gd name="connsiteY43" fmla="*/ 208433 h 251271"/>
              <a:gd name="connsiteX44" fmla="*/ 601439 w 1980167"/>
              <a:gd name="connsiteY44" fmla="*/ 231230 h 251271"/>
              <a:gd name="connsiteX45" fmla="*/ 601439 w 1980167"/>
              <a:gd name="connsiteY45" fmla="*/ 245127 h 251271"/>
              <a:gd name="connsiteX46" fmla="*/ 709643 w 1980167"/>
              <a:gd name="connsiteY46" fmla="*/ 245127 h 251271"/>
              <a:gd name="connsiteX47" fmla="*/ 718914 w 1980167"/>
              <a:gd name="connsiteY47" fmla="*/ 229106 h 251271"/>
              <a:gd name="connsiteX48" fmla="*/ 699737 w 1980167"/>
              <a:gd name="connsiteY48" fmla="*/ 229106 h 251271"/>
              <a:gd name="connsiteX49" fmla="*/ 681195 w 1980167"/>
              <a:gd name="connsiteY49" fmla="*/ 214152 h 251271"/>
              <a:gd name="connsiteX50" fmla="*/ 681195 w 1980167"/>
              <a:gd name="connsiteY50" fmla="*/ 44910 h 251271"/>
              <a:gd name="connsiteX51" fmla="*/ 716754 w 1980167"/>
              <a:gd name="connsiteY51" fmla="*/ 21034 h 251271"/>
              <a:gd name="connsiteX52" fmla="*/ 716754 w 1980167"/>
              <a:gd name="connsiteY52" fmla="*/ 7153 h 251271"/>
              <a:gd name="connsiteX53" fmla="*/ 1042878 w 1980167"/>
              <a:gd name="connsiteY53" fmla="*/ 7169 h 251271"/>
              <a:gd name="connsiteX54" fmla="*/ 960582 w 1980167"/>
              <a:gd name="connsiteY54" fmla="*/ 178515 h 251271"/>
              <a:gd name="connsiteX55" fmla="*/ 871147 w 1980167"/>
              <a:gd name="connsiteY55" fmla="*/ 7153 h 251271"/>
              <a:gd name="connsiteX56" fmla="*/ 799202 w 1980167"/>
              <a:gd name="connsiteY56" fmla="*/ 7153 h 251271"/>
              <a:gd name="connsiteX57" fmla="*/ 784343 w 1980167"/>
              <a:gd name="connsiteY57" fmla="*/ 23155 h 251271"/>
              <a:gd name="connsiteX58" fmla="*/ 820665 w 1980167"/>
              <a:gd name="connsiteY58" fmla="*/ 39538 h 251271"/>
              <a:gd name="connsiteX59" fmla="*/ 806060 w 1980167"/>
              <a:gd name="connsiteY59" fmla="*/ 206924 h 251271"/>
              <a:gd name="connsiteX60" fmla="*/ 762626 w 1980167"/>
              <a:gd name="connsiteY60" fmla="*/ 231180 h 251271"/>
              <a:gd name="connsiteX61" fmla="*/ 762626 w 1980167"/>
              <a:gd name="connsiteY61" fmla="*/ 245020 h 251271"/>
              <a:gd name="connsiteX62" fmla="*/ 879467 w 1980167"/>
              <a:gd name="connsiteY62" fmla="*/ 245020 h 251271"/>
              <a:gd name="connsiteX63" fmla="*/ 888357 w 1980167"/>
              <a:gd name="connsiteY63" fmla="*/ 229018 h 251271"/>
              <a:gd name="connsiteX64" fmla="*/ 869180 w 1980167"/>
              <a:gd name="connsiteY64" fmla="*/ 229018 h 251271"/>
              <a:gd name="connsiteX65" fmla="*/ 832476 w 1980167"/>
              <a:gd name="connsiteY65" fmla="*/ 211492 h 251271"/>
              <a:gd name="connsiteX66" fmla="*/ 843906 w 1980167"/>
              <a:gd name="connsiteY66" fmla="*/ 51472 h 251271"/>
              <a:gd name="connsiteX67" fmla="*/ 942332 w 1980167"/>
              <a:gd name="connsiteY67" fmla="*/ 245916 h 251271"/>
              <a:gd name="connsiteX68" fmla="*/ 959858 w 1980167"/>
              <a:gd name="connsiteY68" fmla="*/ 230929 h 251271"/>
              <a:gd name="connsiteX69" fmla="*/ 1045421 w 1980167"/>
              <a:gd name="connsiteY69" fmla="*/ 51352 h 251271"/>
              <a:gd name="connsiteX70" fmla="*/ 1061423 w 1980167"/>
              <a:gd name="connsiteY70" fmla="*/ 206673 h 251271"/>
              <a:gd name="connsiteX71" fmla="*/ 1028314 w 1980167"/>
              <a:gd name="connsiteY71" fmla="*/ 229780 h 251271"/>
              <a:gd name="connsiteX72" fmla="*/ 1009055 w 1980167"/>
              <a:gd name="connsiteY72" fmla="*/ 230790 h 251271"/>
              <a:gd name="connsiteX73" fmla="*/ 1009055 w 1980167"/>
              <a:gd name="connsiteY73" fmla="*/ 244630 h 251271"/>
              <a:gd name="connsiteX74" fmla="*/ 1134785 w 1980167"/>
              <a:gd name="connsiteY74" fmla="*/ 244630 h 251271"/>
              <a:gd name="connsiteX75" fmla="*/ 1144786 w 1980167"/>
              <a:gd name="connsiteY75" fmla="*/ 228628 h 251271"/>
              <a:gd name="connsiteX76" fmla="*/ 1110572 w 1980167"/>
              <a:gd name="connsiteY76" fmla="*/ 212626 h 251271"/>
              <a:gd name="connsiteX77" fmla="*/ 1093427 w 1980167"/>
              <a:gd name="connsiteY77" fmla="*/ 38766 h 251271"/>
              <a:gd name="connsiteX78" fmla="*/ 1127584 w 1980167"/>
              <a:gd name="connsiteY78" fmla="*/ 20602 h 251271"/>
              <a:gd name="connsiteX79" fmla="*/ 1127584 w 1980167"/>
              <a:gd name="connsiteY79" fmla="*/ 6752 h 251271"/>
              <a:gd name="connsiteX80" fmla="*/ 1213156 w 1980167"/>
              <a:gd name="connsiteY80" fmla="*/ 7169 h 251271"/>
              <a:gd name="connsiteX81" fmla="*/ 1198202 w 1980167"/>
              <a:gd name="connsiteY81" fmla="*/ 23171 h 251271"/>
              <a:gd name="connsiteX82" fmla="*/ 1215281 w 1980167"/>
              <a:gd name="connsiteY82" fmla="*/ 23171 h 251271"/>
              <a:gd name="connsiteX83" fmla="*/ 1234883 w 1980167"/>
              <a:gd name="connsiteY83" fmla="*/ 38154 h 251271"/>
              <a:gd name="connsiteX84" fmla="*/ 1234883 w 1980167"/>
              <a:gd name="connsiteY84" fmla="*/ 201308 h 251271"/>
              <a:gd name="connsiteX85" fmla="*/ 1192487 w 1980167"/>
              <a:gd name="connsiteY85" fmla="*/ 231230 h 251271"/>
              <a:gd name="connsiteX86" fmla="*/ 1192487 w 1980167"/>
              <a:gd name="connsiteY86" fmla="*/ 245127 h 251271"/>
              <a:gd name="connsiteX87" fmla="*/ 1366223 w 1980167"/>
              <a:gd name="connsiteY87" fmla="*/ 245127 h 251271"/>
              <a:gd name="connsiteX88" fmla="*/ 1384759 w 1980167"/>
              <a:gd name="connsiteY88" fmla="*/ 180995 h 251271"/>
              <a:gd name="connsiteX89" fmla="*/ 1374091 w 1980167"/>
              <a:gd name="connsiteY89" fmla="*/ 166012 h 251271"/>
              <a:gd name="connsiteX90" fmla="*/ 1372948 w 1980167"/>
              <a:gd name="connsiteY90" fmla="*/ 166050 h 251271"/>
              <a:gd name="connsiteX91" fmla="*/ 1362909 w 1980167"/>
              <a:gd name="connsiteY91" fmla="*/ 188129 h 251271"/>
              <a:gd name="connsiteX92" fmla="*/ 1317950 w 1980167"/>
              <a:gd name="connsiteY92" fmla="*/ 221991 h 251271"/>
              <a:gd name="connsiteX93" fmla="*/ 1295091 w 1980167"/>
              <a:gd name="connsiteY93" fmla="*/ 221991 h 251271"/>
              <a:gd name="connsiteX94" fmla="*/ 1278955 w 1980167"/>
              <a:gd name="connsiteY94" fmla="*/ 207008 h 251271"/>
              <a:gd name="connsiteX95" fmla="*/ 1278955 w 1980167"/>
              <a:gd name="connsiteY95" fmla="*/ 49549 h 251271"/>
              <a:gd name="connsiteX96" fmla="*/ 1323456 w 1980167"/>
              <a:gd name="connsiteY96" fmla="*/ 21037 h 251271"/>
              <a:gd name="connsiteX97" fmla="*/ 1323456 w 1980167"/>
              <a:gd name="connsiteY97" fmla="*/ 7156 h 251271"/>
              <a:gd name="connsiteX98" fmla="*/ 1444004 w 1980167"/>
              <a:gd name="connsiteY98" fmla="*/ 7169 h 251271"/>
              <a:gd name="connsiteX99" fmla="*/ 1428336 w 1980167"/>
              <a:gd name="connsiteY99" fmla="*/ 23171 h 251271"/>
              <a:gd name="connsiteX100" fmla="*/ 1445357 w 1980167"/>
              <a:gd name="connsiteY100" fmla="*/ 23171 h 251271"/>
              <a:gd name="connsiteX101" fmla="*/ 1464531 w 1980167"/>
              <a:gd name="connsiteY101" fmla="*/ 38154 h 251271"/>
              <a:gd name="connsiteX102" fmla="*/ 1464531 w 1980167"/>
              <a:gd name="connsiteY102" fmla="*/ 202746 h 251271"/>
              <a:gd name="connsiteX103" fmla="*/ 1419954 w 1980167"/>
              <a:gd name="connsiteY103" fmla="*/ 231231 h 251271"/>
              <a:gd name="connsiteX104" fmla="*/ 1419954 w 1980167"/>
              <a:gd name="connsiteY104" fmla="*/ 245125 h 251271"/>
              <a:gd name="connsiteX105" fmla="*/ 1616550 w 1980167"/>
              <a:gd name="connsiteY105" fmla="*/ 245125 h 251271"/>
              <a:gd name="connsiteX106" fmla="*/ 1635085 w 1980167"/>
              <a:gd name="connsiteY106" fmla="*/ 180984 h 251271"/>
              <a:gd name="connsiteX107" fmla="*/ 1624417 w 1980167"/>
              <a:gd name="connsiteY107" fmla="*/ 165991 h 251271"/>
              <a:gd name="connsiteX108" fmla="*/ 1623274 w 1980167"/>
              <a:gd name="connsiteY108" fmla="*/ 166029 h 251271"/>
              <a:gd name="connsiteX109" fmla="*/ 1613245 w 1980167"/>
              <a:gd name="connsiteY109" fmla="*/ 188099 h 251271"/>
              <a:gd name="connsiteX110" fmla="*/ 1568287 w 1980167"/>
              <a:gd name="connsiteY110" fmla="*/ 221951 h 251271"/>
              <a:gd name="connsiteX111" fmla="*/ 1537683 w 1980167"/>
              <a:gd name="connsiteY111" fmla="*/ 221951 h 251271"/>
              <a:gd name="connsiteX112" fmla="*/ 1510251 w 1980167"/>
              <a:gd name="connsiteY112" fmla="*/ 203786 h 251271"/>
              <a:gd name="connsiteX113" fmla="*/ 1510251 w 1980167"/>
              <a:gd name="connsiteY113" fmla="*/ 141074 h 251271"/>
              <a:gd name="connsiteX114" fmla="*/ 1547627 w 1980167"/>
              <a:gd name="connsiteY114" fmla="*/ 141074 h 251271"/>
              <a:gd name="connsiteX115" fmla="*/ 1566172 w 1980167"/>
              <a:gd name="connsiteY115" fmla="*/ 172059 h 251271"/>
              <a:gd name="connsiteX116" fmla="*/ 1572306 w 1980167"/>
              <a:gd name="connsiteY116" fmla="*/ 173268 h 251271"/>
              <a:gd name="connsiteX117" fmla="*/ 1578659 w 1980167"/>
              <a:gd name="connsiteY117" fmla="*/ 172125 h 251271"/>
              <a:gd name="connsiteX118" fmla="*/ 1578659 w 1980167"/>
              <a:gd name="connsiteY118" fmla="*/ 102021 h 251271"/>
              <a:gd name="connsiteX119" fmla="*/ 1568372 w 1980167"/>
              <a:gd name="connsiteY119" fmla="*/ 88553 h 251271"/>
              <a:gd name="connsiteX120" fmla="*/ 1564096 w 1980167"/>
              <a:gd name="connsiteY120" fmla="*/ 88553 h 251271"/>
              <a:gd name="connsiteX121" fmla="*/ 1561686 w 1980167"/>
              <a:gd name="connsiteY121" fmla="*/ 106712 h 251271"/>
              <a:gd name="connsiteX122" fmla="*/ 1547760 w 1980167"/>
              <a:gd name="connsiteY122" fmla="*/ 119543 h 251271"/>
              <a:gd name="connsiteX123" fmla="*/ 1510355 w 1980167"/>
              <a:gd name="connsiteY123" fmla="*/ 119543 h 251271"/>
              <a:gd name="connsiteX124" fmla="*/ 1510355 w 1980167"/>
              <a:gd name="connsiteY124" fmla="*/ 28004 h 251271"/>
              <a:gd name="connsiteX125" fmla="*/ 1567382 w 1980167"/>
              <a:gd name="connsiteY125" fmla="*/ 28004 h 251271"/>
              <a:gd name="connsiteX126" fmla="*/ 1600481 w 1980167"/>
              <a:gd name="connsiteY126" fmla="*/ 55436 h 251271"/>
              <a:gd name="connsiteX127" fmla="*/ 1605186 w 1980167"/>
              <a:gd name="connsiteY127" fmla="*/ 71438 h 251271"/>
              <a:gd name="connsiteX128" fmla="*/ 1607634 w 1980167"/>
              <a:gd name="connsiteY128" fmla="*/ 71566 h 251271"/>
              <a:gd name="connsiteX129" fmla="*/ 1619064 w 1980167"/>
              <a:gd name="connsiteY129" fmla="*/ 55436 h 251271"/>
              <a:gd name="connsiteX130" fmla="*/ 1613416 w 1980167"/>
              <a:gd name="connsiteY130" fmla="*/ 7430 h 251271"/>
              <a:gd name="connsiteX131" fmla="*/ 1699074 w 1980167"/>
              <a:gd name="connsiteY131" fmla="*/ 6086 h 251271"/>
              <a:gd name="connsiteX132" fmla="*/ 1684463 w 1980167"/>
              <a:gd name="connsiteY132" fmla="*/ 23180 h 251271"/>
              <a:gd name="connsiteX133" fmla="*/ 1701560 w 1980167"/>
              <a:gd name="connsiteY133" fmla="*/ 23180 h 251271"/>
              <a:gd name="connsiteX134" fmla="*/ 1721172 w 1980167"/>
              <a:gd name="connsiteY134" fmla="*/ 39308 h 251271"/>
              <a:gd name="connsiteX135" fmla="*/ 1721172 w 1980167"/>
              <a:gd name="connsiteY135" fmla="*/ 203900 h 251271"/>
              <a:gd name="connsiteX136" fmla="*/ 1683034 w 1980167"/>
              <a:gd name="connsiteY136" fmla="*/ 231332 h 251271"/>
              <a:gd name="connsiteX137" fmla="*/ 1683034 w 1980167"/>
              <a:gd name="connsiteY137" fmla="*/ 245301 h 251271"/>
              <a:gd name="connsiteX138" fmla="*/ 1795258 w 1980167"/>
              <a:gd name="connsiteY138" fmla="*/ 245301 h 251271"/>
              <a:gd name="connsiteX139" fmla="*/ 1805602 w 1980167"/>
              <a:gd name="connsiteY139" fmla="*/ 229299 h 251271"/>
              <a:gd name="connsiteX140" fmla="*/ 1787447 w 1980167"/>
              <a:gd name="connsiteY140" fmla="*/ 229299 h 251271"/>
              <a:gd name="connsiteX141" fmla="*/ 1765711 w 1980167"/>
              <a:gd name="connsiteY141" fmla="*/ 215456 h 251271"/>
              <a:gd name="connsiteX142" fmla="*/ 1765711 w 1980167"/>
              <a:gd name="connsiteY142" fmla="*/ 163135 h 251271"/>
              <a:gd name="connsiteX143" fmla="*/ 1789590 w 1980167"/>
              <a:gd name="connsiteY143" fmla="*/ 163135 h 251271"/>
              <a:gd name="connsiteX144" fmla="*/ 1820937 w 1980167"/>
              <a:gd name="connsiteY144" fmla="*/ 180280 h 251271"/>
              <a:gd name="connsiteX145" fmla="*/ 1854799 w 1980167"/>
              <a:gd name="connsiteY145" fmla="*/ 221301 h 251271"/>
              <a:gd name="connsiteX146" fmla="*/ 1936018 w 1980167"/>
              <a:gd name="connsiteY146" fmla="*/ 251271 h 251271"/>
              <a:gd name="connsiteX147" fmla="*/ 1979576 w 1980167"/>
              <a:gd name="connsiteY147" fmla="*/ 229554 h 251271"/>
              <a:gd name="connsiteX148" fmla="*/ 1885974 w 1980167"/>
              <a:gd name="connsiteY148" fmla="*/ 188534 h 251271"/>
              <a:gd name="connsiteX149" fmla="*/ 1845712 w 1980167"/>
              <a:gd name="connsiteY149" fmla="*/ 152973 h 251271"/>
              <a:gd name="connsiteX150" fmla="*/ 1893851 w 1980167"/>
              <a:gd name="connsiteY150" fmla="*/ 86425 h 251271"/>
              <a:gd name="connsiteX151" fmla="*/ 1787676 w 1980167"/>
              <a:gd name="connsiteY151" fmla="*/ 5272 h 251271"/>
              <a:gd name="connsiteX152" fmla="*/ 1699408 w 1980167"/>
              <a:gd name="connsiteY152" fmla="*/ 6668 h 251271"/>
              <a:gd name="connsiteX153" fmla="*/ 1766083 w 1980167"/>
              <a:gd name="connsiteY153" fmla="*/ 25899 h 251271"/>
              <a:gd name="connsiteX154" fmla="*/ 1778256 w 1980167"/>
              <a:gd name="connsiteY154" fmla="*/ 25899 h 251271"/>
              <a:gd name="connsiteX155" fmla="*/ 1846969 w 1980167"/>
              <a:gd name="connsiteY155" fmla="*/ 88945 h 251271"/>
              <a:gd name="connsiteX156" fmla="*/ 1783218 w 1980167"/>
              <a:gd name="connsiteY156" fmla="*/ 142752 h 251271"/>
              <a:gd name="connsiteX157" fmla="*/ 1766111 w 1980167"/>
              <a:gd name="connsiteY157" fmla="*/ 142752 h 2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80167" h="251271">
                <a:moveTo>
                  <a:pt x="59265" y="31"/>
                </a:moveTo>
                <a:cubicBezTo>
                  <a:pt x="7958" y="31"/>
                  <a:pt x="6560" y="3232"/>
                  <a:pt x="9049" y="18548"/>
                </a:cubicBezTo>
                <a:lnTo>
                  <a:pt x="26143" y="18548"/>
                </a:lnTo>
                <a:cubicBezTo>
                  <a:pt x="42171" y="18548"/>
                  <a:pt x="45739" y="20706"/>
                  <a:pt x="45739" y="34575"/>
                </a:cubicBezTo>
                <a:lnTo>
                  <a:pt x="45739" y="202720"/>
                </a:lnTo>
                <a:cubicBezTo>
                  <a:pt x="45739" y="226589"/>
                  <a:pt x="38971" y="229094"/>
                  <a:pt x="857" y="231228"/>
                </a:cubicBezTo>
                <a:cubicBezTo>
                  <a:pt x="-286" y="235857"/>
                  <a:pt x="-286" y="241563"/>
                  <a:pt x="857" y="245115"/>
                </a:cubicBezTo>
                <a:lnTo>
                  <a:pt x="134715" y="245115"/>
                </a:lnTo>
                <a:cubicBezTo>
                  <a:pt x="236569" y="245115"/>
                  <a:pt x="278606" y="195938"/>
                  <a:pt x="278606" y="122557"/>
                </a:cubicBezTo>
                <a:cubicBezTo>
                  <a:pt x="278606" y="46330"/>
                  <a:pt x="234029" y="0"/>
                  <a:pt x="131414" y="0"/>
                </a:cubicBezTo>
                <a:close/>
                <a:moveTo>
                  <a:pt x="90252" y="200247"/>
                </a:moveTo>
                <a:lnTo>
                  <a:pt x="90252" y="21048"/>
                </a:lnTo>
                <a:lnTo>
                  <a:pt x="126956" y="21048"/>
                </a:lnTo>
                <a:cubicBezTo>
                  <a:pt x="195358" y="21048"/>
                  <a:pt x="230969" y="60926"/>
                  <a:pt x="230969" y="129353"/>
                </a:cubicBezTo>
                <a:cubicBezTo>
                  <a:pt x="230969" y="206061"/>
                  <a:pt x="192145" y="225619"/>
                  <a:pt x="131235" y="225619"/>
                </a:cubicBezTo>
                <a:cubicBezTo>
                  <a:pt x="98088" y="225619"/>
                  <a:pt x="90266" y="222063"/>
                  <a:pt x="90266" y="200346"/>
                </a:cubicBezTo>
                <a:moveTo>
                  <a:pt x="436543" y="2521"/>
                </a:moveTo>
                <a:cubicBezTo>
                  <a:pt x="419779" y="2521"/>
                  <a:pt x="415169" y="8236"/>
                  <a:pt x="403396" y="35668"/>
                </a:cubicBezTo>
                <a:lnTo>
                  <a:pt x="332873" y="202748"/>
                </a:lnTo>
                <a:cubicBezTo>
                  <a:pt x="323245" y="225503"/>
                  <a:pt x="320045" y="227637"/>
                  <a:pt x="292613" y="231218"/>
                </a:cubicBezTo>
                <a:cubicBezTo>
                  <a:pt x="291546" y="235848"/>
                  <a:pt x="291546" y="241553"/>
                  <a:pt x="292613" y="245106"/>
                </a:cubicBezTo>
                <a:lnTo>
                  <a:pt x="394506" y="245106"/>
                </a:lnTo>
                <a:cubicBezTo>
                  <a:pt x="403396" y="245106"/>
                  <a:pt x="405897" y="239391"/>
                  <a:pt x="403396" y="229075"/>
                </a:cubicBezTo>
                <a:lnTo>
                  <a:pt x="372789" y="229075"/>
                </a:lnTo>
                <a:cubicBezTo>
                  <a:pt x="353180" y="229075"/>
                  <a:pt x="353180" y="223741"/>
                  <a:pt x="361359" y="202710"/>
                </a:cubicBezTo>
                <a:lnTo>
                  <a:pt x="375964" y="163848"/>
                </a:lnTo>
                <a:lnTo>
                  <a:pt x="467886" y="163848"/>
                </a:lnTo>
                <a:lnTo>
                  <a:pt x="490327" y="217655"/>
                </a:lnTo>
                <a:cubicBezTo>
                  <a:pt x="494264" y="226923"/>
                  <a:pt x="490327" y="230123"/>
                  <a:pt x="451503" y="231190"/>
                </a:cubicBezTo>
                <a:cubicBezTo>
                  <a:pt x="450424" y="235886"/>
                  <a:pt x="450424" y="241601"/>
                  <a:pt x="451503" y="245154"/>
                </a:cubicBezTo>
                <a:lnTo>
                  <a:pt x="566920" y="245154"/>
                </a:lnTo>
                <a:cubicBezTo>
                  <a:pt x="576191" y="245154"/>
                  <a:pt x="578350" y="239438"/>
                  <a:pt x="576191" y="229152"/>
                </a:cubicBezTo>
                <a:lnTo>
                  <a:pt x="568063" y="229152"/>
                </a:lnTo>
                <a:cubicBezTo>
                  <a:pt x="549903" y="229152"/>
                  <a:pt x="545965" y="225970"/>
                  <a:pt x="542029" y="216702"/>
                </a:cubicBezTo>
                <a:lnTo>
                  <a:pt x="459733" y="28993"/>
                </a:lnTo>
                <a:cubicBezTo>
                  <a:pt x="454018" y="16544"/>
                  <a:pt x="451605" y="10572"/>
                  <a:pt x="450462" y="2704"/>
                </a:cubicBezTo>
                <a:close/>
                <a:moveTo>
                  <a:pt x="420858" y="51670"/>
                </a:moveTo>
                <a:lnTo>
                  <a:pt x="459701" y="144329"/>
                </a:lnTo>
                <a:lnTo>
                  <a:pt x="383815" y="144329"/>
                </a:lnTo>
                <a:close/>
                <a:moveTo>
                  <a:pt x="615015" y="7169"/>
                </a:moveTo>
                <a:cubicBezTo>
                  <a:pt x="600055" y="7169"/>
                  <a:pt x="597921" y="13923"/>
                  <a:pt x="600055" y="23171"/>
                </a:cubicBezTo>
                <a:lnTo>
                  <a:pt x="617162" y="23171"/>
                </a:lnTo>
                <a:cubicBezTo>
                  <a:pt x="633545" y="23171"/>
                  <a:pt x="636745" y="25329"/>
                  <a:pt x="636745" y="38154"/>
                </a:cubicBezTo>
                <a:lnTo>
                  <a:pt x="636745" y="208433"/>
                </a:lnTo>
                <a:cubicBezTo>
                  <a:pt x="636745" y="223038"/>
                  <a:pt x="629887" y="226595"/>
                  <a:pt x="601439" y="231230"/>
                </a:cubicBezTo>
                <a:cubicBezTo>
                  <a:pt x="599915" y="235869"/>
                  <a:pt x="599915" y="241574"/>
                  <a:pt x="601439" y="245127"/>
                </a:cubicBezTo>
                <a:lnTo>
                  <a:pt x="709643" y="245127"/>
                </a:lnTo>
                <a:cubicBezTo>
                  <a:pt x="720311" y="245127"/>
                  <a:pt x="721326" y="239412"/>
                  <a:pt x="718914" y="229106"/>
                </a:cubicBezTo>
                <a:lnTo>
                  <a:pt x="699737" y="229106"/>
                </a:lnTo>
                <a:cubicBezTo>
                  <a:pt x="684751" y="229106"/>
                  <a:pt x="681195" y="226610"/>
                  <a:pt x="681195" y="214152"/>
                </a:cubicBezTo>
                <a:lnTo>
                  <a:pt x="681195" y="44910"/>
                </a:lnTo>
                <a:cubicBezTo>
                  <a:pt x="681195" y="29949"/>
                  <a:pt x="685767" y="23193"/>
                  <a:pt x="716754" y="21034"/>
                </a:cubicBezTo>
                <a:cubicBezTo>
                  <a:pt x="717771" y="17478"/>
                  <a:pt x="717771" y="10366"/>
                  <a:pt x="716754" y="7153"/>
                </a:cubicBezTo>
                <a:close/>
                <a:moveTo>
                  <a:pt x="1042878" y="7169"/>
                </a:moveTo>
                <a:lnTo>
                  <a:pt x="960582" y="178515"/>
                </a:lnTo>
                <a:lnTo>
                  <a:pt x="871147" y="7153"/>
                </a:lnTo>
                <a:lnTo>
                  <a:pt x="799202" y="7153"/>
                </a:lnTo>
                <a:cubicBezTo>
                  <a:pt x="784343" y="7153"/>
                  <a:pt x="782184" y="14900"/>
                  <a:pt x="784343" y="23155"/>
                </a:cubicBezTo>
                <a:cubicBezTo>
                  <a:pt x="819649" y="24171"/>
                  <a:pt x="821808" y="28108"/>
                  <a:pt x="820665" y="39538"/>
                </a:cubicBezTo>
                <a:lnTo>
                  <a:pt x="806060" y="206924"/>
                </a:lnTo>
                <a:cubicBezTo>
                  <a:pt x="805044" y="221910"/>
                  <a:pt x="801742" y="229022"/>
                  <a:pt x="762626" y="231180"/>
                </a:cubicBezTo>
                <a:cubicBezTo>
                  <a:pt x="761610" y="235752"/>
                  <a:pt x="761610" y="240448"/>
                  <a:pt x="762626" y="245020"/>
                </a:cubicBezTo>
                <a:lnTo>
                  <a:pt x="879467" y="245020"/>
                </a:lnTo>
                <a:cubicBezTo>
                  <a:pt x="889500" y="245020"/>
                  <a:pt x="890897" y="239305"/>
                  <a:pt x="888357" y="229018"/>
                </a:cubicBezTo>
                <a:lnTo>
                  <a:pt x="869180" y="229018"/>
                </a:lnTo>
                <a:cubicBezTo>
                  <a:pt x="831461" y="229018"/>
                  <a:pt x="831461" y="225456"/>
                  <a:pt x="832476" y="211492"/>
                </a:cubicBezTo>
                <a:lnTo>
                  <a:pt x="843906" y="51472"/>
                </a:lnTo>
                <a:lnTo>
                  <a:pt x="942332" y="245916"/>
                </a:lnTo>
                <a:cubicBezTo>
                  <a:pt x="950460" y="245916"/>
                  <a:pt x="953381" y="243756"/>
                  <a:pt x="959858" y="230929"/>
                </a:cubicBezTo>
                <a:lnTo>
                  <a:pt x="1045421" y="51352"/>
                </a:lnTo>
                <a:lnTo>
                  <a:pt x="1061423" y="206673"/>
                </a:lnTo>
                <a:cubicBezTo>
                  <a:pt x="1063195" y="224065"/>
                  <a:pt x="1058223" y="228009"/>
                  <a:pt x="1028314" y="229780"/>
                </a:cubicBezTo>
                <a:lnTo>
                  <a:pt x="1009055" y="230790"/>
                </a:lnTo>
                <a:cubicBezTo>
                  <a:pt x="1007664" y="235362"/>
                  <a:pt x="1007664" y="239953"/>
                  <a:pt x="1009055" y="244630"/>
                </a:cubicBezTo>
                <a:lnTo>
                  <a:pt x="1134785" y="244630"/>
                </a:lnTo>
                <a:cubicBezTo>
                  <a:pt x="1144786" y="244630"/>
                  <a:pt x="1145834" y="238915"/>
                  <a:pt x="1144786" y="228628"/>
                </a:cubicBezTo>
                <a:cubicBezTo>
                  <a:pt x="1117354" y="225065"/>
                  <a:pt x="1111639" y="224056"/>
                  <a:pt x="1110572" y="212626"/>
                </a:cubicBezTo>
                <a:lnTo>
                  <a:pt x="1093427" y="38766"/>
                </a:lnTo>
                <a:cubicBezTo>
                  <a:pt x="1092379" y="28479"/>
                  <a:pt x="1094532" y="22764"/>
                  <a:pt x="1127584" y="20602"/>
                </a:cubicBezTo>
                <a:cubicBezTo>
                  <a:pt x="1129089" y="16030"/>
                  <a:pt x="1129089" y="11324"/>
                  <a:pt x="1127584" y="6752"/>
                </a:cubicBezTo>
                <a:close/>
                <a:moveTo>
                  <a:pt x="1213156" y="7169"/>
                </a:moveTo>
                <a:cubicBezTo>
                  <a:pt x="1198202" y="7169"/>
                  <a:pt x="1196069" y="13923"/>
                  <a:pt x="1198202" y="23171"/>
                </a:cubicBezTo>
                <a:lnTo>
                  <a:pt x="1215281" y="23171"/>
                </a:lnTo>
                <a:cubicBezTo>
                  <a:pt x="1230263" y="23171"/>
                  <a:pt x="1234883" y="25329"/>
                  <a:pt x="1234883" y="38154"/>
                </a:cubicBezTo>
                <a:lnTo>
                  <a:pt x="1234883" y="201308"/>
                </a:lnTo>
                <a:cubicBezTo>
                  <a:pt x="1234883" y="224461"/>
                  <a:pt x="1227044" y="229096"/>
                  <a:pt x="1192487" y="231230"/>
                </a:cubicBezTo>
                <a:cubicBezTo>
                  <a:pt x="1191344" y="235869"/>
                  <a:pt x="1191725" y="240479"/>
                  <a:pt x="1192487" y="245127"/>
                </a:cubicBezTo>
                <a:lnTo>
                  <a:pt x="1366223" y="245127"/>
                </a:lnTo>
                <a:cubicBezTo>
                  <a:pt x="1370795" y="223029"/>
                  <a:pt x="1377272" y="202379"/>
                  <a:pt x="1384759" y="180995"/>
                </a:cubicBezTo>
                <a:cubicBezTo>
                  <a:pt x="1388435" y="170375"/>
                  <a:pt x="1383740" y="166012"/>
                  <a:pt x="1374091" y="166012"/>
                </a:cubicBezTo>
                <a:lnTo>
                  <a:pt x="1372948" y="166050"/>
                </a:lnTo>
                <a:lnTo>
                  <a:pt x="1362909" y="188129"/>
                </a:lnTo>
                <a:cubicBezTo>
                  <a:pt x="1347916" y="220200"/>
                  <a:pt x="1344363" y="221991"/>
                  <a:pt x="1317950" y="221991"/>
                </a:cubicBezTo>
                <a:lnTo>
                  <a:pt x="1295091" y="221991"/>
                </a:lnTo>
                <a:cubicBezTo>
                  <a:pt x="1285051" y="221991"/>
                  <a:pt x="1278955" y="218781"/>
                  <a:pt x="1278955" y="207008"/>
                </a:cubicBezTo>
                <a:lnTo>
                  <a:pt x="1278955" y="49549"/>
                </a:lnTo>
                <a:cubicBezTo>
                  <a:pt x="1278955" y="26397"/>
                  <a:pt x="1286061" y="23184"/>
                  <a:pt x="1323456" y="21037"/>
                </a:cubicBezTo>
                <a:cubicBezTo>
                  <a:pt x="1324466" y="17481"/>
                  <a:pt x="1324466" y="10369"/>
                  <a:pt x="1323456" y="7156"/>
                </a:cubicBezTo>
                <a:close/>
                <a:moveTo>
                  <a:pt x="1444004" y="7169"/>
                </a:moveTo>
                <a:cubicBezTo>
                  <a:pt x="1428336" y="7169"/>
                  <a:pt x="1426907" y="13923"/>
                  <a:pt x="1428336" y="23171"/>
                </a:cubicBezTo>
                <a:lnTo>
                  <a:pt x="1445357" y="23171"/>
                </a:lnTo>
                <a:cubicBezTo>
                  <a:pt x="1461349" y="23171"/>
                  <a:pt x="1464531" y="25329"/>
                  <a:pt x="1464531" y="38154"/>
                </a:cubicBezTo>
                <a:lnTo>
                  <a:pt x="1464531" y="202746"/>
                </a:lnTo>
                <a:cubicBezTo>
                  <a:pt x="1464531" y="226597"/>
                  <a:pt x="1457673" y="229097"/>
                  <a:pt x="1419954" y="231231"/>
                </a:cubicBezTo>
                <a:cubicBezTo>
                  <a:pt x="1418554" y="235867"/>
                  <a:pt x="1418554" y="240477"/>
                  <a:pt x="1419954" y="245125"/>
                </a:cubicBezTo>
                <a:lnTo>
                  <a:pt x="1616550" y="245125"/>
                </a:lnTo>
                <a:cubicBezTo>
                  <a:pt x="1621122" y="223027"/>
                  <a:pt x="1627980" y="201310"/>
                  <a:pt x="1635085" y="180984"/>
                </a:cubicBezTo>
                <a:cubicBezTo>
                  <a:pt x="1638514" y="170697"/>
                  <a:pt x="1633942" y="165991"/>
                  <a:pt x="1624417" y="165991"/>
                </a:cubicBezTo>
                <a:lnTo>
                  <a:pt x="1623274" y="166029"/>
                </a:lnTo>
                <a:lnTo>
                  <a:pt x="1613245" y="188099"/>
                </a:lnTo>
                <a:cubicBezTo>
                  <a:pt x="1598262" y="220160"/>
                  <a:pt x="1594709" y="221951"/>
                  <a:pt x="1568287" y="221951"/>
                </a:cubicBezTo>
                <a:lnTo>
                  <a:pt x="1537683" y="221951"/>
                </a:lnTo>
                <a:cubicBezTo>
                  <a:pt x="1513432" y="221951"/>
                  <a:pt x="1510251" y="216617"/>
                  <a:pt x="1510251" y="203786"/>
                </a:cubicBezTo>
                <a:lnTo>
                  <a:pt x="1510251" y="141074"/>
                </a:lnTo>
                <a:lnTo>
                  <a:pt x="1547627" y="141074"/>
                </a:lnTo>
                <a:cubicBezTo>
                  <a:pt x="1556904" y="141074"/>
                  <a:pt x="1561533" y="144284"/>
                  <a:pt x="1566172" y="172059"/>
                </a:cubicBezTo>
                <a:cubicBezTo>
                  <a:pt x="1568020" y="172897"/>
                  <a:pt x="1570191" y="173268"/>
                  <a:pt x="1572306" y="173268"/>
                </a:cubicBezTo>
                <a:cubicBezTo>
                  <a:pt x="1574668" y="173268"/>
                  <a:pt x="1576954" y="172887"/>
                  <a:pt x="1578659" y="172125"/>
                </a:cubicBezTo>
                <a:cubicBezTo>
                  <a:pt x="1577612" y="149008"/>
                  <a:pt x="1577612" y="124367"/>
                  <a:pt x="1578659" y="102021"/>
                </a:cubicBezTo>
                <a:cubicBezTo>
                  <a:pt x="1579383" y="90972"/>
                  <a:pt x="1575487" y="88553"/>
                  <a:pt x="1568372" y="88553"/>
                </a:cubicBezTo>
                <a:lnTo>
                  <a:pt x="1564096" y="88553"/>
                </a:lnTo>
                <a:lnTo>
                  <a:pt x="1561686" y="106712"/>
                </a:lnTo>
                <a:cubicBezTo>
                  <a:pt x="1560571" y="115986"/>
                  <a:pt x="1558438" y="119543"/>
                  <a:pt x="1547760" y="119543"/>
                </a:cubicBezTo>
                <a:lnTo>
                  <a:pt x="1510355" y="119543"/>
                </a:lnTo>
                <a:lnTo>
                  <a:pt x="1510355" y="28004"/>
                </a:lnTo>
                <a:lnTo>
                  <a:pt x="1567382" y="28004"/>
                </a:lnTo>
                <a:cubicBezTo>
                  <a:pt x="1586965" y="28004"/>
                  <a:pt x="1594433" y="33719"/>
                  <a:pt x="1600481" y="55436"/>
                </a:cubicBezTo>
                <a:lnTo>
                  <a:pt x="1605186" y="71438"/>
                </a:lnTo>
                <a:cubicBezTo>
                  <a:pt x="1606072" y="71566"/>
                  <a:pt x="1606834" y="71566"/>
                  <a:pt x="1607634" y="71566"/>
                </a:cubicBezTo>
                <a:cubicBezTo>
                  <a:pt x="1617159" y="71566"/>
                  <a:pt x="1620722" y="65597"/>
                  <a:pt x="1619064" y="55436"/>
                </a:cubicBezTo>
                <a:cubicBezTo>
                  <a:pt x="1616607" y="40196"/>
                  <a:pt x="1614492" y="23432"/>
                  <a:pt x="1613416" y="7430"/>
                </a:cubicBezTo>
                <a:close/>
                <a:moveTo>
                  <a:pt x="1699074" y="6086"/>
                </a:moveTo>
                <a:cubicBezTo>
                  <a:pt x="1684463" y="7153"/>
                  <a:pt x="1681967" y="13922"/>
                  <a:pt x="1684463" y="23180"/>
                </a:cubicBezTo>
                <a:lnTo>
                  <a:pt x="1701560" y="23180"/>
                </a:lnTo>
                <a:cubicBezTo>
                  <a:pt x="1716172" y="23180"/>
                  <a:pt x="1721172" y="25337"/>
                  <a:pt x="1721172" y="39308"/>
                </a:cubicBezTo>
                <a:lnTo>
                  <a:pt x="1721172" y="203900"/>
                </a:lnTo>
                <a:cubicBezTo>
                  <a:pt x="1721172" y="225617"/>
                  <a:pt x="1714038" y="229172"/>
                  <a:pt x="1683034" y="231332"/>
                </a:cubicBezTo>
                <a:cubicBezTo>
                  <a:pt x="1681967" y="236030"/>
                  <a:pt x="1682329" y="241364"/>
                  <a:pt x="1683034" y="245301"/>
                </a:cubicBezTo>
                <a:lnTo>
                  <a:pt x="1795258" y="245301"/>
                </a:lnTo>
                <a:cubicBezTo>
                  <a:pt x="1805602" y="245301"/>
                  <a:pt x="1806669" y="239586"/>
                  <a:pt x="1805602" y="229299"/>
                </a:cubicBezTo>
                <a:lnTo>
                  <a:pt x="1787447" y="229299"/>
                </a:lnTo>
                <a:cubicBezTo>
                  <a:pt x="1768912" y="229299"/>
                  <a:pt x="1765711" y="225742"/>
                  <a:pt x="1765711" y="215456"/>
                </a:cubicBezTo>
                <a:lnTo>
                  <a:pt x="1765711" y="163135"/>
                </a:lnTo>
                <a:lnTo>
                  <a:pt x="1789590" y="163135"/>
                </a:lnTo>
                <a:cubicBezTo>
                  <a:pt x="1811307" y="163135"/>
                  <a:pt x="1812031" y="164278"/>
                  <a:pt x="1820937" y="180280"/>
                </a:cubicBezTo>
                <a:cubicBezTo>
                  <a:pt x="1830215" y="196663"/>
                  <a:pt x="1843035" y="211014"/>
                  <a:pt x="1854799" y="221301"/>
                </a:cubicBezTo>
                <a:cubicBezTo>
                  <a:pt x="1881154" y="244161"/>
                  <a:pt x="1902881" y="251271"/>
                  <a:pt x="1936018" y="251271"/>
                </a:cubicBezTo>
                <a:cubicBezTo>
                  <a:pt x="1973861" y="251271"/>
                  <a:pt x="1982748" y="242001"/>
                  <a:pt x="1979576" y="229554"/>
                </a:cubicBezTo>
                <a:cubicBezTo>
                  <a:pt x="1948591" y="229554"/>
                  <a:pt x="1932970" y="226380"/>
                  <a:pt x="1885974" y="188534"/>
                </a:cubicBezTo>
                <a:cubicBezTo>
                  <a:pt x="1872505" y="177485"/>
                  <a:pt x="1845712" y="152973"/>
                  <a:pt x="1845712" y="152973"/>
                </a:cubicBezTo>
                <a:cubicBezTo>
                  <a:pt x="1875306" y="140527"/>
                  <a:pt x="1893851" y="116270"/>
                  <a:pt x="1893851" y="86425"/>
                </a:cubicBezTo>
                <a:cubicBezTo>
                  <a:pt x="1893851" y="37657"/>
                  <a:pt x="1856132" y="5272"/>
                  <a:pt x="1787676" y="5272"/>
                </a:cubicBezTo>
                <a:cubicBezTo>
                  <a:pt x="1737889" y="5272"/>
                  <a:pt x="1716429" y="5272"/>
                  <a:pt x="1699408" y="6668"/>
                </a:cubicBezTo>
                <a:moveTo>
                  <a:pt x="1766083" y="25899"/>
                </a:moveTo>
                <a:lnTo>
                  <a:pt x="1778256" y="25899"/>
                </a:lnTo>
                <a:cubicBezTo>
                  <a:pt x="1818518" y="25899"/>
                  <a:pt x="1846969" y="40892"/>
                  <a:pt x="1846969" y="88945"/>
                </a:cubicBezTo>
                <a:cubicBezTo>
                  <a:pt x="1846969" y="136999"/>
                  <a:pt x="1818499" y="142752"/>
                  <a:pt x="1783218" y="142752"/>
                </a:cubicBezTo>
                <a:lnTo>
                  <a:pt x="1766111" y="142752"/>
                </a:lnTo>
                <a:close/>
              </a:path>
            </a:pathLst>
          </a:custGeom>
          <a:solidFill>
            <a:srgbClr val="656868"/>
          </a:solidFill>
          <a:ln w="9525" cap="flat">
            <a:noFill/>
            <a:prstDash val="solid"/>
            <a:miter/>
          </a:ln>
        </p:spPr>
        <p:txBody>
          <a:bodyPr lIns="0" tIns="0" rIns="0" bIns="0" rtlCol="0" anchor="ctr"/>
          <a:lstStyle/>
          <a:p>
            <a:endParaRPr lang="de-DE" dirty="0"/>
          </a:p>
        </p:txBody>
      </p:sp>
      <p:sp>
        <p:nvSpPr>
          <p:cNvPr id="23" name="Grafik 3">
            <a:extLst>
              <a:ext uri="{FF2B5EF4-FFF2-40B4-BE49-F238E27FC236}">
                <a16:creationId xmlns:a16="http://schemas.microsoft.com/office/drawing/2014/main" id="{53B1AD04-7400-4DEA-84D5-DBC79DF1040D}"/>
              </a:ext>
            </a:extLst>
          </p:cNvPr>
          <p:cNvSpPr>
            <a:spLocks noChangeAspect="1"/>
          </p:cNvSpPr>
          <p:nvPr/>
        </p:nvSpPr>
        <p:spPr bwMode="gray">
          <a:xfrm>
            <a:off x="540070" y="1872000"/>
            <a:ext cx="540000" cy="540000"/>
          </a:xfrm>
          <a:custGeom>
            <a:avLst/>
            <a:gdLst>
              <a:gd name="connsiteX0" fmla="*/ 38786 w 601177"/>
              <a:gd name="connsiteY0" fmla="*/ 484820 h 601177"/>
              <a:gd name="connsiteX1" fmla="*/ 58178 w 601177"/>
              <a:gd name="connsiteY1" fmla="*/ 484820 h 601177"/>
              <a:gd name="connsiteX2" fmla="*/ 58178 w 601177"/>
              <a:gd name="connsiteY2" fmla="*/ 504213 h 601177"/>
              <a:gd name="connsiteX3" fmla="*/ 38786 w 601177"/>
              <a:gd name="connsiteY3" fmla="*/ 504213 h 601177"/>
              <a:gd name="connsiteX4" fmla="*/ 38786 w 601177"/>
              <a:gd name="connsiteY4" fmla="*/ 484820 h 601177"/>
              <a:gd name="connsiteX5" fmla="*/ 77571 w 601177"/>
              <a:gd name="connsiteY5" fmla="*/ 504213 h 601177"/>
              <a:gd name="connsiteX6" fmla="*/ 96964 w 601177"/>
              <a:gd name="connsiteY6" fmla="*/ 504213 h 601177"/>
              <a:gd name="connsiteX7" fmla="*/ 96964 w 601177"/>
              <a:gd name="connsiteY7" fmla="*/ 484820 h 601177"/>
              <a:gd name="connsiteX8" fmla="*/ 77571 w 601177"/>
              <a:gd name="connsiteY8" fmla="*/ 484820 h 601177"/>
              <a:gd name="connsiteX9" fmla="*/ 77571 w 601177"/>
              <a:gd name="connsiteY9" fmla="*/ 504213 h 601177"/>
              <a:gd name="connsiteX10" fmla="*/ 116357 w 601177"/>
              <a:gd name="connsiteY10" fmla="*/ 504213 h 601177"/>
              <a:gd name="connsiteX11" fmla="*/ 135750 w 601177"/>
              <a:gd name="connsiteY11" fmla="*/ 504213 h 601177"/>
              <a:gd name="connsiteX12" fmla="*/ 135750 w 601177"/>
              <a:gd name="connsiteY12" fmla="*/ 484820 h 601177"/>
              <a:gd name="connsiteX13" fmla="*/ 116357 w 601177"/>
              <a:gd name="connsiteY13" fmla="*/ 484820 h 601177"/>
              <a:gd name="connsiteX14" fmla="*/ 116357 w 601177"/>
              <a:gd name="connsiteY14" fmla="*/ 504213 h 601177"/>
              <a:gd name="connsiteX15" fmla="*/ 416945 w 601177"/>
              <a:gd name="connsiteY15" fmla="*/ 38786 h 601177"/>
              <a:gd name="connsiteX16" fmla="*/ 416945 w 601177"/>
              <a:gd name="connsiteY16" fmla="*/ 58178 h 601177"/>
              <a:gd name="connsiteX17" fmla="*/ 436338 w 601177"/>
              <a:gd name="connsiteY17" fmla="*/ 58178 h 601177"/>
              <a:gd name="connsiteX18" fmla="*/ 436338 w 601177"/>
              <a:gd name="connsiteY18" fmla="*/ 38786 h 601177"/>
              <a:gd name="connsiteX19" fmla="*/ 416945 w 601177"/>
              <a:gd name="connsiteY19" fmla="*/ 38786 h 601177"/>
              <a:gd name="connsiteX20" fmla="*/ 378160 w 601177"/>
              <a:gd name="connsiteY20" fmla="*/ 38786 h 601177"/>
              <a:gd name="connsiteX21" fmla="*/ 378160 w 601177"/>
              <a:gd name="connsiteY21" fmla="*/ 58178 h 601177"/>
              <a:gd name="connsiteX22" fmla="*/ 397553 w 601177"/>
              <a:gd name="connsiteY22" fmla="*/ 58178 h 601177"/>
              <a:gd name="connsiteX23" fmla="*/ 397553 w 601177"/>
              <a:gd name="connsiteY23" fmla="*/ 38786 h 601177"/>
              <a:gd name="connsiteX24" fmla="*/ 378160 w 601177"/>
              <a:gd name="connsiteY24" fmla="*/ 38786 h 601177"/>
              <a:gd name="connsiteX25" fmla="*/ 475124 w 601177"/>
              <a:gd name="connsiteY25" fmla="*/ 38786 h 601177"/>
              <a:gd name="connsiteX26" fmla="*/ 455731 w 601177"/>
              <a:gd name="connsiteY26" fmla="*/ 38786 h 601177"/>
              <a:gd name="connsiteX27" fmla="*/ 455731 w 601177"/>
              <a:gd name="connsiteY27" fmla="*/ 58178 h 601177"/>
              <a:gd name="connsiteX28" fmla="*/ 475124 w 601177"/>
              <a:gd name="connsiteY28" fmla="*/ 58178 h 601177"/>
              <a:gd name="connsiteX29" fmla="*/ 475124 w 601177"/>
              <a:gd name="connsiteY29" fmla="*/ 38786 h 601177"/>
              <a:gd name="connsiteX30" fmla="*/ 601177 w 601177"/>
              <a:gd name="connsiteY30" fmla="*/ 164839 h 601177"/>
              <a:gd name="connsiteX31" fmla="*/ 601177 w 601177"/>
              <a:gd name="connsiteY31" fmla="*/ 494517 h 601177"/>
              <a:gd name="connsiteX32" fmla="*/ 552695 w 601177"/>
              <a:gd name="connsiteY32" fmla="*/ 542999 h 601177"/>
              <a:gd name="connsiteX33" fmla="*/ 426642 w 601177"/>
              <a:gd name="connsiteY33" fmla="*/ 542999 h 601177"/>
              <a:gd name="connsiteX34" fmla="*/ 426642 w 601177"/>
              <a:gd name="connsiteY34" fmla="*/ 581784 h 601177"/>
              <a:gd name="connsiteX35" fmla="*/ 465427 w 601177"/>
              <a:gd name="connsiteY35" fmla="*/ 581784 h 601177"/>
              <a:gd name="connsiteX36" fmla="*/ 465427 w 601177"/>
              <a:gd name="connsiteY36" fmla="*/ 601177 h 601177"/>
              <a:gd name="connsiteX37" fmla="*/ 135750 w 601177"/>
              <a:gd name="connsiteY37" fmla="*/ 601177 h 601177"/>
              <a:gd name="connsiteX38" fmla="*/ 135750 w 601177"/>
              <a:gd name="connsiteY38" fmla="*/ 581784 h 601177"/>
              <a:gd name="connsiteX39" fmla="*/ 174535 w 601177"/>
              <a:gd name="connsiteY39" fmla="*/ 581784 h 601177"/>
              <a:gd name="connsiteX40" fmla="*/ 174535 w 601177"/>
              <a:gd name="connsiteY40" fmla="*/ 542999 h 601177"/>
              <a:gd name="connsiteX41" fmla="*/ 48482 w 601177"/>
              <a:gd name="connsiteY41" fmla="*/ 542999 h 601177"/>
              <a:gd name="connsiteX42" fmla="*/ 0 w 601177"/>
              <a:gd name="connsiteY42" fmla="*/ 494517 h 601177"/>
              <a:gd name="connsiteX43" fmla="*/ 0 w 601177"/>
              <a:gd name="connsiteY43" fmla="*/ 164839 h 601177"/>
              <a:gd name="connsiteX44" fmla="*/ 48482 w 601177"/>
              <a:gd name="connsiteY44" fmla="*/ 116357 h 601177"/>
              <a:gd name="connsiteX45" fmla="*/ 184232 w 601177"/>
              <a:gd name="connsiteY45" fmla="*/ 116357 h 601177"/>
              <a:gd name="connsiteX46" fmla="*/ 184232 w 601177"/>
              <a:gd name="connsiteY46" fmla="*/ 136295 h 601177"/>
              <a:gd name="connsiteX47" fmla="*/ 187298 w 601177"/>
              <a:gd name="connsiteY47" fmla="*/ 149300 h 601177"/>
              <a:gd name="connsiteX48" fmla="*/ 201588 w 601177"/>
              <a:gd name="connsiteY48" fmla="*/ 177844 h 601177"/>
              <a:gd name="connsiteX49" fmla="*/ 227599 w 601177"/>
              <a:gd name="connsiteY49" fmla="*/ 193928 h 601177"/>
              <a:gd name="connsiteX50" fmla="*/ 257233 w 601177"/>
              <a:gd name="connsiteY50" fmla="*/ 193928 h 601177"/>
              <a:gd name="connsiteX51" fmla="*/ 283244 w 601177"/>
              <a:gd name="connsiteY51" fmla="*/ 177844 h 601177"/>
              <a:gd name="connsiteX52" fmla="*/ 297534 w 601177"/>
              <a:gd name="connsiteY52" fmla="*/ 149300 h 601177"/>
              <a:gd name="connsiteX53" fmla="*/ 300589 w 601177"/>
              <a:gd name="connsiteY53" fmla="*/ 136295 h 601177"/>
              <a:gd name="connsiteX54" fmla="*/ 300589 w 601177"/>
              <a:gd name="connsiteY54" fmla="*/ 89558 h 601177"/>
              <a:gd name="connsiteX55" fmla="*/ 286565 w 601177"/>
              <a:gd name="connsiteY55" fmla="*/ 66857 h 601177"/>
              <a:gd name="connsiteX56" fmla="*/ 285147 w 601177"/>
              <a:gd name="connsiteY56" fmla="*/ 66142 h 601177"/>
              <a:gd name="connsiteX57" fmla="*/ 273026 w 601177"/>
              <a:gd name="connsiteY57" fmla="*/ 54009 h 601177"/>
              <a:gd name="connsiteX58" fmla="*/ 236241 w 601177"/>
              <a:gd name="connsiteY58" fmla="*/ 38773 h 601177"/>
              <a:gd name="connsiteX59" fmla="*/ 184232 w 601177"/>
              <a:gd name="connsiteY59" fmla="*/ 90795 h 601177"/>
              <a:gd name="connsiteX60" fmla="*/ 164839 w 601177"/>
              <a:gd name="connsiteY60" fmla="*/ 90795 h 601177"/>
              <a:gd name="connsiteX61" fmla="*/ 236241 w 601177"/>
              <a:gd name="connsiteY61" fmla="*/ 19393 h 601177"/>
              <a:gd name="connsiteX62" fmla="*/ 286735 w 601177"/>
              <a:gd name="connsiteY62" fmla="*/ 40313 h 601177"/>
              <a:gd name="connsiteX63" fmla="*/ 296710 w 601177"/>
              <a:gd name="connsiteY63" fmla="*/ 50276 h 601177"/>
              <a:gd name="connsiteX64" fmla="*/ 319981 w 601177"/>
              <a:gd name="connsiteY64" fmla="*/ 89558 h 601177"/>
              <a:gd name="connsiteX65" fmla="*/ 319981 w 601177"/>
              <a:gd name="connsiteY65" fmla="*/ 136295 h 601177"/>
              <a:gd name="connsiteX66" fmla="*/ 314879 w 601177"/>
              <a:gd name="connsiteY66" fmla="*/ 157979 h 601177"/>
              <a:gd name="connsiteX67" fmla="*/ 300589 w 601177"/>
              <a:gd name="connsiteY67" fmla="*/ 186522 h 601177"/>
              <a:gd name="connsiteX68" fmla="*/ 290892 w 601177"/>
              <a:gd name="connsiteY68" fmla="*/ 199613 h 601177"/>
              <a:gd name="connsiteX69" fmla="*/ 290892 w 601177"/>
              <a:gd name="connsiteY69" fmla="*/ 214921 h 601177"/>
              <a:gd name="connsiteX70" fmla="*/ 357749 w 601177"/>
              <a:gd name="connsiteY70" fmla="*/ 227066 h 601177"/>
              <a:gd name="connsiteX71" fmla="*/ 397553 w 601177"/>
              <a:gd name="connsiteY71" fmla="*/ 274772 h 601177"/>
              <a:gd name="connsiteX72" fmla="*/ 397553 w 601177"/>
              <a:gd name="connsiteY72" fmla="*/ 426642 h 601177"/>
              <a:gd name="connsiteX73" fmla="*/ 87268 w 601177"/>
              <a:gd name="connsiteY73" fmla="*/ 426642 h 601177"/>
              <a:gd name="connsiteX74" fmla="*/ 87268 w 601177"/>
              <a:gd name="connsiteY74" fmla="*/ 274772 h 601177"/>
              <a:gd name="connsiteX75" fmla="*/ 127071 w 601177"/>
              <a:gd name="connsiteY75" fmla="*/ 227078 h 601177"/>
              <a:gd name="connsiteX76" fmla="*/ 193928 w 601177"/>
              <a:gd name="connsiteY76" fmla="*/ 214933 h 601177"/>
              <a:gd name="connsiteX77" fmla="*/ 193928 w 601177"/>
              <a:gd name="connsiteY77" fmla="*/ 199625 h 601177"/>
              <a:gd name="connsiteX78" fmla="*/ 184232 w 601177"/>
              <a:gd name="connsiteY78" fmla="*/ 186535 h 601177"/>
              <a:gd name="connsiteX79" fmla="*/ 169942 w 601177"/>
              <a:gd name="connsiteY79" fmla="*/ 157991 h 601177"/>
              <a:gd name="connsiteX80" fmla="*/ 164839 w 601177"/>
              <a:gd name="connsiteY80" fmla="*/ 136307 h 601177"/>
              <a:gd name="connsiteX81" fmla="*/ 164839 w 601177"/>
              <a:gd name="connsiteY81" fmla="*/ 135750 h 601177"/>
              <a:gd name="connsiteX82" fmla="*/ 48482 w 601177"/>
              <a:gd name="connsiteY82" fmla="*/ 135750 h 601177"/>
              <a:gd name="connsiteX83" fmla="*/ 19393 w 601177"/>
              <a:gd name="connsiteY83" fmla="*/ 164839 h 601177"/>
              <a:gd name="connsiteX84" fmla="*/ 19393 w 601177"/>
              <a:gd name="connsiteY84" fmla="*/ 446035 h 601177"/>
              <a:gd name="connsiteX85" fmla="*/ 159154 w 601177"/>
              <a:gd name="connsiteY85" fmla="*/ 446035 h 601177"/>
              <a:gd name="connsiteX86" fmla="*/ 178547 w 601177"/>
              <a:gd name="connsiteY86" fmla="*/ 465427 h 601177"/>
              <a:gd name="connsiteX87" fmla="*/ 581784 w 601177"/>
              <a:gd name="connsiteY87" fmla="*/ 465427 h 601177"/>
              <a:gd name="connsiteX88" fmla="*/ 581784 w 601177"/>
              <a:gd name="connsiteY88" fmla="*/ 164839 h 601177"/>
              <a:gd name="connsiteX89" fmla="*/ 552695 w 601177"/>
              <a:gd name="connsiteY89" fmla="*/ 135750 h 601177"/>
              <a:gd name="connsiteX90" fmla="*/ 513909 w 601177"/>
              <a:gd name="connsiteY90" fmla="*/ 135750 h 601177"/>
              <a:gd name="connsiteX91" fmla="*/ 513909 w 601177"/>
              <a:gd name="connsiteY91" fmla="*/ 174535 h 601177"/>
              <a:gd name="connsiteX92" fmla="*/ 439017 w 601177"/>
              <a:gd name="connsiteY92" fmla="*/ 174535 h 601177"/>
              <a:gd name="connsiteX93" fmla="*/ 378160 w 601177"/>
              <a:gd name="connsiteY93" fmla="*/ 211054 h 601177"/>
              <a:gd name="connsiteX94" fmla="*/ 378160 w 601177"/>
              <a:gd name="connsiteY94" fmla="*/ 174535 h 601177"/>
              <a:gd name="connsiteX95" fmla="*/ 339374 w 601177"/>
              <a:gd name="connsiteY95" fmla="*/ 174535 h 601177"/>
              <a:gd name="connsiteX96" fmla="*/ 339374 w 601177"/>
              <a:gd name="connsiteY96" fmla="*/ 0 h 601177"/>
              <a:gd name="connsiteX97" fmla="*/ 513909 w 601177"/>
              <a:gd name="connsiteY97" fmla="*/ 0 h 601177"/>
              <a:gd name="connsiteX98" fmla="*/ 513909 w 601177"/>
              <a:gd name="connsiteY98" fmla="*/ 96964 h 601177"/>
              <a:gd name="connsiteX99" fmla="*/ 494517 w 601177"/>
              <a:gd name="connsiteY99" fmla="*/ 96964 h 601177"/>
              <a:gd name="connsiteX100" fmla="*/ 494517 w 601177"/>
              <a:gd name="connsiteY100" fmla="*/ 19393 h 601177"/>
              <a:gd name="connsiteX101" fmla="*/ 358767 w 601177"/>
              <a:gd name="connsiteY101" fmla="*/ 19393 h 601177"/>
              <a:gd name="connsiteX102" fmla="*/ 358767 w 601177"/>
              <a:gd name="connsiteY102" fmla="*/ 155142 h 601177"/>
              <a:gd name="connsiteX103" fmla="*/ 397553 w 601177"/>
              <a:gd name="connsiteY103" fmla="*/ 155142 h 601177"/>
              <a:gd name="connsiteX104" fmla="*/ 397553 w 601177"/>
              <a:gd name="connsiteY104" fmla="*/ 176802 h 601177"/>
              <a:gd name="connsiteX105" fmla="*/ 433660 w 601177"/>
              <a:gd name="connsiteY105" fmla="*/ 155142 h 601177"/>
              <a:gd name="connsiteX106" fmla="*/ 494517 w 601177"/>
              <a:gd name="connsiteY106" fmla="*/ 155142 h 601177"/>
              <a:gd name="connsiteX107" fmla="*/ 494517 w 601177"/>
              <a:gd name="connsiteY107" fmla="*/ 116357 h 601177"/>
              <a:gd name="connsiteX108" fmla="*/ 552695 w 601177"/>
              <a:gd name="connsiteY108" fmla="*/ 116357 h 601177"/>
              <a:gd name="connsiteX109" fmla="*/ 601177 w 601177"/>
              <a:gd name="connsiteY109" fmla="*/ 164839 h 601177"/>
              <a:gd name="connsiteX110" fmla="*/ 272020 w 601177"/>
              <a:gd name="connsiteY110" fmla="*/ 288213 h 601177"/>
              <a:gd name="connsiteX111" fmla="*/ 262300 w 601177"/>
              <a:gd name="connsiteY111" fmla="*/ 302782 h 601177"/>
              <a:gd name="connsiteX112" fmla="*/ 272190 w 601177"/>
              <a:gd name="connsiteY112" fmla="*/ 362100 h 601177"/>
              <a:gd name="connsiteX113" fmla="*/ 242410 w 601177"/>
              <a:gd name="connsiteY113" fmla="*/ 391868 h 601177"/>
              <a:gd name="connsiteX114" fmla="*/ 212630 w 601177"/>
              <a:gd name="connsiteY114" fmla="*/ 362088 h 601177"/>
              <a:gd name="connsiteX115" fmla="*/ 222520 w 601177"/>
              <a:gd name="connsiteY115" fmla="*/ 302770 h 601177"/>
              <a:gd name="connsiteX116" fmla="*/ 212800 w 601177"/>
              <a:gd name="connsiteY116" fmla="*/ 288201 h 601177"/>
              <a:gd name="connsiteX117" fmla="*/ 187080 w 601177"/>
              <a:gd name="connsiteY117" fmla="*/ 308782 h 601177"/>
              <a:gd name="connsiteX118" fmla="*/ 175287 w 601177"/>
              <a:gd name="connsiteY118" fmla="*/ 238010 h 601177"/>
              <a:gd name="connsiteX119" fmla="*/ 130538 w 601177"/>
              <a:gd name="connsiteY119" fmla="*/ 246143 h 601177"/>
              <a:gd name="connsiteX120" fmla="*/ 106660 w 601177"/>
              <a:gd name="connsiteY120" fmla="*/ 274772 h 601177"/>
              <a:gd name="connsiteX121" fmla="*/ 106660 w 601177"/>
              <a:gd name="connsiteY121" fmla="*/ 407249 h 601177"/>
              <a:gd name="connsiteX122" fmla="*/ 145446 w 601177"/>
              <a:gd name="connsiteY122" fmla="*/ 407249 h 601177"/>
              <a:gd name="connsiteX123" fmla="*/ 145446 w 601177"/>
              <a:gd name="connsiteY123" fmla="*/ 281196 h 601177"/>
              <a:gd name="connsiteX124" fmla="*/ 164839 w 601177"/>
              <a:gd name="connsiteY124" fmla="*/ 281196 h 601177"/>
              <a:gd name="connsiteX125" fmla="*/ 164839 w 601177"/>
              <a:gd name="connsiteY125" fmla="*/ 407249 h 601177"/>
              <a:gd name="connsiteX126" fmla="*/ 319981 w 601177"/>
              <a:gd name="connsiteY126" fmla="*/ 407249 h 601177"/>
              <a:gd name="connsiteX127" fmla="*/ 319981 w 601177"/>
              <a:gd name="connsiteY127" fmla="*/ 281196 h 601177"/>
              <a:gd name="connsiteX128" fmla="*/ 339374 w 601177"/>
              <a:gd name="connsiteY128" fmla="*/ 281196 h 601177"/>
              <a:gd name="connsiteX129" fmla="*/ 339374 w 601177"/>
              <a:gd name="connsiteY129" fmla="*/ 407249 h 601177"/>
              <a:gd name="connsiteX130" fmla="*/ 378160 w 601177"/>
              <a:gd name="connsiteY130" fmla="*/ 407249 h 601177"/>
              <a:gd name="connsiteX131" fmla="*/ 378160 w 601177"/>
              <a:gd name="connsiteY131" fmla="*/ 274772 h 601177"/>
              <a:gd name="connsiteX132" fmla="*/ 354282 w 601177"/>
              <a:gd name="connsiteY132" fmla="*/ 246155 h 601177"/>
              <a:gd name="connsiteX133" fmla="*/ 309533 w 601177"/>
              <a:gd name="connsiteY133" fmla="*/ 238022 h 601177"/>
              <a:gd name="connsiteX134" fmla="*/ 297740 w 601177"/>
              <a:gd name="connsiteY134" fmla="*/ 308794 h 601177"/>
              <a:gd name="connsiteX135" fmla="*/ 272020 w 601177"/>
              <a:gd name="connsiteY135" fmla="*/ 288213 h 601177"/>
              <a:gd name="connsiteX136" fmla="*/ 256809 w 601177"/>
              <a:gd name="connsiteY136" fmla="*/ 276044 h 601177"/>
              <a:gd name="connsiteX137" fmla="*/ 242410 w 601177"/>
              <a:gd name="connsiteY137" fmla="*/ 264530 h 601177"/>
              <a:gd name="connsiteX138" fmla="*/ 228011 w 601177"/>
              <a:gd name="connsiteY138" fmla="*/ 276057 h 601177"/>
              <a:gd name="connsiteX139" fmla="*/ 237901 w 601177"/>
              <a:gd name="connsiteY139" fmla="*/ 290904 h 601177"/>
              <a:gd name="connsiteX140" fmla="*/ 246919 w 601177"/>
              <a:gd name="connsiteY140" fmla="*/ 290904 h 601177"/>
              <a:gd name="connsiteX141" fmla="*/ 256809 w 601177"/>
              <a:gd name="connsiteY141" fmla="*/ 276044 h 601177"/>
              <a:gd name="connsiteX142" fmla="*/ 243889 w 601177"/>
              <a:gd name="connsiteY142" fmla="*/ 310285 h 601177"/>
              <a:gd name="connsiteX143" fmla="*/ 240919 w 601177"/>
              <a:gd name="connsiteY143" fmla="*/ 310285 h 601177"/>
              <a:gd name="connsiteX144" fmla="*/ 233392 w 601177"/>
              <a:gd name="connsiteY144" fmla="*/ 355446 h 601177"/>
              <a:gd name="connsiteX145" fmla="*/ 242398 w 601177"/>
              <a:gd name="connsiteY145" fmla="*/ 364451 h 601177"/>
              <a:gd name="connsiteX146" fmla="*/ 251404 w 601177"/>
              <a:gd name="connsiteY146" fmla="*/ 355446 h 601177"/>
              <a:gd name="connsiteX147" fmla="*/ 243889 w 601177"/>
              <a:gd name="connsiteY147" fmla="*/ 310285 h 601177"/>
              <a:gd name="connsiteX148" fmla="*/ 258239 w 601177"/>
              <a:gd name="connsiteY148" fmla="*/ 252349 h 601177"/>
              <a:gd name="connsiteX149" fmla="*/ 284044 w 601177"/>
              <a:gd name="connsiteY149" fmla="*/ 272990 h 601177"/>
              <a:gd name="connsiteX150" fmla="*/ 290456 w 601177"/>
              <a:gd name="connsiteY150" fmla="*/ 234556 h 601177"/>
              <a:gd name="connsiteX151" fmla="*/ 283632 w 601177"/>
              <a:gd name="connsiteY151" fmla="*/ 233320 h 601177"/>
              <a:gd name="connsiteX152" fmla="*/ 258239 w 601177"/>
              <a:gd name="connsiteY152" fmla="*/ 252349 h 601177"/>
              <a:gd name="connsiteX153" fmla="*/ 213321 w 601177"/>
              <a:gd name="connsiteY153" fmla="*/ 218169 h 601177"/>
              <a:gd name="connsiteX154" fmla="*/ 242410 w 601177"/>
              <a:gd name="connsiteY154" fmla="*/ 239986 h 601177"/>
              <a:gd name="connsiteX155" fmla="*/ 271499 w 601177"/>
              <a:gd name="connsiteY155" fmla="*/ 218169 h 601177"/>
              <a:gd name="connsiteX156" fmla="*/ 271499 w 601177"/>
              <a:gd name="connsiteY156" fmla="*/ 211139 h 601177"/>
              <a:gd name="connsiteX157" fmla="*/ 257221 w 601177"/>
              <a:gd name="connsiteY157" fmla="*/ 213321 h 601177"/>
              <a:gd name="connsiteX158" fmla="*/ 227587 w 601177"/>
              <a:gd name="connsiteY158" fmla="*/ 213321 h 601177"/>
              <a:gd name="connsiteX159" fmla="*/ 213309 w 601177"/>
              <a:gd name="connsiteY159" fmla="*/ 211151 h 601177"/>
              <a:gd name="connsiteX160" fmla="*/ 213321 w 601177"/>
              <a:gd name="connsiteY160" fmla="*/ 218169 h 601177"/>
              <a:gd name="connsiteX161" fmla="*/ 213321 w 601177"/>
              <a:gd name="connsiteY161" fmla="*/ 218169 h 601177"/>
              <a:gd name="connsiteX162" fmla="*/ 194364 w 601177"/>
              <a:gd name="connsiteY162" fmla="*/ 234556 h 601177"/>
              <a:gd name="connsiteX163" fmla="*/ 200776 w 601177"/>
              <a:gd name="connsiteY163" fmla="*/ 272990 h 601177"/>
              <a:gd name="connsiteX164" fmla="*/ 226581 w 601177"/>
              <a:gd name="connsiteY164" fmla="*/ 252349 h 601177"/>
              <a:gd name="connsiteX165" fmla="*/ 201188 w 601177"/>
              <a:gd name="connsiteY165" fmla="*/ 233308 h 601177"/>
              <a:gd name="connsiteX166" fmla="*/ 194364 w 601177"/>
              <a:gd name="connsiteY166" fmla="*/ 234556 h 601177"/>
              <a:gd name="connsiteX167" fmla="*/ 581784 w 601177"/>
              <a:gd name="connsiteY167" fmla="*/ 484820 h 601177"/>
              <a:gd name="connsiteX168" fmla="*/ 170523 w 601177"/>
              <a:gd name="connsiteY168" fmla="*/ 484820 h 601177"/>
              <a:gd name="connsiteX169" fmla="*/ 151131 w 601177"/>
              <a:gd name="connsiteY169" fmla="*/ 465427 h 601177"/>
              <a:gd name="connsiteX170" fmla="*/ 19393 w 601177"/>
              <a:gd name="connsiteY170" fmla="*/ 465427 h 601177"/>
              <a:gd name="connsiteX171" fmla="*/ 19393 w 601177"/>
              <a:gd name="connsiteY171" fmla="*/ 494517 h 601177"/>
              <a:gd name="connsiteX172" fmla="*/ 48482 w 601177"/>
              <a:gd name="connsiteY172" fmla="*/ 523606 h 601177"/>
              <a:gd name="connsiteX173" fmla="*/ 193928 w 601177"/>
              <a:gd name="connsiteY173" fmla="*/ 523606 h 601177"/>
              <a:gd name="connsiteX174" fmla="*/ 193928 w 601177"/>
              <a:gd name="connsiteY174" fmla="*/ 581784 h 601177"/>
              <a:gd name="connsiteX175" fmla="*/ 407249 w 601177"/>
              <a:gd name="connsiteY175" fmla="*/ 581784 h 601177"/>
              <a:gd name="connsiteX176" fmla="*/ 407249 w 601177"/>
              <a:gd name="connsiteY176" fmla="*/ 542999 h 601177"/>
              <a:gd name="connsiteX177" fmla="*/ 213321 w 601177"/>
              <a:gd name="connsiteY177" fmla="*/ 542999 h 601177"/>
              <a:gd name="connsiteX178" fmla="*/ 213321 w 601177"/>
              <a:gd name="connsiteY178" fmla="*/ 523606 h 601177"/>
              <a:gd name="connsiteX179" fmla="*/ 552695 w 601177"/>
              <a:gd name="connsiteY179" fmla="*/ 523606 h 601177"/>
              <a:gd name="connsiteX180" fmla="*/ 581784 w 601177"/>
              <a:gd name="connsiteY180" fmla="*/ 494517 h 601177"/>
              <a:gd name="connsiteX181" fmla="*/ 581784 w 601177"/>
              <a:gd name="connsiteY181" fmla="*/ 484820 h 601177"/>
              <a:gd name="connsiteX182" fmla="*/ 475124 w 601177"/>
              <a:gd name="connsiteY182" fmla="*/ 77571 h 601177"/>
              <a:gd name="connsiteX183" fmla="*/ 378160 w 601177"/>
              <a:gd name="connsiteY183" fmla="*/ 77571 h 601177"/>
              <a:gd name="connsiteX184" fmla="*/ 378160 w 601177"/>
              <a:gd name="connsiteY184" fmla="*/ 96964 h 601177"/>
              <a:gd name="connsiteX185" fmla="*/ 475124 w 601177"/>
              <a:gd name="connsiteY185" fmla="*/ 96964 h 601177"/>
              <a:gd name="connsiteX186" fmla="*/ 475124 w 601177"/>
              <a:gd name="connsiteY186" fmla="*/ 77571 h 601177"/>
              <a:gd name="connsiteX187" fmla="*/ 378160 w 601177"/>
              <a:gd name="connsiteY187" fmla="*/ 135750 h 601177"/>
              <a:gd name="connsiteX188" fmla="*/ 475124 w 601177"/>
              <a:gd name="connsiteY188" fmla="*/ 135750 h 601177"/>
              <a:gd name="connsiteX189" fmla="*/ 475124 w 601177"/>
              <a:gd name="connsiteY189" fmla="*/ 116357 h 601177"/>
              <a:gd name="connsiteX190" fmla="*/ 378160 w 601177"/>
              <a:gd name="connsiteY190" fmla="*/ 116357 h 601177"/>
              <a:gd name="connsiteX191" fmla="*/ 378160 w 601177"/>
              <a:gd name="connsiteY191" fmla="*/ 135750 h 60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601177" h="601177">
                <a:moveTo>
                  <a:pt x="38786" y="484820"/>
                </a:moveTo>
                <a:lnTo>
                  <a:pt x="58178" y="484820"/>
                </a:lnTo>
                <a:lnTo>
                  <a:pt x="58178" y="504213"/>
                </a:lnTo>
                <a:lnTo>
                  <a:pt x="38786" y="504213"/>
                </a:lnTo>
                <a:lnTo>
                  <a:pt x="38786" y="484820"/>
                </a:lnTo>
                <a:close/>
                <a:moveTo>
                  <a:pt x="77571" y="504213"/>
                </a:moveTo>
                <a:lnTo>
                  <a:pt x="96964" y="504213"/>
                </a:lnTo>
                <a:lnTo>
                  <a:pt x="96964" y="484820"/>
                </a:lnTo>
                <a:lnTo>
                  <a:pt x="77571" y="484820"/>
                </a:lnTo>
                <a:lnTo>
                  <a:pt x="77571" y="504213"/>
                </a:lnTo>
                <a:close/>
                <a:moveTo>
                  <a:pt x="116357" y="504213"/>
                </a:moveTo>
                <a:lnTo>
                  <a:pt x="135750" y="504213"/>
                </a:lnTo>
                <a:lnTo>
                  <a:pt x="135750" y="484820"/>
                </a:lnTo>
                <a:lnTo>
                  <a:pt x="116357" y="484820"/>
                </a:lnTo>
                <a:lnTo>
                  <a:pt x="116357" y="504213"/>
                </a:lnTo>
                <a:close/>
                <a:moveTo>
                  <a:pt x="416945" y="38786"/>
                </a:moveTo>
                <a:lnTo>
                  <a:pt x="416945" y="58178"/>
                </a:lnTo>
                <a:lnTo>
                  <a:pt x="436338" y="58178"/>
                </a:lnTo>
                <a:lnTo>
                  <a:pt x="436338" y="38786"/>
                </a:lnTo>
                <a:lnTo>
                  <a:pt x="416945" y="38786"/>
                </a:lnTo>
                <a:close/>
                <a:moveTo>
                  <a:pt x="378160" y="38786"/>
                </a:moveTo>
                <a:lnTo>
                  <a:pt x="378160" y="58178"/>
                </a:lnTo>
                <a:lnTo>
                  <a:pt x="397553" y="58178"/>
                </a:lnTo>
                <a:lnTo>
                  <a:pt x="397553" y="38786"/>
                </a:lnTo>
                <a:lnTo>
                  <a:pt x="378160" y="38786"/>
                </a:lnTo>
                <a:close/>
                <a:moveTo>
                  <a:pt x="475124" y="38786"/>
                </a:moveTo>
                <a:lnTo>
                  <a:pt x="455731" y="38786"/>
                </a:lnTo>
                <a:lnTo>
                  <a:pt x="455731" y="58178"/>
                </a:lnTo>
                <a:lnTo>
                  <a:pt x="475124" y="58178"/>
                </a:lnTo>
                <a:lnTo>
                  <a:pt x="475124" y="38786"/>
                </a:lnTo>
                <a:close/>
                <a:moveTo>
                  <a:pt x="601177" y="164839"/>
                </a:moveTo>
                <a:lnTo>
                  <a:pt x="601177" y="494517"/>
                </a:lnTo>
                <a:cubicBezTo>
                  <a:pt x="601177" y="521242"/>
                  <a:pt x="579421" y="542999"/>
                  <a:pt x="552695" y="542999"/>
                </a:cubicBezTo>
                <a:lnTo>
                  <a:pt x="426642" y="542999"/>
                </a:lnTo>
                <a:lnTo>
                  <a:pt x="426642" y="581784"/>
                </a:lnTo>
                <a:lnTo>
                  <a:pt x="465427" y="581784"/>
                </a:lnTo>
                <a:lnTo>
                  <a:pt x="465427" y="601177"/>
                </a:lnTo>
                <a:lnTo>
                  <a:pt x="135750" y="601177"/>
                </a:lnTo>
                <a:lnTo>
                  <a:pt x="135750" y="581784"/>
                </a:lnTo>
                <a:lnTo>
                  <a:pt x="174535" y="581784"/>
                </a:lnTo>
                <a:lnTo>
                  <a:pt x="174535" y="542999"/>
                </a:lnTo>
                <a:lnTo>
                  <a:pt x="48482" y="542999"/>
                </a:lnTo>
                <a:cubicBezTo>
                  <a:pt x="21756" y="542999"/>
                  <a:pt x="0" y="521242"/>
                  <a:pt x="0" y="494517"/>
                </a:cubicBezTo>
                <a:lnTo>
                  <a:pt x="0" y="164839"/>
                </a:lnTo>
                <a:cubicBezTo>
                  <a:pt x="0" y="138113"/>
                  <a:pt x="21756" y="116357"/>
                  <a:pt x="48482" y="116357"/>
                </a:cubicBezTo>
                <a:lnTo>
                  <a:pt x="184232" y="116357"/>
                </a:lnTo>
                <a:lnTo>
                  <a:pt x="184232" y="136295"/>
                </a:lnTo>
                <a:cubicBezTo>
                  <a:pt x="184232" y="140780"/>
                  <a:pt x="185286" y="145276"/>
                  <a:pt x="187298" y="149300"/>
                </a:cubicBezTo>
                <a:lnTo>
                  <a:pt x="201588" y="177844"/>
                </a:lnTo>
                <a:cubicBezTo>
                  <a:pt x="206546" y="187771"/>
                  <a:pt x="216509" y="193928"/>
                  <a:pt x="227599" y="193928"/>
                </a:cubicBezTo>
                <a:lnTo>
                  <a:pt x="257233" y="193928"/>
                </a:lnTo>
                <a:cubicBezTo>
                  <a:pt x="268324" y="193928"/>
                  <a:pt x="278287" y="187771"/>
                  <a:pt x="283244" y="177844"/>
                </a:cubicBezTo>
                <a:lnTo>
                  <a:pt x="297534" y="149300"/>
                </a:lnTo>
                <a:cubicBezTo>
                  <a:pt x="299534" y="145276"/>
                  <a:pt x="300589" y="140780"/>
                  <a:pt x="300589" y="136295"/>
                </a:cubicBezTo>
                <a:lnTo>
                  <a:pt x="300589" y="89558"/>
                </a:lnTo>
                <a:cubicBezTo>
                  <a:pt x="300589" y="79886"/>
                  <a:pt x="295207" y="71184"/>
                  <a:pt x="286565" y="66857"/>
                </a:cubicBezTo>
                <a:lnTo>
                  <a:pt x="285147" y="66142"/>
                </a:lnTo>
                <a:lnTo>
                  <a:pt x="273026" y="54009"/>
                </a:lnTo>
                <a:cubicBezTo>
                  <a:pt x="263209" y="44191"/>
                  <a:pt x="250143" y="38773"/>
                  <a:pt x="236241" y="38773"/>
                </a:cubicBezTo>
                <a:cubicBezTo>
                  <a:pt x="207564" y="38786"/>
                  <a:pt x="184232" y="62118"/>
                  <a:pt x="184232" y="90795"/>
                </a:cubicBezTo>
                <a:lnTo>
                  <a:pt x="164839" y="90795"/>
                </a:lnTo>
                <a:cubicBezTo>
                  <a:pt x="164839" y="51427"/>
                  <a:pt x="196873" y="19393"/>
                  <a:pt x="236241" y="19393"/>
                </a:cubicBezTo>
                <a:cubicBezTo>
                  <a:pt x="255318" y="19393"/>
                  <a:pt x="273245" y="26823"/>
                  <a:pt x="286735" y="40313"/>
                </a:cubicBezTo>
                <a:lnTo>
                  <a:pt x="296710" y="50276"/>
                </a:lnTo>
                <a:cubicBezTo>
                  <a:pt x="311109" y="58142"/>
                  <a:pt x="319981" y="73050"/>
                  <a:pt x="319981" y="89558"/>
                </a:cubicBezTo>
                <a:lnTo>
                  <a:pt x="319981" y="136295"/>
                </a:lnTo>
                <a:cubicBezTo>
                  <a:pt x="319981" y="143773"/>
                  <a:pt x="318212" y="151276"/>
                  <a:pt x="314879" y="157979"/>
                </a:cubicBezTo>
                <a:lnTo>
                  <a:pt x="300589" y="186522"/>
                </a:lnTo>
                <a:cubicBezTo>
                  <a:pt x="298092" y="191528"/>
                  <a:pt x="294746" y="195867"/>
                  <a:pt x="290892" y="199613"/>
                </a:cubicBezTo>
                <a:lnTo>
                  <a:pt x="290892" y="214921"/>
                </a:lnTo>
                <a:lnTo>
                  <a:pt x="357749" y="227066"/>
                </a:lnTo>
                <a:cubicBezTo>
                  <a:pt x="380802" y="231271"/>
                  <a:pt x="397553" y="251331"/>
                  <a:pt x="397553" y="274772"/>
                </a:cubicBezTo>
                <a:lnTo>
                  <a:pt x="397553" y="426642"/>
                </a:lnTo>
                <a:lnTo>
                  <a:pt x="87268" y="426642"/>
                </a:lnTo>
                <a:lnTo>
                  <a:pt x="87268" y="274772"/>
                </a:lnTo>
                <a:cubicBezTo>
                  <a:pt x="87268" y="251331"/>
                  <a:pt x="104018" y="231271"/>
                  <a:pt x="127071" y="227078"/>
                </a:cubicBezTo>
                <a:lnTo>
                  <a:pt x="193928" y="214933"/>
                </a:lnTo>
                <a:lnTo>
                  <a:pt x="193928" y="199625"/>
                </a:lnTo>
                <a:cubicBezTo>
                  <a:pt x="190074" y="195879"/>
                  <a:pt x="186728" y="191540"/>
                  <a:pt x="184232" y="186535"/>
                </a:cubicBezTo>
                <a:lnTo>
                  <a:pt x="169942" y="157991"/>
                </a:lnTo>
                <a:cubicBezTo>
                  <a:pt x="166608" y="151276"/>
                  <a:pt x="164839" y="143773"/>
                  <a:pt x="164839" y="136307"/>
                </a:cubicBezTo>
                <a:lnTo>
                  <a:pt x="164839" y="135750"/>
                </a:lnTo>
                <a:lnTo>
                  <a:pt x="48482" y="135750"/>
                </a:lnTo>
                <a:cubicBezTo>
                  <a:pt x="32447" y="135750"/>
                  <a:pt x="19393" y="148803"/>
                  <a:pt x="19393" y="164839"/>
                </a:cubicBezTo>
                <a:lnTo>
                  <a:pt x="19393" y="446035"/>
                </a:lnTo>
                <a:lnTo>
                  <a:pt x="159154" y="446035"/>
                </a:lnTo>
                <a:lnTo>
                  <a:pt x="178547" y="465427"/>
                </a:lnTo>
                <a:lnTo>
                  <a:pt x="581784" y="465427"/>
                </a:lnTo>
                <a:lnTo>
                  <a:pt x="581784" y="164839"/>
                </a:lnTo>
                <a:cubicBezTo>
                  <a:pt x="581784" y="148803"/>
                  <a:pt x="568730" y="135750"/>
                  <a:pt x="552695" y="135750"/>
                </a:cubicBezTo>
                <a:lnTo>
                  <a:pt x="513909" y="135750"/>
                </a:lnTo>
                <a:lnTo>
                  <a:pt x="513909" y="174535"/>
                </a:lnTo>
                <a:lnTo>
                  <a:pt x="439017" y="174535"/>
                </a:lnTo>
                <a:lnTo>
                  <a:pt x="378160" y="211054"/>
                </a:lnTo>
                <a:lnTo>
                  <a:pt x="378160" y="174535"/>
                </a:lnTo>
                <a:lnTo>
                  <a:pt x="339374" y="174535"/>
                </a:lnTo>
                <a:lnTo>
                  <a:pt x="339374" y="0"/>
                </a:lnTo>
                <a:lnTo>
                  <a:pt x="513909" y="0"/>
                </a:lnTo>
                <a:lnTo>
                  <a:pt x="513909" y="96964"/>
                </a:lnTo>
                <a:lnTo>
                  <a:pt x="494517" y="96964"/>
                </a:lnTo>
                <a:lnTo>
                  <a:pt x="494517" y="19393"/>
                </a:lnTo>
                <a:lnTo>
                  <a:pt x="358767" y="19393"/>
                </a:lnTo>
                <a:lnTo>
                  <a:pt x="358767" y="155142"/>
                </a:lnTo>
                <a:lnTo>
                  <a:pt x="397553" y="155142"/>
                </a:lnTo>
                <a:lnTo>
                  <a:pt x="397553" y="176802"/>
                </a:lnTo>
                <a:lnTo>
                  <a:pt x="433660" y="155142"/>
                </a:lnTo>
                <a:lnTo>
                  <a:pt x="494517" y="155142"/>
                </a:lnTo>
                <a:lnTo>
                  <a:pt x="494517" y="116357"/>
                </a:lnTo>
                <a:lnTo>
                  <a:pt x="552695" y="116357"/>
                </a:lnTo>
                <a:cubicBezTo>
                  <a:pt x="579421" y="116357"/>
                  <a:pt x="601177" y="138113"/>
                  <a:pt x="601177" y="164839"/>
                </a:cubicBezTo>
                <a:close/>
                <a:moveTo>
                  <a:pt x="272020" y="288213"/>
                </a:moveTo>
                <a:lnTo>
                  <a:pt x="262300" y="302782"/>
                </a:lnTo>
                <a:lnTo>
                  <a:pt x="272190" y="362100"/>
                </a:lnTo>
                <a:lnTo>
                  <a:pt x="242410" y="391868"/>
                </a:lnTo>
                <a:lnTo>
                  <a:pt x="212630" y="362088"/>
                </a:lnTo>
                <a:lnTo>
                  <a:pt x="222520" y="302770"/>
                </a:lnTo>
                <a:lnTo>
                  <a:pt x="212800" y="288201"/>
                </a:lnTo>
                <a:lnTo>
                  <a:pt x="187080" y="308782"/>
                </a:lnTo>
                <a:lnTo>
                  <a:pt x="175287" y="238010"/>
                </a:lnTo>
                <a:lnTo>
                  <a:pt x="130538" y="246143"/>
                </a:lnTo>
                <a:cubicBezTo>
                  <a:pt x="116708" y="248676"/>
                  <a:pt x="106660" y="260724"/>
                  <a:pt x="106660" y="274772"/>
                </a:cubicBezTo>
                <a:lnTo>
                  <a:pt x="106660" y="407249"/>
                </a:lnTo>
                <a:lnTo>
                  <a:pt x="145446" y="407249"/>
                </a:lnTo>
                <a:lnTo>
                  <a:pt x="145446" y="281196"/>
                </a:lnTo>
                <a:lnTo>
                  <a:pt x="164839" y="281196"/>
                </a:lnTo>
                <a:lnTo>
                  <a:pt x="164839" y="407249"/>
                </a:lnTo>
                <a:lnTo>
                  <a:pt x="319981" y="407249"/>
                </a:lnTo>
                <a:lnTo>
                  <a:pt x="319981" y="281196"/>
                </a:lnTo>
                <a:lnTo>
                  <a:pt x="339374" y="281196"/>
                </a:lnTo>
                <a:lnTo>
                  <a:pt x="339374" y="407249"/>
                </a:lnTo>
                <a:lnTo>
                  <a:pt x="378160" y="407249"/>
                </a:lnTo>
                <a:lnTo>
                  <a:pt x="378160" y="274772"/>
                </a:lnTo>
                <a:cubicBezTo>
                  <a:pt x="378160" y="260700"/>
                  <a:pt x="368112" y="248664"/>
                  <a:pt x="354282" y="246155"/>
                </a:cubicBezTo>
                <a:lnTo>
                  <a:pt x="309533" y="238022"/>
                </a:lnTo>
                <a:lnTo>
                  <a:pt x="297740" y="308794"/>
                </a:lnTo>
                <a:lnTo>
                  <a:pt x="272020" y="288213"/>
                </a:lnTo>
                <a:close/>
                <a:moveTo>
                  <a:pt x="256809" y="276044"/>
                </a:moveTo>
                <a:lnTo>
                  <a:pt x="242410" y="264530"/>
                </a:lnTo>
                <a:lnTo>
                  <a:pt x="228011" y="276057"/>
                </a:lnTo>
                <a:lnTo>
                  <a:pt x="237901" y="290904"/>
                </a:lnTo>
                <a:lnTo>
                  <a:pt x="246919" y="290904"/>
                </a:lnTo>
                <a:lnTo>
                  <a:pt x="256809" y="276044"/>
                </a:lnTo>
                <a:close/>
                <a:moveTo>
                  <a:pt x="243889" y="310285"/>
                </a:moveTo>
                <a:lnTo>
                  <a:pt x="240919" y="310285"/>
                </a:lnTo>
                <a:lnTo>
                  <a:pt x="233392" y="355446"/>
                </a:lnTo>
                <a:lnTo>
                  <a:pt x="242398" y="364451"/>
                </a:lnTo>
                <a:lnTo>
                  <a:pt x="251404" y="355446"/>
                </a:lnTo>
                <a:lnTo>
                  <a:pt x="243889" y="310285"/>
                </a:lnTo>
                <a:close/>
                <a:moveTo>
                  <a:pt x="258239" y="252349"/>
                </a:moveTo>
                <a:lnTo>
                  <a:pt x="284044" y="272990"/>
                </a:lnTo>
                <a:lnTo>
                  <a:pt x="290456" y="234556"/>
                </a:lnTo>
                <a:lnTo>
                  <a:pt x="283632" y="233320"/>
                </a:lnTo>
                <a:lnTo>
                  <a:pt x="258239" y="252349"/>
                </a:lnTo>
                <a:close/>
                <a:moveTo>
                  <a:pt x="213321" y="218169"/>
                </a:moveTo>
                <a:lnTo>
                  <a:pt x="242410" y="239986"/>
                </a:lnTo>
                <a:lnTo>
                  <a:pt x="271499" y="218169"/>
                </a:lnTo>
                <a:lnTo>
                  <a:pt x="271499" y="211139"/>
                </a:lnTo>
                <a:cubicBezTo>
                  <a:pt x="266954" y="212533"/>
                  <a:pt x="262167" y="213321"/>
                  <a:pt x="257221" y="213321"/>
                </a:cubicBezTo>
                <a:lnTo>
                  <a:pt x="227587" y="213321"/>
                </a:lnTo>
                <a:cubicBezTo>
                  <a:pt x="222654" y="213321"/>
                  <a:pt x="217854" y="212533"/>
                  <a:pt x="213309" y="211151"/>
                </a:cubicBezTo>
                <a:lnTo>
                  <a:pt x="213321" y="218169"/>
                </a:lnTo>
                <a:lnTo>
                  <a:pt x="213321" y="218169"/>
                </a:lnTo>
                <a:close/>
                <a:moveTo>
                  <a:pt x="194364" y="234556"/>
                </a:moveTo>
                <a:lnTo>
                  <a:pt x="200776" y="272990"/>
                </a:lnTo>
                <a:lnTo>
                  <a:pt x="226581" y="252349"/>
                </a:lnTo>
                <a:lnTo>
                  <a:pt x="201188" y="233308"/>
                </a:lnTo>
                <a:lnTo>
                  <a:pt x="194364" y="234556"/>
                </a:lnTo>
                <a:close/>
                <a:moveTo>
                  <a:pt x="581784" y="484820"/>
                </a:moveTo>
                <a:lnTo>
                  <a:pt x="170523" y="484820"/>
                </a:lnTo>
                <a:lnTo>
                  <a:pt x="151131" y="465427"/>
                </a:lnTo>
                <a:lnTo>
                  <a:pt x="19393" y="465427"/>
                </a:lnTo>
                <a:lnTo>
                  <a:pt x="19393" y="494517"/>
                </a:lnTo>
                <a:cubicBezTo>
                  <a:pt x="19393" y="510552"/>
                  <a:pt x="32447" y="523606"/>
                  <a:pt x="48482" y="523606"/>
                </a:cubicBezTo>
                <a:lnTo>
                  <a:pt x="193928" y="523606"/>
                </a:lnTo>
                <a:lnTo>
                  <a:pt x="193928" y="581784"/>
                </a:lnTo>
                <a:lnTo>
                  <a:pt x="407249" y="581784"/>
                </a:lnTo>
                <a:lnTo>
                  <a:pt x="407249" y="542999"/>
                </a:lnTo>
                <a:lnTo>
                  <a:pt x="213321" y="542999"/>
                </a:lnTo>
                <a:lnTo>
                  <a:pt x="213321" y="523606"/>
                </a:lnTo>
                <a:lnTo>
                  <a:pt x="552695" y="523606"/>
                </a:lnTo>
                <a:cubicBezTo>
                  <a:pt x="568730" y="523606"/>
                  <a:pt x="581784" y="510552"/>
                  <a:pt x="581784" y="494517"/>
                </a:cubicBezTo>
                <a:lnTo>
                  <a:pt x="581784" y="484820"/>
                </a:lnTo>
                <a:close/>
                <a:moveTo>
                  <a:pt x="475124" y="77571"/>
                </a:moveTo>
                <a:lnTo>
                  <a:pt x="378160" y="77571"/>
                </a:lnTo>
                <a:lnTo>
                  <a:pt x="378160" y="96964"/>
                </a:lnTo>
                <a:lnTo>
                  <a:pt x="475124" y="96964"/>
                </a:lnTo>
                <a:lnTo>
                  <a:pt x="475124" y="77571"/>
                </a:lnTo>
                <a:close/>
                <a:moveTo>
                  <a:pt x="378160" y="135750"/>
                </a:moveTo>
                <a:lnTo>
                  <a:pt x="475124" y="135750"/>
                </a:lnTo>
                <a:lnTo>
                  <a:pt x="475124" y="116357"/>
                </a:lnTo>
                <a:lnTo>
                  <a:pt x="378160" y="116357"/>
                </a:lnTo>
                <a:lnTo>
                  <a:pt x="378160" y="135750"/>
                </a:ln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7" name="Gruppieren 16">
            <a:extLst>
              <a:ext uri="{FF2B5EF4-FFF2-40B4-BE49-F238E27FC236}">
                <a16:creationId xmlns:a16="http://schemas.microsoft.com/office/drawing/2014/main" id="{1C9890D9-2509-3D25-E561-B23D59F060FC}"/>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D1989A5E-7E63-5A24-D156-5E8552C633CF}"/>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3" action="ppaction://hlinksldjump"/>
              <a:extLst>
                <a:ext uri="{FF2B5EF4-FFF2-40B4-BE49-F238E27FC236}">
                  <a16:creationId xmlns:a16="http://schemas.microsoft.com/office/drawing/2014/main" id="{3275AB6F-1714-4D27-DF71-82C4F6C5CB2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23903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Pay what you want</a:t>
            </a:r>
          </a:p>
        </p:txBody>
      </p:sp>
      <p:grpSp>
        <p:nvGrpSpPr>
          <p:cNvPr id="45" name="Gruppieren 44">
            <a:extLst>
              <a:ext uri="{FF2B5EF4-FFF2-40B4-BE49-F238E27FC236}">
                <a16:creationId xmlns:a16="http://schemas.microsoft.com/office/drawing/2014/main" id="{A022474B-BC35-D689-2227-2F9610434886}"/>
              </a:ext>
            </a:extLst>
          </p:cNvPr>
          <p:cNvGrpSpPr/>
          <p:nvPr/>
        </p:nvGrpSpPr>
        <p:grpSpPr bwMode="gray">
          <a:xfrm>
            <a:off x="5200117" y="6241200"/>
            <a:ext cx="1791767" cy="252000"/>
            <a:chOff x="10011075" y="6241200"/>
            <a:chExt cx="1791767" cy="252000"/>
          </a:xfrm>
        </p:grpSpPr>
        <p:sp>
          <p:nvSpPr>
            <p:cNvPr id="49" name="Fußzeile">
              <a:extLst>
                <a:ext uri="{FF2B5EF4-FFF2-40B4-BE49-F238E27FC236}">
                  <a16:creationId xmlns:a16="http://schemas.microsoft.com/office/drawing/2014/main" id="{00A10EA4-6BD6-47DE-06D7-1B247EEF637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0" name="ICON">
              <a:hlinkClick r:id="rId2" action="ppaction://hlinksldjump"/>
              <a:extLst>
                <a:ext uri="{FF2B5EF4-FFF2-40B4-BE49-F238E27FC236}">
                  <a16:creationId xmlns:a16="http://schemas.microsoft.com/office/drawing/2014/main" id="{6D20B57E-15B5-FACC-3F94-44C8C86A911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
        <p:nvSpPr>
          <p:cNvPr id="11" name="Inhaltsplatzhalter 10">
            <a:extLst>
              <a:ext uri="{FF2B5EF4-FFF2-40B4-BE49-F238E27FC236}">
                <a16:creationId xmlns:a16="http://schemas.microsoft.com/office/drawing/2014/main" id="{15B657DB-8555-06E4-2BC9-700ECE06D079}"/>
              </a:ext>
            </a:extLst>
          </p:cNvPr>
          <p:cNvSpPr>
            <a:spLocks noGrp="1"/>
          </p:cNvSpPr>
          <p:nvPr>
            <p:ph sz="half" idx="1"/>
          </p:nvPr>
        </p:nvSpPr>
        <p:spPr bwMode="gray">
          <a:xfrm>
            <a:off x="540070" y="1512000"/>
            <a:ext cx="3416845" cy="4298400"/>
          </a:xfrm>
        </p:spPr>
        <p:txBody>
          <a:bodyPr anchor="ctr" anchorCtr="0"/>
          <a:lstStyle/>
          <a:p>
            <a:pPr marL="0" indent="0">
              <a:buNone/>
            </a:pPr>
            <a:r>
              <a:rPr lang="de-DE" sz="1800" dirty="0"/>
              <a:t>Beim Pay-What-You-Want-Modell </a:t>
            </a:r>
            <a:br>
              <a:rPr lang="de-DE" sz="1800" dirty="0"/>
            </a:br>
            <a:r>
              <a:rPr lang="de-DE" sz="1800" dirty="0"/>
              <a:t>zahlen Kunden für Produkte und Dienstleistungen nur den Preis, </a:t>
            </a:r>
            <a:br>
              <a:rPr lang="de-DE" sz="1800" dirty="0"/>
            </a:br>
            <a:r>
              <a:rPr lang="de-DE" sz="1800" dirty="0"/>
              <a:t>den sie selbst zahlen wollen.</a:t>
            </a:r>
          </a:p>
          <a:p>
            <a:pPr marL="0" indent="0">
              <a:buNone/>
            </a:pPr>
            <a:r>
              <a:rPr lang="de-DE" sz="1800" dirty="0"/>
              <a:t>Studien zeigen, dass Käufer dieses </a:t>
            </a:r>
            <a:br>
              <a:rPr lang="de-DE" sz="1800" dirty="0"/>
            </a:br>
            <a:r>
              <a:rPr lang="de-DE" sz="1800" dirty="0"/>
              <a:t>Modell nicht übermäßig ausnutzen.</a:t>
            </a:r>
          </a:p>
          <a:p>
            <a:pPr marL="0" indent="0">
              <a:buNone/>
            </a:pPr>
            <a:r>
              <a:rPr lang="de-DE" sz="1800" dirty="0"/>
              <a:t>Das Unternehmen profitiert auch von dem positiven </a:t>
            </a:r>
            <a:r>
              <a:rPr lang="de-DE" sz="1800" b="1" dirty="0">
                <a:solidFill>
                  <a:schemeClr val="accent6"/>
                </a:solidFill>
                <a:latin typeface="+mj-lt"/>
              </a:rPr>
              <a:t>Marketing-Effekt</a:t>
            </a:r>
            <a:r>
              <a:rPr lang="de-DE" sz="1800" dirty="0"/>
              <a:t>.</a:t>
            </a:r>
          </a:p>
          <a:p>
            <a:pPr marL="0" indent="0">
              <a:buNone/>
            </a:pPr>
            <a:r>
              <a:rPr lang="de-DE" sz="1800" dirty="0"/>
              <a:t>Das Modell funktioniert besonders gut, wenn das Produkt oder die Marke von den Kunden besonders wertgeschätzt werden.</a:t>
            </a:r>
          </a:p>
        </p:txBody>
      </p:sp>
      <p:grpSp>
        <p:nvGrpSpPr>
          <p:cNvPr id="91" name="Gruppieren 90">
            <a:extLst>
              <a:ext uri="{FF2B5EF4-FFF2-40B4-BE49-F238E27FC236}">
                <a16:creationId xmlns:a16="http://schemas.microsoft.com/office/drawing/2014/main" id="{F2E9A7DA-2D4A-618A-9CAB-A5EA09AC4BD2}"/>
              </a:ext>
            </a:extLst>
          </p:cNvPr>
          <p:cNvGrpSpPr>
            <a:grpSpLocks noChangeAspect="1"/>
          </p:cNvGrpSpPr>
          <p:nvPr/>
        </p:nvGrpSpPr>
        <p:grpSpPr bwMode="gray">
          <a:xfrm rot="3120000" flipH="1">
            <a:off x="5943376" y="3606554"/>
            <a:ext cx="1800000" cy="284361"/>
            <a:chOff x="9133775" y="6112213"/>
            <a:chExt cx="1800000" cy="284361"/>
          </a:xfrm>
        </p:grpSpPr>
        <p:cxnSp>
          <p:nvCxnSpPr>
            <p:cNvPr id="92" name="Gerader Verbinder 91">
              <a:extLst>
                <a:ext uri="{FF2B5EF4-FFF2-40B4-BE49-F238E27FC236}">
                  <a16:creationId xmlns:a16="http://schemas.microsoft.com/office/drawing/2014/main" id="{20F4FACB-C8D8-61B1-E355-141A5143CE64}"/>
                </a:ext>
              </a:extLst>
            </p:cNvPr>
            <p:cNvCxnSpPr>
              <a:cxnSpLocks/>
            </p:cNvCxnSpPr>
            <p:nvPr/>
          </p:nvCxnSpPr>
          <p:spPr bwMode="gray">
            <a:xfrm>
              <a:off x="9133775" y="6112213"/>
              <a:ext cx="1800000" cy="0"/>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3" name="Textfeld 92">
              <a:extLst>
                <a:ext uri="{FF2B5EF4-FFF2-40B4-BE49-F238E27FC236}">
                  <a16:creationId xmlns:a16="http://schemas.microsoft.com/office/drawing/2014/main" id="{1A2DE84D-06A4-F3FF-F022-3AB8DD140889}"/>
                </a:ext>
              </a:extLst>
            </p:cNvPr>
            <p:cNvSpPr txBox="1"/>
            <p:nvPr/>
          </p:nvSpPr>
          <p:spPr bwMode="gray">
            <a:xfrm>
              <a:off x="9246934" y="6112668"/>
              <a:ext cx="1573682" cy="283906"/>
            </a:xfrm>
            <a:prstGeom prst="rect">
              <a:avLst/>
            </a:prstGeom>
            <a:noFill/>
          </p:spPr>
          <p:txBody>
            <a:bodyPr wrap="square" lIns="0" tIns="72000" rIns="0" bIns="72000" rtlCol="0" anchor="t" anchorCtr="0">
              <a:noAutofit/>
            </a:bodyPr>
            <a:lstStyle/>
            <a:p>
              <a:pPr algn="ctr">
                <a:lnSpc>
                  <a:spcPct val="90000"/>
                </a:lnSpc>
                <a:spcAft>
                  <a:spcPts val="1000"/>
                </a:spcAft>
              </a:pPr>
              <a:r>
                <a:rPr lang="de-DE" sz="1000" dirty="0">
                  <a:solidFill>
                    <a:schemeClr val="bg1">
                      <a:lumMod val="65000"/>
                    </a:schemeClr>
                  </a:solidFill>
                </a:rPr>
                <a:t>Unternehmen spendet Teil des Umsatzes, um Zahlungs-bereitschaft zu erhöhen </a:t>
              </a:r>
              <a:r>
                <a:rPr lang="de-DE" sz="1000" i="1" dirty="0">
                  <a:solidFill>
                    <a:schemeClr val="bg1">
                      <a:lumMod val="75000"/>
                    </a:schemeClr>
                  </a:solidFill>
                </a:rPr>
                <a:t>sozialer Druck zu zahlen</a:t>
              </a:r>
            </a:p>
          </p:txBody>
        </p:sp>
      </p:grpSp>
      <p:grpSp>
        <p:nvGrpSpPr>
          <p:cNvPr id="17" name="Gruppieren 16">
            <a:extLst>
              <a:ext uri="{FF2B5EF4-FFF2-40B4-BE49-F238E27FC236}">
                <a16:creationId xmlns:a16="http://schemas.microsoft.com/office/drawing/2014/main" id="{83C598BB-9116-E66A-80CC-3E4AD1301362}"/>
              </a:ext>
            </a:extLst>
          </p:cNvPr>
          <p:cNvGrpSpPr>
            <a:grpSpLocks noChangeAspect="1"/>
          </p:cNvGrpSpPr>
          <p:nvPr/>
        </p:nvGrpSpPr>
        <p:grpSpPr bwMode="gray">
          <a:xfrm>
            <a:off x="9051318" y="2759495"/>
            <a:ext cx="283906" cy="1800000"/>
            <a:chOff x="9051318" y="2759495"/>
            <a:chExt cx="283906" cy="1800000"/>
          </a:xfrm>
        </p:grpSpPr>
        <p:cxnSp>
          <p:nvCxnSpPr>
            <p:cNvPr id="96" name="Gerader Verbinder 95">
              <a:extLst>
                <a:ext uri="{FF2B5EF4-FFF2-40B4-BE49-F238E27FC236}">
                  <a16:creationId xmlns:a16="http://schemas.microsoft.com/office/drawing/2014/main" id="{B055B28E-1A8E-8DEA-24FD-6E877923B959}"/>
                </a:ext>
              </a:extLst>
            </p:cNvPr>
            <p:cNvCxnSpPr>
              <a:cxnSpLocks/>
            </p:cNvCxnSpPr>
            <p:nvPr/>
          </p:nvCxnSpPr>
          <p:spPr bwMode="gray">
            <a:xfrm rot="18480000">
              <a:off x="8181411" y="3659495"/>
              <a:ext cx="1800000" cy="0"/>
            </a:xfrm>
            <a:prstGeom prst="line">
              <a:avLst/>
            </a:prstGeom>
            <a:ln w="127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7" name="Textfeld 96">
              <a:extLst>
                <a:ext uri="{FF2B5EF4-FFF2-40B4-BE49-F238E27FC236}">
                  <a16:creationId xmlns:a16="http://schemas.microsoft.com/office/drawing/2014/main" id="{0A1FAB96-E341-4D1F-746E-A0D3061FB379}"/>
                </a:ext>
              </a:extLst>
            </p:cNvPr>
            <p:cNvSpPr txBox="1"/>
            <p:nvPr/>
          </p:nvSpPr>
          <p:spPr bwMode="gray">
            <a:xfrm rot="18480000">
              <a:off x="8547494" y="3604937"/>
              <a:ext cx="1291554" cy="283906"/>
            </a:xfrm>
            <a:prstGeom prst="rect">
              <a:avLst/>
            </a:prstGeom>
            <a:noFill/>
          </p:spPr>
          <p:txBody>
            <a:bodyPr wrap="square" lIns="0" tIns="72000" rIns="0" bIns="72000" rtlCol="0" anchor="t" anchorCtr="0">
              <a:noAutofit/>
            </a:bodyPr>
            <a:lstStyle/>
            <a:p>
              <a:pPr algn="ctr">
                <a:lnSpc>
                  <a:spcPct val="90000"/>
                </a:lnSpc>
                <a:spcAft>
                  <a:spcPts val="1000"/>
                </a:spcAft>
              </a:pPr>
              <a:r>
                <a:rPr lang="de-DE" sz="1000" dirty="0">
                  <a:solidFill>
                    <a:schemeClr val="bg1">
                      <a:lumMod val="65000"/>
                    </a:schemeClr>
                  </a:solidFill>
                </a:rPr>
                <a:t>Steigende Zahlungs-bereitschaft des Kunden</a:t>
              </a:r>
            </a:p>
          </p:txBody>
        </p:sp>
      </p:grpSp>
      <p:grpSp>
        <p:nvGrpSpPr>
          <p:cNvPr id="3" name="Gruppieren 2">
            <a:extLst>
              <a:ext uri="{FF2B5EF4-FFF2-40B4-BE49-F238E27FC236}">
                <a16:creationId xmlns:a16="http://schemas.microsoft.com/office/drawing/2014/main" id="{2B384B34-A7FF-7AA2-259C-C7D590455E1D}"/>
              </a:ext>
            </a:extLst>
          </p:cNvPr>
          <p:cNvGrpSpPr>
            <a:grpSpLocks noChangeAspect="1"/>
          </p:cNvGrpSpPr>
          <p:nvPr/>
        </p:nvGrpSpPr>
        <p:grpSpPr bwMode="gray">
          <a:xfrm>
            <a:off x="7236288" y="4244400"/>
            <a:ext cx="1566000" cy="1566000"/>
            <a:chOff x="7236288" y="4244400"/>
            <a:chExt cx="1566000" cy="1566000"/>
          </a:xfrm>
        </p:grpSpPr>
        <p:sp>
          <p:nvSpPr>
            <p:cNvPr id="66" name="Ellipse 65">
              <a:extLst>
                <a:ext uri="{FF2B5EF4-FFF2-40B4-BE49-F238E27FC236}">
                  <a16:creationId xmlns:a16="http://schemas.microsoft.com/office/drawing/2014/main" id="{64798C2D-269C-58DF-A44A-0706694B0244}"/>
                </a:ext>
              </a:extLst>
            </p:cNvPr>
            <p:cNvSpPr>
              <a:spLocks noChangeAspect="1"/>
            </p:cNvSpPr>
            <p:nvPr/>
          </p:nvSpPr>
          <p:spPr bwMode="gray">
            <a:xfrm>
              <a:off x="7236288" y="4244400"/>
              <a:ext cx="1566000" cy="1566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720000" rIns="36000" bIns="36000" rtlCol="0" anchor="t" anchorCtr="0"/>
            <a:lstStyle/>
            <a:p>
              <a:pPr algn="ctr">
                <a:lnSpc>
                  <a:spcPct val="80000"/>
                </a:lnSpc>
                <a:spcAft>
                  <a:spcPts val="1000"/>
                </a:spcAft>
              </a:pPr>
              <a:r>
                <a:rPr lang="de-DE" sz="1600" dirty="0">
                  <a:solidFill>
                    <a:schemeClr val="accent6"/>
                  </a:solidFill>
                  <a:latin typeface="Bebas Neue" panose="020B0506020202020201" pitchFamily="34" charset="0"/>
                </a:rPr>
                <a:t>Hilfsorgani-sation</a:t>
              </a:r>
            </a:p>
          </p:txBody>
        </p:sp>
        <p:sp>
          <p:nvSpPr>
            <p:cNvPr id="99" name="ICON">
              <a:extLst>
                <a:ext uri="{FF2B5EF4-FFF2-40B4-BE49-F238E27FC236}">
                  <a16:creationId xmlns:a16="http://schemas.microsoft.com/office/drawing/2014/main" id="{902705AA-3E91-F3A5-B731-431F2FBDE475}"/>
                </a:ext>
              </a:extLst>
            </p:cNvPr>
            <p:cNvSpPr>
              <a:spLocks noChangeAspect="1"/>
            </p:cNvSpPr>
            <p:nvPr/>
          </p:nvSpPr>
          <p:spPr bwMode="gray">
            <a:xfrm>
              <a:off x="7707517" y="4514400"/>
              <a:ext cx="623542" cy="543878"/>
            </a:xfrm>
            <a:custGeom>
              <a:avLst/>
              <a:gdLst>
                <a:gd name="connsiteX0" fmla="*/ 274928 w 623542"/>
                <a:gd name="connsiteY0" fmla="*/ 446723 h 543878"/>
                <a:gd name="connsiteX1" fmla="*/ 168248 w 623542"/>
                <a:gd name="connsiteY1" fmla="*/ 482918 h 543878"/>
                <a:gd name="connsiteX2" fmla="*/ 171105 w 623542"/>
                <a:gd name="connsiteY2" fmla="*/ 488633 h 543878"/>
                <a:gd name="connsiteX3" fmla="*/ 274928 w 623542"/>
                <a:gd name="connsiteY3" fmla="*/ 455295 h 543878"/>
                <a:gd name="connsiteX4" fmla="*/ 341603 w 623542"/>
                <a:gd name="connsiteY4" fmla="*/ 446722 h 543878"/>
                <a:gd name="connsiteX5" fmla="*/ 341603 w 623542"/>
                <a:gd name="connsiteY5" fmla="*/ 455295 h 543878"/>
                <a:gd name="connsiteX6" fmla="*/ 447330 w 623542"/>
                <a:gd name="connsiteY6" fmla="*/ 488632 h 543878"/>
                <a:gd name="connsiteX7" fmla="*/ 449235 w 623542"/>
                <a:gd name="connsiteY7" fmla="*/ 482917 h 543878"/>
                <a:gd name="connsiteX8" fmla="*/ 527340 w 623542"/>
                <a:gd name="connsiteY8" fmla="*/ 120967 h 543878"/>
                <a:gd name="connsiteX9" fmla="*/ 524482 w 623542"/>
                <a:gd name="connsiteY9" fmla="*/ 149542 h 543878"/>
                <a:gd name="connsiteX10" fmla="*/ 539723 w 623542"/>
                <a:gd name="connsiteY10" fmla="*/ 230505 h 543878"/>
                <a:gd name="connsiteX11" fmla="*/ 539723 w 623542"/>
                <a:gd name="connsiteY11" fmla="*/ 234315 h 543878"/>
                <a:gd name="connsiteX12" fmla="*/ 528293 w 623542"/>
                <a:gd name="connsiteY12" fmla="*/ 278130 h 543878"/>
                <a:gd name="connsiteX13" fmla="*/ 518768 w 623542"/>
                <a:gd name="connsiteY13" fmla="*/ 284797 h 543878"/>
                <a:gd name="connsiteX14" fmla="*/ 515910 w 623542"/>
                <a:gd name="connsiteY14" fmla="*/ 284797 h 543878"/>
                <a:gd name="connsiteX15" fmla="*/ 509243 w 623542"/>
                <a:gd name="connsiteY15" fmla="*/ 273367 h 543878"/>
                <a:gd name="connsiteX16" fmla="*/ 520673 w 623542"/>
                <a:gd name="connsiteY16" fmla="*/ 231457 h 543878"/>
                <a:gd name="connsiteX17" fmla="*/ 507338 w 623542"/>
                <a:gd name="connsiteY17" fmla="*/ 156210 h 543878"/>
                <a:gd name="connsiteX18" fmla="*/ 505432 w 623542"/>
                <a:gd name="connsiteY18" fmla="*/ 174307 h 543878"/>
                <a:gd name="connsiteX19" fmla="*/ 514005 w 623542"/>
                <a:gd name="connsiteY19" fmla="*/ 222885 h 543878"/>
                <a:gd name="connsiteX20" fmla="*/ 514005 w 623542"/>
                <a:gd name="connsiteY20" fmla="*/ 226695 h 543878"/>
                <a:gd name="connsiteX21" fmla="*/ 501623 w 623542"/>
                <a:gd name="connsiteY21" fmla="*/ 271462 h 543878"/>
                <a:gd name="connsiteX22" fmla="*/ 492098 w 623542"/>
                <a:gd name="connsiteY22" fmla="*/ 278130 h 543878"/>
                <a:gd name="connsiteX23" fmla="*/ 489240 w 623542"/>
                <a:gd name="connsiteY23" fmla="*/ 278130 h 543878"/>
                <a:gd name="connsiteX24" fmla="*/ 482573 w 623542"/>
                <a:gd name="connsiteY24" fmla="*/ 266700 h 543878"/>
                <a:gd name="connsiteX25" fmla="*/ 494955 w 623542"/>
                <a:gd name="connsiteY25" fmla="*/ 223837 h 543878"/>
                <a:gd name="connsiteX26" fmla="*/ 490193 w 623542"/>
                <a:gd name="connsiteY26" fmla="*/ 196215 h 543878"/>
                <a:gd name="connsiteX27" fmla="*/ 486382 w 623542"/>
                <a:gd name="connsiteY27" fmla="*/ 214312 h 543878"/>
                <a:gd name="connsiteX28" fmla="*/ 487335 w 623542"/>
                <a:gd name="connsiteY28" fmla="*/ 221932 h 543878"/>
                <a:gd name="connsiteX29" fmla="*/ 487335 w 623542"/>
                <a:gd name="connsiteY29" fmla="*/ 225742 h 543878"/>
                <a:gd name="connsiteX30" fmla="*/ 474953 w 623542"/>
                <a:gd name="connsiteY30" fmla="*/ 270510 h 543878"/>
                <a:gd name="connsiteX31" fmla="*/ 437805 w 623542"/>
                <a:gd name="connsiteY31" fmla="*/ 313372 h 543878"/>
                <a:gd name="connsiteX32" fmla="*/ 412087 w 623542"/>
                <a:gd name="connsiteY32" fmla="*/ 325755 h 543878"/>
                <a:gd name="connsiteX33" fmla="*/ 352080 w 623542"/>
                <a:gd name="connsiteY33" fmla="*/ 396240 h 543878"/>
                <a:gd name="connsiteX34" fmla="*/ 344460 w 623542"/>
                <a:gd name="connsiteY34" fmla="*/ 426720 h 543878"/>
                <a:gd name="connsiteX35" fmla="*/ 436853 w 623542"/>
                <a:gd name="connsiteY35" fmla="*/ 458152 h 543878"/>
                <a:gd name="connsiteX36" fmla="*/ 484478 w 623542"/>
                <a:gd name="connsiteY36" fmla="*/ 424815 h 543878"/>
                <a:gd name="connsiteX37" fmla="*/ 489240 w 623542"/>
                <a:gd name="connsiteY37" fmla="*/ 423862 h 543878"/>
                <a:gd name="connsiteX38" fmla="*/ 553057 w 623542"/>
                <a:gd name="connsiteY38" fmla="*/ 374332 h 543878"/>
                <a:gd name="connsiteX39" fmla="*/ 600683 w 623542"/>
                <a:gd name="connsiteY39" fmla="*/ 306705 h 543878"/>
                <a:gd name="connsiteX40" fmla="*/ 589253 w 623542"/>
                <a:gd name="connsiteY40" fmla="*/ 304800 h 543878"/>
                <a:gd name="connsiteX41" fmla="*/ 554963 w 623542"/>
                <a:gd name="connsiteY41" fmla="*/ 328612 h 543878"/>
                <a:gd name="connsiteX42" fmla="*/ 468285 w 623542"/>
                <a:gd name="connsiteY42" fmla="*/ 366712 h 543878"/>
                <a:gd name="connsiteX43" fmla="*/ 461618 w 623542"/>
                <a:gd name="connsiteY43" fmla="*/ 365760 h 543878"/>
                <a:gd name="connsiteX44" fmla="*/ 454950 w 623542"/>
                <a:gd name="connsiteY44" fmla="*/ 354330 h 543878"/>
                <a:gd name="connsiteX45" fmla="*/ 466380 w 623542"/>
                <a:gd name="connsiteY45" fmla="*/ 347662 h 543878"/>
                <a:gd name="connsiteX46" fmla="*/ 469238 w 623542"/>
                <a:gd name="connsiteY46" fmla="*/ 347662 h 543878"/>
                <a:gd name="connsiteX47" fmla="*/ 539723 w 623542"/>
                <a:gd name="connsiteY47" fmla="*/ 316230 h 543878"/>
                <a:gd name="connsiteX48" fmla="*/ 578775 w 623542"/>
                <a:gd name="connsiteY48" fmla="*/ 286702 h 543878"/>
                <a:gd name="connsiteX49" fmla="*/ 589253 w 623542"/>
                <a:gd name="connsiteY49" fmla="*/ 238125 h 543878"/>
                <a:gd name="connsiteX50" fmla="*/ 555915 w 623542"/>
                <a:gd name="connsiteY50" fmla="*/ 135255 h 543878"/>
                <a:gd name="connsiteX51" fmla="*/ 554010 w 623542"/>
                <a:gd name="connsiteY51" fmla="*/ 157162 h 543878"/>
                <a:gd name="connsiteX52" fmla="*/ 571155 w 623542"/>
                <a:gd name="connsiteY52" fmla="*/ 234315 h 543878"/>
                <a:gd name="connsiteX53" fmla="*/ 571155 w 623542"/>
                <a:gd name="connsiteY53" fmla="*/ 238125 h 543878"/>
                <a:gd name="connsiteX54" fmla="*/ 558773 w 623542"/>
                <a:gd name="connsiteY54" fmla="*/ 287655 h 543878"/>
                <a:gd name="connsiteX55" fmla="*/ 547343 w 623542"/>
                <a:gd name="connsiteY55" fmla="*/ 294322 h 543878"/>
                <a:gd name="connsiteX56" fmla="*/ 540675 w 623542"/>
                <a:gd name="connsiteY56" fmla="*/ 282892 h 543878"/>
                <a:gd name="connsiteX57" fmla="*/ 552105 w 623542"/>
                <a:gd name="connsiteY57" fmla="*/ 236220 h 543878"/>
                <a:gd name="connsiteX58" fmla="*/ 534960 w 623542"/>
                <a:gd name="connsiteY58" fmla="*/ 160972 h 543878"/>
                <a:gd name="connsiteX59" fmla="*/ 534007 w 623542"/>
                <a:gd name="connsiteY59" fmla="*/ 142875 h 543878"/>
                <a:gd name="connsiteX60" fmla="*/ 87285 w 623542"/>
                <a:gd name="connsiteY60" fmla="*/ 119063 h 543878"/>
                <a:gd name="connsiteX61" fmla="*/ 83475 w 623542"/>
                <a:gd name="connsiteY61" fmla="*/ 129540 h 543878"/>
                <a:gd name="connsiteX62" fmla="*/ 85380 w 623542"/>
                <a:gd name="connsiteY62" fmla="*/ 159068 h 543878"/>
                <a:gd name="connsiteX63" fmla="*/ 68235 w 623542"/>
                <a:gd name="connsiteY63" fmla="*/ 234315 h 543878"/>
                <a:gd name="connsiteX64" fmla="*/ 79665 w 623542"/>
                <a:gd name="connsiteY64" fmla="*/ 280988 h 543878"/>
                <a:gd name="connsiteX65" fmla="*/ 72998 w 623542"/>
                <a:gd name="connsiteY65" fmla="*/ 292418 h 543878"/>
                <a:gd name="connsiteX66" fmla="*/ 61568 w 623542"/>
                <a:gd name="connsiteY66" fmla="*/ 285750 h 543878"/>
                <a:gd name="connsiteX67" fmla="*/ 50138 w 623542"/>
                <a:gd name="connsiteY67" fmla="*/ 237173 h 543878"/>
                <a:gd name="connsiteX68" fmla="*/ 50138 w 623542"/>
                <a:gd name="connsiteY68" fmla="*/ 233363 h 543878"/>
                <a:gd name="connsiteX69" fmla="*/ 67283 w 623542"/>
                <a:gd name="connsiteY69" fmla="*/ 156210 h 543878"/>
                <a:gd name="connsiteX70" fmla="*/ 66330 w 623542"/>
                <a:gd name="connsiteY70" fmla="*/ 135255 h 543878"/>
                <a:gd name="connsiteX71" fmla="*/ 66330 w 623542"/>
                <a:gd name="connsiteY71" fmla="*/ 134303 h 543878"/>
                <a:gd name="connsiteX72" fmla="*/ 33945 w 623542"/>
                <a:gd name="connsiteY72" fmla="*/ 238125 h 543878"/>
                <a:gd name="connsiteX73" fmla="*/ 43470 w 623542"/>
                <a:gd name="connsiteY73" fmla="*/ 285750 h 543878"/>
                <a:gd name="connsiteX74" fmla="*/ 83475 w 623542"/>
                <a:gd name="connsiteY74" fmla="*/ 315278 h 543878"/>
                <a:gd name="connsiteX75" fmla="*/ 153008 w 623542"/>
                <a:gd name="connsiteY75" fmla="*/ 346710 h 543878"/>
                <a:gd name="connsiteX76" fmla="*/ 156818 w 623542"/>
                <a:gd name="connsiteY76" fmla="*/ 346710 h 543878"/>
                <a:gd name="connsiteX77" fmla="*/ 168248 w 623542"/>
                <a:gd name="connsiteY77" fmla="*/ 353378 h 543878"/>
                <a:gd name="connsiteX78" fmla="*/ 161580 w 623542"/>
                <a:gd name="connsiteY78" fmla="*/ 364808 h 543878"/>
                <a:gd name="connsiteX79" fmla="*/ 153960 w 623542"/>
                <a:gd name="connsiteY79" fmla="*/ 365760 h 543878"/>
                <a:gd name="connsiteX80" fmla="*/ 69188 w 623542"/>
                <a:gd name="connsiteY80" fmla="*/ 327660 h 543878"/>
                <a:gd name="connsiteX81" fmla="*/ 32993 w 623542"/>
                <a:gd name="connsiteY81" fmla="*/ 303848 h 543878"/>
                <a:gd name="connsiteX82" fmla="*/ 22515 w 623542"/>
                <a:gd name="connsiteY82" fmla="*/ 305753 h 543878"/>
                <a:gd name="connsiteX83" fmla="*/ 70140 w 623542"/>
                <a:gd name="connsiteY83" fmla="*/ 374333 h 543878"/>
                <a:gd name="connsiteX84" fmla="*/ 133958 w 623542"/>
                <a:gd name="connsiteY84" fmla="*/ 423863 h 543878"/>
                <a:gd name="connsiteX85" fmla="*/ 139673 w 623542"/>
                <a:gd name="connsiteY85" fmla="*/ 424815 h 543878"/>
                <a:gd name="connsiteX86" fmla="*/ 185393 w 623542"/>
                <a:gd name="connsiteY86" fmla="*/ 456248 h 543878"/>
                <a:gd name="connsiteX87" fmla="*/ 272070 w 623542"/>
                <a:gd name="connsiteY87" fmla="*/ 426720 h 543878"/>
                <a:gd name="connsiteX88" fmla="*/ 262545 w 623542"/>
                <a:gd name="connsiteY88" fmla="*/ 396240 h 543878"/>
                <a:gd name="connsiteX89" fmla="*/ 205395 w 623542"/>
                <a:gd name="connsiteY89" fmla="*/ 325755 h 543878"/>
                <a:gd name="connsiteX90" fmla="*/ 180630 w 623542"/>
                <a:gd name="connsiteY90" fmla="*/ 313373 h 543878"/>
                <a:gd name="connsiteX91" fmla="*/ 145388 w 623542"/>
                <a:gd name="connsiteY91" fmla="*/ 270510 h 543878"/>
                <a:gd name="connsiteX92" fmla="*/ 133005 w 623542"/>
                <a:gd name="connsiteY92" fmla="*/ 225743 h 543878"/>
                <a:gd name="connsiteX93" fmla="*/ 133005 w 623542"/>
                <a:gd name="connsiteY93" fmla="*/ 221933 h 543878"/>
                <a:gd name="connsiteX94" fmla="*/ 133005 w 623542"/>
                <a:gd name="connsiteY94" fmla="*/ 212408 h 543878"/>
                <a:gd name="connsiteX95" fmla="*/ 126338 w 623542"/>
                <a:gd name="connsiteY95" fmla="*/ 189548 h 543878"/>
                <a:gd name="connsiteX96" fmla="*/ 120623 w 623542"/>
                <a:gd name="connsiteY96" fmla="*/ 221933 h 543878"/>
                <a:gd name="connsiteX97" fmla="*/ 132053 w 623542"/>
                <a:gd name="connsiteY97" fmla="*/ 264795 h 543878"/>
                <a:gd name="connsiteX98" fmla="*/ 125385 w 623542"/>
                <a:gd name="connsiteY98" fmla="*/ 276225 h 543878"/>
                <a:gd name="connsiteX99" fmla="*/ 122528 w 623542"/>
                <a:gd name="connsiteY99" fmla="*/ 276225 h 543878"/>
                <a:gd name="connsiteX100" fmla="*/ 113003 w 623542"/>
                <a:gd name="connsiteY100" fmla="*/ 269558 h 543878"/>
                <a:gd name="connsiteX101" fmla="*/ 100620 w 623542"/>
                <a:gd name="connsiteY101" fmla="*/ 224790 h 543878"/>
                <a:gd name="connsiteX102" fmla="*/ 100620 w 623542"/>
                <a:gd name="connsiteY102" fmla="*/ 220980 h 543878"/>
                <a:gd name="connsiteX103" fmla="*/ 109193 w 623542"/>
                <a:gd name="connsiteY103" fmla="*/ 172403 h 543878"/>
                <a:gd name="connsiteX104" fmla="*/ 107288 w 623542"/>
                <a:gd name="connsiteY104" fmla="*/ 154305 h 543878"/>
                <a:gd name="connsiteX105" fmla="*/ 93953 w 623542"/>
                <a:gd name="connsiteY105" fmla="*/ 229553 h 543878"/>
                <a:gd name="connsiteX106" fmla="*/ 105383 w 623542"/>
                <a:gd name="connsiteY106" fmla="*/ 271463 h 543878"/>
                <a:gd name="connsiteX107" fmla="*/ 98715 w 623542"/>
                <a:gd name="connsiteY107" fmla="*/ 282893 h 543878"/>
                <a:gd name="connsiteX108" fmla="*/ 95858 w 623542"/>
                <a:gd name="connsiteY108" fmla="*/ 282893 h 543878"/>
                <a:gd name="connsiteX109" fmla="*/ 86333 w 623542"/>
                <a:gd name="connsiteY109" fmla="*/ 276225 h 543878"/>
                <a:gd name="connsiteX110" fmla="*/ 74903 w 623542"/>
                <a:gd name="connsiteY110" fmla="*/ 232410 h 543878"/>
                <a:gd name="connsiteX111" fmla="*/ 74903 w 623542"/>
                <a:gd name="connsiteY111" fmla="*/ 228600 h 543878"/>
                <a:gd name="connsiteX112" fmla="*/ 90143 w 623542"/>
                <a:gd name="connsiteY112" fmla="*/ 147638 h 543878"/>
                <a:gd name="connsiteX113" fmla="*/ 87285 w 623542"/>
                <a:gd name="connsiteY113" fmla="*/ 119063 h 543878"/>
                <a:gd name="connsiteX114" fmla="*/ 79665 w 623542"/>
                <a:gd name="connsiteY114" fmla="*/ 95250 h 543878"/>
                <a:gd name="connsiteX115" fmla="*/ 88238 w 623542"/>
                <a:gd name="connsiteY115" fmla="*/ 95250 h 543878"/>
                <a:gd name="connsiteX116" fmla="*/ 112050 w 623542"/>
                <a:gd name="connsiteY116" fmla="*/ 127635 h 543878"/>
                <a:gd name="connsiteX117" fmla="*/ 131100 w 623542"/>
                <a:gd name="connsiteY117" fmla="*/ 169545 h 543878"/>
                <a:gd name="connsiteX118" fmla="*/ 132053 w 623542"/>
                <a:gd name="connsiteY118" fmla="*/ 169545 h 543878"/>
                <a:gd name="connsiteX119" fmla="*/ 153008 w 623542"/>
                <a:gd name="connsiteY119" fmla="*/ 217170 h 543878"/>
                <a:gd name="connsiteX120" fmla="*/ 152055 w 623542"/>
                <a:gd name="connsiteY120" fmla="*/ 222885 h 543878"/>
                <a:gd name="connsiteX121" fmla="*/ 162533 w 623542"/>
                <a:gd name="connsiteY121" fmla="*/ 264795 h 543878"/>
                <a:gd name="connsiteX122" fmla="*/ 188250 w 623542"/>
                <a:gd name="connsiteY122" fmla="*/ 296228 h 543878"/>
                <a:gd name="connsiteX123" fmla="*/ 213968 w 623542"/>
                <a:gd name="connsiteY123" fmla="*/ 308610 h 543878"/>
                <a:gd name="connsiteX124" fmla="*/ 281595 w 623542"/>
                <a:gd name="connsiteY124" fmla="*/ 391478 h 543878"/>
                <a:gd name="connsiteX125" fmla="*/ 293978 w 623542"/>
                <a:gd name="connsiteY125" fmla="*/ 430530 h 543878"/>
                <a:gd name="connsiteX126" fmla="*/ 293978 w 623542"/>
                <a:gd name="connsiteY126" fmla="*/ 434340 h 543878"/>
                <a:gd name="connsiteX127" fmla="*/ 293025 w 623542"/>
                <a:gd name="connsiteY127" fmla="*/ 462915 h 543878"/>
                <a:gd name="connsiteX128" fmla="*/ 292073 w 623542"/>
                <a:gd name="connsiteY128" fmla="*/ 465773 h 543878"/>
                <a:gd name="connsiteX129" fmla="*/ 292073 w 623542"/>
                <a:gd name="connsiteY129" fmla="*/ 466725 h 543878"/>
                <a:gd name="connsiteX130" fmla="*/ 286358 w 623542"/>
                <a:gd name="connsiteY130" fmla="*/ 471488 h 543878"/>
                <a:gd name="connsiteX131" fmla="*/ 178725 w 623542"/>
                <a:gd name="connsiteY131" fmla="*/ 506730 h 543878"/>
                <a:gd name="connsiteX132" fmla="*/ 186345 w 623542"/>
                <a:gd name="connsiteY132" fmla="*/ 523875 h 543878"/>
                <a:gd name="connsiteX133" fmla="*/ 269213 w 623542"/>
                <a:gd name="connsiteY133" fmla="*/ 499110 h 543878"/>
                <a:gd name="connsiteX134" fmla="*/ 280643 w 623542"/>
                <a:gd name="connsiteY134" fmla="*/ 505778 h 543878"/>
                <a:gd name="connsiteX135" fmla="*/ 273975 w 623542"/>
                <a:gd name="connsiteY135" fmla="*/ 517208 h 543878"/>
                <a:gd name="connsiteX136" fmla="*/ 182535 w 623542"/>
                <a:gd name="connsiteY136" fmla="*/ 543878 h 543878"/>
                <a:gd name="connsiteX137" fmla="*/ 179678 w 623542"/>
                <a:gd name="connsiteY137" fmla="*/ 543878 h 543878"/>
                <a:gd name="connsiteX138" fmla="*/ 171105 w 623542"/>
                <a:gd name="connsiteY138" fmla="*/ 538163 h 543878"/>
                <a:gd name="connsiteX139" fmla="*/ 146340 w 623542"/>
                <a:gd name="connsiteY139" fmla="*/ 480060 h 543878"/>
                <a:gd name="connsiteX140" fmla="*/ 146340 w 623542"/>
                <a:gd name="connsiteY140" fmla="*/ 472440 h 543878"/>
                <a:gd name="connsiteX141" fmla="*/ 152055 w 623542"/>
                <a:gd name="connsiteY141" fmla="*/ 467678 h 543878"/>
                <a:gd name="connsiteX142" fmla="*/ 166343 w 623542"/>
                <a:gd name="connsiteY142" fmla="*/ 462915 h 543878"/>
                <a:gd name="connsiteX143" fmla="*/ 134910 w 623542"/>
                <a:gd name="connsiteY143" fmla="*/ 443865 h 543878"/>
                <a:gd name="connsiteX144" fmla="*/ 129195 w 623542"/>
                <a:gd name="connsiteY144" fmla="*/ 442913 h 543878"/>
                <a:gd name="connsiteX145" fmla="*/ 53948 w 623542"/>
                <a:gd name="connsiteY145" fmla="*/ 383858 h 543878"/>
                <a:gd name="connsiteX146" fmla="*/ 2513 w 623542"/>
                <a:gd name="connsiteY146" fmla="*/ 310515 h 543878"/>
                <a:gd name="connsiteX147" fmla="*/ 2513 w 623542"/>
                <a:gd name="connsiteY147" fmla="*/ 298133 h 543878"/>
                <a:gd name="connsiteX148" fmla="*/ 24420 w 623542"/>
                <a:gd name="connsiteY148" fmla="*/ 286703 h 543878"/>
                <a:gd name="connsiteX149" fmla="*/ 14895 w 623542"/>
                <a:gd name="connsiteY149" fmla="*/ 240030 h 543878"/>
                <a:gd name="connsiteX150" fmla="*/ 14895 w 623542"/>
                <a:gd name="connsiteY150" fmla="*/ 235268 h 543878"/>
                <a:gd name="connsiteX151" fmla="*/ 52995 w 623542"/>
                <a:gd name="connsiteY151" fmla="*/ 116205 h 543878"/>
                <a:gd name="connsiteX152" fmla="*/ 64425 w 623542"/>
                <a:gd name="connsiteY152" fmla="*/ 109538 h 543878"/>
                <a:gd name="connsiteX153" fmla="*/ 71093 w 623542"/>
                <a:gd name="connsiteY153" fmla="*/ 112395 h 543878"/>
                <a:gd name="connsiteX154" fmla="*/ 74903 w 623542"/>
                <a:gd name="connsiteY154" fmla="*/ 100965 h 543878"/>
                <a:gd name="connsiteX155" fmla="*/ 79665 w 623542"/>
                <a:gd name="connsiteY155" fmla="*/ 95250 h 543878"/>
                <a:gd name="connsiteX156" fmla="*/ 529245 w 623542"/>
                <a:gd name="connsiteY156" fmla="*/ 94297 h 543878"/>
                <a:gd name="connsiteX157" fmla="*/ 536865 w 623542"/>
                <a:gd name="connsiteY157" fmla="*/ 94297 h 543878"/>
                <a:gd name="connsiteX158" fmla="*/ 541628 w 623542"/>
                <a:gd name="connsiteY158" fmla="*/ 100012 h 543878"/>
                <a:gd name="connsiteX159" fmla="*/ 546390 w 623542"/>
                <a:gd name="connsiteY159" fmla="*/ 115252 h 543878"/>
                <a:gd name="connsiteX160" fmla="*/ 557820 w 623542"/>
                <a:gd name="connsiteY160" fmla="*/ 108585 h 543878"/>
                <a:gd name="connsiteX161" fmla="*/ 569250 w 623542"/>
                <a:gd name="connsiteY161" fmla="*/ 115252 h 543878"/>
                <a:gd name="connsiteX162" fmla="*/ 607350 w 623542"/>
                <a:gd name="connsiteY162" fmla="*/ 234315 h 543878"/>
                <a:gd name="connsiteX163" fmla="*/ 607350 w 623542"/>
                <a:gd name="connsiteY163" fmla="*/ 239077 h 543878"/>
                <a:gd name="connsiteX164" fmla="*/ 597825 w 623542"/>
                <a:gd name="connsiteY164" fmla="*/ 285750 h 543878"/>
                <a:gd name="connsiteX165" fmla="*/ 620685 w 623542"/>
                <a:gd name="connsiteY165" fmla="*/ 297180 h 543878"/>
                <a:gd name="connsiteX166" fmla="*/ 620685 w 623542"/>
                <a:gd name="connsiteY166" fmla="*/ 310515 h 543878"/>
                <a:gd name="connsiteX167" fmla="*/ 569250 w 623542"/>
                <a:gd name="connsiteY167" fmla="*/ 383857 h 543878"/>
                <a:gd name="connsiteX168" fmla="*/ 494003 w 623542"/>
                <a:gd name="connsiteY168" fmla="*/ 442912 h 543878"/>
                <a:gd name="connsiteX169" fmla="*/ 488288 w 623542"/>
                <a:gd name="connsiteY169" fmla="*/ 443865 h 543878"/>
                <a:gd name="connsiteX170" fmla="*/ 454950 w 623542"/>
                <a:gd name="connsiteY170" fmla="*/ 464820 h 543878"/>
                <a:gd name="connsiteX171" fmla="*/ 464475 w 623542"/>
                <a:gd name="connsiteY171" fmla="*/ 467677 h 543878"/>
                <a:gd name="connsiteX172" fmla="*/ 470190 w 623542"/>
                <a:gd name="connsiteY172" fmla="*/ 472440 h 543878"/>
                <a:gd name="connsiteX173" fmla="*/ 470190 w 623542"/>
                <a:gd name="connsiteY173" fmla="*/ 480060 h 543878"/>
                <a:gd name="connsiteX174" fmla="*/ 445425 w 623542"/>
                <a:gd name="connsiteY174" fmla="*/ 538162 h 543878"/>
                <a:gd name="connsiteX175" fmla="*/ 436853 w 623542"/>
                <a:gd name="connsiteY175" fmla="*/ 543877 h 543878"/>
                <a:gd name="connsiteX176" fmla="*/ 433995 w 623542"/>
                <a:gd name="connsiteY176" fmla="*/ 543877 h 543878"/>
                <a:gd name="connsiteX177" fmla="*/ 342555 w 623542"/>
                <a:gd name="connsiteY177" fmla="*/ 517207 h 543878"/>
                <a:gd name="connsiteX178" fmla="*/ 335887 w 623542"/>
                <a:gd name="connsiteY178" fmla="*/ 505777 h 543878"/>
                <a:gd name="connsiteX179" fmla="*/ 347318 w 623542"/>
                <a:gd name="connsiteY179" fmla="*/ 499110 h 543878"/>
                <a:gd name="connsiteX180" fmla="*/ 431137 w 623542"/>
                <a:gd name="connsiteY180" fmla="*/ 523875 h 543878"/>
                <a:gd name="connsiteX181" fmla="*/ 438757 w 623542"/>
                <a:gd name="connsiteY181" fmla="*/ 505777 h 543878"/>
                <a:gd name="connsiteX182" fmla="*/ 329220 w 623542"/>
                <a:gd name="connsiteY182" fmla="*/ 471487 h 543878"/>
                <a:gd name="connsiteX183" fmla="*/ 327315 w 623542"/>
                <a:gd name="connsiteY183" fmla="*/ 470535 h 543878"/>
                <a:gd name="connsiteX184" fmla="*/ 326362 w 623542"/>
                <a:gd name="connsiteY184" fmla="*/ 469582 h 543878"/>
                <a:gd name="connsiteX185" fmla="*/ 325410 w 623542"/>
                <a:gd name="connsiteY185" fmla="*/ 468630 h 543878"/>
                <a:gd name="connsiteX186" fmla="*/ 324457 w 623542"/>
                <a:gd name="connsiteY186" fmla="*/ 466725 h 543878"/>
                <a:gd name="connsiteX187" fmla="*/ 323505 w 623542"/>
                <a:gd name="connsiteY187" fmla="*/ 464820 h 543878"/>
                <a:gd name="connsiteX188" fmla="*/ 323505 w 623542"/>
                <a:gd name="connsiteY188" fmla="*/ 462915 h 543878"/>
                <a:gd name="connsiteX189" fmla="*/ 323505 w 623542"/>
                <a:gd name="connsiteY189" fmla="*/ 434340 h 543878"/>
                <a:gd name="connsiteX190" fmla="*/ 323505 w 623542"/>
                <a:gd name="connsiteY190" fmla="*/ 431482 h 543878"/>
                <a:gd name="connsiteX191" fmla="*/ 333982 w 623542"/>
                <a:gd name="connsiteY191" fmla="*/ 392430 h 543878"/>
                <a:gd name="connsiteX192" fmla="*/ 404468 w 623542"/>
                <a:gd name="connsiteY192" fmla="*/ 309562 h 543878"/>
                <a:gd name="connsiteX193" fmla="*/ 430185 w 623542"/>
                <a:gd name="connsiteY193" fmla="*/ 297180 h 543878"/>
                <a:gd name="connsiteX194" fmla="*/ 456855 w 623542"/>
                <a:gd name="connsiteY194" fmla="*/ 265747 h 543878"/>
                <a:gd name="connsiteX195" fmla="*/ 469238 w 623542"/>
                <a:gd name="connsiteY195" fmla="*/ 222885 h 543878"/>
                <a:gd name="connsiteX196" fmla="*/ 468285 w 623542"/>
                <a:gd name="connsiteY196" fmla="*/ 217170 h 543878"/>
                <a:gd name="connsiteX197" fmla="*/ 486382 w 623542"/>
                <a:gd name="connsiteY197" fmla="*/ 172402 h 543878"/>
                <a:gd name="connsiteX198" fmla="*/ 505432 w 623542"/>
                <a:gd name="connsiteY198" fmla="*/ 126682 h 543878"/>
                <a:gd name="connsiteX199" fmla="*/ 529245 w 623542"/>
                <a:gd name="connsiteY199" fmla="*/ 94297 h 543878"/>
                <a:gd name="connsiteX200" fmla="*/ 273975 w 623542"/>
                <a:gd name="connsiteY200" fmla="*/ 49530 h 543878"/>
                <a:gd name="connsiteX201" fmla="*/ 268261 w 623542"/>
                <a:gd name="connsiteY201" fmla="*/ 54293 h 543878"/>
                <a:gd name="connsiteX202" fmla="*/ 267308 w 623542"/>
                <a:gd name="connsiteY202" fmla="*/ 55245 h 543878"/>
                <a:gd name="connsiteX203" fmla="*/ 264450 w 623542"/>
                <a:gd name="connsiteY203" fmla="*/ 75248 h 543878"/>
                <a:gd name="connsiteX204" fmla="*/ 263498 w 623542"/>
                <a:gd name="connsiteY204" fmla="*/ 78105 h 543878"/>
                <a:gd name="connsiteX205" fmla="*/ 263498 w 623542"/>
                <a:gd name="connsiteY205" fmla="*/ 79058 h 543878"/>
                <a:gd name="connsiteX206" fmla="*/ 257783 w 623542"/>
                <a:gd name="connsiteY206" fmla="*/ 83820 h 543878"/>
                <a:gd name="connsiteX207" fmla="*/ 254925 w 623542"/>
                <a:gd name="connsiteY207" fmla="*/ 91440 h 543878"/>
                <a:gd name="connsiteX208" fmla="*/ 257783 w 623542"/>
                <a:gd name="connsiteY208" fmla="*/ 99060 h 543878"/>
                <a:gd name="connsiteX209" fmla="*/ 266356 w 623542"/>
                <a:gd name="connsiteY209" fmla="*/ 105728 h 543878"/>
                <a:gd name="connsiteX210" fmla="*/ 284453 w 623542"/>
                <a:gd name="connsiteY210" fmla="*/ 134303 h 543878"/>
                <a:gd name="connsiteX211" fmla="*/ 288263 w 623542"/>
                <a:gd name="connsiteY211" fmla="*/ 142875 h 543878"/>
                <a:gd name="connsiteX212" fmla="*/ 286358 w 623542"/>
                <a:gd name="connsiteY212" fmla="*/ 157163 h 543878"/>
                <a:gd name="connsiteX213" fmla="*/ 285406 w 623542"/>
                <a:gd name="connsiteY213" fmla="*/ 160973 h 543878"/>
                <a:gd name="connsiteX214" fmla="*/ 309218 w 623542"/>
                <a:gd name="connsiteY214" fmla="*/ 185738 h 543878"/>
                <a:gd name="connsiteX215" fmla="*/ 333031 w 623542"/>
                <a:gd name="connsiteY215" fmla="*/ 161925 h 543878"/>
                <a:gd name="connsiteX216" fmla="*/ 332078 w 623542"/>
                <a:gd name="connsiteY216" fmla="*/ 158115 h 543878"/>
                <a:gd name="connsiteX217" fmla="*/ 330173 w 623542"/>
                <a:gd name="connsiteY217" fmla="*/ 143828 h 543878"/>
                <a:gd name="connsiteX218" fmla="*/ 333983 w 623542"/>
                <a:gd name="connsiteY218" fmla="*/ 135255 h 543878"/>
                <a:gd name="connsiteX219" fmla="*/ 353033 w 623542"/>
                <a:gd name="connsiteY219" fmla="*/ 106680 h 543878"/>
                <a:gd name="connsiteX220" fmla="*/ 361606 w 623542"/>
                <a:gd name="connsiteY220" fmla="*/ 100013 h 543878"/>
                <a:gd name="connsiteX221" fmla="*/ 364463 w 623542"/>
                <a:gd name="connsiteY221" fmla="*/ 92393 h 543878"/>
                <a:gd name="connsiteX222" fmla="*/ 360653 w 623542"/>
                <a:gd name="connsiteY222" fmla="*/ 84773 h 543878"/>
                <a:gd name="connsiteX223" fmla="*/ 359701 w 623542"/>
                <a:gd name="connsiteY223" fmla="*/ 84773 h 543878"/>
                <a:gd name="connsiteX224" fmla="*/ 357795 w 623542"/>
                <a:gd name="connsiteY224" fmla="*/ 83820 h 543878"/>
                <a:gd name="connsiteX225" fmla="*/ 355891 w 623542"/>
                <a:gd name="connsiteY225" fmla="*/ 82868 h 543878"/>
                <a:gd name="connsiteX226" fmla="*/ 354938 w 623542"/>
                <a:gd name="connsiteY226" fmla="*/ 81915 h 543878"/>
                <a:gd name="connsiteX227" fmla="*/ 353986 w 623542"/>
                <a:gd name="connsiteY227" fmla="*/ 80010 h 543878"/>
                <a:gd name="connsiteX228" fmla="*/ 353033 w 623542"/>
                <a:gd name="connsiteY228" fmla="*/ 78105 h 543878"/>
                <a:gd name="connsiteX229" fmla="*/ 353033 w 623542"/>
                <a:gd name="connsiteY229" fmla="*/ 76200 h 543878"/>
                <a:gd name="connsiteX230" fmla="*/ 353033 w 623542"/>
                <a:gd name="connsiteY230" fmla="*/ 75248 h 543878"/>
                <a:gd name="connsiteX231" fmla="*/ 352081 w 623542"/>
                <a:gd name="connsiteY231" fmla="*/ 63818 h 543878"/>
                <a:gd name="connsiteX232" fmla="*/ 333983 w 623542"/>
                <a:gd name="connsiteY232" fmla="*/ 66675 h 543878"/>
                <a:gd name="connsiteX233" fmla="*/ 324458 w 623542"/>
                <a:gd name="connsiteY233" fmla="*/ 65723 h 543878"/>
                <a:gd name="connsiteX234" fmla="*/ 295883 w 623542"/>
                <a:gd name="connsiteY234" fmla="*/ 55245 h 543878"/>
                <a:gd name="connsiteX235" fmla="*/ 290168 w 623542"/>
                <a:gd name="connsiteY235" fmla="*/ 52388 h 543878"/>
                <a:gd name="connsiteX236" fmla="*/ 273975 w 623542"/>
                <a:gd name="connsiteY236" fmla="*/ 49530 h 543878"/>
                <a:gd name="connsiteX237" fmla="*/ 311123 w 623542"/>
                <a:gd name="connsiteY237" fmla="*/ 19050 h 543878"/>
                <a:gd name="connsiteX238" fmla="*/ 282548 w 623542"/>
                <a:gd name="connsiteY238" fmla="*/ 28575 h 543878"/>
                <a:gd name="connsiteX239" fmla="*/ 298741 w 623542"/>
                <a:gd name="connsiteY239" fmla="*/ 33338 h 543878"/>
                <a:gd name="connsiteX240" fmla="*/ 305408 w 623542"/>
                <a:gd name="connsiteY240" fmla="*/ 36195 h 543878"/>
                <a:gd name="connsiteX241" fmla="*/ 328268 w 623542"/>
                <a:gd name="connsiteY241" fmla="*/ 44768 h 543878"/>
                <a:gd name="connsiteX242" fmla="*/ 348270 w 623542"/>
                <a:gd name="connsiteY242" fmla="*/ 43815 h 543878"/>
                <a:gd name="connsiteX243" fmla="*/ 338745 w 623542"/>
                <a:gd name="connsiteY243" fmla="*/ 29528 h 543878"/>
                <a:gd name="connsiteX244" fmla="*/ 311123 w 623542"/>
                <a:gd name="connsiteY244" fmla="*/ 19050 h 543878"/>
                <a:gd name="connsiteX245" fmla="*/ 311123 w 623542"/>
                <a:gd name="connsiteY245" fmla="*/ 0 h 543878"/>
                <a:gd name="connsiteX246" fmla="*/ 352081 w 623542"/>
                <a:gd name="connsiteY246" fmla="*/ 16193 h 543878"/>
                <a:gd name="connsiteX247" fmla="*/ 373036 w 623542"/>
                <a:gd name="connsiteY247" fmla="*/ 67628 h 543878"/>
                <a:gd name="connsiteX248" fmla="*/ 383513 w 623542"/>
                <a:gd name="connsiteY248" fmla="*/ 90488 h 543878"/>
                <a:gd name="connsiteX249" fmla="*/ 369226 w 623542"/>
                <a:gd name="connsiteY249" fmla="*/ 115253 h 543878"/>
                <a:gd name="connsiteX250" fmla="*/ 349223 w 623542"/>
                <a:gd name="connsiteY250" fmla="*/ 145733 h 543878"/>
                <a:gd name="connsiteX251" fmla="*/ 350176 w 623542"/>
                <a:gd name="connsiteY251" fmla="*/ 153353 h 543878"/>
                <a:gd name="connsiteX252" fmla="*/ 387323 w 623542"/>
                <a:gd name="connsiteY252" fmla="*/ 163830 h 543878"/>
                <a:gd name="connsiteX253" fmla="*/ 405420 w 623542"/>
                <a:gd name="connsiteY253" fmla="*/ 173355 h 543878"/>
                <a:gd name="connsiteX254" fmla="*/ 424470 w 623542"/>
                <a:gd name="connsiteY254" fmla="*/ 202883 h 543878"/>
                <a:gd name="connsiteX255" fmla="*/ 433043 w 623542"/>
                <a:gd name="connsiteY255" fmla="*/ 245745 h 543878"/>
                <a:gd name="connsiteX256" fmla="*/ 425423 w 623542"/>
                <a:gd name="connsiteY256" fmla="*/ 257175 h 543878"/>
                <a:gd name="connsiteX257" fmla="*/ 423518 w 623542"/>
                <a:gd name="connsiteY257" fmla="*/ 257175 h 543878"/>
                <a:gd name="connsiteX258" fmla="*/ 413993 w 623542"/>
                <a:gd name="connsiteY258" fmla="*/ 249555 h 543878"/>
                <a:gd name="connsiteX259" fmla="*/ 405420 w 623542"/>
                <a:gd name="connsiteY259" fmla="*/ 206693 h 543878"/>
                <a:gd name="connsiteX260" fmla="*/ 393991 w 623542"/>
                <a:gd name="connsiteY260" fmla="*/ 188595 h 543878"/>
                <a:gd name="connsiteX261" fmla="*/ 382561 w 623542"/>
                <a:gd name="connsiteY261" fmla="*/ 182880 h 543878"/>
                <a:gd name="connsiteX262" fmla="*/ 347318 w 623542"/>
                <a:gd name="connsiteY262" fmla="*/ 173355 h 543878"/>
                <a:gd name="connsiteX263" fmla="*/ 318743 w 623542"/>
                <a:gd name="connsiteY263" fmla="*/ 202883 h 543878"/>
                <a:gd name="connsiteX264" fmla="*/ 318743 w 623542"/>
                <a:gd name="connsiteY264" fmla="*/ 220980 h 543878"/>
                <a:gd name="connsiteX265" fmla="*/ 309218 w 623542"/>
                <a:gd name="connsiteY265" fmla="*/ 230505 h 543878"/>
                <a:gd name="connsiteX266" fmla="*/ 299693 w 623542"/>
                <a:gd name="connsiteY266" fmla="*/ 220980 h 543878"/>
                <a:gd name="connsiteX267" fmla="*/ 299693 w 623542"/>
                <a:gd name="connsiteY267" fmla="*/ 202883 h 543878"/>
                <a:gd name="connsiteX268" fmla="*/ 271118 w 623542"/>
                <a:gd name="connsiteY268" fmla="*/ 173355 h 543878"/>
                <a:gd name="connsiteX269" fmla="*/ 239686 w 623542"/>
                <a:gd name="connsiteY269" fmla="*/ 182880 h 543878"/>
                <a:gd name="connsiteX270" fmla="*/ 238733 w 623542"/>
                <a:gd name="connsiteY270" fmla="*/ 182880 h 543878"/>
                <a:gd name="connsiteX271" fmla="*/ 229208 w 623542"/>
                <a:gd name="connsiteY271" fmla="*/ 187643 h 543878"/>
                <a:gd name="connsiteX272" fmla="*/ 217778 w 623542"/>
                <a:gd name="connsiteY272" fmla="*/ 206693 h 543878"/>
                <a:gd name="connsiteX273" fmla="*/ 209206 w 623542"/>
                <a:gd name="connsiteY273" fmla="*/ 249555 h 543878"/>
                <a:gd name="connsiteX274" fmla="*/ 199681 w 623542"/>
                <a:gd name="connsiteY274" fmla="*/ 257175 h 543878"/>
                <a:gd name="connsiteX275" fmla="*/ 197775 w 623542"/>
                <a:gd name="connsiteY275" fmla="*/ 257175 h 543878"/>
                <a:gd name="connsiteX276" fmla="*/ 190155 w 623542"/>
                <a:gd name="connsiteY276" fmla="*/ 245745 h 543878"/>
                <a:gd name="connsiteX277" fmla="*/ 198728 w 623542"/>
                <a:gd name="connsiteY277" fmla="*/ 203835 h 543878"/>
                <a:gd name="connsiteX278" fmla="*/ 215873 w 623542"/>
                <a:gd name="connsiteY278" fmla="*/ 174308 h 543878"/>
                <a:gd name="connsiteX279" fmla="*/ 233971 w 623542"/>
                <a:gd name="connsiteY279" fmla="*/ 164783 h 543878"/>
                <a:gd name="connsiteX280" fmla="*/ 268261 w 623542"/>
                <a:gd name="connsiteY280" fmla="*/ 154305 h 543878"/>
                <a:gd name="connsiteX281" fmla="*/ 269213 w 623542"/>
                <a:gd name="connsiteY281" fmla="*/ 145733 h 543878"/>
                <a:gd name="connsiteX282" fmla="*/ 250163 w 623542"/>
                <a:gd name="connsiteY282" fmla="*/ 115253 h 543878"/>
                <a:gd name="connsiteX283" fmla="*/ 236828 w 623542"/>
                <a:gd name="connsiteY283" fmla="*/ 90488 h 543878"/>
                <a:gd name="connsiteX284" fmla="*/ 246353 w 623542"/>
                <a:gd name="connsiteY284" fmla="*/ 68580 h 543878"/>
                <a:gd name="connsiteX285" fmla="*/ 311123 w 623542"/>
                <a:gd name="connsiteY285" fmla="*/ 0 h 54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623542" h="543878">
                  <a:moveTo>
                    <a:pt x="274928" y="446723"/>
                  </a:moveTo>
                  <a:lnTo>
                    <a:pt x="168248" y="482918"/>
                  </a:lnTo>
                  <a:lnTo>
                    <a:pt x="171105" y="488633"/>
                  </a:lnTo>
                  <a:lnTo>
                    <a:pt x="274928" y="455295"/>
                  </a:lnTo>
                  <a:close/>
                  <a:moveTo>
                    <a:pt x="341603" y="446722"/>
                  </a:moveTo>
                  <a:lnTo>
                    <a:pt x="341603" y="455295"/>
                  </a:lnTo>
                  <a:lnTo>
                    <a:pt x="447330" y="488632"/>
                  </a:lnTo>
                  <a:lnTo>
                    <a:pt x="449235" y="482917"/>
                  </a:lnTo>
                  <a:close/>
                  <a:moveTo>
                    <a:pt x="527340" y="120967"/>
                  </a:moveTo>
                  <a:cubicBezTo>
                    <a:pt x="523530" y="126682"/>
                    <a:pt x="520673" y="135255"/>
                    <a:pt x="524482" y="149542"/>
                  </a:cubicBezTo>
                  <a:lnTo>
                    <a:pt x="539723" y="230505"/>
                  </a:lnTo>
                  <a:cubicBezTo>
                    <a:pt x="539723" y="231457"/>
                    <a:pt x="539723" y="233362"/>
                    <a:pt x="539723" y="234315"/>
                  </a:cubicBezTo>
                  <a:lnTo>
                    <a:pt x="528293" y="278130"/>
                  </a:lnTo>
                  <a:cubicBezTo>
                    <a:pt x="526388" y="281940"/>
                    <a:pt x="522578" y="284797"/>
                    <a:pt x="518768" y="284797"/>
                  </a:cubicBezTo>
                  <a:cubicBezTo>
                    <a:pt x="517815" y="284797"/>
                    <a:pt x="516863" y="284797"/>
                    <a:pt x="515910" y="284797"/>
                  </a:cubicBezTo>
                  <a:cubicBezTo>
                    <a:pt x="511148" y="283845"/>
                    <a:pt x="508290" y="278130"/>
                    <a:pt x="509243" y="273367"/>
                  </a:cubicBezTo>
                  <a:lnTo>
                    <a:pt x="520673" y="231457"/>
                  </a:lnTo>
                  <a:lnTo>
                    <a:pt x="507338" y="156210"/>
                  </a:lnTo>
                  <a:cubicBezTo>
                    <a:pt x="505432" y="161925"/>
                    <a:pt x="504480" y="167640"/>
                    <a:pt x="505432" y="174307"/>
                  </a:cubicBezTo>
                  <a:lnTo>
                    <a:pt x="514005" y="222885"/>
                  </a:lnTo>
                  <a:cubicBezTo>
                    <a:pt x="514005" y="223837"/>
                    <a:pt x="514005" y="225742"/>
                    <a:pt x="514005" y="226695"/>
                  </a:cubicBezTo>
                  <a:lnTo>
                    <a:pt x="501623" y="271462"/>
                  </a:lnTo>
                  <a:cubicBezTo>
                    <a:pt x="499718" y="275272"/>
                    <a:pt x="495907" y="278130"/>
                    <a:pt x="492098" y="278130"/>
                  </a:cubicBezTo>
                  <a:cubicBezTo>
                    <a:pt x="491145" y="278130"/>
                    <a:pt x="490193" y="278130"/>
                    <a:pt x="489240" y="278130"/>
                  </a:cubicBezTo>
                  <a:cubicBezTo>
                    <a:pt x="484478" y="277177"/>
                    <a:pt x="481620" y="271462"/>
                    <a:pt x="482573" y="266700"/>
                  </a:cubicBezTo>
                  <a:lnTo>
                    <a:pt x="494955" y="223837"/>
                  </a:lnTo>
                  <a:lnTo>
                    <a:pt x="490193" y="196215"/>
                  </a:lnTo>
                  <a:cubicBezTo>
                    <a:pt x="486382" y="201930"/>
                    <a:pt x="485430" y="207645"/>
                    <a:pt x="486382" y="214312"/>
                  </a:cubicBezTo>
                  <a:lnTo>
                    <a:pt x="487335" y="221932"/>
                  </a:lnTo>
                  <a:cubicBezTo>
                    <a:pt x="487335" y="222885"/>
                    <a:pt x="487335" y="224790"/>
                    <a:pt x="487335" y="225742"/>
                  </a:cubicBezTo>
                  <a:lnTo>
                    <a:pt x="474953" y="270510"/>
                  </a:lnTo>
                  <a:cubicBezTo>
                    <a:pt x="469238" y="289560"/>
                    <a:pt x="455903" y="305752"/>
                    <a:pt x="437805" y="313372"/>
                  </a:cubicBezTo>
                  <a:lnTo>
                    <a:pt x="412087" y="325755"/>
                  </a:lnTo>
                  <a:cubicBezTo>
                    <a:pt x="382560" y="339090"/>
                    <a:pt x="360653" y="364807"/>
                    <a:pt x="352080" y="396240"/>
                  </a:cubicBezTo>
                  <a:lnTo>
                    <a:pt x="344460" y="426720"/>
                  </a:lnTo>
                  <a:lnTo>
                    <a:pt x="436853" y="458152"/>
                  </a:lnTo>
                  <a:cubicBezTo>
                    <a:pt x="447330" y="441007"/>
                    <a:pt x="464475" y="428625"/>
                    <a:pt x="484478" y="424815"/>
                  </a:cubicBezTo>
                  <a:lnTo>
                    <a:pt x="489240" y="423862"/>
                  </a:lnTo>
                  <a:cubicBezTo>
                    <a:pt x="515910" y="417195"/>
                    <a:pt x="538770" y="399097"/>
                    <a:pt x="553057" y="374332"/>
                  </a:cubicBezTo>
                  <a:cubicBezTo>
                    <a:pt x="569250" y="346710"/>
                    <a:pt x="590205" y="319087"/>
                    <a:pt x="600683" y="306705"/>
                  </a:cubicBezTo>
                  <a:cubicBezTo>
                    <a:pt x="597825" y="305752"/>
                    <a:pt x="594015" y="304800"/>
                    <a:pt x="589253" y="304800"/>
                  </a:cubicBezTo>
                  <a:cubicBezTo>
                    <a:pt x="578775" y="304800"/>
                    <a:pt x="566393" y="313372"/>
                    <a:pt x="554963" y="328612"/>
                  </a:cubicBezTo>
                  <a:cubicBezTo>
                    <a:pt x="534007" y="355282"/>
                    <a:pt x="500670" y="369570"/>
                    <a:pt x="468285" y="366712"/>
                  </a:cubicBezTo>
                  <a:cubicBezTo>
                    <a:pt x="467332" y="366712"/>
                    <a:pt x="464475" y="366712"/>
                    <a:pt x="461618" y="365760"/>
                  </a:cubicBezTo>
                  <a:cubicBezTo>
                    <a:pt x="456855" y="364807"/>
                    <a:pt x="453998" y="359092"/>
                    <a:pt x="454950" y="354330"/>
                  </a:cubicBezTo>
                  <a:cubicBezTo>
                    <a:pt x="455903" y="349567"/>
                    <a:pt x="461618" y="346710"/>
                    <a:pt x="466380" y="347662"/>
                  </a:cubicBezTo>
                  <a:cubicBezTo>
                    <a:pt x="466380" y="347662"/>
                    <a:pt x="468285" y="347662"/>
                    <a:pt x="469238" y="347662"/>
                  </a:cubicBezTo>
                  <a:cubicBezTo>
                    <a:pt x="495907" y="349567"/>
                    <a:pt x="522578" y="337185"/>
                    <a:pt x="539723" y="316230"/>
                  </a:cubicBezTo>
                  <a:cubicBezTo>
                    <a:pt x="552105" y="300037"/>
                    <a:pt x="565440" y="290512"/>
                    <a:pt x="578775" y="286702"/>
                  </a:cubicBezTo>
                  <a:lnTo>
                    <a:pt x="589253" y="238125"/>
                  </a:lnTo>
                  <a:lnTo>
                    <a:pt x="555915" y="135255"/>
                  </a:lnTo>
                  <a:cubicBezTo>
                    <a:pt x="553057" y="140017"/>
                    <a:pt x="552105" y="146685"/>
                    <a:pt x="554010" y="157162"/>
                  </a:cubicBezTo>
                  <a:lnTo>
                    <a:pt x="571155" y="234315"/>
                  </a:lnTo>
                  <a:cubicBezTo>
                    <a:pt x="571155" y="235267"/>
                    <a:pt x="571155" y="237172"/>
                    <a:pt x="571155" y="238125"/>
                  </a:cubicBezTo>
                  <a:lnTo>
                    <a:pt x="558773" y="287655"/>
                  </a:lnTo>
                  <a:cubicBezTo>
                    <a:pt x="557820" y="292417"/>
                    <a:pt x="552105" y="295275"/>
                    <a:pt x="547343" y="294322"/>
                  </a:cubicBezTo>
                  <a:cubicBezTo>
                    <a:pt x="542580" y="293370"/>
                    <a:pt x="539723" y="287655"/>
                    <a:pt x="540675" y="282892"/>
                  </a:cubicBezTo>
                  <a:lnTo>
                    <a:pt x="552105" y="236220"/>
                  </a:lnTo>
                  <a:lnTo>
                    <a:pt x="534960" y="160972"/>
                  </a:lnTo>
                  <a:cubicBezTo>
                    <a:pt x="534007" y="154305"/>
                    <a:pt x="533055" y="148590"/>
                    <a:pt x="534007" y="142875"/>
                  </a:cubicBezTo>
                  <a:close/>
                  <a:moveTo>
                    <a:pt x="87285" y="119063"/>
                  </a:moveTo>
                  <a:lnTo>
                    <a:pt x="83475" y="129540"/>
                  </a:lnTo>
                  <a:cubicBezTo>
                    <a:pt x="86333" y="137160"/>
                    <a:pt x="87285" y="146685"/>
                    <a:pt x="85380" y="159068"/>
                  </a:cubicBezTo>
                  <a:lnTo>
                    <a:pt x="68235" y="234315"/>
                  </a:lnTo>
                  <a:lnTo>
                    <a:pt x="79665" y="280988"/>
                  </a:lnTo>
                  <a:cubicBezTo>
                    <a:pt x="81570" y="285750"/>
                    <a:pt x="77760" y="291465"/>
                    <a:pt x="72998" y="292418"/>
                  </a:cubicBezTo>
                  <a:cubicBezTo>
                    <a:pt x="68235" y="294323"/>
                    <a:pt x="62520" y="290513"/>
                    <a:pt x="61568" y="285750"/>
                  </a:cubicBezTo>
                  <a:lnTo>
                    <a:pt x="50138" y="237173"/>
                  </a:lnTo>
                  <a:cubicBezTo>
                    <a:pt x="50138" y="236220"/>
                    <a:pt x="50138" y="234315"/>
                    <a:pt x="50138" y="233363"/>
                  </a:cubicBezTo>
                  <a:lnTo>
                    <a:pt x="67283" y="156210"/>
                  </a:lnTo>
                  <a:cubicBezTo>
                    <a:pt x="69188" y="145733"/>
                    <a:pt x="68235" y="139065"/>
                    <a:pt x="66330" y="135255"/>
                  </a:cubicBezTo>
                  <a:cubicBezTo>
                    <a:pt x="66330" y="135255"/>
                    <a:pt x="66330" y="134303"/>
                    <a:pt x="66330" y="134303"/>
                  </a:cubicBezTo>
                  <a:lnTo>
                    <a:pt x="33945" y="238125"/>
                  </a:lnTo>
                  <a:lnTo>
                    <a:pt x="43470" y="285750"/>
                  </a:lnTo>
                  <a:cubicBezTo>
                    <a:pt x="57758" y="288608"/>
                    <a:pt x="71093" y="299085"/>
                    <a:pt x="83475" y="315278"/>
                  </a:cubicBezTo>
                  <a:cubicBezTo>
                    <a:pt x="100620" y="337185"/>
                    <a:pt x="126338" y="348615"/>
                    <a:pt x="153008" y="346710"/>
                  </a:cubicBezTo>
                  <a:cubicBezTo>
                    <a:pt x="153960" y="346710"/>
                    <a:pt x="155865" y="346710"/>
                    <a:pt x="156818" y="346710"/>
                  </a:cubicBezTo>
                  <a:cubicBezTo>
                    <a:pt x="161580" y="344805"/>
                    <a:pt x="167295" y="348615"/>
                    <a:pt x="168248" y="353378"/>
                  </a:cubicBezTo>
                  <a:cubicBezTo>
                    <a:pt x="170153" y="358140"/>
                    <a:pt x="166343" y="363855"/>
                    <a:pt x="161580" y="364808"/>
                  </a:cubicBezTo>
                  <a:cubicBezTo>
                    <a:pt x="158723" y="365760"/>
                    <a:pt x="155865" y="365760"/>
                    <a:pt x="153960" y="365760"/>
                  </a:cubicBezTo>
                  <a:cubicBezTo>
                    <a:pt x="122528" y="368618"/>
                    <a:pt x="89190" y="354330"/>
                    <a:pt x="69188" y="327660"/>
                  </a:cubicBezTo>
                  <a:cubicBezTo>
                    <a:pt x="56805" y="312420"/>
                    <a:pt x="44423" y="304800"/>
                    <a:pt x="32993" y="303848"/>
                  </a:cubicBezTo>
                  <a:cubicBezTo>
                    <a:pt x="29183" y="303848"/>
                    <a:pt x="25373" y="304800"/>
                    <a:pt x="22515" y="305753"/>
                  </a:cubicBezTo>
                  <a:cubicBezTo>
                    <a:pt x="33945" y="319088"/>
                    <a:pt x="54900" y="346710"/>
                    <a:pt x="70140" y="374333"/>
                  </a:cubicBezTo>
                  <a:cubicBezTo>
                    <a:pt x="84428" y="399098"/>
                    <a:pt x="108240" y="417195"/>
                    <a:pt x="133958" y="423863"/>
                  </a:cubicBezTo>
                  <a:lnTo>
                    <a:pt x="139673" y="424815"/>
                  </a:lnTo>
                  <a:cubicBezTo>
                    <a:pt x="158723" y="428625"/>
                    <a:pt x="175868" y="440055"/>
                    <a:pt x="185393" y="456248"/>
                  </a:cubicBezTo>
                  <a:lnTo>
                    <a:pt x="272070" y="426720"/>
                  </a:lnTo>
                  <a:lnTo>
                    <a:pt x="262545" y="396240"/>
                  </a:lnTo>
                  <a:cubicBezTo>
                    <a:pt x="253973" y="364808"/>
                    <a:pt x="233018" y="339090"/>
                    <a:pt x="205395" y="325755"/>
                  </a:cubicBezTo>
                  <a:lnTo>
                    <a:pt x="180630" y="313373"/>
                  </a:lnTo>
                  <a:cubicBezTo>
                    <a:pt x="163485" y="305753"/>
                    <a:pt x="151103" y="289560"/>
                    <a:pt x="145388" y="270510"/>
                  </a:cubicBezTo>
                  <a:lnTo>
                    <a:pt x="133005" y="225743"/>
                  </a:lnTo>
                  <a:cubicBezTo>
                    <a:pt x="133005" y="224790"/>
                    <a:pt x="133005" y="222885"/>
                    <a:pt x="133005" y="221933"/>
                  </a:cubicBezTo>
                  <a:lnTo>
                    <a:pt x="133005" y="212408"/>
                  </a:lnTo>
                  <a:cubicBezTo>
                    <a:pt x="133958" y="203835"/>
                    <a:pt x="131100" y="196215"/>
                    <a:pt x="126338" y="189548"/>
                  </a:cubicBezTo>
                  <a:lnTo>
                    <a:pt x="120623" y="221933"/>
                  </a:lnTo>
                  <a:lnTo>
                    <a:pt x="132053" y="264795"/>
                  </a:lnTo>
                  <a:cubicBezTo>
                    <a:pt x="133005" y="269558"/>
                    <a:pt x="130148" y="275273"/>
                    <a:pt x="125385" y="276225"/>
                  </a:cubicBezTo>
                  <a:cubicBezTo>
                    <a:pt x="124433" y="276225"/>
                    <a:pt x="123480" y="276225"/>
                    <a:pt x="122528" y="276225"/>
                  </a:cubicBezTo>
                  <a:cubicBezTo>
                    <a:pt x="117765" y="276225"/>
                    <a:pt x="113955" y="273368"/>
                    <a:pt x="113003" y="269558"/>
                  </a:cubicBezTo>
                  <a:lnTo>
                    <a:pt x="100620" y="224790"/>
                  </a:lnTo>
                  <a:cubicBezTo>
                    <a:pt x="100620" y="223838"/>
                    <a:pt x="100620" y="221933"/>
                    <a:pt x="100620" y="220980"/>
                  </a:cubicBezTo>
                  <a:lnTo>
                    <a:pt x="109193" y="172403"/>
                  </a:lnTo>
                  <a:cubicBezTo>
                    <a:pt x="110145" y="166688"/>
                    <a:pt x="109193" y="160020"/>
                    <a:pt x="107288" y="154305"/>
                  </a:cubicBezTo>
                  <a:lnTo>
                    <a:pt x="93953" y="229553"/>
                  </a:lnTo>
                  <a:lnTo>
                    <a:pt x="105383" y="271463"/>
                  </a:lnTo>
                  <a:cubicBezTo>
                    <a:pt x="107288" y="276225"/>
                    <a:pt x="103478" y="281940"/>
                    <a:pt x="98715" y="282893"/>
                  </a:cubicBezTo>
                  <a:cubicBezTo>
                    <a:pt x="97763" y="282893"/>
                    <a:pt x="96810" y="282893"/>
                    <a:pt x="95858" y="282893"/>
                  </a:cubicBezTo>
                  <a:cubicBezTo>
                    <a:pt x="91095" y="282893"/>
                    <a:pt x="87285" y="280035"/>
                    <a:pt x="86333" y="276225"/>
                  </a:cubicBezTo>
                  <a:lnTo>
                    <a:pt x="74903" y="232410"/>
                  </a:lnTo>
                  <a:cubicBezTo>
                    <a:pt x="74903" y="231458"/>
                    <a:pt x="74903" y="229553"/>
                    <a:pt x="74903" y="228600"/>
                  </a:cubicBezTo>
                  <a:lnTo>
                    <a:pt x="90143" y="147638"/>
                  </a:lnTo>
                  <a:cubicBezTo>
                    <a:pt x="93953" y="133350"/>
                    <a:pt x="91095" y="124778"/>
                    <a:pt x="87285" y="119063"/>
                  </a:cubicBezTo>
                  <a:close/>
                  <a:moveTo>
                    <a:pt x="79665" y="95250"/>
                  </a:moveTo>
                  <a:cubicBezTo>
                    <a:pt x="82523" y="94298"/>
                    <a:pt x="85380" y="94298"/>
                    <a:pt x="88238" y="95250"/>
                  </a:cubicBezTo>
                  <a:cubicBezTo>
                    <a:pt x="95858" y="99060"/>
                    <a:pt x="109193" y="108585"/>
                    <a:pt x="112050" y="127635"/>
                  </a:cubicBezTo>
                  <a:cubicBezTo>
                    <a:pt x="124433" y="137160"/>
                    <a:pt x="131100" y="153353"/>
                    <a:pt x="131100" y="169545"/>
                  </a:cubicBezTo>
                  <a:cubicBezTo>
                    <a:pt x="132053" y="169545"/>
                    <a:pt x="132053" y="169545"/>
                    <a:pt x="132053" y="169545"/>
                  </a:cubicBezTo>
                  <a:cubicBezTo>
                    <a:pt x="147293" y="180023"/>
                    <a:pt x="155865" y="198120"/>
                    <a:pt x="153008" y="217170"/>
                  </a:cubicBezTo>
                  <a:lnTo>
                    <a:pt x="152055" y="222885"/>
                  </a:lnTo>
                  <a:lnTo>
                    <a:pt x="162533" y="264795"/>
                  </a:lnTo>
                  <a:cubicBezTo>
                    <a:pt x="167295" y="279083"/>
                    <a:pt x="175868" y="290513"/>
                    <a:pt x="188250" y="296228"/>
                  </a:cubicBezTo>
                  <a:lnTo>
                    <a:pt x="213968" y="308610"/>
                  </a:lnTo>
                  <a:cubicBezTo>
                    <a:pt x="247305" y="324803"/>
                    <a:pt x="272070" y="355283"/>
                    <a:pt x="281595" y="391478"/>
                  </a:cubicBezTo>
                  <a:lnTo>
                    <a:pt x="293978" y="430530"/>
                  </a:lnTo>
                  <a:cubicBezTo>
                    <a:pt x="294930" y="431483"/>
                    <a:pt x="294930" y="432435"/>
                    <a:pt x="293978" y="434340"/>
                  </a:cubicBezTo>
                  <a:lnTo>
                    <a:pt x="293025" y="462915"/>
                  </a:lnTo>
                  <a:cubicBezTo>
                    <a:pt x="293025" y="463868"/>
                    <a:pt x="292073" y="464820"/>
                    <a:pt x="292073" y="465773"/>
                  </a:cubicBezTo>
                  <a:cubicBezTo>
                    <a:pt x="292073" y="466725"/>
                    <a:pt x="292073" y="466725"/>
                    <a:pt x="292073" y="466725"/>
                  </a:cubicBezTo>
                  <a:cubicBezTo>
                    <a:pt x="291120" y="468630"/>
                    <a:pt x="289215" y="470535"/>
                    <a:pt x="286358" y="471488"/>
                  </a:cubicBezTo>
                  <a:lnTo>
                    <a:pt x="178725" y="506730"/>
                  </a:lnTo>
                  <a:lnTo>
                    <a:pt x="186345" y="523875"/>
                  </a:lnTo>
                  <a:lnTo>
                    <a:pt x="269213" y="499110"/>
                  </a:lnTo>
                  <a:cubicBezTo>
                    <a:pt x="273975" y="498158"/>
                    <a:pt x="278738" y="501015"/>
                    <a:pt x="280643" y="505778"/>
                  </a:cubicBezTo>
                  <a:cubicBezTo>
                    <a:pt x="281595" y="510540"/>
                    <a:pt x="278738" y="515303"/>
                    <a:pt x="273975" y="517208"/>
                  </a:cubicBezTo>
                  <a:lnTo>
                    <a:pt x="182535" y="543878"/>
                  </a:lnTo>
                  <a:cubicBezTo>
                    <a:pt x="181583" y="543878"/>
                    <a:pt x="180630" y="543878"/>
                    <a:pt x="179678" y="543878"/>
                  </a:cubicBezTo>
                  <a:cubicBezTo>
                    <a:pt x="175868" y="543878"/>
                    <a:pt x="173010" y="541973"/>
                    <a:pt x="171105" y="538163"/>
                  </a:cubicBezTo>
                  <a:lnTo>
                    <a:pt x="146340" y="480060"/>
                  </a:lnTo>
                  <a:cubicBezTo>
                    <a:pt x="145388" y="477203"/>
                    <a:pt x="145388" y="475298"/>
                    <a:pt x="146340" y="472440"/>
                  </a:cubicBezTo>
                  <a:cubicBezTo>
                    <a:pt x="147293" y="470535"/>
                    <a:pt x="149198" y="468630"/>
                    <a:pt x="152055" y="467678"/>
                  </a:cubicBezTo>
                  <a:lnTo>
                    <a:pt x="166343" y="462915"/>
                  </a:lnTo>
                  <a:cubicBezTo>
                    <a:pt x="158723" y="453390"/>
                    <a:pt x="147293" y="446723"/>
                    <a:pt x="134910" y="443865"/>
                  </a:cubicBezTo>
                  <a:lnTo>
                    <a:pt x="129195" y="442913"/>
                  </a:lnTo>
                  <a:cubicBezTo>
                    <a:pt x="98715" y="434340"/>
                    <a:pt x="71093" y="413385"/>
                    <a:pt x="53948" y="383858"/>
                  </a:cubicBezTo>
                  <a:cubicBezTo>
                    <a:pt x="33945" y="347663"/>
                    <a:pt x="2513" y="310515"/>
                    <a:pt x="2513" y="310515"/>
                  </a:cubicBezTo>
                  <a:cubicBezTo>
                    <a:pt x="-1297" y="306705"/>
                    <a:pt x="-345" y="301943"/>
                    <a:pt x="2513" y="298133"/>
                  </a:cubicBezTo>
                  <a:cubicBezTo>
                    <a:pt x="2513" y="298133"/>
                    <a:pt x="11085" y="289560"/>
                    <a:pt x="24420" y="286703"/>
                  </a:cubicBezTo>
                  <a:lnTo>
                    <a:pt x="14895" y="240030"/>
                  </a:lnTo>
                  <a:cubicBezTo>
                    <a:pt x="13943" y="238125"/>
                    <a:pt x="13943" y="237173"/>
                    <a:pt x="14895" y="235268"/>
                  </a:cubicBezTo>
                  <a:lnTo>
                    <a:pt x="52995" y="116205"/>
                  </a:lnTo>
                  <a:cubicBezTo>
                    <a:pt x="54900" y="111443"/>
                    <a:pt x="59663" y="108585"/>
                    <a:pt x="64425" y="109538"/>
                  </a:cubicBezTo>
                  <a:cubicBezTo>
                    <a:pt x="66330" y="109538"/>
                    <a:pt x="68235" y="110490"/>
                    <a:pt x="71093" y="112395"/>
                  </a:cubicBezTo>
                  <a:lnTo>
                    <a:pt x="74903" y="100965"/>
                  </a:lnTo>
                  <a:cubicBezTo>
                    <a:pt x="75855" y="98108"/>
                    <a:pt x="76808" y="96203"/>
                    <a:pt x="79665" y="95250"/>
                  </a:cubicBezTo>
                  <a:close/>
                  <a:moveTo>
                    <a:pt x="529245" y="94297"/>
                  </a:moveTo>
                  <a:cubicBezTo>
                    <a:pt x="532103" y="93345"/>
                    <a:pt x="534007" y="93345"/>
                    <a:pt x="536865" y="94297"/>
                  </a:cubicBezTo>
                  <a:cubicBezTo>
                    <a:pt x="538770" y="95250"/>
                    <a:pt x="540675" y="97155"/>
                    <a:pt x="541628" y="100012"/>
                  </a:cubicBezTo>
                  <a:lnTo>
                    <a:pt x="546390" y="115252"/>
                  </a:lnTo>
                  <a:cubicBezTo>
                    <a:pt x="550200" y="111442"/>
                    <a:pt x="554010" y="109537"/>
                    <a:pt x="557820" y="108585"/>
                  </a:cubicBezTo>
                  <a:cubicBezTo>
                    <a:pt x="562582" y="107632"/>
                    <a:pt x="567345" y="110490"/>
                    <a:pt x="569250" y="115252"/>
                  </a:cubicBezTo>
                  <a:lnTo>
                    <a:pt x="607350" y="234315"/>
                  </a:lnTo>
                  <a:cubicBezTo>
                    <a:pt x="607350" y="236220"/>
                    <a:pt x="607350" y="237172"/>
                    <a:pt x="607350" y="239077"/>
                  </a:cubicBezTo>
                  <a:lnTo>
                    <a:pt x="597825" y="285750"/>
                  </a:lnTo>
                  <a:cubicBezTo>
                    <a:pt x="612113" y="287655"/>
                    <a:pt x="620685" y="297180"/>
                    <a:pt x="620685" y="297180"/>
                  </a:cubicBezTo>
                  <a:cubicBezTo>
                    <a:pt x="624495" y="300990"/>
                    <a:pt x="624495" y="306705"/>
                    <a:pt x="620685" y="310515"/>
                  </a:cubicBezTo>
                  <a:cubicBezTo>
                    <a:pt x="620685" y="310515"/>
                    <a:pt x="590205" y="347662"/>
                    <a:pt x="569250" y="383857"/>
                  </a:cubicBezTo>
                  <a:cubicBezTo>
                    <a:pt x="553057" y="413385"/>
                    <a:pt x="525435" y="435292"/>
                    <a:pt x="494003" y="442912"/>
                  </a:cubicBezTo>
                  <a:lnTo>
                    <a:pt x="488288" y="443865"/>
                  </a:lnTo>
                  <a:cubicBezTo>
                    <a:pt x="474953" y="446722"/>
                    <a:pt x="462570" y="454342"/>
                    <a:pt x="454950" y="464820"/>
                  </a:cubicBezTo>
                  <a:lnTo>
                    <a:pt x="464475" y="467677"/>
                  </a:lnTo>
                  <a:cubicBezTo>
                    <a:pt x="467332" y="467677"/>
                    <a:pt x="469238" y="469582"/>
                    <a:pt x="470190" y="472440"/>
                  </a:cubicBezTo>
                  <a:cubicBezTo>
                    <a:pt x="471143" y="475297"/>
                    <a:pt x="471143" y="477202"/>
                    <a:pt x="470190" y="480060"/>
                  </a:cubicBezTo>
                  <a:lnTo>
                    <a:pt x="445425" y="538162"/>
                  </a:lnTo>
                  <a:cubicBezTo>
                    <a:pt x="444473" y="541972"/>
                    <a:pt x="440662" y="543877"/>
                    <a:pt x="436853" y="543877"/>
                  </a:cubicBezTo>
                  <a:cubicBezTo>
                    <a:pt x="435900" y="543877"/>
                    <a:pt x="434948" y="543877"/>
                    <a:pt x="433995" y="543877"/>
                  </a:cubicBezTo>
                  <a:lnTo>
                    <a:pt x="342555" y="517207"/>
                  </a:lnTo>
                  <a:cubicBezTo>
                    <a:pt x="336840" y="516255"/>
                    <a:pt x="333982" y="510540"/>
                    <a:pt x="335887" y="505777"/>
                  </a:cubicBezTo>
                  <a:cubicBezTo>
                    <a:pt x="336840" y="500062"/>
                    <a:pt x="342555" y="497205"/>
                    <a:pt x="347318" y="499110"/>
                  </a:cubicBezTo>
                  <a:lnTo>
                    <a:pt x="431137" y="523875"/>
                  </a:lnTo>
                  <a:lnTo>
                    <a:pt x="438757" y="505777"/>
                  </a:lnTo>
                  <a:lnTo>
                    <a:pt x="329220" y="471487"/>
                  </a:lnTo>
                  <a:cubicBezTo>
                    <a:pt x="328268" y="471487"/>
                    <a:pt x="328268" y="470535"/>
                    <a:pt x="327315" y="470535"/>
                  </a:cubicBezTo>
                  <a:cubicBezTo>
                    <a:pt x="327315" y="470535"/>
                    <a:pt x="326362" y="469582"/>
                    <a:pt x="326362" y="469582"/>
                  </a:cubicBezTo>
                  <a:cubicBezTo>
                    <a:pt x="326362" y="469582"/>
                    <a:pt x="325410" y="469582"/>
                    <a:pt x="325410" y="468630"/>
                  </a:cubicBezTo>
                  <a:cubicBezTo>
                    <a:pt x="325410" y="467677"/>
                    <a:pt x="324457" y="467677"/>
                    <a:pt x="324457" y="466725"/>
                  </a:cubicBezTo>
                  <a:cubicBezTo>
                    <a:pt x="323505" y="465772"/>
                    <a:pt x="323505" y="465772"/>
                    <a:pt x="323505" y="464820"/>
                  </a:cubicBezTo>
                  <a:cubicBezTo>
                    <a:pt x="323505" y="463867"/>
                    <a:pt x="323505" y="463867"/>
                    <a:pt x="323505" y="462915"/>
                  </a:cubicBezTo>
                  <a:lnTo>
                    <a:pt x="323505" y="434340"/>
                  </a:lnTo>
                  <a:cubicBezTo>
                    <a:pt x="323505" y="433387"/>
                    <a:pt x="323505" y="432435"/>
                    <a:pt x="323505" y="431482"/>
                  </a:cubicBezTo>
                  <a:lnTo>
                    <a:pt x="333982" y="392430"/>
                  </a:lnTo>
                  <a:cubicBezTo>
                    <a:pt x="344460" y="355282"/>
                    <a:pt x="370178" y="325755"/>
                    <a:pt x="404468" y="309562"/>
                  </a:cubicBezTo>
                  <a:lnTo>
                    <a:pt x="430185" y="297180"/>
                  </a:lnTo>
                  <a:cubicBezTo>
                    <a:pt x="442568" y="291465"/>
                    <a:pt x="453045" y="280035"/>
                    <a:pt x="456855" y="265747"/>
                  </a:cubicBezTo>
                  <a:lnTo>
                    <a:pt x="469238" y="222885"/>
                  </a:lnTo>
                  <a:lnTo>
                    <a:pt x="468285" y="217170"/>
                  </a:lnTo>
                  <a:cubicBezTo>
                    <a:pt x="465428" y="200025"/>
                    <a:pt x="473048" y="182880"/>
                    <a:pt x="486382" y="172402"/>
                  </a:cubicBezTo>
                  <a:cubicBezTo>
                    <a:pt x="484478" y="154305"/>
                    <a:pt x="492098" y="138112"/>
                    <a:pt x="505432" y="126682"/>
                  </a:cubicBezTo>
                  <a:cubicBezTo>
                    <a:pt x="508290" y="107632"/>
                    <a:pt x="520673" y="97155"/>
                    <a:pt x="529245" y="94297"/>
                  </a:cubicBezTo>
                  <a:close/>
                  <a:moveTo>
                    <a:pt x="273975" y="49530"/>
                  </a:moveTo>
                  <a:cubicBezTo>
                    <a:pt x="272071" y="50483"/>
                    <a:pt x="269213" y="52388"/>
                    <a:pt x="268261" y="54293"/>
                  </a:cubicBezTo>
                  <a:cubicBezTo>
                    <a:pt x="268261" y="54293"/>
                    <a:pt x="267308" y="55245"/>
                    <a:pt x="267308" y="55245"/>
                  </a:cubicBezTo>
                  <a:cubicBezTo>
                    <a:pt x="264450" y="65723"/>
                    <a:pt x="264450" y="74295"/>
                    <a:pt x="264450" y="75248"/>
                  </a:cubicBezTo>
                  <a:cubicBezTo>
                    <a:pt x="264450" y="76200"/>
                    <a:pt x="263498" y="77153"/>
                    <a:pt x="263498" y="78105"/>
                  </a:cubicBezTo>
                  <a:cubicBezTo>
                    <a:pt x="263498" y="79058"/>
                    <a:pt x="263498" y="79058"/>
                    <a:pt x="263498" y="79058"/>
                  </a:cubicBezTo>
                  <a:cubicBezTo>
                    <a:pt x="262546" y="80963"/>
                    <a:pt x="260641" y="82868"/>
                    <a:pt x="257783" y="83820"/>
                  </a:cubicBezTo>
                  <a:cubicBezTo>
                    <a:pt x="256831" y="84773"/>
                    <a:pt x="254925" y="86678"/>
                    <a:pt x="254925" y="91440"/>
                  </a:cubicBezTo>
                  <a:cubicBezTo>
                    <a:pt x="254925" y="96203"/>
                    <a:pt x="256831" y="99060"/>
                    <a:pt x="257783" y="99060"/>
                  </a:cubicBezTo>
                  <a:cubicBezTo>
                    <a:pt x="262546" y="99060"/>
                    <a:pt x="265403" y="101918"/>
                    <a:pt x="266356" y="105728"/>
                  </a:cubicBezTo>
                  <a:cubicBezTo>
                    <a:pt x="269213" y="117158"/>
                    <a:pt x="275881" y="127635"/>
                    <a:pt x="284453" y="134303"/>
                  </a:cubicBezTo>
                  <a:cubicBezTo>
                    <a:pt x="287311" y="136208"/>
                    <a:pt x="288263" y="140018"/>
                    <a:pt x="288263" y="142875"/>
                  </a:cubicBezTo>
                  <a:lnTo>
                    <a:pt x="286358" y="157163"/>
                  </a:lnTo>
                  <a:cubicBezTo>
                    <a:pt x="286358" y="158115"/>
                    <a:pt x="286358" y="160020"/>
                    <a:pt x="285406" y="160973"/>
                  </a:cubicBezTo>
                  <a:lnTo>
                    <a:pt x="309218" y="185738"/>
                  </a:lnTo>
                  <a:lnTo>
                    <a:pt x="333031" y="161925"/>
                  </a:lnTo>
                  <a:cubicBezTo>
                    <a:pt x="332078" y="160973"/>
                    <a:pt x="332078" y="159068"/>
                    <a:pt x="332078" y="158115"/>
                  </a:cubicBezTo>
                  <a:lnTo>
                    <a:pt x="330173" y="143828"/>
                  </a:lnTo>
                  <a:cubicBezTo>
                    <a:pt x="330173" y="140970"/>
                    <a:pt x="331126" y="137160"/>
                    <a:pt x="333983" y="135255"/>
                  </a:cubicBezTo>
                  <a:cubicBezTo>
                    <a:pt x="342556" y="128588"/>
                    <a:pt x="349223" y="118110"/>
                    <a:pt x="353033" y="106680"/>
                  </a:cubicBezTo>
                  <a:cubicBezTo>
                    <a:pt x="353986" y="102870"/>
                    <a:pt x="357795" y="100013"/>
                    <a:pt x="361606" y="100013"/>
                  </a:cubicBezTo>
                  <a:cubicBezTo>
                    <a:pt x="361606" y="100013"/>
                    <a:pt x="364463" y="97155"/>
                    <a:pt x="364463" y="92393"/>
                  </a:cubicBezTo>
                  <a:cubicBezTo>
                    <a:pt x="364463" y="88583"/>
                    <a:pt x="362558" y="85725"/>
                    <a:pt x="360653" y="84773"/>
                  </a:cubicBezTo>
                  <a:cubicBezTo>
                    <a:pt x="359701" y="84773"/>
                    <a:pt x="359701" y="84773"/>
                    <a:pt x="359701" y="84773"/>
                  </a:cubicBezTo>
                  <a:cubicBezTo>
                    <a:pt x="358748" y="84773"/>
                    <a:pt x="358748" y="83820"/>
                    <a:pt x="357795" y="83820"/>
                  </a:cubicBezTo>
                  <a:cubicBezTo>
                    <a:pt x="356843" y="83820"/>
                    <a:pt x="355891" y="82868"/>
                    <a:pt x="355891" y="82868"/>
                  </a:cubicBezTo>
                  <a:cubicBezTo>
                    <a:pt x="355891" y="82868"/>
                    <a:pt x="354938" y="82868"/>
                    <a:pt x="354938" y="81915"/>
                  </a:cubicBezTo>
                  <a:cubicBezTo>
                    <a:pt x="354938" y="80963"/>
                    <a:pt x="353986" y="80963"/>
                    <a:pt x="353986" y="80010"/>
                  </a:cubicBezTo>
                  <a:cubicBezTo>
                    <a:pt x="353033" y="79058"/>
                    <a:pt x="353033" y="79058"/>
                    <a:pt x="353033" y="78105"/>
                  </a:cubicBezTo>
                  <a:cubicBezTo>
                    <a:pt x="353033" y="77153"/>
                    <a:pt x="353033" y="77153"/>
                    <a:pt x="353033" y="76200"/>
                  </a:cubicBezTo>
                  <a:cubicBezTo>
                    <a:pt x="353033" y="75248"/>
                    <a:pt x="353033" y="75248"/>
                    <a:pt x="353033" y="75248"/>
                  </a:cubicBezTo>
                  <a:cubicBezTo>
                    <a:pt x="353033" y="75248"/>
                    <a:pt x="353033" y="70485"/>
                    <a:pt x="352081" y="63818"/>
                  </a:cubicBezTo>
                  <a:cubicBezTo>
                    <a:pt x="346366" y="65723"/>
                    <a:pt x="340651" y="66675"/>
                    <a:pt x="333983" y="66675"/>
                  </a:cubicBezTo>
                  <a:cubicBezTo>
                    <a:pt x="331126" y="66675"/>
                    <a:pt x="327316" y="65723"/>
                    <a:pt x="324458" y="65723"/>
                  </a:cubicBezTo>
                  <a:cubicBezTo>
                    <a:pt x="313981" y="64770"/>
                    <a:pt x="304456" y="60008"/>
                    <a:pt x="295883" y="55245"/>
                  </a:cubicBezTo>
                  <a:cubicBezTo>
                    <a:pt x="293978" y="54293"/>
                    <a:pt x="292073" y="53340"/>
                    <a:pt x="290168" y="52388"/>
                  </a:cubicBezTo>
                  <a:cubicBezTo>
                    <a:pt x="283500" y="48578"/>
                    <a:pt x="277786" y="48578"/>
                    <a:pt x="273975" y="49530"/>
                  </a:cubicBezTo>
                  <a:close/>
                  <a:moveTo>
                    <a:pt x="311123" y="19050"/>
                  </a:moveTo>
                  <a:cubicBezTo>
                    <a:pt x="298741" y="19050"/>
                    <a:pt x="289216" y="22860"/>
                    <a:pt x="282548" y="28575"/>
                  </a:cubicBezTo>
                  <a:cubicBezTo>
                    <a:pt x="287311" y="29528"/>
                    <a:pt x="293025" y="30480"/>
                    <a:pt x="298741" y="33338"/>
                  </a:cubicBezTo>
                  <a:cubicBezTo>
                    <a:pt x="301598" y="34290"/>
                    <a:pt x="303503" y="35243"/>
                    <a:pt x="305408" y="36195"/>
                  </a:cubicBezTo>
                  <a:cubicBezTo>
                    <a:pt x="313028" y="40005"/>
                    <a:pt x="320648" y="43815"/>
                    <a:pt x="328268" y="44768"/>
                  </a:cubicBezTo>
                  <a:cubicBezTo>
                    <a:pt x="333983" y="45720"/>
                    <a:pt x="340651" y="45720"/>
                    <a:pt x="348270" y="43815"/>
                  </a:cubicBezTo>
                  <a:cubicBezTo>
                    <a:pt x="345413" y="39053"/>
                    <a:pt x="342556" y="33338"/>
                    <a:pt x="338745" y="29528"/>
                  </a:cubicBezTo>
                  <a:cubicBezTo>
                    <a:pt x="332078" y="22860"/>
                    <a:pt x="322553" y="19050"/>
                    <a:pt x="311123" y="19050"/>
                  </a:cubicBezTo>
                  <a:close/>
                  <a:moveTo>
                    <a:pt x="311123" y="0"/>
                  </a:moveTo>
                  <a:cubicBezTo>
                    <a:pt x="327316" y="0"/>
                    <a:pt x="341603" y="5715"/>
                    <a:pt x="352081" y="16193"/>
                  </a:cubicBezTo>
                  <a:cubicBezTo>
                    <a:pt x="368273" y="33338"/>
                    <a:pt x="372083" y="57150"/>
                    <a:pt x="373036" y="67628"/>
                  </a:cubicBezTo>
                  <a:cubicBezTo>
                    <a:pt x="379703" y="72390"/>
                    <a:pt x="383513" y="80963"/>
                    <a:pt x="383513" y="90488"/>
                  </a:cubicBezTo>
                  <a:cubicBezTo>
                    <a:pt x="383513" y="101918"/>
                    <a:pt x="377798" y="111443"/>
                    <a:pt x="369226" y="115253"/>
                  </a:cubicBezTo>
                  <a:cubicBezTo>
                    <a:pt x="365416" y="127635"/>
                    <a:pt x="357795" y="138113"/>
                    <a:pt x="349223" y="145733"/>
                  </a:cubicBezTo>
                  <a:lnTo>
                    <a:pt x="350176" y="153353"/>
                  </a:lnTo>
                  <a:lnTo>
                    <a:pt x="387323" y="163830"/>
                  </a:lnTo>
                  <a:cubicBezTo>
                    <a:pt x="393038" y="165735"/>
                    <a:pt x="399706" y="168593"/>
                    <a:pt x="405420" y="173355"/>
                  </a:cubicBezTo>
                  <a:cubicBezTo>
                    <a:pt x="415898" y="180975"/>
                    <a:pt x="422566" y="191453"/>
                    <a:pt x="424470" y="202883"/>
                  </a:cubicBezTo>
                  <a:lnTo>
                    <a:pt x="433043" y="245745"/>
                  </a:lnTo>
                  <a:cubicBezTo>
                    <a:pt x="433995" y="251460"/>
                    <a:pt x="430186" y="256223"/>
                    <a:pt x="425423" y="257175"/>
                  </a:cubicBezTo>
                  <a:cubicBezTo>
                    <a:pt x="424470" y="257175"/>
                    <a:pt x="424470" y="257175"/>
                    <a:pt x="423518" y="257175"/>
                  </a:cubicBezTo>
                  <a:cubicBezTo>
                    <a:pt x="418756" y="257175"/>
                    <a:pt x="414945" y="254318"/>
                    <a:pt x="413993" y="249555"/>
                  </a:cubicBezTo>
                  <a:lnTo>
                    <a:pt x="405420" y="206693"/>
                  </a:lnTo>
                  <a:cubicBezTo>
                    <a:pt x="404468" y="200025"/>
                    <a:pt x="399706" y="193358"/>
                    <a:pt x="393991" y="188595"/>
                  </a:cubicBezTo>
                  <a:cubicBezTo>
                    <a:pt x="391133" y="185738"/>
                    <a:pt x="386370" y="183833"/>
                    <a:pt x="382561" y="182880"/>
                  </a:cubicBezTo>
                  <a:lnTo>
                    <a:pt x="347318" y="173355"/>
                  </a:lnTo>
                  <a:lnTo>
                    <a:pt x="318743" y="202883"/>
                  </a:lnTo>
                  <a:lnTo>
                    <a:pt x="318743" y="220980"/>
                  </a:lnTo>
                  <a:cubicBezTo>
                    <a:pt x="318743" y="226695"/>
                    <a:pt x="314933" y="230505"/>
                    <a:pt x="309218" y="230505"/>
                  </a:cubicBezTo>
                  <a:cubicBezTo>
                    <a:pt x="303503" y="230505"/>
                    <a:pt x="299693" y="226695"/>
                    <a:pt x="299693" y="220980"/>
                  </a:cubicBezTo>
                  <a:lnTo>
                    <a:pt x="299693" y="202883"/>
                  </a:lnTo>
                  <a:lnTo>
                    <a:pt x="271118" y="173355"/>
                  </a:lnTo>
                  <a:lnTo>
                    <a:pt x="239686" y="182880"/>
                  </a:lnTo>
                  <a:cubicBezTo>
                    <a:pt x="239686" y="182880"/>
                    <a:pt x="238733" y="182880"/>
                    <a:pt x="238733" y="182880"/>
                  </a:cubicBezTo>
                  <a:cubicBezTo>
                    <a:pt x="236828" y="182880"/>
                    <a:pt x="233018" y="183833"/>
                    <a:pt x="229208" y="187643"/>
                  </a:cubicBezTo>
                  <a:cubicBezTo>
                    <a:pt x="222540" y="193358"/>
                    <a:pt x="218731" y="200025"/>
                    <a:pt x="217778" y="206693"/>
                  </a:cubicBezTo>
                  <a:lnTo>
                    <a:pt x="209206" y="249555"/>
                  </a:lnTo>
                  <a:cubicBezTo>
                    <a:pt x="208253" y="254318"/>
                    <a:pt x="204443" y="257175"/>
                    <a:pt x="199681" y="257175"/>
                  </a:cubicBezTo>
                  <a:cubicBezTo>
                    <a:pt x="198728" y="257175"/>
                    <a:pt x="198728" y="257175"/>
                    <a:pt x="197775" y="257175"/>
                  </a:cubicBezTo>
                  <a:cubicBezTo>
                    <a:pt x="192061" y="256223"/>
                    <a:pt x="189203" y="250508"/>
                    <a:pt x="190155" y="245745"/>
                  </a:cubicBezTo>
                  <a:lnTo>
                    <a:pt x="198728" y="203835"/>
                  </a:lnTo>
                  <a:cubicBezTo>
                    <a:pt x="200633" y="192405"/>
                    <a:pt x="206348" y="181928"/>
                    <a:pt x="215873" y="174308"/>
                  </a:cubicBezTo>
                  <a:cubicBezTo>
                    <a:pt x="221588" y="169545"/>
                    <a:pt x="227303" y="165735"/>
                    <a:pt x="233971" y="164783"/>
                  </a:cubicBezTo>
                  <a:lnTo>
                    <a:pt x="268261" y="154305"/>
                  </a:lnTo>
                  <a:lnTo>
                    <a:pt x="269213" y="145733"/>
                  </a:lnTo>
                  <a:cubicBezTo>
                    <a:pt x="260641" y="137160"/>
                    <a:pt x="253973" y="126683"/>
                    <a:pt x="250163" y="115253"/>
                  </a:cubicBezTo>
                  <a:cubicBezTo>
                    <a:pt x="242543" y="111443"/>
                    <a:pt x="236828" y="101918"/>
                    <a:pt x="236828" y="90488"/>
                  </a:cubicBezTo>
                  <a:cubicBezTo>
                    <a:pt x="236828" y="81915"/>
                    <a:pt x="240638" y="73343"/>
                    <a:pt x="246353" y="68580"/>
                  </a:cubicBezTo>
                  <a:cubicBezTo>
                    <a:pt x="249211" y="41910"/>
                    <a:pt x="264450" y="0"/>
                    <a:pt x="3111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4" name="Gruppieren 13">
            <a:extLst>
              <a:ext uri="{FF2B5EF4-FFF2-40B4-BE49-F238E27FC236}">
                <a16:creationId xmlns:a16="http://schemas.microsoft.com/office/drawing/2014/main" id="{BF02A50C-5F35-8BA6-86F9-86ACB59B66BD}"/>
              </a:ext>
            </a:extLst>
          </p:cNvPr>
          <p:cNvGrpSpPr>
            <a:grpSpLocks noChangeAspect="1"/>
          </p:cNvGrpSpPr>
          <p:nvPr/>
        </p:nvGrpSpPr>
        <p:grpSpPr bwMode="gray">
          <a:xfrm>
            <a:off x="9363744" y="1512000"/>
            <a:ext cx="1566000" cy="1566000"/>
            <a:chOff x="9363744" y="1512000"/>
            <a:chExt cx="1566000" cy="1566000"/>
          </a:xfrm>
        </p:grpSpPr>
        <p:sp>
          <p:nvSpPr>
            <p:cNvPr id="69" name="Ellipse 68">
              <a:extLst>
                <a:ext uri="{FF2B5EF4-FFF2-40B4-BE49-F238E27FC236}">
                  <a16:creationId xmlns:a16="http://schemas.microsoft.com/office/drawing/2014/main" id="{CC6B8A41-5874-825A-CDBF-BC1C633AC5FA}"/>
                </a:ext>
              </a:extLst>
            </p:cNvPr>
            <p:cNvSpPr>
              <a:spLocks noChangeAspect="1"/>
            </p:cNvSpPr>
            <p:nvPr/>
          </p:nvSpPr>
          <p:spPr bwMode="gray">
            <a:xfrm>
              <a:off x="9363744" y="1512000"/>
              <a:ext cx="1566000" cy="1566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828000" rIns="36000" bIns="36000" rtlCol="0" anchor="t" anchorCtr="0"/>
            <a:lstStyle/>
            <a:p>
              <a:pPr algn="ctr">
                <a:lnSpc>
                  <a:spcPct val="80000"/>
                </a:lnSpc>
                <a:spcAft>
                  <a:spcPts val="1000"/>
                </a:spcAft>
              </a:pPr>
              <a:r>
                <a:rPr lang="de-DE" sz="1600" dirty="0">
                  <a:solidFill>
                    <a:schemeClr val="tx2"/>
                  </a:solidFill>
                  <a:latin typeface="Bebas Neue" panose="020B0506020202020201" pitchFamily="34" charset="0"/>
                </a:rPr>
                <a:t>Name</a:t>
              </a:r>
            </a:p>
          </p:txBody>
        </p:sp>
        <p:sp>
          <p:nvSpPr>
            <p:cNvPr id="112" name="ICON">
              <a:extLst>
                <a:ext uri="{FF2B5EF4-FFF2-40B4-BE49-F238E27FC236}">
                  <a16:creationId xmlns:a16="http://schemas.microsoft.com/office/drawing/2014/main" id="{E6362BCC-5666-86A5-FF2C-6AA36054481E}"/>
                </a:ext>
              </a:extLst>
            </p:cNvPr>
            <p:cNvSpPr>
              <a:spLocks noChangeAspect="1"/>
            </p:cNvSpPr>
            <p:nvPr/>
          </p:nvSpPr>
          <p:spPr bwMode="gray">
            <a:xfrm>
              <a:off x="9912429" y="1822909"/>
              <a:ext cx="468630" cy="60960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tx2"/>
            </a:solidFill>
            <a:ln w="9525" cap="flat">
              <a:noFill/>
              <a:prstDash val="solid"/>
              <a:miter/>
            </a:ln>
          </p:spPr>
          <p:txBody>
            <a:bodyPr lIns="0" tIns="0" rIns="0" bIns="0" rtlCol="0" anchor="ctr"/>
            <a:lstStyle/>
            <a:p>
              <a:endParaRPr lang="de-DE" dirty="0"/>
            </a:p>
          </p:txBody>
        </p:sp>
      </p:grpSp>
      <p:grpSp>
        <p:nvGrpSpPr>
          <p:cNvPr id="33" name="Gruppieren 32">
            <a:extLst>
              <a:ext uri="{FF2B5EF4-FFF2-40B4-BE49-F238E27FC236}">
                <a16:creationId xmlns:a16="http://schemas.microsoft.com/office/drawing/2014/main" id="{7CD68FE8-B14D-69F7-39F6-E34031B9E0D1}"/>
              </a:ext>
            </a:extLst>
          </p:cNvPr>
          <p:cNvGrpSpPr>
            <a:grpSpLocks noChangeAspect="1"/>
          </p:cNvGrpSpPr>
          <p:nvPr/>
        </p:nvGrpSpPr>
        <p:grpSpPr bwMode="gray">
          <a:xfrm>
            <a:off x="5108544" y="1512000"/>
            <a:ext cx="1566000" cy="1566000"/>
            <a:chOff x="5108400" y="3139200"/>
            <a:chExt cx="1044000" cy="1044000"/>
          </a:xfrm>
        </p:grpSpPr>
        <p:sp>
          <p:nvSpPr>
            <p:cNvPr id="34" name="Ellipse 33">
              <a:extLst>
                <a:ext uri="{FF2B5EF4-FFF2-40B4-BE49-F238E27FC236}">
                  <a16:creationId xmlns:a16="http://schemas.microsoft.com/office/drawing/2014/main" id="{F11100B5-5785-FC5E-D142-806F11775A28}"/>
                </a:ext>
              </a:extLst>
            </p:cNvPr>
            <p:cNvSpPr>
              <a:spLocks noChangeAspect="1"/>
            </p:cNvSpPr>
            <p:nvPr/>
          </p:nvSpPr>
          <p:spPr bwMode="gray">
            <a:xfrm>
              <a:off x="5108400" y="31392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828000" rIns="0" bIns="0" rtlCol="0" anchor="t" anchorCtr="0"/>
            <a:lstStyle/>
            <a:p>
              <a:pPr algn="ctr">
                <a:lnSpc>
                  <a:spcPct val="80000"/>
                </a:lnSpc>
                <a:spcAft>
                  <a:spcPts val="1000"/>
                </a:spcAft>
              </a:pPr>
              <a:r>
                <a:rPr lang="de-DE" sz="1600" dirty="0">
                  <a:solidFill>
                    <a:schemeClr val="accent1">
                      <a:lumMod val="75000"/>
                    </a:schemeClr>
                  </a:solidFill>
                  <a:latin typeface="Bebas Neue" panose="020B0506020202020201" pitchFamily="34" charset="0"/>
                </a:rPr>
                <a:t>Unternehmen</a:t>
              </a:r>
            </a:p>
          </p:txBody>
        </p:sp>
        <p:sp>
          <p:nvSpPr>
            <p:cNvPr id="35" name="Freihandform: Form 34">
              <a:extLst>
                <a:ext uri="{FF2B5EF4-FFF2-40B4-BE49-F238E27FC236}">
                  <a16:creationId xmlns:a16="http://schemas.microsoft.com/office/drawing/2014/main" id="{46EF89AD-62B8-9B05-0841-895955DD6D5B}"/>
                </a:ext>
              </a:extLst>
            </p:cNvPr>
            <p:cNvSpPr>
              <a:spLocks noChangeAspect="1"/>
            </p:cNvSpPr>
            <p:nvPr/>
          </p:nvSpPr>
          <p:spPr bwMode="gray">
            <a:xfrm>
              <a:off x="5397972" y="3347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6" name="Gruppieren 5">
            <a:extLst>
              <a:ext uri="{FF2B5EF4-FFF2-40B4-BE49-F238E27FC236}">
                <a16:creationId xmlns:a16="http://schemas.microsoft.com/office/drawing/2014/main" id="{284EC721-724F-AC75-920D-711228035117}"/>
              </a:ext>
            </a:extLst>
          </p:cNvPr>
          <p:cNvGrpSpPr>
            <a:grpSpLocks noChangeAspect="1"/>
          </p:cNvGrpSpPr>
          <p:nvPr/>
        </p:nvGrpSpPr>
        <p:grpSpPr bwMode="gray">
          <a:xfrm>
            <a:off x="6674543" y="1080999"/>
            <a:ext cx="2687047" cy="855801"/>
            <a:chOff x="6674543" y="1080999"/>
            <a:chExt cx="2687047" cy="855801"/>
          </a:xfrm>
        </p:grpSpPr>
        <p:sp>
          <p:nvSpPr>
            <p:cNvPr id="104" name="Textfeld 103">
              <a:extLst>
                <a:ext uri="{FF2B5EF4-FFF2-40B4-BE49-F238E27FC236}">
                  <a16:creationId xmlns:a16="http://schemas.microsoft.com/office/drawing/2014/main" id="{90EA6F68-6539-4A35-1798-18DFBA9452F5}"/>
                </a:ext>
              </a:extLst>
            </p:cNvPr>
            <p:cNvSpPr txBox="1"/>
            <p:nvPr/>
          </p:nvSpPr>
          <p:spPr bwMode="gray">
            <a:xfrm>
              <a:off x="7741257" y="1080999"/>
              <a:ext cx="555776"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Produkt</a:t>
              </a:r>
            </a:p>
          </p:txBody>
        </p:sp>
        <p:sp>
          <p:nvSpPr>
            <p:cNvPr id="100" name="Freihandform: Form 99">
              <a:extLst>
                <a:ext uri="{FF2B5EF4-FFF2-40B4-BE49-F238E27FC236}">
                  <a16:creationId xmlns:a16="http://schemas.microsoft.com/office/drawing/2014/main" id="{ABD361F1-7268-D5AA-659F-53F1C67AC6C6}"/>
                </a:ext>
              </a:extLst>
            </p:cNvPr>
            <p:cNvSpPr>
              <a:spLocks noChangeAspect="1"/>
            </p:cNvSpPr>
            <p:nvPr/>
          </p:nvSpPr>
          <p:spPr bwMode="gray">
            <a:xfrm>
              <a:off x="6674543" y="1380293"/>
              <a:ext cx="2687047" cy="556507"/>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bg1">
                  <a:lumMod val="65000"/>
                </a:schemeClr>
              </a:solidFill>
              <a:prstDash val="soli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sp>
          <p:nvSpPr>
            <p:cNvPr id="44" name="Freihandform: Form 43">
              <a:extLst>
                <a:ext uri="{FF2B5EF4-FFF2-40B4-BE49-F238E27FC236}">
                  <a16:creationId xmlns:a16="http://schemas.microsoft.com/office/drawing/2014/main" id="{94C759E3-A03A-3286-90B7-1A9B3E46D4B3}"/>
                </a:ext>
              </a:extLst>
            </p:cNvPr>
            <p:cNvSpPr/>
            <p:nvPr/>
          </p:nvSpPr>
          <p:spPr bwMode="gray">
            <a:xfrm>
              <a:off x="7858944" y="1450800"/>
              <a:ext cx="320400" cy="225896"/>
            </a:xfrm>
            <a:custGeom>
              <a:avLst/>
              <a:gdLst>
                <a:gd name="connsiteX0" fmla="*/ 83933 w 630209"/>
                <a:gd name="connsiteY0" fmla="*/ 184008 h 444326"/>
                <a:gd name="connsiteX1" fmla="*/ 93458 w 630209"/>
                <a:gd name="connsiteY1" fmla="*/ 193533 h 444326"/>
                <a:gd name="connsiteX2" fmla="*/ 93458 w 630209"/>
                <a:gd name="connsiteY2" fmla="*/ 347267 h 444326"/>
                <a:gd name="connsiteX3" fmla="*/ 306151 w 630209"/>
                <a:gd name="connsiteY3" fmla="*/ 421371 h 444326"/>
                <a:gd name="connsiteX4" fmla="*/ 306151 w 630209"/>
                <a:gd name="connsiteY4" fmla="*/ 199819 h 444326"/>
                <a:gd name="connsiteX5" fmla="*/ 315676 w 630209"/>
                <a:gd name="connsiteY5" fmla="*/ 190294 h 444326"/>
                <a:gd name="connsiteX6" fmla="*/ 325201 w 630209"/>
                <a:gd name="connsiteY6" fmla="*/ 199819 h 444326"/>
                <a:gd name="connsiteX7" fmla="*/ 325201 w 630209"/>
                <a:gd name="connsiteY7" fmla="*/ 421466 h 444326"/>
                <a:gd name="connsiteX8" fmla="*/ 537704 w 630209"/>
                <a:gd name="connsiteY8" fmla="*/ 347267 h 444326"/>
                <a:gd name="connsiteX9" fmla="*/ 537704 w 630209"/>
                <a:gd name="connsiteY9" fmla="*/ 193533 h 444326"/>
                <a:gd name="connsiteX10" fmla="*/ 547229 w 630209"/>
                <a:gd name="connsiteY10" fmla="*/ 184008 h 444326"/>
                <a:gd name="connsiteX11" fmla="*/ 556754 w 630209"/>
                <a:gd name="connsiteY11" fmla="*/ 193533 h 444326"/>
                <a:gd name="connsiteX12" fmla="*/ 556754 w 630209"/>
                <a:gd name="connsiteY12" fmla="*/ 353934 h 444326"/>
                <a:gd name="connsiteX13" fmla="*/ 550372 w 630209"/>
                <a:gd name="connsiteY13" fmla="*/ 362887 h 444326"/>
                <a:gd name="connsiteX14" fmla="*/ 319963 w 630209"/>
                <a:gd name="connsiteY14" fmla="*/ 443374 h 444326"/>
                <a:gd name="connsiteX15" fmla="*/ 316152 w 630209"/>
                <a:gd name="connsiteY15" fmla="*/ 444326 h 444326"/>
                <a:gd name="connsiteX16" fmla="*/ 315962 w 630209"/>
                <a:gd name="connsiteY16" fmla="*/ 444326 h 444326"/>
                <a:gd name="connsiteX17" fmla="*/ 315772 w 630209"/>
                <a:gd name="connsiteY17" fmla="*/ 444326 h 444326"/>
                <a:gd name="connsiteX18" fmla="*/ 311962 w 630209"/>
                <a:gd name="connsiteY18" fmla="*/ 443469 h 444326"/>
                <a:gd name="connsiteX19" fmla="*/ 80790 w 630209"/>
                <a:gd name="connsiteY19" fmla="*/ 362983 h 444326"/>
                <a:gd name="connsiteX20" fmla="*/ 74408 w 630209"/>
                <a:gd name="connsiteY20" fmla="*/ 354029 h 444326"/>
                <a:gd name="connsiteX21" fmla="*/ 74408 w 630209"/>
                <a:gd name="connsiteY21" fmla="*/ 193533 h 444326"/>
                <a:gd name="connsiteX22" fmla="*/ 83933 w 630209"/>
                <a:gd name="connsiteY22" fmla="*/ 184008 h 444326"/>
                <a:gd name="connsiteX23" fmla="*/ 85838 w 630209"/>
                <a:gd name="connsiteY23" fmla="*/ 68089 h 444326"/>
                <a:gd name="connsiteX24" fmla="*/ 26783 w 630209"/>
                <a:gd name="connsiteY24" fmla="*/ 127240 h 444326"/>
                <a:gd name="connsiteX25" fmla="*/ 233761 w 630209"/>
                <a:gd name="connsiteY25" fmla="*/ 204297 h 444326"/>
                <a:gd name="connsiteX26" fmla="*/ 233857 w 630209"/>
                <a:gd name="connsiteY26" fmla="*/ 204297 h 444326"/>
                <a:gd name="connsiteX27" fmla="*/ 297388 w 630209"/>
                <a:gd name="connsiteY27" fmla="*/ 142099 h 444326"/>
                <a:gd name="connsiteX28" fmla="*/ 545324 w 630209"/>
                <a:gd name="connsiteY28" fmla="*/ 67994 h 444326"/>
                <a:gd name="connsiteX29" fmla="*/ 334441 w 630209"/>
                <a:gd name="connsiteY29" fmla="*/ 142003 h 444326"/>
                <a:gd name="connsiteX30" fmla="*/ 397020 w 630209"/>
                <a:gd name="connsiteY30" fmla="*/ 203249 h 444326"/>
                <a:gd name="connsiteX31" fmla="*/ 603427 w 630209"/>
                <a:gd name="connsiteY31" fmla="*/ 126192 h 444326"/>
                <a:gd name="connsiteX32" fmla="*/ 388543 w 630209"/>
                <a:gd name="connsiteY32" fmla="*/ 367 h 444326"/>
                <a:gd name="connsiteX33" fmla="*/ 549325 w 630209"/>
                <a:gd name="connsiteY33" fmla="*/ 46658 h 444326"/>
                <a:gd name="connsiteX34" fmla="*/ 553420 w 630209"/>
                <a:gd name="connsiteY34" fmla="*/ 49039 h 444326"/>
                <a:gd name="connsiteX35" fmla="*/ 627430 w 630209"/>
                <a:gd name="connsiteY35" fmla="*/ 123239 h 444326"/>
                <a:gd name="connsiteX36" fmla="*/ 627430 w 630209"/>
                <a:gd name="connsiteY36" fmla="*/ 123334 h 444326"/>
                <a:gd name="connsiteX37" fmla="*/ 630001 w 630209"/>
                <a:gd name="connsiteY37" fmla="*/ 132097 h 444326"/>
                <a:gd name="connsiteX38" fmla="*/ 624001 w 630209"/>
                <a:gd name="connsiteY38" fmla="*/ 138955 h 444326"/>
                <a:gd name="connsiteX39" fmla="*/ 398068 w 630209"/>
                <a:gd name="connsiteY39" fmla="*/ 223252 h 444326"/>
                <a:gd name="connsiteX40" fmla="*/ 394734 w 630209"/>
                <a:gd name="connsiteY40" fmla="*/ 223823 h 444326"/>
                <a:gd name="connsiteX41" fmla="*/ 388067 w 630209"/>
                <a:gd name="connsiteY41" fmla="*/ 221061 h 444326"/>
                <a:gd name="connsiteX42" fmla="*/ 315962 w 630209"/>
                <a:gd name="connsiteY42" fmla="*/ 150481 h 444326"/>
                <a:gd name="connsiteX43" fmla="*/ 242810 w 630209"/>
                <a:gd name="connsiteY43" fmla="*/ 222013 h 444326"/>
                <a:gd name="connsiteX44" fmla="*/ 236143 w 630209"/>
                <a:gd name="connsiteY44" fmla="*/ 224776 h 444326"/>
                <a:gd name="connsiteX45" fmla="*/ 232809 w 630209"/>
                <a:gd name="connsiteY45" fmla="*/ 224204 h 444326"/>
                <a:gd name="connsiteX46" fmla="*/ 6209 w 630209"/>
                <a:gd name="connsiteY46" fmla="*/ 139908 h 444326"/>
                <a:gd name="connsiteX47" fmla="*/ 208 w 630209"/>
                <a:gd name="connsiteY47" fmla="*/ 133050 h 444326"/>
                <a:gd name="connsiteX48" fmla="*/ 2780 w 630209"/>
                <a:gd name="connsiteY48" fmla="*/ 124287 h 444326"/>
                <a:gd name="connsiteX49" fmla="*/ 76885 w 630209"/>
                <a:gd name="connsiteY49" fmla="*/ 50182 h 444326"/>
                <a:gd name="connsiteX50" fmla="*/ 80980 w 630209"/>
                <a:gd name="connsiteY50" fmla="*/ 47706 h 444326"/>
                <a:gd name="connsiteX51" fmla="*/ 234714 w 630209"/>
                <a:gd name="connsiteY51" fmla="*/ 3796 h 444326"/>
                <a:gd name="connsiteX52" fmla="*/ 246525 w 630209"/>
                <a:gd name="connsiteY52" fmla="*/ 10368 h 444326"/>
                <a:gd name="connsiteX53" fmla="*/ 239953 w 630209"/>
                <a:gd name="connsiteY53" fmla="*/ 22179 h 444326"/>
                <a:gd name="connsiteX54" fmla="*/ 114413 w 630209"/>
                <a:gd name="connsiteY54" fmla="*/ 57898 h 444326"/>
                <a:gd name="connsiteX55" fmla="*/ 313962 w 630209"/>
                <a:gd name="connsiteY55" fmla="*/ 127716 h 444326"/>
                <a:gd name="connsiteX56" fmla="*/ 317581 w 630209"/>
                <a:gd name="connsiteY56" fmla="*/ 127716 h 444326"/>
                <a:gd name="connsiteX57" fmla="*/ 517987 w 630209"/>
                <a:gd name="connsiteY57" fmla="*/ 57421 h 444326"/>
                <a:gd name="connsiteX58" fmla="*/ 383209 w 630209"/>
                <a:gd name="connsiteY58" fmla="*/ 18655 h 444326"/>
                <a:gd name="connsiteX59" fmla="*/ 376732 w 630209"/>
                <a:gd name="connsiteY59" fmla="*/ 6844 h 444326"/>
                <a:gd name="connsiteX60" fmla="*/ 388543 w 630209"/>
                <a:gd name="connsiteY60" fmla="*/ 367 h 44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0209" h="444326">
                  <a:moveTo>
                    <a:pt x="83933" y="184008"/>
                  </a:moveTo>
                  <a:cubicBezTo>
                    <a:pt x="89172" y="184008"/>
                    <a:pt x="93458" y="188294"/>
                    <a:pt x="93458" y="193533"/>
                  </a:cubicBezTo>
                  <a:lnTo>
                    <a:pt x="93458" y="347267"/>
                  </a:lnTo>
                  <a:lnTo>
                    <a:pt x="306151" y="421371"/>
                  </a:lnTo>
                  <a:lnTo>
                    <a:pt x="306151" y="199819"/>
                  </a:lnTo>
                  <a:cubicBezTo>
                    <a:pt x="306151" y="194581"/>
                    <a:pt x="310438" y="190294"/>
                    <a:pt x="315676" y="190294"/>
                  </a:cubicBezTo>
                  <a:cubicBezTo>
                    <a:pt x="320915" y="190294"/>
                    <a:pt x="325201" y="194581"/>
                    <a:pt x="325201" y="199819"/>
                  </a:cubicBezTo>
                  <a:lnTo>
                    <a:pt x="325201" y="421466"/>
                  </a:lnTo>
                  <a:lnTo>
                    <a:pt x="537704" y="347267"/>
                  </a:lnTo>
                  <a:lnTo>
                    <a:pt x="537704" y="193533"/>
                  </a:lnTo>
                  <a:cubicBezTo>
                    <a:pt x="537704" y="188294"/>
                    <a:pt x="541990" y="184008"/>
                    <a:pt x="547229" y="184008"/>
                  </a:cubicBezTo>
                  <a:cubicBezTo>
                    <a:pt x="552468" y="184008"/>
                    <a:pt x="556754" y="188294"/>
                    <a:pt x="556754" y="193533"/>
                  </a:cubicBezTo>
                  <a:lnTo>
                    <a:pt x="556754" y="353934"/>
                  </a:lnTo>
                  <a:cubicBezTo>
                    <a:pt x="556754" y="357934"/>
                    <a:pt x="554182" y="361554"/>
                    <a:pt x="550372" y="362887"/>
                  </a:cubicBezTo>
                  <a:lnTo>
                    <a:pt x="319963" y="443374"/>
                  </a:lnTo>
                  <a:cubicBezTo>
                    <a:pt x="318820" y="443945"/>
                    <a:pt x="317486" y="444326"/>
                    <a:pt x="316152" y="444326"/>
                  </a:cubicBezTo>
                  <a:cubicBezTo>
                    <a:pt x="316057" y="444326"/>
                    <a:pt x="315962" y="444326"/>
                    <a:pt x="315962" y="444326"/>
                  </a:cubicBezTo>
                  <a:cubicBezTo>
                    <a:pt x="315867" y="444326"/>
                    <a:pt x="315772" y="444326"/>
                    <a:pt x="315772" y="444326"/>
                  </a:cubicBezTo>
                  <a:cubicBezTo>
                    <a:pt x="314438" y="444326"/>
                    <a:pt x="313200" y="444041"/>
                    <a:pt x="311962" y="443469"/>
                  </a:cubicBezTo>
                  <a:lnTo>
                    <a:pt x="80790" y="362983"/>
                  </a:lnTo>
                  <a:cubicBezTo>
                    <a:pt x="76980" y="361649"/>
                    <a:pt x="74408" y="358125"/>
                    <a:pt x="74408" y="354029"/>
                  </a:cubicBezTo>
                  <a:lnTo>
                    <a:pt x="74408" y="193533"/>
                  </a:lnTo>
                  <a:cubicBezTo>
                    <a:pt x="74408" y="188294"/>
                    <a:pt x="78694" y="184008"/>
                    <a:pt x="83933" y="184008"/>
                  </a:cubicBezTo>
                  <a:close/>
                  <a:moveTo>
                    <a:pt x="85838" y="68089"/>
                  </a:moveTo>
                  <a:lnTo>
                    <a:pt x="26783" y="127240"/>
                  </a:lnTo>
                  <a:lnTo>
                    <a:pt x="233761" y="204297"/>
                  </a:lnTo>
                  <a:lnTo>
                    <a:pt x="233857" y="204297"/>
                  </a:lnTo>
                  <a:lnTo>
                    <a:pt x="297388" y="142099"/>
                  </a:lnTo>
                  <a:close/>
                  <a:moveTo>
                    <a:pt x="545324" y="67994"/>
                  </a:moveTo>
                  <a:lnTo>
                    <a:pt x="334441" y="142003"/>
                  </a:lnTo>
                  <a:lnTo>
                    <a:pt x="397020" y="203249"/>
                  </a:lnTo>
                  <a:lnTo>
                    <a:pt x="603427" y="126192"/>
                  </a:lnTo>
                  <a:close/>
                  <a:moveTo>
                    <a:pt x="388543" y="367"/>
                  </a:moveTo>
                  <a:lnTo>
                    <a:pt x="549325" y="46658"/>
                  </a:lnTo>
                  <a:cubicBezTo>
                    <a:pt x="550849" y="47039"/>
                    <a:pt x="552277" y="47896"/>
                    <a:pt x="553420" y="49039"/>
                  </a:cubicBezTo>
                  <a:lnTo>
                    <a:pt x="627430" y="123239"/>
                  </a:lnTo>
                  <a:lnTo>
                    <a:pt x="627430" y="123334"/>
                  </a:lnTo>
                  <a:cubicBezTo>
                    <a:pt x="629716" y="125620"/>
                    <a:pt x="630668" y="128954"/>
                    <a:pt x="630001" y="132097"/>
                  </a:cubicBezTo>
                  <a:cubicBezTo>
                    <a:pt x="629239" y="135241"/>
                    <a:pt x="627049" y="137812"/>
                    <a:pt x="624001" y="138955"/>
                  </a:cubicBezTo>
                  <a:lnTo>
                    <a:pt x="398068" y="223252"/>
                  </a:lnTo>
                  <a:cubicBezTo>
                    <a:pt x="397020" y="223633"/>
                    <a:pt x="395877" y="223823"/>
                    <a:pt x="394734" y="223823"/>
                  </a:cubicBezTo>
                  <a:cubicBezTo>
                    <a:pt x="392257" y="223823"/>
                    <a:pt x="389876" y="222871"/>
                    <a:pt x="388067" y="221061"/>
                  </a:cubicBezTo>
                  <a:lnTo>
                    <a:pt x="315962" y="150481"/>
                  </a:lnTo>
                  <a:lnTo>
                    <a:pt x="242810" y="222013"/>
                  </a:lnTo>
                  <a:cubicBezTo>
                    <a:pt x="241000" y="223823"/>
                    <a:pt x="238619" y="224776"/>
                    <a:pt x="236143" y="224776"/>
                  </a:cubicBezTo>
                  <a:cubicBezTo>
                    <a:pt x="235000" y="224776"/>
                    <a:pt x="233857" y="224585"/>
                    <a:pt x="232809" y="224204"/>
                  </a:cubicBezTo>
                  <a:lnTo>
                    <a:pt x="6209" y="139908"/>
                  </a:lnTo>
                  <a:cubicBezTo>
                    <a:pt x="3161" y="138765"/>
                    <a:pt x="875" y="136193"/>
                    <a:pt x="208" y="133050"/>
                  </a:cubicBezTo>
                  <a:cubicBezTo>
                    <a:pt x="-458" y="129907"/>
                    <a:pt x="494" y="126573"/>
                    <a:pt x="2780" y="124287"/>
                  </a:cubicBezTo>
                  <a:lnTo>
                    <a:pt x="76885" y="50182"/>
                  </a:lnTo>
                  <a:cubicBezTo>
                    <a:pt x="78028" y="48944"/>
                    <a:pt x="79456" y="48182"/>
                    <a:pt x="80980" y="47706"/>
                  </a:cubicBezTo>
                  <a:lnTo>
                    <a:pt x="234714" y="3796"/>
                  </a:lnTo>
                  <a:cubicBezTo>
                    <a:pt x="239762" y="2367"/>
                    <a:pt x="245096" y="5320"/>
                    <a:pt x="246525" y="10368"/>
                  </a:cubicBezTo>
                  <a:cubicBezTo>
                    <a:pt x="247954" y="15511"/>
                    <a:pt x="245001" y="20750"/>
                    <a:pt x="239953" y="22179"/>
                  </a:cubicBezTo>
                  <a:lnTo>
                    <a:pt x="114413" y="57898"/>
                  </a:lnTo>
                  <a:lnTo>
                    <a:pt x="313962" y="127716"/>
                  </a:lnTo>
                  <a:cubicBezTo>
                    <a:pt x="315200" y="127430"/>
                    <a:pt x="316343" y="127430"/>
                    <a:pt x="317581" y="127716"/>
                  </a:cubicBezTo>
                  <a:lnTo>
                    <a:pt x="517987" y="57421"/>
                  </a:lnTo>
                  <a:lnTo>
                    <a:pt x="383209" y="18655"/>
                  </a:lnTo>
                  <a:cubicBezTo>
                    <a:pt x="378160" y="17131"/>
                    <a:pt x="375303" y="11892"/>
                    <a:pt x="376732" y="6844"/>
                  </a:cubicBezTo>
                  <a:cubicBezTo>
                    <a:pt x="378256" y="1795"/>
                    <a:pt x="383494" y="-1062"/>
                    <a:pt x="388543" y="367"/>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wrap="square" lIns="0" tIns="0" rIns="0" bIns="0" rtlCol="0" anchor="ctr">
              <a:noAutofit/>
            </a:bodyPr>
            <a:lstStyle/>
            <a:p>
              <a:endParaRPr lang="de-DE" dirty="0"/>
            </a:p>
          </p:txBody>
        </p:sp>
      </p:grpSp>
      <p:grpSp>
        <p:nvGrpSpPr>
          <p:cNvPr id="7" name="Gruppieren 6">
            <a:extLst>
              <a:ext uri="{FF2B5EF4-FFF2-40B4-BE49-F238E27FC236}">
                <a16:creationId xmlns:a16="http://schemas.microsoft.com/office/drawing/2014/main" id="{A35D24CE-5C33-01E1-EFCC-6C0FED6EBF66}"/>
              </a:ext>
            </a:extLst>
          </p:cNvPr>
          <p:cNvGrpSpPr>
            <a:grpSpLocks noChangeAspect="1"/>
          </p:cNvGrpSpPr>
          <p:nvPr/>
        </p:nvGrpSpPr>
        <p:grpSpPr bwMode="gray">
          <a:xfrm>
            <a:off x="6674544" y="2300899"/>
            <a:ext cx="2689201" cy="655196"/>
            <a:chOff x="6674544" y="2300899"/>
            <a:chExt cx="2689201" cy="655196"/>
          </a:xfrm>
        </p:grpSpPr>
        <p:sp>
          <p:nvSpPr>
            <p:cNvPr id="76" name="Textfeld 75">
              <a:extLst>
                <a:ext uri="{FF2B5EF4-FFF2-40B4-BE49-F238E27FC236}">
                  <a16:creationId xmlns:a16="http://schemas.microsoft.com/office/drawing/2014/main" id="{85A9855C-FD4F-12A0-B411-EF119FA3D8EB}"/>
                </a:ext>
              </a:extLst>
            </p:cNvPr>
            <p:cNvSpPr txBox="1"/>
            <p:nvPr/>
          </p:nvSpPr>
          <p:spPr bwMode="gray">
            <a:xfrm>
              <a:off x="7374970" y="2656800"/>
              <a:ext cx="1288348" cy="299295"/>
            </a:xfrm>
            <a:prstGeom prst="rect">
              <a:avLst/>
            </a:prstGeom>
            <a:solidFill>
              <a:schemeClr val="bg1"/>
            </a:solidFill>
          </p:spPr>
          <p:txBody>
            <a:bodyPr wrap="none" lIns="72000" tIns="72000" rIns="72000" bIns="72000" anchor="t" anchorCtr="0">
              <a:spAutoFit/>
            </a:bodyPr>
            <a:lstStyle/>
            <a:p>
              <a:pPr algn="ctr"/>
              <a:r>
                <a:rPr lang="de-DE" sz="1000" dirty="0">
                  <a:solidFill>
                    <a:schemeClr val="bg1">
                      <a:lumMod val="65000"/>
                    </a:schemeClr>
                  </a:solidFill>
                </a:rPr>
                <a:t>Selbst gewählter Preis</a:t>
              </a:r>
            </a:p>
          </p:txBody>
        </p:sp>
        <p:cxnSp>
          <p:nvCxnSpPr>
            <p:cNvPr id="79" name="Gerader Verbinder 78">
              <a:extLst>
                <a:ext uri="{FF2B5EF4-FFF2-40B4-BE49-F238E27FC236}">
                  <a16:creationId xmlns:a16="http://schemas.microsoft.com/office/drawing/2014/main" id="{B90D2DDC-3024-2DA5-3606-7ACC14996178}"/>
                </a:ext>
              </a:extLst>
            </p:cNvPr>
            <p:cNvCxnSpPr>
              <a:cxnSpLocks/>
            </p:cNvCxnSpPr>
            <p:nvPr/>
          </p:nvCxnSpPr>
          <p:spPr bwMode="gray">
            <a:xfrm>
              <a:off x="6674544" y="2656800"/>
              <a:ext cx="2689201"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Grafik 28">
              <a:extLst>
                <a:ext uri="{FF2B5EF4-FFF2-40B4-BE49-F238E27FC236}">
                  <a16:creationId xmlns:a16="http://schemas.microsoft.com/office/drawing/2014/main" id="{6F187722-1985-2872-1957-F6418781EB7E}"/>
                </a:ext>
              </a:extLst>
            </p:cNvPr>
            <p:cNvSpPr>
              <a:spLocks noChangeAspect="1"/>
            </p:cNvSpPr>
            <p:nvPr/>
          </p:nvSpPr>
          <p:spPr bwMode="gray">
            <a:xfrm>
              <a:off x="7960913" y="2300899"/>
              <a:ext cx="116463" cy="284208"/>
            </a:xfrm>
            <a:custGeom>
              <a:avLst/>
              <a:gdLst>
                <a:gd name="connsiteX0" fmla="*/ 117443 w 229076"/>
                <a:gd name="connsiteY0" fmla="*/ 270224 h 559022"/>
                <a:gd name="connsiteX1" fmla="*/ 19050 w 229076"/>
                <a:gd name="connsiteY1" fmla="*/ 174308 h 559022"/>
                <a:gd name="connsiteX2" fmla="*/ 114491 w 229076"/>
                <a:gd name="connsiteY2" fmla="*/ 78867 h 559022"/>
                <a:gd name="connsiteX3" fmla="*/ 209931 w 229076"/>
                <a:gd name="connsiteY3" fmla="*/ 174308 h 559022"/>
                <a:gd name="connsiteX4" fmla="*/ 219456 w 229076"/>
                <a:gd name="connsiteY4" fmla="*/ 183833 h 559022"/>
                <a:gd name="connsiteX5" fmla="*/ 228981 w 229076"/>
                <a:gd name="connsiteY5" fmla="*/ 174308 h 559022"/>
                <a:gd name="connsiteX6" fmla="*/ 124016 w 229076"/>
                <a:gd name="connsiteY6" fmla="*/ 60293 h 559022"/>
                <a:gd name="connsiteX7" fmla="*/ 124016 w 229076"/>
                <a:gd name="connsiteY7" fmla="*/ 9525 h 559022"/>
                <a:gd name="connsiteX8" fmla="*/ 114491 w 229076"/>
                <a:gd name="connsiteY8" fmla="*/ 0 h 559022"/>
                <a:gd name="connsiteX9" fmla="*/ 104966 w 229076"/>
                <a:gd name="connsiteY9" fmla="*/ 9525 h 559022"/>
                <a:gd name="connsiteX10" fmla="*/ 104966 w 229076"/>
                <a:gd name="connsiteY10" fmla="*/ 60293 h 559022"/>
                <a:gd name="connsiteX11" fmla="*/ 0 w 229076"/>
                <a:gd name="connsiteY11" fmla="*/ 174308 h 559022"/>
                <a:gd name="connsiteX12" fmla="*/ 111633 w 229076"/>
                <a:gd name="connsiteY12" fmla="*/ 288322 h 559022"/>
                <a:gd name="connsiteX13" fmla="*/ 210026 w 229076"/>
                <a:gd name="connsiteY13" fmla="*/ 384239 h 559022"/>
                <a:gd name="connsiteX14" fmla="*/ 114967 w 229076"/>
                <a:gd name="connsiteY14" fmla="*/ 479679 h 559022"/>
                <a:gd name="connsiteX15" fmla="*/ 114586 w 229076"/>
                <a:gd name="connsiteY15" fmla="*/ 479679 h 559022"/>
                <a:gd name="connsiteX16" fmla="*/ 114205 w 229076"/>
                <a:gd name="connsiteY16" fmla="*/ 479679 h 559022"/>
                <a:gd name="connsiteX17" fmla="*/ 19050 w 229076"/>
                <a:gd name="connsiteY17" fmla="*/ 384239 h 559022"/>
                <a:gd name="connsiteX18" fmla="*/ 9525 w 229076"/>
                <a:gd name="connsiteY18" fmla="*/ 374714 h 559022"/>
                <a:gd name="connsiteX19" fmla="*/ 0 w 229076"/>
                <a:gd name="connsiteY19" fmla="*/ 384239 h 559022"/>
                <a:gd name="connsiteX20" fmla="*/ 105061 w 229076"/>
                <a:gd name="connsiteY20" fmla="*/ 498253 h 559022"/>
                <a:gd name="connsiteX21" fmla="*/ 105061 w 229076"/>
                <a:gd name="connsiteY21" fmla="*/ 549497 h 559022"/>
                <a:gd name="connsiteX22" fmla="*/ 114586 w 229076"/>
                <a:gd name="connsiteY22" fmla="*/ 559022 h 559022"/>
                <a:gd name="connsiteX23" fmla="*/ 124111 w 229076"/>
                <a:gd name="connsiteY23" fmla="*/ 549497 h 559022"/>
                <a:gd name="connsiteX24" fmla="*/ 124111 w 229076"/>
                <a:gd name="connsiteY24" fmla="*/ 498253 h 559022"/>
                <a:gd name="connsiteX25" fmla="*/ 229076 w 229076"/>
                <a:gd name="connsiteY25" fmla="*/ 384239 h 559022"/>
                <a:gd name="connsiteX26" fmla="*/ 117443 w 229076"/>
                <a:gd name="connsiteY26" fmla="*/ 270224 h 5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9076" h="559022">
                  <a:moveTo>
                    <a:pt x="117443" y="270224"/>
                  </a:moveTo>
                  <a:cubicBezTo>
                    <a:pt x="50292" y="248412"/>
                    <a:pt x="19050" y="217932"/>
                    <a:pt x="19050" y="174308"/>
                  </a:cubicBezTo>
                  <a:cubicBezTo>
                    <a:pt x="19050" y="121730"/>
                    <a:pt x="61913" y="78867"/>
                    <a:pt x="114491" y="78867"/>
                  </a:cubicBezTo>
                  <a:cubicBezTo>
                    <a:pt x="167069" y="78867"/>
                    <a:pt x="209931" y="121730"/>
                    <a:pt x="209931" y="174308"/>
                  </a:cubicBezTo>
                  <a:cubicBezTo>
                    <a:pt x="209931" y="179546"/>
                    <a:pt x="214217" y="183833"/>
                    <a:pt x="219456" y="183833"/>
                  </a:cubicBezTo>
                  <a:cubicBezTo>
                    <a:pt x="224695" y="183833"/>
                    <a:pt x="228981" y="179546"/>
                    <a:pt x="228981" y="174308"/>
                  </a:cubicBezTo>
                  <a:cubicBezTo>
                    <a:pt x="228981" y="114395"/>
                    <a:pt x="182690" y="65151"/>
                    <a:pt x="124016" y="60293"/>
                  </a:cubicBezTo>
                  <a:lnTo>
                    <a:pt x="124016" y="9525"/>
                  </a:lnTo>
                  <a:cubicBezTo>
                    <a:pt x="124016" y="4286"/>
                    <a:pt x="119729" y="0"/>
                    <a:pt x="114491" y="0"/>
                  </a:cubicBezTo>
                  <a:cubicBezTo>
                    <a:pt x="109252" y="0"/>
                    <a:pt x="104966" y="4286"/>
                    <a:pt x="104966" y="9525"/>
                  </a:cubicBezTo>
                  <a:lnTo>
                    <a:pt x="104966" y="60293"/>
                  </a:lnTo>
                  <a:cubicBezTo>
                    <a:pt x="46292" y="65151"/>
                    <a:pt x="0" y="114395"/>
                    <a:pt x="0" y="174308"/>
                  </a:cubicBezTo>
                  <a:cubicBezTo>
                    <a:pt x="0" y="226600"/>
                    <a:pt x="36481" y="263938"/>
                    <a:pt x="111633" y="288322"/>
                  </a:cubicBezTo>
                  <a:cubicBezTo>
                    <a:pt x="180594" y="310229"/>
                    <a:pt x="210026" y="338900"/>
                    <a:pt x="210026" y="384239"/>
                  </a:cubicBezTo>
                  <a:cubicBezTo>
                    <a:pt x="210026" y="436721"/>
                    <a:pt x="167354" y="479489"/>
                    <a:pt x="114967" y="479679"/>
                  </a:cubicBezTo>
                  <a:cubicBezTo>
                    <a:pt x="114872" y="479679"/>
                    <a:pt x="114776" y="479679"/>
                    <a:pt x="114586" y="479679"/>
                  </a:cubicBezTo>
                  <a:cubicBezTo>
                    <a:pt x="114395" y="479679"/>
                    <a:pt x="114300" y="479679"/>
                    <a:pt x="114205" y="479679"/>
                  </a:cubicBezTo>
                  <a:cubicBezTo>
                    <a:pt x="61722" y="479489"/>
                    <a:pt x="19050" y="436721"/>
                    <a:pt x="19050" y="384239"/>
                  </a:cubicBezTo>
                  <a:cubicBezTo>
                    <a:pt x="19050" y="379000"/>
                    <a:pt x="14764" y="374714"/>
                    <a:pt x="9525" y="374714"/>
                  </a:cubicBezTo>
                  <a:cubicBezTo>
                    <a:pt x="4286" y="374714"/>
                    <a:pt x="0" y="379000"/>
                    <a:pt x="0" y="384239"/>
                  </a:cubicBezTo>
                  <a:cubicBezTo>
                    <a:pt x="0" y="444151"/>
                    <a:pt x="46292" y="493395"/>
                    <a:pt x="105061" y="498253"/>
                  </a:cubicBezTo>
                  <a:lnTo>
                    <a:pt x="105061" y="549497"/>
                  </a:lnTo>
                  <a:cubicBezTo>
                    <a:pt x="105061" y="554736"/>
                    <a:pt x="109347" y="559022"/>
                    <a:pt x="114586" y="559022"/>
                  </a:cubicBezTo>
                  <a:cubicBezTo>
                    <a:pt x="119825" y="559022"/>
                    <a:pt x="124111" y="554736"/>
                    <a:pt x="124111" y="549497"/>
                  </a:cubicBezTo>
                  <a:lnTo>
                    <a:pt x="124111" y="498253"/>
                  </a:lnTo>
                  <a:cubicBezTo>
                    <a:pt x="182785" y="493395"/>
                    <a:pt x="229076" y="444151"/>
                    <a:pt x="229076" y="384239"/>
                  </a:cubicBezTo>
                  <a:cubicBezTo>
                    <a:pt x="229076" y="314611"/>
                    <a:pt x="169450" y="286703"/>
                    <a:pt x="117443" y="270224"/>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wrap="square" lIns="0" tIns="0" rIns="0" bIns="0" rtlCol="0" anchor="ctr">
              <a:noAutofit/>
            </a:bodyPr>
            <a:lstStyle/>
            <a:p>
              <a:endParaRPr lang="de-DE" dirty="0"/>
            </a:p>
          </p:txBody>
        </p:sp>
      </p:grpSp>
      <p:pic>
        <p:nvPicPr>
          <p:cNvPr id="5" name="Grafik 4" descr="Ein Bild, das Text enthält.&#10;&#10;Automatisch generierte Beschreibung">
            <a:extLst>
              <a:ext uri="{FF2B5EF4-FFF2-40B4-BE49-F238E27FC236}">
                <a16:creationId xmlns:a16="http://schemas.microsoft.com/office/drawing/2014/main" id="{8B4B02A9-DA05-DAB3-3424-AADB08703D6B}"/>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28067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02E96DBB-27C7-4DA0-84FA-C55997AC9FEA}"/>
              </a:ext>
            </a:extLst>
          </p:cNvPr>
          <p:cNvSpPr>
            <a:spLocks noGrp="1"/>
          </p:cNvSpPr>
          <p:nvPr>
            <p:ph sz="half" idx="1"/>
          </p:nvPr>
        </p:nvSpPr>
        <p:spPr bwMode="gray"/>
        <p:txBody>
          <a:bodyPr vert="horz" lIns="0" tIns="1980000" rIns="360000" bIns="0" rtlCol="0">
            <a:noAutofit/>
          </a:bodyPr>
          <a:lstStyle/>
          <a:p>
            <a:pPr marL="0" indent="0">
              <a:buNone/>
            </a:pPr>
            <a:r>
              <a:rPr lang="de-DE" sz="1600" dirty="0"/>
              <a:t>Auf dem Online-Musikportal können Künstler ihren Zuhörern Musik kostenfrei zur Verfügung stellen. Nach jedem Hören erhalten die Kunden die Möglichkeit, einen kleinen freiwilligen Betrag zu zahlen.</a:t>
            </a:r>
          </a:p>
        </p:txBody>
      </p:sp>
      <p:sp>
        <p:nvSpPr>
          <p:cNvPr id="4" name="Inhaltsplatzhalter 3">
            <a:extLst>
              <a:ext uri="{FF2B5EF4-FFF2-40B4-BE49-F238E27FC236}">
                <a16:creationId xmlns:a16="http://schemas.microsoft.com/office/drawing/2014/main" id="{BD2959C3-2872-4239-A794-06851D561A1A}"/>
              </a:ext>
            </a:extLst>
          </p:cNvPr>
          <p:cNvSpPr>
            <a:spLocks noGrp="1"/>
          </p:cNvSpPr>
          <p:nvPr>
            <p:ph sz="half" idx="14"/>
          </p:nvPr>
        </p:nvSpPr>
        <p:spPr bwMode="gray"/>
        <p:txBody>
          <a:bodyPr vert="horz" lIns="0" tIns="1980000" rIns="360000" bIns="0" rtlCol="0">
            <a:noAutofit/>
          </a:bodyPr>
          <a:lstStyle/>
          <a:p>
            <a:pPr marL="0" indent="0">
              <a:buNone/>
            </a:pPr>
            <a:r>
              <a:rPr lang="de-DE" sz="1600" dirty="0"/>
              <a:t>Humble Bundle stellt regelmäßig Computerspielbündel zum freien Download zur Verfügung. Spieler können im Gegenzug einen selbst festgelegten Betrag zahlen und werden motiviert, viel zu zahlen, da Humble Bundle einen Teil der Einnahmen spendet.</a:t>
            </a:r>
          </a:p>
        </p:txBody>
      </p:sp>
      <p:pic>
        <p:nvPicPr>
          <p:cNvPr id="33" name="Bildplatzhalter 7">
            <a:extLst>
              <a:ext uri="{FF2B5EF4-FFF2-40B4-BE49-F238E27FC236}">
                <a16:creationId xmlns:a16="http://schemas.microsoft.com/office/drawing/2014/main" id="{088B77EE-768D-C9CF-2B44-B7D275EB7BE0}"/>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Pay what you want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6914"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 unserer Leistungen und Angebote werden von den Kunden ausreichend geschätzt?</a:t>
            </a:r>
          </a:p>
          <a:p>
            <a:pPr>
              <a:lnSpc>
                <a:spcPct val="90000"/>
              </a:lnSpc>
              <a:spcAft>
                <a:spcPts val="1000"/>
              </a:spcAft>
            </a:pPr>
            <a:r>
              <a:rPr lang="de-DE" sz="1600" dirty="0">
                <a:solidFill>
                  <a:schemeClr val="bg1"/>
                </a:solidFill>
              </a:rPr>
              <a:t>Haben wir neben dem Modell auch fixe Erlösmodelle?</a:t>
            </a:r>
          </a:p>
          <a:p>
            <a:pPr>
              <a:lnSpc>
                <a:spcPct val="90000"/>
              </a:lnSpc>
              <a:spcAft>
                <a:spcPts val="1000"/>
              </a:spcAft>
            </a:pPr>
            <a:r>
              <a:rPr lang="de-DE" sz="1600" dirty="0">
                <a:solidFill>
                  <a:schemeClr val="bg1"/>
                </a:solidFill>
              </a:rPr>
              <a:t>Wie können wir mit Hilfe von sozialem Druck die Zahlungs-bereitschaft erhöhen und Trittbrettfahrer vermeiden?</a:t>
            </a:r>
          </a:p>
        </p:txBody>
      </p:sp>
      <p:sp>
        <p:nvSpPr>
          <p:cNvPr id="11" name="Inhaltsplatzhalter 25">
            <a:extLst>
              <a:ext uri="{FF2B5EF4-FFF2-40B4-BE49-F238E27FC236}">
                <a16:creationId xmlns:a16="http://schemas.microsoft.com/office/drawing/2014/main" id="{E3FDD1C8-C840-41C7-B5F6-F85D97E81F9D}"/>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Noisetrade</a:t>
            </a:r>
          </a:p>
        </p:txBody>
      </p:sp>
      <p:cxnSp>
        <p:nvCxnSpPr>
          <p:cNvPr id="13" name="Gerader Verbinder 12">
            <a:extLst>
              <a:ext uri="{FF2B5EF4-FFF2-40B4-BE49-F238E27FC236}">
                <a16:creationId xmlns:a16="http://schemas.microsoft.com/office/drawing/2014/main" id="{B701FDBF-4349-4E88-9BD2-FF64C5DDEB5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26FD3475-8812-4253-B387-31FC833D3668}"/>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Humble Bundle</a:t>
            </a:r>
          </a:p>
        </p:txBody>
      </p:sp>
      <p:cxnSp>
        <p:nvCxnSpPr>
          <p:cNvPr id="22" name="Gerader Verbinder 21">
            <a:extLst>
              <a:ext uri="{FF2B5EF4-FFF2-40B4-BE49-F238E27FC236}">
                <a16:creationId xmlns:a16="http://schemas.microsoft.com/office/drawing/2014/main" id="{6F3F004A-CC9A-4498-99B3-E0A22C995E66}"/>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5AF30C4E-369D-4B8E-B91B-7141E00D9556}"/>
              </a:ext>
            </a:extLst>
          </p:cNvPr>
          <p:cNvGrpSpPr>
            <a:grpSpLocks noChangeAspect="1"/>
          </p:cNvGrpSpPr>
          <p:nvPr/>
        </p:nvGrpSpPr>
        <p:grpSpPr bwMode="gray">
          <a:xfrm>
            <a:off x="540070" y="2191959"/>
            <a:ext cx="1080000" cy="220041"/>
            <a:chOff x="3295650" y="2867977"/>
            <a:chExt cx="5600699" cy="1141094"/>
          </a:xfrm>
        </p:grpSpPr>
        <p:sp>
          <p:nvSpPr>
            <p:cNvPr id="19" name="Freihandform: Form 18">
              <a:extLst>
                <a:ext uri="{FF2B5EF4-FFF2-40B4-BE49-F238E27FC236}">
                  <a16:creationId xmlns:a16="http://schemas.microsoft.com/office/drawing/2014/main" id="{055528EC-6553-406A-A0E3-4F96F735CA93}"/>
                </a:ext>
              </a:extLst>
            </p:cNvPr>
            <p:cNvSpPr/>
            <p:nvPr/>
          </p:nvSpPr>
          <p:spPr bwMode="gray">
            <a:xfrm>
              <a:off x="3295650" y="2887979"/>
              <a:ext cx="532447" cy="1102042"/>
            </a:xfrm>
            <a:custGeom>
              <a:avLst/>
              <a:gdLst>
                <a:gd name="connsiteX0" fmla="*/ 433388 w 532447"/>
                <a:gd name="connsiteY0" fmla="*/ 1102043 h 1102042"/>
                <a:gd name="connsiteX1" fmla="*/ 203835 w 532447"/>
                <a:gd name="connsiteY1" fmla="*/ 554355 h 1102042"/>
                <a:gd name="connsiteX2" fmla="*/ 131445 w 532447"/>
                <a:gd name="connsiteY2" fmla="*/ 369570 h 1102042"/>
                <a:gd name="connsiteX3" fmla="*/ 131445 w 532447"/>
                <a:gd name="connsiteY3" fmla="*/ 1102043 h 1102042"/>
                <a:gd name="connsiteX4" fmla="*/ 0 w 532447"/>
                <a:gd name="connsiteY4" fmla="*/ 1102043 h 1102042"/>
                <a:gd name="connsiteX5" fmla="*/ 0 w 532447"/>
                <a:gd name="connsiteY5" fmla="*/ 953 h 1102042"/>
                <a:gd name="connsiteX6" fmla="*/ 117157 w 532447"/>
                <a:gd name="connsiteY6" fmla="*/ 953 h 1102042"/>
                <a:gd name="connsiteX7" fmla="*/ 334328 w 532447"/>
                <a:gd name="connsiteY7" fmla="*/ 556260 h 1102042"/>
                <a:gd name="connsiteX8" fmla="*/ 401955 w 532447"/>
                <a:gd name="connsiteY8" fmla="*/ 742950 h 1102042"/>
                <a:gd name="connsiteX9" fmla="*/ 401955 w 532447"/>
                <a:gd name="connsiteY9" fmla="*/ 0 h 1102042"/>
                <a:gd name="connsiteX10" fmla="*/ 532448 w 532447"/>
                <a:gd name="connsiteY10" fmla="*/ 0 h 1102042"/>
                <a:gd name="connsiteX11" fmla="*/ 532448 w 532447"/>
                <a:gd name="connsiteY11" fmla="*/ 1101090 h 1102042"/>
                <a:gd name="connsiteX12" fmla="*/ 433388 w 532447"/>
                <a:gd name="connsiteY12" fmla="*/ 1101090 h 110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447" h="1102042">
                  <a:moveTo>
                    <a:pt x="433388" y="1102043"/>
                  </a:moveTo>
                  <a:lnTo>
                    <a:pt x="203835" y="554355"/>
                  </a:lnTo>
                  <a:lnTo>
                    <a:pt x="131445" y="369570"/>
                  </a:lnTo>
                  <a:lnTo>
                    <a:pt x="131445" y="1102043"/>
                  </a:lnTo>
                  <a:lnTo>
                    <a:pt x="0" y="1102043"/>
                  </a:lnTo>
                  <a:lnTo>
                    <a:pt x="0" y="953"/>
                  </a:lnTo>
                  <a:lnTo>
                    <a:pt x="117157" y="953"/>
                  </a:lnTo>
                  <a:lnTo>
                    <a:pt x="334328" y="556260"/>
                  </a:lnTo>
                  <a:lnTo>
                    <a:pt x="401955" y="742950"/>
                  </a:lnTo>
                  <a:lnTo>
                    <a:pt x="401955" y="0"/>
                  </a:lnTo>
                  <a:lnTo>
                    <a:pt x="532448" y="0"/>
                  </a:lnTo>
                  <a:lnTo>
                    <a:pt x="532448" y="1101090"/>
                  </a:lnTo>
                  <a:lnTo>
                    <a:pt x="433388" y="1101090"/>
                  </a:lnTo>
                  <a:close/>
                </a:path>
              </a:pathLst>
            </a:custGeom>
            <a:solidFill>
              <a:srgbClr val="C64827"/>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329D7798-6451-48DE-BE12-6783D77924F3}"/>
                </a:ext>
              </a:extLst>
            </p:cNvPr>
            <p:cNvSpPr/>
            <p:nvPr/>
          </p:nvSpPr>
          <p:spPr bwMode="gray">
            <a:xfrm>
              <a:off x="3963352" y="2867977"/>
              <a:ext cx="519119" cy="1141094"/>
            </a:xfrm>
            <a:custGeom>
              <a:avLst/>
              <a:gdLst>
                <a:gd name="connsiteX0" fmla="*/ 260033 w 519119"/>
                <a:gd name="connsiteY0" fmla="*/ 1141095 h 1141094"/>
                <a:gd name="connsiteX1" fmla="*/ 0 w 519119"/>
                <a:gd name="connsiteY1" fmla="*/ 869633 h 1141094"/>
                <a:gd name="connsiteX2" fmla="*/ 0 w 519119"/>
                <a:gd name="connsiteY2" fmla="*/ 271462 h 1141094"/>
                <a:gd name="connsiteX3" fmla="*/ 260033 w 519119"/>
                <a:gd name="connsiteY3" fmla="*/ 0 h 1141094"/>
                <a:gd name="connsiteX4" fmla="*/ 519113 w 519119"/>
                <a:gd name="connsiteY4" fmla="*/ 271462 h 1141094"/>
                <a:gd name="connsiteX5" fmla="*/ 519113 w 519119"/>
                <a:gd name="connsiteY5" fmla="*/ 870585 h 1141094"/>
                <a:gd name="connsiteX6" fmla="*/ 260033 w 519119"/>
                <a:gd name="connsiteY6" fmla="*/ 1141095 h 1141094"/>
                <a:gd name="connsiteX7" fmla="*/ 382905 w 519119"/>
                <a:gd name="connsiteY7" fmla="*/ 256223 h 1141094"/>
                <a:gd name="connsiteX8" fmla="*/ 260985 w 519119"/>
                <a:gd name="connsiteY8" fmla="*/ 125730 h 1141094"/>
                <a:gd name="connsiteX9" fmla="*/ 139065 w 519119"/>
                <a:gd name="connsiteY9" fmla="*/ 256223 h 1141094"/>
                <a:gd name="connsiteX10" fmla="*/ 139065 w 519119"/>
                <a:gd name="connsiteY10" fmla="*/ 884873 h 1141094"/>
                <a:gd name="connsiteX11" fmla="*/ 260985 w 519119"/>
                <a:gd name="connsiteY11" fmla="*/ 1015365 h 1141094"/>
                <a:gd name="connsiteX12" fmla="*/ 382905 w 519119"/>
                <a:gd name="connsiteY12" fmla="*/ 884873 h 1141094"/>
                <a:gd name="connsiteX13" fmla="*/ 382905 w 519119"/>
                <a:gd name="connsiteY13" fmla="*/ 256223 h 11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9119" h="1141094">
                  <a:moveTo>
                    <a:pt x="260033" y="1141095"/>
                  </a:moveTo>
                  <a:cubicBezTo>
                    <a:pt x="91440" y="1141095"/>
                    <a:pt x="0" y="1026795"/>
                    <a:pt x="0" y="869633"/>
                  </a:cubicBezTo>
                  <a:lnTo>
                    <a:pt x="0" y="271462"/>
                  </a:lnTo>
                  <a:cubicBezTo>
                    <a:pt x="0" y="116205"/>
                    <a:pt x="91440" y="0"/>
                    <a:pt x="260033" y="0"/>
                  </a:cubicBezTo>
                  <a:cubicBezTo>
                    <a:pt x="428625" y="0"/>
                    <a:pt x="519113" y="116205"/>
                    <a:pt x="519113" y="271462"/>
                  </a:cubicBezTo>
                  <a:lnTo>
                    <a:pt x="519113" y="870585"/>
                  </a:lnTo>
                  <a:cubicBezTo>
                    <a:pt x="520065" y="1027748"/>
                    <a:pt x="428625" y="1141095"/>
                    <a:pt x="260033" y="1141095"/>
                  </a:cubicBezTo>
                  <a:close/>
                  <a:moveTo>
                    <a:pt x="382905" y="256223"/>
                  </a:moveTo>
                  <a:cubicBezTo>
                    <a:pt x="382905" y="181928"/>
                    <a:pt x="341948" y="125730"/>
                    <a:pt x="260985" y="125730"/>
                  </a:cubicBezTo>
                  <a:cubicBezTo>
                    <a:pt x="178118" y="125730"/>
                    <a:pt x="139065" y="181928"/>
                    <a:pt x="139065" y="256223"/>
                  </a:cubicBezTo>
                  <a:lnTo>
                    <a:pt x="139065" y="884873"/>
                  </a:lnTo>
                  <a:cubicBezTo>
                    <a:pt x="139065" y="961073"/>
                    <a:pt x="179070" y="1015365"/>
                    <a:pt x="260985" y="1015365"/>
                  </a:cubicBezTo>
                  <a:cubicBezTo>
                    <a:pt x="341948" y="1015365"/>
                    <a:pt x="382905" y="961073"/>
                    <a:pt x="382905" y="884873"/>
                  </a:cubicBezTo>
                  <a:lnTo>
                    <a:pt x="382905" y="256223"/>
                  </a:lnTo>
                  <a:close/>
                </a:path>
              </a:pathLst>
            </a:custGeom>
            <a:solidFill>
              <a:srgbClr val="C64827"/>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EB081A7A-3FDE-4122-99B4-755D05C30C76}"/>
                </a:ext>
              </a:extLst>
            </p:cNvPr>
            <p:cNvSpPr/>
            <p:nvPr/>
          </p:nvSpPr>
          <p:spPr bwMode="gray">
            <a:xfrm>
              <a:off x="4620577" y="2888932"/>
              <a:ext cx="139064" cy="1101089"/>
            </a:xfrm>
            <a:custGeom>
              <a:avLst/>
              <a:gdLst>
                <a:gd name="connsiteX0" fmla="*/ 0 w 139064"/>
                <a:gd name="connsiteY0" fmla="*/ 1101090 h 1101089"/>
                <a:gd name="connsiteX1" fmla="*/ 0 w 139064"/>
                <a:gd name="connsiteY1" fmla="*/ 0 h 1101089"/>
                <a:gd name="connsiteX2" fmla="*/ 139065 w 139064"/>
                <a:gd name="connsiteY2" fmla="*/ 0 h 1101089"/>
                <a:gd name="connsiteX3" fmla="*/ 139065 w 139064"/>
                <a:gd name="connsiteY3" fmla="*/ 1101090 h 1101089"/>
                <a:gd name="connsiteX4" fmla="*/ 0 w 139064"/>
                <a:gd name="connsiteY4" fmla="*/ 1101090 h 110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4" h="1101089">
                  <a:moveTo>
                    <a:pt x="0" y="1101090"/>
                  </a:moveTo>
                  <a:lnTo>
                    <a:pt x="0" y="0"/>
                  </a:lnTo>
                  <a:lnTo>
                    <a:pt x="139065" y="0"/>
                  </a:lnTo>
                  <a:lnTo>
                    <a:pt x="139065" y="1101090"/>
                  </a:lnTo>
                  <a:lnTo>
                    <a:pt x="0" y="1101090"/>
                  </a:lnTo>
                  <a:close/>
                </a:path>
              </a:pathLst>
            </a:custGeom>
            <a:solidFill>
              <a:srgbClr val="C64827"/>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BA9B86D1-7EDD-4D34-9BB2-DB1D2485D8B6}"/>
                </a:ext>
              </a:extLst>
            </p:cNvPr>
            <p:cNvSpPr/>
            <p:nvPr/>
          </p:nvSpPr>
          <p:spPr bwMode="gray">
            <a:xfrm>
              <a:off x="4874895" y="2867977"/>
              <a:ext cx="513397" cy="1141094"/>
            </a:xfrm>
            <a:custGeom>
              <a:avLst/>
              <a:gdLst>
                <a:gd name="connsiteX0" fmla="*/ 256222 w 513397"/>
                <a:gd name="connsiteY0" fmla="*/ 1141095 h 1141094"/>
                <a:gd name="connsiteX1" fmla="*/ 0 w 513397"/>
                <a:gd name="connsiteY1" fmla="*/ 894398 h 1141094"/>
                <a:gd name="connsiteX2" fmla="*/ 0 w 513397"/>
                <a:gd name="connsiteY2" fmla="*/ 794385 h 1141094"/>
                <a:gd name="connsiteX3" fmla="*/ 135255 w 513397"/>
                <a:gd name="connsiteY3" fmla="*/ 794385 h 1141094"/>
                <a:gd name="connsiteX4" fmla="*/ 135255 w 513397"/>
                <a:gd name="connsiteY4" fmla="*/ 880110 h 1141094"/>
                <a:gd name="connsiteX5" fmla="*/ 256222 w 513397"/>
                <a:gd name="connsiteY5" fmla="*/ 1025843 h 1141094"/>
                <a:gd name="connsiteX6" fmla="*/ 377190 w 513397"/>
                <a:gd name="connsiteY6" fmla="*/ 898208 h 1141094"/>
                <a:gd name="connsiteX7" fmla="*/ 223838 w 513397"/>
                <a:gd name="connsiteY7" fmla="*/ 620077 h 1141094"/>
                <a:gd name="connsiteX8" fmla="*/ 11430 w 513397"/>
                <a:gd name="connsiteY8" fmla="*/ 260033 h 1141094"/>
                <a:gd name="connsiteX9" fmla="*/ 260985 w 513397"/>
                <a:gd name="connsiteY9" fmla="*/ 0 h 1141094"/>
                <a:gd name="connsiteX10" fmla="*/ 505777 w 513397"/>
                <a:gd name="connsiteY10" fmla="*/ 247650 h 1141094"/>
                <a:gd name="connsiteX11" fmla="*/ 505777 w 513397"/>
                <a:gd name="connsiteY11" fmla="*/ 350520 h 1141094"/>
                <a:gd name="connsiteX12" fmla="*/ 375285 w 513397"/>
                <a:gd name="connsiteY12" fmla="*/ 350520 h 1141094"/>
                <a:gd name="connsiteX13" fmla="*/ 375285 w 513397"/>
                <a:gd name="connsiteY13" fmla="*/ 262890 h 1141094"/>
                <a:gd name="connsiteX14" fmla="*/ 258127 w 513397"/>
                <a:gd name="connsiteY14" fmla="*/ 120967 h 1141094"/>
                <a:gd name="connsiteX15" fmla="*/ 147638 w 513397"/>
                <a:gd name="connsiteY15" fmla="*/ 233362 h 1141094"/>
                <a:gd name="connsiteX16" fmla="*/ 320040 w 513397"/>
                <a:gd name="connsiteY16" fmla="*/ 521018 h 1141094"/>
                <a:gd name="connsiteX17" fmla="*/ 513397 w 513397"/>
                <a:gd name="connsiteY17" fmla="*/ 873443 h 1141094"/>
                <a:gd name="connsiteX18" fmla="*/ 256222 w 513397"/>
                <a:gd name="connsiteY18" fmla="*/ 1141095 h 114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397" h="1141094">
                  <a:moveTo>
                    <a:pt x="256222" y="1141095"/>
                  </a:moveTo>
                  <a:cubicBezTo>
                    <a:pt x="100965" y="1141095"/>
                    <a:pt x="0" y="1038225"/>
                    <a:pt x="0" y="894398"/>
                  </a:cubicBezTo>
                  <a:lnTo>
                    <a:pt x="0" y="794385"/>
                  </a:lnTo>
                  <a:lnTo>
                    <a:pt x="135255" y="794385"/>
                  </a:lnTo>
                  <a:lnTo>
                    <a:pt x="135255" y="880110"/>
                  </a:lnTo>
                  <a:cubicBezTo>
                    <a:pt x="135255" y="972502"/>
                    <a:pt x="178117" y="1025843"/>
                    <a:pt x="256222" y="1025843"/>
                  </a:cubicBezTo>
                  <a:cubicBezTo>
                    <a:pt x="337185" y="1025843"/>
                    <a:pt x="377190" y="974408"/>
                    <a:pt x="377190" y="898208"/>
                  </a:cubicBezTo>
                  <a:cubicBezTo>
                    <a:pt x="377190" y="795338"/>
                    <a:pt x="336233" y="721995"/>
                    <a:pt x="223838" y="620077"/>
                  </a:cubicBezTo>
                  <a:cubicBezTo>
                    <a:pt x="122872" y="531495"/>
                    <a:pt x="11430" y="403860"/>
                    <a:pt x="11430" y="260033"/>
                  </a:cubicBezTo>
                  <a:cubicBezTo>
                    <a:pt x="11430" y="112395"/>
                    <a:pt x="97155" y="0"/>
                    <a:pt x="260985" y="0"/>
                  </a:cubicBezTo>
                  <a:cubicBezTo>
                    <a:pt x="409575" y="0"/>
                    <a:pt x="505777" y="102870"/>
                    <a:pt x="505777" y="247650"/>
                  </a:cubicBezTo>
                  <a:lnTo>
                    <a:pt x="505777" y="350520"/>
                  </a:lnTo>
                  <a:lnTo>
                    <a:pt x="375285" y="350520"/>
                  </a:lnTo>
                  <a:lnTo>
                    <a:pt x="375285" y="262890"/>
                  </a:lnTo>
                  <a:cubicBezTo>
                    <a:pt x="375285" y="178117"/>
                    <a:pt x="339090" y="120967"/>
                    <a:pt x="258127" y="120967"/>
                  </a:cubicBezTo>
                  <a:cubicBezTo>
                    <a:pt x="185738" y="120967"/>
                    <a:pt x="147638" y="163830"/>
                    <a:pt x="147638" y="233362"/>
                  </a:cubicBezTo>
                  <a:cubicBezTo>
                    <a:pt x="147638" y="340995"/>
                    <a:pt x="190500" y="403860"/>
                    <a:pt x="320040" y="521018"/>
                  </a:cubicBezTo>
                  <a:cubicBezTo>
                    <a:pt x="447675" y="635318"/>
                    <a:pt x="513397" y="739140"/>
                    <a:pt x="513397" y="873443"/>
                  </a:cubicBezTo>
                  <a:cubicBezTo>
                    <a:pt x="513397" y="1052513"/>
                    <a:pt x="394335" y="1141095"/>
                    <a:pt x="256222" y="1141095"/>
                  </a:cubicBezTo>
                  <a:close/>
                </a:path>
              </a:pathLst>
            </a:custGeom>
            <a:solidFill>
              <a:srgbClr val="C64827"/>
            </a:solidFill>
            <a:ln w="9525" cap="flat">
              <a:noFill/>
              <a:prstDash val="solid"/>
              <a:miter/>
            </a:ln>
          </p:spPr>
          <p:txBody>
            <a:bodyPr lIns="0" tIns="0" rIns="0" bIns="0" rtlCol="0" anchor="ctr"/>
            <a:lstStyle/>
            <a:p>
              <a:endParaRPr lang="de-DE" dirty="0"/>
            </a:p>
          </p:txBody>
        </p:sp>
        <p:sp>
          <p:nvSpPr>
            <p:cNvPr id="26" name="Freihandform: Form 25">
              <a:extLst>
                <a:ext uri="{FF2B5EF4-FFF2-40B4-BE49-F238E27FC236}">
                  <a16:creationId xmlns:a16="http://schemas.microsoft.com/office/drawing/2014/main" id="{80E6268A-5508-45C6-9746-E39198D330B2}"/>
                </a:ext>
              </a:extLst>
            </p:cNvPr>
            <p:cNvSpPr/>
            <p:nvPr/>
          </p:nvSpPr>
          <p:spPr bwMode="gray">
            <a:xfrm>
              <a:off x="5505450" y="2888932"/>
              <a:ext cx="431482" cy="1101089"/>
            </a:xfrm>
            <a:custGeom>
              <a:avLst/>
              <a:gdLst>
                <a:gd name="connsiteX0" fmla="*/ 0 w 431482"/>
                <a:gd name="connsiteY0" fmla="*/ 1101090 h 1101089"/>
                <a:gd name="connsiteX1" fmla="*/ 0 w 431482"/>
                <a:gd name="connsiteY1" fmla="*/ 0 h 1101089"/>
                <a:gd name="connsiteX2" fmla="*/ 431482 w 431482"/>
                <a:gd name="connsiteY2" fmla="*/ 0 h 1101089"/>
                <a:gd name="connsiteX3" fmla="*/ 431482 w 431482"/>
                <a:gd name="connsiteY3" fmla="*/ 125730 h 1101089"/>
                <a:gd name="connsiteX4" fmla="*/ 137160 w 431482"/>
                <a:gd name="connsiteY4" fmla="*/ 125730 h 1101089"/>
                <a:gd name="connsiteX5" fmla="*/ 137160 w 431482"/>
                <a:gd name="connsiteY5" fmla="*/ 467678 h 1101089"/>
                <a:gd name="connsiteX6" fmla="*/ 350520 w 431482"/>
                <a:gd name="connsiteY6" fmla="*/ 467678 h 1101089"/>
                <a:gd name="connsiteX7" fmla="*/ 350520 w 431482"/>
                <a:gd name="connsiteY7" fmla="*/ 588645 h 1101089"/>
                <a:gd name="connsiteX8" fmla="*/ 137160 w 431482"/>
                <a:gd name="connsiteY8" fmla="*/ 588645 h 1101089"/>
                <a:gd name="connsiteX9" fmla="*/ 137160 w 431482"/>
                <a:gd name="connsiteY9" fmla="*/ 975360 h 1101089"/>
                <a:gd name="connsiteX10" fmla="*/ 431482 w 431482"/>
                <a:gd name="connsiteY10" fmla="*/ 975360 h 1101089"/>
                <a:gd name="connsiteX11" fmla="*/ 431482 w 431482"/>
                <a:gd name="connsiteY11" fmla="*/ 1101090 h 1101089"/>
                <a:gd name="connsiteX12" fmla="*/ 0 w 431482"/>
                <a:gd name="connsiteY12" fmla="*/ 1101090 h 11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82" h="1101089">
                  <a:moveTo>
                    <a:pt x="0" y="1101090"/>
                  </a:moveTo>
                  <a:lnTo>
                    <a:pt x="0" y="0"/>
                  </a:lnTo>
                  <a:lnTo>
                    <a:pt x="431482" y="0"/>
                  </a:lnTo>
                  <a:lnTo>
                    <a:pt x="431482" y="125730"/>
                  </a:lnTo>
                  <a:lnTo>
                    <a:pt x="137160" y="125730"/>
                  </a:lnTo>
                  <a:lnTo>
                    <a:pt x="137160" y="467678"/>
                  </a:lnTo>
                  <a:lnTo>
                    <a:pt x="350520" y="467678"/>
                  </a:lnTo>
                  <a:lnTo>
                    <a:pt x="350520" y="588645"/>
                  </a:lnTo>
                  <a:lnTo>
                    <a:pt x="137160" y="588645"/>
                  </a:lnTo>
                  <a:lnTo>
                    <a:pt x="137160" y="975360"/>
                  </a:lnTo>
                  <a:lnTo>
                    <a:pt x="431482" y="975360"/>
                  </a:lnTo>
                  <a:lnTo>
                    <a:pt x="431482" y="1101090"/>
                  </a:lnTo>
                  <a:lnTo>
                    <a:pt x="0" y="1101090"/>
                  </a:lnTo>
                  <a:close/>
                </a:path>
              </a:pathLst>
            </a:custGeom>
            <a:solidFill>
              <a:srgbClr val="C64827"/>
            </a:solidFill>
            <a:ln w="9525"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03E8313F-FDEC-401A-8C5F-85E03CA2ECAA}"/>
                </a:ext>
              </a:extLst>
            </p:cNvPr>
            <p:cNvSpPr/>
            <p:nvPr/>
          </p:nvSpPr>
          <p:spPr bwMode="gray">
            <a:xfrm>
              <a:off x="5998844" y="2888932"/>
              <a:ext cx="507682" cy="1101089"/>
            </a:xfrm>
            <a:custGeom>
              <a:avLst/>
              <a:gdLst>
                <a:gd name="connsiteX0" fmla="*/ 323850 w 507682"/>
                <a:gd name="connsiteY0" fmla="*/ 126683 h 1101089"/>
                <a:gd name="connsiteX1" fmla="*/ 323850 w 507682"/>
                <a:gd name="connsiteY1" fmla="*/ 1101090 h 1101089"/>
                <a:gd name="connsiteX2" fmla="*/ 186690 w 507682"/>
                <a:gd name="connsiteY2" fmla="*/ 1101090 h 1101089"/>
                <a:gd name="connsiteX3" fmla="*/ 186690 w 507682"/>
                <a:gd name="connsiteY3" fmla="*/ 126683 h 1101089"/>
                <a:gd name="connsiteX4" fmla="*/ 0 w 507682"/>
                <a:gd name="connsiteY4" fmla="*/ 126683 h 1101089"/>
                <a:gd name="connsiteX5" fmla="*/ 0 w 507682"/>
                <a:gd name="connsiteY5" fmla="*/ 0 h 1101089"/>
                <a:gd name="connsiteX6" fmla="*/ 507683 w 507682"/>
                <a:gd name="connsiteY6" fmla="*/ 0 h 1101089"/>
                <a:gd name="connsiteX7" fmla="*/ 507683 w 507682"/>
                <a:gd name="connsiteY7" fmla="*/ 127635 h 1101089"/>
                <a:gd name="connsiteX8" fmla="*/ 323850 w 507682"/>
                <a:gd name="connsiteY8" fmla="*/ 127635 h 11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82" h="1101089">
                  <a:moveTo>
                    <a:pt x="323850" y="126683"/>
                  </a:moveTo>
                  <a:lnTo>
                    <a:pt x="323850" y="1101090"/>
                  </a:lnTo>
                  <a:lnTo>
                    <a:pt x="186690" y="1101090"/>
                  </a:lnTo>
                  <a:lnTo>
                    <a:pt x="186690" y="126683"/>
                  </a:lnTo>
                  <a:lnTo>
                    <a:pt x="0" y="126683"/>
                  </a:lnTo>
                  <a:lnTo>
                    <a:pt x="0" y="0"/>
                  </a:lnTo>
                  <a:lnTo>
                    <a:pt x="507683" y="0"/>
                  </a:lnTo>
                  <a:lnTo>
                    <a:pt x="507683" y="127635"/>
                  </a:lnTo>
                  <a:lnTo>
                    <a:pt x="323850" y="127635"/>
                  </a:lnTo>
                  <a:close/>
                </a:path>
              </a:pathLst>
            </a:custGeom>
            <a:solidFill>
              <a:srgbClr val="C64827"/>
            </a:solidFill>
            <a:ln w="9525"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13C257CC-F119-4622-83C4-1DBB244A12B7}"/>
                </a:ext>
              </a:extLst>
            </p:cNvPr>
            <p:cNvSpPr/>
            <p:nvPr/>
          </p:nvSpPr>
          <p:spPr bwMode="gray">
            <a:xfrm>
              <a:off x="6600825" y="2888932"/>
              <a:ext cx="532447" cy="1111567"/>
            </a:xfrm>
            <a:custGeom>
              <a:avLst/>
              <a:gdLst>
                <a:gd name="connsiteX0" fmla="*/ 496253 w 532447"/>
                <a:gd name="connsiteY0" fmla="*/ 1110615 h 1111567"/>
                <a:gd name="connsiteX1" fmla="*/ 357188 w 532447"/>
                <a:gd name="connsiteY1" fmla="*/ 978218 h 1111567"/>
                <a:gd name="connsiteX2" fmla="*/ 357188 w 532447"/>
                <a:gd name="connsiteY2" fmla="*/ 727710 h 1111567"/>
                <a:gd name="connsiteX3" fmla="*/ 262890 w 532447"/>
                <a:gd name="connsiteY3" fmla="*/ 618173 h 1111567"/>
                <a:gd name="connsiteX4" fmla="*/ 139065 w 532447"/>
                <a:gd name="connsiteY4" fmla="*/ 618173 h 1111567"/>
                <a:gd name="connsiteX5" fmla="*/ 139065 w 532447"/>
                <a:gd name="connsiteY5" fmla="*/ 1101090 h 1111567"/>
                <a:gd name="connsiteX6" fmla="*/ 0 w 532447"/>
                <a:gd name="connsiteY6" fmla="*/ 1101090 h 1111567"/>
                <a:gd name="connsiteX7" fmla="*/ 0 w 532447"/>
                <a:gd name="connsiteY7" fmla="*/ 0 h 1111567"/>
                <a:gd name="connsiteX8" fmla="*/ 269557 w 532447"/>
                <a:gd name="connsiteY8" fmla="*/ 0 h 1111567"/>
                <a:gd name="connsiteX9" fmla="*/ 489585 w 532447"/>
                <a:gd name="connsiteY9" fmla="*/ 221932 h 1111567"/>
                <a:gd name="connsiteX10" fmla="*/ 489585 w 532447"/>
                <a:gd name="connsiteY10" fmla="*/ 388620 h 1111567"/>
                <a:gd name="connsiteX11" fmla="*/ 372428 w 532447"/>
                <a:gd name="connsiteY11" fmla="*/ 563880 h 1111567"/>
                <a:gd name="connsiteX12" fmla="*/ 494347 w 532447"/>
                <a:gd name="connsiteY12" fmla="*/ 736283 h 1111567"/>
                <a:gd name="connsiteX13" fmla="*/ 494347 w 532447"/>
                <a:gd name="connsiteY13" fmla="*/ 971550 h 1111567"/>
                <a:gd name="connsiteX14" fmla="*/ 532447 w 532447"/>
                <a:gd name="connsiteY14" fmla="*/ 1014413 h 1111567"/>
                <a:gd name="connsiteX15" fmla="*/ 532447 w 532447"/>
                <a:gd name="connsiteY15" fmla="*/ 1111568 h 1111567"/>
                <a:gd name="connsiteX16" fmla="*/ 496253 w 532447"/>
                <a:gd name="connsiteY16" fmla="*/ 1111568 h 1111567"/>
                <a:gd name="connsiteX17" fmla="*/ 352425 w 532447"/>
                <a:gd name="connsiteY17" fmla="*/ 217170 h 1111567"/>
                <a:gd name="connsiteX18" fmla="*/ 267653 w 532447"/>
                <a:gd name="connsiteY18" fmla="*/ 124777 h 1111567"/>
                <a:gd name="connsiteX19" fmla="*/ 138113 w 532447"/>
                <a:gd name="connsiteY19" fmla="*/ 124777 h 1111567"/>
                <a:gd name="connsiteX20" fmla="*/ 138113 w 532447"/>
                <a:gd name="connsiteY20" fmla="*/ 507682 h 1111567"/>
                <a:gd name="connsiteX21" fmla="*/ 253365 w 532447"/>
                <a:gd name="connsiteY21" fmla="*/ 507682 h 1111567"/>
                <a:gd name="connsiteX22" fmla="*/ 350520 w 532447"/>
                <a:gd name="connsiteY22" fmla="*/ 400050 h 1111567"/>
                <a:gd name="connsiteX23" fmla="*/ 352425 w 532447"/>
                <a:gd name="connsiteY23" fmla="*/ 217170 h 1111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447" h="1111567">
                  <a:moveTo>
                    <a:pt x="496253" y="1110615"/>
                  </a:moveTo>
                  <a:cubicBezTo>
                    <a:pt x="395288" y="1110615"/>
                    <a:pt x="357188" y="1081088"/>
                    <a:pt x="357188" y="978218"/>
                  </a:cubicBezTo>
                  <a:lnTo>
                    <a:pt x="357188" y="727710"/>
                  </a:lnTo>
                  <a:cubicBezTo>
                    <a:pt x="357188" y="661035"/>
                    <a:pt x="327660" y="618173"/>
                    <a:pt x="262890" y="618173"/>
                  </a:cubicBezTo>
                  <a:lnTo>
                    <a:pt x="139065" y="618173"/>
                  </a:lnTo>
                  <a:lnTo>
                    <a:pt x="139065" y="1101090"/>
                  </a:lnTo>
                  <a:lnTo>
                    <a:pt x="0" y="1101090"/>
                  </a:lnTo>
                  <a:lnTo>
                    <a:pt x="0" y="0"/>
                  </a:lnTo>
                  <a:lnTo>
                    <a:pt x="269557" y="0"/>
                  </a:lnTo>
                  <a:cubicBezTo>
                    <a:pt x="410528" y="0"/>
                    <a:pt x="489585" y="69533"/>
                    <a:pt x="489585" y="221932"/>
                  </a:cubicBezTo>
                  <a:lnTo>
                    <a:pt x="489585" y="388620"/>
                  </a:lnTo>
                  <a:cubicBezTo>
                    <a:pt x="489585" y="482918"/>
                    <a:pt x="460057" y="541973"/>
                    <a:pt x="372428" y="563880"/>
                  </a:cubicBezTo>
                  <a:cubicBezTo>
                    <a:pt x="458153" y="581978"/>
                    <a:pt x="494347" y="656273"/>
                    <a:pt x="494347" y="736283"/>
                  </a:cubicBezTo>
                  <a:lnTo>
                    <a:pt x="494347" y="971550"/>
                  </a:lnTo>
                  <a:cubicBezTo>
                    <a:pt x="494347" y="1001078"/>
                    <a:pt x="503872" y="1014413"/>
                    <a:pt x="532447" y="1014413"/>
                  </a:cubicBezTo>
                  <a:lnTo>
                    <a:pt x="532447" y="1111568"/>
                  </a:lnTo>
                  <a:lnTo>
                    <a:pt x="496253" y="1111568"/>
                  </a:lnTo>
                  <a:close/>
                  <a:moveTo>
                    <a:pt x="352425" y="217170"/>
                  </a:moveTo>
                  <a:cubicBezTo>
                    <a:pt x="352425" y="159068"/>
                    <a:pt x="327660" y="124777"/>
                    <a:pt x="267653" y="124777"/>
                  </a:cubicBezTo>
                  <a:lnTo>
                    <a:pt x="138113" y="124777"/>
                  </a:lnTo>
                  <a:lnTo>
                    <a:pt x="138113" y="507682"/>
                  </a:lnTo>
                  <a:lnTo>
                    <a:pt x="253365" y="507682"/>
                  </a:lnTo>
                  <a:cubicBezTo>
                    <a:pt x="314325" y="507682"/>
                    <a:pt x="350520" y="469582"/>
                    <a:pt x="350520" y="400050"/>
                  </a:cubicBezTo>
                  <a:lnTo>
                    <a:pt x="352425" y="217170"/>
                  </a:lnTo>
                  <a:close/>
                </a:path>
              </a:pathLst>
            </a:custGeom>
            <a:solidFill>
              <a:srgbClr val="C64827"/>
            </a:solidFill>
            <a:ln w="9525"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92210C87-0016-47DE-9D03-EB46BDCE7BB2}"/>
                </a:ext>
              </a:extLst>
            </p:cNvPr>
            <p:cNvSpPr/>
            <p:nvPr/>
          </p:nvSpPr>
          <p:spPr bwMode="gray">
            <a:xfrm>
              <a:off x="7171372" y="2888932"/>
              <a:ext cx="557212" cy="1101089"/>
            </a:xfrm>
            <a:custGeom>
              <a:avLst/>
              <a:gdLst>
                <a:gd name="connsiteX0" fmla="*/ 416243 w 557212"/>
                <a:gd name="connsiteY0" fmla="*/ 1101090 h 1101089"/>
                <a:gd name="connsiteX1" fmla="*/ 372428 w 557212"/>
                <a:gd name="connsiteY1" fmla="*/ 847725 h 1101089"/>
                <a:gd name="connsiteX2" fmla="*/ 177165 w 557212"/>
                <a:gd name="connsiteY2" fmla="*/ 847725 h 1101089"/>
                <a:gd name="connsiteX3" fmla="*/ 130493 w 557212"/>
                <a:gd name="connsiteY3" fmla="*/ 1101090 h 1101089"/>
                <a:gd name="connsiteX4" fmla="*/ 0 w 557212"/>
                <a:gd name="connsiteY4" fmla="*/ 1101090 h 1101089"/>
                <a:gd name="connsiteX5" fmla="*/ 206693 w 557212"/>
                <a:gd name="connsiteY5" fmla="*/ 0 h 1101089"/>
                <a:gd name="connsiteX6" fmla="*/ 352425 w 557212"/>
                <a:gd name="connsiteY6" fmla="*/ 0 h 1101089"/>
                <a:gd name="connsiteX7" fmla="*/ 557213 w 557212"/>
                <a:gd name="connsiteY7" fmla="*/ 1101090 h 1101089"/>
                <a:gd name="connsiteX8" fmla="*/ 416243 w 557212"/>
                <a:gd name="connsiteY8" fmla="*/ 1101090 h 1101089"/>
                <a:gd name="connsiteX9" fmla="*/ 276225 w 557212"/>
                <a:gd name="connsiteY9" fmla="*/ 254318 h 1101089"/>
                <a:gd name="connsiteX10" fmla="*/ 199072 w 557212"/>
                <a:gd name="connsiteY10" fmla="*/ 725805 h 1101089"/>
                <a:gd name="connsiteX11" fmla="*/ 351472 w 557212"/>
                <a:gd name="connsiteY11" fmla="*/ 725805 h 1101089"/>
                <a:gd name="connsiteX12" fmla="*/ 276225 w 557212"/>
                <a:gd name="connsiteY12" fmla="*/ 254318 h 11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7212" h="1101089">
                  <a:moveTo>
                    <a:pt x="416243" y="1101090"/>
                  </a:moveTo>
                  <a:lnTo>
                    <a:pt x="372428" y="847725"/>
                  </a:lnTo>
                  <a:lnTo>
                    <a:pt x="177165" y="847725"/>
                  </a:lnTo>
                  <a:lnTo>
                    <a:pt x="130493" y="1101090"/>
                  </a:lnTo>
                  <a:lnTo>
                    <a:pt x="0" y="1101090"/>
                  </a:lnTo>
                  <a:lnTo>
                    <a:pt x="206693" y="0"/>
                  </a:lnTo>
                  <a:lnTo>
                    <a:pt x="352425" y="0"/>
                  </a:lnTo>
                  <a:lnTo>
                    <a:pt x="557213" y="1101090"/>
                  </a:lnTo>
                  <a:lnTo>
                    <a:pt x="416243" y="1101090"/>
                  </a:lnTo>
                  <a:close/>
                  <a:moveTo>
                    <a:pt x="276225" y="254318"/>
                  </a:moveTo>
                  <a:lnTo>
                    <a:pt x="199072" y="725805"/>
                  </a:lnTo>
                  <a:lnTo>
                    <a:pt x="351472" y="725805"/>
                  </a:lnTo>
                  <a:lnTo>
                    <a:pt x="276225" y="254318"/>
                  </a:lnTo>
                  <a:close/>
                </a:path>
              </a:pathLst>
            </a:custGeom>
            <a:solidFill>
              <a:srgbClr val="C64827"/>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3E2C4DF4-01A5-44F6-9E4B-1EFB0CE296B6}"/>
                </a:ext>
              </a:extLst>
            </p:cNvPr>
            <p:cNvSpPr/>
            <p:nvPr/>
          </p:nvSpPr>
          <p:spPr bwMode="gray">
            <a:xfrm>
              <a:off x="7816215" y="2888932"/>
              <a:ext cx="510548" cy="1101089"/>
            </a:xfrm>
            <a:custGeom>
              <a:avLst/>
              <a:gdLst>
                <a:gd name="connsiteX0" fmla="*/ 262890 w 510548"/>
                <a:gd name="connsiteY0" fmla="*/ 1101090 h 1101089"/>
                <a:gd name="connsiteX1" fmla="*/ 0 w 510548"/>
                <a:gd name="connsiteY1" fmla="*/ 1101090 h 1101089"/>
                <a:gd name="connsiteX2" fmla="*/ 0 w 510548"/>
                <a:gd name="connsiteY2" fmla="*/ 0 h 1101089"/>
                <a:gd name="connsiteX3" fmla="*/ 262890 w 510548"/>
                <a:gd name="connsiteY3" fmla="*/ 0 h 1101089"/>
                <a:gd name="connsiteX4" fmla="*/ 510540 w 510548"/>
                <a:gd name="connsiteY4" fmla="*/ 269557 h 1101089"/>
                <a:gd name="connsiteX5" fmla="*/ 510540 w 510548"/>
                <a:gd name="connsiteY5" fmla="*/ 831533 h 1101089"/>
                <a:gd name="connsiteX6" fmla="*/ 262890 w 510548"/>
                <a:gd name="connsiteY6" fmla="*/ 1101090 h 1101089"/>
                <a:gd name="connsiteX7" fmla="*/ 373380 w 510548"/>
                <a:gd name="connsiteY7" fmla="*/ 269557 h 1101089"/>
                <a:gd name="connsiteX8" fmla="*/ 256222 w 510548"/>
                <a:gd name="connsiteY8" fmla="*/ 128587 h 1101089"/>
                <a:gd name="connsiteX9" fmla="*/ 139065 w 510548"/>
                <a:gd name="connsiteY9" fmla="*/ 128587 h 1101089"/>
                <a:gd name="connsiteX10" fmla="*/ 139065 w 510548"/>
                <a:gd name="connsiteY10" fmla="*/ 972503 h 1101089"/>
                <a:gd name="connsiteX11" fmla="*/ 256222 w 510548"/>
                <a:gd name="connsiteY11" fmla="*/ 972503 h 1101089"/>
                <a:gd name="connsiteX12" fmla="*/ 373380 w 510548"/>
                <a:gd name="connsiteY12" fmla="*/ 833438 h 1101089"/>
                <a:gd name="connsiteX13" fmla="*/ 373380 w 510548"/>
                <a:gd name="connsiteY13" fmla="*/ 269557 h 11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548" h="1101089">
                  <a:moveTo>
                    <a:pt x="262890" y="1101090"/>
                  </a:moveTo>
                  <a:lnTo>
                    <a:pt x="0" y="1101090"/>
                  </a:lnTo>
                  <a:lnTo>
                    <a:pt x="0" y="0"/>
                  </a:lnTo>
                  <a:lnTo>
                    <a:pt x="262890" y="0"/>
                  </a:lnTo>
                  <a:cubicBezTo>
                    <a:pt x="436245" y="0"/>
                    <a:pt x="510540" y="107633"/>
                    <a:pt x="510540" y="269557"/>
                  </a:cubicBezTo>
                  <a:lnTo>
                    <a:pt x="510540" y="831533"/>
                  </a:lnTo>
                  <a:cubicBezTo>
                    <a:pt x="511492" y="993458"/>
                    <a:pt x="436245" y="1101090"/>
                    <a:pt x="262890" y="1101090"/>
                  </a:cubicBezTo>
                  <a:close/>
                  <a:moveTo>
                    <a:pt x="373380" y="269557"/>
                  </a:moveTo>
                  <a:cubicBezTo>
                    <a:pt x="373380" y="177165"/>
                    <a:pt x="338137" y="128587"/>
                    <a:pt x="256222" y="128587"/>
                  </a:cubicBezTo>
                  <a:lnTo>
                    <a:pt x="139065" y="128587"/>
                  </a:lnTo>
                  <a:lnTo>
                    <a:pt x="139065" y="972503"/>
                  </a:lnTo>
                  <a:lnTo>
                    <a:pt x="256222" y="972503"/>
                  </a:lnTo>
                  <a:cubicBezTo>
                    <a:pt x="339090" y="972503"/>
                    <a:pt x="373380" y="924878"/>
                    <a:pt x="373380" y="833438"/>
                  </a:cubicBezTo>
                  <a:lnTo>
                    <a:pt x="373380" y="269557"/>
                  </a:lnTo>
                  <a:close/>
                </a:path>
              </a:pathLst>
            </a:custGeom>
            <a:solidFill>
              <a:srgbClr val="C64827"/>
            </a:solidFill>
            <a:ln w="9525"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BBDCF04B-9191-406B-A379-627392F804AA}"/>
                </a:ext>
              </a:extLst>
            </p:cNvPr>
            <p:cNvSpPr/>
            <p:nvPr/>
          </p:nvSpPr>
          <p:spPr bwMode="gray">
            <a:xfrm>
              <a:off x="8464867" y="2888932"/>
              <a:ext cx="431482" cy="1101089"/>
            </a:xfrm>
            <a:custGeom>
              <a:avLst/>
              <a:gdLst>
                <a:gd name="connsiteX0" fmla="*/ 0 w 431482"/>
                <a:gd name="connsiteY0" fmla="*/ 1101090 h 1101089"/>
                <a:gd name="connsiteX1" fmla="*/ 0 w 431482"/>
                <a:gd name="connsiteY1" fmla="*/ 0 h 1101089"/>
                <a:gd name="connsiteX2" fmla="*/ 431482 w 431482"/>
                <a:gd name="connsiteY2" fmla="*/ 0 h 1101089"/>
                <a:gd name="connsiteX3" fmla="*/ 431482 w 431482"/>
                <a:gd name="connsiteY3" fmla="*/ 125730 h 1101089"/>
                <a:gd name="connsiteX4" fmla="*/ 137160 w 431482"/>
                <a:gd name="connsiteY4" fmla="*/ 125730 h 1101089"/>
                <a:gd name="connsiteX5" fmla="*/ 137160 w 431482"/>
                <a:gd name="connsiteY5" fmla="*/ 467678 h 1101089"/>
                <a:gd name="connsiteX6" fmla="*/ 350520 w 431482"/>
                <a:gd name="connsiteY6" fmla="*/ 467678 h 1101089"/>
                <a:gd name="connsiteX7" fmla="*/ 350520 w 431482"/>
                <a:gd name="connsiteY7" fmla="*/ 588645 h 1101089"/>
                <a:gd name="connsiteX8" fmla="*/ 137160 w 431482"/>
                <a:gd name="connsiteY8" fmla="*/ 588645 h 1101089"/>
                <a:gd name="connsiteX9" fmla="*/ 137160 w 431482"/>
                <a:gd name="connsiteY9" fmla="*/ 975360 h 1101089"/>
                <a:gd name="connsiteX10" fmla="*/ 431482 w 431482"/>
                <a:gd name="connsiteY10" fmla="*/ 975360 h 1101089"/>
                <a:gd name="connsiteX11" fmla="*/ 431482 w 431482"/>
                <a:gd name="connsiteY11" fmla="*/ 1101090 h 1101089"/>
                <a:gd name="connsiteX12" fmla="*/ 0 w 431482"/>
                <a:gd name="connsiteY12" fmla="*/ 1101090 h 11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482" h="1101089">
                  <a:moveTo>
                    <a:pt x="0" y="1101090"/>
                  </a:moveTo>
                  <a:lnTo>
                    <a:pt x="0" y="0"/>
                  </a:lnTo>
                  <a:lnTo>
                    <a:pt x="431482" y="0"/>
                  </a:lnTo>
                  <a:lnTo>
                    <a:pt x="431482" y="125730"/>
                  </a:lnTo>
                  <a:lnTo>
                    <a:pt x="137160" y="125730"/>
                  </a:lnTo>
                  <a:lnTo>
                    <a:pt x="137160" y="467678"/>
                  </a:lnTo>
                  <a:lnTo>
                    <a:pt x="350520" y="467678"/>
                  </a:lnTo>
                  <a:lnTo>
                    <a:pt x="350520" y="588645"/>
                  </a:lnTo>
                  <a:lnTo>
                    <a:pt x="137160" y="588645"/>
                  </a:lnTo>
                  <a:lnTo>
                    <a:pt x="137160" y="975360"/>
                  </a:lnTo>
                  <a:lnTo>
                    <a:pt x="431482" y="975360"/>
                  </a:lnTo>
                  <a:lnTo>
                    <a:pt x="431482" y="1101090"/>
                  </a:lnTo>
                  <a:lnTo>
                    <a:pt x="0" y="1101090"/>
                  </a:lnTo>
                  <a:close/>
                </a:path>
              </a:pathLst>
            </a:custGeom>
            <a:solidFill>
              <a:srgbClr val="C64827"/>
            </a:solidFill>
            <a:ln w="9525" cap="flat">
              <a:noFill/>
              <a:prstDash val="solid"/>
              <a:miter/>
            </a:ln>
          </p:spPr>
          <p:txBody>
            <a:bodyPr lIns="0" tIns="0" rIns="0" bIns="0" rtlCol="0" anchor="ctr"/>
            <a:lstStyle/>
            <a:p>
              <a:endParaRPr lang="de-DE" dirty="0"/>
            </a:p>
          </p:txBody>
        </p:sp>
      </p:grpSp>
      <p:pic>
        <p:nvPicPr>
          <p:cNvPr id="34" name="Grafik 33">
            <a:extLst>
              <a:ext uri="{FF2B5EF4-FFF2-40B4-BE49-F238E27FC236}">
                <a16:creationId xmlns:a16="http://schemas.microsoft.com/office/drawing/2014/main" id="{BF8EFD06-662C-4D4D-B8CA-8112DF5285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gray">
          <a:xfrm>
            <a:off x="4388971" y="2202000"/>
            <a:ext cx="1260000" cy="210000"/>
          </a:xfrm>
          <a:prstGeom prst="rect">
            <a:avLst/>
          </a:prstGeom>
        </p:spPr>
      </p:pic>
      <p:grpSp>
        <p:nvGrpSpPr>
          <p:cNvPr id="35" name="Gruppieren 34">
            <a:extLst>
              <a:ext uri="{FF2B5EF4-FFF2-40B4-BE49-F238E27FC236}">
                <a16:creationId xmlns:a16="http://schemas.microsoft.com/office/drawing/2014/main" id="{15AD9049-A299-161F-F997-0EFA871A3AD0}"/>
              </a:ext>
            </a:extLst>
          </p:cNvPr>
          <p:cNvGrpSpPr/>
          <p:nvPr/>
        </p:nvGrpSpPr>
        <p:grpSpPr bwMode="gray">
          <a:xfrm>
            <a:off x="5200117" y="6241200"/>
            <a:ext cx="1791767" cy="252000"/>
            <a:chOff x="10011075" y="6241200"/>
            <a:chExt cx="1791767" cy="252000"/>
          </a:xfrm>
        </p:grpSpPr>
        <p:sp>
          <p:nvSpPr>
            <p:cNvPr id="36" name="Fußzeile">
              <a:extLst>
                <a:ext uri="{FF2B5EF4-FFF2-40B4-BE49-F238E27FC236}">
                  <a16:creationId xmlns:a16="http://schemas.microsoft.com/office/drawing/2014/main" id="{BE3036EF-68DD-73D7-E337-13DF64BAD15C}"/>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5"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7" name="ICON">
              <a:hlinkClick r:id="rId5" action="ppaction://hlinksldjump"/>
              <a:extLst>
                <a:ext uri="{FF2B5EF4-FFF2-40B4-BE49-F238E27FC236}">
                  <a16:creationId xmlns:a16="http://schemas.microsoft.com/office/drawing/2014/main" id="{B71CC713-78E6-6785-5389-A70B2341607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71431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21" name="Inhaltsplatzhalter 20">
            <a:extLst>
              <a:ext uri="{FF2B5EF4-FFF2-40B4-BE49-F238E27FC236}">
                <a16:creationId xmlns:a16="http://schemas.microsoft.com/office/drawing/2014/main" id="{5906E149-EA88-412D-88FA-AC864034C904}"/>
              </a:ext>
            </a:extLst>
          </p:cNvPr>
          <p:cNvSpPr>
            <a:spLocks noGrp="1"/>
          </p:cNvSpPr>
          <p:nvPr>
            <p:ph sz="half" idx="2"/>
          </p:nvPr>
        </p:nvSpPr>
        <p:spPr bwMode="gray"/>
        <p:txBody>
          <a:bodyPr anchor="ctr" anchorCtr="0"/>
          <a:lstStyle/>
          <a:p>
            <a:pPr marL="0" indent="0">
              <a:buNone/>
            </a:pPr>
            <a:r>
              <a:rPr lang="de-DE" sz="1800" dirty="0"/>
              <a:t>Peer-to-Peer-Transaktionen beschreiben den Austausch von Gütern und Dienstleistungen zwischen Privatpersonen.</a:t>
            </a:r>
          </a:p>
          <a:p>
            <a:pPr marL="0" indent="0">
              <a:buNone/>
            </a:pPr>
            <a:r>
              <a:rPr lang="de-DE" sz="1800" b="1" dirty="0">
                <a:solidFill>
                  <a:schemeClr val="accent6"/>
                </a:solidFill>
                <a:latin typeface="+mj-lt"/>
              </a:rPr>
              <a:t>Als Unternehmen bietet dieses Modell die Chance, sich als Mittler einzuschalten und durch Transaktionsgebühren oder Spenden zu finanzieren.</a:t>
            </a:r>
          </a:p>
          <a:p>
            <a:pPr marL="0" indent="0">
              <a:buNone/>
            </a:pPr>
            <a:r>
              <a:rPr lang="de-DE" sz="1800" dirty="0"/>
              <a:t>Das Unternehmen muss dabei eine vertrauenswürdige Plattform etablieren.</a:t>
            </a:r>
          </a:p>
          <a:p>
            <a:pPr marL="0" indent="0">
              <a:buNone/>
            </a:pPr>
            <a:r>
              <a:rPr lang="de-DE" sz="1800" dirty="0"/>
              <a:t>In Verbindung mit Online-Communities funktioniert das Modell besonders gut, da mit jedem neuen Nutzer die Attraktivität für potentielle neue Nutzer steigt.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Peer to Peer</a:t>
            </a:r>
          </a:p>
        </p:txBody>
      </p:sp>
      <p:grpSp>
        <p:nvGrpSpPr>
          <p:cNvPr id="217" name="Gruppieren 216">
            <a:extLst>
              <a:ext uri="{FF2B5EF4-FFF2-40B4-BE49-F238E27FC236}">
                <a16:creationId xmlns:a16="http://schemas.microsoft.com/office/drawing/2014/main" id="{798CD361-92EF-435B-08D8-BF02330EDDEF}"/>
              </a:ext>
            </a:extLst>
          </p:cNvPr>
          <p:cNvGrpSpPr/>
          <p:nvPr/>
        </p:nvGrpSpPr>
        <p:grpSpPr bwMode="gray">
          <a:xfrm>
            <a:off x="5200117" y="6241200"/>
            <a:ext cx="1791767" cy="252000"/>
            <a:chOff x="10011075" y="6241200"/>
            <a:chExt cx="1791767" cy="252000"/>
          </a:xfrm>
        </p:grpSpPr>
        <p:sp>
          <p:nvSpPr>
            <p:cNvPr id="240" name="Fußzeile">
              <a:extLst>
                <a:ext uri="{FF2B5EF4-FFF2-40B4-BE49-F238E27FC236}">
                  <a16:creationId xmlns:a16="http://schemas.microsoft.com/office/drawing/2014/main" id="{E93AE3D9-37D4-2312-EB02-3592425EC0D1}"/>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41" name="ICON">
              <a:hlinkClick r:id="rId2" action="ppaction://hlinksldjump"/>
              <a:extLst>
                <a:ext uri="{FF2B5EF4-FFF2-40B4-BE49-F238E27FC236}">
                  <a16:creationId xmlns:a16="http://schemas.microsoft.com/office/drawing/2014/main" id="{7F56B345-B838-777F-39CC-8D1E398BC675}"/>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95" name="Gruppieren 94">
            <a:extLst>
              <a:ext uri="{FF2B5EF4-FFF2-40B4-BE49-F238E27FC236}">
                <a16:creationId xmlns:a16="http://schemas.microsoft.com/office/drawing/2014/main" id="{3F994E41-440A-4C04-682A-7DCAC2AD0545}"/>
              </a:ext>
            </a:extLst>
          </p:cNvPr>
          <p:cNvGrpSpPr/>
          <p:nvPr/>
        </p:nvGrpSpPr>
        <p:grpSpPr bwMode="gray">
          <a:xfrm>
            <a:off x="652724" y="2861825"/>
            <a:ext cx="3191092" cy="2835921"/>
            <a:chOff x="652724" y="2861825"/>
            <a:chExt cx="3191092" cy="2835921"/>
          </a:xfrm>
        </p:grpSpPr>
        <p:grpSp>
          <p:nvGrpSpPr>
            <p:cNvPr id="6" name="Gruppieren 5">
              <a:extLst>
                <a:ext uri="{FF2B5EF4-FFF2-40B4-BE49-F238E27FC236}">
                  <a16:creationId xmlns:a16="http://schemas.microsoft.com/office/drawing/2014/main" id="{4DCA38C3-4A9E-7B52-A08A-DABC02B49DF6}"/>
                </a:ext>
              </a:extLst>
            </p:cNvPr>
            <p:cNvGrpSpPr>
              <a:grpSpLocks noChangeAspect="1"/>
            </p:cNvGrpSpPr>
            <p:nvPr/>
          </p:nvGrpSpPr>
          <p:grpSpPr bwMode="gray">
            <a:xfrm>
              <a:off x="652724" y="2861825"/>
              <a:ext cx="540000" cy="540000"/>
              <a:chOff x="2051728" y="2741107"/>
              <a:chExt cx="540000" cy="540000"/>
            </a:xfrm>
          </p:grpSpPr>
          <p:sp>
            <p:nvSpPr>
              <p:cNvPr id="246" name="Ellipse 245">
                <a:extLst>
                  <a:ext uri="{FF2B5EF4-FFF2-40B4-BE49-F238E27FC236}">
                    <a16:creationId xmlns:a16="http://schemas.microsoft.com/office/drawing/2014/main" id="{570C8E94-7479-38CC-0FC5-DBE3D99B585D}"/>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45" name="ICON">
                <a:extLst>
                  <a:ext uri="{FF2B5EF4-FFF2-40B4-BE49-F238E27FC236}">
                    <a16:creationId xmlns:a16="http://schemas.microsoft.com/office/drawing/2014/main" id="{94A098AE-5BC5-27FF-11A5-68FB4376DC4C}"/>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50" name="Gruppieren 249">
              <a:extLst>
                <a:ext uri="{FF2B5EF4-FFF2-40B4-BE49-F238E27FC236}">
                  <a16:creationId xmlns:a16="http://schemas.microsoft.com/office/drawing/2014/main" id="{767F2B4E-646E-0CCC-78CF-E22FF68942D1}"/>
                </a:ext>
              </a:extLst>
            </p:cNvPr>
            <p:cNvGrpSpPr>
              <a:grpSpLocks noChangeAspect="1"/>
            </p:cNvGrpSpPr>
            <p:nvPr/>
          </p:nvGrpSpPr>
          <p:grpSpPr bwMode="gray">
            <a:xfrm>
              <a:off x="3303816" y="2861825"/>
              <a:ext cx="540000" cy="540000"/>
              <a:chOff x="2051728" y="2741107"/>
              <a:chExt cx="540000" cy="540000"/>
            </a:xfrm>
          </p:grpSpPr>
          <p:sp>
            <p:nvSpPr>
              <p:cNvPr id="253" name="Ellipse 252">
                <a:extLst>
                  <a:ext uri="{FF2B5EF4-FFF2-40B4-BE49-F238E27FC236}">
                    <a16:creationId xmlns:a16="http://schemas.microsoft.com/office/drawing/2014/main" id="{76A52606-14B7-D8BF-9B65-5D02549679A6}"/>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54" name="ICON">
                <a:extLst>
                  <a:ext uri="{FF2B5EF4-FFF2-40B4-BE49-F238E27FC236}">
                    <a16:creationId xmlns:a16="http://schemas.microsoft.com/office/drawing/2014/main" id="{8561F520-0537-FC75-C456-8D8519F480EC}"/>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56" name="Gruppieren 255">
              <a:extLst>
                <a:ext uri="{FF2B5EF4-FFF2-40B4-BE49-F238E27FC236}">
                  <a16:creationId xmlns:a16="http://schemas.microsoft.com/office/drawing/2014/main" id="{BC50A021-FB37-537F-8A9F-10CEEAAE04E7}"/>
                </a:ext>
              </a:extLst>
            </p:cNvPr>
            <p:cNvGrpSpPr>
              <a:grpSpLocks noChangeAspect="1"/>
            </p:cNvGrpSpPr>
            <p:nvPr/>
          </p:nvGrpSpPr>
          <p:grpSpPr bwMode="gray">
            <a:xfrm>
              <a:off x="1978275" y="5157746"/>
              <a:ext cx="540000" cy="540000"/>
              <a:chOff x="2051728" y="2741107"/>
              <a:chExt cx="540000" cy="540000"/>
            </a:xfrm>
          </p:grpSpPr>
          <p:sp>
            <p:nvSpPr>
              <p:cNvPr id="257" name="Ellipse 256">
                <a:extLst>
                  <a:ext uri="{FF2B5EF4-FFF2-40B4-BE49-F238E27FC236}">
                    <a16:creationId xmlns:a16="http://schemas.microsoft.com/office/drawing/2014/main" id="{727016A7-9D00-2FA9-FD5A-744D49A5BB32}"/>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58" name="ICON">
                <a:extLst>
                  <a:ext uri="{FF2B5EF4-FFF2-40B4-BE49-F238E27FC236}">
                    <a16:creationId xmlns:a16="http://schemas.microsoft.com/office/drawing/2014/main" id="{418282D3-5A20-0BA4-728A-001F81F7F43C}"/>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243" name="Textfeld 242">
              <a:extLst>
                <a:ext uri="{FF2B5EF4-FFF2-40B4-BE49-F238E27FC236}">
                  <a16:creationId xmlns:a16="http://schemas.microsoft.com/office/drawing/2014/main" id="{46AF3842-F5DE-283F-8AE9-89D1F056D32E}"/>
                </a:ext>
              </a:extLst>
            </p:cNvPr>
            <p:cNvSpPr txBox="1">
              <a:spLocks noChangeAspect="1"/>
            </p:cNvSpPr>
            <p:nvPr/>
          </p:nvSpPr>
          <p:spPr bwMode="gray">
            <a:xfrm>
              <a:off x="1528275" y="3177130"/>
              <a:ext cx="1440000" cy="1440000"/>
            </a:xfrm>
            <a:prstGeom prst="ellipse">
              <a:avLst/>
            </a:prstGeom>
            <a:solidFill>
              <a:schemeClr val="bg1">
                <a:lumMod val="95000"/>
              </a:schemeClr>
            </a:solidFill>
          </p:spPr>
          <p:txBody>
            <a:bodyPr wrap="none" lIns="0" tIns="0" rIns="0" bIns="0" rtlCol="0" anchor="ctr" anchorCtr="0">
              <a:noAutofit/>
            </a:bodyPr>
            <a:lstStyle/>
            <a:p>
              <a:pPr algn="ctr">
                <a:lnSpc>
                  <a:spcPct val="90000"/>
                </a:lnSpc>
                <a:spcAft>
                  <a:spcPts val="1000"/>
                </a:spcAft>
              </a:pPr>
              <a:r>
                <a:rPr lang="de-DE" sz="1000" b="1" dirty="0">
                  <a:solidFill>
                    <a:schemeClr val="accent6"/>
                  </a:solidFill>
                  <a:latin typeface="+mj-lt"/>
                </a:rPr>
                <a:t>BlackBox</a:t>
              </a:r>
              <a:br>
                <a:rPr lang="de-DE" sz="1000" b="1" dirty="0">
                  <a:solidFill>
                    <a:schemeClr val="accent6"/>
                  </a:solidFill>
                  <a:latin typeface="+mj-lt"/>
                </a:rPr>
              </a:br>
              <a:r>
                <a:rPr lang="de-DE" sz="1000" b="1" dirty="0">
                  <a:solidFill>
                    <a:schemeClr val="accent6"/>
                  </a:solidFill>
                  <a:latin typeface="+mj-lt"/>
                </a:rPr>
                <a:t>Unsicherheit private</a:t>
              </a:r>
              <a:br>
                <a:rPr lang="de-DE" sz="1000" b="1" dirty="0">
                  <a:solidFill>
                    <a:schemeClr val="accent6"/>
                  </a:solidFill>
                  <a:latin typeface="+mj-lt"/>
                </a:rPr>
              </a:br>
              <a:r>
                <a:rPr lang="de-DE" sz="1000" b="1" dirty="0">
                  <a:solidFill>
                    <a:schemeClr val="accent6"/>
                  </a:solidFill>
                  <a:latin typeface="+mj-lt"/>
                </a:rPr>
                <a:t> Transaktionen</a:t>
              </a:r>
              <a:br>
                <a:rPr lang="de-DE" sz="1000" b="1" dirty="0">
                  <a:solidFill>
                    <a:schemeClr val="accent6"/>
                  </a:solidFill>
                  <a:latin typeface="+mj-lt"/>
                </a:rPr>
              </a:br>
              <a:r>
                <a:rPr lang="de-DE" sz="1000" b="1" dirty="0">
                  <a:solidFill>
                    <a:schemeClr val="accent6"/>
                  </a:solidFill>
                  <a:latin typeface="+mj-lt"/>
                </a:rPr>
                <a:t>eventuell fehlendes </a:t>
              </a:r>
              <a:br>
                <a:rPr lang="de-DE" sz="1000" b="1" dirty="0">
                  <a:solidFill>
                    <a:schemeClr val="accent6"/>
                  </a:solidFill>
                  <a:latin typeface="+mj-lt"/>
                </a:rPr>
              </a:br>
              <a:r>
                <a:rPr lang="de-DE" sz="1000" b="1" dirty="0">
                  <a:solidFill>
                    <a:schemeClr val="accent6"/>
                  </a:solidFill>
                  <a:latin typeface="+mj-lt"/>
                </a:rPr>
                <a:t>Vertrauen</a:t>
              </a:r>
            </a:p>
          </p:txBody>
        </p:sp>
        <p:grpSp>
          <p:nvGrpSpPr>
            <p:cNvPr id="81" name="Gruppieren 80">
              <a:extLst>
                <a:ext uri="{FF2B5EF4-FFF2-40B4-BE49-F238E27FC236}">
                  <a16:creationId xmlns:a16="http://schemas.microsoft.com/office/drawing/2014/main" id="{E889E0C5-89B1-ADD9-EBCC-48BA7F5F6F38}"/>
                </a:ext>
              </a:extLst>
            </p:cNvPr>
            <p:cNvGrpSpPr>
              <a:grpSpLocks noChangeAspect="1"/>
            </p:cNvGrpSpPr>
            <p:nvPr/>
          </p:nvGrpSpPr>
          <p:grpSpPr bwMode="gray">
            <a:xfrm>
              <a:off x="1219940" y="3303422"/>
              <a:ext cx="2056662" cy="1781128"/>
              <a:chOff x="1219940" y="3303422"/>
              <a:chExt cx="2056662" cy="1781128"/>
            </a:xfrm>
          </p:grpSpPr>
          <p:cxnSp>
            <p:nvCxnSpPr>
              <p:cNvPr id="289" name="Gerader Verbinder 288">
                <a:extLst>
                  <a:ext uri="{FF2B5EF4-FFF2-40B4-BE49-F238E27FC236}">
                    <a16:creationId xmlns:a16="http://schemas.microsoft.com/office/drawing/2014/main" id="{69967588-2B64-0E7C-F63B-298FFC489C46}"/>
                  </a:ext>
                </a:extLst>
              </p:cNvPr>
              <p:cNvCxnSpPr>
                <a:cxnSpLocks/>
              </p:cNvCxnSpPr>
              <p:nvPr/>
            </p:nvCxnSpPr>
            <p:spPr bwMode="gray">
              <a:xfrm>
                <a:off x="1219940" y="3303422"/>
                <a:ext cx="404797" cy="233708"/>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0" name="Gerader Verbinder 289">
                <a:extLst>
                  <a:ext uri="{FF2B5EF4-FFF2-40B4-BE49-F238E27FC236}">
                    <a16:creationId xmlns:a16="http://schemas.microsoft.com/office/drawing/2014/main" id="{E19648E2-459B-ACE3-C629-1550023AEA87}"/>
                  </a:ext>
                </a:extLst>
              </p:cNvPr>
              <p:cNvCxnSpPr>
                <a:cxnSpLocks/>
              </p:cNvCxnSpPr>
              <p:nvPr/>
            </p:nvCxnSpPr>
            <p:spPr bwMode="gray">
              <a:xfrm flipH="1">
                <a:off x="2871813" y="3303422"/>
                <a:ext cx="404789" cy="233708"/>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1" name="Gerader Verbinder 290">
                <a:extLst>
                  <a:ext uri="{FF2B5EF4-FFF2-40B4-BE49-F238E27FC236}">
                    <a16:creationId xmlns:a16="http://schemas.microsoft.com/office/drawing/2014/main" id="{8310B92A-1D45-C97A-7749-1796375E25BD}"/>
                  </a:ext>
                </a:extLst>
              </p:cNvPr>
              <p:cNvCxnSpPr>
                <a:cxnSpLocks/>
              </p:cNvCxnSpPr>
              <p:nvPr/>
            </p:nvCxnSpPr>
            <p:spPr bwMode="gray">
              <a:xfrm flipV="1">
                <a:off x="2248274" y="4617130"/>
                <a:ext cx="1" cy="467420"/>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97" name="Gruppieren 96">
            <a:extLst>
              <a:ext uri="{FF2B5EF4-FFF2-40B4-BE49-F238E27FC236}">
                <a16:creationId xmlns:a16="http://schemas.microsoft.com/office/drawing/2014/main" id="{66900107-9279-0D19-882E-22706A4AF97F}"/>
              </a:ext>
            </a:extLst>
          </p:cNvPr>
          <p:cNvGrpSpPr>
            <a:grpSpLocks noChangeAspect="1"/>
          </p:cNvGrpSpPr>
          <p:nvPr/>
        </p:nvGrpSpPr>
        <p:grpSpPr bwMode="gray">
          <a:xfrm>
            <a:off x="4387171" y="1512000"/>
            <a:ext cx="3416400" cy="1072800"/>
            <a:chOff x="4387171" y="1512000"/>
            <a:chExt cx="3416400" cy="1072800"/>
          </a:xfrm>
        </p:grpSpPr>
        <p:sp>
          <p:nvSpPr>
            <p:cNvPr id="10" name="Textplatzhalter 1">
              <a:extLst>
                <a:ext uri="{FF2B5EF4-FFF2-40B4-BE49-F238E27FC236}">
                  <a16:creationId xmlns:a16="http://schemas.microsoft.com/office/drawing/2014/main" id="{EC7BFA1F-880F-4F5F-B5D6-9D1FBC63F957}"/>
                </a:ext>
              </a:extLst>
            </p:cNvPr>
            <p:cNvSpPr txBox="1">
              <a:spLocks/>
            </p:cNvSpPr>
            <p:nvPr/>
          </p:nvSpPr>
          <p:spPr bwMode="gray">
            <a:xfrm>
              <a:off x="4387171" y="1512000"/>
              <a:ext cx="3416400" cy="855958"/>
            </a:xfrm>
            <a:prstGeom prst="rect">
              <a:avLst/>
            </a:prstGeom>
            <a:noFill/>
            <a:ln>
              <a:noFill/>
            </a:ln>
          </p:spPr>
          <p:txBody>
            <a:bodyPr vert="horz" wrap="non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dirty="0">
                  <a:ln w="6350">
                    <a:noFill/>
                  </a:ln>
                  <a:solidFill>
                    <a:schemeClr val="accent1">
                      <a:lumMod val="50000"/>
                    </a:schemeClr>
                  </a:solidFill>
                  <a:latin typeface="Bebas Neue" panose="020B0506020202020201" pitchFamily="34" charset="0"/>
                </a:rPr>
                <a:t>Peer To Peer </a:t>
              </a:r>
              <a:br>
                <a:rPr lang="de-DE" dirty="0">
                  <a:ln w="6350">
                    <a:noFill/>
                  </a:ln>
                  <a:solidFill>
                    <a:schemeClr val="accent1">
                      <a:lumMod val="50000"/>
                    </a:schemeClr>
                  </a:solidFill>
                  <a:latin typeface="Bebas Neue" panose="020B0506020202020201" pitchFamily="34" charset="0"/>
                </a:rPr>
              </a:br>
              <a:r>
                <a:rPr lang="de-DE" dirty="0">
                  <a:ln w="6350">
                    <a:noFill/>
                  </a:ln>
                  <a:solidFill>
                    <a:schemeClr val="accent1">
                      <a:lumMod val="50000"/>
                    </a:schemeClr>
                  </a:solidFill>
                  <a:latin typeface="Bebas Neue" panose="020B0506020202020201" pitchFamily="34" charset="0"/>
                </a:rPr>
                <a:t>mit der Plattform </a:t>
              </a:r>
              <a:br>
                <a:rPr lang="de-DE" dirty="0">
                  <a:ln w="6350">
                    <a:noFill/>
                  </a:ln>
                  <a:solidFill>
                    <a:schemeClr val="accent1">
                      <a:lumMod val="50000"/>
                    </a:schemeClr>
                  </a:solidFill>
                  <a:latin typeface="Bebas Neue" panose="020B0506020202020201" pitchFamily="34" charset="0"/>
                </a:rPr>
              </a:br>
              <a:r>
                <a:rPr lang="de-DE" dirty="0">
                  <a:ln w="6350">
                    <a:noFill/>
                  </a:ln>
                  <a:solidFill>
                    <a:schemeClr val="accent1">
                      <a:lumMod val="50000"/>
                    </a:schemeClr>
                  </a:solidFill>
                  <a:latin typeface="Bebas Neue" panose="020B0506020202020201" pitchFamily="34" charset="0"/>
                </a:rPr>
                <a:t>des Unternehmens</a:t>
              </a:r>
            </a:p>
          </p:txBody>
        </p:sp>
        <p:cxnSp>
          <p:nvCxnSpPr>
            <p:cNvPr id="324" name="Gerader Verbinder 323">
              <a:extLst>
                <a:ext uri="{FF2B5EF4-FFF2-40B4-BE49-F238E27FC236}">
                  <a16:creationId xmlns:a16="http://schemas.microsoft.com/office/drawing/2014/main" id="{50746C03-909A-F075-4C4E-8956B403BE6B}"/>
                </a:ext>
              </a:extLst>
            </p:cNvPr>
            <p:cNvCxnSpPr/>
            <p:nvPr/>
          </p:nvCxnSpPr>
          <p:spPr bwMode="gray">
            <a:xfrm>
              <a:off x="5915371" y="25848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BDF96CF4-2290-61F6-DE20-0198A44681AA}"/>
              </a:ext>
            </a:extLst>
          </p:cNvPr>
          <p:cNvGrpSpPr>
            <a:grpSpLocks noChangeAspect="1"/>
          </p:cNvGrpSpPr>
          <p:nvPr/>
        </p:nvGrpSpPr>
        <p:grpSpPr bwMode="gray">
          <a:xfrm>
            <a:off x="540070" y="1512000"/>
            <a:ext cx="3416400" cy="1072800"/>
            <a:chOff x="540070" y="1512000"/>
            <a:chExt cx="3416400" cy="1072800"/>
          </a:xfrm>
        </p:grpSpPr>
        <p:sp>
          <p:nvSpPr>
            <p:cNvPr id="25" name="Textplatzhalter 1">
              <a:extLst>
                <a:ext uri="{FF2B5EF4-FFF2-40B4-BE49-F238E27FC236}">
                  <a16:creationId xmlns:a16="http://schemas.microsoft.com/office/drawing/2014/main" id="{F42798CF-3A5A-4155-B034-8EA077D865E9}"/>
                </a:ext>
              </a:extLst>
            </p:cNvPr>
            <p:cNvSpPr txBox="1">
              <a:spLocks/>
            </p:cNvSpPr>
            <p:nvPr/>
          </p:nvSpPr>
          <p:spPr bwMode="gray">
            <a:xfrm>
              <a:off x="540070" y="1512000"/>
              <a:ext cx="3416400" cy="855958"/>
            </a:xfrm>
            <a:prstGeom prst="rect">
              <a:avLst/>
            </a:prstGeom>
            <a:noFill/>
            <a:ln>
              <a:noFill/>
            </a:ln>
          </p:spPr>
          <p:txBody>
            <a:bodyPr vert="horz" wrap="non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dirty="0">
                  <a:ln w="6350">
                    <a:noFill/>
                  </a:ln>
                  <a:solidFill>
                    <a:schemeClr val="accent1">
                      <a:lumMod val="50000"/>
                    </a:schemeClr>
                  </a:solidFill>
                  <a:latin typeface="Bebas Neue" panose="020B0506020202020201" pitchFamily="34" charset="0"/>
                </a:rPr>
                <a:t>Peer-To-Peer </a:t>
              </a:r>
              <a:br>
                <a:rPr lang="de-DE" dirty="0">
                  <a:ln w="6350">
                    <a:noFill/>
                  </a:ln>
                  <a:solidFill>
                    <a:schemeClr val="accent1">
                      <a:lumMod val="50000"/>
                    </a:schemeClr>
                  </a:solidFill>
                  <a:latin typeface="Bebas Neue" panose="020B0506020202020201" pitchFamily="34" charset="0"/>
                </a:rPr>
              </a:br>
              <a:r>
                <a:rPr lang="de-DE" dirty="0">
                  <a:ln w="6350">
                    <a:noFill/>
                  </a:ln>
                  <a:solidFill>
                    <a:schemeClr val="accent1">
                      <a:lumMod val="50000"/>
                    </a:schemeClr>
                  </a:solidFill>
                  <a:latin typeface="Bebas Neue" panose="020B0506020202020201" pitchFamily="34" charset="0"/>
                </a:rPr>
                <a:t>ohne Mittler</a:t>
              </a:r>
            </a:p>
          </p:txBody>
        </p:sp>
        <p:cxnSp>
          <p:nvCxnSpPr>
            <p:cNvPr id="326" name="Gerader Verbinder 325">
              <a:extLst>
                <a:ext uri="{FF2B5EF4-FFF2-40B4-BE49-F238E27FC236}">
                  <a16:creationId xmlns:a16="http://schemas.microsoft.com/office/drawing/2014/main" id="{60EF9576-0644-CB38-A4C8-7712C595A039}"/>
                </a:ext>
              </a:extLst>
            </p:cNvPr>
            <p:cNvCxnSpPr/>
            <p:nvPr/>
          </p:nvCxnSpPr>
          <p:spPr bwMode="gray">
            <a:xfrm>
              <a:off x="2068270" y="25848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4" name="Gruppieren 93">
            <a:extLst>
              <a:ext uri="{FF2B5EF4-FFF2-40B4-BE49-F238E27FC236}">
                <a16:creationId xmlns:a16="http://schemas.microsoft.com/office/drawing/2014/main" id="{943ABEC6-70EE-4394-08F4-567C5D585B34}"/>
              </a:ext>
            </a:extLst>
          </p:cNvPr>
          <p:cNvGrpSpPr>
            <a:grpSpLocks noChangeAspect="1"/>
          </p:cNvGrpSpPr>
          <p:nvPr/>
        </p:nvGrpSpPr>
        <p:grpSpPr bwMode="gray">
          <a:xfrm>
            <a:off x="4460400" y="2861825"/>
            <a:ext cx="3344400" cy="2835921"/>
            <a:chOff x="4460400" y="2861825"/>
            <a:chExt cx="3344400" cy="2835921"/>
          </a:xfrm>
        </p:grpSpPr>
        <p:grpSp>
          <p:nvGrpSpPr>
            <p:cNvPr id="293" name="Gruppieren 292">
              <a:extLst>
                <a:ext uri="{FF2B5EF4-FFF2-40B4-BE49-F238E27FC236}">
                  <a16:creationId xmlns:a16="http://schemas.microsoft.com/office/drawing/2014/main" id="{F2E3C071-96CC-E991-F8DE-C3E6D7CA6E7D}"/>
                </a:ext>
              </a:extLst>
            </p:cNvPr>
            <p:cNvGrpSpPr>
              <a:grpSpLocks noChangeAspect="1"/>
            </p:cNvGrpSpPr>
            <p:nvPr/>
          </p:nvGrpSpPr>
          <p:grpSpPr bwMode="gray">
            <a:xfrm>
              <a:off x="4500047" y="2861825"/>
              <a:ext cx="540000" cy="540000"/>
              <a:chOff x="2051728" y="2741107"/>
              <a:chExt cx="540000" cy="540000"/>
            </a:xfrm>
          </p:grpSpPr>
          <p:sp>
            <p:nvSpPr>
              <p:cNvPr id="305" name="Ellipse 304">
                <a:extLst>
                  <a:ext uri="{FF2B5EF4-FFF2-40B4-BE49-F238E27FC236}">
                    <a16:creationId xmlns:a16="http://schemas.microsoft.com/office/drawing/2014/main" id="{F55BAD43-86F4-3603-059D-02E2C16C9AB2}"/>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06" name="ICON">
                <a:extLst>
                  <a:ext uri="{FF2B5EF4-FFF2-40B4-BE49-F238E27FC236}">
                    <a16:creationId xmlns:a16="http://schemas.microsoft.com/office/drawing/2014/main" id="{F396A58A-3BB8-EC49-3D9B-40D5A254EBE8}"/>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94" name="Gruppieren 293">
              <a:extLst>
                <a:ext uri="{FF2B5EF4-FFF2-40B4-BE49-F238E27FC236}">
                  <a16:creationId xmlns:a16="http://schemas.microsoft.com/office/drawing/2014/main" id="{8D7C8F59-11E4-50B4-2A30-C41C61934967}"/>
                </a:ext>
              </a:extLst>
            </p:cNvPr>
            <p:cNvGrpSpPr>
              <a:grpSpLocks noChangeAspect="1"/>
            </p:cNvGrpSpPr>
            <p:nvPr/>
          </p:nvGrpSpPr>
          <p:grpSpPr bwMode="gray">
            <a:xfrm>
              <a:off x="7151139" y="2861825"/>
              <a:ext cx="540000" cy="540000"/>
              <a:chOff x="2051728" y="2741107"/>
              <a:chExt cx="540000" cy="540000"/>
            </a:xfrm>
          </p:grpSpPr>
          <p:sp>
            <p:nvSpPr>
              <p:cNvPr id="303" name="Ellipse 302">
                <a:extLst>
                  <a:ext uri="{FF2B5EF4-FFF2-40B4-BE49-F238E27FC236}">
                    <a16:creationId xmlns:a16="http://schemas.microsoft.com/office/drawing/2014/main" id="{E52B6265-0994-5E5B-D75F-77E0E28B8316}"/>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04" name="ICON">
                <a:extLst>
                  <a:ext uri="{FF2B5EF4-FFF2-40B4-BE49-F238E27FC236}">
                    <a16:creationId xmlns:a16="http://schemas.microsoft.com/office/drawing/2014/main" id="{8A9E5EAF-6B1F-A605-081B-19AFB3398F84}"/>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295" name="Gruppieren 294">
              <a:extLst>
                <a:ext uri="{FF2B5EF4-FFF2-40B4-BE49-F238E27FC236}">
                  <a16:creationId xmlns:a16="http://schemas.microsoft.com/office/drawing/2014/main" id="{ED4AF56E-302E-42D8-3DA8-16A6A71C73C9}"/>
                </a:ext>
              </a:extLst>
            </p:cNvPr>
            <p:cNvGrpSpPr>
              <a:grpSpLocks noChangeAspect="1"/>
            </p:cNvGrpSpPr>
            <p:nvPr/>
          </p:nvGrpSpPr>
          <p:grpSpPr bwMode="gray">
            <a:xfrm>
              <a:off x="5825598" y="5157746"/>
              <a:ext cx="540000" cy="540000"/>
              <a:chOff x="2051728" y="2741107"/>
              <a:chExt cx="540000" cy="540000"/>
            </a:xfrm>
          </p:grpSpPr>
          <p:sp>
            <p:nvSpPr>
              <p:cNvPr id="301" name="Ellipse 300">
                <a:extLst>
                  <a:ext uri="{FF2B5EF4-FFF2-40B4-BE49-F238E27FC236}">
                    <a16:creationId xmlns:a16="http://schemas.microsoft.com/office/drawing/2014/main" id="{753FF039-FB81-017B-DA9B-5D599546C931}"/>
                  </a:ext>
                </a:extLst>
              </p:cNvPr>
              <p:cNvSpPr>
                <a:spLocks noChangeAspect="1"/>
              </p:cNvSpPr>
              <p:nvPr/>
            </p:nvSpPr>
            <p:spPr bwMode="gray">
              <a:xfrm>
                <a:off x="2051728" y="2741107"/>
                <a:ext cx="540000" cy="54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02" name="ICON">
                <a:extLst>
                  <a:ext uri="{FF2B5EF4-FFF2-40B4-BE49-F238E27FC236}">
                    <a16:creationId xmlns:a16="http://schemas.microsoft.com/office/drawing/2014/main" id="{5609210A-72C9-C81A-E7E2-67DEA5199879}"/>
                  </a:ext>
                </a:extLst>
              </p:cNvPr>
              <p:cNvSpPr>
                <a:spLocks noChangeAspect="1"/>
              </p:cNvSpPr>
              <p:nvPr/>
            </p:nvSpPr>
            <p:spPr bwMode="gray">
              <a:xfrm>
                <a:off x="2174544" y="2826000"/>
                <a:ext cx="294369" cy="298133"/>
              </a:xfrm>
              <a:custGeom>
                <a:avLst/>
                <a:gdLst>
                  <a:gd name="connsiteX0" fmla="*/ 82868 w 588737"/>
                  <a:gd name="connsiteY0" fmla="*/ 475298 h 596265"/>
                  <a:gd name="connsiteX1" fmla="*/ 83820 w 588737"/>
                  <a:gd name="connsiteY1" fmla="*/ 501015 h 596265"/>
                  <a:gd name="connsiteX2" fmla="*/ 95250 w 588737"/>
                  <a:gd name="connsiteY2" fmla="*/ 524827 h 596265"/>
                  <a:gd name="connsiteX3" fmla="*/ 112395 w 588737"/>
                  <a:gd name="connsiteY3" fmla="*/ 538162 h 596265"/>
                  <a:gd name="connsiteX4" fmla="*/ 128588 w 588737"/>
                  <a:gd name="connsiteY4" fmla="*/ 523875 h 596265"/>
                  <a:gd name="connsiteX5" fmla="*/ 140018 w 588737"/>
                  <a:gd name="connsiteY5" fmla="*/ 500062 h 596265"/>
                  <a:gd name="connsiteX6" fmla="*/ 140018 w 588737"/>
                  <a:gd name="connsiteY6" fmla="*/ 475298 h 596265"/>
                  <a:gd name="connsiteX7" fmla="*/ 82868 w 588737"/>
                  <a:gd name="connsiteY7" fmla="*/ 475298 h 596265"/>
                  <a:gd name="connsiteX8" fmla="*/ 449580 w 588737"/>
                  <a:gd name="connsiteY8" fmla="*/ 474345 h 596265"/>
                  <a:gd name="connsiteX9" fmla="*/ 450532 w 588737"/>
                  <a:gd name="connsiteY9" fmla="*/ 500062 h 596265"/>
                  <a:gd name="connsiteX10" fmla="*/ 461962 w 588737"/>
                  <a:gd name="connsiteY10" fmla="*/ 523875 h 596265"/>
                  <a:gd name="connsiteX11" fmla="*/ 478155 w 588737"/>
                  <a:gd name="connsiteY11" fmla="*/ 538162 h 596265"/>
                  <a:gd name="connsiteX12" fmla="*/ 494348 w 588737"/>
                  <a:gd name="connsiteY12" fmla="*/ 523875 h 596265"/>
                  <a:gd name="connsiteX13" fmla="*/ 505777 w 588737"/>
                  <a:gd name="connsiteY13" fmla="*/ 500062 h 596265"/>
                  <a:gd name="connsiteX14" fmla="*/ 506730 w 588737"/>
                  <a:gd name="connsiteY14" fmla="*/ 474345 h 596265"/>
                  <a:gd name="connsiteX15" fmla="*/ 449580 w 588737"/>
                  <a:gd name="connsiteY15" fmla="*/ 474345 h 596265"/>
                  <a:gd name="connsiteX16" fmla="*/ 440055 w 588737"/>
                  <a:gd name="connsiteY16" fmla="*/ 450532 h 596265"/>
                  <a:gd name="connsiteX17" fmla="*/ 442912 w 588737"/>
                  <a:gd name="connsiteY17" fmla="*/ 450532 h 596265"/>
                  <a:gd name="connsiteX18" fmla="*/ 443865 w 588737"/>
                  <a:gd name="connsiteY18" fmla="*/ 450532 h 596265"/>
                  <a:gd name="connsiteX19" fmla="*/ 446723 w 588737"/>
                  <a:gd name="connsiteY19" fmla="*/ 451485 h 596265"/>
                  <a:gd name="connsiteX20" fmla="*/ 512445 w 588737"/>
                  <a:gd name="connsiteY20" fmla="*/ 451485 h 596265"/>
                  <a:gd name="connsiteX21" fmla="*/ 515302 w 588737"/>
                  <a:gd name="connsiteY21" fmla="*/ 450532 h 596265"/>
                  <a:gd name="connsiteX22" fmla="*/ 516255 w 588737"/>
                  <a:gd name="connsiteY22" fmla="*/ 450532 h 596265"/>
                  <a:gd name="connsiteX23" fmla="*/ 519112 w 588737"/>
                  <a:gd name="connsiteY23" fmla="*/ 450532 h 596265"/>
                  <a:gd name="connsiteX24" fmla="*/ 521970 w 588737"/>
                  <a:gd name="connsiteY24" fmla="*/ 451485 h 596265"/>
                  <a:gd name="connsiteX25" fmla="*/ 577215 w 588737"/>
                  <a:gd name="connsiteY25" fmla="*/ 486727 h 596265"/>
                  <a:gd name="connsiteX26" fmla="*/ 581977 w 588737"/>
                  <a:gd name="connsiteY26" fmla="*/ 493395 h 596265"/>
                  <a:gd name="connsiteX27" fmla="*/ 588645 w 588737"/>
                  <a:gd name="connsiteY27" fmla="*/ 579120 h 596265"/>
                  <a:gd name="connsiteX28" fmla="*/ 579120 w 588737"/>
                  <a:gd name="connsiteY28" fmla="*/ 588645 h 596265"/>
                  <a:gd name="connsiteX29" fmla="*/ 569595 w 588737"/>
                  <a:gd name="connsiteY29" fmla="*/ 579120 h 596265"/>
                  <a:gd name="connsiteX30" fmla="*/ 561975 w 588737"/>
                  <a:gd name="connsiteY30" fmla="*/ 499110 h 596265"/>
                  <a:gd name="connsiteX31" fmla="*/ 524827 w 588737"/>
                  <a:gd name="connsiteY31" fmla="*/ 475297 h 596265"/>
                  <a:gd name="connsiteX32" fmla="*/ 523875 w 588737"/>
                  <a:gd name="connsiteY32" fmla="*/ 500062 h 596265"/>
                  <a:gd name="connsiteX33" fmla="*/ 505777 w 588737"/>
                  <a:gd name="connsiteY33" fmla="*/ 538162 h 596265"/>
                  <a:gd name="connsiteX34" fmla="*/ 486727 w 588737"/>
                  <a:gd name="connsiteY34" fmla="*/ 554355 h 596265"/>
                  <a:gd name="connsiteX35" fmla="*/ 486727 w 588737"/>
                  <a:gd name="connsiteY35" fmla="*/ 586740 h 596265"/>
                  <a:gd name="connsiteX36" fmla="*/ 477202 w 588737"/>
                  <a:gd name="connsiteY36" fmla="*/ 596265 h 596265"/>
                  <a:gd name="connsiteX37" fmla="*/ 467677 w 588737"/>
                  <a:gd name="connsiteY37" fmla="*/ 586740 h 596265"/>
                  <a:gd name="connsiteX38" fmla="*/ 467677 w 588737"/>
                  <a:gd name="connsiteY38" fmla="*/ 554355 h 596265"/>
                  <a:gd name="connsiteX39" fmla="*/ 448627 w 588737"/>
                  <a:gd name="connsiteY39" fmla="*/ 538162 h 596265"/>
                  <a:gd name="connsiteX40" fmla="*/ 430530 w 588737"/>
                  <a:gd name="connsiteY40" fmla="*/ 500062 h 596265"/>
                  <a:gd name="connsiteX41" fmla="*/ 429577 w 588737"/>
                  <a:gd name="connsiteY41" fmla="*/ 475297 h 596265"/>
                  <a:gd name="connsiteX42" fmla="*/ 392430 w 588737"/>
                  <a:gd name="connsiteY42" fmla="*/ 499110 h 596265"/>
                  <a:gd name="connsiteX43" fmla="*/ 384810 w 588737"/>
                  <a:gd name="connsiteY43" fmla="*/ 579120 h 596265"/>
                  <a:gd name="connsiteX44" fmla="*/ 375285 w 588737"/>
                  <a:gd name="connsiteY44" fmla="*/ 588645 h 596265"/>
                  <a:gd name="connsiteX45" fmla="*/ 365760 w 588737"/>
                  <a:gd name="connsiteY45" fmla="*/ 579120 h 596265"/>
                  <a:gd name="connsiteX46" fmla="*/ 373380 w 588737"/>
                  <a:gd name="connsiteY46" fmla="*/ 492442 h 596265"/>
                  <a:gd name="connsiteX47" fmla="*/ 378142 w 588737"/>
                  <a:gd name="connsiteY47" fmla="*/ 485775 h 596265"/>
                  <a:gd name="connsiteX48" fmla="*/ 437198 w 588737"/>
                  <a:gd name="connsiteY48" fmla="*/ 451485 h 596265"/>
                  <a:gd name="connsiteX49" fmla="*/ 440055 w 588737"/>
                  <a:gd name="connsiteY49" fmla="*/ 450532 h 596265"/>
                  <a:gd name="connsiteX50" fmla="*/ 74295 w 588737"/>
                  <a:gd name="connsiteY50" fmla="*/ 449580 h 596265"/>
                  <a:gd name="connsiteX51" fmla="*/ 77153 w 588737"/>
                  <a:gd name="connsiteY51" fmla="*/ 449580 h 596265"/>
                  <a:gd name="connsiteX52" fmla="*/ 78105 w 588737"/>
                  <a:gd name="connsiteY52" fmla="*/ 449580 h 596265"/>
                  <a:gd name="connsiteX53" fmla="*/ 80963 w 588737"/>
                  <a:gd name="connsiteY53" fmla="*/ 450532 h 596265"/>
                  <a:gd name="connsiteX54" fmla="*/ 146685 w 588737"/>
                  <a:gd name="connsiteY54" fmla="*/ 450532 h 596265"/>
                  <a:gd name="connsiteX55" fmla="*/ 149543 w 588737"/>
                  <a:gd name="connsiteY55" fmla="*/ 449580 h 596265"/>
                  <a:gd name="connsiteX56" fmla="*/ 150495 w 588737"/>
                  <a:gd name="connsiteY56" fmla="*/ 449580 h 596265"/>
                  <a:gd name="connsiteX57" fmla="*/ 153353 w 588737"/>
                  <a:gd name="connsiteY57" fmla="*/ 449580 h 596265"/>
                  <a:gd name="connsiteX58" fmla="*/ 156210 w 588737"/>
                  <a:gd name="connsiteY58" fmla="*/ 450532 h 596265"/>
                  <a:gd name="connsiteX59" fmla="*/ 211455 w 588737"/>
                  <a:gd name="connsiteY59" fmla="*/ 485775 h 596265"/>
                  <a:gd name="connsiteX60" fmla="*/ 215265 w 588737"/>
                  <a:gd name="connsiteY60" fmla="*/ 492443 h 596265"/>
                  <a:gd name="connsiteX61" fmla="*/ 222885 w 588737"/>
                  <a:gd name="connsiteY61" fmla="*/ 579120 h 596265"/>
                  <a:gd name="connsiteX62" fmla="*/ 213360 w 588737"/>
                  <a:gd name="connsiteY62" fmla="*/ 588645 h 596265"/>
                  <a:gd name="connsiteX63" fmla="*/ 203835 w 588737"/>
                  <a:gd name="connsiteY63" fmla="*/ 579120 h 596265"/>
                  <a:gd name="connsiteX64" fmla="*/ 196215 w 588737"/>
                  <a:gd name="connsiteY64" fmla="*/ 499110 h 596265"/>
                  <a:gd name="connsiteX65" fmla="*/ 159068 w 588737"/>
                  <a:gd name="connsiteY65" fmla="*/ 475298 h 596265"/>
                  <a:gd name="connsiteX66" fmla="*/ 158115 w 588737"/>
                  <a:gd name="connsiteY66" fmla="*/ 500062 h 596265"/>
                  <a:gd name="connsiteX67" fmla="*/ 140018 w 588737"/>
                  <a:gd name="connsiteY67" fmla="*/ 538162 h 596265"/>
                  <a:gd name="connsiteX68" fmla="*/ 120968 w 588737"/>
                  <a:gd name="connsiteY68" fmla="*/ 554355 h 596265"/>
                  <a:gd name="connsiteX69" fmla="*/ 120968 w 588737"/>
                  <a:gd name="connsiteY69" fmla="*/ 586740 h 596265"/>
                  <a:gd name="connsiteX70" fmla="*/ 111443 w 588737"/>
                  <a:gd name="connsiteY70" fmla="*/ 596265 h 596265"/>
                  <a:gd name="connsiteX71" fmla="*/ 101918 w 588737"/>
                  <a:gd name="connsiteY71" fmla="*/ 586740 h 596265"/>
                  <a:gd name="connsiteX72" fmla="*/ 101918 w 588737"/>
                  <a:gd name="connsiteY72" fmla="*/ 554355 h 596265"/>
                  <a:gd name="connsiteX73" fmla="*/ 82868 w 588737"/>
                  <a:gd name="connsiteY73" fmla="*/ 538162 h 596265"/>
                  <a:gd name="connsiteX74" fmla="*/ 64770 w 588737"/>
                  <a:gd name="connsiteY74" fmla="*/ 500062 h 596265"/>
                  <a:gd name="connsiteX75" fmla="*/ 63818 w 588737"/>
                  <a:gd name="connsiteY75" fmla="*/ 475298 h 596265"/>
                  <a:gd name="connsiteX76" fmla="*/ 26670 w 588737"/>
                  <a:gd name="connsiteY76" fmla="*/ 499110 h 596265"/>
                  <a:gd name="connsiteX77" fmla="*/ 19050 w 588737"/>
                  <a:gd name="connsiteY77" fmla="*/ 579120 h 596265"/>
                  <a:gd name="connsiteX78" fmla="*/ 9525 w 588737"/>
                  <a:gd name="connsiteY78" fmla="*/ 588645 h 596265"/>
                  <a:gd name="connsiteX79" fmla="*/ 0 w 588737"/>
                  <a:gd name="connsiteY79" fmla="*/ 579120 h 596265"/>
                  <a:gd name="connsiteX80" fmla="*/ 7620 w 588737"/>
                  <a:gd name="connsiteY80" fmla="*/ 492443 h 596265"/>
                  <a:gd name="connsiteX81" fmla="*/ 12383 w 588737"/>
                  <a:gd name="connsiteY81" fmla="*/ 485775 h 596265"/>
                  <a:gd name="connsiteX82" fmla="*/ 71438 w 588737"/>
                  <a:gd name="connsiteY82" fmla="*/ 450532 h 596265"/>
                  <a:gd name="connsiteX83" fmla="*/ 74295 w 588737"/>
                  <a:gd name="connsiteY83" fmla="*/ 449580 h 596265"/>
                  <a:gd name="connsiteX84" fmla="*/ 478155 w 588737"/>
                  <a:gd name="connsiteY84" fmla="*/ 350520 h 596265"/>
                  <a:gd name="connsiteX85" fmla="*/ 448627 w 588737"/>
                  <a:gd name="connsiteY85" fmla="*/ 391478 h 596265"/>
                  <a:gd name="connsiteX86" fmla="*/ 478155 w 588737"/>
                  <a:gd name="connsiteY86" fmla="*/ 432436 h 596265"/>
                  <a:gd name="connsiteX87" fmla="*/ 507682 w 588737"/>
                  <a:gd name="connsiteY87" fmla="*/ 391478 h 596265"/>
                  <a:gd name="connsiteX88" fmla="*/ 478155 w 588737"/>
                  <a:gd name="connsiteY88" fmla="*/ 350520 h 596265"/>
                  <a:gd name="connsiteX89" fmla="*/ 111443 w 588737"/>
                  <a:gd name="connsiteY89" fmla="*/ 350520 h 596265"/>
                  <a:gd name="connsiteX90" fmla="*/ 81915 w 588737"/>
                  <a:gd name="connsiteY90" fmla="*/ 391478 h 596265"/>
                  <a:gd name="connsiteX91" fmla="*/ 111443 w 588737"/>
                  <a:gd name="connsiteY91" fmla="*/ 432436 h 596265"/>
                  <a:gd name="connsiteX92" fmla="*/ 140970 w 588737"/>
                  <a:gd name="connsiteY92" fmla="*/ 391478 h 596265"/>
                  <a:gd name="connsiteX93" fmla="*/ 111443 w 588737"/>
                  <a:gd name="connsiteY93" fmla="*/ 350520 h 596265"/>
                  <a:gd name="connsiteX94" fmla="*/ 478155 w 588737"/>
                  <a:gd name="connsiteY94" fmla="*/ 330518 h 596265"/>
                  <a:gd name="connsiteX95" fmla="*/ 526732 w 588737"/>
                  <a:gd name="connsiteY95" fmla="*/ 390525 h 596265"/>
                  <a:gd name="connsiteX96" fmla="*/ 478155 w 588737"/>
                  <a:gd name="connsiteY96" fmla="*/ 450533 h 596265"/>
                  <a:gd name="connsiteX97" fmla="*/ 429577 w 588737"/>
                  <a:gd name="connsiteY97" fmla="*/ 390525 h 596265"/>
                  <a:gd name="connsiteX98" fmla="*/ 478155 w 588737"/>
                  <a:gd name="connsiteY98" fmla="*/ 330518 h 596265"/>
                  <a:gd name="connsiteX99" fmla="*/ 111443 w 588737"/>
                  <a:gd name="connsiteY99" fmla="*/ 330518 h 596265"/>
                  <a:gd name="connsiteX100" fmla="*/ 160020 w 588737"/>
                  <a:gd name="connsiteY100" fmla="*/ 390525 h 596265"/>
                  <a:gd name="connsiteX101" fmla="*/ 111443 w 588737"/>
                  <a:gd name="connsiteY101" fmla="*/ 450533 h 596265"/>
                  <a:gd name="connsiteX102" fmla="*/ 62865 w 588737"/>
                  <a:gd name="connsiteY102" fmla="*/ 390525 h 596265"/>
                  <a:gd name="connsiteX103" fmla="*/ 111443 w 588737"/>
                  <a:gd name="connsiteY103" fmla="*/ 330518 h 596265"/>
                  <a:gd name="connsiteX104" fmla="*/ 295275 w 588737"/>
                  <a:gd name="connsiteY104" fmla="*/ 287655 h 596265"/>
                  <a:gd name="connsiteX105" fmla="*/ 304800 w 588737"/>
                  <a:gd name="connsiteY105" fmla="*/ 297180 h 596265"/>
                  <a:gd name="connsiteX106" fmla="*/ 304800 w 588737"/>
                  <a:gd name="connsiteY106" fmla="*/ 363855 h 596265"/>
                  <a:gd name="connsiteX107" fmla="*/ 364808 w 588737"/>
                  <a:gd name="connsiteY107" fmla="*/ 424815 h 596265"/>
                  <a:gd name="connsiteX108" fmla="*/ 364808 w 588737"/>
                  <a:gd name="connsiteY108" fmla="*/ 437198 h 596265"/>
                  <a:gd name="connsiteX109" fmla="*/ 358140 w 588737"/>
                  <a:gd name="connsiteY109" fmla="*/ 440055 h 596265"/>
                  <a:gd name="connsiteX110" fmla="*/ 351473 w 588737"/>
                  <a:gd name="connsiteY110" fmla="*/ 437198 h 596265"/>
                  <a:gd name="connsiteX111" fmla="*/ 295275 w 588737"/>
                  <a:gd name="connsiteY111" fmla="*/ 381000 h 596265"/>
                  <a:gd name="connsiteX112" fmla="*/ 238125 w 588737"/>
                  <a:gd name="connsiteY112" fmla="*/ 438150 h 596265"/>
                  <a:gd name="connsiteX113" fmla="*/ 231458 w 588737"/>
                  <a:gd name="connsiteY113" fmla="*/ 441007 h 596265"/>
                  <a:gd name="connsiteX114" fmla="*/ 224790 w 588737"/>
                  <a:gd name="connsiteY114" fmla="*/ 438150 h 596265"/>
                  <a:gd name="connsiteX115" fmla="*/ 224790 w 588737"/>
                  <a:gd name="connsiteY115" fmla="*/ 424815 h 596265"/>
                  <a:gd name="connsiteX116" fmla="*/ 285750 w 588737"/>
                  <a:gd name="connsiteY116" fmla="*/ 363855 h 596265"/>
                  <a:gd name="connsiteX117" fmla="*/ 285750 w 588737"/>
                  <a:gd name="connsiteY117" fmla="*/ 297180 h 596265"/>
                  <a:gd name="connsiteX118" fmla="*/ 295275 w 588737"/>
                  <a:gd name="connsiteY118" fmla="*/ 287655 h 596265"/>
                  <a:gd name="connsiteX119" fmla="*/ 266700 w 588737"/>
                  <a:gd name="connsiteY119" fmla="*/ 145732 h 596265"/>
                  <a:gd name="connsiteX120" fmla="*/ 267653 w 588737"/>
                  <a:gd name="connsiteY120" fmla="*/ 171450 h 596265"/>
                  <a:gd name="connsiteX121" fmla="*/ 279083 w 588737"/>
                  <a:gd name="connsiteY121" fmla="*/ 195263 h 596265"/>
                  <a:gd name="connsiteX122" fmla="*/ 295275 w 588737"/>
                  <a:gd name="connsiteY122" fmla="*/ 209550 h 596265"/>
                  <a:gd name="connsiteX123" fmla="*/ 311468 w 588737"/>
                  <a:gd name="connsiteY123" fmla="*/ 195263 h 596265"/>
                  <a:gd name="connsiteX124" fmla="*/ 322898 w 588737"/>
                  <a:gd name="connsiteY124" fmla="*/ 171450 h 596265"/>
                  <a:gd name="connsiteX125" fmla="*/ 323850 w 588737"/>
                  <a:gd name="connsiteY125" fmla="*/ 145732 h 596265"/>
                  <a:gd name="connsiteX126" fmla="*/ 266700 w 588737"/>
                  <a:gd name="connsiteY126" fmla="*/ 145732 h 596265"/>
                  <a:gd name="connsiteX127" fmla="*/ 256223 w 588737"/>
                  <a:gd name="connsiteY127" fmla="*/ 120015 h 596265"/>
                  <a:gd name="connsiteX128" fmla="*/ 259080 w 588737"/>
                  <a:gd name="connsiteY128" fmla="*/ 120015 h 596265"/>
                  <a:gd name="connsiteX129" fmla="*/ 260033 w 588737"/>
                  <a:gd name="connsiteY129" fmla="*/ 120015 h 596265"/>
                  <a:gd name="connsiteX130" fmla="*/ 261938 w 588737"/>
                  <a:gd name="connsiteY130" fmla="*/ 120967 h 596265"/>
                  <a:gd name="connsiteX131" fmla="*/ 262890 w 588737"/>
                  <a:gd name="connsiteY131" fmla="*/ 120967 h 596265"/>
                  <a:gd name="connsiteX132" fmla="*/ 328613 w 588737"/>
                  <a:gd name="connsiteY132" fmla="*/ 120967 h 596265"/>
                  <a:gd name="connsiteX133" fmla="*/ 329565 w 588737"/>
                  <a:gd name="connsiteY133" fmla="*/ 120967 h 596265"/>
                  <a:gd name="connsiteX134" fmla="*/ 331470 w 588737"/>
                  <a:gd name="connsiteY134" fmla="*/ 120015 h 596265"/>
                  <a:gd name="connsiteX135" fmla="*/ 332423 w 588737"/>
                  <a:gd name="connsiteY135" fmla="*/ 120015 h 596265"/>
                  <a:gd name="connsiteX136" fmla="*/ 335280 w 588737"/>
                  <a:gd name="connsiteY136" fmla="*/ 120015 h 596265"/>
                  <a:gd name="connsiteX137" fmla="*/ 338138 w 588737"/>
                  <a:gd name="connsiteY137" fmla="*/ 120967 h 596265"/>
                  <a:gd name="connsiteX138" fmla="*/ 339090 w 588737"/>
                  <a:gd name="connsiteY138" fmla="*/ 120967 h 596265"/>
                  <a:gd name="connsiteX139" fmla="*/ 394335 w 588737"/>
                  <a:gd name="connsiteY139" fmla="*/ 158115 h 596265"/>
                  <a:gd name="connsiteX140" fmla="*/ 398145 w 588737"/>
                  <a:gd name="connsiteY140" fmla="*/ 164782 h 596265"/>
                  <a:gd name="connsiteX141" fmla="*/ 405765 w 588737"/>
                  <a:gd name="connsiteY141" fmla="*/ 255270 h 596265"/>
                  <a:gd name="connsiteX142" fmla="*/ 396240 w 588737"/>
                  <a:gd name="connsiteY142" fmla="*/ 264795 h 596265"/>
                  <a:gd name="connsiteX143" fmla="*/ 386715 w 588737"/>
                  <a:gd name="connsiteY143" fmla="*/ 255270 h 596265"/>
                  <a:gd name="connsiteX144" fmla="*/ 379095 w 588737"/>
                  <a:gd name="connsiteY144" fmla="*/ 170497 h 596265"/>
                  <a:gd name="connsiteX145" fmla="*/ 341948 w 588737"/>
                  <a:gd name="connsiteY145" fmla="*/ 145732 h 596265"/>
                  <a:gd name="connsiteX146" fmla="*/ 340995 w 588737"/>
                  <a:gd name="connsiteY146" fmla="*/ 170497 h 596265"/>
                  <a:gd name="connsiteX147" fmla="*/ 322898 w 588737"/>
                  <a:gd name="connsiteY147" fmla="*/ 208597 h 596265"/>
                  <a:gd name="connsiteX148" fmla="*/ 303848 w 588737"/>
                  <a:gd name="connsiteY148" fmla="*/ 224790 h 596265"/>
                  <a:gd name="connsiteX149" fmla="*/ 303848 w 588737"/>
                  <a:gd name="connsiteY149" fmla="*/ 255270 h 596265"/>
                  <a:gd name="connsiteX150" fmla="*/ 294323 w 588737"/>
                  <a:gd name="connsiteY150" fmla="*/ 264795 h 596265"/>
                  <a:gd name="connsiteX151" fmla="*/ 284798 w 588737"/>
                  <a:gd name="connsiteY151" fmla="*/ 255270 h 596265"/>
                  <a:gd name="connsiteX152" fmla="*/ 284798 w 588737"/>
                  <a:gd name="connsiteY152" fmla="*/ 225743 h 596265"/>
                  <a:gd name="connsiteX153" fmla="*/ 265748 w 588737"/>
                  <a:gd name="connsiteY153" fmla="*/ 209550 h 596265"/>
                  <a:gd name="connsiteX154" fmla="*/ 247650 w 588737"/>
                  <a:gd name="connsiteY154" fmla="*/ 171450 h 596265"/>
                  <a:gd name="connsiteX155" fmla="*/ 246698 w 588737"/>
                  <a:gd name="connsiteY155" fmla="*/ 146685 h 596265"/>
                  <a:gd name="connsiteX156" fmla="*/ 209550 w 588737"/>
                  <a:gd name="connsiteY156" fmla="*/ 171450 h 596265"/>
                  <a:gd name="connsiteX157" fmla="*/ 201930 w 588737"/>
                  <a:gd name="connsiteY157" fmla="*/ 256223 h 596265"/>
                  <a:gd name="connsiteX158" fmla="*/ 192405 w 588737"/>
                  <a:gd name="connsiteY158" fmla="*/ 265748 h 596265"/>
                  <a:gd name="connsiteX159" fmla="*/ 185738 w 588737"/>
                  <a:gd name="connsiteY159" fmla="*/ 255270 h 596265"/>
                  <a:gd name="connsiteX160" fmla="*/ 193358 w 588737"/>
                  <a:gd name="connsiteY160" fmla="*/ 164782 h 596265"/>
                  <a:gd name="connsiteX161" fmla="*/ 197168 w 588737"/>
                  <a:gd name="connsiteY161" fmla="*/ 158115 h 596265"/>
                  <a:gd name="connsiteX162" fmla="*/ 252413 w 588737"/>
                  <a:gd name="connsiteY162" fmla="*/ 120967 h 596265"/>
                  <a:gd name="connsiteX163" fmla="*/ 253365 w 588737"/>
                  <a:gd name="connsiteY163" fmla="*/ 120967 h 596265"/>
                  <a:gd name="connsiteX164" fmla="*/ 256223 w 588737"/>
                  <a:gd name="connsiteY164" fmla="*/ 120015 h 596265"/>
                  <a:gd name="connsiteX165" fmla="*/ 294323 w 588737"/>
                  <a:gd name="connsiteY165" fmla="*/ 19050 h 596265"/>
                  <a:gd name="connsiteX166" fmla="*/ 264795 w 588737"/>
                  <a:gd name="connsiteY166" fmla="*/ 60008 h 596265"/>
                  <a:gd name="connsiteX167" fmla="*/ 294323 w 588737"/>
                  <a:gd name="connsiteY167" fmla="*/ 100965 h 596265"/>
                  <a:gd name="connsiteX168" fmla="*/ 323850 w 588737"/>
                  <a:gd name="connsiteY168" fmla="*/ 60008 h 596265"/>
                  <a:gd name="connsiteX169" fmla="*/ 294323 w 588737"/>
                  <a:gd name="connsiteY169" fmla="*/ 19050 h 596265"/>
                  <a:gd name="connsiteX170" fmla="*/ 294323 w 588737"/>
                  <a:gd name="connsiteY170" fmla="*/ 0 h 596265"/>
                  <a:gd name="connsiteX171" fmla="*/ 342900 w 588737"/>
                  <a:gd name="connsiteY171" fmla="*/ 59055 h 596265"/>
                  <a:gd name="connsiteX172" fmla="*/ 294323 w 588737"/>
                  <a:gd name="connsiteY172" fmla="*/ 119063 h 596265"/>
                  <a:gd name="connsiteX173" fmla="*/ 245745 w 588737"/>
                  <a:gd name="connsiteY173" fmla="*/ 60008 h 596265"/>
                  <a:gd name="connsiteX174" fmla="*/ 294323 w 588737"/>
                  <a:gd name="connsiteY174" fmla="*/ 0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88737" h="596265">
                    <a:moveTo>
                      <a:pt x="82868" y="475298"/>
                    </a:moveTo>
                    <a:lnTo>
                      <a:pt x="83820" y="501015"/>
                    </a:lnTo>
                    <a:cubicBezTo>
                      <a:pt x="83820" y="509587"/>
                      <a:pt x="88583" y="519112"/>
                      <a:pt x="95250" y="524827"/>
                    </a:cubicBezTo>
                    <a:lnTo>
                      <a:pt x="112395" y="538162"/>
                    </a:lnTo>
                    <a:lnTo>
                      <a:pt x="128588" y="523875"/>
                    </a:lnTo>
                    <a:cubicBezTo>
                      <a:pt x="135255" y="518160"/>
                      <a:pt x="140018" y="509587"/>
                      <a:pt x="140018" y="500062"/>
                    </a:cubicBezTo>
                    <a:lnTo>
                      <a:pt x="140018" y="475298"/>
                    </a:lnTo>
                    <a:cubicBezTo>
                      <a:pt x="121920" y="482918"/>
                      <a:pt x="100965" y="482918"/>
                      <a:pt x="82868" y="475298"/>
                    </a:cubicBezTo>
                    <a:close/>
                    <a:moveTo>
                      <a:pt x="449580" y="474345"/>
                    </a:moveTo>
                    <a:lnTo>
                      <a:pt x="450532" y="500062"/>
                    </a:lnTo>
                    <a:cubicBezTo>
                      <a:pt x="450532" y="508635"/>
                      <a:pt x="455295" y="518160"/>
                      <a:pt x="461962" y="523875"/>
                    </a:cubicBezTo>
                    <a:lnTo>
                      <a:pt x="478155" y="538162"/>
                    </a:lnTo>
                    <a:lnTo>
                      <a:pt x="494348" y="523875"/>
                    </a:lnTo>
                    <a:cubicBezTo>
                      <a:pt x="501015" y="518160"/>
                      <a:pt x="505777" y="509587"/>
                      <a:pt x="505777" y="500062"/>
                    </a:cubicBezTo>
                    <a:lnTo>
                      <a:pt x="506730" y="474345"/>
                    </a:lnTo>
                    <a:cubicBezTo>
                      <a:pt x="488632" y="481964"/>
                      <a:pt x="467677" y="481964"/>
                      <a:pt x="449580" y="474345"/>
                    </a:cubicBezTo>
                    <a:close/>
                    <a:moveTo>
                      <a:pt x="440055" y="450532"/>
                    </a:moveTo>
                    <a:cubicBezTo>
                      <a:pt x="441007" y="450532"/>
                      <a:pt x="441960" y="450532"/>
                      <a:pt x="442912" y="450532"/>
                    </a:cubicBezTo>
                    <a:cubicBezTo>
                      <a:pt x="442912" y="450532"/>
                      <a:pt x="443865" y="450532"/>
                      <a:pt x="443865" y="450532"/>
                    </a:cubicBezTo>
                    <a:cubicBezTo>
                      <a:pt x="444817" y="450532"/>
                      <a:pt x="445770" y="450532"/>
                      <a:pt x="446723" y="451485"/>
                    </a:cubicBezTo>
                    <a:cubicBezTo>
                      <a:pt x="465773" y="465772"/>
                      <a:pt x="492442" y="465772"/>
                      <a:pt x="512445" y="451485"/>
                    </a:cubicBezTo>
                    <a:cubicBezTo>
                      <a:pt x="513398" y="451485"/>
                      <a:pt x="514350" y="450532"/>
                      <a:pt x="515302" y="450532"/>
                    </a:cubicBezTo>
                    <a:cubicBezTo>
                      <a:pt x="515302" y="450532"/>
                      <a:pt x="516255" y="450532"/>
                      <a:pt x="516255" y="450532"/>
                    </a:cubicBezTo>
                    <a:cubicBezTo>
                      <a:pt x="517207" y="450532"/>
                      <a:pt x="518160" y="450532"/>
                      <a:pt x="519112" y="450532"/>
                    </a:cubicBezTo>
                    <a:cubicBezTo>
                      <a:pt x="520065" y="450532"/>
                      <a:pt x="521018" y="451485"/>
                      <a:pt x="521970" y="451485"/>
                    </a:cubicBezTo>
                    <a:lnTo>
                      <a:pt x="577215" y="486727"/>
                    </a:lnTo>
                    <a:cubicBezTo>
                      <a:pt x="580073" y="487680"/>
                      <a:pt x="581977" y="490537"/>
                      <a:pt x="581977" y="493395"/>
                    </a:cubicBezTo>
                    <a:cubicBezTo>
                      <a:pt x="582930" y="506730"/>
                      <a:pt x="589598" y="574357"/>
                      <a:pt x="588645" y="579120"/>
                    </a:cubicBezTo>
                    <a:cubicBezTo>
                      <a:pt x="588645" y="584835"/>
                      <a:pt x="584835" y="588645"/>
                      <a:pt x="579120" y="588645"/>
                    </a:cubicBezTo>
                    <a:cubicBezTo>
                      <a:pt x="573405" y="588645"/>
                      <a:pt x="569595" y="584835"/>
                      <a:pt x="569595" y="579120"/>
                    </a:cubicBezTo>
                    <a:cubicBezTo>
                      <a:pt x="568643" y="575310"/>
                      <a:pt x="564832" y="529589"/>
                      <a:pt x="561975" y="499110"/>
                    </a:cubicBezTo>
                    <a:lnTo>
                      <a:pt x="524827" y="475297"/>
                    </a:lnTo>
                    <a:lnTo>
                      <a:pt x="523875" y="500062"/>
                    </a:lnTo>
                    <a:cubicBezTo>
                      <a:pt x="523875" y="514350"/>
                      <a:pt x="517207" y="528637"/>
                      <a:pt x="505777" y="538162"/>
                    </a:cubicBezTo>
                    <a:lnTo>
                      <a:pt x="486727" y="554355"/>
                    </a:lnTo>
                    <a:lnTo>
                      <a:pt x="486727" y="586740"/>
                    </a:lnTo>
                    <a:cubicBezTo>
                      <a:pt x="486727" y="592455"/>
                      <a:pt x="482917" y="596265"/>
                      <a:pt x="477202" y="596265"/>
                    </a:cubicBezTo>
                    <a:cubicBezTo>
                      <a:pt x="471487" y="596265"/>
                      <a:pt x="467677" y="592455"/>
                      <a:pt x="467677" y="586740"/>
                    </a:cubicBezTo>
                    <a:lnTo>
                      <a:pt x="467677" y="554355"/>
                    </a:lnTo>
                    <a:lnTo>
                      <a:pt x="448627" y="538162"/>
                    </a:lnTo>
                    <a:cubicBezTo>
                      <a:pt x="437198" y="528637"/>
                      <a:pt x="430530" y="515302"/>
                      <a:pt x="430530" y="500062"/>
                    </a:cubicBezTo>
                    <a:lnTo>
                      <a:pt x="429577" y="475297"/>
                    </a:lnTo>
                    <a:lnTo>
                      <a:pt x="392430" y="499110"/>
                    </a:lnTo>
                    <a:cubicBezTo>
                      <a:pt x="389573" y="529589"/>
                      <a:pt x="384810" y="575310"/>
                      <a:pt x="384810" y="579120"/>
                    </a:cubicBezTo>
                    <a:cubicBezTo>
                      <a:pt x="384810" y="584835"/>
                      <a:pt x="380048" y="588645"/>
                      <a:pt x="375285" y="588645"/>
                    </a:cubicBezTo>
                    <a:cubicBezTo>
                      <a:pt x="369570" y="588645"/>
                      <a:pt x="365760" y="583882"/>
                      <a:pt x="365760" y="579120"/>
                    </a:cubicBezTo>
                    <a:cubicBezTo>
                      <a:pt x="365760" y="573405"/>
                      <a:pt x="372427" y="505777"/>
                      <a:pt x="373380" y="492442"/>
                    </a:cubicBezTo>
                    <a:cubicBezTo>
                      <a:pt x="374332" y="489585"/>
                      <a:pt x="375285" y="487680"/>
                      <a:pt x="378142" y="485775"/>
                    </a:cubicBezTo>
                    <a:lnTo>
                      <a:pt x="437198" y="451485"/>
                    </a:lnTo>
                    <a:cubicBezTo>
                      <a:pt x="438150" y="450532"/>
                      <a:pt x="439102" y="450532"/>
                      <a:pt x="440055" y="450532"/>
                    </a:cubicBezTo>
                    <a:close/>
                    <a:moveTo>
                      <a:pt x="74295" y="449580"/>
                    </a:moveTo>
                    <a:cubicBezTo>
                      <a:pt x="75248" y="449580"/>
                      <a:pt x="76200" y="449580"/>
                      <a:pt x="77153" y="449580"/>
                    </a:cubicBezTo>
                    <a:cubicBezTo>
                      <a:pt x="77153" y="449580"/>
                      <a:pt x="78105" y="449580"/>
                      <a:pt x="78105" y="449580"/>
                    </a:cubicBezTo>
                    <a:cubicBezTo>
                      <a:pt x="79058" y="449580"/>
                      <a:pt x="80010" y="449580"/>
                      <a:pt x="80963" y="450532"/>
                    </a:cubicBezTo>
                    <a:cubicBezTo>
                      <a:pt x="100013" y="464820"/>
                      <a:pt x="126683" y="464820"/>
                      <a:pt x="146685" y="450532"/>
                    </a:cubicBezTo>
                    <a:cubicBezTo>
                      <a:pt x="147638" y="450532"/>
                      <a:pt x="148590" y="449580"/>
                      <a:pt x="149543" y="449580"/>
                    </a:cubicBezTo>
                    <a:cubicBezTo>
                      <a:pt x="149543" y="449580"/>
                      <a:pt x="150495" y="449580"/>
                      <a:pt x="150495" y="449580"/>
                    </a:cubicBezTo>
                    <a:cubicBezTo>
                      <a:pt x="151448" y="449580"/>
                      <a:pt x="152400" y="449580"/>
                      <a:pt x="153353" y="449580"/>
                    </a:cubicBezTo>
                    <a:cubicBezTo>
                      <a:pt x="154305" y="449580"/>
                      <a:pt x="155258" y="450532"/>
                      <a:pt x="156210" y="450532"/>
                    </a:cubicBezTo>
                    <a:lnTo>
                      <a:pt x="211455" y="485775"/>
                    </a:lnTo>
                    <a:cubicBezTo>
                      <a:pt x="213360" y="487680"/>
                      <a:pt x="215265" y="490537"/>
                      <a:pt x="215265" y="492443"/>
                    </a:cubicBezTo>
                    <a:cubicBezTo>
                      <a:pt x="216218" y="506730"/>
                      <a:pt x="222885" y="573405"/>
                      <a:pt x="222885" y="579120"/>
                    </a:cubicBezTo>
                    <a:cubicBezTo>
                      <a:pt x="222885" y="584835"/>
                      <a:pt x="219075" y="588645"/>
                      <a:pt x="213360" y="588645"/>
                    </a:cubicBezTo>
                    <a:cubicBezTo>
                      <a:pt x="207645" y="588645"/>
                      <a:pt x="203835" y="584835"/>
                      <a:pt x="203835" y="579120"/>
                    </a:cubicBezTo>
                    <a:cubicBezTo>
                      <a:pt x="202883" y="575310"/>
                      <a:pt x="199073" y="529590"/>
                      <a:pt x="196215" y="499110"/>
                    </a:cubicBezTo>
                    <a:lnTo>
                      <a:pt x="159068" y="475298"/>
                    </a:lnTo>
                    <a:lnTo>
                      <a:pt x="158115" y="500062"/>
                    </a:lnTo>
                    <a:cubicBezTo>
                      <a:pt x="158115" y="514350"/>
                      <a:pt x="151448" y="528637"/>
                      <a:pt x="140018" y="538162"/>
                    </a:cubicBezTo>
                    <a:lnTo>
                      <a:pt x="120968" y="554355"/>
                    </a:lnTo>
                    <a:lnTo>
                      <a:pt x="120968" y="586740"/>
                    </a:lnTo>
                    <a:cubicBezTo>
                      <a:pt x="120968" y="592455"/>
                      <a:pt x="117158" y="596265"/>
                      <a:pt x="111443" y="596265"/>
                    </a:cubicBezTo>
                    <a:cubicBezTo>
                      <a:pt x="105728" y="596265"/>
                      <a:pt x="101918" y="592455"/>
                      <a:pt x="101918" y="586740"/>
                    </a:cubicBezTo>
                    <a:lnTo>
                      <a:pt x="101918" y="554355"/>
                    </a:lnTo>
                    <a:lnTo>
                      <a:pt x="82868" y="538162"/>
                    </a:lnTo>
                    <a:cubicBezTo>
                      <a:pt x="71438" y="528637"/>
                      <a:pt x="64770" y="515302"/>
                      <a:pt x="64770" y="500062"/>
                    </a:cubicBezTo>
                    <a:lnTo>
                      <a:pt x="63818" y="475298"/>
                    </a:lnTo>
                    <a:lnTo>
                      <a:pt x="26670" y="499110"/>
                    </a:lnTo>
                    <a:cubicBezTo>
                      <a:pt x="23813" y="529590"/>
                      <a:pt x="19050" y="575310"/>
                      <a:pt x="19050" y="579120"/>
                    </a:cubicBezTo>
                    <a:cubicBezTo>
                      <a:pt x="19050" y="584835"/>
                      <a:pt x="14288" y="588645"/>
                      <a:pt x="9525" y="588645"/>
                    </a:cubicBezTo>
                    <a:cubicBezTo>
                      <a:pt x="3810" y="588645"/>
                      <a:pt x="0" y="583882"/>
                      <a:pt x="0" y="579120"/>
                    </a:cubicBezTo>
                    <a:cubicBezTo>
                      <a:pt x="0" y="574357"/>
                      <a:pt x="6668" y="506730"/>
                      <a:pt x="7620" y="492443"/>
                    </a:cubicBezTo>
                    <a:cubicBezTo>
                      <a:pt x="8573" y="489585"/>
                      <a:pt x="9525" y="487680"/>
                      <a:pt x="12383" y="485775"/>
                    </a:cubicBezTo>
                    <a:lnTo>
                      <a:pt x="71438" y="450532"/>
                    </a:lnTo>
                    <a:cubicBezTo>
                      <a:pt x="72390" y="449580"/>
                      <a:pt x="73343" y="449580"/>
                      <a:pt x="74295" y="449580"/>
                    </a:cubicBezTo>
                    <a:close/>
                    <a:moveTo>
                      <a:pt x="478155" y="350520"/>
                    </a:moveTo>
                    <a:cubicBezTo>
                      <a:pt x="461962" y="350520"/>
                      <a:pt x="448627" y="368618"/>
                      <a:pt x="448627" y="391478"/>
                    </a:cubicBezTo>
                    <a:cubicBezTo>
                      <a:pt x="448627" y="414338"/>
                      <a:pt x="461962" y="432436"/>
                      <a:pt x="478155" y="432436"/>
                    </a:cubicBezTo>
                    <a:cubicBezTo>
                      <a:pt x="494347" y="432436"/>
                      <a:pt x="507682" y="414338"/>
                      <a:pt x="507682" y="391478"/>
                    </a:cubicBezTo>
                    <a:cubicBezTo>
                      <a:pt x="507682" y="368618"/>
                      <a:pt x="494347" y="350520"/>
                      <a:pt x="478155" y="350520"/>
                    </a:cubicBezTo>
                    <a:close/>
                    <a:moveTo>
                      <a:pt x="111443" y="350520"/>
                    </a:moveTo>
                    <a:cubicBezTo>
                      <a:pt x="95250" y="350520"/>
                      <a:pt x="81915" y="368618"/>
                      <a:pt x="81915" y="391478"/>
                    </a:cubicBezTo>
                    <a:cubicBezTo>
                      <a:pt x="81915" y="414338"/>
                      <a:pt x="95250" y="432436"/>
                      <a:pt x="111443" y="432436"/>
                    </a:cubicBezTo>
                    <a:cubicBezTo>
                      <a:pt x="127635" y="432436"/>
                      <a:pt x="140970" y="414338"/>
                      <a:pt x="140970" y="391478"/>
                    </a:cubicBezTo>
                    <a:cubicBezTo>
                      <a:pt x="140970" y="368618"/>
                      <a:pt x="127635" y="350520"/>
                      <a:pt x="111443" y="350520"/>
                    </a:cubicBezTo>
                    <a:close/>
                    <a:moveTo>
                      <a:pt x="478155" y="330518"/>
                    </a:moveTo>
                    <a:cubicBezTo>
                      <a:pt x="504825" y="330518"/>
                      <a:pt x="526732" y="357188"/>
                      <a:pt x="526732" y="390525"/>
                    </a:cubicBezTo>
                    <a:cubicBezTo>
                      <a:pt x="526732" y="423863"/>
                      <a:pt x="504825" y="450533"/>
                      <a:pt x="478155" y="450533"/>
                    </a:cubicBezTo>
                    <a:cubicBezTo>
                      <a:pt x="451485" y="450533"/>
                      <a:pt x="429577" y="423863"/>
                      <a:pt x="429577" y="390525"/>
                    </a:cubicBezTo>
                    <a:cubicBezTo>
                      <a:pt x="429577" y="357188"/>
                      <a:pt x="451485" y="330518"/>
                      <a:pt x="478155" y="330518"/>
                    </a:cubicBezTo>
                    <a:close/>
                    <a:moveTo>
                      <a:pt x="111443" y="330518"/>
                    </a:moveTo>
                    <a:cubicBezTo>
                      <a:pt x="138113" y="330518"/>
                      <a:pt x="160020" y="357188"/>
                      <a:pt x="160020" y="390525"/>
                    </a:cubicBezTo>
                    <a:cubicBezTo>
                      <a:pt x="160020" y="423863"/>
                      <a:pt x="138113" y="450533"/>
                      <a:pt x="111443" y="450533"/>
                    </a:cubicBezTo>
                    <a:cubicBezTo>
                      <a:pt x="84772" y="450533"/>
                      <a:pt x="62865" y="423863"/>
                      <a:pt x="62865" y="390525"/>
                    </a:cubicBezTo>
                    <a:cubicBezTo>
                      <a:pt x="62865" y="357188"/>
                      <a:pt x="84772" y="330518"/>
                      <a:pt x="111443" y="330518"/>
                    </a:cubicBezTo>
                    <a:close/>
                    <a:moveTo>
                      <a:pt x="295275" y="287655"/>
                    </a:moveTo>
                    <a:cubicBezTo>
                      <a:pt x="300991" y="287655"/>
                      <a:pt x="304800" y="291465"/>
                      <a:pt x="304800" y="297180"/>
                    </a:cubicBezTo>
                    <a:lnTo>
                      <a:pt x="304800" y="363855"/>
                    </a:lnTo>
                    <a:lnTo>
                      <a:pt x="364808" y="424815"/>
                    </a:lnTo>
                    <a:cubicBezTo>
                      <a:pt x="368618" y="428625"/>
                      <a:pt x="368618" y="434340"/>
                      <a:pt x="364808" y="437198"/>
                    </a:cubicBezTo>
                    <a:cubicBezTo>
                      <a:pt x="362903" y="439102"/>
                      <a:pt x="360998" y="440055"/>
                      <a:pt x="358140" y="440055"/>
                    </a:cubicBezTo>
                    <a:cubicBezTo>
                      <a:pt x="356236" y="440055"/>
                      <a:pt x="353378" y="439102"/>
                      <a:pt x="351473" y="437198"/>
                    </a:cubicBezTo>
                    <a:lnTo>
                      <a:pt x="295275" y="381000"/>
                    </a:lnTo>
                    <a:lnTo>
                      <a:pt x="238125" y="438150"/>
                    </a:lnTo>
                    <a:cubicBezTo>
                      <a:pt x="236220" y="440055"/>
                      <a:pt x="233363" y="441007"/>
                      <a:pt x="231458" y="441007"/>
                    </a:cubicBezTo>
                    <a:cubicBezTo>
                      <a:pt x="229553" y="441007"/>
                      <a:pt x="226695" y="440055"/>
                      <a:pt x="224790" y="438150"/>
                    </a:cubicBezTo>
                    <a:cubicBezTo>
                      <a:pt x="220981" y="434340"/>
                      <a:pt x="220981" y="428625"/>
                      <a:pt x="224790" y="424815"/>
                    </a:cubicBezTo>
                    <a:lnTo>
                      <a:pt x="285750" y="363855"/>
                    </a:lnTo>
                    <a:lnTo>
                      <a:pt x="285750" y="297180"/>
                    </a:lnTo>
                    <a:cubicBezTo>
                      <a:pt x="285750" y="291465"/>
                      <a:pt x="289560" y="287655"/>
                      <a:pt x="295275" y="287655"/>
                    </a:cubicBezTo>
                    <a:close/>
                    <a:moveTo>
                      <a:pt x="266700" y="145732"/>
                    </a:moveTo>
                    <a:lnTo>
                      <a:pt x="267653" y="171450"/>
                    </a:lnTo>
                    <a:cubicBezTo>
                      <a:pt x="267653" y="180022"/>
                      <a:pt x="272415" y="189547"/>
                      <a:pt x="279083" y="195263"/>
                    </a:cubicBezTo>
                    <a:lnTo>
                      <a:pt x="295275" y="209550"/>
                    </a:lnTo>
                    <a:lnTo>
                      <a:pt x="311468" y="195263"/>
                    </a:lnTo>
                    <a:cubicBezTo>
                      <a:pt x="318135" y="189547"/>
                      <a:pt x="322898" y="180975"/>
                      <a:pt x="322898" y="171450"/>
                    </a:cubicBezTo>
                    <a:lnTo>
                      <a:pt x="323850" y="145732"/>
                    </a:lnTo>
                    <a:cubicBezTo>
                      <a:pt x="304800" y="153353"/>
                      <a:pt x="284798" y="153353"/>
                      <a:pt x="266700" y="145732"/>
                    </a:cubicBezTo>
                    <a:close/>
                    <a:moveTo>
                      <a:pt x="256223" y="120015"/>
                    </a:moveTo>
                    <a:cubicBezTo>
                      <a:pt x="257175" y="120015"/>
                      <a:pt x="258128" y="120015"/>
                      <a:pt x="259080" y="120015"/>
                    </a:cubicBezTo>
                    <a:cubicBezTo>
                      <a:pt x="259080" y="120015"/>
                      <a:pt x="260033" y="120015"/>
                      <a:pt x="260033" y="120015"/>
                    </a:cubicBezTo>
                    <a:cubicBezTo>
                      <a:pt x="260033" y="120015"/>
                      <a:pt x="260985" y="120967"/>
                      <a:pt x="261938" y="120967"/>
                    </a:cubicBezTo>
                    <a:cubicBezTo>
                      <a:pt x="262890" y="120967"/>
                      <a:pt x="262890" y="120967"/>
                      <a:pt x="262890" y="120967"/>
                    </a:cubicBezTo>
                    <a:cubicBezTo>
                      <a:pt x="281940" y="135255"/>
                      <a:pt x="308610" y="135255"/>
                      <a:pt x="328613" y="120967"/>
                    </a:cubicBezTo>
                    <a:cubicBezTo>
                      <a:pt x="329565" y="120967"/>
                      <a:pt x="329565" y="120967"/>
                      <a:pt x="329565" y="120967"/>
                    </a:cubicBezTo>
                    <a:cubicBezTo>
                      <a:pt x="329565" y="120967"/>
                      <a:pt x="330518" y="120015"/>
                      <a:pt x="331470" y="120015"/>
                    </a:cubicBezTo>
                    <a:cubicBezTo>
                      <a:pt x="331470" y="120015"/>
                      <a:pt x="332423" y="120015"/>
                      <a:pt x="332423" y="120015"/>
                    </a:cubicBezTo>
                    <a:cubicBezTo>
                      <a:pt x="333375" y="120015"/>
                      <a:pt x="334328" y="120015"/>
                      <a:pt x="335280" y="120015"/>
                    </a:cubicBezTo>
                    <a:cubicBezTo>
                      <a:pt x="336233" y="120015"/>
                      <a:pt x="337185" y="120967"/>
                      <a:pt x="338138" y="120967"/>
                    </a:cubicBezTo>
                    <a:cubicBezTo>
                      <a:pt x="339090" y="120967"/>
                      <a:pt x="339090" y="120967"/>
                      <a:pt x="339090" y="120967"/>
                    </a:cubicBezTo>
                    <a:lnTo>
                      <a:pt x="394335" y="158115"/>
                    </a:lnTo>
                    <a:cubicBezTo>
                      <a:pt x="396240" y="159068"/>
                      <a:pt x="398145" y="161925"/>
                      <a:pt x="398145" y="164782"/>
                    </a:cubicBezTo>
                    <a:cubicBezTo>
                      <a:pt x="399098" y="179070"/>
                      <a:pt x="405765" y="249555"/>
                      <a:pt x="405765" y="255270"/>
                    </a:cubicBezTo>
                    <a:cubicBezTo>
                      <a:pt x="405765" y="260985"/>
                      <a:pt x="401955" y="264795"/>
                      <a:pt x="396240" y="264795"/>
                    </a:cubicBezTo>
                    <a:cubicBezTo>
                      <a:pt x="390525" y="264795"/>
                      <a:pt x="386715" y="260985"/>
                      <a:pt x="386715" y="255270"/>
                    </a:cubicBezTo>
                    <a:cubicBezTo>
                      <a:pt x="386715" y="250507"/>
                      <a:pt x="381953" y="202882"/>
                      <a:pt x="379095" y="170497"/>
                    </a:cubicBezTo>
                    <a:lnTo>
                      <a:pt x="341948" y="145732"/>
                    </a:lnTo>
                    <a:lnTo>
                      <a:pt x="340995" y="170497"/>
                    </a:lnTo>
                    <a:cubicBezTo>
                      <a:pt x="340995" y="184785"/>
                      <a:pt x="334328" y="199072"/>
                      <a:pt x="322898" y="208597"/>
                    </a:cubicBezTo>
                    <a:lnTo>
                      <a:pt x="303848" y="224790"/>
                    </a:lnTo>
                    <a:lnTo>
                      <a:pt x="303848" y="255270"/>
                    </a:lnTo>
                    <a:cubicBezTo>
                      <a:pt x="303848" y="260985"/>
                      <a:pt x="300038" y="264795"/>
                      <a:pt x="294323" y="264795"/>
                    </a:cubicBezTo>
                    <a:cubicBezTo>
                      <a:pt x="288608" y="264795"/>
                      <a:pt x="284798" y="260985"/>
                      <a:pt x="284798" y="255270"/>
                    </a:cubicBezTo>
                    <a:lnTo>
                      <a:pt x="284798" y="225743"/>
                    </a:lnTo>
                    <a:lnTo>
                      <a:pt x="265748" y="209550"/>
                    </a:lnTo>
                    <a:cubicBezTo>
                      <a:pt x="254318" y="200025"/>
                      <a:pt x="247650" y="186690"/>
                      <a:pt x="247650" y="171450"/>
                    </a:cubicBezTo>
                    <a:lnTo>
                      <a:pt x="246698" y="146685"/>
                    </a:lnTo>
                    <a:lnTo>
                      <a:pt x="209550" y="171450"/>
                    </a:lnTo>
                    <a:cubicBezTo>
                      <a:pt x="206693" y="203835"/>
                      <a:pt x="201930" y="252413"/>
                      <a:pt x="201930" y="256223"/>
                    </a:cubicBezTo>
                    <a:cubicBezTo>
                      <a:pt x="201930" y="261938"/>
                      <a:pt x="198120" y="265748"/>
                      <a:pt x="192405" y="265748"/>
                    </a:cubicBezTo>
                    <a:cubicBezTo>
                      <a:pt x="187643" y="265748"/>
                      <a:pt x="182880" y="260985"/>
                      <a:pt x="185738" y="255270"/>
                    </a:cubicBezTo>
                    <a:cubicBezTo>
                      <a:pt x="185738" y="249555"/>
                      <a:pt x="192405" y="179070"/>
                      <a:pt x="193358" y="164782"/>
                    </a:cubicBezTo>
                    <a:cubicBezTo>
                      <a:pt x="193358" y="161925"/>
                      <a:pt x="194310" y="160020"/>
                      <a:pt x="197168" y="158115"/>
                    </a:cubicBezTo>
                    <a:lnTo>
                      <a:pt x="252413" y="120967"/>
                    </a:lnTo>
                    <a:cubicBezTo>
                      <a:pt x="253365" y="120967"/>
                      <a:pt x="253365" y="120967"/>
                      <a:pt x="253365" y="120967"/>
                    </a:cubicBezTo>
                    <a:cubicBezTo>
                      <a:pt x="254318" y="120015"/>
                      <a:pt x="255270" y="120015"/>
                      <a:pt x="256223" y="120015"/>
                    </a:cubicBezTo>
                    <a:close/>
                    <a:moveTo>
                      <a:pt x="294323" y="19050"/>
                    </a:moveTo>
                    <a:cubicBezTo>
                      <a:pt x="278130" y="19050"/>
                      <a:pt x="264795" y="37148"/>
                      <a:pt x="264795" y="60008"/>
                    </a:cubicBezTo>
                    <a:cubicBezTo>
                      <a:pt x="264795" y="82868"/>
                      <a:pt x="278130" y="100965"/>
                      <a:pt x="294323" y="100965"/>
                    </a:cubicBezTo>
                    <a:cubicBezTo>
                      <a:pt x="310515" y="100965"/>
                      <a:pt x="323850" y="82868"/>
                      <a:pt x="323850" y="60008"/>
                    </a:cubicBezTo>
                    <a:cubicBezTo>
                      <a:pt x="323850" y="37148"/>
                      <a:pt x="310515" y="19050"/>
                      <a:pt x="294323" y="19050"/>
                    </a:cubicBezTo>
                    <a:close/>
                    <a:moveTo>
                      <a:pt x="294323" y="0"/>
                    </a:moveTo>
                    <a:cubicBezTo>
                      <a:pt x="321945" y="0"/>
                      <a:pt x="342900" y="25718"/>
                      <a:pt x="342900" y="59055"/>
                    </a:cubicBezTo>
                    <a:cubicBezTo>
                      <a:pt x="342900" y="92393"/>
                      <a:pt x="320993" y="119063"/>
                      <a:pt x="294323" y="119063"/>
                    </a:cubicBezTo>
                    <a:cubicBezTo>
                      <a:pt x="267653" y="119063"/>
                      <a:pt x="245745" y="93345"/>
                      <a:pt x="245745" y="60008"/>
                    </a:cubicBezTo>
                    <a:cubicBezTo>
                      <a:pt x="245745" y="26670"/>
                      <a:pt x="266700" y="0"/>
                      <a:pt x="294323" y="0"/>
                    </a:cubicBezTo>
                    <a:close/>
                  </a:path>
                </a:pathLst>
              </a:custGeom>
              <a:solidFill>
                <a:schemeClr val="accent6"/>
              </a:solidFill>
              <a:ln w="9525" cap="flat">
                <a:noFill/>
                <a:prstDash val="solid"/>
                <a:miter/>
              </a:ln>
            </p:spPr>
            <p:txBody>
              <a:bodyPr lIns="0" tIns="0" rIns="0" bIns="0" rtlCol="0" anchor="ctr"/>
              <a:lstStyle/>
              <a:p>
                <a:endParaRPr lang="de-DE" dirty="0"/>
              </a:p>
            </p:txBody>
          </p:sp>
        </p:grpSp>
        <p:sp>
          <p:nvSpPr>
            <p:cNvPr id="296" name="Textfeld 295">
              <a:extLst>
                <a:ext uri="{FF2B5EF4-FFF2-40B4-BE49-F238E27FC236}">
                  <a16:creationId xmlns:a16="http://schemas.microsoft.com/office/drawing/2014/main" id="{9A8432FC-F250-97FF-BBF2-27C7980AE9D9}"/>
                </a:ext>
              </a:extLst>
            </p:cNvPr>
            <p:cNvSpPr txBox="1">
              <a:spLocks noChangeAspect="1"/>
            </p:cNvSpPr>
            <p:nvPr/>
          </p:nvSpPr>
          <p:spPr bwMode="gray">
            <a:xfrm>
              <a:off x="5375598" y="3177130"/>
              <a:ext cx="1440000" cy="1440000"/>
            </a:xfrm>
            <a:prstGeom prst="ellipse">
              <a:avLst/>
            </a:prstGeom>
            <a:solidFill>
              <a:schemeClr val="bg1">
                <a:lumMod val="95000"/>
              </a:schemeClr>
            </a:solidFill>
          </p:spPr>
          <p:txBody>
            <a:bodyPr wrap="none" lIns="0" tIns="0" rIns="0" bIns="0" rtlCol="0" anchor="ctr" anchorCtr="0">
              <a:noAutofit/>
            </a:bodyPr>
            <a:lstStyle/>
            <a:p>
              <a:pPr algn="ctr">
                <a:lnSpc>
                  <a:spcPct val="90000"/>
                </a:lnSpc>
                <a:spcAft>
                  <a:spcPts val="1000"/>
                </a:spcAft>
              </a:pPr>
              <a:r>
                <a:rPr lang="de-DE" sz="1000" b="1" dirty="0">
                  <a:solidFill>
                    <a:schemeClr val="accent6"/>
                  </a:solidFill>
                  <a:latin typeface="+mj-lt"/>
                </a:rPr>
                <a:t>Sichere </a:t>
              </a:r>
              <a:br>
                <a:rPr lang="de-DE" sz="1000" b="1" dirty="0">
                  <a:solidFill>
                    <a:schemeClr val="accent6"/>
                  </a:solidFill>
                  <a:latin typeface="+mj-lt"/>
                </a:rPr>
              </a:br>
              <a:r>
                <a:rPr lang="de-DE" sz="1000" b="1" dirty="0">
                  <a:solidFill>
                    <a:schemeClr val="accent6"/>
                  </a:solidFill>
                  <a:latin typeface="+mj-lt"/>
                </a:rPr>
                <a:t>Transaktionen</a:t>
              </a:r>
              <a:br>
                <a:rPr lang="de-DE" sz="1000" b="1" dirty="0">
                  <a:solidFill>
                    <a:schemeClr val="accent6"/>
                  </a:solidFill>
                  <a:latin typeface="+mj-lt"/>
                </a:rPr>
              </a:br>
              <a:r>
                <a:rPr lang="de-DE" sz="1000" b="1" dirty="0">
                  <a:solidFill>
                    <a:schemeClr val="accent6"/>
                  </a:solidFill>
                  <a:latin typeface="+mj-lt"/>
                </a:rPr>
                <a:t>vertrauensvolle </a:t>
              </a:r>
              <a:br>
                <a:rPr lang="de-DE" sz="1000" b="1" dirty="0">
                  <a:solidFill>
                    <a:schemeClr val="accent6"/>
                  </a:solidFill>
                  <a:latin typeface="+mj-lt"/>
                </a:rPr>
              </a:br>
              <a:r>
                <a:rPr lang="de-DE" sz="1000" b="1" dirty="0">
                  <a:solidFill>
                    <a:schemeClr val="accent6"/>
                  </a:solidFill>
                  <a:latin typeface="+mj-lt"/>
                </a:rPr>
                <a:t>Umgebung</a:t>
              </a:r>
            </a:p>
          </p:txBody>
        </p:sp>
        <p:grpSp>
          <p:nvGrpSpPr>
            <p:cNvPr id="87" name="Gruppieren 86">
              <a:extLst>
                <a:ext uri="{FF2B5EF4-FFF2-40B4-BE49-F238E27FC236}">
                  <a16:creationId xmlns:a16="http://schemas.microsoft.com/office/drawing/2014/main" id="{1A0AFA4D-B276-C8A7-6AD4-BA19AF75F868}"/>
                </a:ext>
              </a:extLst>
            </p:cNvPr>
            <p:cNvGrpSpPr>
              <a:grpSpLocks noChangeAspect="1"/>
            </p:cNvGrpSpPr>
            <p:nvPr/>
          </p:nvGrpSpPr>
          <p:grpSpPr bwMode="gray">
            <a:xfrm>
              <a:off x="5035662" y="3366276"/>
              <a:ext cx="2119869" cy="1718566"/>
              <a:chOff x="5035662" y="3366276"/>
              <a:chExt cx="2119869" cy="1718566"/>
            </a:xfrm>
          </p:grpSpPr>
          <p:grpSp>
            <p:nvGrpSpPr>
              <p:cNvPr id="308" name="Gruppieren 307">
                <a:extLst>
                  <a:ext uri="{FF2B5EF4-FFF2-40B4-BE49-F238E27FC236}">
                    <a16:creationId xmlns:a16="http://schemas.microsoft.com/office/drawing/2014/main" id="{F43F9D1F-F1C3-2B37-2E35-98A4BB09F05E}"/>
                  </a:ext>
                </a:extLst>
              </p:cNvPr>
              <p:cNvGrpSpPr>
                <a:grpSpLocks noChangeAspect="1"/>
              </p:cNvGrpSpPr>
              <p:nvPr/>
            </p:nvGrpSpPr>
            <p:grpSpPr bwMode="gray">
              <a:xfrm rot="1800000">
                <a:off x="5035662" y="3366276"/>
                <a:ext cx="468000" cy="108000"/>
                <a:chOff x="4522466" y="6120000"/>
                <a:chExt cx="468000" cy="108000"/>
              </a:xfrm>
            </p:grpSpPr>
            <p:cxnSp>
              <p:nvCxnSpPr>
                <p:cNvPr id="309" name="Gerader Verbinder 308">
                  <a:extLst>
                    <a:ext uri="{FF2B5EF4-FFF2-40B4-BE49-F238E27FC236}">
                      <a16:creationId xmlns:a16="http://schemas.microsoft.com/office/drawing/2014/main" id="{3FA02B9F-BEA2-E1CE-84F3-33CC9BF9C244}"/>
                    </a:ext>
                  </a:extLst>
                </p:cNvPr>
                <p:cNvCxnSpPr/>
                <p:nvPr/>
              </p:nvCxnSpPr>
              <p:spPr bwMode="gray">
                <a:xfrm>
                  <a:off x="4522466" y="6120000"/>
                  <a:ext cx="468000" cy="0"/>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0" name="Gerader Verbinder 309">
                  <a:extLst>
                    <a:ext uri="{FF2B5EF4-FFF2-40B4-BE49-F238E27FC236}">
                      <a16:creationId xmlns:a16="http://schemas.microsoft.com/office/drawing/2014/main" id="{65424B91-50D4-04C5-0335-EC4F8A43B326}"/>
                    </a:ext>
                  </a:extLst>
                </p:cNvPr>
                <p:cNvCxnSpPr/>
                <p:nvPr/>
              </p:nvCxnSpPr>
              <p:spPr bwMode="gray">
                <a:xfrm>
                  <a:off x="4522466" y="6228000"/>
                  <a:ext cx="468000" cy="0"/>
                </a:xfrm>
                <a:prstGeom prst="line">
                  <a:avLst/>
                </a:prstGeom>
                <a:ln w="12700">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14" name="Gruppieren 313">
                <a:extLst>
                  <a:ext uri="{FF2B5EF4-FFF2-40B4-BE49-F238E27FC236}">
                    <a16:creationId xmlns:a16="http://schemas.microsoft.com/office/drawing/2014/main" id="{125B89A4-B2B2-71FB-98C2-E2ED2CCC16C4}"/>
                  </a:ext>
                </a:extLst>
              </p:cNvPr>
              <p:cNvGrpSpPr>
                <a:grpSpLocks noChangeAspect="1"/>
              </p:cNvGrpSpPr>
              <p:nvPr/>
            </p:nvGrpSpPr>
            <p:grpSpPr bwMode="gray">
              <a:xfrm rot="19800000" flipV="1">
                <a:off x="6687531" y="3366276"/>
                <a:ext cx="468000" cy="108000"/>
                <a:chOff x="4522466" y="6120000"/>
                <a:chExt cx="468000" cy="108000"/>
              </a:xfrm>
            </p:grpSpPr>
            <p:cxnSp>
              <p:nvCxnSpPr>
                <p:cNvPr id="315" name="Gerader Verbinder 314">
                  <a:extLst>
                    <a:ext uri="{FF2B5EF4-FFF2-40B4-BE49-F238E27FC236}">
                      <a16:creationId xmlns:a16="http://schemas.microsoft.com/office/drawing/2014/main" id="{302FA221-67E3-3C09-6260-C4005B3DEF6A}"/>
                    </a:ext>
                  </a:extLst>
                </p:cNvPr>
                <p:cNvCxnSpPr/>
                <p:nvPr/>
              </p:nvCxnSpPr>
              <p:spPr bwMode="gray">
                <a:xfrm>
                  <a:off x="4522466" y="6120000"/>
                  <a:ext cx="468000" cy="0"/>
                </a:xfrm>
                <a:prstGeom prst="line">
                  <a:avLst/>
                </a:prstGeom>
                <a:ln w="12700">
                  <a:solidFill>
                    <a:schemeClr val="bg1">
                      <a:lumMod val="8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6" name="Gerader Verbinder 315">
                  <a:extLst>
                    <a:ext uri="{FF2B5EF4-FFF2-40B4-BE49-F238E27FC236}">
                      <a16:creationId xmlns:a16="http://schemas.microsoft.com/office/drawing/2014/main" id="{2BB60605-EBD4-FDB1-E6BD-E3898239B0BC}"/>
                    </a:ext>
                  </a:extLst>
                </p:cNvPr>
                <p:cNvCxnSpPr/>
                <p:nvPr/>
              </p:nvCxnSpPr>
              <p:spPr bwMode="gray">
                <a:xfrm>
                  <a:off x="4522466" y="6228000"/>
                  <a:ext cx="468000" cy="0"/>
                </a:xfrm>
                <a:prstGeom prst="line">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0" name="Gruppieren 319">
                <a:extLst>
                  <a:ext uri="{FF2B5EF4-FFF2-40B4-BE49-F238E27FC236}">
                    <a16:creationId xmlns:a16="http://schemas.microsoft.com/office/drawing/2014/main" id="{2D57C84F-E278-6BBC-A056-7C67DF69E2E3}"/>
                  </a:ext>
                </a:extLst>
              </p:cNvPr>
              <p:cNvGrpSpPr>
                <a:grpSpLocks noChangeAspect="1"/>
              </p:cNvGrpSpPr>
              <p:nvPr/>
            </p:nvGrpSpPr>
            <p:grpSpPr bwMode="gray">
              <a:xfrm rot="5400000" flipV="1">
                <a:off x="5861598" y="4796842"/>
                <a:ext cx="468000" cy="108000"/>
                <a:chOff x="4522466" y="6120000"/>
                <a:chExt cx="468000" cy="108000"/>
              </a:xfrm>
            </p:grpSpPr>
            <p:cxnSp>
              <p:nvCxnSpPr>
                <p:cNvPr id="321" name="Gerader Verbinder 320">
                  <a:extLst>
                    <a:ext uri="{FF2B5EF4-FFF2-40B4-BE49-F238E27FC236}">
                      <a16:creationId xmlns:a16="http://schemas.microsoft.com/office/drawing/2014/main" id="{2A30E1E6-4F8B-E584-51B2-26CA68601371}"/>
                    </a:ext>
                  </a:extLst>
                </p:cNvPr>
                <p:cNvCxnSpPr/>
                <p:nvPr/>
              </p:nvCxnSpPr>
              <p:spPr bwMode="gray">
                <a:xfrm>
                  <a:off x="4522466" y="6120000"/>
                  <a:ext cx="468000" cy="0"/>
                </a:xfrm>
                <a:prstGeom prst="line">
                  <a:avLst/>
                </a:prstGeom>
                <a:ln w="12700">
                  <a:solidFill>
                    <a:schemeClr val="bg1">
                      <a:lumMod val="8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2" name="Gerader Verbinder 321">
                  <a:extLst>
                    <a:ext uri="{FF2B5EF4-FFF2-40B4-BE49-F238E27FC236}">
                      <a16:creationId xmlns:a16="http://schemas.microsoft.com/office/drawing/2014/main" id="{C654D727-1C17-219B-3DE3-AB1115D9BA29}"/>
                    </a:ext>
                  </a:extLst>
                </p:cNvPr>
                <p:cNvCxnSpPr/>
                <p:nvPr/>
              </p:nvCxnSpPr>
              <p:spPr bwMode="gray">
                <a:xfrm>
                  <a:off x="4522466" y="6228000"/>
                  <a:ext cx="468000" cy="0"/>
                </a:xfrm>
                <a:prstGeom prst="line">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327" name="Textfeld 326">
              <a:extLst>
                <a:ext uri="{FF2B5EF4-FFF2-40B4-BE49-F238E27FC236}">
                  <a16:creationId xmlns:a16="http://schemas.microsoft.com/office/drawing/2014/main" id="{34707772-8010-5085-42E8-18FE2EE5430A}"/>
                </a:ext>
              </a:extLst>
            </p:cNvPr>
            <p:cNvSpPr txBox="1"/>
            <p:nvPr/>
          </p:nvSpPr>
          <p:spPr bwMode="gray">
            <a:xfrm>
              <a:off x="7012800" y="3528000"/>
              <a:ext cx="792000" cy="360000"/>
            </a:xfrm>
            <a:prstGeom prst="rect">
              <a:avLst/>
            </a:prstGeom>
            <a:noFill/>
          </p:spPr>
          <p:txBody>
            <a:bodyPr wrap="square" lIns="0" tIns="0" rIns="0" bIns="0" rtlCol="0" anchor="t" anchorCtr="0">
              <a:noAutofit/>
            </a:bodyPr>
            <a:lstStyle/>
            <a:p>
              <a:pPr>
                <a:lnSpc>
                  <a:spcPct val="90000"/>
                </a:lnSpc>
                <a:spcAft>
                  <a:spcPts val="1000"/>
                </a:spcAft>
              </a:pPr>
              <a:r>
                <a:rPr lang="de-DE" sz="1000" dirty="0">
                  <a:solidFill>
                    <a:schemeClr val="bg1">
                      <a:lumMod val="65000"/>
                    </a:schemeClr>
                  </a:solidFill>
                </a:rPr>
                <a:t>Transaktions-gebühr</a:t>
              </a:r>
            </a:p>
          </p:txBody>
        </p:sp>
        <p:sp>
          <p:nvSpPr>
            <p:cNvPr id="328" name="Textfeld 327">
              <a:extLst>
                <a:ext uri="{FF2B5EF4-FFF2-40B4-BE49-F238E27FC236}">
                  <a16:creationId xmlns:a16="http://schemas.microsoft.com/office/drawing/2014/main" id="{ED23571B-37BA-390B-BBB9-67B7E4264013}"/>
                </a:ext>
              </a:extLst>
            </p:cNvPr>
            <p:cNvSpPr txBox="1"/>
            <p:nvPr/>
          </p:nvSpPr>
          <p:spPr bwMode="gray">
            <a:xfrm>
              <a:off x="4460400" y="3528000"/>
              <a:ext cx="792000" cy="360000"/>
            </a:xfrm>
            <a:prstGeom prst="rect">
              <a:avLst/>
            </a:prstGeom>
            <a:noFill/>
          </p:spPr>
          <p:txBody>
            <a:bodyPr wrap="square" lIns="0" tIns="0" rIns="0" bIns="0" rtlCol="0" anchor="t" anchorCtr="0">
              <a:noAutofit/>
            </a:bodyPr>
            <a:lstStyle/>
            <a:p>
              <a:pPr algn="r">
                <a:lnSpc>
                  <a:spcPct val="90000"/>
                </a:lnSpc>
                <a:spcAft>
                  <a:spcPts val="1000"/>
                </a:spcAft>
              </a:pPr>
              <a:r>
                <a:rPr lang="de-DE" sz="1000" dirty="0">
                  <a:solidFill>
                    <a:schemeClr val="bg1">
                      <a:lumMod val="65000"/>
                    </a:schemeClr>
                  </a:solidFill>
                </a:rPr>
                <a:t>Transaktions-gebühr</a:t>
              </a:r>
            </a:p>
          </p:txBody>
        </p:sp>
        <p:sp>
          <p:nvSpPr>
            <p:cNvPr id="329" name="Textfeld 328">
              <a:extLst>
                <a:ext uri="{FF2B5EF4-FFF2-40B4-BE49-F238E27FC236}">
                  <a16:creationId xmlns:a16="http://schemas.microsoft.com/office/drawing/2014/main" id="{800799A3-D7B3-2F2D-CD78-A9E98DC681AF}"/>
                </a:ext>
              </a:extLst>
            </p:cNvPr>
            <p:cNvSpPr txBox="1"/>
            <p:nvPr/>
          </p:nvSpPr>
          <p:spPr bwMode="gray">
            <a:xfrm>
              <a:off x="5156414" y="4670842"/>
              <a:ext cx="792000" cy="360000"/>
            </a:xfrm>
            <a:prstGeom prst="rect">
              <a:avLst/>
            </a:prstGeom>
            <a:noFill/>
          </p:spPr>
          <p:txBody>
            <a:bodyPr wrap="square" lIns="0" tIns="0" rIns="0" bIns="0" rtlCol="0" anchor="ctr" anchorCtr="0">
              <a:noAutofit/>
            </a:bodyPr>
            <a:lstStyle/>
            <a:p>
              <a:pPr algn="r">
                <a:lnSpc>
                  <a:spcPct val="90000"/>
                </a:lnSpc>
                <a:spcAft>
                  <a:spcPts val="1000"/>
                </a:spcAft>
              </a:pPr>
              <a:r>
                <a:rPr lang="de-DE" sz="1000" dirty="0">
                  <a:solidFill>
                    <a:schemeClr val="bg1">
                      <a:lumMod val="65000"/>
                    </a:schemeClr>
                  </a:solidFill>
                </a:rPr>
                <a:t>Transaktions-gebühr</a:t>
              </a:r>
            </a:p>
          </p:txBody>
        </p:sp>
      </p:grpSp>
      <p:pic>
        <p:nvPicPr>
          <p:cNvPr id="3" name="Grafik 2" descr="Ein Bild, das Text enthält.&#10;&#10;Automatisch generierte Beschreibung">
            <a:extLst>
              <a:ext uri="{FF2B5EF4-FFF2-40B4-BE49-F238E27FC236}">
                <a16:creationId xmlns:a16="http://schemas.microsoft.com/office/drawing/2014/main" id="{D27D9EAF-BB26-25BA-46AD-6480E3AF186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64696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29895D68-F154-425E-9887-E51EF2E3998D}"/>
              </a:ext>
            </a:extLst>
          </p:cNvPr>
          <p:cNvSpPr>
            <a:spLocks noGrp="1"/>
          </p:cNvSpPr>
          <p:nvPr>
            <p:ph sz="half" idx="1"/>
          </p:nvPr>
        </p:nvSpPr>
        <p:spPr bwMode="gray"/>
        <p:txBody>
          <a:bodyPr vert="horz" lIns="0" tIns="1980000" rIns="360000" bIns="0" rtlCol="0">
            <a:noAutofit/>
          </a:bodyPr>
          <a:lstStyle/>
          <a:p>
            <a:pPr marL="0" indent="0">
              <a:buNone/>
            </a:pPr>
            <a:r>
              <a:rPr lang="de-DE" sz="1600" dirty="0"/>
              <a:t>Die Online-Auktionsplattform bietet eine rechtlich abgesicherte Umgebung für den Austausch von Waren und Dienstleistungen zwischen Privatpersonen.</a:t>
            </a:r>
          </a:p>
        </p:txBody>
      </p:sp>
      <p:sp>
        <p:nvSpPr>
          <p:cNvPr id="4" name="Inhaltsplatzhalter 3">
            <a:extLst>
              <a:ext uri="{FF2B5EF4-FFF2-40B4-BE49-F238E27FC236}">
                <a16:creationId xmlns:a16="http://schemas.microsoft.com/office/drawing/2014/main" id="{8FBEFDE2-E68B-42F3-B42F-DA70609F849C}"/>
              </a:ext>
            </a:extLst>
          </p:cNvPr>
          <p:cNvSpPr>
            <a:spLocks noGrp="1"/>
          </p:cNvSpPr>
          <p:nvPr>
            <p:ph sz="half" idx="14"/>
          </p:nvPr>
        </p:nvSpPr>
        <p:spPr bwMode="gray"/>
        <p:txBody>
          <a:bodyPr vert="horz" lIns="0" tIns="1980000" rIns="360000" bIns="0" rtlCol="0">
            <a:noAutofit/>
          </a:bodyPr>
          <a:lstStyle/>
          <a:p>
            <a:pPr marL="0" indent="0">
              <a:buNone/>
            </a:pPr>
            <a:r>
              <a:rPr lang="de-DE" sz="1600" dirty="0"/>
              <a:t>Airbnb stellt ein typisches Peer-to-Peer-Modell innerhalb der Hotelbranche dar.  Privatpersonen können auf der Plattform Wohnungen vermieten oder mieten.</a:t>
            </a:r>
          </a:p>
        </p:txBody>
      </p:sp>
      <p:pic>
        <p:nvPicPr>
          <p:cNvPr id="27" name="Bildplatzhalter 7">
            <a:extLst>
              <a:ext uri="{FF2B5EF4-FFF2-40B4-BE49-F238E27FC236}">
                <a16:creationId xmlns:a16="http://schemas.microsoft.com/office/drawing/2014/main" id="{59546646-6D27-A091-E751-3E236982A192}"/>
              </a:ext>
            </a:extLst>
          </p:cNvPr>
          <p:cNvPicPr>
            <a:picLocks noGrp="1" noChangeAspect="1"/>
          </p:cNvPicPr>
          <p:nvPr>
            <p:ph type="pic" sz="quarter" idx="15"/>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Peer to Peer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Menschen dazu bewegen, auf unsere Plattform zu wechseln? Welchen Beitrag leisten wir im Peer-to-Peer-Geschäft?</a:t>
            </a:r>
          </a:p>
          <a:p>
            <a:pPr>
              <a:lnSpc>
                <a:spcPct val="90000"/>
              </a:lnSpc>
              <a:spcAft>
                <a:spcPts val="1000"/>
              </a:spcAft>
            </a:pPr>
            <a:r>
              <a:rPr lang="de-DE" sz="1600" dirty="0">
                <a:solidFill>
                  <a:schemeClr val="bg1"/>
                </a:solidFill>
              </a:rPr>
              <a:t>Haben wir die Möglichkeit, mit Hilfe von Soft-Lock-In-Effekten die Treue der Kunden zu gewinnen?</a:t>
            </a:r>
          </a:p>
          <a:p>
            <a:pPr>
              <a:lnSpc>
                <a:spcPct val="90000"/>
              </a:lnSpc>
              <a:spcAft>
                <a:spcPts val="1000"/>
              </a:spcAft>
            </a:pPr>
            <a:r>
              <a:rPr lang="de-DE" sz="1600" dirty="0">
                <a:solidFill>
                  <a:schemeClr val="bg1"/>
                </a:solidFill>
              </a:rPr>
              <a:t>Wie lange können und sollten wir unsere Plattform kostenlos anbieten?</a:t>
            </a:r>
          </a:p>
        </p:txBody>
      </p:sp>
      <p:sp>
        <p:nvSpPr>
          <p:cNvPr id="11" name="Inhaltsplatzhalter 25">
            <a:extLst>
              <a:ext uri="{FF2B5EF4-FFF2-40B4-BE49-F238E27FC236}">
                <a16:creationId xmlns:a16="http://schemas.microsoft.com/office/drawing/2014/main" id="{BB7E4727-BB3A-4D08-ABC6-66526CC17CA9}"/>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eBay</a:t>
            </a:r>
          </a:p>
        </p:txBody>
      </p:sp>
      <p:cxnSp>
        <p:nvCxnSpPr>
          <p:cNvPr id="13" name="Gerader Verbinder 12">
            <a:extLst>
              <a:ext uri="{FF2B5EF4-FFF2-40B4-BE49-F238E27FC236}">
                <a16:creationId xmlns:a16="http://schemas.microsoft.com/office/drawing/2014/main" id="{C5EFFD05-B673-4B9B-A9B8-EB5FAD02E98A}"/>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3F7AAD82-DADA-40E9-B629-875EE3F4F5D6}"/>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Airbnb</a:t>
            </a:r>
          </a:p>
        </p:txBody>
      </p:sp>
      <p:cxnSp>
        <p:nvCxnSpPr>
          <p:cNvPr id="22" name="Gerader Verbinder 21">
            <a:extLst>
              <a:ext uri="{FF2B5EF4-FFF2-40B4-BE49-F238E27FC236}">
                <a16:creationId xmlns:a16="http://schemas.microsoft.com/office/drawing/2014/main" id="{923D0227-BA88-4503-9142-F890E95F5CB8}"/>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269FCFA2-A2CE-47BB-8D35-EF26FDA594E5}"/>
              </a:ext>
            </a:extLst>
          </p:cNvPr>
          <p:cNvGrpSpPr>
            <a:grpSpLocks noChangeAspect="1"/>
          </p:cNvGrpSpPr>
          <p:nvPr/>
        </p:nvGrpSpPr>
        <p:grpSpPr bwMode="gray">
          <a:xfrm>
            <a:off x="540070" y="2051388"/>
            <a:ext cx="900000" cy="360612"/>
            <a:chOff x="4668202" y="2858453"/>
            <a:chExt cx="2855594" cy="1144180"/>
          </a:xfrm>
        </p:grpSpPr>
        <p:sp>
          <p:nvSpPr>
            <p:cNvPr id="19" name="Freihandform: Form 18">
              <a:extLst>
                <a:ext uri="{FF2B5EF4-FFF2-40B4-BE49-F238E27FC236}">
                  <a16:creationId xmlns:a16="http://schemas.microsoft.com/office/drawing/2014/main" id="{C343C431-839A-491D-84B1-E5C2D33F9506}"/>
                </a:ext>
              </a:extLst>
            </p:cNvPr>
            <p:cNvSpPr/>
            <p:nvPr/>
          </p:nvSpPr>
          <p:spPr bwMode="gray">
            <a:xfrm>
              <a:off x="4668202" y="3108087"/>
              <a:ext cx="717698" cy="676092"/>
            </a:xfrm>
            <a:custGeom>
              <a:avLst/>
              <a:gdLst>
                <a:gd name="connsiteX0" fmla="*/ 369250 w 717698"/>
                <a:gd name="connsiteY0" fmla="*/ 0 h 676092"/>
                <a:gd name="connsiteX1" fmla="*/ 0 w 717698"/>
                <a:gd name="connsiteY1" fmla="*/ 343247 h 676092"/>
                <a:gd name="connsiteX2" fmla="*/ 374452 w 717698"/>
                <a:gd name="connsiteY2" fmla="*/ 676092 h 676092"/>
                <a:gd name="connsiteX3" fmla="*/ 702096 w 717698"/>
                <a:gd name="connsiteY3" fmla="*/ 473265 h 676092"/>
                <a:gd name="connsiteX4" fmla="*/ 552901 w 717698"/>
                <a:gd name="connsiteY4" fmla="*/ 473265 h 676092"/>
                <a:gd name="connsiteX5" fmla="*/ 365350 w 717698"/>
                <a:gd name="connsiteY5" fmla="*/ 582479 h 676092"/>
                <a:gd name="connsiteX6" fmla="*/ 147520 w 717698"/>
                <a:gd name="connsiteY6" fmla="*/ 376922 h 676092"/>
                <a:gd name="connsiteX7" fmla="*/ 717698 w 717698"/>
                <a:gd name="connsiteY7" fmla="*/ 376922 h 676092"/>
                <a:gd name="connsiteX8" fmla="*/ 717698 w 717698"/>
                <a:gd name="connsiteY8" fmla="*/ 301641 h 676092"/>
                <a:gd name="connsiteX9" fmla="*/ 369250 w 717698"/>
                <a:gd name="connsiteY9" fmla="*/ 0 h 676092"/>
                <a:gd name="connsiteX10" fmla="*/ 364049 w 717698"/>
                <a:gd name="connsiteY10" fmla="*/ 96213 h 676092"/>
                <a:gd name="connsiteX11" fmla="*/ 566878 w 717698"/>
                <a:gd name="connsiteY11" fmla="*/ 280838 h 676092"/>
                <a:gd name="connsiteX12" fmla="*/ 150821 w 717698"/>
                <a:gd name="connsiteY12" fmla="*/ 280838 h 676092"/>
                <a:gd name="connsiteX13" fmla="*/ 364049 w 717698"/>
                <a:gd name="connsiteY13" fmla="*/ 96213 h 67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7698" h="676092">
                  <a:moveTo>
                    <a:pt x="369250" y="0"/>
                  </a:moveTo>
                  <a:cubicBezTo>
                    <a:pt x="167837" y="0"/>
                    <a:pt x="0" y="85450"/>
                    <a:pt x="0" y="343247"/>
                  </a:cubicBezTo>
                  <a:cubicBezTo>
                    <a:pt x="0" y="547479"/>
                    <a:pt x="112859" y="676092"/>
                    <a:pt x="374452" y="676092"/>
                  </a:cubicBezTo>
                  <a:cubicBezTo>
                    <a:pt x="682358" y="676092"/>
                    <a:pt x="702096" y="473265"/>
                    <a:pt x="702096" y="473265"/>
                  </a:cubicBezTo>
                  <a:lnTo>
                    <a:pt x="552901" y="473265"/>
                  </a:lnTo>
                  <a:cubicBezTo>
                    <a:pt x="552901" y="473265"/>
                    <a:pt x="520912" y="582479"/>
                    <a:pt x="365350" y="582479"/>
                  </a:cubicBezTo>
                  <a:cubicBezTo>
                    <a:pt x="238649" y="582479"/>
                    <a:pt x="147520" y="496889"/>
                    <a:pt x="147520" y="376922"/>
                  </a:cubicBezTo>
                  <a:lnTo>
                    <a:pt x="717698" y="376922"/>
                  </a:lnTo>
                  <a:lnTo>
                    <a:pt x="717698" y="301641"/>
                  </a:lnTo>
                  <a:cubicBezTo>
                    <a:pt x="717698" y="182956"/>
                    <a:pt x="642355" y="0"/>
                    <a:pt x="369250" y="0"/>
                  </a:cubicBezTo>
                  <a:close/>
                  <a:moveTo>
                    <a:pt x="364049" y="96213"/>
                  </a:moveTo>
                  <a:cubicBezTo>
                    <a:pt x="484656" y="96213"/>
                    <a:pt x="566878" y="170098"/>
                    <a:pt x="566878" y="280838"/>
                  </a:cubicBezTo>
                  <a:lnTo>
                    <a:pt x="150821" y="280838"/>
                  </a:lnTo>
                  <a:cubicBezTo>
                    <a:pt x="150821" y="163275"/>
                    <a:pt x="258141" y="96213"/>
                    <a:pt x="364049" y="96213"/>
                  </a:cubicBezTo>
                  <a:close/>
                </a:path>
              </a:pathLst>
            </a:custGeom>
            <a:solidFill>
              <a:srgbClr val="E53238"/>
            </a:solidFill>
            <a:ln w="9525"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4C5514EF-E805-498E-ABEC-4ECC5930E517}"/>
                </a:ext>
              </a:extLst>
            </p:cNvPr>
            <p:cNvSpPr/>
            <p:nvPr/>
          </p:nvSpPr>
          <p:spPr bwMode="gray">
            <a:xfrm>
              <a:off x="5382568" y="2858453"/>
              <a:ext cx="746930" cy="927677"/>
            </a:xfrm>
            <a:custGeom>
              <a:avLst/>
              <a:gdLst>
                <a:gd name="connsiteX0" fmla="*/ 3226 w 746930"/>
                <a:gd name="connsiteY0" fmla="*/ 0 h 927677"/>
                <a:gd name="connsiteX1" fmla="*/ 3226 w 746930"/>
                <a:gd name="connsiteY1" fmla="*/ 796262 h 927677"/>
                <a:gd name="connsiteX2" fmla="*/ 0 w 746930"/>
                <a:gd name="connsiteY2" fmla="*/ 904924 h 927677"/>
                <a:gd name="connsiteX3" fmla="*/ 142301 w 746930"/>
                <a:gd name="connsiteY3" fmla="*/ 904924 h 927677"/>
                <a:gd name="connsiteX4" fmla="*/ 147409 w 746930"/>
                <a:gd name="connsiteY4" fmla="*/ 817687 h 927677"/>
                <a:gd name="connsiteX5" fmla="*/ 408879 w 746930"/>
                <a:gd name="connsiteY5" fmla="*/ 927677 h 927677"/>
                <a:gd name="connsiteX6" fmla="*/ 746931 w 746930"/>
                <a:gd name="connsiteY6" fmla="*/ 587680 h 927677"/>
                <a:gd name="connsiteX7" fmla="*/ 409203 w 746930"/>
                <a:gd name="connsiteY7" fmla="*/ 251584 h 927677"/>
                <a:gd name="connsiteX8" fmla="*/ 148845 w 746930"/>
                <a:gd name="connsiteY8" fmla="*/ 358849 h 927677"/>
                <a:gd name="connsiteX9" fmla="*/ 148845 w 746930"/>
                <a:gd name="connsiteY9" fmla="*/ 0 h 927677"/>
                <a:gd name="connsiteX10" fmla="*/ 372474 w 746930"/>
                <a:gd name="connsiteY10" fmla="*/ 350073 h 927677"/>
                <a:gd name="connsiteX11" fmla="*/ 596102 w 746930"/>
                <a:gd name="connsiteY11" fmla="*/ 587680 h 927677"/>
                <a:gd name="connsiteX12" fmla="*/ 373455 w 746930"/>
                <a:gd name="connsiteY12" fmla="*/ 829189 h 927677"/>
                <a:gd name="connsiteX13" fmla="*/ 148845 w 746930"/>
                <a:gd name="connsiteY13" fmla="*/ 588981 h 927677"/>
                <a:gd name="connsiteX14" fmla="*/ 372474 w 746930"/>
                <a:gd name="connsiteY14" fmla="*/ 350073 h 92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930" h="927677">
                  <a:moveTo>
                    <a:pt x="3226" y="0"/>
                  </a:moveTo>
                  <a:lnTo>
                    <a:pt x="3226" y="796262"/>
                  </a:lnTo>
                  <a:cubicBezTo>
                    <a:pt x="3226" y="841460"/>
                    <a:pt x="0" y="904924"/>
                    <a:pt x="0" y="904924"/>
                  </a:cubicBezTo>
                  <a:lnTo>
                    <a:pt x="142301" y="904924"/>
                  </a:lnTo>
                  <a:cubicBezTo>
                    <a:pt x="142301" y="904924"/>
                    <a:pt x="147409" y="859343"/>
                    <a:pt x="147409" y="817687"/>
                  </a:cubicBezTo>
                  <a:cubicBezTo>
                    <a:pt x="147409" y="817687"/>
                    <a:pt x="217714" y="927677"/>
                    <a:pt x="408879" y="927677"/>
                  </a:cubicBezTo>
                  <a:cubicBezTo>
                    <a:pt x="610190" y="927677"/>
                    <a:pt x="746931" y="787916"/>
                    <a:pt x="746931" y="587680"/>
                  </a:cubicBezTo>
                  <a:cubicBezTo>
                    <a:pt x="746931" y="401404"/>
                    <a:pt x="621324" y="251584"/>
                    <a:pt x="409203" y="251584"/>
                  </a:cubicBezTo>
                  <a:cubicBezTo>
                    <a:pt x="210569" y="251584"/>
                    <a:pt x="148845" y="358849"/>
                    <a:pt x="148845" y="358849"/>
                  </a:cubicBezTo>
                  <a:lnTo>
                    <a:pt x="148845" y="0"/>
                  </a:lnTo>
                  <a:close/>
                  <a:moveTo>
                    <a:pt x="372474" y="350073"/>
                  </a:moveTo>
                  <a:cubicBezTo>
                    <a:pt x="509177" y="350073"/>
                    <a:pt x="596102" y="451530"/>
                    <a:pt x="596102" y="587680"/>
                  </a:cubicBezTo>
                  <a:cubicBezTo>
                    <a:pt x="596102" y="733677"/>
                    <a:pt x="495709" y="829189"/>
                    <a:pt x="373455" y="829189"/>
                  </a:cubicBezTo>
                  <a:cubicBezTo>
                    <a:pt x="227548" y="829189"/>
                    <a:pt x="148845" y="715268"/>
                    <a:pt x="148845" y="588981"/>
                  </a:cubicBezTo>
                  <a:cubicBezTo>
                    <a:pt x="148845" y="471305"/>
                    <a:pt x="219468" y="350073"/>
                    <a:pt x="372474" y="350073"/>
                  </a:cubicBezTo>
                  <a:close/>
                </a:path>
              </a:pathLst>
            </a:custGeom>
            <a:solidFill>
              <a:srgbClr val="0064D2"/>
            </a:solidFill>
            <a:ln w="9525"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1E273C81-4499-4A52-9DBB-6A2710F63D58}"/>
                </a:ext>
              </a:extLst>
            </p:cNvPr>
            <p:cNvSpPr/>
            <p:nvPr/>
          </p:nvSpPr>
          <p:spPr bwMode="gray">
            <a:xfrm>
              <a:off x="6113897" y="3108087"/>
              <a:ext cx="686485" cy="679829"/>
            </a:xfrm>
            <a:custGeom>
              <a:avLst/>
              <a:gdLst>
                <a:gd name="connsiteX0" fmla="*/ 369246 w 686485"/>
                <a:gd name="connsiteY0" fmla="*/ 0 h 679829"/>
                <a:gd name="connsiteX1" fmla="*/ 46806 w 686485"/>
                <a:gd name="connsiteY1" fmla="*/ 192426 h 679829"/>
                <a:gd name="connsiteX2" fmla="*/ 197625 w 686485"/>
                <a:gd name="connsiteY2" fmla="*/ 192426 h 679829"/>
                <a:gd name="connsiteX3" fmla="*/ 358845 w 686485"/>
                <a:gd name="connsiteY3" fmla="*/ 95562 h 679829"/>
                <a:gd name="connsiteX4" fmla="*/ 535667 w 686485"/>
                <a:gd name="connsiteY4" fmla="*/ 228831 h 679829"/>
                <a:gd name="connsiteX5" fmla="*/ 535667 w 686485"/>
                <a:gd name="connsiteY5" fmla="*/ 260035 h 679829"/>
                <a:gd name="connsiteX6" fmla="*/ 358845 w 686485"/>
                <a:gd name="connsiteY6" fmla="*/ 260035 h 679829"/>
                <a:gd name="connsiteX7" fmla="*/ 0 w 686485"/>
                <a:gd name="connsiteY7" fmla="*/ 468064 h 679829"/>
                <a:gd name="connsiteX8" fmla="*/ 269624 w 686485"/>
                <a:gd name="connsiteY8" fmla="*/ 679830 h 679829"/>
                <a:gd name="connsiteX9" fmla="*/ 548830 w 686485"/>
                <a:gd name="connsiteY9" fmla="*/ 563139 h 679829"/>
                <a:gd name="connsiteX10" fmla="*/ 552412 w 686485"/>
                <a:gd name="connsiteY10" fmla="*/ 655290 h 679829"/>
                <a:gd name="connsiteX11" fmla="*/ 686486 w 686485"/>
                <a:gd name="connsiteY11" fmla="*/ 655290 h 679829"/>
                <a:gd name="connsiteX12" fmla="*/ 681285 w 686485"/>
                <a:gd name="connsiteY12" fmla="*/ 562326 h 679829"/>
                <a:gd name="connsiteX13" fmla="*/ 681285 w 686485"/>
                <a:gd name="connsiteY13" fmla="*/ 248822 h 679829"/>
                <a:gd name="connsiteX14" fmla="*/ 369246 w 686485"/>
                <a:gd name="connsiteY14" fmla="*/ 0 h 679829"/>
                <a:gd name="connsiteX15" fmla="*/ 535667 w 686485"/>
                <a:gd name="connsiteY15" fmla="*/ 353648 h 679829"/>
                <a:gd name="connsiteX16" fmla="*/ 535667 w 686485"/>
                <a:gd name="connsiteY16" fmla="*/ 395254 h 679829"/>
                <a:gd name="connsiteX17" fmla="*/ 305048 w 686485"/>
                <a:gd name="connsiteY17" fmla="*/ 584429 h 679829"/>
                <a:gd name="connsiteX18" fmla="*/ 150819 w 686485"/>
                <a:gd name="connsiteY18" fmla="*/ 468064 h 679829"/>
                <a:gd name="connsiteX19" fmla="*/ 535667 w 686485"/>
                <a:gd name="connsiteY19" fmla="*/ 353648 h 67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6485" h="679829">
                  <a:moveTo>
                    <a:pt x="369246" y="0"/>
                  </a:moveTo>
                  <a:cubicBezTo>
                    <a:pt x="66237" y="0"/>
                    <a:pt x="46806" y="165914"/>
                    <a:pt x="46806" y="192426"/>
                  </a:cubicBezTo>
                  <a:lnTo>
                    <a:pt x="197625" y="192426"/>
                  </a:lnTo>
                  <a:cubicBezTo>
                    <a:pt x="197625" y="192426"/>
                    <a:pt x="205530" y="95562"/>
                    <a:pt x="358845" y="95562"/>
                  </a:cubicBezTo>
                  <a:cubicBezTo>
                    <a:pt x="458467" y="95562"/>
                    <a:pt x="535667" y="141163"/>
                    <a:pt x="535667" y="228831"/>
                  </a:cubicBezTo>
                  <a:lnTo>
                    <a:pt x="535667" y="260035"/>
                  </a:lnTo>
                  <a:lnTo>
                    <a:pt x="358845" y="260035"/>
                  </a:lnTo>
                  <a:cubicBezTo>
                    <a:pt x="124101" y="260035"/>
                    <a:pt x="0" y="328708"/>
                    <a:pt x="0" y="468064"/>
                  </a:cubicBezTo>
                  <a:cubicBezTo>
                    <a:pt x="0" y="605210"/>
                    <a:pt x="114662" y="679830"/>
                    <a:pt x="269624" y="679830"/>
                  </a:cubicBezTo>
                  <a:cubicBezTo>
                    <a:pt x="480803" y="679830"/>
                    <a:pt x="548830" y="563139"/>
                    <a:pt x="548830" y="563139"/>
                  </a:cubicBezTo>
                  <a:cubicBezTo>
                    <a:pt x="548830" y="609552"/>
                    <a:pt x="552412" y="655290"/>
                    <a:pt x="552412" y="655290"/>
                  </a:cubicBezTo>
                  <a:lnTo>
                    <a:pt x="686486" y="655290"/>
                  </a:lnTo>
                  <a:cubicBezTo>
                    <a:pt x="686486" y="655290"/>
                    <a:pt x="681285" y="598597"/>
                    <a:pt x="681285" y="562326"/>
                  </a:cubicBezTo>
                  <a:lnTo>
                    <a:pt x="681285" y="248822"/>
                  </a:lnTo>
                  <a:cubicBezTo>
                    <a:pt x="681285" y="43260"/>
                    <a:pt x="515484" y="0"/>
                    <a:pt x="369246" y="0"/>
                  </a:cubicBezTo>
                  <a:close/>
                  <a:moveTo>
                    <a:pt x="535667" y="353648"/>
                  </a:moveTo>
                  <a:lnTo>
                    <a:pt x="535667" y="395254"/>
                  </a:lnTo>
                  <a:cubicBezTo>
                    <a:pt x="535667" y="449519"/>
                    <a:pt x="502187" y="584429"/>
                    <a:pt x="305048" y="584429"/>
                  </a:cubicBezTo>
                  <a:cubicBezTo>
                    <a:pt x="197101" y="584429"/>
                    <a:pt x="150819" y="530555"/>
                    <a:pt x="150819" y="468064"/>
                  </a:cubicBezTo>
                  <a:cubicBezTo>
                    <a:pt x="150819" y="354380"/>
                    <a:pt x="306686" y="353648"/>
                    <a:pt x="535667" y="353648"/>
                  </a:cubicBezTo>
                  <a:close/>
                </a:path>
              </a:pathLst>
            </a:custGeom>
            <a:solidFill>
              <a:srgbClr val="F5AF02"/>
            </a:solidFill>
            <a:ln w="9525"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B8CB3047-828F-4F06-8A45-6C157C709ED6}"/>
                </a:ext>
              </a:extLst>
            </p:cNvPr>
            <p:cNvSpPr/>
            <p:nvPr/>
          </p:nvSpPr>
          <p:spPr bwMode="gray">
            <a:xfrm>
              <a:off x="6713972" y="3134117"/>
              <a:ext cx="809824" cy="868516"/>
            </a:xfrm>
            <a:custGeom>
              <a:avLst/>
              <a:gdLst>
                <a:gd name="connsiteX0" fmla="*/ 0 w 809824"/>
                <a:gd name="connsiteY0" fmla="*/ 0 h 868516"/>
                <a:gd name="connsiteX1" fmla="*/ 169669 w 809824"/>
                <a:gd name="connsiteY1" fmla="*/ 0 h 868516"/>
                <a:gd name="connsiteX2" fmla="*/ 413175 w 809824"/>
                <a:gd name="connsiteY2" fmla="*/ 487845 h 868516"/>
                <a:gd name="connsiteX3" fmla="*/ 656130 w 809824"/>
                <a:gd name="connsiteY3" fmla="*/ 0 h 868516"/>
                <a:gd name="connsiteX4" fmla="*/ 809825 w 809824"/>
                <a:gd name="connsiteY4" fmla="*/ 0 h 868516"/>
                <a:gd name="connsiteX5" fmla="*/ 367303 w 809824"/>
                <a:gd name="connsiteY5" fmla="*/ 868516 h 868516"/>
                <a:gd name="connsiteX6" fmla="*/ 206083 w 809824"/>
                <a:gd name="connsiteY6" fmla="*/ 868516 h 868516"/>
                <a:gd name="connsiteX7" fmla="*/ 333775 w 809824"/>
                <a:gd name="connsiteY7" fmla="*/ 626407 h 8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9824" h="868516">
                  <a:moveTo>
                    <a:pt x="0" y="0"/>
                  </a:moveTo>
                  <a:lnTo>
                    <a:pt x="169669" y="0"/>
                  </a:lnTo>
                  <a:lnTo>
                    <a:pt x="413175" y="487845"/>
                  </a:lnTo>
                  <a:lnTo>
                    <a:pt x="656130" y="0"/>
                  </a:lnTo>
                  <a:lnTo>
                    <a:pt x="809825" y="0"/>
                  </a:lnTo>
                  <a:lnTo>
                    <a:pt x="367303" y="868516"/>
                  </a:lnTo>
                  <a:lnTo>
                    <a:pt x="206083" y="868516"/>
                  </a:lnTo>
                  <a:lnTo>
                    <a:pt x="333775" y="626407"/>
                  </a:lnTo>
                  <a:close/>
                </a:path>
              </a:pathLst>
            </a:custGeom>
            <a:solidFill>
              <a:srgbClr val="86B817"/>
            </a:solidFill>
            <a:ln w="9525" cap="flat">
              <a:noFill/>
              <a:prstDash val="solid"/>
              <a:miter/>
            </a:ln>
          </p:spPr>
          <p:txBody>
            <a:bodyPr lIns="0" tIns="0" rIns="0" bIns="0" rtlCol="0" anchor="ctr"/>
            <a:lstStyle/>
            <a:p>
              <a:endParaRPr lang="de-DE" dirty="0"/>
            </a:p>
          </p:txBody>
        </p:sp>
      </p:grpSp>
      <p:sp>
        <p:nvSpPr>
          <p:cNvPr id="29" name="Grafik 27">
            <a:extLst>
              <a:ext uri="{FF2B5EF4-FFF2-40B4-BE49-F238E27FC236}">
                <a16:creationId xmlns:a16="http://schemas.microsoft.com/office/drawing/2014/main" id="{0E865AA9-2E17-46B9-97BD-B7933B10C98C}"/>
              </a:ext>
            </a:extLst>
          </p:cNvPr>
          <p:cNvSpPr>
            <a:spLocks noChangeAspect="1"/>
          </p:cNvSpPr>
          <p:nvPr/>
        </p:nvSpPr>
        <p:spPr bwMode="gray">
          <a:xfrm>
            <a:off x="4388971" y="2074952"/>
            <a:ext cx="1080000" cy="337048"/>
          </a:xfrm>
          <a:custGeom>
            <a:avLst/>
            <a:gdLst>
              <a:gd name="connsiteX0" fmla="*/ 1606947 w 3049031"/>
              <a:gd name="connsiteY0" fmla="*/ 239078 h 951547"/>
              <a:gd name="connsiteX1" fmla="*/ 1545034 w 3049031"/>
              <a:gd name="connsiteY1" fmla="*/ 300990 h 951547"/>
              <a:gd name="connsiteX2" fmla="*/ 1483122 w 3049031"/>
              <a:gd name="connsiteY2" fmla="*/ 239078 h 951547"/>
              <a:gd name="connsiteX3" fmla="*/ 1545034 w 3049031"/>
              <a:gd name="connsiteY3" fmla="*/ 177165 h 951547"/>
              <a:gd name="connsiteX4" fmla="*/ 1606947 w 3049031"/>
              <a:gd name="connsiteY4" fmla="*/ 239078 h 951547"/>
              <a:gd name="connsiteX5" fmla="*/ 1351677 w 3049031"/>
              <a:gd name="connsiteY5" fmla="*/ 363855 h 951547"/>
              <a:gd name="connsiteX6" fmla="*/ 1351677 w 3049031"/>
              <a:gd name="connsiteY6" fmla="*/ 379095 h 951547"/>
              <a:gd name="connsiteX7" fmla="*/ 1259284 w 3049031"/>
              <a:gd name="connsiteY7" fmla="*/ 340995 h 951547"/>
              <a:gd name="connsiteX8" fmla="*/ 1074499 w 3049031"/>
              <a:gd name="connsiteY8" fmla="*/ 529590 h 951547"/>
              <a:gd name="connsiteX9" fmla="*/ 1259284 w 3049031"/>
              <a:gd name="connsiteY9" fmla="*/ 718185 h 951547"/>
              <a:gd name="connsiteX10" fmla="*/ 1351677 w 3049031"/>
              <a:gd name="connsiteY10" fmla="*/ 679133 h 951547"/>
              <a:gd name="connsiteX11" fmla="*/ 1351677 w 3049031"/>
              <a:gd name="connsiteY11" fmla="*/ 695325 h 951547"/>
              <a:gd name="connsiteX12" fmla="*/ 1365012 w 3049031"/>
              <a:gd name="connsiteY12" fmla="*/ 708660 h 951547"/>
              <a:gd name="connsiteX13" fmla="*/ 1442164 w 3049031"/>
              <a:gd name="connsiteY13" fmla="*/ 708660 h 951547"/>
              <a:gd name="connsiteX14" fmla="*/ 1442164 w 3049031"/>
              <a:gd name="connsiteY14" fmla="*/ 350520 h 951547"/>
              <a:gd name="connsiteX15" fmla="*/ 1365012 w 3049031"/>
              <a:gd name="connsiteY15" fmla="*/ 350520 h 951547"/>
              <a:gd name="connsiteX16" fmla="*/ 1351677 w 3049031"/>
              <a:gd name="connsiteY16" fmla="*/ 363855 h 951547"/>
              <a:gd name="connsiteX17" fmla="*/ 1351677 w 3049031"/>
              <a:gd name="connsiteY17" fmla="*/ 593408 h 951547"/>
              <a:gd name="connsiteX18" fmla="*/ 1274524 w 3049031"/>
              <a:gd name="connsiteY18" fmla="*/ 632460 h 951547"/>
              <a:gd name="connsiteX19" fmla="*/ 1166892 w 3049031"/>
              <a:gd name="connsiteY19" fmla="*/ 529590 h 951547"/>
              <a:gd name="connsiteX20" fmla="*/ 1274524 w 3049031"/>
              <a:gd name="connsiteY20" fmla="*/ 426720 h 951547"/>
              <a:gd name="connsiteX21" fmla="*/ 1351677 w 3049031"/>
              <a:gd name="connsiteY21" fmla="*/ 465773 h 951547"/>
              <a:gd name="connsiteX22" fmla="*/ 1351677 w 3049031"/>
              <a:gd name="connsiteY22" fmla="*/ 593408 h 951547"/>
              <a:gd name="connsiteX23" fmla="*/ 1499314 w 3049031"/>
              <a:gd name="connsiteY23" fmla="*/ 350520 h 951547"/>
              <a:gd name="connsiteX24" fmla="*/ 1590754 w 3049031"/>
              <a:gd name="connsiteY24" fmla="*/ 350520 h 951547"/>
              <a:gd name="connsiteX25" fmla="*/ 1590754 w 3049031"/>
              <a:gd name="connsiteY25" fmla="*/ 708660 h 951547"/>
              <a:gd name="connsiteX26" fmla="*/ 1499314 w 3049031"/>
              <a:gd name="connsiteY26" fmla="*/ 708660 h 951547"/>
              <a:gd name="connsiteX27" fmla="*/ 1499314 w 3049031"/>
              <a:gd name="connsiteY27" fmla="*/ 350520 h 951547"/>
              <a:gd name="connsiteX28" fmla="*/ 2865199 w 3049031"/>
              <a:gd name="connsiteY28" fmla="*/ 340995 h 951547"/>
              <a:gd name="connsiteX29" fmla="*/ 2772807 w 3049031"/>
              <a:gd name="connsiteY29" fmla="*/ 379095 h 951547"/>
              <a:gd name="connsiteX30" fmla="*/ 2772807 w 3049031"/>
              <a:gd name="connsiteY30" fmla="*/ 178118 h 951547"/>
              <a:gd name="connsiteX31" fmla="*/ 2681367 w 3049031"/>
              <a:gd name="connsiteY31" fmla="*/ 178118 h 951547"/>
              <a:gd name="connsiteX32" fmla="*/ 2681367 w 3049031"/>
              <a:gd name="connsiteY32" fmla="*/ 708660 h 951547"/>
              <a:gd name="connsiteX33" fmla="*/ 2758520 w 3049031"/>
              <a:gd name="connsiteY33" fmla="*/ 708660 h 951547"/>
              <a:gd name="connsiteX34" fmla="*/ 2771855 w 3049031"/>
              <a:gd name="connsiteY34" fmla="*/ 695325 h 951547"/>
              <a:gd name="connsiteX35" fmla="*/ 2771855 w 3049031"/>
              <a:gd name="connsiteY35" fmla="*/ 679133 h 951547"/>
              <a:gd name="connsiteX36" fmla="*/ 2771855 w 3049031"/>
              <a:gd name="connsiteY36" fmla="*/ 679133 h 951547"/>
              <a:gd name="connsiteX37" fmla="*/ 2864247 w 3049031"/>
              <a:gd name="connsiteY37" fmla="*/ 718185 h 951547"/>
              <a:gd name="connsiteX38" fmla="*/ 3049032 w 3049031"/>
              <a:gd name="connsiteY38" fmla="*/ 529590 h 951547"/>
              <a:gd name="connsiteX39" fmla="*/ 2865199 w 3049031"/>
              <a:gd name="connsiteY39" fmla="*/ 340995 h 951547"/>
              <a:gd name="connsiteX40" fmla="*/ 2849960 w 3049031"/>
              <a:gd name="connsiteY40" fmla="*/ 631508 h 951547"/>
              <a:gd name="connsiteX41" fmla="*/ 2772807 w 3049031"/>
              <a:gd name="connsiteY41" fmla="*/ 592455 h 951547"/>
              <a:gd name="connsiteX42" fmla="*/ 2772807 w 3049031"/>
              <a:gd name="connsiteY42" fmla="*/ 464820 h 951547"/>
              <a:gd name="connsiteX43" fmla="*/ 2849960 w 3049031"/>
              <a:gd name="connsiteY43" fmla="*/ 425768 h 951547"/>
              <a:gd name="connsiteX44" fmla="*/ 2957592 w 3049031"/>
              <a:gd name="connsiteY44" fmla="*/ 528638 h 951547"/>
              <a:gd name="connsiteX45" fmla="*/ 2849960 w 3049031"/>
              <a:gd name="connsiteY45" fmla="*/ 631508 h 951547"/>
              <a:gd name="connsiteX46" fmla="*/ 2633742 w 3049031"/>
              <a:gd name="connsiteY46" fmla="*/ 496253 h 951547"/>
              <a:gd name="connsiteX47" fmla="*/ 2633742 w 3049031"/>
              <a:gd name="connsiteY47" fmla="*/ 709613 h 951547"/>
              <a:gd name="connsiteX48" fmla="*/ 2542302 w 3049031"/>
              <a:gd name="connsiteY48" fmla="*/ 709613 h 951547"/>
              <a:gd name="connsiteX49" fmla="*/ 2542302 w 3049031"/>
              <a:gd name="connsiteY49" fmla="*/ 506730 h 951547"/>
              <a:gd name="connsiteX50" fmla="*/ 2471817 w 3049031"/>
              <a:gd name="connsiteY50" fmla="*/ 423863 h 951547"/>
              <a:gd name="connsiteX51" fmla="*/ 2397522 w 3049031"/>
              <a:gd name="connsiteY51" fmla="*/ 459105 h 951547"/>
              <a:gd name="connsiteX52" fmla="*/ 2397522 w 3049031"/>
              <a:gd name="connsiteY52" fmla="*/ 708660 h 951547"/>
              <a:gd name="connsiteX53" fmla="*/ 2306082 w 3049031"/>
              <a:gd name="connsiteY53" fmla="*/ 708660 h 951547"/>
              <a:gd name="connsiteX54" fmla="*/ 2306082 w 3049031"/>
              <a:gd name="connsiteY54" fmla="*/ 350520 h 951547"/>
              <a:gd name="connsiteX55" fmla="*/ 2378472 w 3049031"/>
              <a:gd name="connsiteY55" fmla="*/ 350520 h 951547"/>
              <a:gd name="connsiteX56" fmla="*/ 2391807 w 3049031"/>
              <a:gd name="connsiteY56" fmla="*/ 363855 h 951547"/>
              <a:gd name="connsiteX57" fmla="*/ 2391807 w 3049031"/>
              <a:gd name="connsiteY57" fmla="*/ 379095 h 951547"/>
              <a:gd name="connsiteX58" fmla="*/ 2488962 w 3049031"/>
              <a:gd name="connsiteY58" fmla="*/ 340995 h 951547"/>
              <a:gd name="connsiteX59" fmla="*/ 2588974 w 3049031"/>
              <a:gd name="connsiteY59" fmla="*/ 375285 h 951547"/>
              <a:gd name="connsiteX60" fmla="*/ 2633742 w 3049031"/>
              <a:gd name="connsiteY60" fmla="*/ 496253 h 951547"/>
              <a:gd name="connsiteX61" fmla="*/ 2084149 w 3049031"/>
              <a:gd name="connsiteY61" fmla="*/ 340995 h 951547"/>
              <a:gd name="connsiteX62" fmla="*/ 1991757 w 3049031"/>
              <a:gd name="connsiteY62" fmla="*/ 379095 h 951547"/>
              <a:gd name="connsiteX63" fmla="*/ 1991757 w 3049031"/>
              <a:gd name="connsiteY63" fmla="*/ 178118 h 951547"/>
              <a:gd name="connsiteX64" fmla="*/ 1900317 w 3049031"/>
              <a:gd name="connsiteY64" fmla="*/ 178118 h 951547"/>
              <a:gd name="connsiteX65" fmla="*/ 1900317 w 3049031"/>
              <a:gd name="connsiteY65" fmla="*/ 708660 h 951547"/>
              <a:gd name="connsiteX66" fmla="*/ 1977469 w 3049031"/>
              <a:gd name="connsiteY66" fmla="*/ 708660 h 951547"/>
              <a:gd name="connsiteX67" fmla="*/ 1990804 w 3049031"/>
              <a:gd name="connsiteY67" fmla="*/ 695325 h 951547"/>
              <a:gd name="connsiteX68" fmla="*/ 1990804 w 3049031"/>
              <a:gd name="connsiteY68" fmla="*/ 679133 h 951547"/>
              <a:gd name="connsiteX69" fmla="*/ 1990804 w 3049031"/>
              <a:gd name="connsiteY69" fmla="*/ 679133 h 951547"/>
              <a:gd name="connsiteX70" fmla="*/ 2083197 w 3049031"/>
              <a:gd name="connsiteY70" fmla="*/ 718185 h 951547"/>
              <a:gd name="connsiteX71" fmla="*/ 2267982 w 3049031"/>
              <a:gd name="connsiteY71" fmla="*/ 529590 h 951547"/>
              <a:gd name="connsiteX72" fmla="*/ 2084149 w 3049031"/>
              <a:gd name="connsiteY72" fmla="*/ 340995 h 951547"/>
              <a:gd name="connsiteX73" fmla="*/ 2068909 w 3049031"/>
              <a:gd name="connsiteY73" fmla="*/ 631508 h 951547"/>
              <a:gd name="connsiteX74" fmla="*/ 1991757 w 3049031"/>
              <a:gd name="connsiteY74" fmla="*/ 592455 h 951547"/>
              <a:gd name="connsiteX75" fmla="*/ 1991757 w 3049031"/>
              <a:gd name="connsiteY75" fmla="*/ 464820 h 951547"/>
              <a:gd name="connsiteX76" fmla="*/ 2068909 w 3049031"/>
              <a:gd name="connsiteY76" fmla="*/ 425768 h 951547"/>
              <a:gd name="connsiteX77" fmla="*/ 2176542 w 3049031"/>
              <a:gd name="connsiteY77" fmla="*/ 528638 h 951547"/>
              <a:gd name="connsiteX78" fmla="*/ 2068909 w 3049031"/>
              <a:gd name="connsiteY78" fmla="*/ 631508 h 951547"/>
              <a:gd name="connsiteX79" fmla="*/ 1821259 w 3049031"/>
              <a:gd name="connsiteY79" fmla="*/ 340995 h 951547"/>
              <a:gd name="connsiteX80" fmla="*/ 1863169 w 3049031"/>
              <a:gd name="connsiteY80" fmla="*/ 345758 h 951547"/>
              <a:gd name="connsiteX81" fmla="*/ 1863169 w 3049031"/>
              <a:gd name="connsiteY81" fmla="*/ 430530 h 951547"/>
              <a:gd name="connsiteX82" fmla="*/ 1739344 w 3049031"/>
              <a:gd name="connsiteY82" fmla="*/ 459105 h 951547"/>
              <a:gd name="connsiteX83" fmla="*/ 1739344 w 3049031"/>
              <a:gd name="connsiteY83" fmla="*/ 709613 h 951547"/>
              <a:gd name="connsiteX84" fmla="*/ 1647904 w 3049031"/>
              <a:gd name="connsiteY84" fmla="*/ 709613 h 951547"/>
              <a:gd name="connsiteX85" fmla="*/ 1647904 w 3049031"/>
              <a:gd name="connsiteY85" fmla="*/ 350520 h 951547"/>
              <a:gd name="connsiteX86" fmla="*/ 1725057 w 3049031"/>
              <a:gd name="connsiteY86" fmla="*/ 350520 h 951547"/>
              <a:gd name="connsiteX87" fmla="*/ 1738392 w 3049031"/>
              <a:gd name="connsiteY87" fmla="*/ 363855 h 951547"/>
              <a:gd name="connsiteX88" fmla="*/ 1738392 w 3049031"/>
              <a:gd name="connsiteY88" fmla="*/ 379095 h 951547"/>
              <a:gd name="connsiteX89" fmla="*/ 1821259 w 3049031"/>
              <a:gd name="connsiteY89" fmla="*/ 340995 h 951547"/>
              <a:gd name="connsiteX90" fmla="*/ 871617 w 3049031"/>
              <a:gd name="connsiteY90" fmla="*/ 676275 h 951547"/>
              <a:gd name="connsiteX91" fmla="*/ 857329 w 3049031"/>
              <a:gd name="connsiteY91" fmla="*/ 641985 h 951547"/>
              <a:gd name="connsiteX92" fmla="*/ 835422 w 3049031"/>
              <a:gd name="connsiteY92" fmla="*/ 593408 h 951547"/>
              <a:gd name="connsiteX93" fmla="*/ 834469 w 3049031"/>
              <a:gd name="connsiteY93" fmla="*/ 592455 h 951547"/>
              <a:gd name="connsiteX94" fmla="*/ 623967 w 3049031"/>
              <a:gd name="connsiteY94" fmla="*/ 161925 h 951547"/>
              <a:gd name="connsiteX95" fmla="*/ 621109 w 3049031"/>
              <a:gd name="connsiteY95" fmla="*/ 156210 h 951547"/>
              <a:gd name="connsiteX96" fmla="*/ 598249 w 3049031"/>
              <a:gd name="connsiteY96" fmla="*/ 111443 h 951547"/>
              <a:gd name="connsiteX97" fmla="*/ 563959 w 3049031"/>
              <a:gd name="connsiteY97" fmla="*/ 59055 h 951547"/>
              <a:gd name="connsiteX98" fmla="*/ 442992 w 3049031"/>
              <a:gd name="connsiteY98" fmla="*/ 0 h 951547"/>
              <a:gd name="connsiteX99" fmla="*/ 321072 w 3049031"/>
              <a:gd name="connsiteY99" fmla="*/ 57150 h 951547"/>
              <a:gd name="connsiteX100" fmla="*/ 286782 w 3049031"/>
              <a:gd name="connsiteY100" fmla="*/ 109538 h 951547"/>
              <a:gd name="connsiteX101" fmla="*/ 263922 w 3049031"/>
              <a:gd name="connsiteY101" fmla="*/ 154305 h 951547"/>
              <a:gd name="connsiteX102" fmla="*/ 261064 w 3049031"/>
              <a:gd name="connsiteY102" fmla="*/ 160020 h 951547"/>
              <a:gd name="connsiteX103" fmla="*/ 50562 w 3049031"/>
              <a:gd name="connsiteY103" fmla="*/ 590550 h 951547"/>
              <a:gd name="connsiteX104" fmla="*/ 49609 w 3049031"/>
              <a:gd name="connsiteY104" fmla="*/ 592455 h 951547"/>
              <a:gd name="connsiteX105" fmla="*/ 27702 w 3049031"/>
              <a:gd name="connsiteY105" fmla="*/ 641033 h 951547"/>
              <a:gd name="connsiteX106" fmla="*/ 13414 w 3049031"/>
              <a:gd name="connsiteY106" fmla="*/ 675323 h 951547"/>
              <a:gd name="connsiteX107" fmla="*/ 1984 w 3049031"/>
              <a:gd name="connsiteY107" fmla="*/ 778193 h 951547"/>
              <a:gd name="connsiteX108" fmla="*/ 125809 w 3049031"/>
              <a:gd name="connsiteY108" fmla="*/ 936308 h 951547"/>
              <a:gd name="connsiteX109" fmla="*/ 202962 w 3049031"/>
              <a:gd name="connsiteY109" fmla="*/ 951548 h 951547"/>
              <a:gd name="connsiteX110" fmla="*/ 227727 w 3049031"/>
              <a:gd name="connsiteY110" fmla="*/ 949643 h 951547"/>
              <a:gd name="connsiteX111" fmla="*/ 322977 w 3049031"/>
              <a:gd name="connsiteY111" fmla="*/ 917258 h 951547"/>
              <a:gd name="connsiteX112" fmla="*/ 441087 w 3049031"/>
              <a:gd name="connsiteY112" fmla="*/ 818198 h 951547"/>
              <a:gd name="connsiteX113" fmla="*/ 559197 w 3049031"/>
              <a:gd name="connsiteY113" fmla="*/ 917258 h 951547"/>
              <a:gd name="connsiteX114" fmla="*/ 654447 w 3049031"/>
              <a:gd name="connsiteY114" fmla="*/ 949643 h 951547"/>
              <a:gd name="connsiteX115" fmla="*/ 679212 w 3049031"/>
              <a:gd name="connsiteY115" fmla="*/ 951548 h 951547"/>
              <a:gd name="connsiteX116" fmla="*/ 756364 w 3049031"/>
              <a:gd name="connsiteY116" fmla="*/ 936308 h 951547"/>
              <a:gd name="connsiteX117" fmla="*/ 880189 w 3049031"/>
              <a:gd name="connsiteY117" fmla="*/ 778193 h 951547"/>
              <a:gd name="connsiteX118" fmla="*/ 871617 w 3049031"/>
              <a:gd name="connsiteY118" fmla="*/ 676275 h 951547"/>
              <a:gd name="connsiteX119" fmla="*/ 442039 w 3049031"/>
              <a:gd name="connsiteY119" fmla="*/ 725805 h 951547"/>
              <a:gd name="connsiteX120" fmla="*/ 345837 w 3049031"/>
              <a:gd name="connsiteY120" fmla="*/ 548640 h 951547"/>
              <a:gd name="connsiteX121" fmla="*/ 342979 w 3049031"/>
              <a:gd name="connsiteY121" fmla="*/ 490538 h 951547"/>
              <a:gd name="connsiteX122" fmla="*/ 358219 w 3049031"/>
              <a:gd name="connsiteY122" fmla="*/ 450533 h 951547"/>
              <a:gd name="connsiteX123" fmla="*/ 442039 w 3049031"/>
              <a:gd name="connsiteY123" fmla="*/ 408623 h 951547"/>
              <a:gd name="connsiteX124" fmla="*/ 525859 w 3049031"/>
              <a:gd name="connsiteY124" fmla="*/ 450533 h 951547"/>
              <a:gd name="connsiteX125" fmla="*/ 541099 w 3049031"/>
              <a:gd name="connsiteY125" fmla="*/ 490538 h 951547"/>
              <a:gd name="connsiteX126" fmla="*/ 538242 w 3049031"/>
              <a:gd name="connsiteY126" fmla="*/ 548640 h 951547"/>
              <a:gd name="connsiteX127" fmla="*/ 442039 w 3049031"/>
              <a:gd name="connsiteY127" fmla="*/ 725805 h 951547"/>
              <a:gd name="connsiteX128" fmla="*/ 822087 w 3049031"/>
              <a:gd name="connsiteY128" fmla="*/ 770573 h 951547"/>
              <a:gd name="connsiteX129" fmla="*/ 735409 w 3049031"/>
              <a:gd name="connsiteY129" fmla="*/ 882015 h 951547"/>
              <a:gd name="connsiteX130" fmla="*/ 663019 w 3049031"/>
              <a:gd name="connsiteY130" fmla="*/ 891540 h 951547"/>
              <a:gd name="connsiteX131" fmla="*/ 590629 w 3049031"/>
              <a:gd name="connsiteY131" fmla="*/ 866775 h 951547"/>
              <a:gd name="connsiteX132" fmla="*/ 482044 w 3049031"/>
              <a:gd name="connsiteY132" fmla="*/ 774383 h 951547"/>
              <a:gd name="connsiteX133" fmla="*/ 597297 w 3049031"/>
              <a:gd name="connsiteY133" fmla="*/ 563880 h 951547"/>
              <a:gd name="connsiteX134" fmla="*/ 602059 w 3049031"/>
              <a:gd name="connsiteY134" fmla="*/ 482918 h 951547"/>
              <a:gd name="connsiteX135" fmla="*/ 576342 w 3049031"/>
              <a:gd name="connsiteY135" fmla="*/ 418148 h 951547"/>
              <a:gd name="connsiteX136" fmla="*/ 442039 w 3049031"/>
              <a:gd name="connsiteY136" fmla="*/ 350520 h 951547"/>
              <a:gd name="connsiteX137" fmla="*/ 307737 w 3049031"/>
              <a:gd name="connsiteY137" fmla="*/ 418148 h 951547"/>
              <a:gd name="connsiteX138" fmla="*/ 282019 w 3049031"/>
              <a:gd name="connsiteY138" fmla="*/ 482918 h 951547"/>
              <a:gd name="connsiteX139" fmla="*/ 286782 w 3049031"/>
              <a:gd name="connsiteY139" fmla="*/ 563880 h 951547"/>
              <a:gd name="connsiteX140" fmla="*/ 402034 w 3049031"/>
              <a:gd name="connsiteY140" fmla="*/ 775335 h 951547"/>
              <a:gd name="connsiteX141" fmla="*/ 293449 w 3049031"/>
              <a:gd name="connsiteY141" fmla="*/ 867728 h 951547"/>
              <a:gd name="connsiteX142" fmla="*/ 221059 w 3049031"/>
              <a:gd name="connsiteY142" fmla="*/ 892493 h 951547"/>
              <a:gd name="connsiteX143" fmla="*/ 148669 w 3049031"/>
              <a:gd name="connsiteY143" fmla="*/ 882968 h 951547"/>
              <a:gd name="connsiteX144" fmla="*/ 61992 w 3049031"/>
              <a:gd name="connsiteY144" fmla="*/ 771525 h 951547"/>
              <a:gd name="connsiteX145" fmla="*/ 70564 w 3049031"/>
              <a:gd name="connsiteY145" fmla="*/ 697230 h 951547"/>
              <a:gd name="connsiteX146" fmla="*/ 82947 w 3049031"/>
              <a:gd name="connsiteY146" fmla="*/ 666750 h 951547"/>
              <a:gd name="connsiteX147" fmla="*/ 104854 w 3049031"/>
              <a:gd name="connsiteY147" fmla="*/ 619125 h 951547"/>
              <a:gd name="connsiteX148" fmla="*/ 105807 w 3049031"/>
              <a:gd name="connsiteY148" fmla="*/ 617220 h 951547"/>
              <a:gd name="connsiteX149" fmla="*/ 315357 w 3049031"/>
              <a:gd name="connsiteY149" fmla="*/ 189548 h 951547"/>
              <a:gd name="connsiteX150" fmla="*/ 318214 w 3049031"/>
              <a:gd name="connsiteY150" fmla="*/ 183833 h 951547"/>
              <a:gd name="connsiteX151" fmla="*/ 341074 w 3049031"/>
              <a:gd name="connsiteY151" fmla="*/ 140018 h 951547"/>
              <a:gd name="connsiteX152" fmla="*/ 367744 w 3049031"/>
              <a:gd name="connsiteY152" fmla="*/ 98108 h 951547"/>
              <a:gd name="connsiteX153" fmla="*/ 443944 w 3049031"/>
              <a:gd name="connsiteY153" fmla="*/ 62865 h 951547"/>
              <a:gd name="connsiteX154" fmla="*/ 520144 w 3049031"/>
              <a:gd name="connsiteY154" fmla="*/ 98108 h 951547"/>
              <a:gd name="connsiteX155" fmla="*/ 546814 w 3049031"/>
              <a:gd name="connsiteY155" fmla="*/ 140018 h 951547"/>
              <a:gd name="connsiteX156" fmla="*/ 569674 w 3049031"/>
              <a:gd name="connsiteY156" fmla="*/ 183833 h 951547"/>
              <a:gd name="connsiteX157" fmla="*/ 572532 w 3049031"/>
              <a:gd name="connsiteY157" fmla="*/ 189548 h 951547"/>
              <a:gd name="connsiteX158" fmla="*/ 781129 w 3049031"/>
              <a:gd name="connsiteY158" fmla="*/ 618173 h 951547"/>
              <a:gd name="connsiteX159" fmla="*/ 781129 w 3049031"/>
              <a:gd name="connsiteY159" fmla="*/ 619125 h 951547"/>
              <a:gd name="connsiteX160" fmla="*/ 803037 w 3049031"/>
              <a:gd name="connsiteY160" fmla="*/ 666750 h 951547"/>
              <a:gd name="connsiteX161" fmla="*/ 815419 w 3049031"/>
              <a:gd name="connsiteY161" fmla="*/ 697230 h 951547"/>
              <a:gd name="connsiteX162" fmla="*/ 822087 w 3049031"/>
              <a:gd name="connsiteY162" fmla="*/ 770573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049031" h="951547">
                <a:moveTo>
                  <a:pt x="1606947" y="239078"/>
                </a:moveTo>
                <a:cubicBezTo>
                  <a:pt x="1606947" y="273368"/>
                  <a:pt x="1579324" y="300990"/>
                  <a:pt x="1545034" y="300990"/>
                </a:cubicBezTo>
                <a:cubicBezTo>
                  <a:pt x="1510744" y="300990"/>
                  <a:pt x="1483122" y="273368"/>
                  <a:pt x="1483122" y="239078"/>
                </a:cubicBezTo>
                <a:cubicBezTo>
                  <a:pt x="1483122" y="204788"/>
                  <a:pt x="1509792" y="177165"/>
                  <a:pt x="1545034" y="177165"/>
                </a:cubicBezTo>
                <a:cubicBezTo>
                  <a:pt x="1580277" y="178118"/>
                  <a:pt x="1606947" y="205740"/>
                  <a:pt x="1606947" y="239078"/>
                </a:cubicBezTo>
                <a:close/>
                <a:moveTo>
                  <a:pt x="1351677" y="363855"/>
                </a:moveTo>
                <a:cubicBezTo>
                  <a:pt x="1351677" y="369570"/>
                  <a:pt x="1351677" y="379095"/>
                  <a:pt x="1351677" y="379095"/>
                </a:cubicBezTo>
                <a:cubicBezTo>
                  <a:pt x="1351677" y="379095"/>
                  <a:pt x="1322149" y="340995"/>
                  <a:pt x="1259284" y="340995"/>
                </a:cubicBezTo>
                <a:cubicBezTo>
                  <a:pt x="1155462" y="340995"/>
                  <a:pt x="1074499" y="420053"/>
                  <a:pt x="1074499" y="529590"/>
                </a:cubicBezTo>
                <a:cubicBezTo>
                  <a:pt x="1074499" y="638175"/>
                  <a:pt x="1154509" y="718185"/>
                  <a:pt x="1259284" y="718185"/>
                </a:cubicBezTo>
                <a:cubicBezTo>
                  <a:pt x="1323102" y="718185"/>
                  <a:pt x="1351677" y="679133"/>
                  <a:pt x="1351677" y="679133"/>
                </a:cubicBezTo>
                <a:lnTo>
                  <a:pt x="1351677" y="695325"/>
                </a:lnTo>
                <a:cubicBezTo>
                  <a:pt x="1351677" y="702945"/>
                  <a:pt x="1357392" y="708660"/>
                  <a:pt x="1365012" y="708660"/>
                </a:cubicBezTo>
                <a:lnTo>
                  <a:pt x="1442164" y="708660"/>
                </a:lnTo>
                <a:lnTo>
                  <a:pt x="1442164" y="350520"/>
                </a:lnTo>
                <a:cubicBezTo>
                  <a:pt x="1442164" y="350520"/>
                  <a:pt x="1371679" y="350520"/>
                  <a:pt x="1365012" y="350520"/>
                </a:cubicBezTo>
                <a:cubicBezTo>
                  <a:pt x="1357392" y="350520"/>
                  <a:pt x="1351677" y="357188"/>
                  <a:pt x="1351677" y="363855"/>
                </a:cubicBezTo>
                <a:close/>
                <a:moveTo>
                  <a:pt x="1351677" y="593408"/>
                </a:moveTo>
                <a:cubicBezTo>
                  <a:pt x="1337389" y="614363"/>
                  <a:pt x="1308814" y="632460"/>
                  <a:pt x="1274524" y="632460"/>
                </a:cubicBezTo>
                <a:cubicBezTo>
                  <a:pt x="1213564" y="632460"/>
                  <a:pt x="1166892" y="594360"/>
                  <a:pt x="1166892" y="529590"/>
                </a:cubicBezTo>
                <a:cubicBezTo>
                  <a:pt x="1166892" y="464820"/>
                  <a:pt x="1213564" y="426720"/>
                  <a:pt x="1274524" y="426720"/>
                </a:cubicBezTo>
                <a:cubicBezTo>
                  <a:pt x="1307862" y="426720"/>
                  <a:pt x="1338342" y="445770"/>
                  <a:pt x="1351677" y="465773"/>
                </a:cubicBezTo>
                <a:lnTo>
                  <a:pt x="1351677" y="593408"/>
                </a:lnTo>
                <a:close/>
                <a:moveTo>
                  <a:pt x="1499314" y="350520"/>
                </a:moveTo>
                <a:lnTo>
                  <a:pt x="1590754" y="350520"/>
                </a:lnTo>
                <a:lnTo>
                  <a:pt x="1590754" y="708660"/>
                </a:lnTo>
                <a:lnTo>
                  <a:pt x="1499314" y="708660"/>
                </a:lnTo>
                <a:lnTo>
                  <a:pt x="1499314" y="350520"/>
                </a:lnTo>
                <a:close/>
                <a:moveTo>
                  <a:pt x="2865199" y="340995"/>
                </a:moveTo>
                <a:cubicBezTo>
                  <a:pt x="2802335" y="340995"/>
                  <a:pt x="2772807" y="379095"/>
                  <a:pt x="2772807" y="379095"/>
                </a:cubicBezTo>
                <a:lnTo>
                  <a:pt x="2772807" y="178118"/>
                </a:lnTo>
                <a:lnTo>
                  <a:pt x="2681367" y="178118"/>
                </a:lnTo>
                <a:lnTo>
                  <a:pt x="2681367" y="708660"/>
                </a:lnTo>
                <a:cubicBezTo>
                  <a:pt x="2681367" y="708660"/>
                  <a:pt x="2751852" y="708660"/>
                  <a:pt x="2758520" y="708660"/>
                </a:cubicBezTo>
                <a:cubicBezTo>
                  <a:pt x="2766139" y="708660"/>
                  <a:pt x="2771855" y="701993"/>
                  <a:pt x="2771855" y="695325"/>
                </a:cubicBezTo>
                <a:lnTo>
                  <a:pt x="2771855" y="679133"/>
                </a:lnTo>
                <a:lnTo>
                  <a:pt x="2771855" y="679133"/>
                </a:lnTo>
                <a:cubicBezTo>
                  <a:pt x="2771855" y="679133"/>
                  <a:pt x="2801382" y="718185"/>
                  <a:pt x="2864247" y="718185"/>
                </a:cubicBezTo>
                <a:cubicBezTo>
                  <a:pt x="2968070" y="718185"/>
                  <a:pt x="3049032" y="638175"/>
                  <a:pt x="3049032" y="529590"/>
                </a:cubicBezTo>
                <a:cubicBezTo>
                  <a:pt x="3049032" y="421005"/>
                  <a:pt x="2968070" y="340995"/>
                  <a:pt x="2865199" y="340995"/>
                </a:cubicBezTo>
                <a:close/>
                <a:moveTo>
                  <a:pt x="2849960" y="631508"/>
                </a:moveTo>
                <a:cubicBezTo>
                  <a:pt x="2814717" y="631508"/>
                  <a:pt x="2787095" y="613410"/>
                  <a:pt x="2772807" y="592455"/>
                </a:cubicBezTo>
                <a:lnTo>
                  <a:pt x="2772807" y="464820"/>
                </a:lnTo>
                <a:cubicBezTo>
                  <a:pt x="2787095" y="445770"/>
                  <a:pt x="2817574" y="425768"/>
                  <a:pt x="2849960" y="425768"/>
                </a:cubicBezTo>
                <a:cubicBezTo>
                  <a:pt x="2910920" y="425768"/>
                  <a:pt x="2957592" y="463868"/>
                  <a:pt x="2957592" y="528638"/>
                </a:cubicBezTo>
                <a:cubicBezTo>
                  <a:pt x="2957592" y="593408"/>
                  <a:pt x="2910920" y="631508"/>
                  <a:pt x="2849960" y="631508"/>
                </a:cubicBezTo>
                <a:close/>
                <a:moveTo>
                  <a:pt x="2633742" y="496253"/>
                </a:moveTo>
                <a:lnTo>
                  <a:pt x="2633742" y="709613"/>
                </a:lnTo>
                <a:lnTo>
                  <a:pt x="2542302" y="709613"/>
                </a:lnTo>
                <a:lnTo>
                  <a:pt x="2542302" y="506730"/>
                </a:lnTo>
                <a:cubicBezTo>
                  <a:pt x="2542302" y="447675"/>
                  <a:pt x="2523252" y="423863"/>
                  <a:pt x="2471817" y="423863"/>
                </a:cubicBezTo>
                <a:cubicBezTo>
                  <a:pt x="2444195" y="423863"/>
                  <a:pt x="2415620" y="438150"/>
                  <a:pt x="2397522" y="459105"/>
                </a:cubicBezTo>
                <a:lnTo>
                  <a:pt x="2397522" y="708660"/>
                </a:lnTo>
                <a:lnTo>
                  <a:pt x="2306082" y="708660"/>
                </a:lnTo>
                <a:lnTo>
                  <a:pt x="2306082" y="350520"/>
                </a:lnTo>
                <a:lnTo>
                  <a:pt x="2378472" y="350520"/>
                </a:lnTo>
                <a:cubicBezTo>
                  <a:pt x="2386092" y="350520"/>
                  <a:pt x="2391807" y="357188"/>
                  <a:pt x="2391807" y="363855"/>
                </a:cubicBezTo>
                <a:lnTo>
                  <a:pt x="2391807" y="379095"/>
                </a:lnTo>
                <a:cubicBezTo>
                  <a:pt x="2418477" y="351473"/>
                  <a:pt x="2453720" y="340995"/>
                  <a:pt x="2488962" y="340995"/>
                </a:cubicBezTo>
                <a:cubicBezTo>
                  <a:pt x="2528967" y="340995"/>
                  <a:pt x="2562305" y="352425"/>
                  <a:pt x="2588974" y="375285"/>
                </a:cubicBezTo>
                <a:cubicBezTo>
                  <a:pt x="2621360" y="401955"/>
                  <a:pt x="2633742" y="436245"/>
                  <a:pt x="2633742" y="496253"/>
                </a:cubicBezTo>
                <a:close/>
                <a:moveTo>
                  <a:pt x="2084149" y="340995"/>
                </a:moveTo>
                <a:cubicBezTo>
                  <a:pt x="2021284" y="340995"/>
                  <a:pt x="1991757" y="379095"/>
                  <a:pt x="1991757" y="379095"/>
                </a:cubicBezTo>
                <a:lnTo>
                  <a:pt x="1991757" y="178118"/>
                </a:lnTo>
                <a:lnTo>
                  <a:pt x="1900317" y="178118"/>
                </a:lnTo>
                <a:lnTo>
                  <a:pt x="1900317" y="708660"/>
                </a:lnTo>
                <a:cubicBezTo>
                  <a:pt x="1900317" y="708660"/>
                  <a:pt x="1970802" y="708660"/>
                  <a:pt x="1977469" y="708660"/>
                </a:cubicBezTo>
                <a:cubicBezTo>
                  <a:pt x="1985089" y="708660"/>
                  <a:pt x="1990804" y="701993"/>
                  <a:pt x="1990804" y="695325"/>
                </a:cubicBezTo>
                <a:lnTo>
                  <a:pt x="1990804" y="679133"/>
                </a:lnTo>
                <a:lnTo>
                  <a:pt x="1990804" y="679133"/>
                </a:lnTo>
                <a:cubicBezTo>
                  <a:pt x="1990804" y="679133"/>
                  <a:pt x="2020332" y="718185"/>
                  <a:pt x="2083197" y="718185"/>
                </a:cubicBezTo>
                <a:cubicBezTo>
                  <a:pt x="2187020" y="718185"/>
                  <a:pt x="2267982" y="638175"/>
                  <a:pt x="2267982" y="529590"/>
                </a:cubicBezTo>
                <a:cubicBezTo>
                  <a:pt x="2268934" y="421005"/>
                  <a:pt x="2187972" y="340995"/>
                  <a:pt x="2084149" y="340995"/>
                </a:cubicBezTo>
                <a:close/>
                <a:moveTo>
                  <a:pt x="2068909" y="631508"/>
                </a:moveTo>
                <a:cubicBezTo>
                  <a:pt x="2033667" y="631508"/>
                  <a:pt x="2006044" y="613410"/>
                  <a:pt x="1991757" y="592455"/>
                </a:cubicBezTo>
                <a:lnTo>
                  <a:pt x="1991757" y="464820"/>
                </a:lnTo>
                <a:cubicBezTo>
                  <a:pt x="2006044" y="445770"/>
                  <a:pt x="2036524" y="425768"/>
                  <a:pt x="2068909" y="425768"/>
                </a:cubicBezTo>
                <a:cubicBezTo>
                  <a:pt x="2129870" y="425768"/>
                  <a:pt x="2176542" y="463868"/>
                  <a:pt x="2176542" y="528638"/>
                </a:cubicBezTo>
                <a:cubicBezTo>
                  <a:pt x="2176542" y="593408"/>
                  <a:pt x="2129870" y="631508"/>
                  <a:pt x="2068909" y="631508"/>
                </a:cubicBezTo>
                <a:close/>
                <a:moveTo>
                  <a:pt x="1821259" y="340995"/>
                </a:moveTo>
                <a:cubicBezTo>
                  <a:pt x="1848882" y="340995"/>
                  <a:pt x="1863169" y="345758"/>
                  <a:pt x="1863169" y="345758"/>
                </a:cubicBezTo>
                <a:lnTo>
                  <a:pt x="1863169" y="430530"/>
                </a:lnTo>
                <a:cubicBezTo>
                  <a:pt x="1863169" y="430530"/>
                  <a:pt x="1786969" y="404813"/>
                  <a:pt x="1739344" y="459105"/>
                </a:cubicBezTo>
                <a:lnTo>
                  <a:pt x="1739344" y="709613"/>
                </a:lnTo>
                <a:lnTo>
                  <a:pt x="1647904" y="709613"/>
                </a:lnTo>
                <a:lnTo>
                  <a:pt x="1647904" y="350520"/>
                </a:lnTo>
                <a:cubicBezTo>
                  <a:pt x="1647904" y="350520"/>
                  <a:pt x="1718389" y="350520"/>
                  <a:pt x="1725057" y="350520"/>
                </a:cubicBezTo>
                <a:cubicBezTo>
                  <a:pt x="1732677" y="350520"/>
                  <a:pt x="1738392" y="357188"/>
                  <a:pt x="1738392" y="363855"/>
                </a:cubicBezTo>
                <a:lnTo>
                  <a:pt x="1738392" y="379095"/>
                </a:lnTo>
                <a:cubicBezTo>
                  <a:pt x="1755537" y="359093"/>
                  <a:pt x="1792684" y="340995"/>
                  <a:pt x="1821259" y="340995"/>
                </a:cubicBezTo>
                <a:close/>
                <a:moveTo>
                  <a:pt x="871617" y="676275"/>
                </a:moveTo>
                <a:cubicBezTo>
                  <a:pt x="866854" y="664845"/>
                  <a:pt x="862092" y="652463"/>
                  <a:pt x="857329" y="641985"/>
                </a:cubicBezTo>
                <a:cubicBezTo>
                  <a:pt x="849709" y="624840"/>
                  <a:pt x="842089" y="608648"/>
                  <a:pt x="835422" y="593408"/>
                </a:cubicBezTo>
                <a:lnTo>
                  <a:pt x="834469" y="592455"/>
                </a:lnTo>
                <a:cubicBezTo>
                  <a:pt x="768747" y="449580"/>
                  <a:pt x="698262" y="304800"/>
                  <a:pt x="623967" y="161925"/>
                </a:cubicBezTo>
                <a:lnTo>
                  <a:pt x="621109" y="156210"/>
                </a:lnTo>
                <a:cubicBezTo>
                  <a:pt x="613489" y="141923"/>
                  <a:pt x="605869" y="126683"/>
                  <a:pt x="598249" y="111443"/>
                </a:cubicBezTo>
                <a:cubicBezTo>
                  <a:pt x="588724" y="94298"/>
                  <a:pt x="579199" y="76200"/>
                  <a:pt x="563959" y="59055"/>
                </a:cubicBezTo>
                <a:cubicBezTo>
                  <a:pt x="533479" y="20955"/>
                  <a:pt x="489664" y="0"/>
                  <a:pt x="442992" y="0"/>
                </a:cubicBezTo>
                <a:cubicBezTo>
                  <a:pt x="395367" y="0"/>
                  <a:pt x="352504" y="20955"/>
                  <a:pt x="321072" y="57150"/>
                </a:cubicBezTo>
                <a:cubicBezTo>
                  <a:pt x="306784" y="74295"/>
                  <a:pt x="296307" y="92393"/>
                  <a:pt x="286782" y="109538"/>
                </a:cubicBezTo>
                <a:cubicBezTo>
                  <a:pt x="279162" y="124778"/>
                  <a:pt x="271542" y="140018"/>
                  <a:pt x="263922" y="154305"/>
                </a:cubicBezTo>
                <a:lnTo>
                  <a:pt x="261064" y="160020"/>
                </a:lnTo>
                <a:cubicBezTo>
                  <a:pt x="187722" y="302895"/>
                  <a:pt x="116284" y="447675"/>
                  <a:pt x="50562" y="590550"/>
                </a:cubicBezTo>
                <a:lnTo>
                  <a:pt x="49609" y="592455"/>
                </a:lnTo>
                <a:cubicBezTo>
                  <a:pt x="42942" y="607695"/>
                  <a:pt x="35322" y="623888"/>
                  <a:pt x="27702" y="641033"/>
                </a:cubicBezTo>
                <a:cubicBezTo>
                  <a:pt x="22939" y="651510"/>
                  <a:pt x="18177" y="662940"/>
                  <a:pt x="13414" y="675323"/>
                </a:cubicBezTo>
                <a:cubicBezTo>
                  <a:pt x="1032" y="710565"/>
                  <a:pt x="-2778" y="743903"/>
                  <a:pt x="1984" y="778193"/>
                </a:cubicBezTo>
                <a:cubicBezTo>
                  <a:pt x="12462" y="849630"/>
                  <a:pt x="60087" y="909638"/>
                  <a:pt x="125809" y="936308"/>
                </a:cubicBezTo>
                <a:cubicBezTo>
                  <a:pt x="150574" y="946785"/>
                  <a:pt x="176292" y="951548"/>
                  <a:pt x="202962" y="951548"/>
                </a:cubicBezTo>
                <a:cubicBezTo>
                  <a:pt x="210582" y="951548"/>
                  <a:pt x="220107" y="950595"/>
                  <a:pt x="227727" y="949643"/>
                </a:cubicBezTo>
                <a:cubicBezTo>
                  <a:pt x="259159" y="945833"/>
                  <a:pt x="291544" y="935355"/>
                  <a:pt x="322977" y="917258"/>
                </a:cubicBezTo>
                <a:cubicBezTo>
                  <a:pt x="362029" y="895350"/>
                  <a:pt x="399177" y="863918"/>
                  <a:pt x="441087" y="818198"/>
                </a:cubicBezTo>
                <a:cubicBezTo>
                  <a:pt x="482997" y="863918"/>
                  <a:pt x="521097" y="895350"/>
                  <a:pt x="559197" y="917258"/>
                </a:cubicBezTo>
                <a:cubicBezTo>
                  <a:pt x="590629" y="935355"/>
                  <a:pt x="623014" y="945833"/>
                  <a:pt x="654447" y="949643"/>
                </a:cubicBezTo>
                <a:cubicBezTo>
                  <a:pt x="662067" y="950595"/>
                  <a:pt x="671592" y="951548"/>
                  <a:pt x="679212" y="951548"/>
                </a:cubicBezTo>
                <a:cubicBezTo>
                  <a:pt x="705882" y="951548"/>
                  <a:pt x="732552" y="946785"/>
                  <a:pt x="756364" y="936308"/>
                </a:cubicBezTo>
                <a:cubicBezTo>
                  <a:pt x="823039" y="909638"/>
                  <a:pt x="869712" y="848678"/>
                  <a:pt x="880189" y="778193"/>
                </a:cubicBezTo>
                <a:cubicBezTo>
                  <a:pt x="887809" y="744855"/>
                  <a:pt x="883999" y="711518"/>
                  <a:pt x="871617" y="676275"/>
                </a:cubicBezTo>
                <a:close/>
                <a:moveTo>
                  <a:pt x="442039" y="725805"/>
                </a:moveTo>
                <a:cubicBezTo>
                  <a:pt x="390604" y="661035"/>
                  <a:pt x="357267" y="600075"/>
                  <a:pt x="345837" y="548640"/>
                </a:cubicBezTo>
                <a:cubicBezTo>
                  <a:pt x="341074" y="526733"/>
                  <a:pt x="340122" y="507683"/>
                  <a:pt x="342979" y="490538"/>
                </a:cubicBezTo>
                <a:cubicBezTo>
                  <a:pt x="344884" y="475298"/>
                  <a:pt x="350599" y="461963"/>
                  <a:pt x="358219" y="450533"/>
                </a:cubicBezTo>
                <a:cubicBezTo>
                  <a:pt x="376317" y="424815"/>
                  <a:pt x="406797" y="408623"/>
                  <a:pt x="442039" y="408623"/>
                </a:cubicBezTo>
                <a:cubicBezTo>
                  <a:pt x="477282" y="408623"/>
                  <a:pt x="508714" y="423863"/>
                  <a:pt x="525859" y="450533"/>
                </a:cubicBezTo>
                <a:cubicBezTo>
                  <a:pt x="533479" y="461963"/>
                  <a:pt x="539194" y="475298"/>
                  <a:pt x="541099" y="490538"/>
                </a:cubicBezTo>
                <a:cubicBezTo>
                  <a:pt x="543957" y="507683"/>
                  <a:pt x="543004" y="527685"/>
                  <a:pt x="538242" y="548640"/>
                </a:cubicBezTo>
                <a:cubicBezTo>
                  <a:pt x="526812" y="599123"/>
                  <a:pt x="493474" y="660083"/>
                  <a:pt x="442039" y="725805"/>
                </a:cubicBezTo>
                <a:close/>
                <a:moveTo>
                  <a:pt x="822087" y="770573"/>
                </a:moveTo>
                <a:cubicBezTo>
                  <a:pt x="815419" y="820103"/>
                  <a:pt x="782082" y="862965"/>
                  <a:pt x="735409" y="882015"/>
                </a:cubicBezTo>
                <a:cubicBezTo>
                  <a:pt x="712549" y="891540"/>
                  <a:pt x="687784" y="894398"/>
                  <a:pt x="663019" y="891540"/>
                </a:cubicBezTo>
                <a:cubicBezTo>
                  <a:pt x="639207" y="888683"/>
                  <a:pt x="615394" y="881063"/>
                  <a:pt x="590629" y="866775"/>
                </a:cubicBezTo>
                <a:cubicBezTo>
                  <a:pt x="556339" y="847725"/>
                  <a:pt x="522049" y="818198"/>
                  <a:pt x="482044" y="774383"/>
                </a:cubicBezTo>
                <a:cubicBezTo>
                  <a:pt x="544909" y="697230"/>
                  <a:pt x="583009" y="626745"/>
                  <a:pt x="597297" y="563880"/>
                </a:cubicBezTo>
                <a:cubicBezTo>
                  <a:pt x="603964" y="534353"/>
                  <a:pt x="604917" y="507683"/>
                  <a:pt x="602059" y="482918"/>
                </a:cubicBezTo>
                <a:cubicBezTo>
                  <a:pt x="598249" y="459105"/>
                  <a:pt x="589677" y="437198"/>
                  <a:pt x="576342" y="418148"/>
                </a:cubicBezTo>
                <a:cubicBezTo>
                  <a:pt x="546814" y="375285"/>
                  <a:pt x="497284" y="350520"/>
                  <a:pt x="442039" y="350520"/>
                </a:cubicBezTo>
                <a:cubicBezTo>
                  <a:pt x="386794" y="350520"/>
                  <a:pt x="337264" y="376238"/>
                  <a:pt x="307737" y="418148"/>
                </a:cubicBezTo>
                <a:cubicBezTo>
                  <a:pt x="294402" y="437198"/>
                  <a:pt x="285829" y="459105"/>
                  <a:pt x="282019" y="482918"/>
                </a:cubicBezTo>
                <a:cubicBezTo>
                  <a:pt x="278209" y="507683"/>
                  <a:pt x="279162" y="535305"/>
                  <a:pt x="286782" y="563880"/>
                </a:cubicBezTo>
                <a:cubicBezTo>
                  <a:pt x="301069" y="626745"/>
                  <a:pt x="340122" y="698183"/>
                  <a:pt x="402034" y="775335"/>
                </a:cubicBezTo>
                <a:cubicBezTo>
                  <a:pt x="362982" y="819150"/>
                  <a:pt x="327739" y="848678"/>
                  <a:pt x="293449" y="867728"/>
                </a:cubicBezTo>
                <a:cubicBezTo>
                  <a:pt x="268684" y="882015"/>
                  <a:pt x="244872" y="889635"/>
                  <a:pt x="221059" y="892493"/>
                </a:cubicBezTo>
                <a:cubicBezTo>
                  <a:pt x="195342" y="895350"/>
                  <a:pt x="170577" y="891540"/>
                  <a:pt x="148669" y="882968"/>
                </a:cubicBezTo>
                <a:cubicBezTo>
                  <a:pt x="101997" y="863918"/>
                  <a:pt x="68659" y="821055"/>
                  <a:pt x="61992" y="771525"/>
                </a:cubicBezTo>
                <a:cubicBezTo>
                  <a:pt x="59134" y="747713"/>
                  <a:pt x="61039" y="723900"/>
                  <a:pt x="70564" y="697230"/>
                </a:cubicBezTo>
                <a:cubicBezTo>
                  <a:pt x="73422" y="687705"/>
                  <a:pt x="78184" y="678180"/>
                  <a:pt x="82947" y="666750"/>
                </a:cubicBezTo>
                <a:cubicBezTo>
                  <a:pt x="89614" y="651510"/>
                  <a:pt x="97234" y="635318"/>
                  <a:pt x="104854" y="619125"/>
                </a:cubicBezTo>
                <a:lnTo>
                  <a:pt x="105807" y="617220"/>
                </a:lnTo>
                <a:cubicBezTo>
                  <a:pt x="171529" y="475298"/>
                  <a:pt x="242014" y="330518"/>
                  <a:pt x="315357" y="189548"/>
                </a:cubicBezTo>
                <a:lnTo>
                  <a:pt x="318214" y="183833"/>
                </a:lnTo>
                <a:cubicBezTo>
                  <a:pt x="325834" y="169545"/>
                  <a:pt x="333454" y="154305"/>
                  <a:pt x="341074" y="140018"/>
                </a:cubicBezTo>
                <a:cubicBezTo>
                  <a:pt x="348694" y="124778"/>
                  <a:pt x="357267" y="110490"/>
                  <a:pt x="367744" y="98108"/>
                </a:cubicBezTo>
                <a:cubicBezTo>
                  <a:pt x="387747" y="75248"/>
                  <a:pt x="414417" y="62865"/>
                  <a:pt x="443944" y="62865"/>
                </a:cubicBezTo>
                <a:cubicBezTo>
                  <a:pt x="473472" y="62865"/>
                  <a:pt x="500142" y="75248"/>
                  <a:pt x="520144" y="98108"/>
                </a:cubicBezTo>
                <a:cubicBezTo>
                  <a:pt x="530622" y="110490"/>
                  <a:pt x="539194" y="124778"/>
                  <a:pt x="546814" y="140018"/>
                </a:cubicBezTo>
                <a:cubicBezTo>
                  <a:pt x="554434" y="154305"/>
                  <a:pt x="562054" y="169545"/>
                  <a:pt x="569674" y="183833"/>
                </a:cubicBezTo>
                <a:lnTo>
                  <a:pt x="572532" y="189548"/>
                </a:lnTo>
                <a:cubicBezTo>
                  <a:pt x="644922" y="331470"/>
                  <a:pt x="715407" y="476250"/>
                  <a:pt x="781129" y="618173"/>
                </a:cubicBezTo>
                <a:lnTo>
                  <a:pt x="781129" y="619125"/>
                </a:lnTo>
                <a:cubicBezTo>
                  <a:pt x="788749" y="634365"/>
                  <a:pt x="795417" y="651510"/>
                  <a:pt x="803037" y="666750"/>
                </a:cubicBezTo>
                <a:cubicBezTo>
                  <a:pt x="807799" y="678180"/>
                  <a:pt x="812562" y="687705"/>
                  <a:pt x="815419" y="697230"/>
                </a:cubicBezTo>
                <a:cubicBezTo>
                  <a:pt x="823039" y="721995"/>
                  <a:pt x="825897" y="745808"/>
                  <a:pt x="822087" y="770573"/>
                </a:cubicBezTo>
                <a:close/>
              </a:path>
            </a:pathLst>
          </a:custGeom>
          <a:solidFill>
            <a:srgbClr val="FF5A5F"/>
          </a:solidFill>
          <a:ln w="9525" cap="flat">
            <a:noFill/>
            <a:prstDash val="solid"/>
            <a:miter/>
          </a:ln>
        </p:spPr>
        <p:txBody>
          <a:bodyPr lIns="0" tIns="0" rIns="0" bIns="0" rtlCol="0" anchor="ctr"/>
          <a:lstStyle/>
          <a:p>
            <a:endParaRPr lang="de-DE" dirty="0"/>
          </a:p>
        </p:txBody>
      </p:sp>
      <p:grpSp>
        <p:nvGrpSpPr>
          <p:cNvPr id="28" name="Gruppieren 27">
            <a:extLst>
              <a:ext uri="{FF2B5EF4-FFF2-40B4-BE49-F238E27FC236}">
                <a16:creationId xmlns:a16="http://schemas.microsoft.com/office/drawing/2014/main" id="{80750EA0-841E-F216-9BA2-74F1A02999F6}"/>
              </a:ext>
            </a:extLst>
          </p:cNvPr>
          <p:cNvGrpSpPr/>
          <p:nvPr/>
        </p:nvGrpSpPr>
        <p:grpSpPr bwMode="gray">
          <a:xfrm>
            <a:off x="5200117" y="6241200"/>
            <a:ext cx="1791767" cy="252000"/>
            <a:chOff x="10011075" y="6241200"/>
            <a:chExt cx="1791767" cy="252000"/>
          </a:xfrm>
        </p:grpSpPr>
        <p:sp>
          <p:nvSpPr>
            <p:cNvPr id="30" name="Fußzeile">
              <a:extLst>
                <a:ext uri="{FF2B5EF4-FFF2-40B4-BE49-F238E27FC236}">
                  <a16:creationId xmlns:a16="http://schemas.microsoft.com/office/drawing/2014/main" id="{2F088A8E-FF16-7851-659C-342FE5C442B0}"/>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1" name="ICON">
              <a:hlinkClick r:id="rId3" action="ppaction://hlinksldjump"/>
              <a:extLst>
                <a:ext uri="{FF2B5EF4-FFF2-40B4-BE49-F238E27FC236}">
                  <a16:creationId xmlns:a16="http://schemas.microsoft.com/office/drawing/2014/main" id="{FBF48B4B-D0B0-F733-58A9-634B773CCE6B}"/>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07118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9" name="Inhaltsplatzhalter 7">
            <a:extLst>
              <a:ext uri="{FF2B5EF4-FFF2-40B4-BE49-F238E27FC236}">
                <a16:creationId xmlns:a16="http://schemas.microsoft.com/office/drawing/2014/main" id="{2FC9BA7A-8FA2-477E-A38A-229058D87BD0}"/>
              </a:ext>
            </a:extLst>
          </p:cNvPr>
          <p:cNvSpPr>
            <a:spLocks noGrp="1"/>
          </p:cNvSpPr>
          <p:nvPr>
            <p:ph sz="half" idx="2"/>
          </p:nvPr>
        </p:nvSpPr>
        <p:spPr bwMode="gray"/>
        <p:txBody>
          <a:bodyPr lIns="900000" anchor="ctr" anchorCtr="0"/>
          <a:lstStyle/>
          <a:p>
            <a:pPr marL="0" indent="0">
              <a:buNone/>
            </a:pPr>
            <a:r>
              <a:rPr lang="de-DE" sz="1800" b="1" dirty="0">
                <a:solidFill>
                  <a:schemeClr val="accent6"/>
                </a:solidFill>
                <a:latin typeface="+mj-lt"/>
              </a:rPr>
              <a:t>Das Basisprodukt ist sehr günstig oder umsonst erhältlich. Das Komplementärprodukt wird zu einem hohen Preis verkauft und sorgt für den Umsatz.</a:t>
            </a:r>
          </a:p>
          <a:p>
            <a:pPr marL="0" indent="0">
              <a:buNone/>
            </a:pPr>
            <a:r>
              <a:rPr lang="de-DE" sz="1800" dirty="0"/>
              <a:t>Den Namen verdankt dieses Geschäftsmodell der Anwendung durch die Firma Gillette.</a:t>
            </a:r>
          </a:p>
          <a:p>
            <a:pPr marL="0" indent="0">
              <a:buNone/>
            </a:pPr>
            <a:r>
              <a:rPr lang="de-DE" sz="1800" dirty="0"/>
              <a:t>Ein guter Markenauftritt sowie Patente können einen Lock-in-Effekt auslösen und Kunden an die Marke binden.</a:t>
            </a:r>
          </a:p>
          <a:p>
            <a:pPr marL="0" indent="0">
              <a:buNone/>
            </a:pPr>
            <a:r>
              <a:rPr lang="de-DE" sz="1800" dirty="0"/>
              <a:t>Das Modell ist besonders erfolgreich, wenn es sich bei den Komplementärprodukten um Verbrauchsprodukte handelt.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Razor and Blade</a:t>
            </a:r>
          </a:p>
        </p:txBody>
      </p:sp>
      <p:grpSp>
        <p:nvGrpSpPr>
          <p:cNvPr id="67" name="Gruppieren 66">
            <a:extLst>
              <a:ext uri="{FF2B5EF4-FFF2-40B4-BE49-F238E27FC236}">
                <a16:creationId xmlns:a16="http://schemas.microsoft.com/office/drawing/2014/main" id="{12A0A969-2FAB-0CB3-8D3F-BDD78E41503F}"/>
              </a:ext>
            </a:extLst>
          </p:cNvPr>
          <p:cNvGrpSpPr/>
          <p:nvPr/>
        </p:nvGrpSpPr>
        <p:grpSpPr bwMode="gray">
          <a:xfrm>
            <a:off x="5200117" y="6241200"/>
            <a:ext cx="1791767" cy="252000"/>
            <a:chOff x="10011075" y="6241200"/>
            <a:chExt cx="1791767" cy="252000"/>
          </a:xfrm>
        </p:grpSpPr>
        <p:sp>
          <p:nvSpPr>
            <p:cNvPr id="68" name="Fußzeile">
              <a:extLst>
                <a:ext uri="{FF2B5EF4-FFF2-40B4-BE49-F238E27FC236}">
                  <a16:creationId xmlns:a16="http://schemas.microsoft.com/office/drawing/2014/main" id="{FB573C57-C8CE-9B35-A570-D491A8A5392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70" name="ICON">
              <a:hlinkClick r:id="rId2" action="ppaction://hlinksldjump"/>
              <a:extLst>
                <a:ext uri="{FF2B5EF4-FFF2-40B4-BE49-F238E27FC236}">
                  <a16:creationId xmlns:a16="http://schemas.microsoft.com/office/drawing/2014/main" id="{0606D016-E054-5DEE-01C9-DE3768649F63}"/>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2" name="Gruppieren 11">
            <a:extLst>
              <a:ext uri="{FF2B5EF4-FFF2-40B4-BE49-F238E27FC236}">
                <a16:creationId xmlns:a16="http://schemas.microsoft.com/office/drawing/2014/main" id="{32787FE6-8BBB-EFDA-444C-8455CA392FE7}"/>
              </a:ext>
            </a:extLst>
          </p:cNvPr>
          <p:cNvGrpSpPr/>
          <p:nvPr/>
        </p:nvGrpSpPr>
        <p:grpSpPr bwMode="gray">
          <a:xfrm>
            <a:off x="540070" y="2131200"/>
            <a:ext cx="5821200" cy="2700000"/>
            <a:chOff x="540070" y="2131200"/>
            <a:chExt cx="5821200" cy="2700000"/>
          </a:xfrm>
        </p:grpSpPr>
        <p:cxnSp>
          <p:nvCxnSpPr>
            <p:cNvPr id="71" name="Verbinder: gewinkelt 70">
              <a:extLst>
                <a:ext uri="{FF2B5EF4-FFF2-40B4-BE49-F238E27FC236}">
                  <a16:creationId xmlns:a16="http://schemas.microsoft.com/office/drawing/2014/main" id="{4BBC8F5E-B0B1-8065-7050-1E50FC3BFBC4}"/>
                </a:ext>
              </a:extLst>
            </p:cNvPr>
            <p:cNvCxnSpPr>
              <a:cxnSpLocks/>
            </p:cNvCxnSpPr>
            <p:nvPr/>
          </p:nvCxnSpPr>
          <p:spPr bwMode="gray">
            <a:xfrm rot="5400000">
              <a:off x="3270670" y="1974600"/>
              <a:ext cx="360000" cy="4777200"/>
            </a:xfrm>
            <a:prstGeom prst="bentConnector2">
              <a:avLst/>
            </a:prstGeom>
            <a:ln w="12700" cap="rnd">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Verbinder: gewinkelt 71">
              <a:extLst>
                <a:ext uri="{FF2B5EF4-FFF2-40B4-BE49-F238E27FC236}">
                  <a16:creationId xmlns:a16="http://schemas.microsoft.com/office/drawing/2014/main" id="{BD8B049B-091B-FB52-3877-477CC7EDCAFC}"/>
                </a:ext>
              </a:extLst>
            </p:cNvPr>
            <p:cNvCxnSpPr>
              <a:cxnSpLocks/>
            </p:cNvCxnSpPr>
            <p:nvPr/>
          </p:nvCxnSpPr>
          <p:spPr bwMode="gray">
            <a:xfrm rot="5400000" flipH="1" flipV="1">
              <a:off x="3270670" y="570600"/>
              <a:ext cx="360000" cy="4777200"/>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feld 73">
              <a:extLst>
                <a:ext uri="{FF2B5EF4-FFF2-40B4-BE49-F238E27FC236}">
                  <a16:creationId xmlns:a16="http://schemas.microsoft.com/office/drawing/2014/main" id="{3A9FB01C-81B4-4711-B2EC-AA4BE8DB59F6}"/>
                </a:ext>
              </a:extLst>
            </p:cNvPr>
            <p:cNvSpPr txBox="1">
              <a:spLocks/>
            </p:cNvSpPr>
            <p:nvPr/>
          </p:nvSpPr>
          <p:spPr bwMode="gray">
            <a:xfrm>
              <a:off x="2910670" y="2131200"/>
              <a:ext cx="1080000" cy="360000"/>
            </a:xfrm>
            <a:prstGeom prst="rect">
              <a:avLst/>
            </a:prstGeom>
            <a:noFill/>
          </p:spPr>
          <p:txBody>
            <a:bodyPr wrap="square" lIns="0" tIns="0" rIns="0" bIns="72000" rtlCol="0" anchor="b" anchorCtr="0">
              <a:noAutofit/>
            </a:bodyPr>
            <a:lstStyle/>
            <a:p>
              <a:pPr algn="ctr">
                <a:lnSpc>
                  <a:spcPct val="90000"/>
                </a:lnSpc>
                <a:spcAft>
                  <a:spcPts val="1000"/>
                </a:spcAft>
              </a:pPr>
              <a:r>
                <a:rPr lang="de-DE" sz="900" dirty="0">
                  <a:solidFill>
                    <a:schemeClr val="bg1">
                      <a:lumMod val="50000"/>
                    </a:schemeClr>
                  </a:solidFill>
                </a:rPr>
                <a:t>Kostenlose/günstige Produkte</a:t>
              </a:r>
            </a:p>
          </p:txBody>
        </p:sp>
        <p:sp>
          <p:nvSpPr>
            <p:cNvPr id="76" name="Textfeld 75">
              <a:extLst>
                <a:ext uri="{FF2B5EF4-FFF2-40B4-BE49-F238E27FC236}">
                  <a16:creationId xmlns:a16="http://schemas.microsoft.com/office/drawing/2014/main" id="{934EBEC5-1B60-0171-B59E-AA0AE3AE5E98}"/>
                </a:ext>
              </a:extLst>
            </p:cNvPr>
            <p:cNvSpPr txBox="1">
              <a:spLocks/>
            </p:cNvSpPr>
            <p:nvPr/>
          </p:nvSpPr>
          <p:spPr bwMode="gray">
            <a:xfrm>
              <a:off x="2910670" y="3850310"/>
              <a:ext cx="1080000" cy="180000"/>
            </a:xfrm>
            <a:prstGeom prst="rect">
              <a:avLst/>
            </a:prstGeom>
            <a:noFill/>
          </p:spPr>
          <p:txBody>
            <a:bodyPr wrap="square" lIns="0" tIns="0" rIns="0" bIns="72000" rtlCol="0" anchor="b" anchorCtr="0">
              <a:noAutofit/>
            </a:bodyPr>
            <a:lstStyle/>
            <a:p>
              <a:pPr algn="ctr">
                <a:lnSpc>
                  <a:spcPct val="90000"/>
                </a:lnSpc>
                <a:spcAft>
                  <a:spcPts val="1000"/>
                </a:spcAft>
              </a:pPr>
              <a:r>
                <a:rPr lang="de-DE" sz="900" dirty="0">
                  <a:solidFill>
                    <a:schemeClr val="bg1">
                      <a:lumMod val="50000"/>
                    </a:schemeClr>
                  </a:solidFill>
                </a:rPr>
                <a:t>Komplementär-</a:t>
              </a:r>
              <a:br>
                <a:rPr lang="de-DE" sz="900" dirty="0">
                  <a:solidFill>
                    <a:schemeClr val="bg1">
                      <a:lumMod val="50000"/>
                    </a:schemeClr>
                  </a:solidFill>
                </a:rPr>
              </a:br>
              <a:r>
                <a:rPr lang="de-DE" sz="900" dirty="0">
                  <a:solidFill>
                    <a:schemeClr val="bg1">
                      <a:lumMod val="50000"/>
                    </a:schemeClr>
                  </a:solidFill>
                </a:rPr>
                <a:t>produkt</a:t>
              </a:r>
            </a:p>
          </p:txBody>
        </p:sp>
        <p:grpSp>
          <p:nvGrpSpPr>
            <p:cNvPr id="77" name="Gruppieren 76">
              <a:extLst>
                <a:ext uri="{FF2B5EF4-FFF2-40B4-BE49-F238E27FC236}">
                  <a16:creationId xmlns:a16="http://schemas.microsoft.com/office/drawing/2014/main" id="{B1EB6FE7-E92E-25B2-FE85-5CAE0CECAD5C}"/>
                </a:ext>
              </a:extLst>
            </p:cNvPr>
            <p:cNvGrpSpPr>
              <a:grpSpLocks noChangeAspect="1"/>
            </p:cNvGrpSpPr>
            <p:nvPr/>
          </p:nvGrpSpPr>
          <p:grpSpPr bwMode="gray">
            <a:xfrm>
              <a:off x="5317270" y="3139200"/>
              <a:ext cx="1044000" cy="1044000"/>
              <a:chOff x="9874066" y="2818808"/>
              <a:chExt cx="1044000" cy="1044000"/>
            </a:xfrm>
          </p:grpSpPr>
          <p:sp>
            <p:nvSpPr>
              <p:cNvPr id="78" name="Ellipse 77">
                <a:extLst>
                  <a:ext uri="{FF2B5EF4-FFF2-40B4-BE49-F238E27FC236}">
                    <a16:creationId xmlns:a16="http://schemas.microsoft.com/office/drawing/2014/main" id="{0B91E0F9-5358-A400-C22B-44803D08BD7A}"/>
                  </a:ext>
                </a:extLst>
              </p:cNvPr>
              <p:cNvSpPr>
                <a:spLocks noChangeAspect="1"/>
              </p:cNvSpPr>
              <p:nvPr/>
            </p:nvSpPr>
            <p:spPr bwMode="gray">
              <a:xfrm>
                <a:off x="9874066" y="2818808"/>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Kunden</a:t>
                </a:r>
              </a:p>
            </p:txBody>
          </p:sp>
          <p:sp>
            <p:nvSpPr>
              <p:cNvPr id="79" name="ICON">
                <a:extLst>
                  <a:ext uri="{FF2B5EF4-FFF2-40B4-BE49-F238E27FC236}">
                    <a16:creationId xmlns:a16="http://schemas.microsoft.com/office/drawing/2014/main" id="{A13FAB89-B820-4B90-2E1E-AF4034A49B31}"/>
                  </a:ext>
                </a:extLst>
              </p:cNvPr>
              <p:cNvSpPr>
                <a:spLocks noChangeAspect="1"/>
              </p:cNvSpPr>
              <p:nvPr/>
            </p:nvSpPr>
            <p:spPr bwMode="gray">
              <a:xfrm>
                <a:off x="10208614" y="2944800"/>
                <a:ext cx="374904" cy="48768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83" name="Gruppieren 82">
              <a:extLst>
                <a:ext uri="{FF2B5EF4-FFF2-40B4-BE49-F238E27FC236}">
                  <a16:creationId xmlns:a16="http://schemas.microsoft.com/office/drawing/2014/main" id="{7DB01BC6-CEB7-8E9C-AEF2-98C6D594640D}"/>
                </a:ext>
              </a:extLst>
            </p:cNvPr>
            <p:cNvGrpSpPr>
              <a:grpSpLocks noChangeAspect="1"/>
            </p:cNvGrpSpPr>
            <p:nvPr/>
          </p:nvGrpSpPr>
          <p:grpSpPr bwMode="gray">
            <a:xfrm>
              <a:off x="3162670" y="4255200"/>
              <a:ext cx="576000" cy="576000"/>
              <a:chOff x="6934800" y="4255200"/>
              <a:chExt cx="576000" cy="576000"/>
            </a:xfrm>
          </p:grpSpPr>
          <p:sp>
            <p:nvSpPr>
              <p:cNvPr id="84" name="Ellipse 83">
                <a:extLst>
                  <a:ext uri="{FF2B5EF4-FFF2-40B4-BE49-F238E27FC236}">
                    <a16:creationId xmlns:a16="http://schemas.microsoft.com/office/drawing/2014/main" id="{C21B8F05-898C-2F36-BFE7-CAE86E619E1E}"/>
                  </a:ext>
                </a:extLst>
              </p:cNvPr>
              <p:cNvSpPr>
                <a:spLocks noChangeAspect="1"/>
              </p:cNvSpPr>
              <p:nvPr/>
            </p:nvSpPr>
            <p:spPr bwMode="gray">
              <a:xfrm>
                <a:off x="6934800" y="4255200"/>
                <a:ext cx="576000" cy="576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85" name="Freihandform: Form 84">
                <a:extLst>
                  <a:ext uri="{FF2B5EF4-FFF2-40B4-BE49-F238E27FC236}">
                    <a16:creationId xmlns:a16="http://schemas.microsoft.com/office/drawing/2014/main" id="{1B2CFE71-645B-D5C4-0F4B-2C3D86E93D3A}"/>
                  </a:ext>
                </a:extLst>
              </p:cNvPr>
              <p:cNvSpPr>
                <a:spLocks noChangeAspect="1"/>
              </p:cNvSpPr>
              <p:nvPr/>
            </p:nvSpPr>
            <p:spPr bwMode="gray">
              <a:xfrm>
                <a:off x="7190977" y="4472846"/>
                <a:ext cx="63646" cy="140707"/>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cxnSp>
          <p:nvCxnSpPr>
            <p:cNvPr id="111" name="Gerader Verbinder 110">
              <a:extLst>
                <a:ext uri="{FF2B5EF4-FFF2-40B4-BE49-F238E27FC236}">
                  <a16:creationId xmlns:a16="http://schemas.microsoft.com/office/drawing/2014/main" id="{FC957F57-BCD9-F889-0B17-B5FC9E9703C3}"/>
                </a:ext>
              </a:extLst>
            </p:cNvPr>
            <p:cNvCxnSpPr/>
            <p:nvPr/>
          </p:nvCxnSpPr>
          <p:spPr bwMode="gray">
            <a:xfrm>
              <a:off x="1611070" y="3292090"/>
              <a:ext cx="3679200" cy="0"/>
            </a:xfrm>
            <a:prstGeom prst="line">
              <a:avLst/>
            </a:prstGeom>
            <a:ln w="127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3A76ECDA-5738-FAC2-A8AB-61E06337E814}"/>
                </a:ext>
              </a:extLst>
            </p:cNvPr>
            <p:cNvCxnSpPr>
              <a:cxnSpLocks/>
            </p:cNvCxnSpPr>
            <p:nvPr/>
          </p:nvCxnSpPr>
          <p:spPr bwMode="gray">
            <a:xfrm>
              <a:off x="1611070" y="4030310"/>
              <a:ext cx="3679200" cy="0"/>
            </a:xfrm>
            <a:prstGeom prst="line">
              <a:avLst/>
            </a:prstGeom>
            <a:ln w="12700">
              <a:solidFill>
                <a:schemeClr val="bg1">
                  <a:lumMod val="6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7" name="Gruppieren 96">
              <a:extLst>
                <a:ext uri="{FF2B5EF4-FFF2-40B4-BE49-F238E27FC236}">
                  <a16:creationId xmlns:a16="http://schemas.microsoft.com/office/drawing/2014/main" id="{197D7798-720D-9B16-56A4-059BAEAEF800}"/>
                </a:ext>
              </a:extLst>
            </p:cNvPr>
            <p:cNvGrpSpPr>
              <a:grpSpLocks noChangeAspect="1"/>
            </p:cNvGrpSpPr>
            <p:nvPr/>
          </p:nvGrpSpPr>
          <p:grpSpPr bwMode="gray">
            <a:xfrm>
              <a:off x="2597470" y="3112090"/>
              <a:ext cx="360000" cy="360000"/>
              <a:chOff x="7836917" y="4363200"/>
              <a:chExt cx="360000" cy="360000"/>
            </a:xfrm>
          </p:grpSpPr>
          <p:sp>
            <p:nvSpPr>
              <p:cNvPr id="99" name="Ellipse 98">
                <a:extLst>
                  <a:ext uri="{FF2B5EF4-FFF2-40B4-BE49-F238E27FC236}">
                    <a16:creationId xmlns:a16="http://schemas.microsoft.com/office/drawing/2014/main" id="{310E4240-6C91-FB6D-169B-F798C137B629}"/>
                  </a:ext>
                </a:extLst>
              </p:cNvPr>
              <p:cNvSpPr>
                <a:spLocks noChangeAspect="1"/>
              </p:cNvSpPr>
              <p:nvPr/>
            </p:nvSpPr>
            <p:spPr bwMode="gray">
              <a:xfrm>
                <a:off x="7836917"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00" name="Freihandform: Form 99">
                <a:extLst>
                  <a:ext uri="{FF2B5EF4-FFF2-40B4-BE49-F238E27FC236}">
                    <a16:creationId xmlns:a16="http://schemas.microsoft.com/office/drawing/2014/main" id="{0A530E31-E367-B477-07BC-4A9C02703AC0}"/>
                  </a:ext>
                </a:extLst>
              </p:cNvPr>
              <p:cNvSpPr>
                <a:spLocks noChangeAspect="1"/>
              </p:cNvSpPr>
              <p:nvPr/>
            </p:nvSpPr>
            <p:spPr bwMode="gray">
              <a:xfrm>
                <a:off x="7994641"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101" name="Gruppieren 100">
              <a:extLst>
                <a:ext uri="{FF2B5EF4-FFF2-40B4-BE49-F238E27FC236}">
                  <a16:creationId xmlns:a16="http://schemas.microsoft.com/office/drawing/2014/main" id="{A030A42B-A2BE-6C1B-9CF1-F1BD0AA0C704}"/>
                </a:ext>
              </a:extLst>
            </p:cNvPr>
            <p:cNvGrpSpPr>
              <a:grpSpLocks noChangeAspect="1"/>
            </p:cNvGrpSpPr>
            <p:nvPr/>
          </p:nvGrpSpPr>
          <p:grpSpPr bwMode="gray">
            <a:xfrm>
              <a:off x="3943870" y="3112090"/>
              <a:ext cx="360000" cy="360000"/>
              <a:chOff x="8635200" y="4363200"/>
              <a:chExt cx="360000" cy="360000"/>
            </a:xfrm>
          </p:grpSpPr>
          <p:sp>
            <p:nvSpPr>
              <p:cNvPr id="102" name="Ellipse 101">
                <a:extLst>
                  <a:ext uri="{FF2B5EF4-FFF2-40B4-BE49-F238E27FC236}">
                    <a16:creationId xmlns:a16="http://schemas.microsoft.com/office/drawing/2014/main" id="{C11B2DEF-7C14-C83F-47CA-693AB48F66BB}"/>
                  </a:ext>
                </a:extLst>
              </p:cNvPr>
              <p:cNvSpPr>
                <a:spLocks noChangeAspect="1"/>
              </p:cNvSpPr>
              <p:nvPr/>
            </p:nvSpPr>
            <p:spPr bwMode="gray">
              <a:xfrm>
                <a:off x="8635200"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09" name="Freihandform: Form 108">
                <a:extLst>
                  <a:ext uri="{FF2B5EF4-FFF2-40B4-BE49-F238E27FC236}">
                    <a16:creationId xmlns:a16="http://schemas.microsoft.com/office/drawing/2014/main" id="{2B41A234-A0F1-B872-CA1C-345EDB841AE4}"/>
                  </a:ext>
                </a:extLst>
              </p:cNvPr>
              <p:cNvSpPr>
                <a:spLocks noChangeAspect="1"/>
              </p:cNvSpPr>
              <p:nvPr/>
            </p:nvSpPr>
            <p:spPr bwMode="gray">
              <a:xfrm>
                <a:off x="8792924"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45" name="Gruppieren 44">
              <a:extLst>
                <a:ext uri="{FF2B5EF4-FFF2-40B4-BE49-F238E27FC236}">
                  <a16:creationId xmlns:a16="http://schemas.microsoft.com/office/drawing/2014/main" id="{69AC97D2-A1EC-3FEA-069E-775CB0A28946}"/>
                </a:ext>
              </a:extLst>
            </p:cNvPr>
            <p:cNvGrpSpPr>
              <a:grpSpLocks noChangeAspect="1"/>
            </p:cNvGrpSpPr>
            <p:nvPr/>
          </p:nvGrpSpPr>
          <p:grpSpPr bwMode="gray">
            <a:xfrm>
              <a:off x="540070" y="3139200"/>
              <a:ext cx="1044000" cy="1044000"/>
              <a:chOff x="5108400" y="3139200"/>
              <a:chExt cx="1044000" cy="1044000"/>
            </a:xfrm>
          </p:grpSpPr>
          <p:sp>
            <p:nvSpPr>
              <p:cNvPr id="46" name="Ellipse 45">
                <a:extLst>
                  <a:ext uri="{FF2B5EF4-FFF2-40B4-BE49-F238E27FC236}">
                    <a16:creationId xmlns:a16="http://schemas.microsoft.com/office/drawing/2014/main" id="{54B64F5E-9B26-6E4B-2BAC-EE03B08AC264}"/>
                  </a:ext>
                </a:extLst>
              </p:cNvPr>
              <p:cNvSpPr>
                <a:spLocks noChangeAspect="1"/>
              </p:cNvSpPr>
              <p:nvPr/>
            </p:nvSpPr>
            <p:spPr bwMode="gray">
              <a:xfrm>
                <a:off x="5108400" y="31392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Unternehmen</a:t>
                </a:r>
              </a:p>
            </p:txBody>
          </p:sp>
          <p:sp>
            <p:nvSpPr>
              <p:cNvPr id="47" name="Freihandform: Form 46">
                <a:extLst>
                  <a:ext uri="{FF2B5EF4-FFF2-40B4-BE49-F238E27FC236}">
                    <a16:creationId xmlns:a16="http://schemas.microsoft.com/office/drawing/2014/main" id="{BA026B8A-83F2-516C-F460-8AE2FFD457D0}"/>
                  </a:ext>
                </a:extLst>
              </p:cNvPr>
              <p:cNvSpPr>
                <a:spLocks noChangeAspect="1"/>
              </p:cNvSpPr>
              <p:nvPr/>
            </p:nvSpPr>
            <p:spPr bwMode="gray">
              <a:xfrm>
                <a:off x="5397972" y="3347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7" name="Gruppieren 6">
              <a:extLst>
                <a:ext uri="{FF2B5EF4-FFF2-40B4-BE49-F238E27FC236}">
                  <a16:creationId xmlns:a16="http://schemas.microsoft.com/office/drawing/2014/main" id="{7311E210-AABF-775D-594C-8965CE5B8DE1}"/>
                </a:ext>
              </a:extLst>
            </p:cNvPr>
            <p:cNvGrpSpPr>
              <a:grpSpLocks noChangeAspect="1"/>
            </p:cNvGrpSpPr>
            <p:nvPr/>
          </p:nvGrpSpPr>
          <p:grpSpPr bwMode="gray">
            <a:xfrm>
              <a:off x="3162670" y="2491200"/>
              <a:ext cx="576000" cy="576000"/>
              <a:chOff x="3162670" y="2491200"/>
              <a:chExt cx="576000" cy="576000"/>
            </a:xfrm>
          </p:grpSpPr>
          <p:sp>
            <p:nvSpPr>
              <p:cNvPr id="88" name="Ellipse 87">
                <a:extLst>
                  <a:ext uri="{FF2B5EF4-FFF2-40B4-BE49-F238E27FC236}">
                    <a16:creationId xmlns:a16="http://schemas.microsoft.com/office/drawing/2014/main" id="{4039DB91-CC71-0480-AD6E-A9EBEEF2D0BE}"/>
                  </a:ext>
                </a:extLst>
              </p:cNvPr>
              <p:cNvSpPr>
                <a:spLocks noChangeAspect="1"/>
              </p:cNvSpPr>
              <p:nvPr/>
            </p:nvSpPr>
            <p:spPr bwMode="gray">
              <a:xfrm>
                <a:off x="3162670" y="2491200"/>
                <a:ext cx="576000" cy="576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2" name="Freihandform: Form 51">
                <a:extLst>
                  <a:ext uri="{FF2B5EF4-FFF2-40B4-BE49-F238E27FC236}">
                    <a16:creationId xmlns:a16="http://schemas.microsoft.com/office/drawing/2014/main" id="{6D7AB2A7-0108-9419-DAE7-516643A21501}"/>
                  </a:ext>
                </a:extLst>
              </p:cNvPr>
              <p:cNvSpPr>
                <a:spLocks noChangeAspect="1"/>
              </p:cNvSpPr>
              <p:nvPr/>
            </p:nvSpPr>
            <p:spPr bwMode="gray">
              <a:xfrm>
                <a:off x="3289829" y="2665800"/>
                <a:ext cx="321681" cy="226800"/>
              </a:xfrm>
              <a:custGeom>
                <a:avLst/>
                <a:gdLst>
                  <a:gd name="connsiteX0" fmla="*/ 83933 w 630209"/>
                  <a:gd name="connsiteY0" fmla="*/ 184009 h 444327"/>
                  <a:gd name="connsiteX1" fmla="*/ 93458 w 630209"/>
                  <a:gd name="connsiteY1" fmla="*/ 193534 h 444327"/>
                  <a:gd name="connsiteX2" fmla="*/ 93458 w 630209"/>
                  <a:gd name="connsiteY2" fmla="*/ 347268 h 444327"/>
                  <a:gd name="connsiteX3" fmla="*/ 306151 w 630209"/>
                  <a:gd name="connsiteY3" fmla="*/ 421372 h 444327"/>
                  <a:gd name="connsiteX4" fmla="*/ 306151 w 630209"/>
                  <a:gd name="connsiteY4" fmla="*/ 199820 h 444327"/>
                  <a:gd name="connsiteX5" fmla="*/ 315676 w 630209"/>
                  <a:gd name="connsiteY5" fmla="*/ 190295 h 444327"/>
                  <a:gd name="connsiteX6" fmla="*/ 325201 w 630209"/>
                  <a:gd name="connsiteY6" fmla="*/ 199820 h 444327"/>
                  <a:gd name="connsiteX7" fmla="*/ 325201 w 630209"/>
                  <a:gd name="connsiteY7" fmla="*/ 421467 h 444327"/>
                  <a:gd name="connsiteX8" fmla="*/ 537704 w 630209"/>
                  <a:gd name="connsiteY8" fmla="*/ 347268 h 444327"/>
                  <a:gd name="connsiteX9" fmla="*/ 537704 w 630209"/>
                  <a:gd name="connsiteY9" fmla="*/ 193534 h 444327"/>
                  <a:gd name="connsiteX10" fmla="*/ 547229 w 630209"/>
                  <a:gd name="connsiteY10" fmla="*/ 184009 h 444327"/>
                  <a:gd name="connsiteX11" fmla="*/ 556754 w 630209"/>
                  <a:gd name="connsiteY11" fmla="*/ 193534 h 444327"/>
                  <a:gd name="connsiteX12" fmla="*/ 556754 w 630209"/>
                  <a:gd name="connsiteY12" fmla="*/ 353935 h 444327"/>
                  <a:gd name="connsiteX13" fmla="*/ 550372 w 630209"/>
                  <a:gd name="connsiteY13" fmla="*/ 362888 h 444327"/>
                  <a:gd name="connsiteX14" fmla="*/ 319963 w 630209"/>
                  <a:gd name="connsiteY14" fmla="*/ 443375 h 444327"/>
                  <a:gd name="connsiteX15" fmla="*/ 316152 w 630209"/>
                  <a:gd name="connsiteY15" fmla="*/ 444327 h 444327"/>
                  <a:gd name="connsiteX16" fmla="*/ 315962 w 630209"/>
                  <a:gd name="connsiteY16" fmla="*/ 444327 h 444327"/>
                  <a:gd name="connsiteX17" fmla="*/ 315772 w 630209"/>
                  <a:gd name="connsiteY17" fmla="*/ 444327 h 444327"/>
                  <a:gd name="connsiteX18" fmla="*/ 311962 w 630209"/>
                  <a:gd name="connsiteY18" fmla="*/ 443470 h 444327"/>
                  <a:gd name="connsiteX19" fmla="*/ 80790 w 630209"/>
                  <a:gd name="connsiteY19" fmla="*/ 362984 h 444327"/>
                  <a:gd name="connsiteX20" fmla="*/ 74408 w 630209"/>
                  <a:gd name="connsiteY20" fmla="*/ 354030 h 444327"/>
                  <a:gd name="connsiteX21" fmla="*/ 74408 w 630209"/>
                  <a:gd name="connsiteY21" fmla="*/ 193534 h 444327"/>
                  <a:gd name="connsiteX22" fmla="*/ 83933 w 630209"/>
                  <a:gd name="connsiteY22" fmla="*/ 184009 h 444327"/>
                  <a:gd name="connsiteX23" fmla="*/ 85838 w 630209"/>
                  <a:gd name="connsiteY23" fmla="*/ 68090 h 444327"/>
                  <a:gd name="connsiteX24" fmla="*/ 26783 w 630209"/>
                  <a:gd name="connsiteY24" fmla="*/ 127241 h 444327"/>
                  <a:gd name="connsiteX25" fmla="*/ 233761 w 630209"/>
                  <a:gd name="connsiteY25" fmla="*/ 204298 h 444327"/>
                  <a:gd name="connsiteX26" fmla="*/ 233857 w 630209"/>
                  <a:gd name="connsiteY26" fmla="*/ 204298 h 444327"/>
                  <a:gd name="connsiteX27" fmla="*/ 297388 w 630209"/>
                  <a:gd name="connsiteY27" fmla="*/ 142100 h 444327"/>
                  <a:gd name="connsiteX28" fmla="*/ 545324 w 630209"/>
                  <a:gd name="connsiteY28" fmla="*/ 67995 h 444327"/>
                  <a:gd name="connsiteX29" fmla="*/ 334441 w 630209"/>
                  <a:gd name="connsiteY29" fmla="*/ 142004 h 444327"/>
                  <a:gd name="connsiteX30" fmla="*/ 397020 w 630209"/>
                  <a:gd name="connsiteY30" fmla="*/ 203250 h 444327"/>
                  <a:gd name="connsiteX31" fmla="*/ 603427 w 630209"/>
                  <a:gd name="connsiteY31" fmla="*/ 126193 h 444327"/>
                  <a:gd name="connsiteX32" fmla="*/ 388543 w 630209"/>
                  <a:gd name="connsiteY32" fmla="*/ 368 h 444327"/>
                  <a:gd name="connsiteX33" fmla="*/ 549325 w 630209"/>
                  <a:gd name="connsiteY33" fmla="*/ 46659 h 444327"/>
                  <a:gd name="connsiteX34" fmla="*/ 553420 w 630209"/>
                  <a:gd name="connsiteY34" fmla="*/ 49040 h 444327"/>
                  <a:gd name="connsiteX35" fmla="*/ 627430 w 630209"/>
                  <a:gd name="connsiteY35" fmla="*/ 123240 h 444327"/>
                  <a:gd name="connsiteX36" fmla="*/ 627430 w 630209"/>
                  <a:gd name="connsiteY36" fmla="*/ 123335 h 444327"/>
                  <a:gd name="connsiteX37" fmla="*/ 630001 w 630209"/>
                  <a:gd name="connsiteY37" fmla="*/ 132098 h 444327"/>
                  <a:gd name="connsiteX38" fmla="*/ 624001 w 630209"/>
                  <a:gd name="connsiteY38" fmla="*/ 138956 h 444327"/>
                  <a:gd name="connsiteX39" fmla="*/ 398068 w 630209"/>
                  <a:gd name="connsiteY39" fmla="*/ 223253 h 444327"/>
                  <a:gd name="connsiteX40" fmla="*/ 394734 w 630209"/>
                  <a:gd name="connsiteY40" fmla="*/ 223824 h 444327"/>
                  <a:gd name="connsiteX41" fmla="*/ 388067 w 630209"/>
                  <a:gd name="connsiteY41" fmla="*/ 221062 h 444327"/>
                  <a:gd name="connsiteX42" fmla="*/ 315962 w 630209"/>
                  <a:gd name="connsiteY42" fmla="*/ 150482 h 444327"/>
                  <a:gd name="connsiteX43" fmla="*/ 242810 w 630209"/>
                  <a:gd name="connsiteY43" fmla="*/ 222014 h 444327"/>
                  <a:gd name="connsiteX44" fmla="*/ 236143 w 630209"/>
                  <a:gd name="connsiteY44" fmla="*/ 224777 h 444327"/>
                  <a:gd name="connsiteX45" fmla="*/ 232809 w 630209"/>
                  <a:gd name="connsiteY45" fmla="*/ 224205 h 444327"/>
                  <a:gd name="connsiteX46" fmla="*/ 6209 w 630209"/>
                  <a:gd name="connsiteY46" fmla="*/ 139909 h 444327"/>
                  <a:gd name="connsiteX47" fmla="*/ 208 w 630209"/>
                  <a:gd name="connsiteY47" fmla="*/ 133051 h 444327"/>
                  <a:gd name="connsiteX48" fmla="*/ 2780 w 630209"/>
                  <a:gd name="connsiteY48" fmla="*/ 124288 h 444327"/>
                  <a:gd name="connsiteX49" fmla="*/ 76885 w 630209"/>
                  <a:gd name="connsiteY49" fmla="*/ 50183 h 444327"/>
                  <a:gd name="connsiteX50" fmla="*/ 80980 w 630209"/>
                  <a:gd name="connsiteY50" fmla="*/ 47707 h 444327"/>
                  <a:gd name="connsiteX51" fmla="*/ 234714 w 630209"/>
                  <a:gd name="connsiteY51" fmla="*/ 3797 h 444327"/>
                  <a:gd name="connsiteX52" fmla="*/ 246525 w 630209"/>
                  <a:gd name="connsiteY52" fmla="*/ 10369 h 444327"/>
                  <a:gd name="connsiteX53" fmla="*/ 239953 w 630209"/>
                  <a:gd name="connsiteY53" fmla="*/ 22180 h 444327"/>
                  <a:gd name="connsiteX54" fmla="*/ 114413 w 630209"/>
                  <a:gd name="connsiteY54" fmla="*/ 57899 h 444327"/>
                  <a:gd name="connsiteX55" fmla="*/ 313962 w 630209"/>
                  <a:gd name="connsiteY55" fmla="*/ 127717 h 444327"/>
                  <a:gd name="connsiteX56" fmla="*/ 317581 w 630209"/>
                  <a:gd name="connsiteY56" fmla="*/ 127717 h 444327"/>
                  <a:gd name="connsiteX57" fmla="*/ 517987 w 630209"/>
                  <a:gd name="connsiteY57" fmla="*/ 57422 h 444327"/>
                  <a:gd name="connsiteX58" fmla="*/ 383209 w 630209"/>
                  <a:gd name="connsiteY58" fmla="*/ 18656 h 444327"/>
                  <a:gd name="connsiteX59" fmla="*/ 376732 w 630209"/>
                  <a:gd name="connsiteY59" fmla="*/ 6845 h 444327"/>
                  <a:gd name="connsiteX60" fmla="*/ 388543 w 630209"/>
                  <a:gd name="connsiteY60" fmla="*/ 368 h 44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0209" h="444327">
                    <a:moveTo>
                      <a:pt x="83933" y="184009"/>
                    </a:moveTo>
                    <a:cubicBezTo>
                      <a:pt x="89172" y="184009"/>
                      <a:pt x="93458" y="188295"/>
                      <a:pt x="93458" y="193534"/>
                    </a:cubicBezTo>
                    <a:lnTo>
                      <a:pt x="93458" y="347268"/>
                    </a:lnTo>
                    <a:lnTo>
                      <a:pt x="306151" y="421372"/>
                    </a:lnTo>
                    <a:lnTo>
                      <a:pt x="306151" y="199820"/>
                    </a:lnTo>
                    <a:cubicBezTo>
                      <a:pt x="306151" y="194582"/>
                      <a:pt x="310438" y="190295"/>
                      <a:pt x="315676" y="190295"/>
                    </a:cubicBezTo>
                    <a:cubicBezTo>
                      <a:pt x="320915" y="190295"/>
                      <a:pt x="325201" y="194582"/>
                      <a:pt x="325201" y="199820"/>
                    </a:cubicBezTo>
                    <a:lnTo>
                      <a:pt x="325201" y="421467"/>
                    </a:lnTo>
                    <a:lnTo>
                      <a:pt x="537704" y="347268"/>
                    </a:lnTo>
                    <a:lnTo>
                      <a:pt x="537704" y="193534"/>
                    </a:lnTo>
                    <a:cubicBezTo>
                      <a:pt x="537704" y="188295"/>
                      <a:pt x="541990" y="184009"/>
                      <a:pt x="547229" y="184009"/>
                    </a:cubicBezTo>
                    <a:cubicBezTo>
                      <a:pt x="552468" y="184009"/>
                      <a:pt x="556754" y="188295"/>
                      <a:pt x="556754" y="193534"/>
                    </a:cubicBezTo>
                    <a:lnTo>
                      <a:pt x="556754" y="353935"/>
                    </a:lnTo>
                    <a:cubicBezTo>
                      <a:pt x="556754" y="357935"/>
                      <a:pt x="554182" y="361555"/>
                      <a:pt x="550372" y="362888"/>
                    </a:cubicBezTo>
                    <a:lnTo>
                      <a:pt x="319963" y="443375"/>
                    </a:lnTo>
                    <a:cubicBezTo>
                      <a:pt x="318820" y="443946"/>
                      <a:pt x="317486" y="444327"/>
                      <a:pt x="316152" y="444327"/>
                    </a:cubicBezTo>
                    <a:cubicBezTo>
                      <a:pt x="316057" y="444327"/>
                      <a:pt x="315962" y="444327"/>
                      <a:pt x="315962" y="444327"/>
                    </a:cubicBezTo>
                    <a:cubicBezTo>
                      <a:pt x="315867" y="444327"/>
                      <a:pt x="315772" y="444327"/>
                      <a:pt x="315772" y="444327"/>
                    </a:cubicBezTo>
                    <a:cubicBezTo>
                      <a:pt x="314438" y="444327"/>
                      <a:pt x="313200" y="444042"/>
                      <a:pt x="311962" y="443470"/>
                    </a:cubicBezTo>
                    <a:lnTo>
                      <a:pt x="80790" y="362984"/>
                    </a:lnTo>
                    <a:cubicBezTo>
                      <a:pt x="76980" y="361650"/>
                      <a:pt x="74408" y="358126"/>
                      <a:pt x="74408" y="354030"/>
                    </a:cubicBezTo>
                    <a:lnTo>
                      <a:pt x="74408" y="193534"/>
                    </a:lnTo>
                    <a:cubicBezTo>
                      <a:pt x="74408" y="188295"/>
                      <a:pt x="78694" y="184009"/>
                      <a:pt x="83933" y="184009"/>
                    </a:cubicBezTo>
                    <a:close/>
                    <a:moveTo>
                      <a:pt x="85838" y="68090"/>
                    </a:moveTo>
                    <a:lnTo>
                      <a:pt x="26783" y="127241"/>
                    </a:lnTo>
                    <a:lnTo>
                      <a:pt x="233761" y="204298"/>
                    </a:lnTo>
                    <a:lnTo>
                      <a:pt x="233857" y="204298"/>
                    </a:lnTo>
                    <a:lnTo>
                      <a:pt x="297388" y="142100"/>
                    </a:lnTo>
                    <a:close/>
                    <a:moveTo>
                      <a:pt x="545324" y="67995"/>
                    </a:moveTo>
                    <a:lnTo>
                      <a:pt x="334441" y="142004"/>
                    </a:lnTo>
                    <a:lnTo>
                      <a:pt x="397020" y="203250"/>
                    </a:lnTo>
                    <a:lnTo>
                      <a:pt x="603427" y="126193"/>
                    </a:lnTo>
                    <a:close/>
                    <a:moveTo>
                      <a:pt x="388543" y="368"/>
                    </a:moveTo>
                    <a:lnTo>
                      <a:pt x="549325" y="46659"/>
                    </a:lnTo>
                    <a:cubicBezTo>
                      <a:pt x="550849" y="47040"/>
                      <a:pt x="552277" y="47897"/>
                      <a:pt x="553420" y="49040"/>
                    </a:cubicBezTo>
                    <a:lnTo>
                      <a:pt x="627430" y="123240"/>
                    </a:lnTo>
                    <a:lnTo>
                      <a:pt x="627430" y="123335"/>
                    </a:lnTo>
                    <a:cubicBezTo>
                      <a:pt x="629716" y="125621"/>
                      <a:pt x="630668" y="128955"/>
                      <a:pt x="630001" y="132098"/>
                    </a:cubicBezTo>
                    <a:cubicBezTo>
                      <a:pt x="629239" y="135242"/>
                      <a:pt x="627049" y="137813"/>
                      <a:pt x="624001" y="138956"/>
                    </a:cubicBezTo>
                    <a:lnTo>
                      <a:pt x="398068" y="223253"/>
                    </a:lnTo>
                    <a:cubicBezTo>
                      <a:pt x="397020" y="223634"/>
                      <a:pt x="395877" y="223824"/>
                      <a:pt x="394734" y="223824"/>
                    </a:cubicBezTo>
                    <a:cubicBezTo>
                      <a:pt x="392257" y="223824"/>
                      <a:pt x="389876" y="222872"/>
                      <a:pt x="388067" y="221062"/>
                    </a:cubicBezTo>
                    <a:lnTo>
                      <a:pt x="315962" y="150482"/>
                    </a:lnTo>
                    <a:lnTo>
                      <a:pt x="242810" y="222014"/>
                    </a:lnTo>
                    <a:cubicBezTo>
                      <a:pt x="241000" y="223824"/>
                      <a:pt x="238619" y="224777"/>
                      <a:pt x="236143" y="224777"/>
                    </a:cubicBezTo>
                    <a:cubicBezTo>
                      <a:pt x="235000" y="224777"/>
                      <a:pt x="233857" y="224586"/>
                      <a:pt x="232809" y="224205"/>
                    </a:cubicBezTo>
                    <a:lnTo>
                      <a:pt x="6209" y="139909"/>
                    </a:lnTo>
                    <a:cubicBezTo>
                      <a:pt x="3161" y="138766"/>
                      <a:pt x="875" y="136194"/>
                      <a:pt x="208" y="133051"/>
                    </a:cubicBezTo>
                    <a:cubicBezTo>
                      <a:pt x="-458" y="129908"/>
                      <a:pt x="494" y="126574"/>
                      <a:pt x="2780" y="124288"/>
                    </a:cubicBezTo>
                    <a:lnTo>
                      <a:pt x="76885" y="50183"/>
                    </a:lnTo>
                    <a:cubicBezTo>
                      <a:pt x="78028" y="48945"/>
                      <a:pt x="79456" y="48183"/>
                      <a:pt x="80980" y="47707"/>
                    </a:cubicBezTo>
                    <a:lnTo>
                      <a:pt x="234714" y="3797"/>
                    </a:lnTo>
                    <a:cubicBezTo>
                      <a:pt x="239762" y="2368"/>
                      <a:pt x="245096" y="5321"/>
                      <a:pt x="246525" y="10369"/>
                    </a:cubicBezTo>
                    <a:cubicBezTo>
                      <a:pt x="247954" y="15512"/>
                      <a:pt x="245001" y="20751"/>
                      <a:pt x="239953" y="22180"/>
                    </a:cubicBezTo>
                    <a:lnTo>
                      <a:pt x="114413" y="57899"/>
                    </a:lnTo>
                    <a:lnTo>
                      <a:pt x="313962" y="127717"/>
                    </a:lnTo>
                    <a:cubicBezTo>
                      <a:pt x="315200" y="127431"/>
                      <a:pt x="316343" y="127431"/>
                      <a:pt x="317581" y="127717"/>
                    </a:cubicBezTo>
                    <a:lnTo>
                      <a:pt x="517987" y="57422"/>
                    </a:lnTo>
                    <a:lnTo>
                      <a:pt x="383209" y="18656"/>
                    </a:lnTo>
                    <a:cubicBezTo>
                      <a:pt x="378160" y="17132"/>
                      <a:pt x="375303" y="11893"/>
                      <a:pt x="376732" y="6845"/>
                    </a:cubicBezTo>
                    <a:cubicBezTo>
                      <a:pt x="378256" y="1796"/>
                      <a:pt x="383494" y="-1061"/>
                      <a:pt x="388543" y="368"/>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10" name="Gruppieren 9">
              <a:extLst>
                <a:ext uri="{FF2B5EF4-FFF2-40B4-BE49-F238E27FC236}">
                  <a16:creationId xmlns:a16="http://schemas.microsoft.com/office/drawing/2014/main" id="{CC25E2A5-0BE6-FB83-661B-906BF2E8D62F}"/>
                </a:ext>
              </a:extLst>
            </p:cNvPr>
            <p:cNvGrpSpPr>
              <a:grpSpLocks noChangeAspect="1"/>
            </p:cNvGrpSpPr>
            <p:nvPr/>
          </p:nvGrpSpPr>
          <p:grpSpPr bwMode="gray">
            <a:xfrm>
              <a:off x="3943870" y="3850310"/>
              <a:ext cx="360000" cy="360000"/>
              <a:chOff x="3943870" y="3850310"/>
              <a:chExt cx="360000" cy="360000"/>
            </a:xfrm>
          </p:grpSpPr>
          <p:sp>
            <p:nvSpPr>
              <p:cNvPr id="95" name="Ellipse 94">
                <a:extLst>
                  <a:ext uri="{FF2B5EF4-FFF2-40B4-BE49-F238E27FC236}">
                    <a16:creationId xmlns:a16="http://schemas.microsoft.com/office/drawing/2014/main" id="{936CAA01-F0DE-D07D-396A-84896FCDDE59}"/>
                  </a:ext>
                </a:extLst>
              </p:cNvPr>
              <p:cNvSpPr>
                <a:spLocks noChangeAspect="1"/>
              </p:cNvSpPr>
              <p:nvPr/>
            </p:nvSpPr>
            <p:spPr bwMode="gray">
              <a:xfrm>
                <a:off x="3943870" y="385031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4" name="Freihandform: Form 53">
                <a:extLst>
                  <a:ext uri="{FF2B5EF4-FFF2-40B4-BE49-F238E27FC236}">
                    <a16:creationId xmlns:a16="http://schemas.microsoft.com/office/drawing/2014/main" id="{C0C163A7-5504-A32E-EA0A-AF494D567AE4}"/>
                  </a:ext>
                </a:extLst>
              </p:cNvPr>
              <p:cNvSpPr>
                <a:spLocks noChangeAspect="1"/>
              </p:cNvSpPr>
              <p:nvPr/>
            </p:nvSpPr>
            <p:spPr bwMode="gray">
              <a:xfrm>
                <a:off x="4011537" y="3951110"/>
                <a:ext cx="224666" cy="158400"/>
              </a:xfrm>
              <a:custGeom>
                <a:avLst/>
                <a:gdLst>
                  <a:gd name="connsiteX0" fmla="*/ 83933 w 630209"/>
                  <a:gd name="connsiteY0" fmla="*/ 184009 h 444327"/>
                  <a:gd name="connsiteX1" fmla="*/ 93458 w 630209"/>
                  <a:gd name="connsiteY1" fmla="*/ 193534 h 444327"/>
                  <a:gd name="connsiteX2" fmla="*/ 93458 w 630209"/>
                  <a:gd name="connsiteY2" fmla="*/ 347268 h 444327"/>
                  <a:gd name="connsiteX3" fmla="*/ 306151 w 630209"/>
                  <a:gd name="connsiteY3" fmla="*/ 421372 h 444327"/>
                  <a:gd name="connsiteX4" fmla="*/ 306151 w 630209"/>
                  <a:gd name="connsiteY4" fmla="*/ 199820 h 444327"/>
                  <a:gd name="connsiteX5" fmla="*/ 315676 w 630209"/>
                  <a:gd name="connsiteY5" fmla="*/ 190295 h 444327"/>
                  <a:gd name="connsiteX6" fmla="*/ 325201 w 630209"/>
                  <a:gd name="connsiteY6" fmla="*/ 199820 h 444327"/>
                  <a:gd name="connsiteX7" fmla="*/ 325201 w 630209"/>
                  <a:gd name="connsiteY7" fmla="*/ 421467 h 444327"/>
                  <a:gd name="connsiteX8" fmla="*/ 537704 w 630209"/>
                  <a:gd name="connsiteY8" fmla="*/ 347268 h 444327"/>
                  <a:gd name="connsiteX9" fmla="*/ 537704 w 630209"/>
                  <a:gd name="connsiteY9" fmla="*/ 193534 h 444327"/>
                  <a:gd name="connsiteX10" fmla="*/ 547229 w 630209"/>
                  <a:gd name="connsiteY10" fmla="*/ 184009 h 444327"/>
                  <a:gd name="connsiteX11" fmla="*/ 556754 w 630209"/>
                  <a:gd name="connsiteY11" fmla="*/ 193534 h 444327"/>
                  <a:gd name="connsiteX12" fmla="*/ 556754 w 630209"/>
                  <a:gd name="connsiteY12" fmla="*/ 353935 h 444327"/>
                  <a:gd name="connsiteX13" fmla="*/ 550372 w 630209"/>
                  <a:gd name="connsiteY13" fmla="*/ 362888 h 444327"/>
                  <a:gd name="connsiteX14" fmla="*/ 319963 w 630209"/>
                  <a:gd name="connsiteY14" fmla="*/ 443375 h 444327"/>
                  <a:gd name="connsiteX15" fmla="*/ 316152 w 630209"/>
                  <a:gd name="connsiteY15" fmla="*/ 444327 h 444327"/>
                  <a:gd name="connsiteX16" fmla="*/ 315962 w 630209"/>
                  <a:gd name="connsiteY16" fmla="*/ 444327 h 444327"/>
                  <a:gd name="connsiteX17" fmla="*/ 315772 w 630209"/>
                  <a:gd name="connsiteY17" fmla="*/ 444327 h 444327"/>
                  <a:gd name="connsiteX18" fmla="*/ 311962 w 630209"/>
                  <a:gd name="connsiteY18" fmla="*/ 443470 h 444327"/>
                  <a:gd name="connsiteX19" fmla="*/ 80790 w 630209"/>
                  <a:gd name="connsiteY19" fmla="*/ 362984 h 444327"/>
                  <a:gd name="connsiteX20" fmla="*/ 74408 w 630209"/>
                  <a:gd name="connsiteY20" fmla="*/ 354030 h 444327"/>
                  <a:gd name="connsiteX21" fmla="*/ 74408 w 630209"/>
                  <a:gd name="connsiteY21" fmla="*/ 193534 h 444327"/>
                  <a:gd name="connsiteX22" fmla="*/ 83933 w 630209"/>
                  <a:gd name="connsiteY22" fmla="*/ 184009 h 444327"/>
                  <a:gd name="connsiteX23" fmla="*/ 85838 w 630209"/>
                  <a:gd name="connsiteY23" fmla="*/ 68090 h 444327"/>
                  <a:gd name="connsiteX24" fmla="*/ 26783 w 630209"/>
                  <a:gd name="connsiteY24" fmla="*/ 127241 h 444327"/>
                  <a:gd name="connsiteX25" fmla="*/ 233761 w 630209"/>
                  <a:gd name="connsiteY25" fmla="*/ 204298 h 444327"/>
                  <a:gd name="connsiteX26" fmla="*/ 233857 w 630209"/>
                  <a:gd name="connsiteY26" fmla="*/ 204298 h 444327"/>
                  <a:gd name="connsiteX27" fmla="*/ 297388 w 630209"/>
                  <a:gd name="connsiteY27" fmla="*/ 142100 h 444327"/>
                  <a:gd name="connsiteX28" fmla="*/ 545324 w 630209"/>
                  <a:gd name="connsiteY28" fmla="*/ 67995 h 444327"/>
                  <a:gd name="connsiteX29" fmla="*/ 334441 w 630209"/>
                  <a:gd name="connsiteY29" fmla="*/ 142004 h 444327"/>
                  <a:gd name="connsiteX30" fmla="*/ 397020 w 630209"/>
                  <a:gd name="connsiteY30" fmla="*/ 203250 h 444327"/>
                  <a:gd name="connsiteX31" fmla="*/ 603427 w 630209"/>
                  <a:gd name="connsiteY31" fmla="*/ 126193 h 444327"/>
                  <a:gd name="connsiteX32" fmla="*/ 388543 w 630209"/>
                  <a:gd name="connsiteY32" fmla="*/ 368 h 444327"/>
                  <a:gd name="connsiteX33" fmla="*/ 549325 w 630209"/>
                  <a:gd name="connsiteY33" fmla="*/ 46659 h 444327"/>
                  <a:gd name="connsiteX34" fmla="*/ 553420 w 630209"/>
                  <a:gd name="connsiteY34" fmla="*/ 49040 h 444327"/>
                  <a:gd name="connsiteX35" fmla="*/ 627430 w 630209"/>
                  <a:gd name="connsiteY35" fmla="*/ 123240 h 444327"/>
                  <a:gd name="connsiteX36" fmla="*/ 627430 w 630209"/>
                  <a:gd name="connsiteY36" fmla="*/ 123335 h 444327"/>
                  <a:gd name="connsiteX37" fmla="*/ 630001 w 630209"/>
                  <a:gd name="connsiteY37" fmla="*/ 132098 h 444327"/>
                  <a:gd name="connsiteX38" fmla="*/ 624001 w 630209"/>
                  <a:gd name="connsiteY38" fmla="*/ 138956 h 444327"/>
                  <a:gd name="connsiteX39" fmla="*/ 398068 w 630209"/>
                  <a:gd name="connsiteY39" fmla="*/ 223253 h 444327"/>
                  <a:gd name="connsiteX40" fmla="*/ 394734 w 630209"/>
                  <a:gd name="connsiteY40" fmla="*/ 223824 h 444327"/>
                  <a:gd name="connsiteX41" fmla="*/ 388067 w 630209"/>
                  <a:gd name="connsiteY41" fmla="*/ 221062 h 444327"/>
                  <a:gd name="connsiteX42" fmla="*/ 315962 w 630209"/>
                  <a:gd name="connsiteY42" fmla="*/ 150482 h 444327"/>
                  <a:gd name="connsiteX43" fmla="*/ 242810 w 630209"/>
                  <a:gd name="connsiteY43" fmla="*/ 222014 h 444327"/>
                  <a:gd name="connsiteX44" fmla="*/ 236143 w 630209"/>
                  <a:gd name="connsiteY44" fmla="*/ 224777 h 444327"/>
                  <a:gd name="connsiteX45" fmla="*/ 232809 w 630209"/>
                  <a:gd name="connsiteY45" fmla="*/ 224205 h 444327"/>
                  <a:gd name="connsiteX46" fmla="*/ 6209 w 630209"/>
                  <a:gd name="connsiteY46" fmla="*/ 139909 h 444327"/>
                  <a:gd name="connsiteX47" fmla="*/ 208 w 630209"/>
                  <a:gd name="connsiteY47" fmla="*/ 133051 h 444327"/>
                  <a:gd name="connsiteX48" fmla="*/ 2780 w 630209"/>
                  <a:gd name="connsiteY48" fmla="*/ 124288 h 444327"/>
                  <a:gd name="connsiteX49" fmla="*/ 76885 w 630209"/>
                  <a:gd name="connsiteY49" fmla="*/ 50183 h 444327"/>
                  <a:gd name="connsiteX50" fmla="*/ 80980 w 630209"/>
                  <a:gd name="connsiteY50" fmla="*/ 47707 h 444327"/>
                  <a:gd name="connsiteX51" fmla="*/ 234714 w 630209"/>
                  <a:gd name="connsiteY51" fmla="*/ 3797 h 444327"/>
                  <a:gd name="connsiteX52" fmla="*/ 246525 w 630209"/>
                  <a:gd name="connsiteY52" fmla="*/ 10369 h 444327"/>
                  <a:gd name="connsiteX53" fmla="*/ 239953 w 630209"/>
                  <a:gd name="connsiteY53" fmla="*/ 22180 h 444327"/>
                  <a:gd name="connsiteX54" fmla="*/ 114413 w 630209"/>
                  <a:gd name="connsiteY54" fmla="*/ 57899 h 444327"/>
                  <a:gd name="connsiteX55" fmla="*/ 313962 w 630209"/>
                  <a:gd name="connsiteY55" fmla="*/ 127717 h 444327"/>
                  <a:gd name="connsiteX56" fmla="*/ 317581 w 630209"/>
                  <a:gd name="connsiteY56" fmla="*/ 127717 h 444327"/>
                  <a:gd name="connsiteX57" fmla="*/ 517987 w 630209"/>
                  <a:gd name="connsiteY57" fmla="*/ 57422 h 444327"/>
                  <a:gd name="connsiteX58" fmla="*/ 383209 w 630209"/>
                  <a:gd name="connsiteY58" fmla="*/ 18656 h 444327"/>
                  <a:gd name="connsiteX59" fmla="*/ 376732 w 630209"/>
                  <a:gd name="connsiteY59" fmla="*/ 6845 h 444327"/>
                  <a:gd name="connsiteX60" fmla="*/ 388543 w 630209"/>
                  <a:gd name="connsiteY60" fmla="*/ 368 h 44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0209" h="444327">
                    <a:moveTo>
                      <a:pt x="83933" y="184009"/>
                    </a:moveTo>
                    <a:cubicBezTo>
                      <a:pt x="89172" y="184009"/>
                      <a:pt x="93458" y="188295"/>
                      <a:pt x="93458" y="193534"/>
                    </a:cubicBezTo>
                    <a:lnTo>
                      <a:pt x="93458" y="347268"/>
                    </a:lnTo>
                    <a:lnTo>
                      <a:pt x="306151" y="421372"/>
                    </a:lnTo>
                    <a:lnTo>
                      <a:pt x="306151" y="199820"/>
                    </a:lnTo>
                    <a:cubicBezTo>
                      <a:pt x="306151" y="194582"/>
                      <a:pt x="310438" y="190295"/>
                      <a:pt x="315676" y="190295"/>
                    </a:cubicBezTo>
                    <a:cubicBezTo>
                      <a:pt x="320915" y="190295"/>
                      <a:pt x="325201" y="194582"/>
                      <a:pt x="325201" y="199820"/>
                    </a:cubicBezTo>
                    <a:lnTo>
                      <a:pt x="325201" y="421467"/>
                    </a:lnTo>
                    <a:lnTo>
                      <a:pt x="537704" y="347268"/>
                    </a:lnTo>
                    <a:lnTo>
                      <a:pt x="537704" y="193534"/>
                    </a:lnTo>
                    <a:cubicBezTo>
                      <a:pt x="537704" y="188295"/>
                      <a:pt x="541990" y="184009"/>
                      <a:pt x="547229" y="184009"/>
                    </a:cubicBezTo>
                    <a:cubicBezTo>
                      <a:pt x="552468" y="184009"/>
                      <a:pt x="556754" y="188295"/>
                      <a:pt x="556754" y="193534"/>
                    </a:cubicBezTo>
                    <a:lnTo>
                      <a:pt x="556754" y="353935"/>
                    </a:lnTo>
                    <a:cubicBezTo>
                      <a:pt x="556754" y="357935"/>
                      <a:pt x="554182" y="361555"/>
                      <a:pt x="550372" y="362888"/>
                    </a:cubicBezTo>
                    <a:lnTo>
                      <a:pt x="319963" y="443375"/>
                    </a:lnTo>
                    <a:cubicBezTo>
                      <a:pt x="318820" y="443946"/>
                      <a:pt x="317486" y="444327"/>
                      <a:pt x="316152" y="444327"/>
                    </a:cubicBezTo>
                    <a:cubicBezTo>
                      <a:pt x="316057" y="444327"/>
                      <a:pt x="315962" y="444327"/>
                      <a:pt x="315962" y="444327"/>
                    </a:cubicBezTo>
                    <a:cubicBezTo>
                      <a:pt x="315867" y="444327"/>
                      <a:pt x="315772" y="444327"/>
                      <a:pt x="315772" y="444327"/>
                    </a:cubicBezTo>
                    <a:cubicBezTo>
                      <a:pt x="314438" y="444327"/>
                      <a:pt x="313200" y="444042"/>
                      <a:pt x="311962" y="443470"/>
                    </a:cubicBezTo>
                    <a:lnTo>
                      <a:pt x="80790" y="362984"/>
                    </a:lnTo>
                    <a:cubicBezTo>
                      <a:pt x="76980" y="361650"/>
                      <a:pt x="74408" y="358126"/>
                      <a:pt x="74408" y="354030"/>
                    </a:cubicBezTo>
                    <a:lnTo>
                      <a:pt x="74408" y="193534"/>
                    </a:lnTo>
                    <a:cubicBezTo>
                      <a:pt x="74408" y="188295"/>
                      <a:pt x="78694" y="184009"/>
                      <a:pt x="83933" y="184009"/>
                    </a:cubicBezTo>
                    <a:close/>
                    <a:moveTo>
                      <a:pt x="85838" y="68090"/>
                    </a:moveTo>
                    <a:lnTo>
                      <a:pt x="26783" y="127241"/>
                    </a:lnTo>
                    <a:lnTo>
                      <a:pt x="233761" y="204298"/>
                    </a:lnTo>
                    <a:lnTo>
                      <a:pt x="233857" y="204298"/>
                    </a:lnTo>
                    <a:lnTo>
                      <a:pt x="297388" y="142100"/>
                    </a:lnTo>
                    <a:close/>
                    <a:moveTo>
                      <a:pt x="545324" y="67995"/>
                    </a:moveTo>
                    <a:lnTo>
                      <a:pt x="334441" y="142004"/>
                    </a:lnTo>
                    <a:lnTo>
                      <a:pt x="397020" y="203250"/>
                    </a:lnTo>
                    <a:lnTo>
                      <a:pt x="603427" y="126193"/>
                    </a:lnTo>
                    <a:close/>
                    <a:moveTo>
                      <a:pt x="388543" y="368"/>
                    </a:moveTo>
                    <a:lnTo>
                      <a:pt x="549325" y="46659"/>
                    </a:lnTo>
                    <a:cubicBezTo>
                      <a:pt x="550849" y="47040"/>
                      <a:pt x="552277" y="47897"/>
                      <a:pt x="553420" y="49040"/>
                    </a:cubicBezTo>
                    <a:lnTo>
                      <a:pt x="627430" y="123240"/>
                    </a:lnTo>
                    <a:lnTo>
                      <a:pt x="627430" y="123335"/>
                    </a:lnTo>
                    <a:cubicBezTo>
                      <a:pt x="629716" y="125621"/>
                      <a:pt x="630668" y="128955"/>
                      <a:pt x="630001" y="132098"/>
                    </a:cubicBezTo>
                    <a:cubicBezTo>
                      <a:pt x="629239" y="135242"/>
                      <a:pt x="627049" y="137813"/>
                      <a:pt x="624001" y="138956"/>
                    </a:cubicBezTo>
                    <a:lnTo>
                      <a:pt x="398068" y="223253"/>
                    </a:lnTo>
                    <a:cubicBezTo>
                      <a:pt x="397020" y="223634"/>
                      <a:pt x="395877" y="223824"/>
                      <a:pt x="394734" y="223824"/>
                    </a:cubicBezTo>
                    <a:cubicBezTo>
                      <a:pt x="392257" y="223824"/>
                      <a:pt x="389876" y="222872"/>
                      <a:pt x="388067" y="221062"/>
                    </a:cubicBezTo>
                    <a:lnTo>
                      <a:pt x="315962" y="150482"/>
                    </a:lnTo>
                    <a:lnTo>
                      <a:pt x="242810" y="222014"/>
                    </a:lnTo>
                    <a:cubicBezTo>
                      <a:pt x="241000" y="223824"/>
                      <a:pt x="238619" y="224777"/>
                      <a:pt x="236143" y="224777"/>
                    </a:cubicBezTo>
                    <a:cubicBezTo>
                      <a:pt x="235000" y="224777"/>
                      <a:pt x="233857" y="224586"/>
                      <a:pt x="232809" y="224205"/>
                    </a:cubicBezTo>
                    <a:lnTo>
                      <a:pt x="6209" y="139909"/>
                    </a:lnTo>
                    <a:cubicBezTo>
                      <a:pt x="3161" y="138766"/>
                      <a:pt x="875" y="136194"/>
                      <a:pt x="208" y="133051"/>
                    </a:cubicBezTo>
                    <a:cubicBezTo>
                      <a:pt x="-458" y="129908"/>
                      <a:pt x="494" y="126574"/>
                      <a:pt x="2780" y="124288"/>
                    </a:cubicBezTo>
                    <a:lnTo>
                      <a:pt x="76885" y="50183"/>
                    </a:lnTo>
                    <a:cubicBezTo>
                      <a:pt x="78028" y="48945"/>
                      <a:pt x="79456" y="48183"/>
                      <a:pt x="80980" y="47707"/>
                    </a:cubicBezTo>
                    <a:lnTo>
                      <a:pt x="234714" y="3797"/>
                    </a:lnTo>
                    <a:cubicBezTo>
                      <a:pt x="239762" y="2368"/>
                      <a:pt x="245096" y="5321"/>
                      <a:pt x="246525" y="10369"/>
                    </a:cubicBezTo>
                    <a:cubicBezTo>
                      <a:pt x="247954" y="15512"/>
                      <a:pt x="245001" y="20751"/>
                      <a:pt x="239953" y="22180"/>
                    </a:cubicBezTo>
                    <a:lnTo>
                      <a:pt x="114413" y="57899"/>
                    </a:lnTo>
                    <a:lnTo>
                      <a:pt x="313962" y="127717"/>
                    </a:lnTo>
                    <a:cubicBezTo>
                      <a:pt x="315200" y="127431"/>
                      <a:pt x="316343" y="127431"/>
                      <a:pt x="317581" y="127717"/>
                    </a:cubicBezTo>
                    <a:lnTo>
                      <a:pt x="517987" y="57422"/>
                    </a:lnTo>
                    <a:lnTo>
                      <a:pt x="383209" y="18656"/>
                    </a:lnTo>
                    <a:cubicBezTo>
                      <a:pt x="378160" y="17132"/>
                      <a:pt x="375303" y="11893"/>
                      <a:pt x="376732" y="6845"/>
                    </a:cubicBezTo>
                    <a:cubicBezTo>
                      <a:pt x="378256" y="1796"/>
                      <a:pt x="383494" y="-1061"/>
                      <a:pt x="388543" y="368"/>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8" name="Gruppieren 7">
              <a:extLst>
                <a:ext uri="{FF2B5EF4-FFF2-40B4-BE49-F238E27FC236}">
                  <a16:creationId xmlns:a16="http://schemas.microsoft.com/office/drawing/2014/main" id="{45CC37F9-3FC0-E9D9-E6C9-B6FA83742D29}"/>
                </a:ext>
              </a:extLst>
            </p:cNvPr>
            <p:cNvGrpSpPr>
              <a:grpSpLocks noChangeAspect="1"/>
            </p:cNvGrpSpPr>
            <p:nvPr/>
          </p:nvGrpSpPr>
          <p:grpSpPr bwMode="gray">
            <a:xfrm>
              <a:off x="2597470" y="3850310"/>
              <a:ext cx="360000" cy="360000"/>
              <a:chOff x="2597470" y="3850310"/>
              <a:chExt cx="360000" cy="360000"/>
            </a:xfrm>
          </p:grpSpPr>
          <p:sp>
            <p:nvSpPr>
              <p:cNvPr id="91" name="Ellipse 90">
                <a:extLst>
                  <a:ext uri="{FF2B5EF4-FFF2-40B4-BE49-F238E27FC236}">
                    <a16:creationId xmlns:a16="http://schemas.microsoft.com/office/drawing/2014/main" id="{A0070DFF-5376-A3B2-1404-C233417B0A3B}"/>
                  </a:ext>
                </a:extLst>
              </p:cNvPr>
              <p:cNvSpPr>
                <a:spLocks noChangeAspect="1"/>
              </p:cNvSpPr>
              <p:nvPr/>
            </p:nvSpPr>
            <p:spPr bwMode="gray">
              <a:xfrm>
                <a:off x="2597470" y="385031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5" name="Freihandform: Form 54">
                <a:extLst>
                  <a:ext uri="{FF2B5EF4-FFF2-40B4-BE49-F238E27FC236}">
                    <a16:creationId xmlns:a16="http://schemas.microsoft.com/office/drawing/2014/main" id="{FB065331-B979-26A3-00F7-B134095DA7A3}"/>
                  </a:ext>
                </a:extLst>
              </p:cNvPr>
              <p:cNvSpPr>
                <a:spLocks noChangeAspect="1"/>
              </p:cNvSpPr>
              <p:nvPr/>
            </p:nvSpPr>
            <p:spPr bwMode="gray">
              <a:xfrm>
                <a:off x="2665137" y="3951110"/>
                <a:ext cx="224666" cy="158400"/>
              </a:xfrm>
              <a:custGeom>
                <a:avLst/>
                <a:gdLst>
                  <a:gd name="connsiteX0" fmla="*/ 83933 w 630209"/>
                  <a:gd name="connsiteY0" fmla="*/ 184009 h 444327"/>
                  <a:gd name="connsiteX1" fmla="*/ 93458 w 630209"/>
                  <a:gd name="connsiteY1" fmla="*/ 193534 h 444327"/>
                  <a:gd name="connsiteX2" fmla="*/ 93458 w 630209"/>
                  <a:gd name="connsiteY2" fmla="*/ 347268 h 444327"/>
                  <a:gd name="connsiteX3" fmla="*/ 306151 w 630209"/>
                  <a:gd name="connsiteY3" fmla="*/ 421372 h 444327"/>
                  <a:gd name="connsiteX4" fmla="*/ 306151 w 630209"/>
                  <a:gd name="connsiteY4" fmla="*/ 199820 h 444327"/>
                  <a:gd name="connsiteX5" fmla="*/ 315676 w 630209"/>
                  <a:gd name="connsiteY5" fmla="*/ 190295 h 444327"/>
                  <a:gd name="connsiteX6" fmla="*/ 325201 w 630209"/>
                  <a:gd name="connsiteY6" fmla="*/ 199820 h 444327"/>
                  <a:gd name="connsiteX7" fmla="*/ 325201 w 630209"/>
                  <a:gd name="connsiteY7" fmla="*/ 421467 h 444327"/>
                  <a:gd name="connsiteX8" fmla="*/ 537704 w 630209"/>
                  <a:gd name="connsiteY8" fmla="*/ 347268 h 444327"/>
                  <a:gd name="connsiteX9" fmla="*/ 537704 w 630209"/>
                  <a:gd name="connsiteY9" fmla="*/ 193534 h 444327"/>
                  <a:gd name="connsiteX10" fmla="*/ 547229 w 630209"/>
                  <a:gd name="connsiteY10" fmla="*/ 184009 h 444327"/>
                  <a:gd name="connsiteX11" fmla="*/ 556754 w 630209"/>
                  <a:gd name="connsiteY11" fmla="*/ 193534 h 444327"/>
                  <a:gd name="connsiteX12" fmla="*/ 556754 w 630209"/>
                  <a:gd name="connsiteY12" fmla="*/ 353935 h 444327"/>
                  <a:gd name="connsiteX13" fmla="*/ 550372 w 630209"/>
                  <a:gd name="connsiteY13" fmla="*/ 362888 h 444327"/>
                  <a:gd name="connsiteX14" fmla="*/ 319963 w 630209"/>
                  <a:gd name="connsiteY14" fmla="*/ 443375 h 444327"/>
                  <a:gd name="connsiteX15" fmla="*/ 316152 w 630209"/>
                  <a:gd name="connsiteY15" fmla="*/ 444327 h 444327"/>
                  <a:gd name="connsiteX16" fmla="*/ 315962 w 630209"/>
                  <a:gd name="connsiteY16" fmla="*/ 444327 h 444327"/>
                  <a:gd name="connsiteX17" fmla="*/ 315772 w 630209"/>
                  <a:gd name="connsiteY17" fmla="*/ 444327 h 444327"/>
                  <a:gd name="connsiteX18" fmla="*/ 311962 w 630209"/>
                  <a:gd name="connsiteY18" fmla="*/ 443470 h 444327"/>
                  <a:gd name="connsiteX19" fmla="*/ 80790 w 630209"/>
                  <a:gd name="connsiteY19" fmla="*/ 362984 h 444327"/>
                  <a:gd name="connsiteX20" fmla="*/ 74408 w 630209"/>
                  <a:gd name="connsiteY20" fmla="*/ 354030 h 444327"/>
                  <a:gd name="connsiteX21" fmla="*/ 74408 w 630209"/>
                  <a:gd name="connsiteY21" fmla="*/ 193534 h 444327"/>
                  <a:gd name="connsiteX22" fmla="*/ 83933 w 630209"/>
                  <a:gd name="connsiteY22" fmla="*/ 184009 h 444327"/>
                  <a:gd name="connsiteX23" fmla="*/ 85838 w 630209"/>
                  <a:gd name="connsiteY23" fmla="*/ 68090 h 444327"/>
                  <a:gd name="connsiteX24" fmla="*/ 26783 w 630209"/>
                  <a:gd name="connsiteY24" fmla="*/ 127241 h 444327"/>
                  <a:gd name="connsiteX25" fmla="*/ 233761 w 630209"/>
                  <a:gd name="connsiteY25" fmla="*/ 204298 h 444327"/>
                  <a:gd name="connsiteX26" fmla="*/ 233857 w 630209"/>
                  <a:gd name="connsiteY26" fmla="*/ 204298 h 444327"/>
                  <a:gd name="connsiteX27" fmla="*/ 297388 w 630209"/>
                  <a:gd name="connsiteY27" fmla="*/ 142100 h 444327"/>
                  <a:gd name="connsiteX28" fmla="*/ 545324 w 630209"/>
                  <a:gd name="connsiteY28" fmla="*/ 67995 h 444327"/>
                  <a:gd name="connsiteX29" fmla="*/ 334441 w 630209"/>
                  <a:gd name="connsiteY29" fmla="*/ 142004 h 444327"/>
                  <a:gd name="connsiteX30" fmla="*/ 397020 w 630209"/>
                  <a:gd name="connsiteY30" fmla="*/ 203250 h 444327"/>
                  <a:gd name="connsiteX31" fmla="*/ 603427 w 630209"/>
                  <a:gd name="connsiteY31" fmla="*/ 126193 h 444327"/>
                  <a:gd name="connsiteX32" fmla="*/ 388543 w 630209"/>
                  <a:gd name="connsiteY32" fmla="*/ 368 h 444327"/>
                  <a:gd name="connsiteX33" fmla="*/ 549325 w 630209"/>
                  <a:gd name="connsiteY33" fmla="*/ 46659 h 444327"/>
                  <a:gd name="connsiteX34" fmla="*/ 553420 w 630209"/>
                  <a:gd name="connsiteY34" fmla="*/ 49040 h 444327"/>
                  <a:gd name="connsiteX35" fmla="*/ 627430 w 630209"/>
                  <a:gd name="connsiteY35" fmla="*/ 123240 h 444327"/>
                  <a:gd name="connsiteX36" fmla="*/ 627430 w 630209"/>
                  <a:gd name="connsiteY36" fmla="*/ 123335 h 444327"/>
                  <a:gd name="connsiteX37" fmla="*/ 630001 w 630209"/>
                  <a:gd name="connsiteY37" fmla="*/ 132098 h 444327"/>
                  <a:gd name="connsiteX38" fmla="*/ 624001 w 630209"/>
                  <a:gd name="connsiteY38" fmla="*/ 138956 h 444327"/>
                  <a:gd name="connsiteX39" fmla="*/ 398068 w 630209"/>
                  <a:gd name="connsiteY39" fmla="*/ 223253 h 444327"/>
                  <a:gd name="connsiteX40" fmla="*/ 394734 w 630209"/>
                  <a:gd name="connsiteY40" fmla="*/ 223824 h 444327"/>
                  <a:gd name="connsiteX41" fmla="*/ 388067 w 630209"/>
                  <a:gd name="connsiteY41" fmla="*/ 221062 h 444327"/>
                  <a:gd name="connsiteX42" fmla="*/ 315962 w 630209"/>
                  <a:gd name="connsiteY42" fmla="*/ 150482 h 444327"/>
                  <a:gd name="connsiteX43" fmla="*/ 242810 w 630209"/>
                  <a:gd name="connsiteY43" fmla="*/ 222014 h 444327"/>
                  <a:gd name="connsiteX44" fmla="*/ 236143 w 630209"/>
                  <a:gd name="connsiteY44" fmla="*/ 224777 h 444327"/>
                  <a:gd name="connsiteX45" fmla="*/ 232809 w 630209"/>
                  <a:gd name="connsiteY45" fmla="*/ 224205 h 444327"/>
                  <a:gd name="connsiteX46" fmla="*/ 6209 w 630209"/>
                  <a:gd name="connsiteY46" fmla="*/ 139909 h 444327"/>
                  <a:gd name="connsiteX47" fmla="*/ 208 w 630209"/>
                  <a:gd name="connsiteY47" fmla="*/ 133051 h 444327"/>
                  <a:gd name="connsiteX48" fmla="*/ 2780 w 630209"/>
                  <a:gd name="connsiteY48" fmla="*/ 124288 h 444327"/>
                  <a:gd name="connsiteX49" fmla="*/ 76885 w 630209"/>
                  <a:gd name="connsiteY49" fmla="*/ 50183 h 444327"/>
                  <a:gd name="connsiteX50" fmla="*/ 80980 w 630209"/>
                  <a:gd name="connsiteY50" fmla="*/ 47707 h 444327"/>
                  <a:gd name="connsiteX51" fmla="*/ 234714 w 630209"/>
                  <a:gd name="connsiteY51" fmla="*/ 3797 h 444327"/>
                  <a:gd name="connsiteX52" fmla="*/ 246525 w 630209"/>
                  <a:gd name="connsiteY52" fmla="*/ 10369 h 444327"/>
                  <a:gd name="connsiteX53" fmla="*/ 239953 w 630209"/>
                  <a:gd name="connsiteY53" fmla="*/ 22180 h 444327"/>
                  <a:gd name="connsiteX54" fmla="*/ 114413 w 630209"/>
                  <a:gd name="connsiteY54" fmla="*/ 57899 h 444327"/>
                  <a:gd name="connsiteX55" fmla="*/ 313962 w 630209"/>
                  <a:gd name="connsiteY55" fmla="*/ 127717 h 444327"/>
                  <a:gd name="connsiteX56" fmla="*/ 317581 w 630209"/>
                  <a:gd name="connsiteY56" fmla="*/ 127717 h 444327"/>
                  <a:gd name="connsiteX57" fmla="*/ 517987 w 630209"/>
                  <a:gd name="connsiteY57" fmla="*/ 57422 h 444327"/>
                  <a:gd name="connsiteX58" fmla="*/ 383209 w 630209"/>
                  <a:gd name="connsiteY58" fmla="*/ 18656 h 444327"/>
                  <a:gd name="connsiteX59" fmla="*/ 376732 w 630209"/>
                  <a:gd name="connsiteY59" fmla="*/ 6845 h 444327"/>
                  <a:gd name="connsiteX60" fmla="*/ 388543 w 630209"/>
                  <a:gd name="connsiteY60" fmla="*/ 368 h 44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0209" h="444327">
                    <a:moveTo>
                      <a:pt x="83933" y="184009"/>
                    </a:moveTo>
                    <a:cubicBezTo>
                      <a:pt x="89172" y="184009"/>
                      <a:pt x="93458" y="188295"/>
                      <a:pt x="93458" y="193534"/>
                    </a:cubicBezTo>
                    <a:lnTo>
                      <a:pt x="93458" y="347268"/>
                    </a:lnTo>
                    <a:lnTo>
                      <a:pt x="306151" y="421372"/>
                    </a:lnTo>
                    <a:lnTo>
                      <a:pt x="306151" y="199820"/>
                    </a:lnTo>
                    <a:cubicBezTo>
                      <a:pt x="306151" y="194582"/>
                      <a:pt x="310438" y="190295"/>
                      <a:pt x="315676" y="190295"/>
                    </a:cubicBezTo>
                    <a:cubicBezTo>
                      <a:pt x="320915" y="190295"/>
                      <a:pt x="325201" y="194582"/>
                      <a:pt x="325201" y="199820"/>
                    </a:cubicBezTo>
                    <a:lnTo>
                      <a:pt x="325201" y="421467"/>
                    </a:lnTo>
                    <a:lnTo>
                      <a:pt x="537704" y="347268"/>
                    </a:lnTo>
                    <a:lnTo>
                      <a:pt x="537704" y="193534"/>
                    </a:lnTo>
                    <a:cubicBezTo>
                      <a:pt x="537704" y="188295"/>
                      <a:pt x="541990" y="184009"/>
                      <a:pt x="547229" y="184009"/>
                    </a:cubicBezTo>
                    <a:cubicBezTo>
                      <a:pt x="552468" y="184009"/>
                      <a:pt x="556754" y="188295"/>
                      <a:pt x="556754" y="193534"/>
                    </a:cubicBezTo>
                    <a:lnTo>
                      <a:pt x="556754" y="353935"/>
                    </a:lnTo>
                    <a:cubicBezTo>
                      <a:pt x="556754" y="357935"/>
                      <a:pt x="554182" y="361555"/>
                      <a:pt x="550372" y="362888"/>
                    </a:cubicBezTo>
                    <a:lnTo>
                      <a:pt x="319963" y="443375"/>
                    </a:lnTo>
                    <a:cubicBezTo>
                      <a:pt x="318820" y="443946"/>
                      <a:pt x="317486" y="444327"/>
                      <a:pt x="316152" y="444327"/>
                    </a:cubicBezTo>
                    <a:cubicBezTo>
                      <a:pt x="316057" y="444327"/>
                      <a:pt x="315962" y="444327"/>
                      <a:pt x="315962" y="444327"/>
                    </a:cubicBezTo>
                    <a:cubicBezTo>
                      <a:pt x="315867" y="444327"/>
                      <a:pt x="315772" y="444327"/>
                      <a:pt x="315772" y="444327"/>
                    </a:cubicBezTo>
                    <a:cubicBezTo>
                      <a:pt x="314438" y="444327"/>
                      <a:pt x="313200" y="444042"/>
                      <a:pt x="311962" y="443470"/>
                    </a:cubicBezTo>
                    <a:lnTo>
                      <a:pt x="80790" y="362984"/>
                    </a:lnTo>
                    <a:cubicBezTo>
                      <a:pt x="76980" y="361650"/>
                      <a:pt x="74408" y="358126"/>
                      <a:pt x="74408" y="354030"/>
                    </a:cubicBezTo>
                    <a:lnTo>
                      <a:pt x="74408" y="193534"/>
                    </a:lnTo>
                    <a:cubicBezTo>
                      <a:pt x="74408" y="188295"/>
                      <a:pt x="78694" y="184009"/>
                      <a:pt x="83933" y="184009"/>
                    </a:cubicBezTo>
                    <a:close/>
                    <a:moveTo>
                      <a:pt x="85838" y="68090"/>
                    </a:moveTo>
                    <a:lnTo>
                      <a:pt x="26783" y="127241"/>
                    </a:lnTo>
                    <a:lnTo>
                      <a:pt x="233761" y="204298"/>
                    </a:lnTo>
                    <a:lnTo>
                      <a:pt x="233857" y="204298"/>
                    </a:lnTo>
                    <a:lnTo>
                      <a:pt x="297388" y="142100"/>
                    </a:lnTo>
                    <a:close/>
                    <a:moveTo>
                      <a:pt x="545324" y="67995"/>
                    </a:moveTo>
                    <a:lnTo>
                      <a:pt x="334441" y="142004"/>
                    </a:lnTo>
                    <a:lnTo>
                      <a:pt x="397020" y="203250"/>
                    </a:lnTo>
                    <a:lnTo>
                      <a:pt x="603427" y="126193"/>
                    </a:lnTo>
                    <a:close/>
                    <a:moveTo>
                      <a:pt x="388543" y="368"/>
                    </a:moveTo>
                    <a:lnTo>
                      <a:pt x="549325" y="46659"/>
                    </a:lnTo>
                    <a:cubicBezTo>
                      <a:pt x="550849" y="47040"/>
                      <a:pt x="552277" y="47897"/>
                      <a:pt x="553420" y="49040"/>
                    </a:cubicBezTo>
                    <a:lnTo>
                      <a:pt x="627430" y="123240"/>
                    </a:lnTo>
                    <a:lnTo>
                      <a:pt x="627430" y="123335"/>
                    </a:lnTo>
                    <a:cubicBezTo>
                      <a:pt x="629716" y="125621"/>
                      <a:pt x="630668" y="128955"/>
                      <a:pt x="630001" y="132098"/>
                    </a:cubicBezTo>
                    <a:cubicBezTo>
                      <a:pt x="629239" y="135242"/>
                      <a:pt x="627049" y="137813"/>
                      <a:pt x="624001" y="138956"/>
                    </a:cubicBezTo>
                    <a:lnTo>
                      <a:pt x="398068" y="223253"/>
                    </a:lnTo>
                    <a:cubicBezTo>
                      <a:pt x="397020" y="223634"/>
                      <a:pt x="395877" y="223824"/>
                      <a:pt x="394734" y="223824"/>
                    </a:cubicBezTo>
                    <a:cubicBezTo>
                      <a:pt x="392257" y="223824"/>
                      <a:pt x="389876" y="222872"/>
                      <a:pt x="388067" y="221062"/>
                    </a:cubicBezTo>
                    <a:lnTo>
                      <a:pt x="315962" y="150482"/>
                    </a:lnTo>
                    <a:lnTo>
                      <a:pt x="242810" y="222014"/>
                    </a:lnTo>
                    <a:cubicBezTo>
                      <a:pt x="241000" y="223824"/>
                      <a:pt x="238619" y="224777"/>
                      <a:pt x="236143" y="224777"/>
                    </a:cubicBezTo>
                    <a:cubicBezTo>
                      <a:pt x="235000" y="224777"/>
                      <a:pt x="233857" y="224586"/>
                      <a:pt x="232809" y="224205"/>
                    </a:cubicBezTo>
                    <a:lnTo>
                      <a:pt x="6209" y="139909"/>
                    </a:lnTo>
                    <a:cubicBezTo>
                      <a:pt x="3161" y="138766"/>
                      <a:pt x="875" y="136194"/>
                      <a:pt x="208" y="133051"/>
                    </a:cubicBezTo>
                    <a:cubicBezTo>
                      <a:pt x="-458" y="129908"/>
                      <a:pt x="494" y="126574"/>
                      <a:pt x="2780" y="124288"/>
                    </a:cubicBezTo>
                    <a:lnTo>
                      <a:pt x="76885" y="50183"/>
                    </a:lnTo>
                    <a:cubicBezTo>
                      <a:pt x="78028" y="48945"/>
                      <a:pt x="79456" y="48183"/>
                      <a:pt x="80980" y="47707"/>
                    </a:cubicBezTo>
                    <a:lnTo>
                      <a:pt x="234714" y="3797"/>
                    </a:lnTo>
                    <a:cubicBezTo>
                      <a:pt x="239762" y="2368"/>
                      <a:pt x="245096" y="5321"/>
                      <a:pt x="246525" y="10369"/>
                    </a:cubicBezTo>
                    <a:cubicBezTo>
                      <a:pt x="247954" y="15512"/>
                      <a:pt x="245001" y="20751"/>
                      <a:pt x="239953" y="22180"/>
                    </a:cubicBezTo>
                    <a:lnTo>
                      <a:pt x="114413" y="57899"/>
                    </a:lnTo>
                    <a:lnTo>
                      <a:pt x="313962" y="127717"/>
                    </a:lnTo>
                    <a:cubicBezTo>
                      <a:pt x="315200" y="127431"/>
                      <a:pt x="316343" y="127431"/>
                      <a:pt x="317581" y="127717"/>
                    </a:cubicBezTo>
                    <a:lnTo>
                      <a:pt x="517987" y="57422"/>
                    </a:lnTo>
                    <a:lnTo>
                      <a:pt x="383209" y="18656"/>
                    </a:lnTo>
                    <a:cubicBezTo>
                      <a:pt x="378160" y="17132"/>
                      <a:pt x="375303" y="11893"/>
                      <a:pt x="376732" y="6845"/>
                    </a:cubicBezTo>
                    <a:cubicBezTo>
                      <a:pt x="378256" y="1796"/>
                      <a:pt x="383494" y="-1061"/>
                      <a:pt x="388543" y="368"/>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E91D4071-6938-50FC-17A0-3FB9FC537986}"/>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9754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614B1758-EF06-448B-A4AF-F49C39191A10}"/>
              </a:ext>
            </a:extLst>
          </p:cNvPr>
          <p:cNvSpPr>
            <a:spLocks noGrp="1"/>
          </p:cNvSpPr>
          <p:nvPr>
            <p:ph sz="half" idx="1"/>
          </p:nvPr>
        </p:nvSpPr>
        <p:spPr bwMode="gray"/>
        <p:txBody>
          <a:bodyPr vert="horz" lIns="0" tIns="1980000" rIns="360000" bIns="0" rtlCol="0">
            <a:noAutofit/>
          </a:bodyPr>
          <a:lstStyle/>
          <a:p>
            <a:pPr marL="0" indent="0">
              <a:buNone/>
            </a:pPr>
            <a:r>
              <a:rPr lang="de-DE" sz="1600" dirty="0"/>
              <a:t>Bei dem Namensgeber des Modells kann zwischen dem günstigen Rasierer als Basisprodukt und den teuren Klingen als Komplementärprodukt unterschieden werden.</a:t>
            </a:r>
          </a:p>
        </p:txBody>
      </p:sp>
      <p:sp>
        <p:nvSpPr>
          <p:cNvPr id="4" name="Inhaltsplatzhalter 3">
            <a:extLst>
              <a:ext uri="{FF2B5EF4-FFF2-40B4-BE49-F238E27FC236}">
                <a16:creationId xmlns:a16="http://schemas.microsoft.com/office/drawing/2014/main" id="{D0EABBB1-A6CD-4F18-857F-2228090C9B2A}"/>
              </a:ext>
            </a:extLst>
          </p:cNvPr>
          <p:cNvSpPr>
            <a:spLocks noGrp="1"/>
          </p:cNvSpPr>
          <p:nvPr>
            <p:ph sz="half" idx="14"/>
          </p:nvPr>
        </p:nvSpPr>
        <p:spPr bwMode="gray"/>
        <p:txBody>
          <a:bodyPr vert="horz" lIns="0" tIns="1980000" rIns="360000" bIns="0" rtlCol="0">
            <a:noAutofit/>
          </a:bodyPr>
          <a:lstStyle/>
          <a:p>
            <a:pPr marL="0" indent="0">
              <a:buNone/>
            </a:pPr>
            <a:r>
              <a:rPr lang="de-DE" sz="1600" dirty="0"/>
              <a:t>Die Nespresso-Kaffeemaschine als Basisprodukt ist vergleichsweise günstig vom Kunden zu erwerben, während die komplementären Kaffeekapseln teuer sind.</a:t>
            </a:r>
          </a:p>
        </p:txBody>
      </p:sp>
      <p:pic>
        <p:nvPicPr>
          <p:cNvPr id="18" name="Bildplatzhalter 7">
            <a:extLst>
              <a:ext uri="{FF2B5EF4-FFF2-40B4-BE49-F238E27FC236}">
                <a16:creationId xmlns:a16="http://schemas.microsoft.com/office/drawing/2014/main" id="{D3D9885C-2725-F0F2-F5DA-CD22EFC8B70E}"/>
              </a:ext>
            </a:extLst>
          </p:cNvPr>
          <p:cNvPicPr>
            <a:picLocks noGrp="1" noChangeAspect="1"/>
          </p:cNvPicPr>
          <p:nvPr>
            <p:ph type="pic" sz="quarter" idx="15"/>
          </p:nvPr>
        </p:nvPicPr>
        <p:blipFill rotWithShape="1">
          <a:blip r:embed="rId2"/>
          <a:srcRect l="30769" r="3076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Razor and Blade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Haben wir die Möglichkeit, unsere Produkte in Basis- und Komplementärprodukte aufzuteilen?</a:t>
            </a:r>
          </a:p>
          <a:p>
            <a:pPr>
              <a:lnSpc>
                <a:spcPct val="90000"/>
              </a:lnSpc>
              <a:spcAft>
                <a:spcPts val="1000"/>
              </a:spcAft>
            </a:pPr>
            <a:r>
              <a:rPr lang="de-DE" sz="1600" dirty="0">
                <a:solidFill>
                  <a:schemeClr val="bg1"/>
                </a:solidFill>
              </a:rPr>
              <a:t>Sind unsere Produkte einzigartig genug und schwer zu imitieren, um unsere Wettbewerber aus unserem Geschäft zu halten?</a:t>
            </a:r>
          </a:p>
        </p:txBody>
      </p:sp>
      <p:sp>
        <p:nvSpPr>
          <p:cNvPr id="11" name="Inhaltsplatzhalter 25">
            <a:extLst>
              <a:ext uri="{FF2B5EF4-FFF2-40B4-BE49-F238E27FC236}">
                <a16:creationId xmlns:a16="http://schemas.microsoft.com/office/drawing/2014/main" id="{9EAD0A81-D0B3-4C67-96E6-D86DBDBA2332}"/>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Rasierer </a:t>
            </a:r>
            <a:br>
              <a:rPr lang="de-DE" dirty="0"/>
            </a:br>
            <a:r>
              <a:rPr lang="de-DE" dirty="0"/>
              <a:t>und Klingen</a:t>
            </a:r>
          </a:p>
        </p:txBody>
      </p:sp>
      <p:cxnSp>
        <p:nvCxnSpPr>
          <p:cNvPr id="13" name="Gerader Verbinder 12">
            <a:extLst>
              <a:ext uri="{FF2B5EF4-FFF2-40B4-BE49-F238E27FC236}">
                <a16:creationId xmlns:a16="http://schemas.microsoft.com/office/drawing/2014/main" id="{373F7396-C6F5-44E8-9583-6C1752B5CCA1}"/>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7BE70F25-6B5A-442F-A7D5-8252C9EA6A91}"/>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Nespresso</a:t>
            </a:r>
          </a:p>
        </p:txBody>
      </p:sp>
      <p:cxnSp>
        <p:nvCxnSpPr>
          <p:cNvPr id="22" name="Gerader Verbinder 21">
            <a:extLst>
              <a:ext uri="{FF2B5EF4-FFF2-40B4-BE49-F238E27FC236}">
                <a16:creationId xmlns:a16="http://schemas.microsoft.com/office/drawing/2014/main" id="{EAB815DD-DD2D-4FE3-9F15-4637D8D7CB51}"/>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4" name="Freihandform: Form 23">
            <a:extLst>
              <a:ext uri="{FF2B5EF4-FFF2-40B4-BE49-F238E27FC236}">
                <a16:creationId xmlns:a16="http://schemas.microsoft.com/office/drawing/2014/main" id="{2BD4E8A6-AE87-4012-9AD3-32B94FD1E737}"/>
              </a:ext>
            </a:extLst>
          </p:cNvPr>
          <p:cNvSpPr>
            <a:spLocks noChangeAspect="1"/>
          </p:cNvSpPr>
          <p:nvPr/>
        </p:nvSpPr>
        <p:spPr bwMode="gray">
          <a:xfrm>
            <a:off x="540070" y="1620000"/>
            <a:ext cx="330968" cy="540000"/>
          </a:xfrm>
          <a:custGeom>
            <a:avLst/>
            <a:gdLst>
              <a:gd name="connsiteX0" fmla="*/ 1447800 w 2895600"/>
              <a:gd name="connsiteY0" fmla="*/ 4114800 h 4724400"/>
              <a:gd name="connsiteX1" fmla="*/ 1600200 w 2895600"/>
              <a:gd name="connsiteY1" fmla="*/ 4267200 h 4724400"/>
              <a:gd name="connsiteX2" fmla="*/ 1447800 w 2895600"/>
              <a:gd name="connsiteY2" fmla="*/ 4419600 h 4724400"/>
              <a:gd name="connsiteX3" fmla="*/ 1295400 w 2895600"/>
              <a:gd name="connsiteY3" fmla="*/ 4267200 h 4724400"/>
              <a:gd name="connsiteX4" fmla="*/ 1447800 w 2895600"/>
              <a:gd name="connsiteY4" fmla="*/ 4114800 h 4724400"/>
              <a:gd name="connsiteX5" fmla="*/ 1248385 w 2895600"/>
              <a:gd name="connsiteY5" fmla="*/ 2099539 h 4724400"/>
              <a:gd name="connsiteX6" fmla="*/ 1281227 w 2895600"/>
              <a:gd name="connsiteY6" fmla="*/ 2438400 h 4724400"/>
              <a:gd name="connsiteX7" fmla="*/ 1371600 w 2895600"/>
              <a:gd name="connsiteY7" fmla="*/ 2438400 h 4724400"/>
              <a:gd name="connsiteX8" fmla="*/ 1371600 w 2895600"/>
              <a:gd name="connsiteY8" fmla="*/ 2590800 h 4724400"/>
              <a:gd name="connsiteX9" fmla="*/ 1290599 w 2895600"/>
              <a:gd name="connsiteY9" fmla="*/ 2590800 h 4724400"/>
              <a:gd name="connsiteX10" fmla="*/ 1293800 w 2895600"/>
              <a:gd name="connsiteY10" fmla="*/ 2743200 h 4724400"/>
              <a:gd name="connsiteX11" fmla="*/ 1371600 w 2895600"/>
              <a:gd name="connsiteY11" fmla="*/ 2743200 h 4724400"/>
              <a:gd name="connsiteX12" fmla="*/ 1371600 w 2895600"/>
              <a:gd name="connsiteY12" fmla="*/ 2895600 h 4724400"/>
              <a:gd name="connsiteX13" fmla="*/ 1294943 w 2895600"/>
              <a:gd name="connsiteY13" fmla="*/ 2895600 h 4724400"/>
              <a:gd name="connsiteX14" fmla="*/ 1290752 w 2895600"/>
              <a:gd name="connsiteY14" fmla="*/ 3048000 h 4724400"/>
              <a:gd name="connsiteX15" fmla="*/ 1371600 w 2895600"/>
              <a:gd name="connsiteY15" fmla="*/ 3048000 h 4724400"/>
              <a:gd name="connsiteX16" fmla="*/ 1371600 w 2895600"/>
              <a:gd name="connsiteY16" fmla="*/ 3200400 h 4724400"/>
              <a:gd name="connsiteX17" fmla="*/ 1284199 w 2895600"/>
              <a:gd name="connsiteY17" fmla="*/ 3200400 h 4724400"/>
              <a:gd name="connsiteX18" fmla="*/ 1174242 w 2895600"/>
              <a:gd name="connsiteY18" fmla="*/ 3982593 h 4724400"/>
              <a:gd name="connsiteX19" fmla="*/ 1143000 w 2895600"/>
              <a:gd name="connsiteY19" fmla="*/ 4267200 h 4724400"/>
              <a:gd name="connsiteX20" fmla="*/ 1447800 w 2895600"/>
              <a:gd name="connsiteY20" fmla="*/ 4572000 h 4724400"/>
              <a:gd name="connsiteX21" fmla="*/ 1752600 w 2895600"/>
              <a:gd name="connsiteY21" fmla="*/ 4267200 h 4724400"/>
              <a:gd name="connsiteX22" fmla="*/ 1721358 w 2895600"/>
              <a:gd name="connsiteY22" fmla="*/ 3982593 h 4724400"/>
              <a:gd name="connsiteX23" fmla="*/ 1611401 w 2895600"/>
              <a:gd name="connsiteY23" fmla="*/ 3200400 h 4724400"/>
              <a:gd name="connsiteX24" fmla="*/ 1524000 w 2895600"/>
              <a:gd name="connsiteY24" fmla="*/ 3200400 h 4724400"/>
              <a:gd name="connsiteX25" fmla="*/ 1524000 w 2895600"/>
              <a:gd name="connsiteY25" fmla="*/ 3048000 h 4724400"/>
              <a:gd name="connsiteX26" fmla="*/ 1604848 w 2895600"/>
              <a:gd name="connsiteY26" fmla="*/ 3048000 h 4724400"/>
              <a:gd name="connsiteX27" fmla="*/ 1600657 w 2895600"/>
              <a:gd name="connsiteY27" fmla="*/ 2895600 h 4724400"/>
              <a:gd name="connsiteX28" fmla="*/ 1524000 w 2895600"/>
              <a:gd name="connsiteY28" fmla="*/ 2895600 h 4724400"/>
              <a:gd name="connsiteX29" fmla="*/ 1524000 w 2895600"/>
              <a:gd name="connsiteY29" fmla="*/ 2743200 h 4724400"/>
              <a:gd name="connsiteX30" fmla="*/ 1601800 w 2895600"/>
              <a:gd name="connsiteY30" fmla="*/ 2743200 h 4724400"/>
              <a:gd name="connsiteX31" fmla="*/ 1605001 w 2895600"/>
              <a:gd name="connsiteY31" fmla="*/ 2590800 h 4724400"/>
              <a:gd name="connsiteX32" fmla="*/ 1524000 w 2895600"/>
              <a:gd name="connsiteY32" fmla="*/ 2590800 h 4724400"/>
              <a:gd name="connsiteX33" fmla="*/ 1524000 w 2895600"/>
              <a:gd name="connsiteY33" fmla="*/ 2438400 h 4724400"/>
              <a:gd name="connsiteX34" fmla="*/ 1614373 w 2895600"/>
              <a:gd name="connsiteY34" fmla="*/ 2438400 h 4724400"/>
              <a:gd name="connsiteX35" fmla="*/ 1647216 w 2895600"/>
              <a:gd name="connsiteY35" fmla="*/ 2099539 h 4724400"/>
              <a:gd name="connsiteX36" fmla="*/ 1248385 w 2895600"/>
              <a:gd name="connsiteY36" fmla="*/ 2099539 h 4724400"/>
              <a:gd name="connsiteX37" fmla="*/ 1195273 w 2895600"/>
              <a:gd name="connsiteY37" fmla="*/ 1775460 h 4724400"/>
              <a:gd name="connsiteX38" fmla="*/ 1219200 w 2895600"/>
              <a:gd name="connsiteY38" fmla="*/ 1897380 h 4724400"/>
              <a:gd name="connsiteX39" fmla="*/ 1222934 w 2895600"/>
              <a:gd name="connsiteY39" fmla="*/ 1923288 h 4724400"/>
              <a:gd name="connsiteX40" fmla="*/ 1673124 w 2895600"/>
              <a:gd name="connsiteY40" fmla="*/ 1923288 h 4724400"/>
              <a:gd name="connsiteX41" fmla="*/ 1676857 w 2895600"/>
              <a:gd name="connsiteY41" fmla="*/ 1897380 h 4724400"/>
              <a:gd name="connsiteX42" fmla="*/ 1700784 w 2895600"/>
              <a:gd name="connsiteY42" fmla="*/ 1775460 h 4724400"/>
              <a:gd name="connsiteX43" fmla="*/ 1195273 w 2895600"/>
              <a:gd name="connsiteY43" fmla="*/ 1775460 h 4724400"/>
              <a:gd name="connsiteX44" fmla="*/ 1078535 w 2895600"/>
              <a:gd name="connsiteY44" fmla="*/ 1406424 h 4724400"/>
              <a:gd name="connsiteX45" fmla="*/ 1138885 w 2895600"/>
              <a:gd name="connsiteY45" fmla="*/ 1569720 h 4724400"/>
              <a:gd name="connsiteX46" fmla="*/ 1204189 w 2895600"/>
              <a:gd name="connsiteY46" fmla="*/ 1608887 h 4724400"/>
              <a:gd name="connsiteX47" fmla="*/ 1691869 w 2895600"/>
              <a:gd name="connsiteY47" fmla="*/ 1608887 h 4724400"/>
              <a:gd name="connsiteX48" fmla="*/ 1757172 w 2895600"/>
              <a:gd name="connsiteY48" fmla="*/ 1569720 h 4724400"/>
              <a:gd name="connsiteX49" fmla="*/ 1756943 w 2895600"/>
              <a:gd name="connsiteY49" fmla="*/ 1569720 h 4724400"/>
              <a:gd name="connsiteX50" fmla="*/ 1817523 w 2895600"/>
              <a:gd name="connsiteY50" fmla="*/ 1406424 h 4724400"/>
              <a:gd name="connsiteX51" fmla="*/ 1770278 w 2895600"/>
              <a:gd name="connsiteY51" fmla="*/ 1434770 h 4724400"/>
              <a:gd name="connsiteX52" fmla="*/ 1125779 w 2895600"/>
              <a:gd name="connsiteY52" fmla="*/ 1434770 h 4724400"/>
              <a:gd name="connsiteX53" fmla="*/ 902589 w 2895600"/>
              <a:gd name="connsiteY53" fmla="*/ 1066800 h 4724400"/>
              <a:gd name="connsiteX54" fmla="*/ 955472 w 2895600"/>
              <a:gd name="connsiteY54" fmla="*/ 1155040 h 4724400"/>
              <a:gd name="connsiteX55" fmla="*/ 1203960 w 2895600"/>
              <a:gd name="connsiteY55" fmla="*/ 1304087 h 4724400"/>
              <a:gd name="connsiteX56" fmla="*/ 1691640 w 2895600"/>
              <a:gd name="connsiteY56" fmla="*/ 1304087 h 4724400"/>
              <a:gd name="connsiteX57" fmla="*/ 1940281 w 2895600"/>
              <a:gd name="connsiteY57" fmla="*/ 1155040 h 4724400"/>
              <a:gd name="connsiteX58" fmla="*/ 1940205 w 2895600"/>
              <a:gd name="connsiteY58" fmla="*/ 1155040 h 4724400"/>
              <a:gd name="connsiteX59" fmla="*/ 1993087 w 2895600"/>
              <a:gd name="connsiteY59" fmla="*/ 1066800 h 4724400"/>
              <a:gd name="connsiteX60" fmla="*/ 457200 w 2895600"/>
              <a:gd name="connsiteY60" fmla="*/ 762000 h 4724400"/>
              <a:gd name="connsiteX61" fmla="*/ 457200 w 2895600"/>
              <a:gd name="connsiteY61" fmla="*/ 914400 h 4724400"/>
              <a:gd name="connsiteX62" fmla="*/ 2438400 w 2895600"/>
              <a:gd name="connsiteY62" fmla="*/ 914400 h 4724400"/>
              <a:gd name="connsiteX63" fmla="*/ 2438400 w 2895600"/>
              <a:gd name="connsiteY63" fmla="*/ 762000 h 4724400"/>
              <a:gd name="connsiteX64" fmla="*/ 533400 w 2895600"/>
              <a:gd name="connsiteY64" fmla="*/ 457200 h 4724400"/>
              <a:gd name="connsiteX65" fmla="*/ 457200 w 2895600"/>
              <a:gd name="connsiteY65" fmla="*/ 533400 h 4724400"/>
              <a:gd name="connsiteX66" fmla="*/ 457200 w 2895600"/>
              <a:gd name="connsiteY66" fmla="*/ 609600 h 4724400"/>
              <a:gd name="connsiteX67" fmla="*/ 2438400 w 2895600"/>
              <a:gd name="connsiteY67" fmla="*/ 609600 h 4724400"/>
              <a:gd name="connsiteX68" fmla="*/ 2438400 w 2895600"/>
              <a:gd name="connsiteY68" fmla="*/ 533400 h 4724400"/>
              <a:gd name="connsiteX69" fmla="*/ 2362200 w 2895600"/>
              <a:gd name="connsiteY69" fmla="*/ 457200 h 4724400"/>
              <a:gd name="connsiteX70" fmla="*/ 228600 w 2895600"/>
              <a:gd name="connsiteY70" fmla="*/ 152400 h 4724400"/>
              <a:gd name="connsiteX71" fmla="*/ 152400 w 2895600"/>
              <a:gd name="connsiteY71" fmla="*/ 228600 h 4724400"/>
              <a:gd name="connsiteX72" fmla="*/ 152400 w 2895600"/>
              <a:gd name="connsiteY72" fmla="*/ 838200 h 4724400"/>
              <a:gd name="connsiteX73" fmla="*/ 228600 w 2895600"/>
              <a:gd name="connsiteY73" fmla="*/ 914400 h 4724400"/>
              <a:gd name="connsiteX74" fmla="*/ 304800 w 2895600"/>
              <a:gd name="connsiteY74" fmla="*/ 914400 h 4724400"/>
              <a:gd name="connsiteX75" fmla="*/ 304800 w 2895600"/>
              <a:gd name="connsiteY75" fmla="*/ 533400 h 4724400"/>
              <a:gd name="connsiteX76" fmla="*/ 533400 w 2895600"/>
              <a:gd name="connsiteY76" fmla="*/ 304800 h 4724400"/>
              <a:gd name="connsiteX77" fmla="*/ 2362200 w 2895600"/>
              <a:gd name="connsiteY77" fmla="*/ 304800 h 4724400"/>
              <a:gd name="connsiteX78" fmla="*/ 2590800 w 2895600"/>
              <a:gd name="connsiteY78" fmla="*/ 533400 h 4724400"/>
              <a:gd name="connsiteX79" fmla="*/ 2590800 w 2895600"/>
              <a:gd name="connsiteY79" fmla="*/ 914400 h 4724400"/>
              <a:gd name="connsiteX80" fmla="*/ 2667000 w 2895600"/>
              <a:gd name="connsiteY80" fmla="*/ 914400 h 4724400"/>
              <a:gd name="connsiteX81" fmla="*/ 2743200 w 2895600"/>
              <a:gd name="connsiteY81" fmla="*/ 838200 h 4724400"/>
              <a:gd name="connsiteX82" fmla="*/ 2743200 w 2895600"/>
              <a:gd name="connsiteY82" fmla="*/ 228600 h 4724400"/>
              <a:gd name="connsiteX83" fmla="*/ 2667000 w 2895600"/>
              <a:gd name="connsiteY83" fmla="*/ 152400 h 4724400"/>
              <a:gd name="connsiteX84" fmla="*/ 228600 w 2895600"/>
              <a:gd name="connsiteY84" fmla="*/ 0 h 4724400"/>
              <a:gd name="connsiteX85" fmla="*/ 2667000 w 2895600"/>
              <a:gd name="connsiteY85" fmla="*/ 0 h 4724400"/>
              <a:gd name="connsiteX86" fmla="*/ 2895600 w 2895600"/>
              <a:gd name="connsiteY86" fmla="*/ 228600 h 4724400"/>
              <a:gd name="connsiteX87" fmla="*/ 2895600 w 2895600"/>
              <a:gd name="connsiteY87" fmla="*/ 838200 h 4724400"/>
              <a:gd name="connsiteX88" fmla="*/ 2667000 w 2895600"/>
              <a:gd name="connsiteY88" fmla="*/ 1066800 h 4724400"/>
              <a:gd name="connsiteX89" fmla="*/ 2174367 w 2895600"/>
              <a:gd name="connsiteY89" fmla="*/ 1066800 h 4724400"/>
              <a:gd name="connsiteX90" fmla="*/ 2152041 w 2895600"/>
              <a:gd name="connsiteY90" fmla="*/ 1100252 h 4724400"/>
              <a:gd name="connsiteX91" fmla="*/ 1826971 w 2895600"/>
              <a:gd name="connsiteY91" fmla="*/ 1922450 h 4724400"/>
              <a:gd name="connsiteX92" fmla="*/ 1767002 w 2895600"/>
              <a:gd name="connsiteY92" fmla="*/ 2438400 h 4724400"/>
              <a:gd name="connsiteX93" fmla="*/ 1828800 w 2895600"/>
              <a:gd name="connsiteY93" fmla="*/ 2438400 h 4724400"/>
              <a:gd name="connsiteX94" fmla="*/ 1828800 w 2895600"/>
              <a:gd name="connsiteY94" fmla="*/ 2590800 h 4724400"/>
              <a:gd name="connsiteX95" fmla="*/ 1757553 w 2895600"/>
              <a:gd name="connsiteY95" fmla="*/ 2590800 h 4724400"/>
              <a:gd name="connsiteX96" fmla="*/ 1754200 w 2895600"/>
              <a:gd name="connsiteY96" fmla="*/ 2743200 h 4724400"/>
              <a:gd name="connsiteX97" fmla="*/ 1828800 w 2895600"/>
              <a:gd name="connsiteY97" fmla="*/ 2743200 h 4724400"/>
              <a:gd name="connsiteX98" fmla="*/ 1828800 w 2895600"/>
              <a:gd name="connsiteY98" fmla="*/ 2895600 h 4724400"/>
              <a:gd name="connsiteX99" fmla="*/ 1753057 w 2895600"/>
              <a:gd name="connsiteY99" fmla="*/ 2895600 h 4724400"/>
              <a:gd name="connsiteX100" fmla="*/ 1757248 w 2895600"/>
              <a:gd name="connsiteY100" fmla="*/ 3048000 h 4724400"/>
              <a:gd name="connsiteX101" fmla="*/ 1828800 w 2895600"/>
              <a:gd name="connsiteY101" fmla="*/ 3048000 h 4724400"/>
              <a:gd name="connsiteX102" fmla="*/ 1828800 w 2895600"/>
              <a:gd name="connsiteY102" fmla="*/ 3200400 h 4724400"/>
              <a:gd name="connsiteX103" fmla="*/ 1764259 w 2895600"/>
              <a:gd name="connsiteY103" fmla="*/ 3200400 h 4724400"/>
              <a:gd name="connsiteX104" fmla="*/ 1870100 w 2895600"/>
              <a:gd name="connsiteY104" fmla="*/ 3949522 h 4724400"/>
              <a:gd name="connsiteX105" fmla="*/ 1905000 w 2895600"/>
              <a:gd name="connsiteY105" fmla="*/ 4267200 h 4724400"/>
              <a:gd name="connsiteX106" fmla="*/ 1447800 w 2895600"/>
              <a:gd name="connsiteY106" fmla="*/ 4724400 h 4724400"/>
              <a:gd name="connsiteX107" fmla="*/ 990600 w 2895600"/>
              <a:gd name="connsiteY107" fmla="*/ 4267200 h 4724400"/>
              <a:gd name="connsiteX108" fmla="*/ 1025500 w 2895600"/>
              <a:gd name="connsiteY108" fmla="*/ 3949522 h 4724400"/>
              <a:gd name="connsiteX109" fmla="*/ 1131341 w 2895600"/>
              <a:gd name="connsiteY109" fmla="*/ 3200400 h 4724400"/>
              <a:gd name="connsiteX110" fmla="*/ 1066800 w 2895600"/>
              <a:gd name="connsiteY110" fmla="*/ 3200400 h 4724400"/>
              <a:gd name="connsiteX111" fmla="*/ 1066800 w 2895600"/>
              <a:gd name="connsiteY111" fmla="*/ 3048000 h 4724400"/>
              <a:gd name="connsiteX112" fmla="*/ 1138352 w 2895600"/>
              <a:gd name="connsiteY112" fmla="*/ 3048000 h 4724400"/>
              <a:gd name="connsiteX113" fmla="*/ 1142543 w 2895600"/>
              <a:gd name="connsiteY113" fmla="*/ 2895600 h 4724400"/>
              <a:gd name="connsiteX114" fmla="*/ 1066800 w 2895600"/>
              <a:gd name="connsiteY114" fmla="*/ 2895600 h 4724400"/>
              <a:gd name="connsiteX115" fmla="*/ 1066800 w 2895600"/>
              <a:gd name="connsiteY115" fmla="*/ 2743200 h 4724400"/>
              <a:gd name="connsiteX116" fmla="*/ 1141400 w 2895600"/>
              <a:gd name="connsiteY116" fmla="*/ 2743200 h 4724400"/>
              <a:gd name="connsiteX117" fmla="*/ 1138047 w 2895600"/>
              <a:gd name="connsiteY117" fmla="*/ 2590800 h 4724400"/>
              <a:gd name="connsiteX118" fmla="*/ 1066800 w 2895600"/>
              <a:gd name="connsiteY118" fmla="*/ 2590800 h 4724400"/>
              <a:gd name="connsiteX119" fmla="*/ 1066800 w 2895600"/>
              <a:gd name="connsiteY119" fmla="*/ 2438400 h 4724400"/>
              <a:gd name="connsiteX120" fmla="*/ 1128598 w 2895600"/>
              <a:gd name="connsiteY120" fmla="*/ 2438400 h 4724400"/>
              <a:gd name="connsiteX121" fmla="*/ 1068629 w 2895600"/>
              <a:gd name="connsiteY121" fmla="*/ 1922450 h 4724400"/>
              <a:gd name="connsiteX122" fmla="*/ 743560 w 2895600"/>
              <a:gd name="connsiteY122" fmla="*/ 1100252 h 4724400"/>
              <a:gd name="connsiteX123" fmla="*/ 721233 w 2895600"/>
              <a:gd name="connsiteY123" fmla="*/ 1066800 h 4724400"/>
              <a:gd name="connsiteX124" fmla="*/ 228600 w 2895600"/>
              <a:gd name="connsiteY124" fmla="*/ 1066800 h 4724400"/>
              <a:gd name="connsiteX125" fmla="*/ 0 w 2895600"/>
              <a:gd name="connsiteY125" fmla="*/ 838200 h 4724400"/>
              <a:gd name="connsiteX126" fmla="*/ 0 w 2895600"/>
              <a:gd name="connsiteY126" fmla="*/ 228600 h 4724400"/>
              <a:gd name="connsiteX127" fmla="*/ 228600 w 2895600"/>
              <a:gd name="connsiteY127" fmla="*/ 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95600" h="4724400">
                <a:moveTo>
                  <a:pt x="1447800" y="4114800"/>
                </a:moveTo>
                <a:cubicBezTo>
                  <a:pt x="1531968" y="4114800"/>
                  <a:pt x="1600200" y="4183032"/>
                  <a:pt x="1600200" y="4267200"/>
                </a:cubicBezTo>
                <a:cubicBezTo>
                  <a:pt x="1600200" y="4351368"/>
                  <a:pt x="1531968" y="4419600"/>
                  <a:pt x="1447800" y="4419600"/>
                </a:cubicBezTo>
                <a:cubicBezTo>
                  <a:pt x="1363632" y="4419600"/>
                  <a:pt x="1295400" y="4351368"/>
                  <a:pt x="1295400" y="4267200"/>
                </a:cubicBezTo>
                <a:cubicBezTo>
                  <a:pt x="1295400" y="4183032"/>
                  <a:pt x="1363632" y="4114800"/>
                  <a:pt x="1447800" y="4114800"/>
                </a:cubicBezTo>
                <a:close/>
                <a:moveTo>
                  <a:pt x="1248385" y="2099539"/>
                </a:moveTo>
                <a:cubicBezTo>
                  <a:pt x="1262939" y="2212086"/>
                  <a:pt x="1273607" y="2325091"/>
                  <a:pt x="1281227" y="2438400"/>
                </a:cubicBezTo>
                <a:lnTo>
                  <a:pt x="1371600" y="2438400"/>
                </a:lnTo>
                <a:lnTo>
                  <a:pt x="1371600" y="2590800"/>
                </a:lnTo>
                <a:lnTo>
                  <a:pt x="1290599" y="2590800"/>
                </a:lnTo>
                <a:cubicBezTo>
                  <a:pt x="1292733" y="2641626"/>
                  <a:pt x="1293114" y="2692375"/>
                  <a:pt x="1293800" y="2743200"/>
                </a:cubicBezTo>
                <a:lnTo>
                  <a:pt x="1371600" y="2743200"/>
                </a:lnTo>
                <a:lnTo>
                  <a:pt x="1371600" y="2895600"/>
                </a:lnTo>
                <a:lnTo>
                  <a:pt x="1294943" y="2895600"/>
                </a:lnTo>
                <a:cubicBezTo>
                  <a:pt x="1294791" y="2946426"/>
                  <a:pt x="1292428" y="2997175"/>
                  <a:pt x="1290752" y="3048000"/>
                </a:cubicBezTo>
                <a:lnTo>
                  <a:pt x="1371600" y="3048000"/>
                </a:lnTo>
                <a:lnTo>
                  <a:pt x="1371600" y="3200400"/>
                </a:lnTo>
                <a:lnTo>
                  <a:pt x="1284199" y="3200400"/>
                </a:lnTo>
                <a:cubicBezTo>
                  <a:pt x="1267846" y="3463587"/>
                  <a:pt x="1231080" y="3725098"/>
                  <a:pt x="1174242" y="3982593"/>
                </a:cubicBezTo>
                <a:cubicBezTo>
                  <a:pt x="1153493" y="4076045"/>
                  <a:pt x="1143023" y="4171478"/>
                  <a:pt x="1143000" y="4267200"/>
                </a:cubicBezTo>
                <a:cubicBezTo>
                  <a:pt x="1143000" y="4435534"/>
                  <a:pt x="1279467" y="4572000"/>
                  <a:pt x="1447800" y="4572000"/>
                </a:cubicBezTo>
                <a:cubicBezTo>
                  <a:pt x="1616133" y="4572000"/>
                  <a:pt x="1752600" y="4435534"/>
                  <a:pt x="1752600" y="4267200"/>
                </a:cubicBezTo>
                <a:cubicBezTo>
                  <a:pt x="1752577" y="4171478"/>
                  <a:pt x="1742107" y="4076045"/>
                  <a:pt x="1721358" y="3982593"/>
                </a:cubicBezTo>
                <a:cubicBezTo>
                  <a:pt x="1664521" y="3725098"/>
                  <a:pt x="1627754" y="3463587"/>
                  <a:pt x="1611401" y="3200400"/>
                </a:cubicBezTo>
                <a:lnTo>
                  <a:pt x="1524000" y="3200400"/>
                </a:lnTo>
                <a:lnTo>
                  <a:pt x="1524000" y="3048000"/>
                </a:lnTo>
                <a:lnTo>
                  <a:pt x="1604848" y="3048000"/>
                </a:lnTo>
                <a:cubicBezTo>
                  <a:pt x="1603172" y="2997175"/>
                  <a:pt x="1600657" y="2946426"/>
                  <a:pt x="1600657" y="2895600"/>
                </a:cubicBezTo>
                <a:lnTo>
                  <a:pt x="1524000" y="2895600"/>
                </a:lnTo>
                <a:lnTo>
                  <a:pt x="1524000" y="2743200"/>
                </a:lnTo>
                <a:lnTo>
                  <a:pt x="1601800" y="2743200"/>
                </a:lnTo>
                <a:cubicBezTo>
                  <a:pt x="1602486" y="2692375"/>
                  <a:pt x="1602867" y="2641626"/>
                  <a:pt x="1605001" y="2590800"/>
                </a:cubicBezTo>
                <a:lnTo>
                  <a:pt x="1524000" y="2590800"/>
                </a:lnTo>
                <a:lnTo>
                  <a:pt x="1524000" y="2438400"/>
                </a:lnTo>
                <a:lnTo>
                  <a:pt x="1614373" y="2438400"/>
                </a:lnTo>
                <a:cubicBezTo>
                  <a:pt x="1622146" y="2325091"/>
                  <a:pt x="1632661" y="2212086"/>
                  <a:pt x="1647216" y="2099539"/>
                </a:cubicBezTo>
                <a:cubicBezTo>
                  <a:pt x="1518148" y="2144954"/>
                  <a:pt x="1377452" y="2144954"/>
                  <a:pt x="1248385" y="2099539"/>
                </a:cubicBezTo>
                <a:close/>
                <a:moveTo>
                  <a:pt x="1195273" y="1775460"/>
                </a:moveTo>
                <a:cubicBezTo>
                  <a:pt x="1204364" y="1815640"/>
                  <a:pt x="1212342" y="1856285"/>
                  <a:pt x="1219200" y="1897380"/>
                </a:cubicBezTo>
                <a:cubicBezTo>
                  <a:pt x="1220419" y="1905914"/>
                  <a:pt x="1221334" y="1914601"/>
                  <a:pt x="1222934" y="1923288"/>
                </a:cubicBezTo>
                <a:cubicBezTo>
                  <a:pt x="1363774" y="1997690"/>
                  <a:pt x="1532283" y="1997690"/>
                  <a:pt x="1673124" y="1923288"/>
                </a:cubicBezTo>
                <a:cubicBezTo>
                  <a:pt x="1674495" y="1914678"/>
                  <a:pt x="1675409" y="1905991"/>
                  <a:pt x="1676857" y="1897380"/>
                </a:cubicBezTo>
                <a:cubicBezTo>
                  <a:pt x="1683769" y="1856743"/>
                  <a:pt x="1691739" y="1816097"/>
                  <a:pt x="1700784" y="1775460"/>
                </a:cubicBezTo>
                <a:cubicBezTo>
                  <a:pt x="1539895" y="1847088"/>
                  <a:pt x="1356162" y="1847088"/>
                  <a:pt x="1195273" y="1775460"/>
                </a:cubicBezTo>
                <a:close/>
                <a:moveTo>
                  <a:pt x="1078535" y="1406424"/>
                </a:moveTo>
                <a:cubicBezTo>
                  <a:pt x="1100785" y="1459969"/>
                  <a:pt x="1120902" y="1514399"/>
                  <a:pt x="1138885" y="1569720"/>
                </a:cubicBezTo>
                <a:lnTo>
                  <a:pt x="1204189" y="1608887"/>
                </a:lnTo>
                <a:cubicBezTo>
                  <a:pt x="1354752" y="1697195"/>
                  <a:pt x="1541305" y="1697195"/>
                  <a:pt x="1691869" y="1608887"/>
                </a:cubicBezTo>
                <a:lnTo>
                  <a:pt x="1757172" y="1569720"/>
                </a:lnTo>
                <a:lnTo>
                  <a:pt x="1756943" y="1569720"/>
                </a:lnTo>
                <a:cubicBezTo>
                  <a:pt x="1775026" y="1514399"/>
                  <a:pt x="1795219" y="1459969"/>
                  <a:pt x="1817523" y="1406424"/>
                </a:cubicBezTo>
                <a:lnTo>
                  <a:pt x="1770278" y="1434770"/>
                </a:lnTo>
                <a:cubicBezTo>
                  <a:pt x="1571915" y="1553741"/>
                  <a:pt x="1324143" y="1553741"/>
                  <a:pt x="1125779" y="1434770"/>
                </a:cubicBezTo>
                <a:close/>
                <a:moveTo>
                  <a:pt x="902589" y="1066800"/>
                </a:moveTo>
                <a:cubicBezTo>
                  <a:pt x="920930" y="1095908"/>
                  <a:pt x="938555" y="1125322"/>
                  <a:pt x="955472" y="1155040"/>
                </a:cubicBezTo>
                <a:lnTo>
                  <a:pt x="1203960" y="1304087"/>
                </a:lnTo>
                <a:cubicBezTo>
                  <a:pt x="1354531" y="1392364"/>
                  <a:pt x="1541069" y="1392364"/>
                  <a:pt x="1691640" y="1304087"/>
                </a:cubicBezTo>
                <a:lnTo>
                  <a:pt x="1940281" y="1155040"/>
                </a:lnTo>
                <a:lnTo>
                  <a:pt x="1940205" y="1155040"/>
                </a:lnTo>
                <a:cubicBezTo>
                  <a:pt x="1957372" y="1125322"/>
                  <a:pt x="1975005" y="1095908"/>
                  <a:pt x="1993087" y="1066800"/>
                </a:cubicBezTo>
                <a:close/>
                <a:moveTo>
                  <a:pt x="457200" y="762000"/>
                </a:moveTo>
                <a:lnTo>
                  <a:pt x="457200" y="914400"/>
                </a:lnTo>
                <a:lnTo>
                  <a:pt x="2438400" y="914400"/>
                </a:lnTo>
                <a:lnTo>
                  <a:pt x="2438400" y="762000"/>
                </a:lnTo>
                <a:close/>
                <a:moveTo>
                  <a:pt x="533400" y="457200"/>
                </a:moveTo>
                <a:cubicBezTo>
                  <a:pt x="491315" y="457200"/>
                  <a:pt x="457200" y="491316"/>
                  <a:pt x="457200" y="533400"/>
                </a:cubicBezTo>
                <a:lnTo>
                  <a:pt x="457200" y="609600"/>
                </a:lnTo>
                <a:lnTo>
                  <a:pt x="2438400" y="609600"/>
                </a:lnTo>
                <a:lnTo>
                  <a:pt x="2438400" y="533400"/>
                </a:lnTo>
                <a:cubicBezTo>
                  <a:pt x="2438400" y="491316"/>
                  <a:pt x="2404285" y="457200"/>
                  <a:pt x="2362200" y="457200"/>
                </a:cubicBezTo>
                <a:close/>
                <a:moveTo>
                  <a:pt x="228600" y="152400"/>
                </a:moveTo>
                <a:cubicBezTo>
                  <a:pt x="186515" y="152400"/>
                  <a:pt x="152400" y="186516"/>
                  <a:pt x="152400" y="228600"/>
                </a:cubicBezTo>
                <a:lnTo>
                  <a:pt x="152400" y="838200"/>
                </a:lnTo>
                <a:cubicBezTo>
                  <a:pt x="152400" y="880285"/>
                  <a:pt x="186515" y="914400"/>
                  <a:pt x="228600" y="914400"/>
                </a:cubicBezTo>
                <a:lnTo>
                  <a:pt x="304800" y="914400"/>
                </a:lnTo>
                <a:lnTo>
                  <a:pt x="304800" y="533400"/>
                </a:lnTo>
                <a:cubicBezTo>
                  <a:pt x="304800" y="407148"/>
                  <a:pt x="407144" y="304800"/>
                  <a:pt x="533400" y="304800"/>
                </a:cubicBezTo>
                <a:lnTo>
                  <a:pt x="2362200" y="304800"/>
                </a:lnTo>
                <a:cubicBezTo>
                  <a:pt x="2488456" y="304800"/>
                  <a:pt x="2590800" y="407148"/>
                  <a:pt x="2590800" y="533400"/>
                </a:cubicBezTo>
                <a:lnTo>
                  <a:pt x="2590800" y="914400"/>
                </a:lnTo>
                <a:lnTo>
                  <a:pt x="2667000" y="914400"/>
                </a:lnTo>
                <a:cubicBezTo>
                  <a:pt x="2709085" y="914400"/>
                  <a:pt x="2743200" y="880285"/>
                  <a:pt x="2743200" y="838200"/>
                </a:cubicBezTo>
                <a:lnTo>
                  <a:pt x="2743200" y="228600"/>
                </a:lnTo>
                <a:cubicBezTo>
                  <a:pt x="2743200" y="186516"/>
                  <a:pt x="2709085" y="152400"/>
                  <a:pt x="2667000" y="152400"/>
                </a:cubicBezTo>
                <a:close/>
                <a:moveTo>
                  <a:pt x="228600" y="0"/>
                </a:moveTo>
                <a:lnTo>
                  <a:pt x="2667000" y="0"/>
                </a:lnTo>
                <a:cubicBezTo>
                  <a:pt x="2793256" y="0"/>
                  <a:pt x="2895600" y="102348"/>
                  <a:pt x="2895600" y="228600"/>
                </a:cubicBezTo>
                <a:lnTo>
                  <a:pt x="2895600" y="838200"/>
                </a:lnTo>
                <a:cubicBezTo>
                  <a:pt x="2895600" y="964456"/>
                  <a:pt x="2793256" y="1066800"/>
                  <a:pt x="2667000" y="1066800"/>
                </a:cubicBezTo>
                <a:lnTo>
                  <a:pt x="2174367" y="1066800"/>
                </a:lnTo>
                <a:lnTo>
                  <a:pt x="2152041" y="1100252"/>
                </a:lnTo>
                <a:cubicBezTo>
                  <a:pt x="1986389" y="1348054"/>
                  <a:pt x="1875564" y="1628371"/>
                  <a:pt x="1826971" y="1922450"/>
                </a:cubicBezTo>
                <a:cubicBezTo>
                  <a:pt x="1798549" y="2092909"/>
                  <a:pt x="1779194" y="2265426"/>
                  <a:pt x="1767002" y="2438400"/>
                </a:cubicBezTo>
                <a:lnTo>
                  <a:pt x="1828800" y="2438400"/>
                </a:lnTo>
                <a:lnTo>
                  <a:pt x="1828800" y="2590800"/>
                </a:lnTo>
                <a:lnTo>
                  <a:pt x="1757553" y="2590800"/>
                </a:lnTo>
                <a:cubicBezTo>
                  <a:pt x="1755419" y="2641626"/>
                  <a:pt x="1754962" y="2692375"/>
                  <a:pt x="1754200" y="2743200"/>
                </a:cubicBezTo>
                <a:lnTo>
                  <a:pt x="1828800" y="2743200"/>
                </a:lnTo>
                <a:lnTo>
                  <a:pt x="1828800" y="2895600"/>
                </a:lnTo>
                <a:lnTo>
                  <a:pt x="1753057" y="2895600"/>
                </a:lnTo>
                <a:cubicBezTo>
                  <a:pt x="1753210" y="2946426"/>
                  <a:pt x="1755496" y="2997175"/>
                  <a:pt x="1757248" y="3048000"/>
                </a:cubicBezTo>
                <a:lnTo>
                  <a:pt x="1828800" y="3048000"/>
                </a:lnTo>
                <a:lnTo>
                  <a:pt x="1828800" y="3200400"/>
                </a:lnTo>
                <a:lnTo>
                  <a:pt x="1764259" y="3200400"/>
                </a:lnTo>
                <a:cubicBezTo>
                  <a:pt x="1780383" y="3452439"/>
                  <a:pt x="1815770" y="3702878"/>
                  <a:pt x="1870100" y="3949522"/>
                </a:cubicBezTo>
                <a:cubicBezTo>
                  <a:pt x="1893280" y="4053825"/>
                  <a:pt x="1904985" y="4160353"/>
                  <a:pt x="1905000" y="4267200"/>
                </a:cubicBezTo>
                <a:cubicBezTo>
                  <a:pt x="1905000" y="4519704"/>
                  <a:pt x="1700304" y="4724400"/>
                  <a:pt x="1447800" y="4724400"/>
                </a:cubicBezTo>
                <a:cubicBezTo>
                  <a:pt x="1195296" y="4724400"/>
                  <a:pt x="990600" y="4519704"/>
                  <a:pt x="990600" y="4267200"/>
                </a:cubicBezTo>
                <a:cubicBezTo>
                  <a:pt x="990615" y="4160353"/>
                  <a:pt x="1002320" y="4053825"/>
                  <a:pt x="1025500" y="3949522"/>
                </a:cubicBezTo>
                <a:cubicBezTo>
                  <a:pt x="1079830" y="3702878"/>
                  <a:pt x="1115210" y="3452439"/>
                  <a:pt x="1131341" y="3200400"/>
                </a:cubicBezTo>
                <a:lnTo>
                  <a:pt x="1066800" y="3200400"/>
                </a:lnTo>
                <a:lnTo>
                  <a:pt x="1066800" y="3048000"/>
                </a:lnTo>
                <a:lnTo>
                  <a:pt x="1138352" y="3048000"/>
                </a:lnTo>
                <a:cubicBezTo>
                  <a:pt x="1140104" y="2997175"/>
                  <a:pt x="1142543" y="2946426"/>
                  <a:pt x="1142543" y="2895600"/>
                </a:cubicBezTo>
                <a:lnTo>
                  <a:pt x="1066800" y="2895600"/>
                </a:lnTo>
                <a:lnTo>
                  <a:pt x="1066800" y="2743200"/>
                </a:lnTo>
                <a:lnTo>
                  <a:pt x="1141400" y="2743200"/>
                </a:lnTo>
                <a:cubicBezTo>
                  <a:pt x="1140638" y="2692375"/>
                  <a:pt x="1140181" y="2641626"/>
                  <a:pt x="1138047" y="2590800"/>
                </a:cubicBezTo>
                <a:lnTo>
                  <a:pt x="1066800" y="2590800"/>
                </a:lnTo>
                <a:lnTo>
                  <a:pt x="1066800" y="2438400"/>
                </a:lnTo>
                <a:lnTo>
                  <a:pt x="1128598" y="2438400"/>
                </a:lnTo>
                <a:cubicBezTo>
                  <a:pt x="1116406" y="2265350"/>
                  <a:pt x="1097051" y="2092909"/>
                  <a:pt x="1068629" y="1922450"/>
                </a:cubicBezTo>
                <a:cubicBezTo>
                  <a:pt x="1020036" y="1628371"/>
                  <a:pt x="909211" y="1348054"/>
                  <a:pt x="743560" y="1100252"/>
                </a:cubicBezTo>
                <a:lnTo>
                  <a:pt x="721233" y="1066800"/>
                </a:lnTo>
                <a:lnTo>
                  <a:pt x="228600" y="1066800"/>
                </a:lnTo>
                <a:cubicBezTo>
                  <a:pt x="102344" y="1066800"/>
                  <a:pt x="0" y="964456"/>
                  <a:pt x="0" y="838200"/>
                </a:cubicBezTo>
                <a:lnTo>
                  <a:pt x="0" y="228600"/>
                </a:lnTo>
                <a:cubicBezTo>
                  <a:pt x="0" y="102348"/>
                  <a:pt x="102344" y="0"/>
                  <a:pt x="22860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40" name="Freihandform: Form 39">
            <a:extLst>
              <a:ext uri="{FF2B5EF4-FFF2-40B4-BE49-F238E27FC236}">
                <a16:creationId xmlns:a16="http://schemas.microsoft.com/office/drawing/2014/main" id="{6ACB886F-9569-4220-9334-2B303A164F11}"/>
              </a:ext>
            </a:extLst>
          </p:cNvPr>
          <p:cNvSpPr>
            <a:spLocks noChangeAspect="1"/>
          </p:cNvSpPr>
          <p:nvPr/>
        </p:nvSpPr>
        <p:spPr bwMode="gray">
          <a:xfrm>
            <a:off x="4388971" y="1872000"/>
            <a:ext cx="675181" cy="540000"/>
          </a:xfrm>
          <a:custGeom>
            <a:avLst/>
            <a:gdLst>
              <a:gd name="connsiteX0" fmla="*/ 212407 w 884872"/>
              <a:gd name="connsiteY0" fmla="*/ 108585 h 707708"/>
              <a:gd name="connsiteX1" fmla="*/ 371475 w 884872"/>
              <a:gd name="connsiteY1" fmla="*/ 294323 h 707708"/>
              <a:gd name="connsiteX2" fmla="*/ 421957 w 884872"/>
              <a:gd name="connsiteY2" fmla="*/ 360998 h 707708"/>
              <a:gd name="connsiteX3" fmla="*/ 579120 w 884872"/>
              <a:gd name="connsiteY3" fmla="*/ 561023 h 707708"/>
              <a:gd name="connsiteX4" fmla="*/ 721995 w 884872"/>
              <a:gd name="connsiteY4" fmla="*/ 667703 h 707708"/>
              <a:gd name="connsiteX5" fmla="*/ 835342 w 884872"/>
              <a:gd name="connsiteY5" fmla="*/ 690563 h 707708"/>
              <a:gd name="connsiteX6" fmla="*/ 884872 w 884872"/>
              <a:gd name="connsiteY6" fmla="*/ 685800 h 707708"/>
              <a:gd name="connsiteX7" fmla="*/ 884872 w 884872"/>
              <a:gd name="connsiteY7" fmla="*/ 688658 h 707708"/>
              <a:gd name="connsiteX8" fmla="*/ 762952 w 884872"/>
              <a:gd name="connsiteY8" fmla="*/ 707708 h 707708"/>
              <a:gd name="connsiteX9" fmla="*/ 504825 w 884872"/>
              <a:gd name="connsiteY9" fmla="*/ 612458 h 707708"/>
              <a:gd name="connsiteX10" fmla="*/ 425767 w 884872"/>
              <a:gd name="connsiteY10" fmla="*/ 529590 h 707708"/>
              <a:gd name="connsiteX11" fmla="*/ 336232 w 884872"/>
              <a:gd name="connsiteY11" fmla="*/ 417195 h 707708"/>
              <a:gd name="connsiteX12" fmla="*/ 280035 w 884872"/>
              <a:gd name="connsiteY12" fmla="*/ 344805 h 707708"/>
              <a:gd name="connsiteX13" fmla="*/ 279082 w 884872"/>
              <a:gd name="connsiteY13" fmla="*/ 342900 h 707708"/>
              <a:gd name="connsiteX14" fmla="*/ 279082 w 884872"/>
              <a:gd name="connsiteY14" fmla="*/ 594360 h 707708"/>
              <a:gd name="connsiteX15" fmla="*/ 212407 w 884872"/>
              <a:gd name="connsiteY15" fmla="*/ 594360 h 707708"/>
              <a:gd name="connsiteX16" fmla="*/ 118110 w 884872"/>
              <a:gd name="connsiteY16" fmla="*/ 0 h 707708"/>
              <a:gd name="connsiteX17" fmla="*/ 376238 w 884872"/>
              <a:gd name="connsiteY17" fmla="*/ 94298 h 707708"/>
              <a:gd name="connsiteX18" fmla="*/ 459105 w 884872"/>
              <a:gd name="connsiteY18" fmla="*/ 177165 h 707708"/>
              <a:gd name="connsiteX19" fmla="*/ 548640 w 884872"/>
              <a:gd name="connsiteY19" fmla="*/ 289560 h 707708"/>
              <a:gd name="connsiteX20" fmla="*/ 604838 w 884872"/>
              <a:gd name="connsiteY20" fmla="*/ 361950 h 707708"/>
              <a:gd name="connsiteX21" fmla="*/ 606743 w 884872"/>
              <a:gd name="connsiteY21" fmla="*/ 363855 h 707708"/>
              <a:gd name="connsiteX22" fmla="*/ 606743 w 884872"/>
              <a:gd name="connsiteY22" fmla="*/ 111443 h 707708"/>
              <a:gd name="connsiteX23" fmla="*/ 672465 w 884872"/>
              <a:gd name="connsiteY23" fmla="*/ 111443 h 707708"/>
              <a:gd name="connsiteX24" fmla="*/ 672465 w 884872"/>
              <a:gd name="connsiteY24" fmla="*/ 599123 h 707708"/>
              <a:gd name="connsiteX25" fmla="*/ 514350 w 884872"/>
              <a:gd name="connsiteY25" fmla="*/ 413385 h 707708"/>
              <a:gd name="connsiteX26" fmla="*/ 463868 w 884872"/>
              <a:gd name="connsiteY26" fmla="*/ 346710 h 707708"/>
              <a:gd name="connsiteX27" fmla="*/ 301943 w 884872"/>
              <a:gd name="connsiteY27" fmla="*/ 146685 h 707708"/>
              <a:gd name="connsiteX28" fmla="*/ 160020 w 884872"/>
              <a:gd name="connsiteY28" fmla="*/ 40005 h 707708"/>
              <a:gd name="connsiteX29" fmla="*/ 50483 w 884872"/>
              <a:gd name="connsiteY29" fmla="*/ 18098 h 707708"/>
              <a:gd name="connsiteX30" fmla="*/ 0 w 884872"/>
              <a:gd name="connsiteY30" fmla="*/ 22860 h 707708"/>
              <a:gd name="connsiteX31" fmla="*/ 0 w 884872"/>
              <a:gd name="connsiteY31" fmla="*/ 20003 h 707708"/>
              <a:gd name="connsiteX32" fmla="*/ 118110 w 884872"/>
              <a:gd name="connsiteY32" fmla="*/ 0 h 70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4872" h="707708">
                <a:moveTo>
                  <a:pt x="212407" y="108585"/>
                </a:moveTo>
                <a:cubicBezTo>
                  <a:pt x="267652" y="153353"/>
                  <a:pt x="322897" y="227648"/>
                  <a:pt x="371475" y="294323"/>
                </a:cubicBezTo>
                <a:cubicBezTo>
                  <a:pt x="389572" y="318135"/>
                  <a:pt x="406717" y="340995"/>
                  <a:pt x="421957" y="360998"/>
                </a:cubicBezTo>
                <a:cubicBezTo>
                  <a:pt x="422910" y="361950"/>
                  <a:pt x="533400" y="508635"/>
                  <a:pt x="579120" y="561023"/>
                </a:cubicBezTo>
                <a:cubicBezTo>
                  <a:pt x="616267" y="604838"/>
                  <a:pt x="679132" y="651510"/>
                  <a:pt x="721995" y="667703"/>
                </a:cubicBezTo>
                <a:cubicBezTo>
                  <a:pt x="759142" y="681990"/>
                  <a:pt x="798195" y="688658"/>
                  <a:pt x="835342" y="690563"/>
                </a:cubicBezTo>
                <a:cubicBezTo>
                  <a:pt x="852487" y="690563"/>
                  <a:pt x="869632" y="688658"/>
                  <a:pt x="884872" y="685800"/>
                </a:cubicBezTo>
                <a:lnTo>
                  <a:pt x="884872" y="688658"/>
                </a:lnTo>
                <a:cubicBezTo>
                  <a:pt x="846772" y="701040"/>
                  <a:pt x="805815" y="707708"/>
                  <a:pt x="762952" y="707708"/>
                </a:cubicBezTo>
                <a:cubicBezTo>
                  <a:pt x="664845" y="707708"/>
                  <a:pt x="565785" y="670560"/>
                  <a:pt x="504825" y="612458"/>
                </a:cubicBezTo>
                <a:cubicBezTo>
                  <a:pt x="491490" y="601028"/>
                  <a:pt x="443865" y="550545"/>
                  <a:pt x="425767" y="529590"/>
                </a:cubicBezTo>
                <a:cubicBezTo>
                  <a:pt x="399097" y="499110"/>
                  <a:pt x="367665" y="457200"/>
                  <a:pt x="336232" y="417195"/>
                </a:cubicBezTo>
                <a:cubicBezTo>
                  <a:pt x="317182" y="392430"/>
                  <a:pt x="298132" y="367665"/>
                  <a:pt x="280035" y="344805"/>
                </a:cubicBezTo>
                <a:lnTo>
                  <a:pt x="279082" y="342900"/>
                </a:lnTo>
                <a:lnTo>
                  <a:pt x="279082" y="594360"/>
                </a:lnTo>
                <a:lnTo>
                  <a:pt x="212407" y="594360"/>
                </a:lnTo>
                <a:close/>
                <a:moveTo>
                  <a:pt x="118110" y="0"/>
                </a:moveTo>
                <a:cubicBezTo>
                  <a:pt x="216218" y="0"/>
                  <a:pt x="315278" y="36195"/>
                  <a:pt x="376238" y="94298"/>
                </a:cubicBezTo>
                <a:cubicBezTo>
                  <a:pt x="389573" y="105728"/>
                  <a:pt x="441008" y="156210"/>
                  <a:pt x="459105" y="177165"/>
                </a:cubicBezTo>
                <a:cubicBezTo>
                  <a:pt x="485775" y="207645"/>
                  <a:pt x="517208" y="249555"/>
                  <a:pt x="548640" y="289560"/>
                </a:cubicBezTo>
                <a:cubicBezTo>
                  <a:pt x="567690" y="314325"/>
                  <a:pt x="586740" y="339090"/>
                  <a:pt x="604838" y="361950"/>
                </a:cubicBezTo>
                <a:lnTo>
                  <a:pt x="606743" y="363855"/>
                </a:lnTo>
                <a:lnTo>
                  <a:pt x="606743" y="111443"/>
                </a:lnTo>
                <a:lnTo>
                  <a:pt x="672465" y="111443"/>
                </a:lnTo>
                <a:lnTo>
                  <a:pt x="672465" y="599123"/>
                </a:lnTo>
                <a:cubicBezTo>
                  <a:pt x="618173" y="554355"/>
                  <a:pt x="562928" y="480060"/>
                  <a:pt x="514350" y="413385"/>
                </a:cubicBezTo>
                <a:cubicBezTo>
                  <a:pt x="496253" y="389573"/>
                  <a:pt x="479108" y="366713"/>
                  <a:pt x="463868" y="346710"/>
                </a:cubicBezTo>
                <a:cubicBezTo>
                  <a:pt x="461963" y="344805"/>
                  <a:pt x="347663" y="198120"/>
                  <a:pt x="301943" y="146685"/>
                </a:cubicBezTo>
                <a:cubicBezTo>
                  <a:pt x="265748" y="101918"/>
                  <a:pt x="202883" y="55245"/>
                  <a:pt x="160020" y="40005"/>
                </a:cubicBezTo>
                <a:cubicBezTo>
                  <a:pt x="123825" y="25718"/>
                  <a:pt x="87630" y="18098"/>
                  <a:pt x="50483" y="18098"/>
                </a:cubicBezTo>
                <a:cubicBezTo>
                  <a:pt x="32385" y="18098"/>
                  <a:pt x="15240" y="19050"/>
                  <a:pt x="0" y="22860"/>
                </a:cubicBezTo>
                <a:lnTo>
                  <a:pt x="0" y="20003"/>
                </a:lnTo>
                <a:cubicBezTo>
                  <a:pt x="38100" y="6668"/>
                  <a:pt x="75248" y="0"/>
                  <a:pt x="118110" y="0"/>
                </a:cubicBezTo>
                <a:close/>
              </a:path>
            </a:pathLst>
          </a:custGeom>
          <a:solidFill>
            <a:srgbClr val="000000"/>
          </a:solidFill>
          <a:ln w="9525" cap="flat">
            <a:noFill/>
            <a:prstDash val="solid"/>
            <a:miter/>
          </a:ln>
        </p:spPr>
        <p:txBody>
          <a:bodyPr lIns="0" tIns="0" rIns="0" bIns="0" rtlCol="0" anchor="ctr"/>
          <a:lstStyle/>
          <a:p>
            <a:endParaRPr lang="de-DE" dirty="0"/>
          </a:p>
        </p:txBody>
      </p:sp>
      <p:grpSp>
        <p:nvGrpSpPr>
          <p:cNvPr id="17" name="Gruppieren 16">
            <a:extLst>
              <a:ext uri="{FF2B5EF4-FFF2-40B4-BE49-F238E27FC236}">
                <a16:creationId xmlns:a16="http://schemas.microsoft.com/office/drawing/2014/main" id="{7FEA29C3-F740-516A-A40F-FAC1DCA35DCC}"/>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C2B2491D-AC66-CF33-42B4-CB42B4519D9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3" action="ppaction://hlinksldjump"/>
              <a:extLst>
                <a:ext uri="{FF2B5EF4-FFF2-40B4-BE49-F238E27FC236}">
                  <a16:creationId xmlns:a16="http://schemas.microsoft.com/office/drawing/2014/main" id="{9BDC4998-0BDC-E793-126E-E7A9C5A9643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66577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9" name="Inhaltsplatzhalter 8">
            <a:extLst>
              <a:ext uri="{FF2B5EF4-FFF2-40B4-BE49-F238E27FC236}">
                <a16:creationId xmlns:a16="http://schemas.microsoft.com/office/drawing/2014/main" id="{CF561250-2C99-4BD5-B304-B96ADF85A18A}"/>
              </a:ext>
            </a:extLst>
          </p:cNvPr>
          <p:cNvSpPr>
            <a:spLocks noGrp="1"/>
          </p:cNvSpPr>
          <p:nvPr>
            <p:ph sz="half" idx="1"/>
          </p:nvPr>
        </p:nvSpPr>
        <p:spPr bwMode="gray"/>
        <p:txBody>
          <a:bodyPr anchor="ctr" anchorCtr="0"/>
          <a:lstStyle/>
          <a:p>
            <a:pPr marL="0" indent="0">
              <a:buNone/>
            </a:pPr>
            <a:r>
              <a:rPr lang="de-DE" sz="1800" dirty="0"/>
              <a:t>Das </a:t>
            </a:r>
            <a:r>
              <a:rPr lang="de-DE" sz="1800" b="1" dirty="0">
                <a:latin typeface="+mj-lt"/>
              </a:rPr>
              <a:t>Basisprodukt</a:t>
            </a:r>
            <a:r>
              <a:rPr lang="de-DE" sz="1800" dirty="0"/>
              <a:t> wird zu einem sehr günstigen Preis angeboten.</a:t>
            </a:r>
          </a:p>
          <a:p>
            <a:pPr marL="0" indent="0">
              <a:buNone/>
            </a:pPr>
            <a:r>
              <a:rPr lang="de-DE" sz="1800" dirty="0"/>
              <a:t>Der Kunde erhält individuelle Zusätze gegen einen </a:t>
            </a:r>
            <a:r>
              <a:rPr lang="de-DE" sz="1800" b="1" dirty="0">
                <a:latin typeface="+mj-lt"/>
              </a:rPr>
              <a:t>Aufpreis</a:t>
            </a:r>
            <a:r>
              <a:rPr lang="de-DE" sz="1800" dirty="0"/>
              <a:t>.</a:t>
            </a:r>
          </a:p>
          <a:p>
            <a:pPr marL="0" indent="0">
              <a:buNone/>
            </a:pPr>
            <a:r>
              <a:rPr lang="de-DE" sz="1800" dirty="0"/>
              <a:t>Der tatsächliche Preis liegt oft weit über dem Basisangebot.</a:t>
            </a:r>
          </a:p>
          <a:p>
            <a:pPr marL="0" indent="0">
              <a:buNone/>
            </a:pPr>
            <a:r>
              <a:rPr lang="de-DE" sz="1800" dirty="0"/>
              <a:t>Add-on ist besonders für Märkte ohne eindeutiges Kundensegment geeignet.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Add-On</a:t>
            </a:r>
          </a:p>
        </p:txBody>
      </p:sp>
      <p:grpSp>
        <p:nvGrpSpPr>
          <p:cNvPr id="71" name="Gruppieren 70">
            <a:extLst>
              <a:ext uri="{FF2B5EF4-FFF2-40B4-BE49-F238E27FC236}">
                <a16:creationId xmlns:a16="http://schemas.microsoft.com/office/drawing/2014/main" id="{866D1EC5-715C-4F1B-D2A7-48D2D2050819}"/>
              </a:ext>
            </a:extLst>
          </p:cNvPr>
          <p:cNvGrpSpPr/>
          <p:nvPr/>
        </p:nvGrpSpPr>
        <p:grpSpPr bwMode="gray">
          <a:xfrm>
            <a:off x="5200117" y="6241200"/>
            <a:ext cx="1791767" cy="252000"/>
            <a:chOff x="10011075" y="6241200"/>
            <a:chExt cx="1791767" cy="252000"/>
          </a:xfrm>
        </p:grpSpPr>
        <p:sp>
          <p:nvSpPr>
            <p:cNvPr id="72" name="Fußzeile">
              <a:extLst>
                <a:ext uri="{FF2B5EF4-FFF2-40B4-BE49-F238E27FC236}">
                  <a16:creationId xmlns:a16="http://schemas.microsoft.com/office/drawing/2014/main" id="{2863E9CC-83D3-33E4-F247-DC45856ECFE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73" name="ICON">
              <a:hlinkClick r:id="rId2" action="ppaction://hlinksldjump"/>
              <a:extLst>
                <a:ext uri="{FF2B5EF4-FFF2-40B4-BE49-F238E27FC236}">
                  <a16:creationId xmlns:a16="http://schemas.microsoft.com/office/drawing/2014/main" id="{8A20D811-0A6C-3844-7D2F-A5F206BCD22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35" name="Gruppieren 34">
            <a:extLst>
              <a:ext uri="{FF2B5EF4-FFF2-40B4-BE49-F238E27FC236}">
                <a16:creationId xmlns:a16="http://schemas.microsoft.com/office/drawing/2014/main" id="{FA5135E0-FF79-1CB4-C927-0DEECA3EEC7E}"/>
              </a:ext>
            </a:extLst>
          </p:cNvPr>
          <p:cNvGrpSpPr/>
          <p:nvPr/>
        </p:nvGrpSpPr>
        <p:grpSpPr bwMode="gray">
          <a:xfrm>
            <a:off x="5108400" y="2167200"/>
            <a:ext cx="5821200" cy="2991600"/>
            <a:chOff x="5108400" y="2167200"/>
            <a:chExt cx="5821200" cy="2991600"/>
          </a:xfrm>
        </p:grpSpPr>
        <p:cxnSp>
          <p:nvCxnSpPr>
            <p:cNvPr id="14" name="Verbinder: gewinkelt 13">
              <a:extLst>
                <a:ext uri="{FF2B5EF4-FFF2-40B4-BE49-F238E27FC236}">
                  <a16:creationId xmlns:a16="http://schemas.microsoft.com/office/drawing/2014/main" id="{3164DA4B-10B1-5DFF-9311-349BF5888943}"/>
                </a:ext>
              </a:extLst>
            </p:cNvPr>
            <p:cNvCxnSpPr>
              <a:cxnSpLocks/>
              <a:stCxn id="56" idx="4"/>
            </p:cNvCxnSpPr>
            <p:nvPr/>
          </p:nvCxnSpPr>
          <p:spPr bwMode="gray">
            <a:xfrm rot="5400000">
              <a:off x="7839000" y="1974600"/>
              <a:ext cx="360000" cy="4777200"/>
            </a:xfrm>
            <a:prstGeom prst="bentConnector2">
              <a:avLst/>
            </a:prstGeom>
            <a:ln w="12700" cap="rnd">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6564E1B6-3BD8-2545-2E7E-E039F778F35A}"/>
                </a:ext>
              </a:extLst>
            </p:cNvPr>
            <p:cNvCxnSpPr>
              <a:cxnSpLocks/>
            </p:cNvCxnSpPr>
            <p:nvPr/>
          </p:nvCxnSpPr>
          <p:spPr bwMode="gray">
            <a:xfrm rot="5400000" flipH="1" flipV="1">
              <a:off x="7839000" y="570600"/>
              <a:ext cx="360000" cy="4777200"/>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8C3B149A-1627-8975-63D2-08DE952AC7B7}"/>
                </a:ext>
              </a:extLst>
            </p:cNvPr>
            <p:cNvSpPr txBox="1">
              <a:spLocks/>
            </p:cNvSpPr>
            <p:nvPr/>
          </p:nvSpPr>
          <p:spPr bwMode="gray">
            <a:xfrm>
              <a:off x="6862800" y="4978800"/>
              <a:ext cx="720000" cy="180000"/>
            </a:xfrm>
            <a:prstGeom prst="rect">
              <a:avLst/>
            </a:prstGeom>
            <a:noFill/>
          </p:spPr>
          <p:txBody>
            <a:bodyPr wrap="square" lIns="0" tIns="0" rIns="0" bIns="0" rtlCol="0">
              <a:noAutofit/>
            </a:bodyPr>
            <a:lstStyle/>
            <a:p>
              <a:pPr algn="ctr">
                <a:lnSpc>
                  <a:spcPct val="90000"/>
                </a:lnSpc>
                <a:spcAft>
                  <a:spcPts val="1000"/>
                </a:spcAft>
              </a:pPr>
              <a:r>
                <a:rPr lang="de-DE" sz="900" dirty="0">
                  <a:solidFill>
                    <a:schemeClr val="bg1">
                      <a:lumMod val="50000"/>
                    </a:schemeClr>
                  </a:solidFill>
                </a:rPr>
                <a:t>Basispreis</a:t>
              </a:r>
            </a:p>
          </p:txBody>
        </p:sp>
        <p:sp>
          <p:nvSpPr>
            <p:cNvPr id="20" name="Textfeld 19">
              <a:extLst>
                <a:ext uri="{FF2B5EF4-FFF2-40B4-BE49-F238E27FC236}">
                  <a16:creationId xmlns:a16="http://schemas.microsoft.com/office/drawing/2014/main" id="{179C25E5-30DA-389A-DF85-DF414F5EF958}"/>
                </a:ext>
              </a:extLst>
            </p:cNvPr>
            <p:cNvSpPr txBox="1">
              <a:spLocks/>
            </p:cNvSpPr>
            <p:nvPr/>
          </p:nvSpPr>
          <p:spPr bwMode="gray">
            <a:xfrm>
              <a:off x="6862800" y="2167200"/>
              <a:ext cx="720000" cy="180000"/>
            </a:xfrm>
            <a:prstGeom prst="rect">
              <a:avLst/>
            </a:prstGeom>
            <a:noFill/>
          </p:spPr>
          <p:txBody>
            <a:bodyPr wrap="square" lIns="0" tIns="0" rIns="0" bIns="0" rtlCol="0" anchor="b" anchorCtr="0">
              <a:noAutofit/>
            </a:bodyPr>
            <a:lstStyle/>
            <a:p>
              <a:pPr algn="ctr">
                <a:lnSpc>
                  <a:spcPct val="90000"/>
                </a:lnSpc>
                <a:spcAft>
                  <a:spcPts val="1000"/>
                </a:spcAft>
              </a:pPr>
              <a:r>
                <a:rPr lang="de-DE" sz="900" dirty="0">
                  <a:solidFill>
                    <a:schemeClr val="bg1">
                      <a:lumMod val="50000"/>
                    </a:schemeClr>
                  </a:solidFill>
                </a:rPr>
                <a:t>Basisprodukt</a:t>
              </a:r>
            </a:p>
          </p:txBody>
        </p:sp>
        <p:sp>
          <p:nvSpPr>
            <p:cNvPr id="27" name="Textfeld 26">
              <a:extLst>
                <a:ext uri="{FF2B5EF4-FFF2-40B4-BE49-F238E27FC236}">
                  <a16:creationId xmlns:a16="http://schemas.microsoft.com/office/drawing/2014/main" id="{B60FB339-3DB9-482A-2329-E89AB5959565}"/>
                </a:ext>
              </a:extLst>
            </p:cNvPr>
            <p:cNvSpPr txBox="1">
              <a:spLocks/>
            </p:cNvSpPr>
            <p:nvPr/>
          </p:nvSpPr>
          <p:spPr bwMode="gray">
            <a:xfrm>
              <a:off x="8084100" y="2275200"/>
              <a:ext cx="720000" cy="180000"/>
            </a:xfrm>
            <a:prstGeom prst="rect">
              <a:avLst/>
            </a:prstGeom>
            <a:noFill/>
          </p:spPr>
          <p:txBody>
            <a:bodyPr wrap="square" lIns="0" tIns="0" rIns="0" bIns="0" rtlCol="0" anchor="b" anchorCtr="0">
              <a:noAutofit/>
            </a:bodyPr>
            <a:lstStyle/>
            <a:p>
              <a:pPr algn="ctr">
                <a:lnSpc>
                  <a:spcPct val="90000"/>
                </a:lnSpc>
                <a:spcAft>
                  <a:spcPts val="1000"/>
                </a:spcAft>
              </a:pPr>
              <a:r>
                <a:rPr lang="de-DE" sz="900" dirty="0">
                  <a:solidFill>
                    <a:schemeClr val="bg1">
                      <a:lumMod val="50000"/>
                    </a:schemeClr>
                  </a:solidFill>
                </a:rPr>
                <a:t>Extras</a:t>
              </a:r>
            </a:p>
          </p:txBody>
        </p:sp>
        <p:sp>
          <p:nvSpPr>
            <p:cNvPr id="29" name="Textfeld 28">
              <a:extLst>
                <a:ext uri="{FF2B5EF4-FFF2-40B4-BE49-F238E27FC236}">
                  <a16:creationId xmlns:a16="http://schemas.microsoft.com/office/drawing/2014/main" id="{054559C9-ABAA-7465-2FF1-FEA82DE94322}"/>
                </a:ext>
              </a:extLst>
            </p:cNvPr>
            <p:cNvSpPr txBox="1">
              <a:spLocks/>
            </p:cNvSpPr>
            <p:nvPr/>
          </p:nvSpPr>
          <p:spPr bwMode="gray">
            <a:xfrm>
              <a:off x="8084100" y="4870800"/>
              <a:ext cx="720000" cy="180000"/>
            </a:xfrm>
            <a:prstGeom prst="rect">
              <a:avLst/>
            </a:prstGeom>
            <a:noFill/>
          </p:spPr>
          <p:txBody>
            <a:bodyPr wrap="square" lIns="0" tIns="0" rIns="0" bIns="0" rtlCol="0">
              <a:noAutofit/>
            </a:bodyPr>
            <a:lstStyle/>
            <a:p>
              <a:pPr algn="ctr">
                <a:lnSpc>
                  <a:spcPct val="90000"/>
                </a:lnSpc>
                <a:spcAft>
                  <a:spcPts val="1000"/>
                </a:spcAft>
              </a:pPr>
              <a:r>
                <a:rPr lang="de-DE" sz="900" dirty="0">
                  <a:solidFill>
                    <a:schemeClr val="bg1">
                      <a:lumMod val="50000"/>
                    </a:schemeClr>
                  </a:solidFill>
                </a:rPr>
                <a:t>Aufpreis pro Add-on</a:t>
              </a:r>
            </a:p>
          </p:txBody>
        </p:sp>
        <p:grpSp>
          <p:nvGrpSpPr>
            <p:cNvPr id="82" name="Gruppieren 81">
              <a:extLst>
                <a:ext uri="{FF2B5EF4-FFF2-40B4-BE49-F238E27FC236}">
                  <a16:creationId xmlns:a16="http://schemas.microsoft.com/office/drawing/2014/main" id="{EA6CAFD1-A669-A06D-0064-0985FF779670}"/>
                </a:ext>
              </a:extLst>
            </p:cNvPr>
            <p:cNvGrpSpPr>
              <a:grpSpLocks noChangeAspect="1"/>
            </p:cNvGrpSpPr>
            <p:nvPr/>
          </p:nvGrpSpPr>
          <p:grpSpPr bwMode="gray">
            <a:xfrm>
              <a:off x="9885600" y="3139200"/>
              <a:ext cx="1044000" cy="1044000"/>
              <a:chOff x="9874066" y="2818808"/>
              <a:chExt cx="1044000" cy="1044000"/>
            </a:xfrm>
          </p:grpSpPr>
          <p:sp>
            <p:nvSpPr>
              <p:cNvPr id="56" name="Ellipse 55">
                <a:extLst>
                  <a:ext uri="{FF2B5EF4-FFF2-40B4-BE49-F238E27FC236}">
                    <a16:creationId xmlns:a16="http://schemas.microsoft.com/office/drawing/2014/main" id="{DCCF1B62-69FE-7FC8-F6A0-53399E4CCA38}"/>
                  </a:ext>
                </a:extLst>
              </p:cNvPr>
              <p:cNvSpPr>
                <a:spLocks noChangeAspect="1"/>
              </p:cNvSpPr>
              <p:nvPr/>
            </p:nvSpPr>
            <p:spPr bwMode="gray">
              <a:xfrm>
                <a:off x="9874066" y="2818808"/>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a:t>
                </a:r>
              </a:p>
            </p:txBody>
          </p:sp>
          <p:sp>
            <p:nvSpPr>
              <p:cNvPr id="78" name="ICON">
                <a:extLst>
                  <a:ext uri="{FF2B5EF4-FFF2-40B4-BE49-F238E27FC236}">
                    <a16:creationId xmlns:a16="http://schemas.microsoft.com/office/drawing/2014/main" id="{DA933285-383D-1362-C44F-FB642E176A39}"/>
                  </a:ext>
                </a:extLst>
              </p:cNvPr>
              <p:cNvSpPr>
                <a:spLocks noChangeAspect="1"/>
              </p:cNvSpPr>
              <p:nvPr/>
            </p:nvSpPr>
            <p:spPr bwMode="gray">
              <a:xfrm>
                <a:off x="10208614" y="2944800"/>
                <a:ext cx="374904" cy="48768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9" name="Gruppieren 18">
              <a:extLst>
                <a:ext uri="{FF2B5EF4-FFF2-40B4-BE49-F238E27FC236}">
                  <a16:creationId xmlns:a16="http://schemas.microsoft.com/office/drawing/2014/main" id="{6B87A765-998C-16F4-F20B-A173CCF881D6}"/>
                </a:ext>
              </a:extLst>
            </p:cNvPr>
            <p:cNvGrpSpPr>
              <a:grpSpLocks noChangeAspect="1"/>
            </p:cNvGrpSpPr>
            <p:nvPr/>
          </p:nvGrpSpPr>
          <p:grpSpPr bwMode="gray">
            <a:xfrm>
              <a:off x="6934800" y="4255200"/>
              <a:ext cx="576000" cy="576000"/>
              <a:chOff x="6934800" y="4255200"/>
              <a:chExt cx="576000" cy="576000"/>
            </a:xfrm>
          </p:grpSpPr>
          <p:sp>
            <p:nvSpPr>
              <p:cNvPr id="142" name="Ellipse 141">
                <a:extLst>
                  <a:ext uri="{FF2B5EF4-FFF2-40B4-BE49-F238E27FC236}">
                    <a16:creationId xmlns:a16="http://schemas.microsoft.com/office/drawing/2014/main" id="{391C64BE-82CF-BCD9-0AAB-95C2F831E339}"/>
                  </a:ext>
                </a:extLst>
              </p:cNvPr>
              <p:cNvSpPr>
                <a:spLocks noChangeAspect="1"/>
              </p:cNvSpPr>
              <p:nvPr/>
            </p:nvSpPr>
            <p:spPr bwMode="gray">
              <a:xfrm>
                <a:off x="6934800" y="4255200"/>
                <a:ext cx="576000" cy="576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2" name="Freihandform: Form 51">
                <a:extLst>
                  <a:ext uri="{FF2B5EF4-FFF2-40B4-BE49-F238E27FC236}">
                    <a16:creationId xmlns:a16="http://schemas.microsoft.com/office/drawing/2014/main" id="{C1991B22-336E-7604-A8E3-AF6F081CE1D1}"/>
                  </a:ext>
                </a:extLst>
              </p:cNvPr>
              <p:cNvSpPr>
                <a:spLocks noChangeAspect="1"/>
              </p:cNvSpPr>
              <p:nvPr/>
            </p:nvSpPr>
            <p:spPr bwMode="gray">
              <a:xfrm>
                <a:off x="7190977" y="4472846"/>
                <a:ext cx="63646" cy="140707"/>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18" name="Gruppieren 17">
              <a:extLst>
                <a:ext uri="{FF2B5EF4-FFF2-40B4-BE49-F238E27FC236}">
                  <a16:creationId xmlns:a16="http://schemas.microsoft.com/office/drawing/2014/main" id="{AA5EEA68-D5AE-9AE5-B4D2-7F7D74927541}"/>
                </a:ext>
              </a:extLst>
            </p:cNvPr>
            <p:cNvGrpSpPr>
              <a:grpSpLocks noChangeAspect="1"/>
            </p:cNvGrpSpPr>
            <p:nvPr/>
          </p:nvGrpSpPr>
          <p:grpSpPr bwMode="gray">
            <a:xfrm>
              <a:off x="7893000" y="4363200"/>
              <a:ext cx="360000" cy="360000"/>
              <a:chOff x="7893000" y="4363200"/>
              <a:chExt cx="360000" cy="360000"/>
            </a:xfrm>
          </p:grpSpPr>
          <p:sp>
            <p:nvSpPr>
              <p:cNvPr id="145" name="Ellipse 144">
                <a:extLst>
                  <a:ext uri="{FF2B5EF4-FFF2-40B4-BE49-F238E27FC236}">
                    <a16:creationId xmlns:a16="http://schemas.microsoft.com/office/drawing/2014/main" id="{87BD1EB5-A140-CD47-4046-7239EA4F54BA}"/>
                  </a:ext>
                </a:extLst>
              </p:cNvPr>
              <p:cNvSpPr>
                <a:spLocks noChangeAspect="1"/>
              </p:cNvSpPr>
              <p:nvPr/>
            </p:nvSpPr>
            <p:spPr bwMode="gray">
              <a:xfrm>
                <a:off x="7893000"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8" name="Freihandform: Form 57">
                <a:extLst>
                  <a:ext uri="{FF2B5EF4-FFF2-40B4-BE49-F238E27FC236}">
                    <a16:creationId xmlns:a16="http://schemas.microsoft.com/office/drawing/2014/main" id="{39413FE6-524C-FDD9-AC3B-7071868A52A5}"/>
                  </a:ext>
                </a:extLst>
              </p:cNvPr>
              <p:cNvSpPr>
                <a:spLocks noChangeAspect="1"/>
              </p:cNvSpPr>
              <p:nvPr/>
            </p:nvSpPr>
            <p:spPr bwMode="gray">
              <a:xfrm>
                <a:off x="8050723"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17" name="Gruppieren 16">
              <a:extLst>
                <a:ext uri="{FF2B5EF4-FFF2-40B4-BE49-F238E27FC236}">
                  <a16:creationId xmlns:a16="http://schemas.microsoft.com/office/drawing/2014/main" id="{72DEF7AF-7A2F-92FC-A832-10A865EB8302}"/>
                </a:ext>
              </a:extLst>
            </p:cNvPr>
            <p:cNvGrpSpPr>
              <a:grpSpLocks noChangeAspect="1"/>
            </p:cNvGrpSpPr>
            <p:nvPr/>
          </p:nvGrpSpPr>
          <p:grpSpPr bwMode="gray">
            <a:xfrm>
              <a:off x="8635200" y="4363200"/>
              <a:ext cx="360000" cy="360000"/>
              <a:chOff x="8635200" y="4363200"/>
              <a:chExt cx="360000" cy="360000"/>
            </a:xfrm>
          </p:grpSpPr>
          <p:sp>
            <p:nvSpPr>
              <p:cNvPr id="146" name="Ellipse 145">
                <a:extLst>
                  <a:ext uri="{FF2B5EF4-FFF2-40B4-BE49-F238E27FC236}">
                    <a16:creationId xmlns:a16="http://schemas.microsoft.com/office/drawing/2014/main" id="{A5A11677-A2C9-137B-8D85-06E0B60030EC}"/>
                  </a:ext>
                </a:extLst>
              </p:cNvPr>
              <p:cNvSpPr>
                <a:spLocks noChangeAspect="1"/>
              </p:cNvSpPr>
              <p:nvPr/>
            </p:nvSpPr>
            <p:spPr bwMode="gray">
              <a:xfrm>
                <a:off x="8635200" y="4363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59" name="Freihandform: Form 58">
                <a:extLst>
                  <a:ext uri="{FF2B5EF4-FFF2-40B4-BE49-F238E27FC236}">
                    <a16:creationId xmlns:a16="http://schemas.microsoft.com/office/drawing/2014/main" id="{BE54D092-B4B6-B858-3A77-FFC1BE03CDE4}"/>
                  </a:ext>
                </a:extLst>
              </p:cNvPr>
              <p:cNvSpPr>
                <a:spLocks noChangeAspect="1"/>
              </p:cNvSpPr>
              <p:nvPr/>
            </p:nvSpPr>
            <p:spPr bwMode="gray">
              <a:xfrm>
                <a:off x="8792924" y="4493952"/>
                <a:ext cx="44552" cy="98495"/>
              </a:xfrm>
              <a:custGeom>
                <a:avLst/>
                <a:gdLst>
                  <a:gd name="connsiteX0" fmla="*/ 41529 w 83153"/>
                  <a:gd name="connsiteY0" fmla="*/ 0 h 183833"/>
                  <a:gd name="connsiteX1" fmla="*/ 51054 w 83153"/>
                  <a:gd name="connsiteY1" fmla="*/ 9525 h 183833"/>
                  <a:gd name="connsiteX2" fmla="*/ 51054 w 83153"/>
                  <a:gd name="connsiteY2" fmla="*/ 19431 h 183833"/>
                  <a:gd name="connsiteX3" fmla="*/ 83058 w 83153"/>
                  <a:gd name="connsiteY3" fmla="*/ 59722 h 183833"/>
                  <a:gd name="connsiteX4" fmla="*/ 73533 w 83153"/>
                  <a:gd name="connsiteY4" fmla="*/ 69247 h 183833"/>
                  <a:gd name="connsiteX5" fmla="*/ 64008 w 83153"/>
                  <a:gd name="connsiteY5" fmla="*/ 59722 h 183833"/>
                  <a:gd name="connsiteX6" fmla="*/ 41529 w 83153"/>
                  <a:gd name="connsiteY6" fmla="*/ 37243 h 183833"/>
                  <a:gd name="connsiteX7" fmla="*/ 19145 w 83153"/>
                  <a:gd name="connsiteY7" fmla="*/ 59912 h 183833"/>
                  <a:gd name="connsiteX8" fmla="*/ 44577 w 83153"/>
                  <a:gd name="connsiteY8" fmla="*/ 82868 h 183833"/>
                  <a:gd name="connsiteX9" fmla="*/ 83153 w 83153"/>
                  <a:gd name="connsiteY9" fmla="*/ 123920 h 183833"/>
                  <a:gd name="connsiteX10" fmla="*/ 51149 w 83153"/>
                  <a:gd name="connsiteY10" fmla="*/ 164211 h 183833"/>
                  <a:gd name="connsiteX11" fmla="*/ 51149 w 83153"/>
                  <a:gd name="connsiteY11" fmla="*/ 174308 h 183833"/>
                  <a:gd name="connsiteX12" fmla="*/ 41624 w 83153"/>
                  <a:gd name="connsiteY12" fmla="*/ 183833 h 183833"/>
                  <a:gd name="connsiteX13" fmla="*/ 32099 w 83153"/>
                  <a:gd name="connsiteY13" fmla="*/ 174308 h 183833"/>
                  <a:gd name="connsiteX14" fmla="*/ 32099 w 83153"/>
                  <a:gd name="connsiteY14" fmla="*/ 164211 h 183833"/>
                  <a:gd name="connsiteX15" fmla="*/ 95 w 83153"/>
                  <a:gd name="connsiteY15" fmla="*/ 123825 h 183833"/>
                  <a:gd name="connsiteX16" fmla="*/ 9620 w 83153"/>
                  <a:gd name="connsiteY16" fmla="*/ 114300 h 183833"/>
                  <a:gd name="connsiteX17" fmla="*/ 19145 w 83153"/>
                  <a:gd name="connsiteY17" fmla="*/ 123825 h 183833"/>
                  <a:gd name="connsiteX18" fmla="*/ 41529 w 83153"/>
                  <a:gd name="connsiteY18" fmla="*/ 146304 h 183833"/>
                  <a:gd name="connsiteX19" fmla="*/ 41624 w 83153"/>
                  <a:gd name="connsiteY19" fmla="*/ 146304 h 183833"/>
                  <a:gd name="connsiteX20" fmla="*/ 41720 w 83153"/>
                  <a:gd name="connsiteY20" fmla="*/ 146304 h 183833"/>
                  <a:gd name="connsiteX21" fmla="*/ 64103 w 83153"/>
                  <a:gd name="connsiteY21" fmla="*/ 123825 h 183833"/>
                  <a:gd name="connsiteX22" fmla="*/ 38672 w 83153"/>
                  <a:gd name="connsiteY22" fmla="*/ 100870 h 183833"/>
                  <a:gd name="connsiteX23" fmla="*/ 0 w 83153"/>
                  <a:gd name="connsiteY23" fmla="*/ 59817 h 183833"/>
                  <a:gd name="connsiteX24" fmla="*/ 32004 w 83153"/>
                  <a:gd name="connsiteY24" fmla="*/ 19431 h 183833"/>
                  <a:gd name="connsiteX25" fmla="*/ 32004 w 83153"/>
                  <a:gd name="connsiteY25" fmla="*/ 9525 h 183833"/>
                  <a:gd name="connsiteX26" fmla="*/ 41529 w 83153"/>
                  <a:gd name="connsiteY26" fmla="*/ 0 h 1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153" h="183833">
                    <a:moveTo>
                      <a:pt x="41529" y="0"/>
                    </a:moveTo>
                    <a:cubicBezTo>
                      <a:pt x="46768" y="0"/>
                      <a:pt x="51054" y="4286"/>
                      <a:pt x="51054" y="9525"/>
                    </a:cubicBezTo>
                    <a:lnTo>
                      <a:pt x="51054" y="19431"/>
                    </a:lnTo>
                    <a:cubicBezTo>
                      <a:pt x="69342" y="23717"/>
                      <a:pt x="83058" y="40100"/>
                      <a:pt x="83058" y="59722"/>
                    </a:cubicBezTo>
                    <a:cubicBezTo>
                      <a:pt x="83058" y="64960"/>
                      <a:pt x="78772" y="69247"/>
                      <a:pt x="73533" y="69247"/>
                    </a:cubicBezTo>
                    <a:cubicBezTo>
                      <a:pt x="68294" y="69247"/>
                      <a:pt x="64008" y="64960"/>
                      <a:pt x="64008" y="59722"/>
                    </a:cubicBezTo>
                    <a:cubicBezTo>
                      <a:pt x="64008" y="47339"/>
                      <a:pt x="53912" y="37243"/>
                      <a:pt x="41529" y="37243"/>
                    </a:cubicBezTo>
                    <a:cubicBezTo>
                      <a:pt x="29147" y="37243"/>
                      <a:pt x="19050" y="47339"/>
                      <a:pt x="19145" y="59912"/>
                    </a:cubicBezTo>
                    <a:cubicBezTo>
                      <a:pt x="19145" y="66770"/>
                      <a:pt x="22003" y="75533"/>
                      <a:pt x="44577" y="82868"/>
                    </a:cubicBezTo>
                    <a:cubicBezTo>
                      <a:pt x="61055" y="88106"/>
                      <a:pt x="83153" y="98107"/>
                      <a:pt x="83153" y="123920"/>
                    </a:cubicBezTo>
                    <a:cubicBezTo>
                      <a:pt x="83153" y="143447"/>
                      <a:pt x="69437" y="159925"/>
                      <a:pt x="51149" y="164211"/>
                    </a:cubicBezTo>
                    <a:lnTo>
                      <a:pt x="51149" y="174308"/>
                    </a:lnTo>
                    <a:cubicBezTo>
                      <a:pt x="51149" y="179546"/>
                      <a:pt x="46863" y="183833"/>
                      <a:pt x="41624" y="183833"/>
                    </a:cubicBezTo>
                    <a:cubicBezTo>
                      <a:pt x="36386" y="183833"/>
                      <a:pt x="32099" y="179546"/>
                      <a:pt x="32099" y="174308"/>
                    </a:cubicBezTo>
                    <a:lnTo>
                      <a:pt x="32099" y="164211"/>
                    </a:lnTo>
                    <a:cubicBezTo>
                      <a:pt x="13811" y="159829"/>
                      <a:pt x="95" y="143447"/>
                      <a:pt x="95" y="123825"/>
                    </a:cubicBezTo>
                    <a:cubicBezTo>
                      <a:pt x="95" y="118586"/>
                      <a:pt x="4382" y="114300"/>
                      <a:pt x="9620" y="114300"/>
                    </a:cubicBezTo>
                    <a:cubicBezTo>
                      <a:pt x="14859" y="114300"/>
                      <a:pt x="19145" y="118586"/>
                      <a:pt x="19145" y="123825"/>
                    </a:cubicBezTo>
                    <a:cubicBezTo>
                      <a:pt x="19145" y="136208"/>
                      <a:pt x="29147" y="146304"/>
                      <a:pt x="41529" y="146304"/>
                    </a:cubicBezTo>
                    <a:cubicBezTo>
                      <a:pt x="41529" y="146304"/>
                      <a:pt x="41624" y="146304"/>
                      <a:pt x="41624" y="146304"/>
                    </a:cubicBezTo>
                    <a:cubicBezTo>
                      <a:pt x="41624" y="146304"/>
                      <a:pt x="41720" y="146304"/>
                      <a:pt x="41720" y="146304"/>
                    </a:cubicBezTo>
                    <a:cubicBezTo>
                      <a:pt x="54007" y="146209"/>
                      <a:pt x="64103" y="136208"/>
                      <a:pt x="64103" y="123825"/>
                    </a:cubicBezTo>
                    <a:cubicBezTo>
                      <a:pt x="64103" y="114872"/>
                      <a:pt x="59722" y="107537"/>
                      <a:pt x="38672" y="100870"/>
                    </a:cubicBezTo>
                    <a:cubicBezTo>
                      <a:pt x="12954" y="92583"/>
                      <a:pt x="0" y="78772"/>
                      <a:pt x="0" y="59817"/>
                    </a:cubicBezTo>
                    <a:cubicBezTo>
                      <a:pt x="0" y="40196"/>
                      <a:pt x="13716" y="23717"/>
                      <a:pt x="32004" y="19431"/>
                    </a:cubicBezTo>
                    <a:lnTo>
                      <a:pt x="32004" y="9525"/>
                    </a:lnTo>
                    <a:cubicBezTo>
                      <a:pt x="32004" y="4286"/>
                      <a:pt x="36290" y="0"/>
                      <a:pt x="41529" y="0"/>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12" name="Gruppieren 11">
              <a:extLst>
                <a:ext uri="{FF2B5EF4-FFF2-40B4-BE49-F238E27FC236}">
                  <a16:creationId xmlns:a16="http://schemas.microsoft.com/office/drawing/2014/main" id="{769A4CC8-6EFB-8B82-952F-7507F9DA33A5}"/>
                </a:ext>
              </a:extLst>
            </p:cNvPr>
            <p:cNvGrpSpPr>
              <a:grpSpLocks noChangeAspect="1"/>
            </p:cNvGrpSpPr>
            <p:nvPr/>
          </p:nvGrpSpPr>
          <p:grpSpPr bwMode="gray">
            <a:xfrm>
              <a:off x="5108400" y="3139200"/>
              <a:ext cx="1044000" cy="1044000"/>
              <a:chOff x="5108400" y="3139200"/>
              <a:chExt cx="1044000" cy="1044000"/>
            </a:xfrm>
          </p:grpSpPr>
          <p:sp>
            <p:nvSpPr>
              <p:cNvPr id="16" name="Ellipse 15">
                <a:extLst>
                  <a:ext uri="{FF2B5EF4-FFF2-40B4-BE49-F238E27FC236}">
                    <a16:creationId xmlns:a16="http://schemas.microsoft.com/office/drawing/2014/main" id="{F906A2AF-43A7-D5C3-7806-838C46A65086}"/>
                  </a:ext>
                </a:extLst>
              </p:cNvPr>
              <p:cNvSpPr>
                <a:spLocks noChangeAspect="1"/>
              </p:cNvSpPr>
              <p:nvPr/>
            </p:nvSpPr>
            <p:spPr bwMode="gray">
              <a:xfrm>
                <a:off x="5108400" y="31392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Anbieter</a:t>
                </a:r>
              </a:p>
            </p:txBody>
          </p:sp>
          <p:sp>
            <p:nvSpPr>
              <p:cNvPr id="45" name="Freihandform: Form 44">
                <a:extLst>
                  <a:ext uri="{FF2B5EF4-FFF2-40B4-BE49-F238E27FC236}">
                    <a16:creationId xmlns:a16="http://schemas.microsoft.com/office/drawing/2014/main" id="{26523197-BAA9-4234-6602-9AD734EC6581}"/>
                  </a:ext>
                </a:extLst>
              </p:cNvPr>
              <p:cNvSpPr>
                <a:spLocks noChangeAspect="1"/>
              </p:cNvSpPr>
              <p:nvPr/>
            </p:nvSpPr>
            <p:spPr bwMode="gray">
              <a:xfrm>
                <a:off x="5397972" y="3347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34" name="Gruppieren 33">
              <a:extLst>
                <a:ext uri="{FF2B5EF4-FFF2-40B4-BE49-F238E27FC236}">
                  <a16:creationId xmlns:a16="http://schemas.microsoft.com/office/drawing/2014/main" id="{6792EC9F-CF0B-8945-2F4A-E0ADBE92C8D4}"/>
                </a:ext>
              </a:extLst>
            </p:cNvPr>
            <p:cNvGrpSpPr>
              <a:grpSpLocks noChangeAspect="1"/>
            </p:cNvGrpSpPr>
            <p:nvPr/>
          </p:nvGrpSpPr>
          <p:grpSpPr bwMode="gray">
            <a:xfrm>
              <a:off x="6934800" y="2491200"/>
              <a:ext cx="576000" cy="576000"/>
              <a:chOff x="6934800" y="2491200"/>
              <a:chExt cx="576000" cy="576000"/>
            </a:xfrm>
          </p:grpSpPr>
          <p:sp>
            <p:nvSpPr>
              <p:cNvPr id="30" name="Ellipse 29">
                <a:extLst>
                  <a:ext uri="{FF2B5EF4-FFF2-40B4-BE49-F238E27FC236}">
                    <a16:creationId xmlns:a16="http://schemas.microsoft.com/office/drawing/2014/main" id="{E71D9F32-2072-1199-CF3E-8D74CEE00B98}"/>
                  </a:ext>
                </a:extLst>
              </p:cNvPr>
              <p:cNvSpPr>
                <a:spLocks noChangeAspect="1"/>
              </p:cNvSpPr>
              <p:nvPr/>
            </p:nvSpPr>
            <p:spPr bwMode="gray">
              <a:xfrm>
                <a:off x="6934800" y="2491200"/>
                <a:ext cx="576000" cy="576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5" name="Freihandform: Form 74">
                <a:extLst>
                  <a:ext uri="{FF2B5EF4-FFF2-40B4-BE49-F238E27FC236}">
                    <a16:creationId xmlns:a16="http://schemas.microsoft.com/office/drawing/2014/main" id="{A4825222-3B30-1026-C600-9D16DF34777C}"/>
                  </a:ext>
                </a:extLst>
              </p:cNvPr>
              <p:cNvSpPr>
                <a:spLocks noChangeAspect="1"/>
              </p:cNvSpPr>
              <p:nvPr/>
            </p:nvSpPr>
            <p:spPr bwMode="gray">
              <a:xfrm>
                <a:off x="7061960" y="2665801"/>
                <a:ext cx="321681" cy="226799"/>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32" name="Gruppieren 31">
              <a:extLst>
                <a:ext uri="{FF2B5EF4-FFF2-40B4-BE49-F238E27FC236}">
                  <a16:creationId xmlns:a16="http://schemas.microsoft.com/office/drawing/2014/main" id="{0393643F-FB22-39C0-C8E3-66421E1A5649}"/>
                </a:ext>
              </a:extLst>
            </p:cNvPr>
            <p:cNvGrpSpPr>
              <a:grpSpLocks noChangeAspect="1"/>
            </p:cNvGrpSpPr>
            <p:nvPr/>
          </p:nvGrpSpPr>
          <p:grpSpPr bwMode="gray">
            <a:xfrm>
              <a:off x="7893000" y="2599200"/>
              <a:ext cx="360000" cy="360000"/>
              <a:chOff x="7893000" y="2599200"/>
              <a:chExt cx="360000" cy="360000"/>
            </a:xfrm>
          </p:grpSpPr>
          <p:sp>
            <p:nvSpPr>
              <p:cNvPr id="125" name="Ellipse 124">
                <a:extLst>
                  <a:ext uri="{FF2B5EF4-FFF2-40B4-BE49-F238E27FC236}">
                    <a16:creationId xmlns:a16="http://schemas.microsoft.com/office/drawing/2014/main" id="{371CBBBF-B41D-898C-3D1E-B5F983525D53}"/>
                  </a:ext>
                </a:extLst>
              </p:cNvPr>
              <p:cNvSpPr>
                <a:spLocks noChangeAspect="1"/>
              </p:cNvSpPr>
              <p:nvPr/>
            </p:nvSpPr>
            <p:spPr bwMode="gray">
              <a:xfrm>
                <a:off x="789300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6" name="Freihandform: Form 75">
                <a:extLst>
                  <a:ext uri="{FF2B5EF4-FFF2-40B4-BE49-F238E27FC236}">
                    <a16:creationId xmlns:a16="http://schemas.microsoft.com/office/drawing/2014/main" id="{89ED80E7-7752-40A7-F111-D3E5A6013856}"/>
                  </a:ext>
                </a:extLst>
              </p:cNvPr>
              <p:cNvSpPr>
                <a:spLocks noChangeAspect="1"/>
              </p:cNvSpPr>
              <p:nvPr/>
            </p:nvSpPr>
            <p:spPr bwMode="gray">
              <a:xfrm>
                <a:off x="7960666" y="2700000"/>
                <a:ext cx="224667" cy="158400"/>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nvGrpSpPr>
            <p:cNvPr id="31" name="Gruppieren 30">
              <a:extLst>
                <a:ext uri="{FF2B5EF4-FFF2-40B4-BE49-F238E27FC236}">
                  <a16:creationId xmlns:a16="http://schemas.microsoft.com/office/drawing/2014/main" id="{5A65DA0A-96D2-22BA-452A-CE66802D8E4A}"/>
                </a:ext>
              </a:extLst>
            </p:cNvPr>
            <p:cNvGrpSpPr>
              <a:grpSpLocks noChangeAspect="1"/>
            </p:cNvGrpSpPr>
            <p:nvPr/>
          </p:nvGrpSpPr>
          <p:grpSpPr bwMode="gray">
            <a:xfrm>
              <a:off x="8635200" y="2599200"/>
              <a:ext cx="360000" cy="360000"/>
              <a:chOff x="8635200" y="2599200"/>
              <a:chExt cx="360000" cy="360000"/>
            </a:xfrm>
          </p:grpSpPr>
          <p:sp>
            <p:nvSpPr>
              <p:cNvPr id="131" name="Ellipse 130">
                <a:extLst>
                  <a:ext uri="{FF2B5EF4-FFF2-40B4-BE49-F238E27FC236}">
                    <a16:creationId xmlns:a16="http://schemas.microsoft.com/office/drawing/2014/main" id="{906DA175-E43D-553E-A3C1-CC0C201479BC}"/>
                  </a:ext>
                </a:extLst>
              </p:cNvPr>
              <p:cNvSpPr>
                <a:spLocks noChangeAspect="1"/>
              </p:cNvSpPr>
              <p:nvPr/>
            </p:nvSpPr>
            <p:spPr bwMode="gray">
              <a:xfrm>
                <a:off x="8635200" y="2599200"/>
                <a:ext cx="360000" cy="360000"/>
              </a:xfrm>
              <a:prstGeom prst="ellipse">
                <a:avLst/>
              </a:prstGeom>
              <a:solidFill>
                <a:schemeClr val="bg1">
                  <a:lumMod val="95000"/>
                </a:schemeClr>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77" name="Freihandform: Form 76">
                <a:extLst>
                  <a:ext uri="{FF2B5EF4-FFF2-40B4-BE49-F238E27FC236}">
                    <a16:creationId xmlns:a16="http://schemas.microsoft.com/office/drawing/2014/main" id="{6AB0AA40-A3A0-E2F8-DEA0-91745F27A2EC}"/>
                  </a:ext>
                </a:extLst>
              </p:cNvPr>
              <p:cNvSpPr>
                <a:spLocks noChangeAspect="1"/>
              </p:cNvSpPr>
              <p:nvPr/>
            </p:nvSpPr>
            <p:spPr bwMode="gray">
              <a:xfrm>
                <a:off x="8702866" y="2700000"/>
                <a:ext cx="224667" cy="158400"/>
              </a:xfrm>
              <a:custGeom>
                <a:avLst/>
                <a:gdLst>
                  <a:gd name="connsiteX0" fmla="*/ 42842 w 321681"/>
                  <a:gd name="connsiteY0" fmla="*/ 93924 h 226799"/>
                  <a:gd name="connsiteX1" fmla="*/ 47704 w 321681"/>
                  <a:gd name="connsiteY1" fmla="*/ 98786 h 226799"/>
                  <a:gd name="connsiteX2" fmla="*/ 47704 w 321681"/>
                  <a:gd name="connsiteY2" fmla="*/ 177257 h 226799"/>
                  <a:gd name="connsiteX3" fmla="*/ 156270 w 321681"/>
                  <a:gd name="connsiteY3" fmla="*/ 215082 h 226799"/>
                  <a:gd name="connsiteX4" fmla="*/ 156270 w 321681"/>
                  <a:gd name="connsiteY4" fmla="*/ 101995 h 226799"/>
                  <a:gd name="connsiteX5" fmla="*/ 161132 w 321681"/>
                  <a:gd name="connsiteY5" fmla="*/ 97133 h 226799"/>
                  <a:gd name="connsiteX6" fmla="*/ 165994 w 321681"/>
                  <a:gd name="connsiteY6" fmla="*/ 101995 h 226799"/>
                  <a:gd name="connsiteX7" fmla="*/ 165994 w 321681"/>
                  <a:gd name="connsiteY7" fmla="*/ 215131 h 226799"/>
                  <a:gd name="connsiteX8" fmla="*/ 274462 w 321681"/>
                  <a:gd name="connsiteY8" fmla="*/ 177257 h 226799"/>
                  <a:gd name="connsiteX9" fmla="*/ 274462 w 321681"/>
                  <a:gd name="connsiteY9" fmla="*/ 98786 h 226799"/>
                  <a:gd name="connsiteX10" fmla="*/ 279324 w 321681"/>
                  <a:gd name="connsiteY10" fmla="*/ 93924 h 226799"/>
                  <a:gd name="connsiteX11" fmla="*/ 284186 w 321681"/>
                  <a:gd name="connsiteY11" fmla="*/ 98786 h 226799"/>
                  <a:gd name="connsiteX12" fmla="*/ 284186 w 321681"/>
                  <a:gd name="connsiteY12" fmla="*/ 180660 h 226799"/>
                  <a:gd name="connsiteX13" fmla="*/ 280929 w 321681"/>
                  <a:gd name="connsiteY13" fmla="*/ 185230 h 226799"/>
                  <a:gd name="connsiteX14" fmla="*/ 163320 w 321681"/>
                  <a:gd name="connsiteY14" fmla="*/ 226313 h 226799"/>
                  <a:gd name="connsiteX15" fmla="*/ 161375 w 321681"/>
                  <a:gd name="connsiteY15" fmla="*/ 226799 h 226799"/>
                  <a:gd name="connsiteX16" fmla="*/ 161278 w 321681"/>
                  <a:gd name="connsiteY16" fmla="*/ 226799 h 226799"/>
                  <a:gd name="connsiteX17" fmla="*/ 161181 w 321681"/>
                  <a:gd name="connsiteY17" fmla="*/ 226799 h 226799"/>
                  <a:gd name="connsiteX18" fmla="*/ 159236 w 321681"/>
                  <a:gd name="connsiteY18" fmla="*/ 226362 h 226799"/>
                  <a:gd name="connsiteX19" fmla="*/ 41238 w 321681"/>
                  <a:gd name="connsiteY19" fmla="*/ 185279 h 226799"/>
                  <a:gd name="connsiteX20" fmla="*/ 37980 w 321681"/>
                  <a:gd name="connsiteY20" fmla="*/ 180709 h 226799"/>
                  <a:gd name="connsiteX21" fmla="*/ 37980 w 321681"/>
                  <a:gd name="connsiteY21" fmla="*/ 98786 h 226799"/>
                  <a:gd name="connsiteX22" fmla="*/ 42842 w 321681"/>
                  <a:gd name="connsiteY22" fmla="*/ 93924 h 226799"/>
                  <a:gd name="connsiteX23" fmla="*/ 43815 w 321681"/>
                  <a:gd name="connsiteY23" fmla="*/ 34755 h 226799"/>
                  <a:gd name="connsiteX24" fmla="*/ 13671 w 321681"/>
                  <a:gd name="connsiteY24" fmla="*/ 64947 h 226799"/>
                  <a:gd name="connsiteX25" fmla="*/ 119320 w 321681"/>
                  <a:gd name="connsiteY25" fmla="*/ 104280 h 226799"/>
                  <a:gd name="connsiteX26" fmla="*/ 119369 w 321681"/>
                  <a:gd name="connsiteY26" fmla="*/ 104280 h 226799"/>
                  <a:gd name="connsiteX27" fmla="*/ 151798 w 321681"/>
                  <a:gd name="connsiteY27" fmla="*/ 72532 h 226799"/>
                  <a:gd name="connsiteX28" fmla="*/ 278353 w 321681"/>
                  <a:gd name="connsiteY28" fmla="*/ 34706 h 226799"/>
                  <a:gd name="connsiteX29" fmla="*/ 170711 w 321681"/>
                  <a:gd name="connsiteY29" fmla="*/ 72483 h 226799"/>
                  <a:gd name="connsiteX30" fmla="*/ 202653 w 321681"/>
                  <a:gd name="connsiteY30" fmla="*/ 103745 h 226799"/>
                  <a:gd name="connsiteX31" fmla="*/ 308011 w 321681"/>
                  <a:gd name="connsiteY31" fmla="*/ 64412 h 226799"/>
                  <a:gd name="connsiteX32" fmla="*/ 198326 w 321681"/>
                  <a:gd name="connsiteY32" fmla="*/ 187 h 226799"/>
                  <a:gd name="connsiteX33" fmla="*/ 280395 w 321681"/>
                  <a:gd name="connsiteY33" fmla="*/ 23815 h 226799"/>
                  <a:gd name="connsiteX34" fmla="*/ 282485 w 321681"/>
                  <a:gd name="connsiteY34" fmla="*/ 25031 h 226799"/>
                  <a:gd name="connsiteX35" fmla="*/ 320263 w 321681"/>
                  <a:gd name="connsiteY35" fmla="*/ 62905 h 226799"/>
                  <a:gd name="connsiteX36" fmla="*/ 320263 w 321681"/>
                  <a:gd name="connsiteY36" fmla="*/ 62954 h 226799"/>
                  <a:gd name="connsiteX37" fmla="*/ 321575 w 321681"/>
                  <a:gd name="connsiteY37" fmla="*/ 67427 h 226799"/>
                  <a:gd name="connsiteX38" fmla="*/ 318512 w 321681"/>
                  <a:gd name="connsiteY38" fmla="*/ 70927 h 226799"/>
                  <a:gd name="connsiteX39" fmla="*/ 203188 w 321681"/>
                  <a:gd name="connsiteY39" fmla="*/ 113956 h 226799"/>
                  <a:gd name="connsiteX40" fmla="*/ 201486 w 321681"/>
                  <a:gd name="connsiteY40" fmla="*/ 114247 h 226799"/>
                  <a:gd name="connsiteX41" fmla="*/ 198083 w 321681"/>
                  <a:gd name="connsiteY41" fmla="*/ 112837 h 226799"/>
                  <a:gd name="connsiteX42" fmla="*/ 161278 w 321681"/>
                  <a:gd name="connsiteY42" fmla="*/ 76810 h 226799"/>
                  <a:gd name="connsiteX43" fmla="*/ 123939 w 321681"/>
                  <a:gd name="connsiteY43" fmla="*/ 113323 h 226799"/>
                  <a:gd name="connsiteX44" fmla="*/ 120536 w 321681"/>
                  <a:gd name="connsiteY44" fmla="*/ 114734 h 226799"/>
                  <a:gd name="connsiteX45" fmla="*/ 118834 w 321681"/>
                  <a:gd name="connsiteY45" fmla="*/ 114442 h 226799"/>
                  <a:gd name="connsiteX46" fmla="*/ 3169 w 321681"/>
                  <a:gd name="connsiteY46" fmla="*/ 71414 h 226799"/>
                  <a:gd name="connsiteX47" fmla="*/ 106 w 321681"/>
                  <a:gd name="connsiteY47" fmla="*/ 67913 h 226799"/>
                  <a:gd name="connsiteX48" fmla="*/ 1419 w 321681"/>
                  <a:gd name="connsiteY48" fmla="*/ 63440 h 226799"/>
                  <a:gd name="connsiteX49" fmla="*/ 39245 w 321681"/>
                  <a:gd name="connsiteY49" fmla="*/ 25614 h 226799"/>
                  <a:gd name="connsiteX50" fmla="*/ 41335 w 321681"/>
                  <a:gd name="connsiteY50" fmla="*/ 24350 h 226799"/>
                  <a:gd name="connsiteX51" fmla="*/ 119807 w 321681"/>
                  <a:gd name="connsiteY51" fmla="*/ 1937 h 226799"/>
                  <a:gd name="connsiteX52" fmla="*/ 125835 w 321681"/>
                  <a:gd name="connsiteY52" fmla="*/ 5292 h 226799"/>
                  <a:gd name="connsiteX53" fmla="*/ 122481 w 321681"/>
                  <a:gd name="connsiteY53" fmla="*/ 11320 h 226799"/>
                  <a:gd name="connsiteX54" fmla="*/ 58401 w 321681"/>
                  <a:gd name="connsiteY54" fmla="*/ 29553 h 226799"/>
                  <a:gd name="connsiteX55" fmla="*/ 160258 w 321681"/>
                  <a:gd name="connsiteY55" fmla="*/ 65190 h 226799"/>
                  <a:gd name="connsiteX56" fmla="*/ 162105 w 321681"/>
                  <a:gd name="connsiteY56" fmla="*/ 65190 h 226799"/>
                  <a:gd name="connsiteX57" fmla="*/ 264399 w 321681"/>
                  <a:gd name="connsiteY57" fmla="*/ 29309 h 226799"/>
                  <a:gd name="connsiteX58" fmla="*/ 195604 w 321681"/>
                  <a:gd name="connsiteY58" fmla="*/ 9522 h 226799"/>
                  <a:gd name="connsiteX59" fmla="*/ 192298 w 321681"/>
                  <a:gd name="connsiteY59" fmla="*/ 3493 h 226799"/>
                  <a:gd name="connsiteX60" fmla="*/ 198326 w 321681"/>
                  <a:gd name="connsiteY60" fmla="*/ 18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1681" h="226799">
                    <a:moveTo>
                      <a:pt x="42842" y="93924"/>
                    </a:moveTo>
                    <a:cubicBezTo>
                      <a:pt x="45516" y="93924"/>
                      <a:pt x="47704" y="96112"/>
                      <a:pt x="47704" y="98786"/>
                    </a:cubicBezTo>
                    <a:lnTo>
                      <a:pt x="47704" y="177257"/>
                    </a:lnTo>
                    <a:lnTo>
                      <a:pt x="156270" y="215082"/>
                    </a:lnTo>
                    <a:lnTo>
                      <a:pt x="156270" y="101995"/>
                    </a:lnTo>
                    <a:cubicBezTo>
                      <a:pt x="156270" y="99321"/>
                      <a:pt x="158458" y="97133"/>
                      <a:pt x="161132" y="97133"/>
                    </a:cubicBezTo>
                    <a:cubicBezTo>
                      <a:pt x="163806" y="97133"/>
                      <a:pt x="165994" y="99321"/>
                      <a:pt x="165994" y="101995"/>
                    </a:cubicBezTo>
                    <a:lnTo>
                      <a:pt x="165994" y="215131"/>
                    </a:lnTo>
                    <a:lnTo>
                      <a:pt x="274462" y="177257"/>
                    </a:lnTo>
                    <a:lnTo>
                      <a:pt x="274462" y="98786"/>
                    </a:lnTo>
                    <a:cubicBezTo>
                      <a:pt x="274462" y="96112"/>
                      <a:pt x="276650" y="93924"/>
                      <a:pt x="279324" y="93924"/>
                    </a:cubicBezTo>
                    <a:cubicBezTo>
                      <a:pt x="281999" y="93924"/>
                      <a:pt x="284186" y="96112"/>
                      <a:pt x="284186" y="98786"/>
                    </a:cubicBezTo>
                    <a:lnTo>
                      <a:pt x="284186" y="180660"/>
                    </a:lnTo>
                    <a:cubicBezTo>
                      <a:pt x="284186" y="182702"/>
                      <a:pt x="282873" y="184550"/>
                      <a:pt x="280929" y="185230"/>
                    </a:cubicBezTo>
                    <a:lnTo>
                      <a:pt x="163320" y="226313"/>
                    </a:lnTo>
                    <a:cubicBezTo>
                      <a:pt x="162737" y="226605"/>
                      <a:pt x="162056" y="226799"/>
                      <a:pt x="161375" y="226799"/>
                    </a:cubicBezTo>
                    <a:cubicBezTo>
                      <a:pt x="161326" y="226799"/>
                      <a:pt x="161278" y="226799"/>
                      <a:pt x="161278" y="226799"/>
                    </a:cubicBezTo>
                    <a:cubicBezTo>
                      <a:pt x="161229" y="226799"/>
                      <a:pt x="161181" y="226799"/>
                      <a:pt x="161181" y="226799"/>
                    </a:cubicBezTo>
                    <a:cubicBezTo>
                      <a:pt x="160500" y="226799"/>
                      <a:pt x="159868" y="226654"/>
                      <a:pt x="159236" y="226362"/>
                    </a:cubicBezTo>
                    <a:lnTo>
                      <a:pt x="41238" y="185279"/>
                    </a:lnTo>
                    <a:cubicBezTo>
                      <a:pt x="39293" y="184598"/>
                      <a:pt x="37980" y="182799"/>
                      <a:pt x="37980" y="180709"/>
                    </a:cubicBezTo>
                    <a:lnTo>
                      <a:pt x="37980" y="98786"/>
                    </a:lnTo>
                    <a:cubicBezTo>
                      <a:pt x="37980" y="96112"/>
                      <a:pt x="40168" y="93924"/>
                      <a:pt x="42842" y="93924"/>
                    </a:cubicBezTo>
                    <a:close/>
                    <a:moveTo>
                      <a:pt x="43815" y="34755"/>
                    </a:moveTo>
                    <a:lnTo>
                      <a:pt x="13671" y="64947"/>
                    </a:lnTo>
                    <a:lnTo>
                      <a:pt x="119320" y="104280"/>
                    </a:lnTo>
                    <a:lnTo>
                      <a:pt x="119369" y="104280"/>
                    </a:lnTo>
                    <a:lnTo>
                      <a:pt x="151798" y="72532"/>
                    </a:lnTo>
                    <a:close/>
                    <a:moveTo>
                      <a:pt x="278353" y="34706"/>
                    </a:moveTo>
                    <a:lnTo>
                      <a:pt x="170711" y="72483"/>
                    </a:lnTo>
                    <a:lnTo>
                      <a:pt x="202653" y="103745"/>
                    </a:lnTo>
                    <a:lnTo>
                      <a:pt x="308011" y="64412"/>
                    </a:lnTo>
                    <a:close/>
                    <a:moveTo>
                      <a:pt x="198326" y="187"/>
                    </a:moveTo>
                    <a:lnTo>
                      <a:pt x="280395" y="23815"/>
                    </a:lnTo>
                    <a:cubicBezTo>
                      <a:pt x="281173" y="24010"/>
                      <a:pt x="281902" y="24447"/>
                      <a:pt x="282485" y="25031"/>
                    </a:cubicBezTo>
                    <a:lnTo>
                      <a:pt x="320263" y="62905"/>
                    </a:lnTo>
                    <a:lnTo>
                      <a:pt x="320263" y="62954"/>
                    </a:lnTo>
                    <a:cubicBezTo>
                      <a:pt x="321430" y="64120"/>
                      <a:pt x="321916" y="65822"/>
                      <a:pt x="321575" y="67427"/>
                    </a:cubicBezTo>
                    <a:cubicBezTo>
                      <a:pt x="321186" y="69031"/>
                      <a:pt x="320068" y="70344"/>
                      <a:pt x="318512" y="70927"/>
                    </a:cubicBezTo>
                    <a:lnTo>
                      <a:pt x="203188" y="113956"/>
                    </a:lnTo>
                    <a:cubicBezTo>
                      <a:pt x="202653" y="114150"/>
                      <a:pt x="202070" y="114247"/>
                      <a:pt x="201486" y="114247"/>
                    </a:cubicBezTo>
                    <a:cubicBezTo>
                      <a:pt x="200222" y="114247"/>
                      <a:pt x="199007" y="113761"/>
                      <a:pt x="198083" y="112837"/>
                    </a:cubicBezTo>
                    <a:lnTo>
                      <a:pt x="161278" y="76810"/>
                    </a:lnTo>
                    <a:lnTo>
                      <a:pt x="123939" y="113323"/>
                    </a:lnTo>
                    <a:cubicBezTo>
                      <a:pt x="123015" y="114247"/>
                      <a:pt x="121800" y="114734"/>
                      <a:pt x="120536" y="114734"/>
                    </a:cubicBezTo>
                    <a:cubicBezTo>
                      <a:pt x="119953" y="114734"/>
                      <a:pt x="119369" y="114636"/>
                      <a:pt x="118834" y="114442"/>
                    </a:cubicBezTo>
                    <a:lnTo>
                      <a:pt x="3169" y="71414"/>
                    </a:lnTo>
                    <a:cubicBezTo>
                      <a:pt x="1613" y="70830"/>
                      <a:pt x="446" y="69517"/>
                      <a:pt x="106" y="67913"/>
                    </a:cubicBezTo>
                    <a:cubicBezTo>
                      <a:pt x="-234" y="66309"/>
                      <a:pt x="252" y="64607"/>
                      <a:pt x="1419" y="63440"/>
                    </a:cubicBezTo>
                    <a:lnTo>
                      <a:pt x="39245" y="25614"/>
                    </a:lnTo>
                    <a:cubicBezTo>
                      <a:pt x="39829" y="24982"/>
                      <a:pt x="40557" y="24593"/>
                      <a:pt x="41335" y="24350"/>
                    </a:cubicBezTo>
                    <a:lnTo>
                      <a:pt x="119807" y="1937"/>
                    </a:lnTo>
                    <a:cubicBezTo>
                      <a:pt x="122383" y="1208"/>
                      <a:pt x="125106" y="2715"/>
                      <a:pt x="125835" y="5292"/>
                    </a:cubicBezTo>
                    <a:cubicBezTo>
                      <a:pt x="126565" y="7917"/>
                      <a:pt x="125057" y="10591"/>
                      <a:pt x="122481" y="11320"/>
                    </a:cubicBezTo>
                    <a:lnTo>
                      <a:pt x="58401" y="29553"/>
                    </a:lnTo>
                    <a:lnTo>
                      <a:pt x="160258" y="65190"/>
                    </a:lnTo>
                    <a:cubicBezTo>
                      <a:pt x="160889" y="65044"/>
                      <a:pt x="161473" y="65044"/>
                      <a:pt x="162105" y="65190"/>
                    </a:cubicBezTo>
                    <a:lnTo>
                      <a:pt x="264399" y="29309"/>
                    </a:lnTo>
                    <a:lnTo>
                      <a:pt x="195604" y="9522"/>
                    </a:lnTo>
                    <a:cubicBezTo>
                      <a:pt x="193027" y="8744"/>
                      <a:pt x="191568" y="6070"/>
                      <a:pt x="192298" y="3493"/>
                    </a:cubicBezTo>
                    <a:cubicBezTo>
                      <a:pt x="193076" y="916"/>
                      <a:pt x="195749" y="-543"/>
                      <a:pt x="198326" y="187"/>
                    </a:cubicBezTo>
                    <a:close/>
                  </a:path>
                </a:pathLst>
              </a:custGeom>
              <a:solidFill>
                <a:schemeClr val="bg1">
                  <a:lumMod val="65000"/>
                </a:schemeClr>
              </a:solidFill>
              <a:ln w="9525" cap="flat">
                <a:noFill/>
                <a:prstDash val="solid"/>
                <a:miter/>
              </a:ln>
            </p:spPr>
            <p:txBody>
              <a:bodyPr wrap="square" lIns="0" tIns="0" rIns="0" bIns="0" rtlCol="0" anchor="ctr">
                <a:noAutofit/>
              </a:bodyP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CE036E2E-1487-D07B-3D4F-E6EC65C8FB9B}"/>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66313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10" name="Inhaltsplatzhalter 7">
            <a:extLst>
              <a:ext uri="{FF2B5EF4-FFF2-40B4-BE49-F238E27FC236}">
                <a16:creationId xmlns:a16="http://schemas.microsoft.com/office/drawing/2014/main" id="{B4684932-0D5C-4C87-9303-A7A1FE776E14}"/>
              </a:ext>
            </a:extLst>
          </p:cNvPr>
          <p:cNvSpPr>
            <a:spLocks noGrp="1"/>
          </p:cNvSpPr>
          <p:nvPr>
            <p:ph sz="half" idx="2"/>
          </p:nvPr>
        </p:nvSpPr>
        <p:spPr bwMode="gray"/>
        <p:txBody>
          <a:bodyPr lIns="900000" anchor="ctr" anchorCtr="0"/>
          <a:lstStyle/>
          <a:p>
            <a:pPr marL="0" indent="0">
              <a:buNone/>
            </a:pPr>
            <a:r>
              <a:rPr lang="de-DE" sz="1800" dirty="0"/>
              <a:t>Bei Rent Instead of Buy mietet der Kunde ein Produkt und spart sich dabei die Anschaffungskosten.</a:t>
            </a:r>
          </a:p>
          <a:p>
            <a:pPr marL="0" indent="0">
              <a:buNone/>
            </a:pPr>
            <a:r>
              <a:rPr lang="de-DE" sz="1800" dirty="0"/>
              <a:t>Auf diese Weise können Kunden erreicht werden, die sich das Produkt zum Anschaffungspreis nicht leisten können.</a:t>
            </a:r>
          </a:p>
          <a:p>
            <a:pPr marL="0" indent="0">
              <a:buNone/>
            </a:pPr>
            <a:r>
              <a:rPr lang="de-DE" sz="1800" dirty="0"/>
              <a:t>Das Unternehmen trägt die Anschaffungskosten zunächst selbst und erzielt erst über Zeit Gewinne.</a:t>
            </a:r>
          </a:p>
          <a:p>
            <a:pPr marL="0" indent="0">
              <a:buNone/>
            </a:pPr>
            <a:r>
              <a:rPr lang="de-DE" sz="1800" dirty="0"/>
              <a:t>Das Modell eignet sich für sämtliche Produkte, die zu einem fixen Preis angeboten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Rent Instead of Buy</a:t>
            </a:r>
          </a:p>
        </p:txBody>
      </p:sp>
      <p:grpSp>
        <p:nvGrpSpPr>
          <p:cNvPr id="5" name="Gruppieren 4">
            <a:extLst>
              <a:ext uri="{FF2B5EF4-FFF2-40B4-BE49-F238E27FC236}">
                <a16:creationId xmlns:a16="http://schemas.microsoft.com/office/drawing/2014/main" id="{50A06ABC-4E7D-3AD1-9BAC-68D573C75529}"/>
              </a:ext>
            </a:extLst>
          </p:cNvPr>
          <p:cNvGrpSpPr>
            <a:grpSpLocks noChangeAspect="1"/>
          </p:cNvGrpSpPr>
          <p:nvPr/>
        </p:nvGrpSpPr>
        <p:grpSpPr bwMode="gray">
          <a:xfrm>
            <a:off x="1" y="2807050"/>
            <a:ext cx="6873753" cy="2380968"/>
            <a:chOff x="1" y="2807050"/>
            <a:chExt cx="6873753" cy="2380968"/>
          </a:xfrm>
        </p:grpSpPr>
        <p:sp>
          <p:nvSpPr>
            <p:cNvPr id="12" name="Inhaltsplatzhalter 4">
              <a:extLst>
                <a:ext uri="{FF2B5EF4-FFF2-40B4-BE49-F238E27FC236}">
                  <a16:creationId xmlns:a16="http://schemas.microsoft.com/office/drawing/2014/main" id="{126478CF-EE74-44CE-8A38-8839D1162E85}"/>
                </a:ext>
              </a:extLst>
            </p:cNvPr>
            <p:cNvSpPr txBox="1">
              <a:spLocks/>
            </p:cNvSpPr>
            <p:nvPr/>
          </p:nvSpPr>
          <p:spPr bwMode="gray">
            <a:xfrm>
              <a:off x="540070" y="3205212"/>
              <a:ext cx="1089741" cy="1982805"/>
            </a:xfrm>
            <a:prstGeom prst="rect">
              <a:avLst/>
            </a:prstGeom>
            <a:solidFill>
              <a:schemeClr val="bg1">
                <a:lumMod val="95000"/>
              </a:schemeClr>
            </a:solid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endParaRPr lang="de-DE" sz="1400" dirty="0"/>
            </a:p>
          </p:txBody>
        </p:sp>
        <p:sp>
          <p:nvSpPr>
            <p:cNvPr id="14" name="Inhaltsplatzhalter 4">
              <a:extLst>
                <a:ext uri="{FF2B5EF4-FFF2-40B4-BE49-F238E27FC236}">
                  <a16:creationId xmlns:a16="http://schemas.microsoft.com/office/drawing/2014/main" id="{E9AD2005-FD6D-4200-AA75-78041373DE21}"/>
                </a:ext>
              </a:extLst>
            </p:cNvPr>
            <p:cNvSpPr txBox="1">
              <a:spLocks/>
            </p:cNvSpPr>
            <p:nvPr/>
          </p:nvSpPr>
          <p:spPr bwMode="gray">
            <a:xfrm>
              <a:off x="5457984" y="3205212"/>
              <a:ext cx="1089741" cy="1982805"/>
            </a:xfrm>
            <a:prstGeom prst="rect">
              <a:avLst/>
            </a:prstGeom>
            <a:solidFill>
              <a:schemeClr val="bg1">
                <a:lumMod val="95000"/>
              </a:schemeClr>
            </a:solid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endParaRPr lang="de-DE" sz="1400" dirty="0"/>
            </a:p>
          </p:txBody>
        </p:sp>
        <p:sp>
          <p:nvSpPr>
            <p:cNvPr id="15" name="Inhaltsplatzhalter 4">
              <a:extLst>
                <a:ext uri="{FF2B5EF4-FFF2-40B4-BE49-F238E27FC236}">
                  <a16:creationId xmlns:a16="http://schemas.microsoft.com/office/drawing/2014/main" id="{EBDFDC10-3D78-4729-AF91-305A6BEA5D02}"/>
                </a:ext>
              </a:extLst>
            </p:cNvPr>
            <p:cNvSpPr txBox="1">
              <a:spLocks/>
            </p:cNvSpPr>
            <p:nvPr/>
          </p:nvSpPr>
          <p:spPr bwMode="gray">
            <a:xfrm>
              <a:off x="4228507" y="3205212"/>
              <a:ext cx="1089741" cy="1982805"/>
            </a:xfrm>
            <a:prstGeom prst="rect">
              <a:avLst/>
            </a:prstGeom>
            <a:solidFill>
              <a:schemeClr val="bg1">
                <a:lumMod val="95000"/>
              </a:schemeClr>
            </a:solid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endParaRPr lang="de-DE" sz="1400" dirty="0"/>
            </a:p>
          </p:txBody>
        </p:sp>
        <p:sp>
          <p:nvSpPr>
            <p:cNvPr id="16" name="Inhaltsplatzhalter 4">
              <a:extLst>
                <a:ext uri="{FF2B5EF4-FFF2-40B4-BE49-F238E27FC236}">
                  <a16:creationId xmlns:a16="http://schemas.microsoft.com/office/drawing/2014/main" id="{2D76B323-758F-4EEF-A979-864C95AB69DA}"/>
                </a:ext>
              </a:extLst>
            </p:cNvPr>
            <p:cNvSpPr txBox="1">
              <a:spLocks/>
            </p:cNvSpPr>
            <p:nvPr/>
          </p:nvSpPr>
          <p:spPr bwMode="gray">
            <a:xfrm>
              <a:off x="2999028" y="3205212"/>
              <a:ext cx="1089741" cy="1982805"/>
            </a:xfrm>
            <a:prstGeom prst="rect">
              <a:avLst/>
            </a:prstGeom>
            <a:solidFill>
              <a:schemeClr val="bg1">
                <a:lumMod val="95000"/>
              </a:schemeClr>
            </a:solid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endParaRPr lang="de-DE" sz="1400" dirty="0"/>
            </a:p>
          </p:txBody>
        </p:sp>
        <p:sp>
          <p:nvSpPr>
            <p:cNvPr id="17" name="Inhaltsplatzhalter 4">
              <a:extLst>
                <a:ext uri="{FF2B5EF4-FFF2-40B4-BE49-F238E27FC236}">
                  <a16:creationId xmlns:a16="http://schemas.microsoft.com/office/drawing/2014/main" id="{9CFE77F5-12FF-4DE2-9F94-79E114BEDC78}"/>
                </a:ext>
              </a:extLst>
            </p:cNvPr>
            <p:cNvSpPr txBox="1">
              <a:spLocks/>
            </p:cNvSpPr>
            <p:nvPr/>
          </p:nvSpPr>
          <p:spPr bwMode="gray">
            <a:xfrm>
              <a:off x="1769549" y="3205212"/>
              <a:ext cx="1089741" cy="1982805"/>
            </a:xfrm>
            <a:prstGeom prst="rect">
              <a:avLst/>
            </a:prstGeom>
            <a:solidFill>
              <a:schemeClr val="bg1">
                <a:lumMod val="95000"/>
              </a:schemeClr>
            </a:solid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endParaRPr lang="de-DE" sz="1400" dirty="0"/>
            </a:p>
          </p:txBody>
        </p:sp>
        <p:sp>
          <p:nvSpPr>
            <p:cNvPr id="26" name="Pfeil: nach rechts 25">
              <a:extLst>
                <a:ext uri="{FF2B5EF4-FFF2-40B4-BE49-F238E27FC236}">
                  <a16:creationId xmlns:a16="http://schemas.microsoft.com/office/drawing/2014/main" id="{6396E63C-B27F-44A3-9D46-33B7730E7FD8}"/>
                </a:ext>
              </a:extLst>
            </p:cNvPr>
            <p:cNvSpPr/>
            <p:nvPr/>
          </p:nvSpPr>
          <p:spPr bwMode="gray">
            <a:xfrm>
              <a:off x="1" y="3619099"/>
              <a:ext cx="6873753" cy="1106891"/>
            </a:xfrm>
            <a:prstGeom prst="rightArrow">
              <a:avLst>
                <a:gd name="adj1" fmla="val 100000"/>
                <a:gd name="adj2" fmla="val 29076"/>
              </a:avLst>
            </a:prstGeom>
            <a:gradFill flip="none" rotWithShape="1">
              <a:gsLst>
                <a:gs pos="0">
                  <a:schemeClr val="accent1">
                    <a:alpha val="80000"/>
                  </a:schemeClr>
                </a:gs>
                <a:gs pos="100000">
                  <a:schemeClr val="accent6">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27" name="Inhaltsplatzhalter 4">
              <a:extLst>
                <a:ext uri="{FF2B5EF4-FFF2-40B4-BE49-F238E27FC236}">
                  <a16:creationId xmlns:a16="http://schemas.microsoft.com/office/drawing/2014/main" id="{9B5D155D-D9DB-4780-B48E-53AAA5580501}"/>
                </a:ext>
              </a:extLst>
            </p:cNvPr>
            <p:cNvSpPr txBox="1">
              <a:spLocks/>
            </p:cNvSpPr>
            <p:nvPr/>
          </p:nvSpPr>
          <p:spPr bwMode="gray">
            <a:xfrm>
              <a:off x="540070" y="3205212"/>
              <a:ext cx="1089741" cy="1982806"/>
            </a:xfrm>
            <a:prstGeom prst="rect">
              <a:avLst/>
            </a:prstGeom>
            <a:no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de-DE" sz="1400" dirty="0">
                  <a:solidFill>
                    <a:schemeClr val="bg1"/>
                  </a:solidFill>
                </a:rPr>
                <a:t>Ford</a:t>
              </a:r>
              <a:br>
                <a:rPr lang="de-DE" sz="1400" dirty="0">
                  <a:solidFill>
                    <a:schemeClr val="bg1"/>
                  </a:solidFill>
                </a:rPr>
              </a:br>
              <a:r>
                <a:rPr lang="de-DE" sz="1400" dirty="0">
                  <a:solidFill>
                    <a:schemeClr val="bg1"/>
                  </a:solidFill>
                </a:rPr>
                <a:t>Daimler</a:t>
              </a:r>
              <a:br>
                <a:rPr lang="de-DE" sz="1400" dirty="0">
                  <a:solidFill>
                    <a:schemeClr val="bg1"/>
                  </a:solidFill>
                </a:rPr>
              </a:br>
              <a:r>
                <a:rPr lang="de-DE" sz="1400" dirty="0">
                  <a:solidFill>
                    <a:schemeClr val="bg1"/>
                  </a:solidFill>
                </a:rPr>
                <a:t>BMW</a:t>
              </a:r>
              <a:br>
                <a:rPr lang="de-DE" sz="1400" dirty="0">
                  <a:solidFill>
                    <a:schemeClr val="bg1"/>
                  </a:solidFill>
                </a:rPr>
              </a:br>
              <a:r>
                <a:rPr lang="de-DE" sz="1400" dirty="0">
                  <a:solidFill>
                    <a:schemeClr val="bg1"/>
                  </a:solidFill>
                </a:rPr>
                <a:t>VW</a:t>
              </a:r>
            </a:p>
          </p:txBody>
        </p:sp>
        <p:sp>
          <p:nvSpPr>
            <p:cNvPr id="28" name="Inhaltsplatzhalter 4">
              <a:extLst>
                <a:ext uri="{FF2B5EF4-FFF2-40B4-BE49-F238E27FC236}">
                  <a16:creationId xmlns:a16="http://schemas.microsoft.com/office/drawing/2014/main" id="{83BAE83A-A5AB-4291-9426-41C8DFFF101D}"/>
                </a:ext>
              </a:extLst>
            </p:cNvPr>
            <p:cNvSpPr txBox="1">
              <a:spLocks/>
            </p:cNvSpPr>
            <p:nvPr/>
          </p:nvSpPr>
          <p:spPr bwMode="gray">
            <a:xfrm>
              <a:off x="5457984" y="3205212"/>
              <a:ext cx="1089741" cy="1982806"/>
            </a:xfrm>
            <a:prstGeom prst="rect">
              <a:avLst/>
            </a:prstGeom>
            <a:no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de-DE" sz="1400" dirty="0">
                  <a:solidFill>
                    <a:schemeClr val="bg1"/>
                  </a:solidFill>
                </a:rPr>
                <a:t>DriveMyCar</a:t>
              </a:r>
              <a:br>
                <a:rPr lang="de-DE" sz="1400" dirty="0">
                  <a:solidFill>
                    <a:schemeClr val="bg1"/>
                  </a:solidFill>
                </a:rPr>
              </a:br>
              <a:r>
                <a:rPr lang="de-DE" sz="1400" dirty="0">
                  <a:solidFill>
                    <a:schemeClr val="bg1"/>
                  </a:solidFill>
                </a:rPr>
                <a:t>Turo</a:t>
              </a:r>
              <a:br>
                <a:rPr lang="de-DE" sz="1400" dirty="0">
                  <a:solidFill>
                    <a:schemeClr val="bg1"/>
                  </a:solidFill>
                </a:rPr>
              </a:br>
              <a:r>
                <a:rPr lang="de-DE" sz="1400" dirty="0">
                  <a:solidFill>
                    <a:schemeClr val="bg1"/>
                  </a:solidFill>
                </a:rPr>
                <a:t>sharoo</a:t>
              </a:r>
            </a:p>
          </p:txBody>
        </p:sp>
        <p:sp>
          <p:nvSpPr>
            <p:cNvPr id="29" name="Inhaltsplatzhalter 4">
              <a:extLst>
                <a:ext uri="{FF2B5EF4-FFF2-40B4-BE49-F238E27FC236}">
                  <a16:creationId xmlns:a16="http://schemas.microsoft.com/office/drawing/2014/main" id="{2F4F25AD-8740-47E8-AAF8-1A256C44656E}"/>
                </a:ext>
              </a:extLst>
            </p:cNvPr>
            <p:cNvSpPr txBox="1">
              <a:spLocks/>
            </p:cNvSpPr>
            <p:nvPr/>
          </p:nvSpPr>
          <p:spPr bwMode="gray">
            <a:xfrm>
              <a:off x="4228507" y="3205212"/>
              <a:ext cx="1089741" cy="1982806"/>
            </a:xfrm>
            <a:prstGeom prst="rect">
              <a:avLst/>
            </a:prstGeom>
            <a:no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de-DE" sz="1400" dirty="0">
                  <a:solidFill>
                    <a:schemeClr val="bg1"/>
                  </a:solidFill>
                </a:rPr>
                <a:t>Blablacar</a:t>
              </a:r>
              <a:br>
                <a:rPr lang="de-DE" sz="1400" dirty="0">
                  <a:solidFill>
                    <a:schemeClr val="bg1"/>
                  </a:solidFill>
                </a:rPr>
              </a:br>
              <a:r>
                <a:rPr lang="de-DE" sz="1400" dirty="0">
                  <a:solidFill>
                    <a:schemeClr val="bg1"/>
                  </a:solidFill>
                </a:rPr>
                <a:t>nuride</a:t>
              </a:r>
              <a:br>
                <a:rPr lang="de-DE" sz="1400" dirty="0">
                  <a:solidFill>
                    <a:schemeClr val="bg1"/>
                  </a:solidFill>
                </a:rPr>
              </a:br>
              <a:r>
                <a:rPr lang="de-DE" sz="1400" dirty="0">
                  <a:solidFill>
                    <a:schemeClr val="bg1"/>
                  </a:solidFill>
                </a:rPr>
                <a:t>Car2Share</a:t>
              </a:r>
            </a:p>
          </p:txBody>
        </p:sp>
        <p:sp>
          <p:nvSpPr>
            <p:cNvPr id="30" name="Inhaltsplatzhalter 4">
              <a:extLst>
                <a:ext uri="{FF2B5EF4-FFF2-40B4-BE49-F238E27FC236}">
                  <a16:creationId xmlns:a16="http://schemas.microsoft.com/office/drawing/2014/main" id="{8B96B464-761B-47E9-97D6-789739F8A270}"/>
                </a:ext>
              </a:extLst>
            </p:cNvPr>
            <p:cNvSpPr txBox="1">
              <a:spLocks/>
            </p:cNvSpPr>
            <p:nvPr/>
          </p:nvSpPr>
          <p:spPr bwMode="gray">
            <a:xfrm>
              <a:off x="2999028" y="3205212"/>
              <a:ext cx="1089741" cy="1982806"/>
            </a:xfrm>
            <a:prstGeom prst="rect">
              <a:avLst/>
            </a:prstGeom>
            <a:no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de-DE" sz="1400" dirty="0">
                  <a:solidFill>
                    <a:schemeClr val="bg1"/>
                  </a:solidFill>
                </a:rPr>
                <a:t>Zipcar</a:t>
              </a:r>
              <a:br>
                <a:rPr lang="de-DE" sz="1400" dirty="0">
                  <a:solidFill>
                    <a:schemeClr val="bg1"/>
                  </a:solidFill>
                </a:rPr>
              </a:br>
              <a:r>
                <a:rPr lang="de-DE" sz="1400" dirty="0">
                  <a:solidFill>
                    <a:schemeClr val="bg1"/>
                  </a:solidFill>
                </a:rPr>
                <a:t>DriveNow</a:t>
              </a:r>
              <a:br>
                <a:rPr lang="de-DE" sz="1400" dirty="0">
                  <a:solidFill>
                    <a:schemeClr val="bg1"/>
                  </a:solidFill>
                </a:rPr>
              </a:br>
              <a:r>
                <a:rPr lang="de-DE" sz="1400" dirty="0">
                  <a:solidFill>
                    <a:schemeClr val="bg1"/>
                  </a:solidFill>
                </a:rPr>
                <a:t>mobility car sharing</a:t>
              </a:r>
            </a:p>
          </p:txBody>
        </p:sp>
        <p:sp>
          <p:nvSpPr>
            <p:cNvPr id="31" name="Inhaltsplatzhalter 4">
              <a:extLst>
                <a:ext uri="{FF2B5EF4-FFF2-40B4-BE49-F238E27FC236}">
                  <a16:creationId xmlns:a16="http://schemas.microsoft.com/office/drawing/2014/main" id="{A25AB0CD-996A-4238-A924-E9B8C49E7938}"/>
                </a:ext>
              </a:extLst>
            </p:cNvPr>
            <p:cNvSpPr txBox="1">
              <a:spLocks/>
            </p:cNvSpPr>
            <p:nvPr/>
          </p:nvSpPr>
          <p:spPr bwMode="gray">
            <a:xfrm>
              <a:off x="1769549" y="3205212"/>
              <a:ext cx="1089741" cy="1982806"/>
            </a:xfrm>
            <a:prstGeom prst="rect">
              <a:avLst/>
            </a:prstGeom>
            <a:noFill/>
          </p:spPr>
          <p:txBody>
            <a:bodyPr vert="horz" lIns="108000" tIns="108000" rIns="108000" bIns="10800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de-DE" sz="1400" dirty="0">
                  <a:solidFill>
                    <a:schemeClr val="bg1"/>
                  </a:solidFill>
                </a:rPr>
                <a:t>Avis</a:t>
              </a:r>
              <a:br>
                <a:rPr lang="de-DE" sz="1400" dirty="0">
                  <a:solidFill>
                    <a:schemeClr val="bg1"/>
                  </a:solidFill>
                </a:rPr>
              </a:br>
              <a:r>
                <a:rPr lang="de-DE" sz="1400" dirty="0">
                  <a:solidFill>
                    <a:schemeClr val="bg1"/>
                  </a:solidFill>
                </a:rPr>
                <a:t>Europcar</a:t>
              </a:r>
              <a:br>
                <a:rPr lang="de-DE" sz="1400" dirty="0">
                  <a:solidFill>
                    <a:schemeClr val="bg1"/>
                  </a:solidFill>
                </a:rPr>
              </a:br>
              <a:r>
                <a:rPr lang="de-DE" sz="1400" dirty="0">
                  <a:solidFill>
                    <a:schemeClr val="bg1"/>
                  </a:solidFill>
                </a:rPr>
                <a:t>Alamo</a:t>
              </a:r>
            </a:p>
          </p:txBody>
        </p:sp>
        <p:sp>
          <p:nvSpPr>
            <p:cNvPr id="11" name="Textplatzhalter 1">
              <a:extLst>
                <a:ext uri="{FF2B5EF4-FFF2-40B4-BE49-F238E27FC236}">
                  <a16:creationId xmlns:a16="http://schemas.microsoft.com/office/drawing/2014/main" id="{BA605A31-0F58-4DF7-9583-DA2FDC1901EF}"/>
                </a:ext>
              </a:extLst>
            </p:cNvPr>
            <p:cNvSpPr txBox="1">
              <a:spLocks/>
            </p:cNvSpPr>
            <p:nvPr/>
          </p:nvSpPr>
          <p:spPr bwMode="gray">
            <a:xfrm>
              <a:off x="540070" y="2807050"/>
              <a:ext cx="1022030" cy="219426"/>
            </a:xfrm>
            <a:prstGeom prst="rect">
              <a:avLst/>
            </a:prstGeom>
            <a:noFill/>
            <a:ln>
              <a:noFill/>
            </a:ln>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1600" dirty="0">
                  <a:ln w="6350">
                    <a:noFill/>
                  </a:ln>
                  <a:solidFill>
                    <a:schemeClr val="accent1">
                      <a:lumMod val="50000"/>
                    </a:schemeClr>
                  </a:solidFill>
                  <a:latin typeface="Bebas Neue" panose="020B0506020202020201" pitchFamily="34" charset="0"/>
                </a:rPr>
                <a:t>Autobesitz</a:t>
              </a:r>
            </a:p>
          </p:txBody>
        </p:sp>
        <p:cxnSp>
          <p:nvCxnSpPr>
            <p:cNvPr id="13" name="Gerader Verbinder 12">
              <a:extLst>
                <a:ext uri="{FF2B5EF4-FFF2-40B4-BE49-F238E27FC236}">
                  <a16:creationId xmlns:a16="http://schemas.microsoft.com/office/drawing/2014/main" id="{BE95BF2C-0122-4540-BC3F-76DB400EA3A0}"/>
                </a:ext>
              </a:extLst>
            </p:cNvPr>
            <p:cNvCxnSpPr>
              <a:cxnSpLocks/>
            </p:cNvCxnSpPr>
            <p:nvPr/>
          </p:nvCxnSpPr>
          <p:spPr bwMode="gray">
            <a:xfrm>
              <a:off x="644845" y="3201576"/>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8" name="Textplatzhalter 1">
              <a:extLst>
                <a:ext uri="{FF2B5EF4-FFF2-40B4-BE49-F238E27FC236}">
                  <a16:creationId xmlns:a16="http://schemas.microsoft.com/office/drawing/2014/main" id="{81128D62-DFB8-4A84-B21B-C82A1810078C}"/>
                </a:ext>
              </a:extLst>
            </p:cNvPr>
            <p:cNvSpPr txBox="1">
              <a:spLocks/>
            </p:cNvSpPr>
            <p:nvPr/>
          </p:nvSpPr>
          <p:spPr bwMode="gray">
            <a:xfrm>
              <a:off x="1769549" y="2807050"/>
              <a:ext cx="1022030" cy="219426"/>
            </a:xfrm>
            <a:prstGeom prst="rect">
              <a:avLst/>
            </a:prstGeom>
            <a:noFill/>
            <a:ln>
              <a:noFill/>
            </a:ln>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1600" dirty="0">
                  <a:ln w="6350">
                    <a:noFill/>
                  </a:ln>
                  <a:solidFill>
                    <a:schemeClr val="accent1">
                      <a:lumMod val="50000"/>
                    </a:schemeClr>
                  </a:solidFill>
                  <a:latin typeface="Bebas Neue" panose="020B0506020202020201" pitchFamily="34" charset="0"/>
                </a:rPr>
                <a:t>Auto-</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vermietung</a:t>
              </a:r>
            </a:p>
          </p:txBody>
        </p:sp>
        <p:cxnSp>
          <p:nvCxnSpPr>
            <p:cNvPr id="19" name="Gerader Verbinder 18">
              <a:extLst>
                <a:ext uri="{FF2B5EF4-FFF2-40B4-BE49-F238E27FC236}">
                  <a16:creationId xmlns:a16="http://schemas.microsoft.com/office/drawing/2014/main" id="{F8700F82-E827-4B8C-9D91-D20AC23920F5}"/>
                </a:ext>
              </a:extLst>
            </p:cNvPr>
            <p:cNvCxnSpPr>
              <a:cxnSpLocks/>
            </p:cNvCxnSpPr>
            <p:nvPr/>
          </p:nvCxnSpPr>
          <p:spPr bwMode="gray">
            <a:xfrm>
              <a:off x="1874324" y="3201576"/>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0" name="Textplatzhalter 1">
              <a:extLst>
                <a:ext uri="{FF2B5EF4-FFF2-40B4-BE49-F238E27FC236}">
                  <a16:creationId xmlns:a16="http://schemas.microsoft.com/office/drawing/2014/main" id="{6A89A2FD-82F2-40D3-869D-220143A94CB4}"/>
                </a:ext>
              </a:extLst>
            </p:cNvPr>
            <p:cNvSpPr txBox="1">
              <a:spLocks/>
            </p:cNvSpPr>
            <p:nvPr/>
          </p:nvSpPr>
          <p:spPr bwMode="gray">
            <a:xfrm>
              <a:off x="2999028" y="2807050"/>
              <a:ext cx="1022030" cy="219426"/>
            </a:xfrm>
            <a:prstGeom prst="rect">
              <a:avLst/>
            </a:prstGeom>
            <a:noFill/>
            <a:ln>
              <a:noFill/>
            </a:ln>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1600" dirty="0">
                  <a:ln w="6350">
                    <a:noFill/>
                  </a:ln>
                  <a:solidFill>
                    <a:schemeClr val="accent1">
                      <a:lumMod val="50000"/>
                    </a:schemeClr>
                  </a:solidFill>
                  <a:latin typeface="Bebas Neue" panose="020B0506020202020201" pitchFamily="34" charset="0"/>
                </a:rPr>
                <a:t>Teilen </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des Autos</a:t>
              </a:r>
            </a:p>
          </p:txBody>
        </p:sp>
        <p:cxnSp>
          <p:nvCxnSpPr>
            <p:cNvPr id="21" name="Gerader Verbinder 20">
              <a:extLst>
                <a:ext uri="{FF2B5EF4-FFF2-40B4-BE49-F238E27FC236}">
                  <a16:creationId xmlns:a16="http://schemas.microsoft.com/office/drawing/2014/main" id="{87A59857-CC0A-4679-A712-A45B14798BFB}"/>
                </a:ext>
              </a:extLst>
            </p:cNvPr>
            <p:cNvCxnSpPr>
              <a:cxnSpLocks/>
            </p:cNvCxnSpPr>
            <p:nvPr/>
          </p:nvCxnSpPr>
          <p:spPr bwMode="gray">
            <a:xfrm>
              <a:off x="3103803" y="3201576"/>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2" name="Textplatzhalter 1">
              <a:extLst>
                <a:ext uri="{FF2B5EF4-FFF2-40B4-BE49-F238E27FC236}">
                  <a16:creationId xmlns:a16="http://schemas.microsoft.com/office/drawing/2014/main" id="{55228937-9F13-4D2A-B25B-4DFED3A0D774}"/>
                </a:ext>
              </a:extLst>
            </p:cNvPr>
            <p:cNvSpPr txBox="1">
              <a:spLocks/>
            </p:cNvSpPr>
            <p:nvPr/>
          </p:nvSpPr>
          <p:spPr bwMode="gray">
            <a:xfrm>
              <a:off x="4228507" y="2807050"/>
              <a:ext cx="1022030" cy="219426"/>
            </a:xfrm>
            <a:prstGeom prst="rect">
              <a:avLst/>
            </a:prstGeom>
            <a:noFill/>
            <a:ln>
              <a:noFill/>
            </a:ln>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1600" dirty="0">
                  <a:ln w="6350">
                    <a:noFill/>
                  </a:ln>
                  <a:solidFill>
                    <a:schemeClr val="accent1">
                      <a:lumMod val="50000"/>
                    </a:schemeClr>
                  </a:solidFill>
                  <a:latin typeface="Bebas Neue" panose="020B0506020202020201" pitchFamily="34" charset="0"/>
                </a:rPr>
                <a:t>Teilen </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der Fahrten</a:t>
              </a:r>
            </a:p>
          </p:txBody>
        </p:sp>
        <p:cxnSp>
          <p:nvCxnSpPr>
            <p:cNvPr id="23" name="Gerader Verbinder 22">
              <a:extLst>
                <a:ext uri="{FF2B5EF4-FFF2-40B4-BE49-F238E27FC236}">
                  <a16:creationId xmlns:a16="http://schemas.microsoft.com/office/drawing/2014/main" id="{1BB6F8BB-A62B-47D3-B209-B38C671661F7}"/>
                </a:ext>
              </a:extLst>
            </p:cNvPr>
            <p:cNvCxnSpPr>
              <a:cxnSpLocks/>
            </p:cNvCxnSpPr>
            <p:nvPr/>
          </p:nvCxnSpPr>
          <p:spPr bwMode="gray">
            <a:xfrm>
              <a:off x="4333282" y="3201576"/>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4" name="Textplatzhalter 1">
              <a:extLst>
                <a:ext uri="{FF2B5EF4-FFF2-40B4-BE49-F238E27FC236}">
                  <a16:creationId xmlns:a16="http://schemas.microsoft.com/office/drawing/2014/main" id="{2638791D-1959-4EAA-92F2-51AC12500C75}"/>
                </a:ext>
              </a:extLst>
            </p:cNvPr>
            <p:cNvSpPr txBox="1">
              <a:spLocks/>
            </p:cNvSpPr>
            <p:nvPr/>
          </p:nvSpPr>
          <p:spPr bwMode="gray">
            <a:xfrm>
              <a:off x="5449078" y="2807050"/>
              <a:ext cx="1022030" cy="219426"/>
            </a:xfrm>
            <a:prstGeom prst="rect">
              <a:avLst/>
            </a:prstGeom>
            <a:noFill/>
            <a:ln>
              <a:noFill/>
            </a:ln>
          </p:spPr>
          <p:txBody>
            <a:bodyPr vert="horz" wrap="square" lIns="10800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80000"/>
                </a:lnSpc>
                <a:buNone/>
              </a:pPr>
              <a:r>
                <a:rPr lang="de-DE" sz="1600" dirty="0">
                  <a:ln w="6350">
                    <a:noFill/>
                  </a:ln>
                  <a:solidFill>
                    <a:schemeClr val="accent1">
                      <a:lumMod val="50000"/>
                    </a:schemeClr>
                  </a:solidFill>
                  <a:latin typeface="Bebas Neue" panose="020B0506020202020201" pitchFamily="34" charset="0"/>
                </a:rPr>
                <a:t>P2P auto-</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vermietung</a:t>
              </a:r>
            </a:p>
          </p:txBody>
        </p:sp>
        <p:cxnSp>
          <p:nvCxnSpPr>
            <p:cNvPr id="25" name="Gerader Verbinder 24">
              <a:extLst>
                <a:ext uri="{FF2B5EF4-FFF2-40B4-BE49-F238E27FC236}">
                  <a16:creationId xmlns:a16="http://schemas.microsoft.com/office/drawing/2014/main" id="{DC10E5CC-CE9B-4377-9B8B-EEF4C1CD3190}"/>
                </a:ext>
              </a:extLst>
            </p:cNvPr>
            <p:cNvCxnSpPr>
              <a:cxnSpLocks/>
            </p:cNvCxnSpPr>
            <p:nvPr/>
          </p:nvCxnSpPr>
          <p:spPr bwMode="gray">
            <a:xfrm>
              <a:off x="5553853" y="3201576"/>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7BC767A7-39C7-BF8D-5C33-D80AE2F78C0A}"/>
              </a:ext>
            </a:extLst>
          </p:cNvPr>
          <p:cNvGrpSpPr/>
          <p:nvPr/>
        </p:nvGrpSpPr>
        <p:grpSpPr bwMode="gray">
          <a:xfrm>
            <a:off x="5200117" y="6241200"/>
            <a:ext cx="1791767" cy="252000"/>
            <a:chOff x="10011075" y="6241200"/>
            <a:chExt cx="1791767" cy="252000"/>
          </a:xfrm>
        </p:grpSpPr>
        <p:sp>
          <p:nvSpPr>
            <p:cNvPr id="34" name="Fußzeile">
              <a:extLst>
                <a:ext uri="{FF2B5EF4-FFF2-40B4-BE49-F238E27FC236}">
                  <a16:creationId xmlns:a16="http://schemas.microsoft.com/office/drawing/2014/main" id="{B07E5CE9-171A-6293-5647-F641BEC0C71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35" name="ICON">
              <a:hlinkClick r:id="rId2" action="ppaction://hlinksldjump"/>
              <a:extLst>
                <a:ext uri="{FF2B5EF4-FFF2-40B4-BE49-F238E27FC236}">
                  <a16:creationId xmlns:a16="http://schemas.microsoft.com/office/drawing/2014/main" id="{D7395D08-F4B7-DCA7-E518-4ACF28BAD7C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3" name="Gruppieren 2">
            <a:extLst>
              <a:ext uri="{FF2B5EF4-FFF2-40B4-BE49-F238E27FC236}">
                <a16:creationId xmlns:a16="http://schemas.microsoft.com/office/drawing/2014/main" id="{346E724B-CD0A-8434-E8D6-6C2C2FE9B1D9}"/>
              </a:ext>
            </a:extLst>
          </p:cNvPr>
          <p:cNvGrpSpPr/>
          <p:nvPr/>
        </p:nvGrpSpPr>
        <p:grpSpPr bwMode="gray">
          <a:xfrm>
            <a:off x="540070" y="1512000"/>
            <a:ext cx="3416844" cy="1008000"/>
            <a:chOff x="540070" y="1872000"/>
            <a:chExt cx="3416844" cy="1008000"/>
          </a:xfrm>
        </p:grpSpPr>
        <p:sp>
          <p:nvSpPr>
            <p:cNvPr id="36" name="Inhaltsplatzhalter 25">
              <a:extLst>
                <a:ext uri="{FF2B5EF4-FFF2-40B4-BE49-F238E27FC236}">
                  <a16:creationId xmlns:a16="http://schemas.microsoft.com/office/drawing/2014/main" id="{272A975F-2542-8333-D278-891D124B95F2}"/>
                </a:ext>
              </a:extLst>
            </p:cNvPr>
            <p:cNvSpPr txBox="1">
              <a:spLocks/>
            </p:cNvSpPr>
            <p:nvPr/>
          </p:nvSpPr>
          <p:spPr bwMode="gray">
            <a:xfrm>
              <a:off x="540070" y="1872000"/>
              <a:ext cx="3416844" cy="72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a:t>
              </a:r>
              <a:r>
                <a:rPr lang="de-DE" sz="2400" dirty="0" err="1">
                  <a:ln w="6350">
                    <a:noFill/>
                  </a:ln>
                  <a:solidFill>
                    <a:schemeClr val="accent6"/>
                  </a:solidFill>
                  <a:latin typeface="Bebas Neue" panose="020B0506020202020201" pitchFamily="34" charset="0"/>
                </a:rPr>
                <a:t>Rent</a:t>
              </a:r>
              <a:r>
                <a:rPr lang="de-DE" sz="2400" dirty="0">
                  <a:ln w="6350">
                    <a:noFill/>
                  </a:ln>
                  <a:solidFill>
                    <a:schemeClr val="accent6"/>
                  </a:solidFill>
                  <a:latin typeface="Bebas Neue" panose="020B0506020202020201" pitchFamily="34" charset="0"/>
                </a:rPr>
                <a:t> Instead </a:t>
              </a:r>
              <a:r>
                <a:rPr lang="de-DE" sz="2400" dirty="0" err="1">
                  <a:ln w="6350">
                    <a:noFill/>
                  </a:ln>
                  <a:solidFill>
                    <a:schemeClr val="accent6"/>
                  </a:solidFill>
                  <a:latin typeface="Bebas Neue" panose="020B0506020202020201" pitchFamily="34" charset="0"/>
                </a:rPr>
                <a:t>of</a:t>
              </a:r>
              <a:r>
                <a:rPr lang="de-DE" sz="2400" dirty="0">
                  <a:ln w="6350">
                    <a:noFill/>
                  </a:ln>
                  <a:solidFill>
                    <a:schemeClr val="accent6"/>
                  </a:solidFill>
                  <a:latin typeface="Bebas Neue" panose="020B0506020202020201" pitchFamily="34" charset="0"/>
                </a:rPr>
                <a:t> Buy“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in der Automobilbranche</a:t>
              </a:r>
            </a:p>
          </p:txBody>
        </p:sp>
        <p:cxnSp>
          <p:nvCxnSpPr>
            <p:cNvPr id="37" name="Gerader Verbinder 36">
              <a:extLst>
                <a:ext uri="{FF2B5EF4-FFF2-40B4-BE49-F238E27FC236}">
                  <a16:creationId xmlns:a16="http://schemas.microsoft.com/office/drawing/2014/main" id="{E1770FA6-68A8-EFB8-48B5-A8F783AFB278}"/>
                </a:ext>
              </a:extLst>
            </p:cNvPr>
            <p:cNvCxnSpPr/>
            <p:nvPr/>
          </p:nvCxnSpPr>
          <p:spPr bwMode="gray">
            <a:xfrm>
              <a:off x="540070" y="288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pic>
        <p:nvPicPr>
          <p:cNvPr id="6" name="Grafik 5" descr="Ein Bild, das Text enthält.&#10;&#10;Automatisch generierte Beschreibung">
            <a:extLst>
              <a:ext uri="{FF2B5EF4-FFF2-40B4-BE49-F238E27FC236}">
                <a16:creationId xmlns:a16="http://schemas.microsoft.com/office/drawing/2014/main" id="{587DC081-82C6-3627-D6EE-4C8ADF35E6A3}"/>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22072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6699EFB3-8DF2-453B-A7B4-9EE2D4AFB275}"/>
              </a:ext>
            </a:extLst>
          </p:cNvPr>
          <p:cNvSpPr>
            <a:spLocks noGrp="1"/>
          </p:cNvSpPr>
          <p:nvPr>
            <p:ph sz="half" idx="1"/>
          </p:nvPr>
        </p:nvSpPr>
        <p:spPr bwMode="gray"/>
        <p:txBody>
          <a:bodyPr vert="horz" lIns="0" tIns="1980000" rIns="360000" bIns="0" rtlCol="0">
            <a:noAutofit/>
          </a:bodyPr>
          <a:lstStyle/>
          <a:p>
            <a:pPr marL="0" indent="0">
              <a:buNone/>
            </a:pPr>
            <a:r>
              <a:rPr lang="de-DE" sz="1600" dirty="0"/>
              <a:t>Das Kindermodeunternehmen </a:t>
            </a:r>
            <a:br>
              <a:rPr lang="de-DE" sz="1600" dirty="0"/>
            </a:br>
            <a:r>
              <a:rPr lang="de-DE" sz="1600" dirty="0"/>
              <a:t>bietet Eltern die Möglichkeit, Kinderkleidung für eine bestimmte Zeit zu mieten.</a:t>
            </a:r>
          </a:p>
        </p:txBody>
      </p:sp>
      <p:sp>
        <p:nvSpPr>
          <p:cNvPr id="4" name="Inhaltsplatzhalter 3">
            <a:extLst>
              <a:ext uri="{FF2B5EF4-FFF2-40B4-BE49-F238E27FC236}">
                <a16:creationId xmlns:a16="http://schemas.microsoft.com/office/drawing/2014/main" id="{DFBB48AA-4B51-464A-9A12-7CCB264ED1D5}"/>
              </a:ext>
            </a:extLst>
          </p:cNvPr>
          <p:cNvSpPr>
            <a:spLocks noGrp="1"/>
          </p:cNvSpPr>
          <p:nvPr>
            <p:ph sz="half" idx="14"/>
          </p:nvPr>
        </p:nvSpPr>
        <p:spPr bwMode="gray"/>
        <p:txBody>
          <a:bodyPr vert="horz" lIns="0" tIns="1980000" rIns="360000" bIns="0" rtlCol="0">
            <a:noAutofit/>
          </a:bodyPr>
          <a:lstStyle/>
          <a:p>
            <a:pPr marL="0" indent="0">
              <a:buNone/>
            </a:pPr>
            <a:r>
              <a:rPr lang="de-DE" sz="1600" dirty="0"/>
              <a:t>Einige technischen Produkte können bei MediaMarkt gemietet werden, sodass der Kunde keine Anschaffungskosten in voller Höhe tragen muss und außerdem vor Ausfällen geschützt ist.</a:t>
            </a:r>
          </a:p>
        </p:txBody>
      </p:sp>
      <p:pic>
        <p:nvPicPr>
          <p:cNvPr id="43" name="Bildplatzhalter 7">
            <a:extLst>
              <a:ext uri="{FF2B5EF4-FFF2-40B4-BE49-F238E27FC236}">
                <a16:creationId xmlns:a16="http://schemas.microsoft.com/office/drawing/2014/main" id="{AAB7E7C4-2503-DEF3-C5D5-80FA380B1475}"/>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Rent Instead of Buy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1" y="0"/>
            <a:ext cx="3956915"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unsere Kunden am Besitz des Produktes oder nur an der reinen Nutzung interessiert?</a:t>
            </a:r>
          </a:p>
          <a:p>
            <a:pPr>
              <a:lnSpc>
                <a:spcPct val="90000"/>
              </a:lnSpc>
              <a:spcAft>
                <a:spcPts val="1000"/>
              </a:spcAft>
            </a:pPr>
            <a:r>
              <a:rPr lang="de-DE" sz="1600" dirty="0">
                <a:solidFill>
                  <a:schemeClr val="bg1"/>
                </a:solidFill>
              </a:rPr>
              <a:t>Welche unserer Produkte lassen sich vermieten und wie können wir diese finanzieren?</a:t>
            </a:r>
          </a:p>
          <a:p>
            <a:pPr>
              <a:lnSpc>
                <a:spcPct val="90000"/>
              </a:lnSpc>
              <a:spcAft>
                <a:spcPts val="1000"/>
              </a:spcAft>
            </a:pPr>
            <a:r>
              <a:rPr lang="de-DE" sz="1600" dirty="0">
                <a:solidFill>
                  <a:schemeClr val="bg1"/>
                </a:solidFill>
              </a:rPr>
              <a:t>Wie können wir mit dem Modell einen Mehrwert für unsere Kunden generieren?</a:t>
            </a: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FA35F88E-D747-4A5D-861C-EB587E6AA624}"/>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Kilenda</a:t>
            </a:r>
          </a:p>
        </p:txBody>
      </p:sp>
      <p:cxnSp>
        <p:nvCxnSpPr>
          <p:cNvPr id="13" name="Gerader Verbinder 12">
            <a:extLst>
              <a:ext uri="{FF2B5EF4-FFF2-40B4-BE49-F238E27FC236}">
                <a16:creationId xmlns:a16="http://schemas.microsoft.com/office/drawing/2014/main" id="{B621C666-9C65-44D9-90D5-0B54469FF222}"/>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E7E32238-4123-4E8C-832A-57931DCA563A}"/>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MediaMarkt</a:t>
            </a:r>
          </a:p>
        </p:txBody>
      </p:sp>
      <p:cxnSp>
        <p:nvCxnSpPr>
          <p:cNvPr id="22" name="Gerader Verbinder 21">
            <a:extLst>
              <a:ext uri="{FF2B5EF4-FFF2-40B4-BE49-F238E27FC236}">
                <a16:creationId xmlns:a16="http://schemas.microsoft.com/office/drawing/2014/main" id="{F6907FDF-C57C-479E-8E90-999CA4E69105}"/>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5" name="Grafik 73">
            <a:extLst>
              <a:ext uri="{FF2B5EF4-FFF2-40B4-BE49-F238E27FC236}">
                <a16:creationId xmlns:a16="http://schemas.microsoft.com/office/drawing/2014/main" id="{E61FCFA3-BA8A-4418-9C90-23FD816BA033}"/>
              </a:ext>
            </a:extLst>
          </p:cNvPr>
          <p:cNvGrpSpPr>
            <a:grpSpLocks noChangeAspect="1"/>
          </p:cNvGrpSpPr>
          <p:nvPr/>
        </p:nvGrpSpPr>
        <p:grpSpPr bwMode="gray">
          <a:xfrm>
            <a:off x="540070" y="2051156"/>
            <a:ext cx="1080000" cy="360844"/>
            <a:chOff x="262180" y="1487670"/>
            <a:chExt cx="9135315" cy="3052248"/>
          </a:xfrm>
          <a:solidFill>
            <a:srgbClr val="F79781"/>
          </a:solidFill>
        </p:grpSpPr>
        <p:sp>
          <p:nvSpPr>
            <p:cNvPr id="76" name="Freihandform: Form 75">
              <a:extLst>
                <a:ext uri="{FF2B5EF4-FFF2-40B4-BE49-F238E27FC236}">
                  <a16:creationId xmlns:a16="http://schemas.microsoft.com/office/drawing/2014/main" id="{E38947B5-D35B-475B-A57D-15E155FF5A53}"/>
                </a:ext>
              </a:extLst>
            </p:cNvPr>
            <p:cNvSpPr/>
            <p:nvPr/>
          </p:nvSpPr>
          <p:spPr bwMode="gray">
            <a:xfrm>
              <a:off x="7866137" y="2169506"/>
              <a:ext cx="796666" cy="758836"/>
            </a:xfrm>
            <a:custGeom>
              <a:avLst/>
              <a:gdLst>
                <a:gd name="connsiteX0" fmla="*/ 781509 w 796666"/>
                <a:gd name="connsiteY0" fmla="*/ 454711 h 758836"/>
                <a:gd name="connsiteX1" fmla="*/ 523237 w 796666"/>
                <a:gd name="connsiteY1" fmla="*/ 338451 h 758836"/>
                <a:gd name="connsiteX2" fmla="*/ 484506 w 796666"/>
                <a:gd name="connsiteY2" fmla="*/ 278180 h 758836"/>
                <a:gd name="connsiteX3" fmla="*/ 493135 w 796666"/>
                <a:gd name="connsiteY3" fmla="*/ 19908 h 758836"/>
                <a:gd name="connsiteX4" fmla="*/ 475945 w 796666"/>
                <a:gd name="connsiteY4" fmla="*/ 15627 h 758836"/>
                <a:gd name="connsiteX5" fmla="*/ 364033 w 796666"/>
                <a:gd name="connsiteY5" fmla="*/ 256709 h 758836"/>
                <a:gd name="connsiteX6" fmla="*/ 299482 w 796666"/>
                <a:gd name="connsiteY6" fmla="*/ 295439 h 758836"/>
                <a:gd name="connsiteX7" fmla="*/ 19670 w 796666"/>
                <a:gd name="connsiteY7" fmla="*/ 278248 h 758836"/>
                <a:gd name="connsiteX8" fmla="*/ 15390 w 796666"/>
                <a:gd name="connsiteY8" fmla="*/ 291159 h 758836"/>
                <a:gd name="connsiteX9" fmla="*/ 269381 w 796666"/>
                <a:gd name="connsiteY9" fmla="*/ 403070 h 758836"/>
                <a:gd name="connsiteX10" fmla="*/ 308112 w 796666"/>
                <a:gd name="connsiteY10" fmla="*/ 463340 h 758836"/>
                <a:gd name="connsiteX11" fmla="*/ 286572 w 796666"/>
                <a:gd name="connsiteY11" fmla="*/ 738872 h 758836"/>
                <a:gd name="connsiteX12" fmla="*/ 303763 w 796666"/>
                <a:gd name="connsiteY12" fmla="*/ 743152 h 758836"/>
                <a:gd name="connsiteX13" fmla="*/ 424303 w 796666"/>
                <a:gd name="connsiteY13" fmla="*/ 502071 h 758836"/>
                <a:gd name="connsiteX14" fmla="*/ 488855 w 796666"/>
                <a:gd name="connsiteY14" fmla="*/ 463340 h 758836"/>
                <a:gd name="connsiteX15" fmla="*/ 768667 w 796666"/>
                <a:gd name="connsiteY15" fmla="*/ 471970 h 758836"/>
                <a:gd name="connsiteX16" fmla="*/ 781577 w 796666"/>
                <a:gd name="connsiteY16" fmla="*/ 454779 h 758836"/>
                <a:gd name="connsiteX17" fmla="*/ 781577 w 796666"/>
                <a:gd name="connsiteY17" fmla="*/ 454779 h 758836"/>
                <a:gd name="connsiteX18" fmla="*/ 454337 w 796666"/>
                <a:gd name="connsiteY18" fmla="*/ 394440 h 758836"/>
                <a:gd name="connsiteX19" fmla="*/ 385437 w 796666"/>
                <a:gd name="connsiteY19" fmla="*/ 428890 h 758836"/>
                <a:gd name="connsiteX20" fmla="*/ 350987 w 796666"/>
                <a:gd name="connsiteY20" fmla="*/ 359991 h 758836"/>
                <a:gd name="connsiteX21" fmla="*/ 419887 w 796666"/>
                <a:gd name="connsiteY21" fmla="*/ 325541 h 758836"/>
                <a:gd name="connsiteX22" fmla="*/ 454337 w 796666"/>
                <a:gd name="connsiteY22" fmla="*/ 394440 h 758836"/>
                <a:gd name="connsiteX23" fmla="*/ 454337 w 796666"/>
                <a:gd name="connsiteY23" fmla="*/ 394440 h 75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96666" h="758836">
                  <a:moveTo>
                    <a:pt x="781509" y="454711"/>
                  </a:moveTo>
                  <a:lnTo>
                    <a:pt x="523237" y="338451"/>
                  </a:lnTo>
                  <a:cubicBezTo>
                    <a:pt x="501697" y="329821"/>
                    <a:pt x="484506" y="299720"/>
                    <a:pt x="484506" y="278180"/>
                  </a:cubicBezTo>
                  <a:lnTo>
                    <a:pt x="493135" y="19908"/>
                  </a:lnTo>
                  <a:cubicBezTo>
                    <a:pt x="493135" y="-5912"/>
                    <a:pt x="484506" y="-5912"/>
                    <a:pt x="475945" y="15627"/>
                  </a:cubicBezTo>
                  <a:lnTo>
                    <a:pt x="364033" y="256709"/>
                  </a:lnTo>
                  <a:cubicBezTo>
                    <a:pt x="355403" y="278248"/>
                    <a:pt x="325303" y="295439"/>
                    <a:pt x="299482" y="295439"/>
                  </a:cubicBezTo>
                  <a:lnTo>
                    <a:pt x="19670" y="278248"/>
                  </a:lnTo>
                  <a:cubicBezTo>
                    <a:pt x="-6150" y="278248"/>
                    <a:pt x="-6150" y="282529"/>
                    <a:pt x="15390" y="291159"/>
                  </a:cubicBezTo>
                  <a:lnTo>
                    <a:pt x="269381" y="403070"/>
                  </a:lnTo>
                  <a:cubicBezTo>
                    <a:pt x="290920" y="411699"/>
                    <a:pt x="308112" y="441801"/>
                    <a:pt x="308112" y="463340"/>
                  </a:cubicBezTo>
                  <a:lnTo>
                    <a:pt x="286572" y="738872"/>
                  </a:lnTo>
                  <a:cubicBezTo>
                    <a:pt x="286572" y="764692"/>
                    <a:pt x="290852" y="764692"/>
                    <a:pt x="303763" y="743152"/>
                  </a:cubicBezTo>
                  <a:lnTo>
                    <a:pt x="424303" y="502071"/>
                  </a:lnTo>
                  <a:cubicBezTo>
                    <a:pt x="432933" y="480531"/>
                    <a:pt x="463035" y="463340"/>
                    <a:pt x="488855" y="463340"/>
                  </a:cubicBezTo>
                  <a:lnTo>
                    <a:pt x="768667" y="471970"/>
                  </a:lnTo>
                  <a:cubicBezTo>
                    <a:pt x="803117" y="476250"/>
                    <a:pt x="803117" y="467689"/>
                    <a:pt x="781577" y="454779"/>
                  </a:cubicBezTo>
                  <a:lnTo>
                    <a:pt x="781577" y="454779"/>
                  </a:lnTo>
                  <a:close/>
                  <a:moveTo>
                    <a:pt x="454337" y="394440"/>
                  </a:moveTo>
                  <a:cubicBezTo>
                    <a:pt x="445707" y="424542"/>
                    <a:pt x="415607" y="437520"/>
                    <a:pt x="385437" y="428890"/>
                  </a:cubicBezTo>
                  <a:cubicBezTo>
                    <a:pt x="355336" y="420261"/>
                    <a:pt x="342358" y="390160"/>
                    <a:pt x="350987" y="359991"/>
                  </a:cubicBezTo>
                  <a:cubicBezTo>
                    <a:pt x="359617" y="329821"/>
                    <a:pt x="389718" y="316911"/>
                    <a:pt x="419887" y="325541"/>
                  </a:cubicBezTo>
                  <a:cubicBezTo>
                    <a:pt x="445707" y="334170"/>
                    <a:pt x="462967" y="364271"/>
                    <a:pt x="454337" y="394440"/>
                  </a:cubicBezTo>
                  <a:lnTo>
                    <a:pt x="454337" y="394440"/>
                  </a:lnTo>
                  <a:close/>
                </a:path>
              </a:pathLst>
            </a:custGeom>
            <a:solidFill>
              <a:srgbClr val="F79781"/>
            </a:solidFill>
            <a:ln w="6795" cap="flat">
              <a:noFill/>
              <a:prstDash val="solid"/>
              <a:miter/>
            </a:ln>
          </p:spPr>
          <p:txBody>
            <a:bodyPr rtlCol="0" anchor="ctr"/>
            <a:lstStyle/>
            <a:p>
              <a:endParaRPr lang="de-DE" dirty="0"/>
            </a:p>
          </p:txBody>
        </p:sp>
        <p:sp>
          <p:nvSpPr>
            <p:cNvPr id="77" name="Freihandform: Form 76">
              <a:extLst>
                <a:ext uri="{FF2B5EF4-FFF2-40B4-BE49-F238E27FC236}">
                  <a16:creationId xmlns:a16="http://schemas.microsoft.com/office/drawing/2014/main" id="{20A77E59-04B8-4BFD-A4A8-438BD9057DC2}"/>
                </a:ext>
              </a:extLst>
            </p:cNvPr>
            <p:cNvSpPr/>
            <p:nvPr/>
          </p:nvSpPr>
          <p:spPr bwMode="gray">
            <a:xfrm>
              <a:off x="8336138" y="2690869"/>
              <a:ext cx="89022" cy="102989"/>
            </a:xfrm>
            <a:custGeom>
              <a:avLst/>
              <a:gdLst>
                <a:gd name="connsiteX0" fmla="*/ 18782 w 89022"/>
                <a:gd name="connsiteY0" fmla="*/ 66791 h 102989"/>
                <a:gd name="connsiteX1" fmla="*/ 61862 w 89022"/>
                <a:gd name="connsiteY1" fmla="*/ 96892 h 102989"/>
                <a:gd name="connsiteX2" fmla="*/ 87682 w 89022"/>
                <a:gd name="connsiteY2" fmla="*/ 79701 h 102989"/>
                <a:gd name="connsiteX3" fmla="*/ 74772 w 89022"/>
                <a:gd name="connsiteY3" fmla="*/ 32341 h 102989"/>
                <a:gd name="connsiteX4" fmla="*/ 44670 w 89022"/>
                <a:gd name="connsiteY4" fmla="*/ 2240 h 102989"/>
                <a:gd name="connsiteX5" fmla="*/ 5940 w 89022"/>
                <a:gd name="connsiteY5" fmla="*/ 28060 h 102989"/>
                <a:gd name="connsiteX6" fmla="*/ 18850 w 89022"/>
                <a:gd name="connsiteY6" fmla="*/ 66791 h 102989"/>
                <a:gd name="connsiteX7" fmla="*/ 18850 w 89022"/>
                <a:gd name="connsiteY7" fmla="*/ 66791 h 10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22" h="102989">
                  <a:moveTo>
                    <a:pt x="18782" y="66791"/>
                  </a:moveTo>
                  <a:lnTo>
                    <a:pt x="61862" y="96892"/>
                  </a:lnTo>
                  <a:cubicBezTo>
                    <a:pt x="83401" y="109802"/>
                    <a:pt x="91962" y="101173"/>
                    <a:pt x="87682" y="79701"/>
                  </a:cubicBezTo>
                  <a:lnTo>
                    <a:pt x="74772" y="32341"/>
                  </a:lnTo>
                  <a:cubicBezTo>
                    <a:pt x="70491" y="10801"/>
                    <a:pt x="57581" y="-6390"/>
                    <a:pt x="44670" y="2240"/>
                  </a:cubicBezTo>
                  <a:cubicBezTo>
                    <a:pt x="36041" y="10869"/>
                    <a:pt x="18850" y="19431"/>
                    <a:pt x="5940" y="28060"/>
                  </a:cubicBezTo>
                  <a:cubicBezTo>
                    <a:pt x="-6970" y="32341"/>
                    <a:pt x="1659" y="49600"/>
                    <a:pt x="18850" y="66791"/>
                  </a:cubicBezTo>
                  <a:lnTo>
                    <a:pt x="18850" y="66791"/>
                  </a:lnTo>
                  <a:close/>
                </a:path>
              </a:pathLst>
            </a:custGeom>
            <a:solidFill>
              <a:srgbClr val="F79781"/>
            </a:solidFill>
            <a:ln w="6795" cap="flat">
              <a:noFill/>
              <a:prstDash val="solid"/>
              <a:miter/>
            </a:ln>
          </p:spPr>
          <p:txBody>
            <a:bodyPr rtlCol="0" anchor="ctr"/>
            <a:lstStyle/>
            <a:p>
              <a:endParaRPr lang="de-DE" dirty="0"/>
            </a:p>
          </p:txBody>
        </p:sp>
        <p:sp>
          <p:nvSpPr>
            <p:cNvPr id="78" name="Freihandform: Form 77">
              <a:extLst>
                <a:ext uri="{FF2B5EF4-FFF2-40B4-BE49-F238E27FC236}">
                  <a16:creationId xmlns:a16="http://schemas.microsoft.com/office/drawing/2014/main" id="{FB3C29BC-0CD5-41EA-B184-0B0288E15CC0}"/>
                </a:ext>
              </a:extLst>
            </p:cNvPr>
            <p:cNvSpPr/>
            <p:nvPr/>
          </p:nvSpPr>
          <p:spPr bwMode="gray">
            <a:xfrm>
              <a:off x="8414803" y="2375496"/>
              <a:ext cx="118607" cy="88515"/>
            </a:xfrm>
            <a:custGeom>
              <a:avLst/>
              <a:gdLst>
                <a:gd name="connsiteX0" fmla="*/ 60655 w 118607"/>
                <a:gd name="connsiteY0" fmla="*/ 67914 h 88515"/>
                <a:gd name="connsiteX1" fmla="*/ 108015 w 118607"/>
                <a:gd name="connsiteY1" fmla="*/ 20554 h 88515"/>
                <a:gd name="connsiteX2" fmla="*/ 95104 w 118607"/>
                <a:gd name="connsiteY2" fmla="*/ 3363 h 88515"/>
                <a:gd name="connsiteX3" fmla="*/ 34834 w 118607"/>
                <a:gd name="connsiteY3" fmla="*/ 24903 h 88515"/>
                <a:gd name="connsiteX4" fmla="*/ 384 w 118607"/>
                <a:gd name="connsiteY4" fmla="*/ 55004 h 88515"/>
                <a:gd name="connsiteX5" fmla="*/ 21924 w 118607"/>
                <a:gd name="connsiteY5" fmla="*/ 85105 h 88515"/>
                <a:gd name="connsiteX6" fmla="*/ 60655 w 118607"/>
                <a:gd name="connsiteY6" fmla="*/ 67914 h 88515"/>
                <a:gd name="connsiteX7" fmla="*/ 60655 w 118607"/>
                <a:gd name="connsiteY7" fmla="*/ 67914 h 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07" h="88515">
                  <a:moveTo>
                    <a:pt x="60655" y="67914"/>
                  </a:moveTo>
                  <a:lnTo>
                    <a:pt x="108015" y="20554"/>
                  </a:lnTo>
                  <a:cubicBezTo>
                    <a:pt x="125206" y="3363"/>
                    <a:pt x="120925" y="-5267"/>
                    <a:pt x="95104" y="3363"/>
                  </a:cubicBezTo>
                  <a:lnTo>
                    <a:pt x="34834" y="24903"/>
                  </a:lnTo>
                  <a:cubicBezTo>
                    <a:pt x="13294" y="33532"/>
                    <a:pt x="-3896" y="46442"/>
                    <a:pt x="384" y="55004"/>
                  </a:cubicBezTo>
                  <a:cubicBezTo>
                    <a:pt x="4664" y="63633"/>
                    <a:pt x="13294" y="76543"/>
                    <a:pt x="21924" y="85105"/>
                  </a:cubicBezTo>
                  <a:cubicBezTo>
                    <a:pt x="26204" y="93734"/>
                    <a:pt x="47744" y="85105"/>
                    <a:pt x="60655" y="67914"/>
                  </a:cubicBezTo>
                  <a:lnTo>
                    <a:pt x="60655" y="67914"/>
                  </a:lnTo>
                  <a:close/>
                </a:path>
              </a:pathLst>
            </a:custGeom>
            <a:solidFill>
              <a:srgbClr val="F79781"/>
            </a:solidFill>
            <a:ln w="6795" cap="flat">
              <a:noFill/>
              <a:prstDash val="solid"/>
              <a:miter/>
            </a:ln>
          </p:spPr>
          <p:txBody>
            <a:bodyPr rtlCol="0" anchor="ctr"/>
            <a:lstStyle/>
            <a:p>
              <a:endParaRPr lang="de-DE" dirty="0"/>
            </a:p>
          </p:txBody>
        </p:sp>
        <p:sp>
          <p:nvSpPr>
            <p:cNvPr id="79" name="Freihandform: Form 78">
              <a:extLst>
                <a:ext uri="{FF2B5EF4-FFF2-40B4-BE49-F238E27FC236}">
                  <a16:creationId xmlns:a16="http://schemas.microsoft.com/office/drawing/2014/main" id="{08ACB509-82BC-4914-91E9-0B7981483BA0}"/>
                </a:ext>
              </a:extLst>
            </p:cNvPr>
            <p:cNvSpPr/>
            <p:nvPr/>
          </p:nvSpPr>
          <p:spPr bwMode="gray">
            <a:xfrm>
              <a:off x="8104410" y="2295360"/>
              <a:ext cx="90147" cy="102989"/>
            </a:xfrm>
            <a:custGeom>
              <a:avLst/>
              <a:gdLst>
                <a:gd name="connsiteX0" fmla="*/ 43887 w 90147"/>
                <a:gd name="connsiteY0" fmla="*/ 100693 h 102989"/>
                <a:gd name="connsiteX1" fmla="*/ 82617 w 90147"/>
                <a:gd name="connsiteY1" fmla="*/ 74872 h 102989"/>
                <a:gd name="connsiteX2" fmla="*/ 69707 w 90147"/>
                <a:gd name="connsiteY2" fmla="*/ 36142 h 102989"/>
                <a:gd name="connsiteX3" fmla="*/ 26628 w 90147"/>
                <a:gd name="connsiteY3" fmla="*/ 6041 h 102989"/>
                <a:gd name="connsiteX4" fmla="*/ 807 w 90147"/>
                <a:gd name="connsiteY4" fmla="*/ 23232 h 102989"/>
                <a:gd name="connsiteX5" fmla="*/ 13718 w 90147"/>
                <a:gd name="connsiteY5" fmla="*/ 70592 h 102989"/>
                <a:gd name="connsiteX6" fmla="*/ 43819 w 90147"/>
                <a:gd name="connsiteY6" fmla="*/ 100693 h 102989"/>
                <a:gd name="connsiteX7" fmla="*/ 43819 w 90147"/>
                <a:gd name="connsiteY7" fmla="*/ 100693 h 10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147" h="102989">
                  <a:moveTo>
                    <a:pt x="43887" y="100693"/>
                  </a:moveTo>
                  <a:cubicBezTo>
                    <a:pt x="52517" y="92063"/>
                    <a:pt x="69707" y="83502"/>
                    <a:pt x="82617" y="74872"/>
                  </a:cubicBezTo>
                  <a:cubicBezTo>
                    <a:pt x="95528" y="66243"/>
                    <a:pt x="91247" y="49052"/>
                    <a:pt x="69707" y="36142"/>
                  </a:cubicBezTo>
                  <a:lnTo>
                    <a:pt x="26628" y="6041"/>
                  </a:lnTo>
                  <a:cubicBezTo>
                    <a:pt x="5088" y="-6870"/>
                    <a:pt x="-3474" y="1760"/>
                    <a:pt x="807" y="23232"/>
                  </a:cubicBezTo>
                  <a:lnTo>
                    <a:pt x="13718" y="70592"/>
                  </a:lnTo>
                  <a:cubicBezTo>
                    <a:pt x="22347" y="92131"/>
                    <a:pt x="35258" y="109322"/>
                    <a:pt x="43819" y="100693"/>
                  </a:cubicBezTo>
                  <a:lnTo>
                    <a:pt x="43819" y="100693"/>
                  </a:lnTo>
                  <a:close/>
                </a:path>
              </a:pathLst>
            </a:custGeom>
            <a:solidFill>
              <a:srgbClr val="F79781"/>
            </a:solidFill>
            <a:ln w="6795" cap="flat">
              <a:noFill/>
              <a:prstDash val="solid"/>
              <a:miter/>
            </a:ln>
          </p:spPr>
          <p:txBody>
            <a:bodyPr rtlCol="0" anchor="ctr"/>
            <a:lstStyle/>
            <a:p>
              <a:endParaRPr lang="de-DE" dirty="0"/>
            </a:p>
          </p:txBody>
        </p:sp>
        <p:sp>
          <p:nvSpPr>
            <p:cNvPr id="80" name="Freihandform: Form 79">
              <a:extLst>
                <a:ext uri="{FF2B5EF4-FFF2-40B4-BE49-F238E27FC236}">
                  <a16:creationId xmlns:a16="http://schemas.microsoft.com/office/drawing/2014/main" id="{212B629C-AFEB-4A7C-A135-5CF0BAFB19A6}"/>
                </a:ext>
              </a:extLst>
            </p:cNvPr>
            <p:cNvSpPr/>
            <p:nvPr/>
          </p:nvSpPr>
          <p:spPr bwMode="gray">
            <a:xfrm>
              <a:off x="8000509" y="2624432"/>
              <a:ext cx="118606" cy="89290"/>
            </a:xfrm>
            <a:custGeom>
              <a:avLst/>
              <a:gdLst>
                <a:gd name="connsiteX0" fmla="*/ 83240 w 118606"/>
                <a:gd name="connsiteY0" fmla="*/ 64331 h 89290"/>
                <a:gd name="connsiteX1" fmla="*/ 117690 w 118606"/>
                <a:gd name="connsiteY1" fmla="*/ 34230 h 89290"/>
                <a:gd name="connsiteX2" fmla="*/ 96151 w 118606"/>
                <a:gd name="connsiteY2" fmla="*/ 4129 h 89290"/>
                <a:gd name="connsiteX3" fmla="*/ 57419 w 118606"/>
                <a:gd name="connsiteY3" fmla="*/ 21320 h 89290"/>
                <a:gd name="connsiteX4" fmla="*/ 10059 w 118606"/>
                <a:gd name="connsiteY4" fmla="*/ 68680 h 89290"/>
                <a:gd name="connsiteX5" fmla="*/ 22970 w 118606"/>
                <a:gd name="connsiteY5" fmla="*/ 85871 h 89290"/>
                <a:gd name="connsiteX6" fmla="*/ 83240 w 118606"/>
                <a:gd name="connsiteY6" fmla="*/ 64331 h 8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06" h="89290">
                  <a:moveTo>
                    <a:pt x="83240" y="64331"/>
                  </a:moveTo>
                  <a:cubicBezTo>
                    <a:pt x="104779" y="55702"/>
                    <a:pt x="121970" y="42792"/>
                    <a:pt x="117690" y="34230"/>
                  </a:cubicBezTo>
                  <a:cubicBezTo>
                    <a:pt x="113409" y="25601"/>
                    <a:pt x="104779" y="12691"/>
                    <a:pt x="96151" y="4129"/>
                  </a:cubicBezTo>
                  <a:cubicBezTo>
                    <a:pt x="91870" y="-4500"/>
                    <a:pt x="70330" y="-152"/>
                    <a:pt x="57419" y="21320"/>
                  </a:cubicBezTo>
                  <a:lnTo>
                    <a:pt x="10059" y="68680"/>
                  </a:lnTo>
                  <a:cubicBezTo>
                    <a:pt x="-7132" y="85871"/>
                    <a:pt x="-2851" y="94501"/>
                    <a:pt x="22970" y="85871"/>
                  </a:cubicBezTo>
                  <a:lnTo>
                    <a:pt x="83240" y="64331"/>
                  </a:lnTo>
                  <a:close/>
                </a:path>
              </a:pathLst>
            </a:custGeom>
            <a:solidFill>
              <a:srgbClr val="F79781"/>
            </a:solidFill>
            <a:ln w="6795" cap="flat">
              <a:noFill/>
              <a:prstDash val="solid"/>
              <a:miter/>
            </a:ln>
          </p:spPr>
          <p:txBody>
            <a:bodyPr rtlCol="0" anchor="ctr"/>
            <a:lstStyle/>
            <a:p>
              <a:endParaRPr lang="de-DE" dirty="0"/>
            </a:p>
          </p:txBody>
        </p:sp>
        <p:sp>
          <p:nvSpPr>
            <p:cNvPr id="81" name="Freihandform: Form 80">
              <a:extLst>
                <a:ext uri="{FF2B5EF4-FFF2-40B4-BE49-F238E27FC236}">
                  <a16:creationId xmlns:a16="http://schemas.microsoft.com/office/drawing/2014/main" id="{E5493129-3D24-4DC1-9013-8B87FAAEA783}"/>
                </a:ext>
              </a:extLst>
            </p:cNvPr>
            <p:cNvSpPr/>
            <p:nvPr/>
          </p:nvSpPr>
          <p:spPr bwMode="gray">
            <a:xfrm>
              <a:off x="3499384" y="3063396"/>
              <a:ext cx="1119248" cy="1299991"/>
            </a:xfrm>
            <a:custGeom>
              <a:avLst/>
              <a:gdLst>
                <a:gd name="connsiteX0" fmla="*/ 1071709 w 1119248"/>
                <a:gd name="connsiteY0" fmla="*/ 736015 h 1299991"/>
                <a:gd name="connsiteX1" fmla="*/ 1075990 w 1119248"/>
                <a:gd name="connsiteY1" fmla="*/ 641295 h 1299991"/>
                <a:gd name="connsiteX2" fmla="*/ 1080270 w 1119248"/>
                <a:gd name="connsiteY2" fmla="*/ 516473 h 1299991"/>
                <a:gd name="connsiteX3" fmla="*/ 1058731 w 1119248"/>
                <a:gd name="connsiteY3" fmla="*/ 361482 h 1299991"/>
                <a:gd name="connsiteX4" fmla="*/ 968359 w 1119248"/>
                <a:gd name="connsiteY4" fmla="*/ 193582 h 1299991"/>
                <a:gd name="connsiteX5" fmla="*/ 890898 w 1119248"/>
                <a:gd name="connsiteY5" fmla="*/ 94581 h 1299991"/>
                <a:gd name="connsiteX6" fmla="*/ 787548 w 1119248"/>
                <a:gd name="connsiteY6" fmla="*/ 30030 h 1299991"/>
                <a:gd name="connsiteX7" fmla="*/ 770357 w 1119248"/>
                <a:gd name="connsiteY7" fmla="*/ 12838 h 1299991"/>
                <a:gd name="connsiteX8" fmla="*/ 766076 w 1119248"/>
                <a:gd name="connsiteY8" fmla="*/ 8558 h 1299991"/>
                <a:gd name="connsiteX9" fmla="*/ 714435 w 1119248"/>
                <a:gd name="connsiteY9" fmla="*/ -72 h 1299991"/>
                <a:gd name="connsiteX10" fmla="*/ 701525 w 1119248"/>
                <a:gd name="connsiteY10" fmla="*/ 4209 h 1299991"/>
                <a:gd name="connsiteX11" fmla="*/ 490613 w 1119248"/>
                <a:gd name="connsiteY11" fmla="*/ 189301 h 1299991"/>
                <a:gd name="connsiteX12" fmla="*/ 352881 w 1119248"/>
                <a:gd name="connsiteY12" fmla="*/ 417472 h 1299991"/>
                <a:gd name="connsiteX13" fmla="*/ 283981 w 1119248"/>
                <a:gd name="connsiteY13" fmla="*/ 520822 h 1299991"/>
                <a:gd name="connsiteX14" fmla="*/ 245251 w 1119248"/>
                <a:gd name="connsiteY14" fmla="*/ 572463 h 1299991"/>
                <a:gd name="connsiteX15" fmla="*/ 232341 w 1119248"/>
                <a:gd name="connsiteY15" fmla="*/ 417472 h 1299991"/>
                <a:gd name="connsiteX16" fmla="*/ 159160 w 1119248"/>
                <a:gd name="connsiteY16" fmla="*/ 42940 h 1299991"/>
                <a:gd name="connsiteX17" fmla="*/ 141969 w 1119248"/>
                <a:gd name="connsiteY17" fmla="*/ 30030 h 1299991"/>
                <a:gd name="connsiteX18" fmla="*/ 120429 w 1119248"/>
                <a:gd name="connsiteY18" fmla="*/ 34310 h 1299991"/>
                <a:gd name="connsiteX19" fmla="*/ 21428 w 1119248"/>
                <a:gd name="connsiteY19" fmla="*/ 172042 h 1299991"/>
                <a:gd name="connsiteX20" fmla="*/ -111 w 1119248"/>
                <a:gd name="connsiteY20" fmla="*/ 348572 h 1299991"/>
                <a:gd name="connsiteX21" fmla="*/ 12799 w 1119248"/>
                <a:gd name="connsiteY21" fmla="*/ 507844 h 1299991"/>
                <a:gd name="connsiteX22" fmla="*/ 25709 w 1119248"/>
                <a:gd name="connsiteY22" fmla="*/ 658485 h 1299991"/>
                <a:gd name="connsiteX23" fmla="*/ 21428 w 1119248"/>
                <a:gd name="connsiteY23" fmla="*/ 744576 h 1299991"/>
                <a:gd name="connsiteX24" fmla="*/ 17148 w 1119248"/>
                <a:gd name="connsiteY24" fmla="*/ 843577 h 1299991"/>
                <a:gd name="connsiteX25" fmla="*/ 51597 w 1119248"/>
                <a:gd name="connsiteY25" fmla="*/ 1080378 h 1299991"/>
                <a:gd name="connsiteX26" fmla="*/ 223779 w 1119248"/>
                <a:gd name="connsiteY26" fmla="*/ 1218110 h 1299991"/>
                <a:gd name="connsiteX27" fmla="*/ 249600 w 1119248"/>
                <a:gd name="connsiteY27" fmla="*/ 1196570 h 1299991"/>
                <a:gd name="connsiteX28" fmla="*/ 426130 w 1119248"/>
                <a:gd name="connsiteY28" fmla="*/ 688587 h 1299991"/>
                <a:gd name="connsiteX29" fmla="*/ 736111 w 1119248"/>
                <a:gd name="connsiteY29" fmla="*/ 305425 h 1299991"/>
                <a:gd name="connsiteX30" fmla="*/ 848022 w 1119248"/>
                <a:gd name="connsiteY30" fmla="*/ 774678 h 1299991"/>
                <a:gd name="connsiteX31" fmla="*/ 994383 w 1119248"/>
                <a:gd name="connsiteY31" fmla="*/ 1291290 h 1299991"/>
                <a:gd name="connsiteX32" fmla="*/ 1011575 w 1119248"/>
                <a:gd name="connsiteY32" fmla="*/ 1299920 h 1299991"/>
                <a:gd name="connsiteX33" fmla="*/ 1028765 w 1119248"/>
                <a:gd name="connsiteY33" fmla="*/ 1291290 h 1299991"/>
                <a:gd name="connsiteX34" fmla="*/ 1119137 w 1119248"/>
                <a:gd name="connsiteY34" fmla="*/ 1084659 h 1299991"/>
                <a:gd name="connsiteX35" fmla="*/ 1084687 w 1119248"/>
                <a:gd name="connsiteY35" fmla="*/ 860836 h 1299991"/>
                <a:gd name="connsiteX36" fmla="*/ 1071777 w 1119248"/>
                <a:gd name="connsiteY36" fmla="*/ 736015 h 1299991"/>
                <a:gd name="connsiteX37" fmla="*/ 1071777 w 1119248"/>
                <a:gd name="connsiteY37" fmla="*/ 736015 h 12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9248" h="1299991">
                  <a:moveTo>
                    <a:pt x="1071709" y="736015"/>
                  </a:moveTo>
                  <a:cubicBezTo>
                    <a:pt x="1071709" y="727385"/>
                    <a:pt x="1071709" y="697284"/>
                    <a:pt x="1075990" y="641295"/>
                  </a:cubicBezTo>
                  <a:cubicBezTo>
                    <a:pt x="1080270" y="589654"/>
                    <a:pt x="1080270" y="546574"/>
                    <a:pt x="1080270" y="516473"/>
                  </a:cubicBezTo>
                  <a:cubicBezTo>
                    <a:pt x="1080270" y="460484"/>
                    <a:pt x="1071641" y="408843"/>
                    <a:pt x="1058731" y="361482"/>
                  </a:cubicBezTo>
                  <a:cubicBezTo>
                    <a:pt x="1041540" y="314122"/>
                    <a:pt x="1011371" y="258133"/>
                    <a:pt x="968359" y="193582"/>
                  </a:cubicBezTo>
                  <a:cubicBezTo>
                    <a:pt x="938258" y="150502"/>
                    <a:pt x="912369" y="120401"/>
                    <a:pt x="890898" y="94581"/>
                  </a:cubicBezTo>
                  <a:cubicBezTo>
                    <a:pt x="856448" y="60131"/>
                    <a:pt x="821998" y="38591"/>
                    <a:pt x="787548" y="30030"/>
                  </a:cubicBezTo>
                  <a:cubicBezTo>
                    <a:pt x="783267" y="25749"/>
                    <a:pt x="774638" y="17119"/>
                    <a:pt x="770357" y="12838"/>
                  </a:cubicBezTo>
                  <a:lnTo>
                    <a:pt x="766076" y="8558"/>
                  </a:lnTo>
                  <a:cubicBezTo>
                    <a:pt x="757447" y="-72"/>
                    <a:pt x="740256" y="-72"/>
                    <a:pt x="714435" y="-72"/>
                  </a:cubicBezTo>
                  <a:cubicBezTo>
                    <a:pt x="710155" y="-72"/>
                    <a:pt x="705806" y="-72"/>
                    <a:pt x="701525" y="4209"/>
                  </a:cubicBezTo>
                  <a:cubicBezTo>
                    <a:pt x="636974" y="51569"/>
                    <a:pt x="563794" y="111840"/>
                    <a:pt x="490613" y="189301"/>
                  </a:cubicBezTo>
                  <a:cubicBezTo>
                    <a:pt x="395893" y="288302"/>
                    <a:pt x="348533" y="365831"/>
                    <a:pt x="352881" y="417472"/>
                  </a:cubicBezTo>
                  <a:cubicBezTo>
                    <a:pt x="339971" y="443293"/>
                    <a:pt x="314151" y="473462"/>
                    <a:pt x="283981" y="520822"/>
                  </a:cubicBezTo>
                  <a:cubicBezTo>
                    <a:pt x="271071" y="538013"/>
                    <a:pt x="258161" y="555272"/>
                    <a:pt x="245251" y="572463"/>
                  </a:cubicBezTo>
                  <a:cubicBezTo>
                    <a:pt x="240970" y="520822"/>
                    <a:pt x="236621" y="469113"/>
                    <a:pt x="232341" y="417472"/>
                  </a:cubicBezTo>
                  <a:cubicBezTo>
                    <a:pt x="215150" y="232380"/>
                    <a:pt x="193610" y="111840"/>
                    <a:pt x="159160" y="42940"/>
                  </a:cubicBezTo>
                  <a:cubicBezTo>
                    <a:pt x="154879" y="34310"/>
                    <a:pt x="150530" y="30030"/>
                    <a:pt x="141969" y="30030"/>
                  </a:cubicBezTo>
                  <a:cubicBezTo>
                    <a:pt x="133407" y="30030"/>
                    <a:pt x="124778" y="30030"/>
                    <a:pt x="120429" y="34310"/>
                  </a:cubicBezTo>
                  <a:cubicBezTo>
                    <a:pt x="73069" y="77390"/>
                    <a:pt x="38619" y="124682"/>
                    <a:pt x="21428" y="172042"/>
                  </a:cubicBezTo>
                  <a:cubicBezTo>
                    <a:pt x="4237" y="215121"/>
                    <a:pt x="-111" y="275392"/>
                    <a:pt x="-111" y="348572"/>
                  </a:cubicBezTo>
                  <a:cubicBezTo>
                    <a:pt x="-111" y="387303"/>
                    <a:pt x="4169" y="438944"/>
                    <a:pt x="12799" y="507844"/>
                  </a:cubicBezTo>
                  <a:cubicBezTo>
                    <a:pt x="21428" y="576743"/>
                    <a:pt x="25709" y="624104"/>
                    <a:pt x="25709" y="658485"/>
                  </a:cubicBezTo>
                  <a:cubicBezTo>
                    <a:pt x="25709" y="671396"/>
                    <a:pt x="25709" y="701565"/>
                    <a:pt x="21428" y="744576"/>
                  </a:cubicBezTo>
                  <a:cubicBezTo>
                    <a:pt x="21428" y="787656"/>
                    <a:pt x="17148" y="822038"/>
                    <a:pt x="17148" y="843577"/>
                  </a:cubicBezTo>
                  <a:cubicBezTo>
                    <a:pt x="17148" y="942578"/>
                    <a:pt x="30058" y="1020108"/>
                    <a:pt x="51597" y="1080378"/>
                  </a:cubicBezTo>
                  <a:cubicBezTo>
                    <a:pt x="86047" y="1162188"/>
                    <a:pt x="141969" y="1209548"/>
                    <a:pt x="223779" y="1218110"/>
                  </a:cubicBezTo>
                  <a:cubicBezTo>
                    <a:pt x="236689" y="1218110"/>
                    <a:pt x="249600" y="1209480"/>
                    <a:pt x="249600" y="1196570"/>
                  </a:cubicBezTo>
                  <a:cubicBezTo>
                    <a:pt x="292679" y="1002849"/>
                    <a:pt x="352949" y="830667"/>
                    <a:pt x="426130" y="688587"/>
                  </a:cubicBezTo>
                  <a:cubicBezTo>
                    <a:pt x="512221" y="516405"/>
                    <a:pt x="615570" y="387235"/>
                    <a:pt x="736111" y="305425"/>
                  </a:cubicBezTo>
                  <a:cubicBezTo>
                    <a:pt x="792101" y="400145"/>
                    <a:pt x="830831" y="559417"/>
                    <a:pt x="848022" y="774678"/>
                  </a:cubicBezTo>
                  <a:cubicBezTo>
                    <a:pt x="869562" y="1024388"/>
                    <a:pt x="916922" y="1192221"/>
                    <a:pt x="994383" y="1291290"/>
                  </a:cubicBezTo>
                  <a:cubicBezTo>
                    <a:pt x="998664" y="1295571"/>
                    <a:pt x="1007294" y="1299920"/>
                    <a:pt x="1011575" y="1299920"/>
                  </a:cubicBezTo>
                  <a:cubicBezTo>
                    <a:pt x="1015855" y="1299920"/>
                    <a:pt x="1024485" y="1295639"/>
                    <a:pt x="1028765" y="1291290"/>
                  </a:cubicBezTo>
                  <a:cubicBezTo>
                    <a:pt x="1089036" y="1235301"/>
                    <a:pt x="1119137" y="1166469"/>
                    <a:pt x="1119137" y="1084659"/>
                  </a:cubicBezTo>
                  <a:cubicBezTo>
                    <a:pt x="1119137" y="1050209"/>
                    <a:pt x="1106227" y="977028"/>
                    <a:pt x="1084687" y="860836"/>
                  </a:cubicBezTo>
                  <a:cubicBezTo>
                    <a:pt x="1076058" y="813476"/>
                    <a:pt x="1071777" y="770465"/>
                    <a:pt x="1071777" y="736015"/>
                  </a:cubicBezTo>
                  <a:lnTo>
                    <a:pt x="1071777" y="736015"/>
                  </a:lnTo>
                  <a:close/>
                </a:path>
              </a:pathLst>
            </a:custGeom>
            <a:solidFill>
              <a:srgbClr val="F79781"/>
            </a:solidFill>
            <a:ln w="6795" cap="flat">
              <a:noFill/>
              <a:prstDash val="solid"/>
              <a:miter/>
            </a:ln>
          </p:spPr>
          <p:txBody>
            <a:bodyPr rtlCol="0" anchor="ctr"/>
            <a:lstStyle/>
            <a:p>
              <a:endParaRPr lang="de-DE" dirty="0"/>
            </a:p>
          </p:txBody>
        </p:sp>
        <p:sp>
          <p:nvSpPr>
            <p:cNvPr id="82" name="Freihandform: Form 81">
              <a:extLst>
                <a:ext uri="{FF2B5EF4-FFF2-40B4-BE49-F238E27FC236}">
                  <a16:creationId xmlns:a16="http://schemas.microsoft.com/office/drawing/2014/main" id="{738896B8-03E5-493D-9268-AFA43FF679A1}"/>
                </a:ext>
              </a:extLst>
            </p:cNvPr>
            <p:cNvSpPr/>
            <p:nvPr/>
          </p:nvSpPr>
          <p:spPr bwMode="gray">
            <a:xfrm>
              <a:off x="262180" y="2509055"/>
              <a:ext cx="903919" cy="1815465"/>
            </a:xfrm>
            <a:custGeom>
              <a:avLst/>
              <a:gdLst>
                <a:gd name="connsiteX0" fmla="*/ 903932 w 903919"/>
                <a:gd name="connsiteY0" fmla="*/ 399222 h 1815465"/>
                <a:gd name="connsiteX1" fmla="*/ 899651 w 903919"/>
                <a:gd name="connsiteY1" fmla="*/ 377682 h 1815465"/>
                <a:gd name="connsiteX2" fmla="*/ 882460 w 903919"/>
                <a:gd name="connsiteY2" fmla="*/ 369053 h 1815465"/>
                <a:gd name="connsiteX3" fmla="*/ 495017 w 903919"/>
                <a:gd name="connsiteY3" fmla="*/ 601505 h 1815465"/>
                <a:gd name="connsiteX4" fmla="*/ 202295 w 903919"/>
                <a:gd name="connsiteY4" fmla="*/ 898508 h 1815465"/>
                <a:gd name="connsiteX5" fmla="*/ 185104 w 903919"/>
                <a:gd name="connsiteY5" fmla="*/ 773686 h 1815465"/>
                <a:gd name="connsiteX6" fmla="*/ 180823 w 903919"/>
                <a:gd name="connsiteY6" fmla="*/ 584246 h 1815465"/>
                <a:gd name="connsiteX7" fmla="*/ 180823 w 903919"/>
                <a:gd name="connsiteY7" fmla="*/ 338884 h 1815465"/>
                <a:gd name="connsiteX8" fmla="*/ 176542 w 903919"/>
                <a:gd name="connsiteY8" fmla="*/ 166702 h 1815465"/>
                <a:gd name="connsiteX9" fmla="*/ 155003 w 903919"/>
                <a:gd name="connsiteY9" fmla="*/ 20341 h 1815465"/>
                <a:gd name="connsiteX10" fmla="*/ 142093 w 903919"/>
                <a:gd name="connsiteY10" fmla="*/ 3150 h 1815465"/>
                <a:gd name="connsiteX11" fmla="*/ 120553 w 903919"/>
                <a:gd name="connsiteY11" fmla="*/ 3150 h 1815465"/>
                <a:gd name="connsiteX12" fmla="*/ 12 w 903919"/>
                <a:gd name="connsiteY12" fmla="*/ 192590 h 1815465"/>
                <a:gd name="connsiteX13" fmla="*/ 12 w 903919"/>
                <a:gd name="connsiteY13" fmla="*/ 584314 h 1815465"/>
                <a:gd name="connsiteX14" fmla="*/ 17203 w 903919"/>
                <a:gd name="connsiteY14" fmla="*/ 1298928 h 1815465"/>
                <a:gd name="connsiteX15" fmla="*/ 81754 w 903919"/>
                <a:gd name="connsiteY15" fmla="*/ 1746641 h 1815465"/>
                <a:gd name="connsiteX16" fmla="*/ 111855 w 903919"/>
                <a:gd name="connsiteY16" fmla="*/ 1759551 h 1815465"/>
                <a:gd name="connsiteX17" fmla="*/ 193666 w 903919"/>
                <a:gd name="connsiteY17" fmla="*/ 1733731 h 1815465"/>
                <a:gd name="connsiteX18" fmla="*/ 210857 w 903919"/>
                <a:gd name="connsiteY18" fmla="*/ 1720821 h 1815465"/>
                <a:gd name="connsiteX19" fmla="*/ 232396 w 903919"/>
                <a:gd name="connsiteY19" fmla="*/ 1677742 h 1815465"/>
                <a:gd name="connsiteX20" fmla="*/ 236677 w 903919"/>
                <a:gd name="connsiteY20" fmla="*/ 1664831 h 1815465"/>
                <a:gd name="connsiteX21" fmla="*/ 223767 w 903919"/>
                <a:gd name="connsiteY21" fmla="*/ 1600280 h 1815465"/>
                <a:gd name="connsiteX22" fmla="*/ 215137 w 903919"/>
                <a:gd name="connsiteY22" fmla="*/ 1531380 h 1815465"/>
                <a:gd name="connsiteX23" fmla="*/ 223767 w 903919"/>
                <a:gd name="connsiteY23" fmla="*/ 1428031 h 1815465"/>
                <a:gd name="connsiteX24" fmla="*/ 232396 w 903919"/>
                <a:gd name="connsiteY24" fmla="*/ 1384951 h 1815465"/>
                <a:gd name="connsiteX25" fmla="*/ 714559 w 903919"/>
                <a:gd name="connsiteY25" fmla="*/ 1811124 h 1815465"/>
                <a:gd name="connsiteX26" fmla="*/ 731750 w 903919"/>
                <a:gd name="connsiteY26" fmla="*/ 1815405 h 1815465"/>
                <a:gd name="connsiteX27" fmla="*/ 736031 w 903919"/>
                <a:gd name="connsiteY27" fmla="*/ 1815405 h 1815465"/>
                <a:gd name="connsiteX28" fmla="*/ 753222 w 903919"/>
                <a:gd name="connsiteY28" fmla="*/ 1806776 h 1815465"/>
                <a:gd name="connsiteX29" fmla="*/ 791952 w 903919"/>
                <a:gd name="connsiteY29" fmla="*/ 1737876 h 1815465"/>
                <a:gd name="connsiteX30" fmla="*/ 804863 w 903919"/>
                <a:gd name="connsiteY30" fmla="*/ 1664695 h 1815465"/>
                <a:gd name="connsiteX31" fmla="*/ 572411 w 903919"/>
                <a:gd name="connsiteY31" fmla="*/ 1328894 h 1815465"/>
                <a:gd name="connsiteX32" fmla="*/ 361498 w 903919"/>
                <a:gd name="connsiteY32" fmla="*/ 1105071 h 1815465"/>
                <a:gd name="connsiteX33" fmla="*/ 705862 w 903919"/>
                <a:gd name="connsiteY33" fmla="*/ 739168 h 1815465"/>
                <a:gd name="connsiteX34" fmla="*/ 903864 w 903919"/>
                <a:gd name="connsiteY34" fmla="*/ 399086 h 1815465"/>
                <a:gd name="connsiteX35" fmla="*/ 903864 w 903919"/>
                <a:gd name="connsiteY35" fmla="*/ 399086 h 1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3919" h="1815465">
                  <a:moveTo>
                    <a:pt x="903932" y="399222"/>
                  </a:moveTo>
                  <a:cubicBezTo>
                    <a:pt x="903932" y="390592"/>
                    <a:pt x="903932" y="386312"/>
                    <a:pt x="899651" y="377682"/>
                  </a:cubicBezTo>
                  <a:cubicBezTo>
                    <a:pt x="895370" y="373401"/>
                    <a:pt x="886741" y="369053"/>
                    <a:pt x="882460" y="369053"/>
                  </a:cubicBezTo>
                  <a:cubicBezTo>
                    <a:pt x="770549" y="369053"/>
                    <a:pt x="641378" y="446514"/>
                    <a:pt x="495017" y="601505"/>
                  </a:cubicBezTo>
                  <a:cubicBezTo>
                    <a:pt x="322836" y="782316"/>
                    <a:pt x="241026" y="864126"/>
                    <a:pt x="202295" y="898508"/>
                  </a:cubicBezTo>
                  <a:cubicBezTo>
                    <a:pt x="193666" y="855428"/>
                    <a:pt x="189385" y="812417"/>
                    <a:pt x="185104" y="773686"/>
                  </a:cubicBezTo>
                  <a:cubicBezTo>
                    <a:pt x="180823" y="722045"/>
                    <a:pt x="180823" y="657426"/>
                    <a:pt x="180823" y="584246"/>
                  </a:cubicBezTo>
                  <a:lnTo>
                    <a:pt x="180823" y="338884"/>
                  </a:lnTo>
                  <a:cubicBezTo>
                    <a:pt x="180823" y="278613"/>
                    <a:pt x="176542" y="218343"/>
                    <a:pt x="176542" y="166702"/>
                  </a:cubicBezTo>
                  <a:cubicBezTo>
                    <a:pt x="172262" y="115061"/>
                    <a:pt x="163632" y="63352"/>
                    <a:pt x="155003" y="20341"/>
                  </a:cubicBezTo>
                  <a:cubicBezTo>
                    <a:pt x="155003" y="11711"/>
                    <a:pt x="146373" y="7431"/>
                    <a:pt x="142093" y="3150"/>
                  </a:cubicBezTo>
                  <a:cubicBezTo>
                    <a:pt x="133463" y="-1131"/>
                    <a:pt x="124902" y="-1131"/>
                    <a:pt x="120553" y="3150"/>
                  </a:cubicBezTo>
                  <a:cubicBezTo>
                    <a:pt x="38743" y="46229"/>
                    <a:pt x="12" y="110780"/>
                    <a:pt x="12" y="192590"/>
                  </a:cubicBezTo>
                  <a:lnTo>
                    <a:pt x="12" y="584314"/>
                  </a:lnTo>
                  <a:cubicBezTo>
                    <a:pt x="12" y="846935"/>
                    <a:pt x="4293" y="1088016"/>
                    <a:pt x="17203" y="1298928"/>
                  </a:cubicBezTo>
                  <a:cubicBezTo>
                    <a:pt x="30113" y="1514189"/>
                    <a:pt x="51653" y="1660551"/>
                    <a:pt x="81754" y="1746641"/>
                  </a:cubicBezTo>
                  <a:cubicBezTo>
                    <a:pt x="86035" y="1759551"/>
                    <a:pt x="98945" y="1768181"/>
                    <a:pt x="111855" y="1759551"/>
                  </a:cubicBezTo>
                  <a:cubicBezTo>
                    <a:pt x="154935" y="1746641"/>
                    <a:pt x="180755" y="1738012"/>
                    <a:pt x="193666" y="1733731"/>
                  </a:cubicBezTo>
                  <a:cubicBezTo>
                    <a:pt x="202295" y="1733731"/>
                    <a:pt x="206576" y="1729450"/>
                    <a:pt x="210857" y="1720821"/>
                  </a:cubicBezTo>
                  <a:cubicBezTo>
                    <a:pt x="219486" y="1707911"/>
                    <a:pt x="228048" y="1695000"/>
                    <a:pt x="232396" y="1677742"/>
                  </a:cubicBezTo>
                  <a:cubicBezTo>
                    <a:pt x="236677" y="1673461"/>
                    <a:pt x="236677" y="1669112"/>
                    <a:pt x="236677" y="1664831"/>
                  </a:cubicBezTo>
                  <a:cubicBezTo>
                    <a:pt x="236677" y="1647640"/>
                    <a:pt x="232396" y="1630381"/>
                    <a:pt x="223767" y="1600280"/>
                  </a:cubicBezTo>
                  <a:cubicBezTo>
                    <a:pt x="219486" y="1574460"/>
                    <a:pt x="215137" y="1552920"/>
                    <a:pt x="215137" y="1531380"/>
                  </a:cubicBezTo>
                  <a:cubicBezTo>
                    <a:pt x="215137" y="1492650"/>
                    <a:pt x="219418" y="1458200"/>
                    <a:pt x="223767" y="1428031"/>
                  </a:cubicBezTo>
                  <a:cubicBezTo>
                    <a:pt x="228048" y="1415120"/>
                    <a:pt x="232396" y="1397929"/>
                    <a:pt x="232396" y="1384951"/>
                  </a:cubicBezTo>
                  <a:lnTo>
                    <a:pt x="714559" y="1811124"/>
                  </a:lnTo>
                  <a:cubicBezTo>
                    <a:pt x="718840" y="1815405"/>
                    <a:pt x="723188" y="1815405"/>
                    <a:pt x="731750" y="1815405"/>
                  </a:cubicBezTo>
                  <a:lnTo>
                    <a:pt x="736031" y="1815405"/>
                  </a:lnTo>
                  <a:cubicBezTo>
                    <a:pt x="744660" y="1815405"/>
                    <a:pt x="748941" y="1811124"/>
                    <a:pt x="753222" y="1806776"/>
                  </a:cubicBezTo>
                  <a:cubicBezTo>
                    <a:pt x="770413" y="1780955"/>
                    <a:pt x="783323" y="1759416"/>
                    <a:pt x="791952" y="1737876"/>
                  </a:cubicBezTo>
                  <a:cubicBezTo>
                    <a:pt x="800582" y="1716336"/>
                    <a:pt x="804863" y="1690516"/>
                    <a:pt x="804863" y="1664695"/>
                  </a:cubicBezTo>
                  <a:cubicBezTo>
                    <a:pt x="804863" y="1578605"/>
                    <a:pt x="727401" y="1470974"/>
                    <a:pt x="572411" y="1328894"/>
                  </a:cubicBezTo>
                  <a:cubicBezTo>
                    <a:pt x="408859" y="1178252"/>
                    <a:pt x="370060" y="1126543"/>
                    <a:pt x="361498" y="1105071"/>
                  </a:cubicBezTo>
                  <a:cubicBezTo>
                    <a:pt x="477758" y="984530"/>
                    <a:pt x="589670" y="859709"/>
                    <a:pt x="705862" y="739168"/>
                  </a:cubicBezTo>
                  <a:cubicBezTo>
                    <a:pt x="822122" y="622908"/>
                    <a:pt x="886673" y="502368"/>
                    <a:pt x="903864" y="399086"/>
                  </a:cubicBezTo>
                  <a:lnTo>
                    <a:pt x="903864" y="399086"/>
                  </a:lnTo>
                  <a:close/>
                </a:path>
              </a:pathLst>
            </a:custGeom>
            <a:solidFill>
              <a:srgbClr val="F79781"/>
            </a:solidFill>
            <a:ln w="6795" cap="flat">
              <a:noFill/>
              <a:prstDash val="solid"/>
              <a:miter/>
            </a:ln>
          </p:spPr>
          <p:txBody>
            <a:bodyPr rtlCol="0" anchor="ctr"/>
            <a:lstStyle/>
            <a:p>
              <a:endParaRPr lang="de-DE" dirty="0"/>
            </a:p>
          </p:txBody>
        </p:sp>
        <p:sp>
          <p:nvSpPr>
            <p:cNvPr id="83" name="Freihandform: Form 82">
              <a:extLst>
                <a:ext uri="{FF2B5EF4-FFF2-40B4-BE49-F238E27FC236}">
                  <a16:creationId xmlns:a16="http://schemas.microsoft.com/office/drawing/2014/main" id="{8B29021B-92B8-4269-990A-E0EF5BAF54F6}"/>
                </a:ext>
              </a:extLst>
            </p:cNvPr>
            <p:cNvSpPr/>
            <p:nvPr/>
          </p:nvSpPr>
          <p:spPr bwMode="gray">
            <a:xfrm>
              <a:off x="1884995" y="2607054"/>
              <a:ext cx="288373" cy="1696199"/>
            </a:xfrm>
            <a:custGeom>
              <a:avLst/>
              <a:gdLst>
                <a:gd name="connsiteX0" fmla="*/ 262517 w 288373"/>
                <a:gd name="connsiteY0" fmla="*/ 47230 h 1696199"/>
                <a:gd name="connsiteX1" fmla="*/ 232416 w 288373"/>
                <a:gd name="connsiteY1" fmla="*/ 30039 h 1696199"/>
                <a:gd name="connsiteX2" fmla="*/ 215225 w 288373"/>
                <a:gd name="connsiteY2" fmla="*/ 21410 h 1696199"/>
                <a:gd name="connsiteX3" fmla="*/ 189404 w 288373"/>
                <a:gd name="connsiteY3" fmla="*/ 4219 h 1696199"/>
                <a:gd name="connsiteX4" fmla="*/ 167864 w 288373"/>
                <a:gd name="connsiteY4" fmla="*/ -62 h 1696199"/>
                <a:gd name="connsiteX5" fmla="*/ 150673 w 288373"/>
                <a:gd name="connsiteY5" fmla="*/ 12848 h 1696199"/>
                <a:gd name="connsiteX6" fmla="*/ 55953 w 288373"/>
                <a:gd name="connsiteY6" fmla="*/ 383100 h 1696199"/>
                <a:gd name="connsiteX7" fmla="*/ 12874 w 288373"/>
                <a:gd name="connsiteY7" fmla="*/ 839442 h 1696199"/>
                <a:gd name="connsiteX8" fmla="*/ -36 w 288373"/>
                <a:gd name="connsiteY8" fmla="*/ 1308695 h 1696199"/>
                <a:gd name="connsiteX9" fmla="*/ 25784 w 288373"/>
                <a:gd name="connsiteY9" fmla="*/ 1506697 h 1696199"/>
                <a:gd name="connsiteX10" fmla="*/ 94684 w 288373"/>
                <a:gd name="connsiteY10" fmla="*/ 1683227 h 1696199"/>
                <a:gd name="connsiteX11" fmla="*/ 116224 w 288373"/>
                <a:gd name="connsiteY11" fmla="*/ 1696137 h 1696199"/>
                <a:gd name="connsiteX12" fmla="*/ 129134 w 288373"/>
                <a:gd name="connsiteY12" fmla="*/ 1691856 h 1696199"/>
                <a:gd name="connsiteX13" fmla="*/ 236764 w 288373"/>
                <a:gd name="connsiteY13" fmla="*/ 1588507 h 1696199"/>
                <a:gd name="connsiteX14" fmla="*/ 262585 w 288373"/>
                <a:gd name="connsiteY14" fmla="*/ 1433516 h 1696199"/>
                <a:gd name="connsiteX15" fmla="*/ 241045 w 288373"/>
                <a:gd name="connsiteY15" fmla="*/ 1218255 h 1696199"/>
                <a:gd name="connsiteX16" fmla="*/ 232416 w 288373"/>
                <a:gd name="connsiteY16" fmla="*/ 1093434 h 1696199"/>
                <a:gd name="connsiteX17" fmla="*/ 271146 w 288373"/>
                <a:gd name="connsiteY17" fmla="*/ 606990 h 1696199"/>
                <a:gd name="connsiteX18" fmla="*/ 288337 w 288373"/>
                <a:gd name="connsiteY18" fmla="*/ 314268 h 1696199"/>
                <a:gd name="connsiteX19" fmla="*/ 284056 w 288373"/>
                <a:gd name="connsiteY19" fmla="*/ 176536 h 1696199"/>
                <a:gd name="connsiteX20" fmla="*/ 262517 w 288373"/>
                <a:gd name="connsiteY20" fmla="*/ 47366 h 1696199"/>
                <a:gd name="connsiteX21" fmla="*/ 262517 w 288373"/>
                <a:gd name="connsiteY21" fmla="*/ 47366 h 169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373" h="1696199">
                  <a:moveTo>
                    <a:pt x="262517" y="47230"/>
                  </a:moveTo>
                  <a:cubicBezTo>
                    <a:pt x="258236" y="34320"/>
                    <a:pt x="249606" y="25690"/>
                    <a:pt x="232416" y="30039"/>
                  </a:cubicBezTo>
                  <a:cubicBezTo>
                    <a:pt x="232416" y="30039"/>
                    <a:pt x="228135" y="30039"/>
                    <a:pt x="215225" y="21410"/>
                  </a:cubicBezTo>
                  <a:cubicBezTo>
                    <a:pt x="210944" y="17129"/>
                    <a:pt x="202314" y="12780"/>
                    <a:pt x="189404" y="4219"/>
                  </a:cubicBezTo>
                  <a:cubicBezTo>
                    <a:pt x="185123" y="-62"/>
                    <a:pt x="176494" y="-62"/>
                    <a:pt x="167864" y="-62"/>
                  </a:cubicBezTo>
                  <a:cubicBezTo>
                    <a:pt x="159235" y="-62"/>
                    <a:pt x="154954" y="8567"/>
                    <a:pt x="150673" y="12848"/>
                  </a:cubicBezTo>
                  <a:cubicBezTo>
                    <a:pt x="107594" y="103220"/>
                    <a:pt x="77493" y="228109"/>
                    <a:pt x="55953" y="383100"/>
                  </a:cubicBezTo>
                  <a:cubicBezTo>
                    <a:pt x="34413" y="538090"/>
                    <a:pt x="17223" y="693081"/>
                    <a:pt x="12874" y="839442"/>
                  </a:cubicBezTo>
                  <a:cubicBezTo>
                    <a:pt x="4244" y="985803"/>
                    <a:pt x="-36" y="1145075"/>
                    <a:pt x="-36" y="1308695"/>
                  </a:cubicBezTo>
                  <a:cubicBezTo>
                    <a:pt x="-36" y="1373246"/>
                    <a:pt x="8593" y="1442146"/>
                    <a:pt x="25784" y="1506697"/>
                  </a:cubicBezTo>
                  <a:cubicBezTo>
                    <a:pt x="42975" y="1571248"/>
                    <a:pt x="64515" y="1631518"/>
                    <a:pt x="94684" y="1683227"/>
                  </a:cubicBezTo>
                  <a:cubicBezTo>
                    <a:pt x="98965" y="1691856"/>
                    <a:pt x="107594" y="1696137"/>
                    <a:pt x="116224" y="1696137"/>
                  </a:cubicBezTo>
                  <a:cubicBezTo>
                    <a:pt x="120504" y="1696137"/>
                    <a:pt x="124853" y="1696137"/>
                    <a:pt x="129134" y="1691856"/>
                  </a:cubicBezTo>
                  <a:cubicBezTo>
                    <a:pt x="180775" y="1666036"/>
                    <a:pt x="215225" y="1631586"/>
                    <a:pt x="236764" y="1588507"/>
                  </a:cubicBezTo>
                  <a:cubicBezTo>
                    <a:pt x="253955" y="1545427"/>
                    <a:pt x="262585" y="1493786"/>
                    <a:pt x="262585" y="1433516"/>
                  </a:cubicBezTo>
                  <a:cubicBezTo>
                    <a:pt x="262585" y="1403415"/>
                    <a:pt x="258304" y="1334515"/>
                    <a:pt x="241045" y="1218255"/>
                  </a:cubicBezTo>
                  <a:cubicBezTo>
                    <a:pt x="236764" y="1170895"/>
                    <a:pt x="232416" y="1127884"/>
                    <a:pt x="232416" y="1093434"/>
                  </a:cubicBezTo>
                  <a:cubicBezTo>
                    <a:pt x="232416" y="1028883"/>
                    <a:pt x="245326" y="865262"/>
                    <a:pt x="271146" y="606990"/>
                  </a:cubicBezTo>
                  <a:cubicBezTo>
                    <a:pt x="284056" y="495079"/>
                    <a:pt x="288337" y="396078"/>
                    <a:pt x="288337" y="314268"/>
                  </a:cubicBezTo>
                  <a:cubicBezTo>
                    <a:pt x="288337" y="271188"/>
                    <a:pt x="288337" y="223896"/>
                    <a:pt x="284056" y="176536"/>
                  </a:cubicBezTo>
                  <a:cubicBezTo>
                    <a:pt x="279776" y="120546"/>
                    <a:pt x="271146" y="77535"/>
                    <a:pt x="262517" y="47366"/>
                  </a:cubicBezTo>
                  <a:lnTo>
                    <a:pt x="262517" y="47366"/>
                  </a:lnTo>
                  <a:close/>
                </a:path>
              </a:pathLst>
            </a:custGeom>
            <a:solidFill>
              <a:srgbClr val="F79781"/>
            </a:solidFill>
            <a:ln w="6795" cap="flat">
              <a:noFill/>
              <a:prstDash val="solid"/>
              <a:miter/>
            </a:ln>
          </p:spPr>
          <p:txBody>
            <a:bodyPr rtlCol="0" anchor="ctr"/>
            <a:lstStyle/>
            <a:p>
              <a:endParaRPr lang="de-DE" dirty="0"/>
            </a:p>
          </p:txBody>
        </p:sp>
        <p:sp>
          <p:nvSpPr>
            <p:cNvPr id="84" name="Freihandform: Form 83">
              <a:extLst>
                <a:ext uri="{FF2B5EF4-FFF2-40B4-BE49-F238E27FC236}">
                  <a16:creationId xmlns:a16="http://schemas.microsoft.com/office/drawing/2014/main" id="{744DAED0-5236-4CFB-BD33-8A2E96D520FD}"/>
                </a:ext>
              </a:extLst>
            </p:cNvPr>
            <p:cNvSpPr/>
            <p:nvPr/>
          </p:nvSpPr>
          <p:spPr bwMode="gray">
            <a:xfrm>
              <a:off x="1441563" y="2417614"/>
              <a:ext cx="271182" cy="387442"/>
            </a:xfrm>
            <a:custGeom>
              <a:avLst/>
              <a:gdLst>
                <a:gd name="connsiteX0" fmla="*/ 150690 w 271182"/>
                <a:gd name="connsiteY0" fmla="*/ -31 h 387442"/>
                <a:gd name="connsiteX1" fmla="*/ 43060 w 271182"/>
                <a:gd name="connsiteY1" fmla="*/ 77430 h 387442"/>
                <a:gd name="connsiteX2" fmla="*/ -20 w 271182"/>
                <a:gd name="connsiteY2" fmla="*/ 206600 h 387442"/>
                <a:gd name="connsiteX3" fmla="*/ 51621 w 271182"/>
                <a:gd name="connsiteY3" fmla="*/ 335771 h 387442"/>
                <a:gd name="connsiteX4" fmla="*/ 180791 w 271182"/>
                <a:gd name="connsiteY4" fmla="*/ 387411 h 387442"/>
                <a:gd name="connsiteX5" fmla="*/ 185072 w 271182"/>
                <a:gd name="connsiteY5" fmla="*/ 387411 h 387442"/>
                <a:gd name="connsiteX6" fmla="*/ 206612 w 271182"/>
                <a:gd name="connsiteY6" fmla="*/ 370220 h 387442"/>
                <a:gd name="connsiteX7" fmla="*/ 236713 w 271182"/>
                <a:gd name="connsiteY7" fmla="*/ 297040 h 387442"/>
                <a:gd name="connsiteX8" fmla="*/ 271163 w 271182"/>
                <a:gd name="connsiteY8" fmla="*/ 163589 h 387442"/>
                <a:gd name="connsiteX9" fmla="*/ 241062 w 271182"/>
                <a:gd name="connsiteY9" fmla="*/ 51678 h 387442"/>
                <a:gd name="connsiteX10" fmla="*/ 150690 w 271182"/>
                <a:gd name="connsiteY10" fmla="*/ 37 h 38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82" h="387442">
                  <a:moveTo>
                    <a:pt x="150690" y="-31"/>
                  </a:moveTo>
                  <a:cubicBezTo>
                    <a:pt x="111960" y="-31"/>
                    <a:pt x="73229" y="25789"/>
                    <a:pt x="43060" y="77430"/>
                  </a:cubicBezTo>
                  <a:cubicBezTo>
                    <a:pt x="12959" y="124790"/>
                    <a:pt x="-20" y="167802"/>
                    <a:pt x="-20" y="206600"/>
                  </a:cubicBezTo>
                  <a:cubicBezTo>
                    <a:pt x="-20" y="262590"/>
                    <a:pt x="17171" y="305601"/>
                    <a:pt x="51621" y="335771"/>
                  </a:cubicBezTo>
                  <a:cubicBezTo>
                    <a:pt x="81722" y="361591"/>
                    <a:pt x="129083" y="378850"/>
                    <a:pt x="180791" y="387411"/>
                  </a:cubicBezTo>
                  <a:lnTo>
                    <a:pt x="185072" y="387411"/>
                  </a:lnTo>
                  <a:cubicBezTo>
                    <a:pt x="193702" y="387411"/>
                    <a:pt x="206612" y="383131"/>
                    <a:pt x="206612" y="370220"/>
                  </a:cubicBezTo>
                  <a:cubicBezTo>
                    <a:pt x="215241" y="344400"/>
                    <a:pt x="223803" y="322860"/>
                    <a:pt x="236713" y="297040"/>
                  </a:cubicBezTo>
                  <a:cubicBezTo>
                    <a:pt x="258253" y="236770"/>
                    <a:pt x="271163" y="193690"/>
                    <a:pt x="271163" y="163589"/>
                  </a:cubicBezTo>
                  <a:cubicBezTo>
                    <a:pt x="271163" y="120510"/>
                    <a:pt x="262533" y="86128"/>
                    <a:pt x="241062" y="51678"/>
                  </a:cubicBezTo>
                  <a:cubicBezTo>
                    <a:pt x="228152" y="17228"/>
                    <a:pt x="193702" y="37"/>
                    <a:pt x="150690" y="37"/>
                  </a:cubicBezTo>
                  <a:close/>
                </a:path>
              </a:pathLst>
            </a:custGeom>
            <a:solidFill>
              <a:srgbClr val="F79781"/>
            </a:solidFill>
            <a:ln w="6795" cap="flat">
              <a:noFill/>
              <a:prstDash val="solid"/>
              <a:miter/>
            </a:ln>
          </p:spPr>
          <p:txBody>
            <a:bodyPr rtlCol="0" anchor="ctr"/>
            <a:lstStyle/>
            <a:p>
              <a:endParaRPr lang="de-DE" dirty="0"/>
            </a:p>
          </p:txBody>
        </p:sp>
        <p:sp>
          <p:nvSpPr>
            <p:cNvPr id="85" name="Freihandform: Form 84">
              <a:extLst>
                <a:ext uri="{FF2B5EF4-FFF2-40B4-BE49-F238E27FC236}">
                  <a16:creationId xmlns:a16="http://schemas.microsoft.com/office/drawing/2014/main" id="{E35EF255-182C-4527-9285-40916810022F}"/>
                </a:ext>
              </a:extLst>
            </p:cNvPr>
            <p:cNvSpPr/>
            <p:nvPr/>
          </p:nvSpPr>
          <p:spPr bwMode="gray">
            <a:xfrm>
              <a:off x="1265100" y="3063329"/>
              <a:ext cx="352992" cy="1244069"/>
            </a:xfrm>
            <a:custGeom>
              <a:avLst/>
              <a:gdLst>
                <a:gd name="connsiteX0" fmla="*/ 258258 w 352992"/>
                <a:gd name="connsiteY0" fmla="*/ 4210 h 1244069"/>
                <a:gd name="connsiteX1" fmla="*/ 236718 w 352992"/>
                <a:gd name="connsiteY1" fmla="*/ -71 h 1244069"/>
                <a:gd name="connsiteX2" fmla="*/ 219527 w 352992"/>
                <a:gd name="connsiteY2" fmla="*/ 12840 h 1244069"/>
                <a:gd name="connsiteX3" fmla="*/ 73166 w 352992"/>
                <a:gd name="connsiteY3" fmla="*/ 490654 h 1244069"/>
                <a:gd name="connsiteX4" fmla="*/ -15 w 352992"/>
                <a:gd name="connsiteY4" fmla="*/ 1015828 h 1244069"/>
                <a:gd name="connsiteX5" fmla="*/ 180796 w 352992"/>
                <a:gd name="connsiteY5" fmla="*/ 1243999 h 1244069"/>
                <a:gd name="connsiteX6" fmla="*/ 185077 w 352992"/>
                <a:gd name="connsiteY6" fmla="*/ 1243999 h 1244069"/>
                <a:gd name="connsiteX7" fmla="*/ 210898 w 352992"/>
                <a:gd name="connsiteY7" fmla="*/ 1222459 h 1244069"/>
                <a:gd name="connsiteX8" fmla="*/ 279797 w 352992"/>
                <a:gd name="connsiteY8" fmla="*/ 830736 h 1244069"/>
                <a:gd name="connsiteX9" fmla="*/ 305618 w 352992"/>
                <a:gd name="connsiteY9" fmla="*/ 451923 h 1244069"/>
                <a:gd name="connsiteX10" fmla="*/ 340068 w 352992"/>
                <a:gd name="connsiteY10" fmla="*/ 284022 h 1244069"/>
                <a:gd name="connsiteX11" fmla="*/ 352978 w 352992"/>
                <a:gd name="connsiteY11" fmla="*/ 176392 h 1244069"/>
                <a:gd name="connsiteX12" fmla="*/ 327158 w 352992"/>
                <a:gd name="connsiteY12" fmla="*/ 81671 h 1244069"/>
                <a:gd name="connsiteX13" fmla="*/ 258258 w 352992"/>
                <a:gd name="connsiteY13" fmla="*/ 4210 h 1244069"/>
                <a:gd name="connsiteX14" fmla="*/ 258258 w 352992"/>
                <a:gd name="connsiteY14" fmla="*/ 4210 h 12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2992" h="1244069">
                  <a:moveTo>
                    <a:pt x="258258" y="4210"/>
                  </a:moveTo>
                  <a:cubicBezTo>
                    <a:pt x="253977" y="-71"/>
                    <a:pt x="245348" y="-71"/>
                    <a:pt x="236718" y="-71"/>
                  </a:cubicBezTo>
                  <a:cubicBezTo>
                    <a:pt x="228089" y="-71"/>
                    <a:pt x="223808" y="4210"/>
                    <a:pt x="219527" y="12840"/>
                  </a:cubicBezTo>
                  <a:cubicBezTo>
                    <a:pt x="167886" y="94650"/>
                    <a:pt x="120526" y="249640"/>
                    <a:pt x="73166" y="490654"/>
                  </a:cubicBezTo>
                  <a:cubicBezTo>
                    <a:pt x="25806" y="723106"/>
                    <a:pt x="-15" y="903917"/>
                    <a:pt x="-15" y="1015828"/>
                  </a:cubicBezTo>
                  <a:cubicBezTo>
                    <a:pt x="-15" y="1144998"/>
                    <a:pt x="60256" y="1226740"/>
                    <a:pt x="180796" y="1243999"/>
                  </a:cubicBezTo>
                  <a:lnTo>
                    <a:pt x="185077" y="1243999"/>
                  </a:lnTo>
                  <a:cubicBezTo>
                    <a:pt x="197987" y="1243999"/>
                    <a:pt x="206617" y="1235370"/>
                    <a:pt x="210898" y="1222459"/>
                  </a:cubicBezTo>
                  <a:cubicBezTo>
                    <a:pt x="240999" y="1089008"/>
                    <a:pt x="262538" y="959838"/>
                    <a:pt x="279797" y="830736"/>
                  </a:cubicBezTo>
                  <a:cubicBezTo>
                    <a:pt x="296988" y="701566"/>
                    <a:pt x="305618" y="572464"/>
                    <a:pt x="305618" y="451923"/>
                  </a:cubicBezTo>
                  <a:cubicBezTo>
                    <a:pt x="305618" y="439013"/>
                    <a:pt x="309899" y="395933"/>
                    <a:pt x="340068" y="284022"/>
                  </a:cubicBezTo>
                  <a:cubicBezTo>
                    <a:pt x="348697" y="245291"/>
                    <a:pt x="352978" y="206561"/>
                    <a:pt x="352978" y="176392"/>
                  </a:cubicBezTo>
                  <a:cubicBezTo>
                    <a:pt x="352978" y="141942"/>
                    <a:pt x="344349" y="111841"/>
                    <a:pt x="327158" y="81671"/>
                  </a:cubicBezTo>
                  <a:cubicBezTo>
                    <a:pt x="309967" y="51570"/>
                    <a:pt x="288427" y="25682"/>
                    <a:pt x="258258" y="4210"/>
                  </a:cubicBezTo>
                  <a:lnTo>
                    <a:pt x="258258" y="4210"/>
                  </a:lnTo>
                  <a:close/>
                </a:path>
              </a:pathLst>
            </a:custGeom>
            <a:solidFill>
              <a:srgbClr val="F79781"/>
            </a:solidFill>
            <a:ln w="6795" cap="flat">
              <a:noFill/>
              <a:prstDash val="solid"/>
              <a:miter/>
            </a:ln>
          </p:spPr>
          <p:txBody>
            <a:bodyPr rtlCol="0" anchor="ctr"/>
            <a:lstStyle/>
            <a:p>
              <a:endParaRPr lang="de-DE" dirty="0"/>
            </a:p>
          </p:txBody>
        </p:sp>
        <p:sp>
          <p:nvSpPr>
            <p:cNvPr id="86" name="Freihandform: Form 85">
              <a:extLst>
                <a:ext uri="{FF2B5EF4-FFF2-40B4-BE49-F238E27FC236}">
                  <a16:creationId xmlns:a16="http://schemas.microsoft.com/office/drawing/2014/main" id="{310575EF-2443-4437-A3C2-2B1CBEAF6569}"/>
                </a:ext>
              </a:extLst>
            </p:cNvPr>
            <p:cNvSpPr/>
            <p:nvPr/>
          </p:nvSpPr>
          <p:spPr bwMode="gray">
            <a:xfrm>
              <a:off x="2276718" y="2796427"/>
              <a:ext cx="1201058" cy="1515320"/>
            </a:xfrm>
            <a:custGeom>
              <a:avLst/>
              <a:gdLst>
                <a:gd name="connsiteX0" fmla="*/ 305565 w 1201058"/>
                <a:gd name="connsiteY0" fmla="*/ 649930 h 1515320"/>
                <a:gd name="connsiteX1" fmla="*/ 391656 w 1201058"/>
                <a:gd name="connsiteY1" fmla="*/ 675750 h 1515320"/>
                <a:gd name="connsiteX2" fmla="*/ 512196 w 1201058"/>
                <a:gd name="connsiteY2" fmla="*/ 697290 h 1515320"/>
                <a:gd name="connsiteX3" fmla="*/ 959909 w 1201058"/>
                <a:gd name="connsiteY3" fmla="*/ 585379 h 1515320"/>
                <a:gd name="connsiteX4" fmla="*/ 1200991 w 1201058"/>
                <a:gd name="connsiteY4" fmla="*/ 206566 h 1515320"/>
                <a:gd name="connsiteX5" fmla="*/ 1101990 w 1201058"/>
                <a:gd name="connsiteY5" fmla="*/ 30035 h 1515320"/>
                <a:gd name="connsiteX6" fmla="*/ 903988 w 1201058"/>
                <a:gd name="connsiteY6" fmla="*/ -66 h 1515320"/>
                <a:gd name="connsiteX7" fmla="*/ 262553 w 1201058"/>
                <a:gd name="connsiteY7" fmla="*/ 279746 h 1515320"/>
                <a:gd name="connsiteX8" fmla="*/ -68 w 1201058"/>
                <a:gd name="connsiteY8" fmla="*/ 938371 h 1515320"/>
                <a:gd name="connsiteX9" fmla="*/ 176463 w 1201058"/>
                <a:gd name="connsiteY9" fmla="*/ 1394714 h 1515320"/>
                <a:gd name="connsiteX10" fmla="*/ 645715 w 1201058"/>
                <a:gd name="connsiteY10" fmla="*/ 1515254 h 1515320"/>
                <a:gd name="connsiteX11" fmla="*/ 1157979 w 1201058"/>
                <a:gd name="connsiteY11" fmla="*/ 1420534 h 1515320"/>
                <a:gd name="connsiteX12" fmla="*/ 1170889 w 1201058"/>
                <a:gd name="connsiteY12" fmla="*/ 1407624 h 1515320"/>
                <a:gd name="connsiteX13" fmla="*/ 1170889 w 1201058"/>
                <a:gd name="connsiteY13" fmla="*/ 1386084 h 1515320"/>
                <a:gd name="connsiteX14" fmla="*/ 981449 w 1201058"/>
                <a:gd name="connsiteY14" fmla="*/ 1261263 h 1515320"/>
                <a:gd name="connsiteX15" fmla="*/ 822178 w 1201058"/>
                <a:gd name="connsiteY15" fmla="*/ 1287083 h 1515320"/>
                <a:gd name="connsiteX16" fmla="*/ 675816 w 1201058"/>
                <a:gd name="connsiteY16" fmla="*/ 1308623 h 1515320"/>
                <a:gd name="connsiteX17" fmla="*/ 340015 w 1201058"/>
                <a:gd name="connsiteY17" fmla="*/ 1222532 h 1515320"/>
                <a:gd name="connsiteX18" fmla="*/ 197934 w 1201058"/>
                <a:gd name="connsiteY18" fmla="*/ 929810 h 1515320"/>
                <a:gd name="connsiteX19" fmla="*/ 228036 w 1201058"/>
                <a:gd name="connsiteY19" fmla="*/ 761909 h 1515320"/>
                <a:gd name="connsiteX20" fmla="*/ 305497 w 1201058"/>
                <a:gd name="connsiteY20" fmla="*/ 649998 h 1515320"/>
                <a:gd name="connsiteX21" fmla="*/ 305497 w 1201058"/>
                <a:gd name="connsiteY21" fmla="*/ 649998 h 1515320"/>
                <a:gd name="connsiteX22" fmla="*/ 550927 w 1201058"/>
                <a:gd name="connsiteY22" fmla="*/ 236667 h 1515320"/>
                <a:gd name="connsiteX23" fmla="*/ 882380 w 1201058"/>
                <a:gd name="connsiteY23" fmla="*/ 137666 h 1515320"/>
                <a:gd name="connsiteX24" fmla="*/ 981381 w 1201058"/>
                <a:gd name="connsiteY24" fmla="*/ 154857 h 1515320"/>
                <a:gd name="connsiteX25" fmla="*/ 1011482 w 1201058"/>
                <a:gd name="connsiteY25" fmla="*/ 215127 h 1515320"/>
                <a:gd name="connsiteX26" fmla="*/ 903852 w 1201058"/>
                <a:gd name="connsiteY26" fmla="*/ 447579 h 1515320"/>
                <a:gd name="connsiteX27" fmla="*/ 649860 w 1201058"/>
                <a:gd name="connsiteY27" fmla="*/ 542299 h 1515320"/>
                <a:gd name="connsiteX28" fmla="*/ 499218 w 1201058"/>
                <a:gd name="connsiteY28" fmla="*/ 525108 h 1515320"/>
                <a:gd name="connsiteX29" fmla="*/ 361486 w 1201058"/>
                <a:gd name="connsiteY29" fmla="*/ 486378 h 1515320"/>
                <a:gd name="connsiteX30" fmla="*/ 550927 w 1201058"/>
                <a:gd name="connsiteY30" fmla="*/ 236667 h 1515320"/>
                <a:gd name="connsiteX31" fmla="*/ 550927 w 1201058"/>
                <a:gd name="connsiteY31" fmla="*/ 236667 h 15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01058" h="1515320">
                  <a:moveTo>
                    <a:pt x="305565" y="649930"/>
                  </a:moveTo>
                  <a:cubicBezTo>
                    <a:pt x="327104" y="658559"/>
                    <a:pt x="357206" y="667121"/>
                    <a:pt x="391656" y="675750"/>
                  </a:cubicBezTo>
                  <a:cubicBezTo>
                    <a:pt x="434735" y="688660"/>
                    <a:pt x="473466" y="697290"/>
                    <a:pt x="512196" y="697290"/>
                  </a:cubicBezTo>
                  <a:cubicBezTo>
                    <a:pt x="675748" y="697290"/>
                    <a:pt x="826458" y="658559"/>
                    <a:pt x="959909" y="585379"/>
                  </a:cubicBezTo>
                  <a:cubicBezTo>
                    <a:pt x="1119181" y="490658"/>
                    <a:pt x="1200991" y="365837"/>
                    <a:pt x="1200991" y="206566"/>
                  </a:cubicBezTo>
                  <a:cubicBezTo>
                    <a:pt x="1200991" y="120475"/>
                    <a:pt x="1166541" y="60204"/>
                    <a:pt x="1101990" y="30035"/>
                  </a:cubicBezTo>
                  <a:cubicBezTo>
                    <a:pt x="1058910" y="8496"/>
                    <a:pt x="994359" y="-66"/>
                    <a:pt x="903988" y="-66"/>
                  </a:cubicBezTo>
                  <a:cubicBezTo>
                    <a:pt x="654277" y="-66"/>
                    <a:pt x="439084" y="94654"/>
                    <a:pt x="262553" y="279746"/>
                  </a:cubicBezTo>
                  <a:cubicBezTo>
                    <a:pt x="86023" y="464838"/>
                    <a:pt x="-68" y="688728"/>
                    <a:pt x="-68" y="938371"/>
                  </a:cubicBezTo>
                  <a:cubicBezTo>
                    <a:pt x="-68" y="1145003"/>
                    <a:pt x="60203" y="1299993"/>
                    <a:pt x="176463" y="1394714"/>
                  </a:cubicBezTo>
                  <a:cubicBezTo>
                    <a:pt x="279812" y="1472175"/>
                    <a:pt x="439084" y="1515254"/>
                    <a:pt x="645715" y="1515254"/>
                  </a:cubicBezTo>
                  <a:cubicBezTo>
                    <a:pt x="822245" y="1515254"/>
                    <a:pt x="994427" y="1485153"/>
                    <a:pt x="1157979" y="1420534"/>
                  </a:cubicBezTo>
                  <a:cubicBezTo>
                    <a:pt x="1162260" y="1416253"/>
                    <a:pt x="1170889" y="1411905"/>
                    <a:pt x="1170889" y="1407624"/>
                  </a:cubicBezTo>
                  <a:cubicBezTo>
                    <a:pt x="1175170" y="1403343"/>
                    <a:pt x="1175170" y="1394714"/>
                    <a:pt x="1170889" y="1386084"/>
                  </a:cubicBezTo>
                  <a:cubicBezTo>
                    <a:pt x="1136440" y="1304274"/>
                    <a:pt x="1071889" y="1261263"/>
                    <a:pt x="981449" y="1261263"/>
                  </a:cubicBezTo>
                  <a:cubicBezTo>
                    <a:pt x="942718" y="1261263"/>
                    <a:pt x="891077" y="1269892"/>
                    <a:pt x="822178" y="1287083"/>
                  </a:cubicBezTo>
                  <a:cubicBezTo>
                    <a:pt x="757627" y="1304274"/>
                    <a:pt x="705918" y="1308623"/>
                    <a:pt x="675816" y="1308623"/>
                  </a:cubicBezTo>
                  <a:cubicBezTo>
                    <a:pt x="538085" y="1308623"/>
                    <a:pt x="426106" y="1278522"/>
                    <a:pt x="340015" y="1222532"/>
                  </a:cubicBezTo>
                  <a:cubicBezTo>
                    <a:pt x="241014" y="1157981"/>
                    <a:pt x="197934" y="1058980"/>
                    <a:pt x="197934" y="929810"/>
                  </a:cubicBezTo>
                  <a:cubicBezTo>
                    <a:pt x="197934" y="873820"/>
                    <a:pt x="206564" y="813550"/>
                    <a:pt x="228036" y="761909"/>
                  </a:cubicBezTo>
                  <a:cubicBezTo>
                    <a:pt x="245227" y="710268"/>
                    <a:pt x="271115" y="671537"/>
                    <a:pt x="305497" y="649998"/>
                  </a:cubicBezTo>
                  <a:lnTo>
                    <a:pt x="305497" y="649998"/>
                  </a:lnTo>
                  <a:close/>
                  <a:moveTo>
                    <a:pt x="550927" y="236667"/>
                  </a:moveTo>
                  <a:cubicBezTo>
                    <a:pt x="645647" y="172116"/>
                    <a:pt x="757559" y="137666"/>
                    <a:pt x="882380" y="137666"/>
                  </a:cubicBezTo>
                  <a:cubicBezTo>
                    <a:pt x="925459" y="137666"/>
                    <a:pt x="955561" y="141947"/>
                    <a:pt x="981381" y="154857"/>
                  </a:cubicBezTo>
                  <a:cubicBezTo>
                    <a:pt x="994291" y="159138"/>
                    <a:pt x="1011482" y="176397"/>
                    <a:pt x="1011482" y="215127"/>
                  </a:cubicBezTo>
                  <a:cubicBezTo>
                    <a:pt x="1011482" y="309847"/>
                    <a:pt x="977032" y="387309"/>
                    <a:pt x="903852" y="447579"/>
                  </a:cubicBezTo>
                  <a:cubicBezTo>
                    <a:pt x="830671" y="507849"/>
                    <a:pt x="748861" y="542299"/>
                    <a:pt x="649860" y="542299"/>
                  </a:cubicBezTo>
                  <a:cubicBezTo>
                    <a:pt x="598219" y="542299"/>
                    <a:pt x="546510" y="538019"/>
                    <a:pt x="499218" y="525108"/>
                  </a:cubicBezTo>
                  <a:cubicBezTo>
                    <a:pt x="456139" y="516479"/>
                    <a:pt x="408847" y="503569"/>
                    <a:pt x="361486" y="486378"/>
                  </a:cubicBezTo>
                  <a:cubicBezTo>
                    <a:pt x="395936" y="383028"/>
                    <a:pt x="460487" y="296937"/>
                    <a:pt x="550927" y="236667"/>
                  </a:cubicBezTo>
                  <a:lnTo>
                    <a:pt x="550927" y="236667"/>
                  </a:lnTo>
                  <a:close/>
                </a:path>
              </a:pathLst>
            </a:custGeom>
            <a:solidFill>
              <a:srgbClr val="F79781"/>
            </a:solidFill>
            <a:ln w="6795" cap="flat">
              <a:noFill/>
              <a:prstDash val="solid"/>
              <a:miter/>
            </a:ln>
          </p:spPr>
          <p:txBody>
            <a:bodyPr rtlCol="0" anchor="ctr"/>
            <a:lstStyle/>
            <a:p>
              <a:endParaRPr lang="de-DE" dirty="0"/>
            </a:p>
          </p:txBody>
        </p:sp>
        <p:sp>
          <p:nvSpPr>
            <p:cNvPr id="87" name="Freihandform: Form 86">
              <a:extLst>
                <a:ext uri="{FF2B5EF4-FFF2-40B4-BE49-F238E27FC236}">
                  <a16:creationId xmlns:a16="http://schemas.microsoft.com/office/drawing/2014/main" id="{8774C757-6038-454E-B2FA-109EBF0CA92F}"/>
                </a:ext>
              </a:extLst>
            </p:cNvPr>
            <p:cNvSpPr/>
            <p:nvPr/>
          </p:nvSpPr>
          <p:spPr bwMode="gray">
            <a:xfrm>
              <a:off x="4747667" y="2483235"/>
              <a:ext cx="1411970" cy="1845703"/>
            </a:xfrm>
            <a:custGeom>
              <a:avLst/>
              <a:gdLst>
                <a:gd name="connsiteX0" fmla="*/ 1386055 w 1411970"/>
                <a:gd name="connsiteY0" fmla="*/ 3150 h 1845703"/>
                <a:gd name="connsiteX1" fmla="*/ 1364515 w 1411970"/>
                <a:gd name="connsiteY1" fmla="*/ 3150 h 1845703"/>
                <a:gd name="connsiteX2" fmla="*/ 1149254 w 1411970"/>
                <a:gd name="connsiteY2" fmla="*/ 369053 h 1845703"/>
                <a:gd name="connsiteX3" fmla="*/ 1032995 w 1411970"/>
                <a:gd name="connsiteY3" fmla="*/ 739305 h 1845703"/>
                <a:gd name="connsiteX4" fmla="*/ 675721 w 1411970"/>
                <a:gd name="connsiteY4" fmla="*/ 597224 h 1845703"/>
                <a:gd name="connsiteX5" fmla="*/ 193558 w 1411970"/>
                <a:gd name="connsiteY5" fmla="*/ 803856 h 1845703"/>
                <a:gd name="connsiteX6" fmla="*/ -163 w 1411970"/>
                <a:gd name="connsiteY6" fmla="*/ 1298929 h 1845703"/>
                <a:gd name="connsiteX7" fmla="*/ 124659 w 1411970"/>
                <a:gd name="connsiteY7" fmla="*/ 1660551 h 1845703"/>
                <a:gd name="connsiteX8" fmla="*/ 460460 w 1411970"/>
                <a:gd name="connsiteY8" fmla="*/ 1811193 h 1845703"/>
                <a:gd name="connsiteX9" fmla="*/ 753183 w 1411970"/>
                <a:gd name="connsiteY9" fmla="*/ 1720821 h 1845703"/>
                <a:gd name="connsiteX10" fmla="*/ 989983 w 1411970"/>
                <a:gd name="connsiteY10" fmla="*/ 1591651 h 1845703"/>
                <a:gd name="connsiteX11" fmla="*/ 1041624 w 1411970"/>
                <a:gd name="connsiteY11" fmla="*/ 1729383 h 1845703"/>
                <a:gd name="connsiteX12" fmla="*/ 1179356 w 1411970"/>
                <a:gd name="connsiteY12" fmla="*/ 1845643 h 1845703"/>
                <a:gd name="connsiteX13" fmla="*/ 1187985 w 1411970"/>
                <a:gd name="connsiteY13" fmla="*/ 1845643 h 1845703"/>
                <a:gd name="connsiteX14" fmla="*/ 1200895 w 1411970"/>
                <a:gd name="connsiteY14" fmla="*/ 1841362 h 1845703"/>
                <a:gd name="connsiteX15" fmla="*/ 1213806 w 1411970"/>
                <a:gd name="connsiteY15" fmla="*/ 1824171 h 1845703"/>
                <a:gd name="connsiteX16" fmla="*/ 1235345 w 1411970"/>
                <a:gd name="connsiteY16" fmla="*/ 1604629 h 1845703"/>
                <a:gd name="connsiteX17" fmla="*/ 1226716 w 1411970"/>
                <a:gd name="connsiteY17" fmla="*/ 1445358 h 1845703"/>
                <a:gd name="connsiteX18" fmla="*/ 1218086 w 1411970"/>
                <a:gd name="connsiteY18" fmla="*/ 1217187 h 1845703"/>
                <a:gd name="connsiteX19" fmla="*/ 1235277 w 1411970"/>
                <a:gd name="connsiteY19" fmla="*/ 1001926 h 1845703"/>
                <a:gd name="connsiteX20" fmla="*/ 1317087 w 1411970"/>
                <a:gd name="connsiteY20" fmla="*/ 691945 h 1845703"/>
                <a:gd name="connsiteX21" fmla="*/ 1411808 w 1411970"/>
                <a:gd name="connsiteY21" fmla="*/ 179681 h 1845703"/>
                <a:gd name="connsiteX22" fmla="*/ 1390268 w 1411970"/>
                <a:gd name="connsiteY22" fmla="*/ 20409 h 1845703"/>
                <a:gd name="connsiteX23" fmla="*/ 1385987 w 1411970"/>
                <a:gd name="connsiteY23" fmla="*/ 3218 h 1845703"/>
                <a:gd name="connsiteX24" fmla="*/ 1385987 w 1411970"/>
                <a:gd name="connsiteY24" fmla="*/ 3218 h 1845703"/>
                <a:gd name="connsiteX25" fmla="*/ 852251 w 1411970"/>
                <a:gd name="connsiteY25" fmla="*/ 1423750 h 1845703"/>
                <a:gd name="connsiteX26" fmla="*/ 525079 w 1411970"/>
                <a:gd name="connsiteY26" fmla="*/ 1587302 h 1845703"/>
                <a:gd name="connsiteX27" fmla="*/ 279717 w 1411970"/>
                <a:gd name="connsiteY27" fmla="*/ 1505492 h 1845703"/>
                <a:gd name="connsiteX28" fmla="*/ 180716 w 1411970"/>
                <a:gd name="connsiteY28" fmla="*/ 1285950 h 1845703"/>
                <a:gd name="connsiteX29" fmla="*/ 331358 w 1411970"/>
                <a:gd name="connsiteY29" fmla="*/ 975969 h 1845703"/>
                <a:gd name="connsiteX30" fmla="*/ 667159 w 1411970"/>
                <a:gd name="connsiteY30" fmla="*/ 842518 h 1845703"/>
                <a:gd name="connsiteX31" fmla="*/ 908241 w 1411970"/>
                <a:gd name="connsiteY31" fmla="*/ 911418 h 1845703"/>
                <a:gd name="connsiteX32" fmla="*/ 1015871 w 1411970"/>
                <a:gd name="connsiteY32" fmla="*/ 1092229 h 1845703"/>
                <a:gd name="connsiteX33" fmla="*/ 852319 w 1411970"/>
                <a:gd name="connsiteY33" fmla="*/ 1423682 h 1845703"/>
                <a:gd name="connsiteX34" fmla="*/ 852319 w 1411970"/>
                <a:gd name="connsiteY34" fmla="*/ 1423682 h 18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11970" h="1845703">
                  <a:moveTo>
                    <a:pt x="1386055" y="3150"/>
                  </a:moveTo>
                  <a:cubicBezTo>
                    <a:pt x="1377426" y="-1131"/>
                    <a:pt x="1368864" y="-1131"/>
                    <a:pt x="1364515" y="3150"/>
                  </a:cubicBezTo>
                  <a:cubicBezTo>
                    <a:pt x="1278425" y="54791"/>
                    <a:pt x="1205244" y="171051"/>
                    <a:pt x="1149254" y="369053"/>
                  </a:cubicBezTo>
                  <a:cubicBezTo>
                    <a:pt x="1088984" y="588595"/>
                    <a:pt x="1054534" y="691945"/>
                    <a:pt x="1032995" y="739305"/>
                  </a:cubicBezTo>
                  <a:cubicBezTo>
                    <a:pt x="938274" y="644584"/>
                    <a:pt x="817734" y="597224"/>
                    <a:pt x="675721" y="597224"/>
                  </a:cubicBezTo>
                  <a:cubicBezTo>
                    <a:pt x="486281" y="597224"/>
                    <a:pt x="322728" y="666124"/>
                    <a:pt x="193558" y="803856"/>
                  </a:cubicBezTo>
                  <a:cubicBezTo>
                    <a:pt x="64388" y="941587"/>
                    <a:pt x="-163" y="1105208"/>
                    <a:pt x="-163" y="1298929"/>
                  </a:cubicBezTo>
                  <a:cubicBezTo>
                    <a:pt x="-163" y="1441009"/>
                    <a:pt x="42916" y="1561550"/>
                    <a:pt x="124659" y="1660551"/>
                  </a:cubicBezTo>
                  <a:cubicBezTo>
                    <a:pt x="210749" y="1759552"/>
                    <a:pt x="322660" y="1811193"/>
                    <a:pt x="460460" y="1811193"/>
                  </a:cubicBezTo>
                  <a:cubicBezTo>
                    <a:pt x="533641" y="1811193"/>
                    <a:pt x="632642" y="1781092"/>
                    <a:pt x="753183" y="1720821"/>
                  </a:cubicBezTo>
                  <a:cubicBezTo>
                    <a:pt x="791913" y="1699282"/>
                    <a:pt x="869442" y="1656270"/>
                    <a:pt x="989983" y="1591651"/>
                  </a:cubicBezTo>
                  <a:cubicBezTo>
                    <a:pt x="1007174" y="1656202"/>
                    <a:pt x="1024433" y="1699282"/>
                    <a:pt x="1041624" y="1729383"/>
                  </a:cubicBezTo>
                  <a:cubicBezTo>
                    <a:pt x="1071725" y="1776743"/>
                    <a:pt x="1114805" y="1815474"/>
                    <a:pt x="1179356" y="1845643"/>
                  </a:cubicBezTo>
                  <a:lnTo>
                    <a:pt x="1187985" y="1845643"/>
                  </a:lnTo>
                  <a:cubicBezTo>
                    <a:pt x="1192266" y="1845643"/>
                    <a:pt x="1196615" y="1845643"/>
                    <a:pt x="1200895" y="1841362"/>
                  </a:cubicBezTo>
                  <a:cubicBezTo>
                    <a:pt x="1209525" y="1837081"/>
                    <a:pt x="1213806" y="1832732"/>
                    <a:pt x="1213806" y="1824171"/>
                  </a:cubicBezTo>
                  <a:cubicBezTo>
                    <a:pt x="1226716" y="1750990"/>
                    <a:pt x="1235345" y="1673529"/>
                    <a:pt x="1235345" y="1604629"/>
                  </a:cubicBezTo>
                  <a:cubicBezTo>
                    <a:pt x="1235345" y="1591719"/>
                    <a:pt x="1231064" y="1540078"/>
                    <a:pt x="1226716" y="1445358"/>
                  </a:cubicBezTo>
                  <a:cubicBezTo>
                    <a:pt x="1222435" y="1354986"/>
                    <a:pt x="1218086" y="1277457"/>
                    <a:pt x="1218086" y="1217187"/>
                  </a:cubicBezTo>
                  <a:cubicBezTo>
                    <a:pt x="1218086" y="1135377"/>
                    <a:pt x="1222367" y="1062196"/>
                    <a:pt x="1235277" y="1001926"/>
                  </a:cubicBezTo>
                  <a:cubicBezTo>
                    <a:pt x="1248188" y="937375"/>
                    <a:pt x="1274008" y="834025"/>
                    <a:pt x="1317087" y="691945"/>
                  </a:cubicBezTo>
                  <a:cubicBezTo>
                    <a:pt x="1381639" y="472403"/>
                    <a:pt x="1411808" y="300221"/>
                    <a:pt x="1411808" y="179681"/>
                  </a:cubicBezTo>
                  <a:cubicBezTo>
                    <a:pt x="1411808" y="123691"/>
                    <a:pt x="1403178" y="67769"/>
                    <a:pt x="1390268" y="20409"/>
                  </a:cubicBezTo>
                  <a:cubicBezTo>
                    <a:pt x="1398897" y="11780"/>
                    <a:pt x="1394549" y="3218"/>
                    <a:pt x="1385987" y="3218"/>
                  </a:cubicBezTo>
                  <a:lnTo>
                    <a:pt x="1385987" y="3218"/>
                  </a:lnTo>
                  <a:close/>
                  <a:moveTo>
                    <a:pt x="852251" y="1423750"/>
                  </a:moveTo>
                  <a:cubicBezTo>
                    <a:pt x="744621" y="1531381"/>
                    <a:pt x="632710" y="1587302"/>
                    <a:pt x="525079" y="1587302"/>
                  </a:cubicBezTo>
                  <a:cubicBezTo>
                    <a:pt x="426078" y="1587302"/>
                    <a:pt x="344268" y="1561482"/>
                    <a:pt x="279717" y="1505492"/>
                  </a:cubicBezTo>
                  <a:cubicBezTo>
                    <a:pt x="215166" y="1453851"/>
                    <a:pt x="180716" y="1380671"/>
                    <a:pt x="180716" y="1285950"/>
                  </a:cubicBezTo>
                  <a:cubicBezTo>
                    <a:pt x="180716" y="1165410"/>
                    <a:pt x="228076" y="1066409"/>
                    <a:pt x="331358" y="975969"/>
                  </a:cubicBezTo>
                  <a:cubicBezTo>
                    <a:pt x="430359" y="885598"/>
                    <a:pt x="546619" y="842518"/>
                    <a:pt x="667159" y="842518"/>
                  </a:cubicBezTo>
                  <a:cubicBezTo>
                    <a:pt x="753251" y="842518"/>
                    <a:pt x="835060" y="864058"/>
                    <a:pt x="908241" y="911418"/>
                  </a:cubicBezTo>
                  <a:cubicBezTo>
                    <a:pt x="981421" y="954498"/>
                    <a:pt x="1015871" y="1014768"/>
                    <a:pt x="1015871" y="1092229"/>
                  </a:cubicBezTo>
                  <a:cubicBezTo>
                    <a:pt x="1015871" y="1199860"/>
                    <a:pt x="959882" y="1311771"/>
                    <a:pt x="852319" y="1423682"/>
                  </a:cubicBezTo>
                  <a:lnTo>
                    <a:pt x="852319" y="1423682"/>
                  </a:lnTo>
                  <a:close/>
                </a:path>
              </a:pathLst>
            </a:custGeom>
            <a:solidFill>
              <a:srgbClr val="F79781"/>
            </a:solidFill>
            <a:ln w="6795" cap="flat">
              <a:noFill/>
              <a:prstDash val="solid"/>
              <a:miter/>
            </a:ln>
          </p:spPr>
          <p:txBody>
            <a:bodyPr rtlCol="0" anchor="ctr"/>
            <a:lstStyle/>
            <a:p>
              <a:endParaRPr lang="de-DE" dirty="0"/>
            </a:p>
          </p:txBody>
        </p:sp>
        <p:sp>
          <p:nvSpPr>
            <p:cNvPr id="88" name="Freihandform: Form 87">
              <a:extLst>
                <a:ext uri="{FF2B5EF4-FFF2-40B4-BE49-F238E27FC236}">
                  <a16:creationId xmlns:a16="http://schemas.microsoft.com/office/drawing/2014/main" id="{3DFF1E1D-5A9A-4864-BD86-85C61C9CFD8C}"/>
                </a:ext>
              </a:extLst>
            </p:cNvPr>
            <p:cNvSpPr/>
            <p:nvPr/>
          </p:nvSpPr>
          <p:spPr bwMode="gray">
            <a:xfrm>
              <a:off x="6168267" y="2908338"/>
              <a:ext cx="2053405" cy="1631580"/>
            </a:xfrm>
            <a:custGeom>
              <a:avLst/>
              <a:gdLst>
                <a:gd name="connsiteX0" fmla="*/ 1906885 w 2053405"/>
                <a:gd name="connsiteY0" fmla="*/ 529451 h 1631580"/>
                <a:gd name="connsiteX1" fmla="*/ 1881064 w 2053405"/>
                <a:gd name="connsiteY1" fmla="*/ 611261 h 1631580"/>
                <a:gd name="connsiteX2" fmla="*/ 1837985 w 2053405"/>
                <a:gd name="connsiteY2" fmla="*/ 839432 h 1631580"/>
                <a:gd name="connsiteX3" fmla="*/ 1463453 w 2053405"/>
                <a:gd name="connsiteY3" fmla="*/ 1347415 h 1631580"/>
                <a:gd name="connsiteX4" fmla="*/ 1196551 w 2053405"/>
                <a:gd name="connsiteY4" fmla="*/ 1390495 h 1631580"/>
                <a:gd name="connsiteX5" fmla="*/ 998549 w 2053405"/>
                <a:gd name="connsiteY5" fmla="*/ 1145132 h 1631580"/>
                <a:gd name="connsiteX6" fmla="*/ 989919 w 2053405"/>
                <a:gd name="connsiteY6" fmla="*/ 1110683 h 1631580"/>
                <a:gd name="connsiteX7" fmla="*/ 942559 w 2053405"/>
                <a:gd name="connsiteY7" fmla="*/ 934152 h 1631580"/>
                <a:gd name="connsiteX8" fmla="*/ 899480 w 2053405"/>
                <a:gd name="connsiteY8" fmla="*/ 671531 h 1631580"/>
                <a:gd name="connsiteX9" fmla="*/ 882289 w 2053405"/>
                <a:gd name="connsiteY9" fmla="*/ 370179 h 1631580"/>
                <a:gd name="connsiteX10" fmla="*/ 882289 w 2053405"/>
                <a:gd name="connsiteY10" fmla="*/ 241009 h 1631580"/>
                <a:gd name="connsiteX11" fmla="*/ 856468 w 2053405"/>
                <a:gd name="connsiteY11" fmla="*/ 81738 h 1631580"/>
                <a:gd name="connsiteX12" fmla="*/ 714388 w 2053405"/>
                <a:gd name="connsiteY12" fmla="*/ -72 h 1631580"/>
                <a:gd name="connsiteX13" fmla="*/ 171955 w 2053405"/>
                <a:gd name="connsiteY13" fmla="*/ 318471 h 1631580"/>
                <a:gd name="connsiteX14" fmla="*/ -227 w 2053405"/>
                <a:gd name="connsiteY14" fmla="*/ 946995 h 1631580"/>
                <a:gd name="connsiteX15" fmla="*/ 47133 w 2053405"/>
                <a:gd name="connsiteY15" fmla="*/ 1226807 h 1631580"/>
                <a:gd name="connsiteX16" fmla="*/ 258045 w 2053405"/>
                <a:gd name="connsiteY16" fmla="*/ 1403337 h 1631580"/>
                <a:gd name="connsiteX17" fmla="*/ 537857 w 2053405"/>
                <a:gd name="connsiteY17" fmla="*/ 1269886 h 1631580"/>
                <a:gd name="connsiteX18" fmla="*/ 731579 w 2053405"/>
                <a:gd name="connsiteY18" fmla="*/ 1084794 h 1631580"/>
                <a:gd name="connsiteX19" fmla="*/ 787568 w 2053405"/>
                <a:gd name="connsiteY19" fmla="*/ 1248346 h 1631580"/>
                <a:gd name="connsiteX20" fmla="*/ 994200 w 2053405"/>
                <a:gd name="connsiteY20" fmla="*/ 1549698 h 1631580"/>
                <a:gd name="connsiteX21" fmla="*/ 1299833 w 2053405"/>
                <a:gd name="connsiteY21" fmla="*/ 1631508 h 1631580"/>
                <a:gd name="connsiteX22" fmla="*/ 1532284 w 2053405"/>
                <a:gd name="connsiteY22" fmla="*/ 1566957 h 1631580"/>
                <a:gd name="connsiteX23" fmla="*/ 1751826 w 2053405"/>
                <a:gd name="connsiteY23" fmla="*/ 1420596 h 1631580"/>
                <a:gd name="connsiteX24" fmla="*/ 1850827 w 2053405"/>
                <a:gd name="connsiteY24" fmla="*/ 1248414 h 1631580"/>
                <a:gd name="connsiteX25" fmla="*/ 1945547 w 2053405"/>
                <a:gd name="connsiteY25" fmla="*/ 1028872 h 1631580"/>
                <a:gd name="connsiteX26" fmla="*/ 2005817 w 2053405"/>
                <a:gd name="connsiteY26" fmla="*/ 822241 h 1631580"/>
                <a:gd name="connsiteX27" fmla="*/ 2053178 w 2053405"/>
                <a:gd name="connsiteY27" fmla="*/ 576879 h 1631580"/>
                <a:gd name="connsiteX28" fmla="*/ 1992908 w 2053405"/>
                <a:gd name="connsiteY28" fmla="*/ 499417 h 1631580"/>
                <a:gd name="connsiteX29" fmla="*/ 1906817 w 2053405"/>
                <a:gd name="connsiteY29" fmla="*/ 529519 h 1631580"/>
                <a:gd name="connsiteX30" fmla="*/ 593915 w 2053405"/>
                <a:gd name="connsiteY30" fmla="*/ 908264 h 1631580"/>
                <a:gd name="connsiteX31" fmla="*/ 365744 w 2053405"/>
                <a:gd name="connsiteY31" fmla="*/ 1106266 h 1631580"/>
                <a:gd name="connsiteX32" fmla="*/ 309754 w 2053405"/>
                <a:gd name="connsiteY32" fmla="*/ 1123457 h 1631580"/>
                <a:gd name="connsiteX33" fmla="*/ 279653 w 2053405"/>
                <a:gd name="connsiteY33" fmla="*/ 1127738 h 1631580"/>
                <a:gd name="connsiteX34" fmla="*/ 206473 w 2053405"/>
                <a:gd name="connsiteY34" fmla="*/ 1080377 h 1631580"/>
                <a:gd name="connsiteX35" fmla="*/ 189281 w 2053405"/>
                <a:gd name="connsiteY35" fmla="*/ 972747 h 1631580"/>
                <a:gd name="connsiteX36" fmla="*/ 322732 w 2053405"/>
                <a:gd name="connsiteY36" fmla="*/ 542293 h 1631580"/>
                <a:gd name="connsiteX37" fmla="*/ 636994 w 2053405"/>
                <a:gd name="connsiteY37" fmla="*/ 296931 h 1631580"/>
                <a:gd name="connsiteX38" fmla="*/ 658534 w 2053405"/>
                <a:gd name="connsiteY38" fmla="*/ 434662 h 1631580"/>
                <a:gd name="connsiteX39" fmla="*/ 667164 w 2053405"/>
                <a:gd name="connsiteY39" fmla="*/ 585304 h 1631580"/>
                <a:gd name="connsiteX40" fmla="*/ 593983 w 2053405"/>
                <a:gd name="connsiteY40" fmla="*/ 908196 h 1631580"/>
                <a:gd name="connsiteX41" fmla="*/ 593983 w 2053405"/>
                <a:gd name="connsiteY41" fmla="*/ 908196 h 163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53405" h="1631580">
                  <a:moveTo>
                    <a:pt x="1906885" y="529451"/>
                  </a:moveTo>
                  <a:lnTo>
                    <a:pt x="1881064" y="611261"/>
                  </a:lnTo>
                  <a:cubicBezTo>
                    <a:pt x="1863874" y="693071"/>
                    <a:pt x="1859525" y="770532"/>
                    <a:pt x="1837985" y="839432"/>
                  </a:cubicBezTo>
                  <a:cubicBezTo>
                    <a:pt x="1747613" y="1140784"/>
                    <a:pt x="1596904" y="1274235"/>
                    <a:pt x="1463453" y="1347415"/>
                  </a:cubicBezTo>
                  <a:cubicBezTo>
                    <a:pt x="1342912" y="1416315"/>
                    <a:pt x="1274012" y="1407686"/>
                    <a:pt x="1196551" y="1390495"/>
                  </a:cubicBezTo>
                  <a:cubicBezTo>
                    <a:pt x="1110460" y="1368955"/>
                    <a:pt x="1050190" y="1222594"/>
                    <a:pt x="998549" y="1145132"/>
                  </a:cubicBezTo>
                  <a:cubicBezTo>
                    <a:pt x="994268" y="1136503"/>
                    <a:pt x="994268" y="1123593"/>
                    <a:pt x="989919" y="1110683"/>
                  </a:cubicBezTo>
                  <a:cubicBezTo>
                    <a:pt x="972728" y="1054693"/>
                    <a:pt x="959818" y="994423"/>
                    <a:pt x="942559" y="934152"/>
                  </a:cubicBezTo>
                  <a:cubicBezTo>
                    <a:pt x="925368" y="873882"/>
                    <a:pt x="912458" y="787791"/>
                    <a:pt x="899480" y="671531"/>
                  </a:cubicBezTo>
                  <a:cubicBezTo>
                    <a:pt x="886569" y="559620"/>
                    <a:pt x="882289" y="456270"/>
                    <a:pt x="882289" y="370179"/>
                  </a:cubicBezTo>
                  <a:lnTo>
                    <a:pt x="882289" y="241009"/>
                  </a:lnTo>
                  <a:cubicBezTo>
                    <a:pt x="882289" y="167829"/>
                    <a:pt x="873659" y="116188"/>
                    <a:pt x="856468" y="81738"/>
                  </a:cubicBezTo>
                  <a:cubicBezTo>
                    <a:pt x="826367" y="30097"/>
                    <a:pt x="779007" y="-72"/>
                    <a:pt x="714388" y="-72"/>
                  </a:cubicBezTo>
                  <a:cubicBezTo>
                    <a:pt x="486217" y="-72"/>
                    <a:pt x="305406" y="107558"/>
                    <a:pt x="171955" y="318471"/>
                  </a:cubicBezTo>
                  <a:cubicBezTo>
                    <a:pt x="60044" y="499282"/>
                    <a:pt x="-227" y="710194"/>
                    <a:pt x="-227" y="946995"/>
                  </a:cubicBezTo>
                  <a:cubicBezTo>
                    <a:pt x="-227" y="1045995"/>
                    <a:pt x="16964" y="1140716"/>
                    <a:pt x="47133" y="1226807"/>
                  </a:cubicBezTo>
                  <a:cubicBezTo>
                    <a:pt x="90213" y="1343066"/>
                    <a:pt x="163393" y="1403337"/>
                    <a:pt x="258045" y="1403337"/>
                  </a:cubicBezTo>
                  <a:cubicBezTo>
                    <a:pt x="335507" y="1403337"/>
                    <a:pt x="425946" y="1360257"/>
                    <a:pt x="537857" y="1269886"/>
                  </a:cubicBezTo>
                  <a:cubicBezTo>
                    <a:pt x="602408" y="1209616"/>
                    <a:pt x="667028" y="1149345"/>
                    <a:pt x="731579" y="1084794"/>
                  </a:cubicBezTo>
                  <a:cubicBezTo>
                    <a:pt x="757399" y="1166604"/>
                    <a:pt x="774658" y="1218245"/>
                    <a:pt x="787568" y="1248346"/>
                  </a:cubicBezTo>
                  <a:cubicBezTo>
                    <a:pt x="830648" y="1373168"/>
                    <a:pt x="899480" y="1493708"/>
                    <a:pt x="994200" y="1549698"/>
                  </a:cubicBezTo>
                  <a:cubicBezTo>
                    <a:pt x="1076010" y="1597058"/>
                    <a:pt x="1192202" y="1631508"/>
                    <a:pt x="1299833" y="1631508"/>
                  </a:cubicBezTo>
                  <a:cubicBezTo>
                    <a:pt x="1381642" y="1631508"/>
                    <a:pt x="1450474" y="1614317"/>
                    <a:pt x="1532284" y="1566957"/>
                  </a:cubicBezTo>
                  <a:cubicBezTo>
                    <a:pt x="1596836" y="1532507"/>
                    <a:pt x="1691555" y="1493776"/>
                    <a:pt x="1751826" y="1420596"/>
                  </a:cubicBezTo>
                  <a:cubicBezTo>
                    <a:pt x="1786276" y="1377516"/>
                    <a:pt x="1820726" y="1308685"/>
                    <a:pt x="1850827" y="1248414"/>
                  </a:cubicBezTo>
                  <a:cubicBezTo>
                    <a:pt x="1885277" y="1183863"/>
                    <a:pt x="1915378" y="1110683"/>
                    <a:pt x="1945547" y="1028872"/>
                  </a:cubicBezTo>
                  <a:cubicBezTo>
                    <a:pt x="1967087" y="968602"/>
                    <a:pt x="1984278" y="895421"/>
                    <a:pt x="2005817" y="822241"/>
                  </a:cubicBezTo>
                  <a:cubicBezTo>
                    <a:pt x="2027357" y="744780"/>
                    <a:pt x="2040268" y="667250"/>
                    <a:pt x="2053178" y="576879"/>
                  </a:cubicBezTo>
                  <a:lnTo>
                    <a:pt x="1992908" y="499417"/>
                  </a:lnTo>
                  <a:lnTo>
                    <a:pt x="1906817" y="529519"/>
                  </a:lnTo>
                  <a:close/>
                  <a:moveTo>
                    <a:pt x="593915" y="908264"/>
                  </a:moveTo>
                  <a:cubicBezTo>
                    <a:pt x="546555" y="998635"/>
                    <a:pt x="469093" y="1063254"/>
                    <a:pt x="365744" y="1106266"/>
                  </a:cubicBezTo>
                  <a:cubicBezTo>
                    <a:pt x="331294" y="1119176"/>
                    <a:pt x="314103" y="1123457"/>
                    <a:pt x="309754" y="1123457"/>
                  </a:cubicBezTo>
                  <a:cubicBezTo>
                    <a:pt x="301125" y="1123457"/>
                    <a:pt x="292563" y="1127738"/>
                    <a:pt x="279653" y="1127738"/>
                  </a:cubicBezTo>
                  <a:cubicBezTo>
                    <a:pt x="245203" y="1127738"/>
                    <a:pt x="219383" y="1114827"/>
                    <a:pt x="206473" y="1080377"/>
                  </a:cubicBezTo>
                  <a:cubicBezTo>
                    <a:pt x="193562" y="1054557"/>
                    <a:pt x="189281" y="1020107"/>
                    <a:pt x="189281" y="972747"/>
                  </a:cubicBezTo>
                  <a:cubicBezTo>
                    <a:pt x="189281" y="822105"/>
                    <a:pt x="232361" y="675744"/>
                    <a:pt x="322732" y="542293"/>
                  </a:cubicBezTo>
                  <a:cubicBezTo>
                    <a:pt x="404542" y="417472"/>
                    <a:pt x="507824" y="335662"/>
                    <a:pt x="636994" y="296931"/>
                  </a:cubicBezTo>
                  <a:cubicBezTo>
                    <a:pt x="645624" y="344291"/>
                    <a:pt x="654186" y="391651"/>
                    <a:pt x="658534" y="434662"/>
                  </a:cubicBezTo>
                  <a:cubicBezTo>
                    <a:pt x="662815" y="486303"/>
                    <a:pt x="667164" y="538012"/>
                    <a:pt x="667164" y="585304"/>
                  </a:cubicBezTo>
                  <a:cubicBezTo>
                    <a:pt x="667164" y="710126"/>
                    <a:pt x="641343" y="817756"/>
                    <a:pt x="593983" y="908196"/>
                  </a:cubicBezTo>
                  <a:lnTo>
                    <a:pt x="593983" y="908196"/>
                  </a:lnTo>
                  <a:close/>
                </a:path>
              </a:pathLst>
            </a:custGeom>
            <a:solidFill>
              <a:srgbClr val="F79781"/>
            </a:solidFill>
            <a:ln w="6795" cap="flat">
              <a:noFill/>
              <a:prstDash val="solid"/>
              <a:miter/>
            </a:ln>
          </p:spPr>
          <p:txBody>
            <a:bodyPr rtlCol="0" anchor="ctr"/>
            <a:lstStyle/>
            <a:p>
              <a:endParaRPr lang="de-DE" dirty="0"/>
            </a:p>
          </p:txBody>
        </p:sp>
        <p:sp>
          <p:nvSpPr>
            <p:cNvPr id="89" name="Freihandform: Form 88">
              <a:extLst>
                <a:ext uri="{FF2B5EF4-FFF2-40B4-BE49-F238E27FC236}">
                  <a16:creationId xmlns:a16="http://schemas.microsoft.com/office/drawing/2014/main" id="{951804A7-7594-488D-8096-315ECE40D13F}"/>
                </a:ext>
              </a:extLst>
            </p:cNvPr>
            <p:cNvSpPr/>
            <p:nvPr/>
          </p:nvSpPr>
          <p:spPr bwMode="gray">
            <a:xfrm>
              <a:off x="7695670" y="1487670"/>
              <a:ext cx="625002" cy="688862"/>
            </a:xfrm>
            <a:custGeom>
              <a:avLst/>
              <a:gdLst>
                <a:gd name="connsiteX0" fmla="*/ 155629 w 625002"/>
                <a:gd name="connsiteY0" fmla="*/ 628590 h 688862"/>
                <a:gd name="connsiteX1" fmla="*/ 215899 w 625002"/>
                <a:gd name="connsiteY1" fmla="*/ 680231 h 688862"/>
                <a:gd name="connsiteX2" fmla="*/ 228809 w 625002"/>
                <a:gd name="connsiteY2" fmla="*/ 688860 h 688862"/>
                <a:gd name="connsiteX3" fmla="*/ 349350 w 625002"/>
                <a:gd name="connsiteY3" fmla="*/ 607050 h 688862"/>
                <a:gd name="connsiteX4" fmla="*/ 439722 w 625002"/>
                <a:gd name="connsiteY4" fmla="*/ 572600 h 688862"/>
                <a:gd name="connsiteX5" fmla="*/ 444003 w 625002"/>
                <a:gd name="connsiteY5" fmla="*/ 542499 h 688862"/>
                <a:gd name="connsiteX6" fmla="*/ 474103 w 625002"/>
                <a:gd name="connsiteY6" fmla="*/ 413329 h 688862"/>
                <a:gd name="connsiteX7" fmla="*/ 478384 w 625002"/>
                <a:gd name="connsiteY7" fmla="*/ 400418 h 688862"/>
                <a:gd name="connsiteX8" fmla="*/ 568756 w 625002"/>
                <a:gd name="connsiteY8" fmla="*/ 258338 h 688862"/>
                <a:gd name="connsiteX9" fmla="*/ 624746 w 625002"/>
                <a:gd name="connsiteY9" fmla="*/ 236798 h 688862"/>
                <a:gd name="connsiteX10" fmla="*/ 577386 w 625002"/>
                <a:gd name="connsiteY10" fmla="*/ 180809 h 688862"/>
                <a:gd name="connsiteX11" fmla="*/ 211483 w 625002"/>
                <a:gd name="connsiteY11" fmla="*/ -2 h 688862"/>
                <a:gd name="connsiteX12" fmla="*/ 9132 w 625002"/>
                <a:gd name="connsiteY12" fmla="*/ 146359 h 688862"/>
                <a:gd name="connsiteX13" fmla="*/ 78032 w 625002"/>
                <a:gd name="connsiteY13" fmla="*/ 529521 h 688862"/>
                <a:gd name="connsiteX14" fmla="*/ 155493 w 625002"/>
                <a:gd name="connsiteY14" fmla="*/ 628522 h 688862"/>
                <a:gd name="connsiteX15" fmla="*/ 155493 w 625002"/>
                <a:gd name="connsiteY15" fmla="*/ 628522 h 68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002" h="688862">
                  <a:moveTo>
                    <a:pt x="155629" y="628590"/>
                  </a:moveTo>
                  <a:cubicBezTo>
                    <a:pt x="172820" y="645781"/>
                    <a:pt x="190079" y="663040"/>
                    <a:pt x="215899" y="680231"/>
                  </a:cubicBezTo>
                  <a:lnTo>
                    <a:pt x="228809" y="688860"/>
                  </a:lnTo>
                  <a:cubicBezTo>
                    <a:pt x="263260" y="654410"/>
                    <a:pt x="301990" y="628590"/>
                    <a:pt x="349350" y="607050"/>
                  </a:cubicBezTo>
                  <a:cubicBezTo>
                    <a:pt x="379452" y="594140"/>
                    <a:pt x="409620" y="581230"/>
                    <a:pt x="439722" y="572600"/>
                  </a:cubicBezTo>
                  <a:lnTo>
                    <a:pt x="444003" y="542499"/>
                  </a:lnTo>
                  <a:cubicBezTo>
                    <a:pt x="465543" y="430588"/>
                    <a:pt x="474103" y="417677"/>
                    <a:pt x="474103" y="413329"/>
                  </a:cubicBezTo>
                  <a:cubicBezTo>
                    <a:pt x="474103" y="408980"/>
                    <a:pt x="478384" y="404699"/>
                    <a:pt x="478384" y="400418"/>
                  </a:cubicBezTo>
                  <a:cubicBezTo>
                    <a:pt x="499924" y="344429"/>
                    <a:pt x="521464" y="279878"/>
                    <a:pt x="568756" y="258338"/>
                  </a:cubicBezTo>
                  <a:cubicBezTo>
                    <a:pt x="577386" y="254057"/>
                    <a:pt x="594577" y="245428"/>
                    <a:pt x="624746" y="236798"/>
                  </a:cubicBezTo>
                  <a:cubicBezTo>
                    <a:pt x="611835" y="215259"/>
                    <a:pt x="594645" y="198068"/>
                    <a:pt x="577386" y="180809"/>
                  </a:cubicBezTo>
                  <a:cubicBezTo>
                    <a:pt x="435305" y="60268"/>
                    <a:pt x="314764" y="-2"/>
                    <a:pt x="211483" y="-2"/>
                  </a:cubicBezTo>
                  <a:cubicBezTo>
                    <a:pt x="90942" y="-2"/>
                    <a:pt x="26391" y="94718"/>
                    <a:pt x="9132" y="146359"/>
                  </a:cubicBezTo>
                  <a:cubicBezTo>
                    <a:pt x="-25318" y="258270"/>
                    <a:pt x="43582" y="464902"/>
                    <a:pt x="78032" y="529521"/>
                  </a:cubicBezTo>
                  <a:cubicBezTo>
                    <a:pt x="99571" y="563971"/>
                    <a:pt x="121111" y="594072"/>
                    <a:pt x="155493" y="628522"/>
                  </a:cubicBezTo>
                  <a:lnTo>
                    <a:pt x="155493" y="628522"/>
                  </a:lnTo>
                  <a:close/>
                </a:path>
              </a:pathLst>
            </a:custGeom>
            <a:solidFill>
              <a:srgbClr val="F79781"/>
            </a:solidFill>
            <a:ln w="6795" cap="flat">
              <a:noFill/>
              <a:prstDash val="solid"/>
              <a:miter/>
            </a:ln>
          </p:spPr>
          <p:txBody>
            <a:bodyPr rtlCol="0" anchor="ctr"/>
            <a:lstStyle/>
            <a:p>
              <a:endParaRPr lang="de-DE" dirty="0"/>
            </a:p>
          </p:txBody>
        </p:sp>
        <p:sp>
          <p:nvSpPr>
            <p:cNvPr id="90" name="Freihandform: Form 89">
              <a:extLst>
                <a:ext uri="{FF2B5EF4-FFF2-40B4-BE49-F238E27FC236}">
                  <a16:creationId xmlns:a16="http://schemas.microsoft.com/office/drawing/2014/main" id="{5FAE8B5F-C68D-4DB4-8052-6D33F23171E4}"/>
                </a:ext>
              </a:extLst>
            </p:cNvPr>
            <p:cNvSpPr/>
            <p:nvPr/>
          </p:nvSpPr>
          <p:spPr bwMode="gray">
            <a:xfrm>
              <a:off x="8419741" y="1591020"/>
              <a:ext cx="632616" cy="589793"/>
            </a:xfrm>
            <a:custGeom>
              <a:avLst/>
              <a:gdLst>
                <a:gd name="connsiteX0" fmla="*/ 12626 w 632616"/>
                <a:gd name="connsiteY0" fmla="*/ 378877 h 589793"/>
                <a:gd name="connsiteX1" fmla="*/ -284 w 632616"/>
                <a:gd name="connsiteY1" fmla="*/ 456338 h 589793"/>
                <a:gd name="connsiteX2" fmla="*/ -284 w 632616"/>
                <a:gd name="connsiteY2" fmla="*/ 469248 h 589793"/>
                <a:gd name="connsiteX3" fmla="*/ 206348 w 632616"/>
                <a:gd name="connsiteY3" fmla="*/ 589789 h 589793"/>
                <a:gd name="connsiteX4" fmla="*/ 232168 w 632616"/>
                <a:gd name="connsiteY4" fmla="*/ 581160 h 589793"/>
                <a:gd name="connsiteX5" fmla="*/ 356990 w 632616"/>
                <a:gd name="connsiteY5" fmla="*/ 542429 h 589793"/>
                <a:gd name="connsiteX6" fmla="*/ 369900 w 632616"/>
                <a:gd name="connsiteY6" fmla="*/ 538148 h 589793"/>
                <a:gd name="connsiteX7" fmla="*/ 464620 w 632616"/>
                <a:gd name="connsiteY7" fmla="*/ 525238 h 589793"/>
                <a:gd name="connsiteX8" fmla="*/ 537801 w 632616"/>
                <a:gd name="connsiteY8" fmla="*/ 542429 h 589793"/>
                <a:gd name="connsiteX9" fmla="*/ 585161 w 632616"/>
                <a:gd name="connsiteY9" fmla="*/ 581160 h 589793"/>
                <a:gd name="connsiteX10" fmla="*/ 610982 w 632616"/>
                <a:gd name="connsiteY10" fmla="*/ 512260 h 589793"/>
                <a:gd name="connsiteX11" fmla="*/ 563622 w 632616"/>
                <a:gd name="connsiteY11" fmla="*/ 73176 h 589793"/>
                <a:gd name="connsiteX12" fmla="*/ 400069 w 632616"/>
                <a:gd name="connsiteY12" fmla="*/ -4 h 589793"/>
                <a:gd name="connsiteX13" fmla="*/ 356990 w 632616"/>
                <a:gd name="connsiteY13" fmla="*/ 4277 h 589793"/>
                <a:gd name="connsiteX14" fmla="*/ 55638 w 632616"/>
                <a:gd name="connsiteY14" fmla="*/ 258268 h 589793"/>
                <a:gd name="connsiteX15" fmla="*/ 12558 w 632616"/>
                <a:gd name="connsiteY15" fmla="*/ 378809 h 589793"/>
                <a:gd name="connsiteX16" fmla="*/ 12558 w 632616"/>
                <a:gd name="connsiteY16" fmla="*/ 378809 h 58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616" h="589793">
                  <a:moveTo>
                    <a:pt x="12626" y="378877"/>
                  </a:moveTo>
                  <a:cubicBezTo>
                    <a:pt x="8346" y="400416"/>
                    <a:pt x="3997" y="426237"/>
                    <a:pt x="-284" y="456338"/>
                  </a:cubicBezTo>
                  <a:lnTo>
                    <a:pt x="-284" y="469248"/>
                  </a:lnTo>
                  <a:cubicBezTo>
                    <a:pt x="77177" y="490788"/>
                    <a:pt x="146077" y="533800"/>
                    <a:pt x="206348" y="589789"/>
                  </a:cubicBezTo>
                  <a:lnTo>
                    <a:pt x="232168" y="581160"/>
                  </a:lnTo>
                  <a:cubicBezTo>
                    <a:pt x="339799" y="546710"/>
                    <a:pt x="352709" y="542429"/>
                    <a:pt x="356990" y="542429"/>
                  </a:cubicBezTo>
                  <a:cubicBezTo>
                    <a:pt x="361271" y="542429"/>
                    <a:pt x="365619" y="542429"/>
                    <a:pt x="369900" y="538148"/>
                  </a:cubicBezTo>
                  <a:cubicBezTo>
                    <a:pt x="395720" y="533867"/>
                    <a:pt x="430171" y="525238"/>
                    <a:pt x="464620" y="525238"/>
                  </a:cubicBezTo>
                  <a:cubicBezTo>
                    <a:pt x="494722" y="525238"/>
                    <a:pt x="516261" y="529519"/>
                    <a:pt x="537801" y="542429"/>
                  </a:cubicBezTo>
                  <a:cubicBezTo>
                    <a:pt x="542082" y="546710"/>
                    <a:pt x="550711" y="551058"/>
                    <a:pt x="585161" y="581160"/>
                  </a:cubicBezTo>
                  <a:cubicBezTo>
                    <a:pt x="593790" y="559620"/>
                    <a:pt x="606701" y="538080"/>
                    <a:pt x="610982" y="512260"/>
                  </a:cubicBezTo>
                  <a:cubicBezTo>
                    <a:pt x="649712" y="305628"/>
                    <a:pt x="636801" y="159267"/>
                    <a:pt x="563622" y="73176"/>
                  </a:cubicBezTo>
                  <a:cubicBezTo>
                    <a:pt x="511980" y="8625"/>
                    <a:pt x="438799" y="-4"/>
                    <a:pt x="400069" y="-4"/>
                  </a:cubicBezTo>
                  <a:cubicBezTo>
                    <a:pt x="382878" y="-4"/>
                    <a:pt x="365619" y="4277"/>
                    <a:pt x="356990" y="4277"/>
                  </a:cubicBezTo>
                  <a:cubicBezTo>
                    <a:pt x="245079" y="30097"/>
                    <a:pt x="98717" y="193717"/>
                    <a:pt x="55638" y="258268"/>
                  </a:cubicBezTo>
                  <a:cubicBezTo>
                    <a:pt x="42728" y="292718"/>
                    <a:pt x="29817" y="331449"/>
                    <a:pt x="12558" y="378809"/>
                  </a:cubicBezTo>
                  <a:lnTo>
                    <a:pt x="12558" y="378809"/>
                  </a:lnTo>
                  <a:close/>
                </a:path>
              </a:pathLst>
            </a:custGeom>
            <a:solidFill>
              <a:srgbClr val="F79781"/>
            </a:solidFill>
            <a:ln w="6795" cap="flat">
              <a:noFill/>
              <a:prstDash val="solid"/>
              <a:miter/>
            </a:ln>
          </p:spPr>
          <p:txBody>
            <a:bodyPr rtlCol="0" anchor="ctr"/>
            <a:lstStyle/>
            <a:p>
              <a:endParaRPr lang="de-DE" dirty="0"/>
            </a:p>
          </p:txBody>
        </p:sp>
        <p:sp>
          <p:nvSpPr>
            <p:cNvPr id="91" name="Freihandform: Form 90">
              <a:extLst>
                <a:ext uri="{FF2B5EF4-FFF2-40B4-BE49-F238E27FC236}">
                  <a16:creationId xmlns:a16="http://schemas.microsoft.com/office/drawing/2014/main" id="{007BBC1D-2B60-45D9-ACC5-FE875339BE5E}"/>
                </a:ext>
              </a:extLst>
            </p:cNvPr>
            <p:cNvSpPr/>
            <p:nvPr/>
          </p:nvSpPr>
          <p:spPr bwMode="gray">
            <a:xfrm>
              <a:off x="7143140" y="2094790"/>
              <a:ext cx="635167" cy="619894"/>
            </a:xfrm>
            <a:custGeom>
              <a:avLst/>
              <a:gdLst>
                <a:gd name="connsiteX0" fmla="*/ 424018 w 635167"/>
                <a:gd name="connsiteY0" fmla="*/ 619803 h 619894"/>
                <a:gd name="connsiteX1" fmla="*/ 548839 w 635167"/>
                <a:gd name="connsiteY1" fmla="*/ 598263 h 619894"/>
                <a:gd name="connsiteX2" fmla="*/ 617739 w 635167"/>
                <a:gd name="connsiteY2" fmla="*/ 572443 h 619894"/>
                <a:gd name="connsiteX3" fmla="*/ 630650 w 635167"/>
                <a:gd name="connsiteY3" fmla="*/ 568162 h 619894"/>
                <a:gd name="connsiteX4" fmla="*/ 634930 w 635167"/>
                <a:gd name="connsiteY4" fmla="*/ 327081 h 619894"/>
                <a:gd name="connsiteX5" fmla="*/ 613390 w 635167"/>
                <a:gd name="connsiteY5" fmla="*/ 309890 h 619894"/>
                <a:gd name="connsiteX6" fmla="*/ 518670 w 635167"/>
                <a:gd name="connsiteY6" fmla="*/ 219518 h 619894"/>
                <a:gd name="connsiteX7" fmla="*/ 510041 w 635167"/>
                <a:gd name="connsiteY7" fmla="*/ 206608 h 619894"/>
                <a:gd name="connsiteX8" fmla="*/ 432579 w 635167"/>
                <a:gd name="connsiteY8" fmla="*/ 60247 h 619894"/>
                <a:gd name="connsiteX9" fmla="*/ 441209 w 635167"/>
                <a:gd name="connsiteY9" fmla="*/ -23 h 619894"/>
                <a:gd name="connsiteX10" fmla="*/ 368028 w 635167"/>
                <a:gd name="connsiteY10" fmla="*/ 12887 h 619894"/>
                <a:gd name="connsiteX11" fmla="*/ 6406 w 635167"/>
                <a:gd name="connsiteY11" fmla="*/ 292699 h 619894"/>
                <a:gd name="connsiteX12" fmla="*/ 58047 w 635167"/>
                <a:gd name="connsiteY12" fmla="*/ 486420 h 619894"/>
                <a:gd name="connsiteX13" fmla="*/ 423950 w 635167"/>
                <a:gd name="connsiteY13" fmla="*/ 619871 h 619894"/>
                <a:gd name="connsiteX14" fmla="*/ 423950 w 635167"/>
                <a:gd name="connsiteY14" fmla="*/ 619871 h 61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5167" h="619894">
                  <a:moveTo>
                    <a:pt x="424018" y="619803"/>
                  </a:moveTo>
                  <a:cubicBezTo>
                    <a:pt x="462748" y="615522"/>
                    <a:pt x="505828" y="611174"/>
                    <a:pt x="548839" y="598263"/>
                  </a:cubicBezTo>
                  <a:cubicBezTo>
                    <a:pt x="570379" y="593983"/>
                    <a:pt x="591918" y="585353"/>
                    <a:pt x="617739" y="572443"/>
                  </a:cubicBezTo>
                  <a:lnTo>
                    <a:pt x="630650" y="568162"/>
                  </a:lnTo>
                  <a:cubicBezTo>
                    <a:pt x="613458" y="486352"/>
                    <a:pt x="613458" y="404610"/>
                    <a:pt x="634930" y="327081"/>
                  </a:cubicBezTo>
                  <a:lnTo>
                    <a:pt x="613390" y="309890"/>
                  </a:lnTo>
                  <a:cubicBezTo>
                    <a:pt x="531580" y="236709"/>
                    <a:pt x="523018" y="223799"/>
                    <a:pt x="518670" y="219518"/>
                  </a:cubicBezTo>
                  <a:cubicBezTo>
                    <a:pt x="514390" y="215238"/>
                    <a:pt x="514390" y="210889"/>
                    <a:pt x="510041" y="206608"/>
                  </a:cubicBezTo>
                  <a:cubicBezTo>
                    <a:pt x="471310" y="159248"/>
                    <a:pt x="428231" y="107607"/>
                    <a:pt x="432579" y="60247"/>
                  </a:cubicBezTo>
                  <a:cubicBezTo>
                    <a:pt x="432579" y="55966"/>
                    <a:pt x="432579" y="47337"/>
                    <a:pt x="441209" y="-23"/>
                  </a:cubicBezTo>
                  <a:cubicBezTo>
                    <a:pt x="415388" y="-23"/>
                    <a:pt x="393848" y="4257"/>
                    <a:pt x="368028" y="12887"/>
                  </a:cubicBezTo>
                  <a:cubicBezTo>
                    <a:pt x="157116" y="86067"/>
                    <a:pt x="32226" y="180788"/>
                    <a:pt x="6406" y="292699"/>
                  </a:cubicBezTo>
                  <a:cubicBezTo>
                    <a:pt x="-15134" y="374509"/>
                    <a:pt x="19316" y="447690"/>
                    <a:pt x="58047" y="486420"/>
                  </a:cubicBezTo>
                  <a:cubicBezTo>
                    <a:pt x="135509" y="572511"/>
                    <a:pt x="350769" y="615590"/>
                    <a:pt x="423950" y="619871"/>
                  </a:cubicBezTo>
                  <a:lnTo>
                    <a:pt x="423950" y="619871"/>
                  </a:lnTo>
                  <a:close/>
                </a:path>
              </a:pathLst>
            </a:custGeom>
            <a:solidFill>
              <a:srgbClr val="F79781"/>
            </a:solidFill>
            <a:ln w="6795" cap="flat">
              <a:noFill/>
              <a:prstDash val="solid"/>
              <a:miter/>
            </a:ln>
          </p:spPr>
          <p:txBody>
            <a:bodyPr rtlCol="0" anchor="ctr"/>
            <a:lstStyle/>
            <a:p>
              <a:endParaRPr lang="de-DE" dirty="0"/>
            </a:p>
          </p:txBody>
        </p:sp>
        <p:sp>
          <p:nvSpPr>
            <p:cNvPr id="92" name="Freihandform: Form 91">
              <a:extLst>
                <a:ext uri="{FF2B5EF4-FFF2-40B4-BE49-F238E27FC236}">
                  <a16:creationId xmlns:a16="http://schemas.microsoft.com/office/drawing/2014/main" id="{25A56BE6-566C-404C-8C6E-2F8D408E4B72}"/>
                </a:ext>
              </a:extLst>
            </p:cNvPr>
            <p:cNvSpPr/>
            <p:nvPr/>
          </p:nvSpPr>
          <p:spPr bwMode="gray">
            <a:xfrm>
              <a:off x="8768522" y="2378815"/>
              <a:ext cx="628973" cy="624175"/>
            </a:xfrm>
            <a:custGeom>
              <a:avLst/>
              <a:gdLst>
                <a:gd name="connsiteX0" fmla="*/ 576518 w 628973"/>
                <a:gd name="connsiteY0" fmla="*/ 133417 h 624175"/>
                <a:gd name="connsiteX1" fmla="*/ 210615 w 628973"/>
                <a:gd name="connsiteY1" fmla="*/ -34 h 624175"/>
                <a:gd name="connsiteX2" fmla="*/ 85793 w 628973"/>
                <a:gd name="connsiteY2" fmla="*/ 21506 h 624175"/>
                <a:gd name="connsiteX3" fmla="*/ 12613 w 628973"/>
                <a:gd name="connsiteY3" fmla="*/ 47326 h 624175"/>
                <a:gd name="connsiteX4" fmla="*/ -297 w 628973"/>
                <a:gd name="connsiteY4" fmla="*/ 51607 h 624175"/>
                <a:gd name="connsiteX5" fmla="*/ -297 w 628973"/>
                <a:gd name="connsiteY5" fmla="*/ 284059 h 624175"/>
                <a:gd name="connsiteX6" fmla="*/ 21242 w 628973"/>
                <a:gd name="connsiteY6" fmla="*/ 305599 h 624175"/>
                <a:gd name="connsiteX7" fmla="*/ 115963 w 628973"/>
                <a:gd name="connsiteY7" fmla="*/ 395970 h 624175"/>
                <a:gd name="connsiteX8" fmla="*/ 124593 w 628973"/>
                <a:gd name="connsiteY8" fmla="*/ 408880 h 624175"/>
                <a:gd name="connsiteX9" fmla="*/ 202054 w 628973"/>
                <a:gd name="connsiteY9" fmla="*/ 555241 h 624175"/>
                <a:gd name="connsiteX10" fmla="*/ 189144 w 628973"/>
                <a:gd name="connsiteY10" fmla="*/ 624141 h 624175"/>
                <a:gd name="connsiteX11" fmla="*/ 258044 w 628973"/>
                <a:gd name="connsiteY11" fmla="*/ 611231 h 624175"/>
                <a:gd name="connsiteX12" fmla="*/ 619666 w 628973"/>
                <a:gd name="connsiteY12" fmla="*/ 331419 h 624175"/>
                <a:gd name="connsiteX13" fmla="*/ 576586 w 628973"/>
                <a:gd name="connsiteY13" fmla="*/ 133417 h 624175"/>
                <a:gd name="connsiteX14" fmla="*/ 576586 w 628973"/>
                <a:gd name="connsiteY14" fmla="*/ 133417 h 6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8973" h="624175">
                  <a:moveTo>
                    <a:pt x="576518" y="133417"/>
                  </a:moveTo>
                  <a:cubicBezTo>
                    <a:pt x="499057" y="47326"/>
                    <a:pt x="279515" y="4247"/>
                    <a:pt x="210615" y="-34"/>
                  </a:cubicBezTo>
                  <a:cubicBezTo>
                    <a:pt x="171884" y="4247"/>
                    <a:pt x="128805" y="8596"/>
                    <a:pt x="85793" y="21506"/>
                  </a:cubicBezTo>
                  <a:cubicBezTo>
                    <a:pt x="64254" y="25787"/>
                    <a:pt x="42714" y="34416"/>
                    <a:pt x="12613" y="47326"/>
                  </a:cubicBezTo>
                  <a:lnTo>
                    <a:pt x="-297" y="51607"/>
                  </a:lnTo>
                  <a:cubicBezTo>
                    <a:pt x="16894" y="129068"/>
                    <a:pt x="16894" y="210878"/>
                    <a:pt x="-297" y="284059"/>
                  </a:cubicBezTo>
                  <a:lnTo>
                    <a:pt x="21242" y="305599"/>
                  </a:lnTo>
                  <a:cubicBezTo>
                    <a:pt x="103053" y="378779"/>
                    <a:pt x="111614" y="387409"/>
                    <a:pt x="115963" y="395970"/>
                  </a:cubicBezTo>
                  <a:cubicBezTo>
                    <a:pt x="120244" y="400251"/>
                    <a:pt x="120244" y="404600"/>
                    <a:pt x="124593" y="408880"/>
                  </a:cubicBezTo>
                  <a:cubicBezTo>
                    <a:pt x="163323" y="456240"/>
                    <a:pt x="206402" y="507881"/>
                    <a:pt x="202054" y="555241"/>
                  </a:cubicBezTo>
                  <a:cubicBezTo>
                    <a:pt x="202054" y="559522"/>
                    <a:pt x="202054" y="568152"/>
                    <a:pt x="189144" y="624141"/>
                  </a:cubicBezTo>
                  <a:cubicBezTo>
                    <a:pt x="210683" y="624141"/>
                    <a:pt x="236504" y="619861"/>
                    <a:pt x="258044" y="611231"/>
                  </a:cubicBezTo>
                  <a:cubicBezTo>
                    <a:pt x="468955" y="538051"/>
                    <a:pt x="593845" y="443330"/>
                    <a:pt x="619666" y="331419"/>
                  </a:cubicBezTo>
                  <a:cubicBezTo>
                    <a:pt x="645485" y="249609"/>
                    <a:pt x="611036" y="176428"/>
                    <a:pt x="576586" y="133417"/>
                  </a:cubicBezTo>
                  <a:lnTo>
                    <a:pt x="576586" y="133417"/>
                  </a:lnTo>
                  <a:close/>
                </a:path>
              </a:pathLst>
            </a:custGeom>
            <a:solidFill>
              <a:srgbClr val="F79781"/>
            </a:solidFill>
            <a:ln w="6795" cap="flat">
              <a:noFill/>
              <a:prstDash val="solid"/>
              <a:miter/>
            </a:ln>
          </p:spPr>
          <p:txBody>
            <a:bodyPr rtlCol="0" anchor="ctr"/>
            <a:lstStyle/>
            <a:p>
              <a:endParaRPr lang="de-DE" dirty="0"/>
            </a:p>
          </p:txBody>
        </p:sp>
        <p:sp>
          <p:nvSpPr>
            <p:cNvPr id="93" name="Freihandform: Form 92">
              <a:extLst>
                <a:ext uri="{FF2B5EF4-FFF2-40B4-BE49-F238E27FC236}">
                  <a16:creationId xmlns:a16="http://schemas.microsoft.com/office/drawing/2014/main" id="{66509184-1B87-4EF9-8EFE-7E7049FD3D72}"/>
                </a:ext>
              </a:extLst>
            </p:cNvPr>
            <p:cNvSpPr/>
            <p:nvPr/>
          </p:nvSpPr>
          <p:spPr bwMode="gray">
            <a:xfrm>
              <a:off x="7490190" y="2912687"/>
              <a:ext cx="632616" cy="585512"/>
            </a:xfrm>
            <a:custGeom>
              <a:avLst/>
              <a:gdLst>
                <a:gd name="connsiteX0" fmla="*/ 231945 w 632616"/>
                <a:gd name="connsiteY0" fmla="*/ 585392 h 585512"/>
                <a:gd name="connsiteX1" fmla="*/ 275025 w 632616"/>
                <a:gd name="connsiteY1" fmla="*/ 581111 h 585512"/>
                <a:gd name="connsiteX2" fmla="*/ 576377 w 632616"/>
                <a:gd name="connsiteY2" fmla="*/ 327119 h 585512"/>
                <a:gd name="connsiteX3" fmla="*/ 619456 w 632616"/>
                <a:gd name="connsiteY3" fmla="*/ 210859 h 585512"/>
                <a:gd name="connsiteX4" fmla="*/ 632366 w 632616"/>
                <a:gd name="connsiteY4" fmla="*/ 137679 h 585512"/>
                <a:gd name="connsiteX5" fmla="*/ 632366 w 632616"/>
                <a:gd name="connsiteY5" fmla="*/ 124768 h 585512"/>
                <a:gd name="connsiteX6" fmla="*/ 421454 w 632616"/>
                <a:gd name="connsiteY6" fmla="*/ -53 h 585512"/>
                <a:gd name="connsiteX7" fmla="*/ 395634 w 632616"/>
                <a:gd name="connsiteY7" fmla="*/ 8576 h 585512"/>
                <a:gd name="connsiteX8" fmla="*/ 275093 w 632616"/>
                <a:gd name="connsiteY8" fmla="*/ 43026 h 585512"/>
                <a:gd name="connsiteX9" fmla="*/ 262183 w 632616"/>
                <a:gd name="connsiteY9" fmla="*/ 47307 h 585512"/>
                <a:gd name="connsiteX10" fmla="*/ 167462 w 632616"/>
                <a:gd name="connsiteY10" fmla="*/ 60217 h 585512"/>
                <a:gd name="connsiteX11" fmla="*/ 94282 w 632616"/>
                <a:gd name="connsiteY11" fmla="*/ 43026 h 585512"/>
                <a:gd name="connsiteX12" fmla="*/ 46922 w 632616"/>
                <a:gd name="connsiteY12" fmla="*/ 4296 h 585512"/>
                <a:gd name="connsiteX13" fmla="*/ 21102 w 632616"/>
                <a:gd name="connsiteY13" fmla="*/ 73196 h 585512"/>
                <a:gd name="connsiteX14" fmla="*/ 68462 w 632616"/>
                <a:gd name="connsiteY14" fmla="*/ 512279 h 585512"/>
                <a:gd name="connsiteX15" fmla="*/ 232013 w 632616"/>
                <a:gd name="connsiteY15" fmla="*/ 585460 h 585512"/>
                <a:gd name="connsiteX16" fmla="*/ 232013 w 632616"/>
                <a:gd name="connsiteY16" fmla="*/ 585460 h 58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2616" h="585512">
                  <a:moveTo>
                    <a:pt x="231945" y="585392"/>
                  </a:moveTo>
                  <a:cubicBezTo>
                    <a:pt x="249136" y="585392"/>
                    <a:pt x="266396" y="581111"/>
                    <a:pt x="275025" y="581111"/>
                  </a:cubicBezTo>
                  <a:cubicBezTo>
                    <a:pt x="391285" y="555290"/>
                    <a:pt x="533298" y="387390"/>
                    <a:pt x="576377" y="327119"/>
                  </a:cubicBezTo>
                  <a:cubicBezTo>
                    <a:pt x="593568" y="297018"/>
                    <a:pt x="606478" y="258219"/>
                    <a:pt x="619456" y="210859"/>
                  </a:cubicBezTo>
                  <a:cubicBezTo>
                    <a:pt x="623737" y="189320"/>
                    <a:pt x="628086" y="167780"/>
                    <a:pt x="632366" y="137679"/>
                  </a:cubicBezTo>
                  <a:lnTo>
                    <a:pt x="632366" y="124768"/>
                  </a:lnTo>
                  <a:cubicBezTo>
                    <a:pt x="554905" y="98948"/>
                    <a:pt x="481724" y="55869"/>
                    <a:pt x="421454" y="-53"/>
                  </a:cubicBezTo>
                  <a:lnTo>
                    <a:pt x="395634" y="8576"/>
                  </a:lnTo>
                  <a:cubicBezTo>
                    <a:pt x="292284" y="43026"/>
                    <a:pt x="279374" y="43026"/>
                    <a:pt x="275093" y="43026"/>
                  </a:cubicBezTo>
                  <a:cubicBezTo>
                    <a:pt x="270813" y="43026"/>
                    <a:pt x="266464" y="43026"/>
                    <a:pt x="262183" y="47307"/>
                  </a:cubicBezTo>
                  <a:cubicBezTo>
                    <a:pt x="236362" y="51588"/>
                    <a:pt x="201913" y="60217"/>
                    <a:pt x="167462" y="60217"/>
                  </a:cubicBezTo>
                  <a:cubicBezTo>
                    <a:pt x="137361" y="60217"/>
                    <a:pt x="115821" y="55937"/>
                    <a:pt x="94282" y="43026"/>
                  </a:cubicBezTo>
                  <a:cubicBezTo>
                    <a:pt x="90002" y="38746"/>
                    <a:pt x="81372" y="34397"/>
                    <a:pt x="46922" y="4296"/>
                  </a:cubicBezTo>
                  <a:cubicBezTo>
                    <a:pt x="38292" y="25835"/>
                    <a:pt x="25382" y="47375"/>
                    <a:pt x="21102" y="73196"/>
                  </a:cubicBezTo>
                  <a:cubicBezTo>
                    <a:pt x="-17630" y="279827"/>
                    <a:pt x="-4719" y="426188"/>
                    <a:pt x="68462" y="512279"/>
                  </a:cubicBezTo>
                  <a:cubicBezTo>
                    <a:pt x="120102" y="576830"/>
                    <a:pt x="193283" y="585460"/>
                    <a:pt x="232013" y="585460"/>
                  </a:cubicBezTo>
                  <a:lnTo>
                    <a:pt x="232013" y="585460"/>
                  </a:lnTo>
                  <a:close/>
                </a:path>
              </a:pathLst>
            </a:custGeom>
            <a:solidFill>
              <a:srgbClr val="F79781"/>
            </a:solidFill>
            <a:ln w="6795" cap="flat">
              <a:noFill/>
              <a:prstDash val="solid"/>
              <a:miter/>
            </a:ln>
          </p:spPr>
          <p:txBody>
            <a:bodyPr rtlCol="0" anchor="ctr"/>
            <a:lstStyle/>
            <a:p>
              <a:endParaRPr lang="de-DE" dirty="0"/>
            </a:p>
          </p:txBody>
        </p:sp>
        <p:sp>
          <p:nvSpPr>
            <p:cNvPr id="94" name="Freihandform: Form 93">
              <a:extLst>
                <a:ext uri="{FF2B5EF4-FFF2-40B4-BE49-F238E27FC236}">
                  <a16:creationId xmlns:a16="http://schemas.microsoft.com/office/drawing/2014/main" id="{E6291796-FDB3-4E8B-A81C-12526942E060}"/>
                </a:ext>
              </a:extLst>
            </p:cNvPr>
            <p:cNvSpPr/>
            <p:nvPr/>
          </p:nvSpPr>
          <p:spPr bwMode="gray">
            <a:xfrm>
              <a:off x="8221807" y="2916967"/>
              <a:ext cx="623908" cy="679366"/>
            </a:xfrm>
            <a:custGeom>
              <a:avLst/>
              <a:gdLst>
                <a:gd name="connsiteX0" fmla="*/ 460279 w 623908"/>
                <a:gd name="connsiteY0" fmla="*/ 47305 h 679366"/>
                <a:gd name="connsiteX1" fmla="*/ 404289 w 623908"/>
                <a:gd name="connsiteY1" fmla="*/ -55 h 679366"/>
                <a:gd name="connsiteX2" fmla="*/ 275119 w 623908"/>
                <a:gd name="connsiteY2" fmla="*/ 90317 h 679366"/>
                <a:gd name="connsiteX3" fmla="*/ 184748 w 623908"/>
                <a:gd name="connsiteY3" fmla="*/ 124767 h 679366"/>
                <a:gd name="connsiteX4" fmla="*/ 184748 w 623908"/>
                <a:gd name="connsiteY4" fmla="*/ 129047 h 679366"/>
                <a:gd name="connsiteX5" fmla="*/ 154646 w 623908"/>
                <a:gd name="connsiteY5" fmla="*/ 266779 h 679366"/>
                <a:gd name="connsiteX6" fmla="*/ 150366 w 623908"/>
                <a:gd name="connsiteY6" fmla="*/ 279689 h 679366"/>
                <a:gd name="connsiteX7" fmla="*/ 64274 w 623908"/>
                <a:gd name="connsiteY7" fmla="*/ 421770 h 679366"/>
                <a:gd name="connsiteX8" fmla="*/ 59995 w 623908"/>
                <a:gd name="connsiteY8" fmla="*/ 426050 h 679366"/>
                <a:gd name="connsiteX9" fmla="*/ 55714 w 623908"/>
                <a:gd name="connsiteY9" fmla="*/ 430331 h 679366"/>
                <a:gd name="connsiteX10" fmla="*/ -277 w 623908"/>
                <a:gd name="connsiteY10" fmla="*/ 451871 h 679366"/>
                <a:gd name="connsiteX11" fmla="*/ 47084 w 623908"/>
                <a:gd name="connsiteY11" fmla="*/ 503512 h 679366"/>
                <a:gd name="connsiteX12" fmla="*/ 473257 w 623908"/>
                <a:gd name="connsiteY12" fmla="*/ 671413 h 679366"/>
                <a:gd name="connsiteX13" fmla="*/ 615338 w 623908"/>
                <a:gd name="connsiteY13" fmla="*/ 529332 h 679366"/>
                <a:gd name="connsiteX14" fmla="*/ 533528 w 623908"/>
                <a:gd name="connsiteY14" fmla="*/ 137609 h 679366"/>
                <a:gd name="connsiteX15" fmla="*/ 460347 w 623908"/>
                <a:gd name="connsiteY15" fmla="*/ 47237 h 679366"/>
                <a:gd name="connsiteX16" fmla="*/ 460347 w 623908"/>
                <a:gd name="connsiteY16" fmla="*/ 47237 h 67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908" h="679366">
                  <a:moveTo>
                    <a:pt x="460279" y="47305"/>
                  </a:moveTo>
                  <a:cubicBezTo>
                    <a:pt x="443088" y="34395"/>
                    <a:pt x="425829" y="17204"/>
                    <a:pt x="404289" y="-55"/>
                  </a:cubicBezTo>
                  <a:cubicBezTo>
                    <a:pt x="365559" y="34395"/>
                    <a:pt x="322479" y="64496"/>
                    <a:pt x="275119" y="90317"/>
                  </a:cubicBezTo>
                  <a:cubicBezTo>
                    <a:pt x="245018" y="103227"/>
                    <a:pt x="214849" y="116137"/>
                    <a:pt x="184748" y="124767"/>
                  </a:cubicBezTo>
                  <a:lnTo>
                    <a:pt x="184748" y="129047"/>
                  </a:lnTo>
                  <a:cubicBezTo>
                    <a:pt x="171838" y="193598"/>
                    <a:pt x="158927" y="253869"/>
                    <a:pt x="154646" y="266779"/>
                  </a:cubicBezTo>
                  <a:cubicBezTo>
                    <a:pt x="154646" y="271060"/>
                    <a:pt x="150366" y="275409"/>
                    <a:pt x="150366" y="279689"/>
                  </a:cubicBezTo>
                  <a:cubicBezTo>
                    <a:pt x="133174" y="335679"/>
                    <a:pt x="107286" y="400230"/>
                    <a:pt x="64274" y="421770"/>
                  </a:cubicBezTo>
                  <a:cubicBezTo>
                    <a:pt x="64274" y="421770"/>
                    <a:pt x="59995" y="421770"/>
                    <a:pt x="59995" y="426050"/>
                  </a:cubicBezTo>
                  <a:cubicBezTo>
                    <a:pt x="59995" y="426050"/>
                    <a:pt x="55714" y="426050"/>
                    <a:pt x="55714" y="430331"/>
                  </a:cubicBezTo>
                  <a:cubicBezTo>
                    <a:pt x="47084" y="434612"/>
                    <a:pt x="29893" y="443241"/>
                    <a:pt x="-277" y="451871"/>
                  </a:cubicBezTo>
                  <a:cubicBezTo>
                    <a:pt x="12634" y="469062"/>
                    <a:pt x="29825" y="490601"/>
                    <a:pt x="47084" y="503512"/>
                  </a:cubicBezTo>
                  <a:cubicBezTo>
                    <a:pt x="219266" y="645592"/>
                    <a:pt x="365627" y="701514"/>
                    <a:pt x="473257" y="671413"/>
                  </a:cubicBezTo>
                  <a:cubicBezTo>
                    <a:pt x="550719" y="645592"/>
                    <a:pt x="598079" y="581041"/>
                    <a:pt x="615338" y="529332"/>
                  </a:cubicBezTo>
                  <a:cubicBezTo>
                    <a:pt x="649787" y="413072"/>
                    <a:pt x="567977" y="193531"/>
                    <a:pt x="533528" y="137609"/>
                  </a:cubicBezTo>
                  <a:cubicBezTo>
                    <a:pt x="516336" y="111789"/>
                    <a:pt x="490448" y="81619"/>
                    <a:pt x="460347" y="47237"/>
                  </a:cubicBezTo>
                  <a:lnTo>
                    <a:pt x="460347" y="47237"/>
                  </a:lnTo>
                  <a:close/>
                </a:path>
              </a:pathLst>
            </a:custGeom>
            <a:solidFill>
              <a:srgbClr val="F79781"/>
            </a:solidFill>
            <a:ln w="6795" cap="flat">
              <a:noFill/>
              <a:prstDash val="solid"/>
              <a:miter/>
            </a:ln>
          </p:spPr>
          <p:txBody>
            <a:bodyPr rtlCol="0" anchor="ctr"/>
            <a:lstStyle/>
            <a:p>
              <a:endParaRPr lang="de-DE" dirty="0"/>
            </a:p>
          </p:txBody>
        </p:sp>
        <p:sp>
          <p:nvSpPr>
            <p:cNvPr id="95" name="Freihandform: Form 94">
              <a:extLst>
                <a:ext uri="{FF2B5EF4-FFF2-40B4-BE49-F238E27FC236}">
                  <a16:creationId xmlns:a16="http://schemas.microsoft.com/office/drawing/2014/main" id="{4D863AB0-3EA6-4CDB-9BEB-E41C398E71A7}"/>
                </a:ext>
              </a:extLst>
            </p:cNvPr>
            <p:cNvSpPr/>
            <p:nvPr/>
          </p:nvSpPr>
          <p:spPr bwMode="gray">
            <a:xfrm>
              <a:off x="7631946" y="1948361"/>
              <a:ext cx="236732" cy="400352"/>
            </a:xfrm>
            <a:custGeom>
              <a:avLst/>
              <a:gdLst>
                <a:gd name="connsiteX0" fmla="*/ 72933 w 236732"/>
                <a:gd name="connsiteY0" fmla="*/ 327158 h 400352"/>
                <a:gd name="connsiteX1" fmla="*/ 150395 w 236732"/>
                <a:gd name="connsiteY1" fmla="*/ 400339 h 400352"/>
                <a:gd name="connsiteX2" fmla="*/ 236485 w 236732"/>
                <a:gd name="connsiteY2" fmla="*/ 258258 h 400352"/>
                <a:gd name="connsiteX3" fmla="*/ 176214 w 236732"/>
                <a:gd name="connsiteY3" fmla="*/ 206618 h 400352"/>
                <a:gd name="connsiteX4" fmla="*/ 38483 w 236732"/>
                <a:gd name="connsiteY4" fmla="*/ -14 h 400352"/>
                <a:gd name="connsiteX5" fmla="*/ -248 w 236732"/>
                <a:gd name="connsiteY5" fmla="*/ 206618 h 400352"/>
                <a:gd name="connsiteX6" fmla="*/ 64303 w 236732"/>
                <a:gd name="connsiteY6" fmla="*/ 314248 h 400352"/>
                <a:gd name="connsiteX7" fmla="*/ 72933 w 236732"/>
                <a:gd name="connsiteY7" fmla="*/ 327158 h 400352"/>
                <a:gd name="connsiteX8" fmla="*/ 72933 w 236732"/>
                <a:gd name="connsiteY8" fmla="*/ 327158 h 40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732" h="400352">
                  <a:moveTo>
                    <a:pt x="72933" y="327158"/>
                  </a:moveTo>
                  <a:cubicBezTo>
                    <a:pt x="77214" y="331439"/>
                    <a:pt x="90124" y="344349"/>
                    <a:pt x="150395" y="400339"/>
                  </a:cubicBezTo>
                  <a:cubicBezTo>
                    <a:pt x="171934" y="348698"/>
                    <a:pt x="202035" y="301338"/>
                    <a:pt x="236485" y="258258"/>
                  </a:cubicBezTo>
                  <a:cubicBezTo>
                    <a:pt x="214946" y="241067"/>
                    <a:pt x="193406" y="223809"/>
                    <a:pt x="176214" y="206618"/>
                  </a:cubicBezTo>
                  <a:cubicBezTo>
                    <a:pt x="94405" y="124808"/>
                    <a:pt x="55674" y="51627"/>
                    <a:pt x="38483" y="-14"/>
                  </a:cubicBezTo>
                  <a:cubicBezTo>
                    <a:pt x="12663" y="116246"/>
                    <a:pt x="-248" y="193707"/>
                    <a:pt x="-248" y="206618"/>
                  </a:cubicBezTo>
                  <a:cubicBezTo>
                    <a:pt x="-248" y="236719"/>
                    <a:pt x="42831" y="288428"/>
                    <a:pt x="64303" y="314248"/>
                  </a:cubicBezTo>
                  <a:cubicBezTo>
                    <a:pt x="68584" y="318529"/>
                    <a:pt x="72933" y="322878"/>
                    <a:pt x="72933" y="327158"/>
                  </a:cubicBezTo>
                  <a:lnTo>
                    <a:pt x="72933" y="327158"/>
                  </a:lnTo>
                  <a:close/>
                </a:path>
              </a:pathLst>
            </a:custGeom>
            <a:solidFill>
              <a:srgbClr val="F79781"/>
            </a:solidFill>
            <a:ln w="6795" cap="flat">
              <a:noFill/>
              <a:prstDash val="solid"/>
              <a:miter/>
            </a:ln>
          </p:spPr>
          <p:txBody>
            <a:bodyPr rtlCol="0" anchor="ctr"/>
            <a:lstStyle/>
            <a:p>
              <a:endParaRPr lang="de-DE" dirty="0"/>
            </a:p>
          </p:txBody>
        </p:sp>
        <p:sp>
          <p:nvSpPr>
            <p:cNvPr id="96" name="Freihandform: Form 95">
              <a:extLst>
                <a:ext uri="{FF2B5EF4-FFF2-40B4-BE49-F238E27FC236}">
                  <a16:creationId xmlns:a16="http://schemas.microsoft.com/office/drawing/2014/main" id="{8BB7F713-67EB-4E15-9B53-02EF8300F8D7}"/>
                </a:ext>
              </a:extLst>
            </p:cNvPr>
            <p:cNvSpPr/>
            <p:nvPr/>
          </p:nvSpPr>
          <p:spPr bwMode="gray">
            <a:xfrm>
              <a:off x="8682363" y="2180745"/>
              <a:ext cx="404633" cy="185091"/>
            </a:xfrm>
            <a:custGeom>
              <a:avLst/>
              <a:gdLst>
                <a:gd name="connsiteX0" fmla="*/ 206342 w 404633"/>
                <a:gd name="connsiteY0" fmla="*/ 49 h 185091"/>
                <a:gd name="connsiteX1" fmla="*/ 120251 w 404633"/>
                <a:gd name="connsiteY1" fmla="*/ 8679 h 185091"/>
                <a:gd name="connsiteX2" fmla="*/ 103061 w 404633"/>
                <a:gd name="connsiteY2" fmla="*/ 12960 h 185091"/>
                <a:gd name="connsiteX3" fmla="*/ -290 w 404633"/>
                <a:gd name="connsiteY3" fmla="*/ 43061 h 185091"/>
                <a:gd name="connsiteX4" fmla="*/ 59981 w 404633"/>
                <a:gd name="connsiteY4" fmla="*/ 133432 h 185091"/>
                <a:gd name="connsiteX5" fmla="*/ 81521 w 404633"/>
                <a:gd name="connsiteY5" fmla="*/ 185073 h 185091"/>
                <a:gd name="connsiteX6" fmla="*/ 154701 w 404633"/>
                <a:gd name="connsiteY6" fmla="*/ 159253 h 185091"/>
                <a:gd name="connsiteX7" fmla="*/ 326883 w 404633"/>
                <a:gd name="connsiteY7" fmla="*/ 137713 h 185091"/>
                <a:gd name="connsiteX8" fmla="*/ 404344 w 404633"/>
                <a:gd name="connsiteY8" fmla="*/ 141994 h 185091"/>
                <a:gd name="connsiteX9" fmla="*/ 245072 w 404633"/>
                <a:gd name="connsiteY9" fmla="*/ 4262 h 185091"/>
                <a:gd name="connsiteX10" fmla="*/ 206342 w 404633"/>
                <a:gd name="connsiteY10" fmla="*/ -19 h 185091"/>
                <a:gd name="connsiteX11" fmla="*/ 206342 w 404633"/>
                <a:gd name="connsiteY11" fmla="*/ -19 h 18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633" h="185091">
                  <a:moveTo>
                    <a:pt x="206342" y="49"/>
                  </a:moveTo>
                  <a:cubicBezTo>
                    <a:pt x="176241" y="49"/>
                    <a:pt x="146072" y="8679"/>
                    <a:pt x="120251" y="8679"/>
                  </a:cubicBezTo>
                  <a:cubicBezTo>
                    <a:pt x="115970" y="8679"/>
                    <a:pt x="107342" y="12960"/>
                    <a:pt x="103061" y="12960"/>
                  </a:cubicBezTo>
                  <a:cubicBezTo>
                    <a:pt x="98780" y="12960"/>
                    <a:pt x="77240" y="17240"/>
                    <a:pt x="-290" y="43061"/>
                  </a:cubicBezTo>
                  <a:cubicBezTo>
                    <a:pt x="21250" y="73162"/>
                    <a:pt x="42790" y="103331"/>
                    <a:pt x="59981" y="133432"/>
                  </a:cubicBezTo>
                  <a:cubicBezTo>
                    <a:pt x="68610" y="150623"/>
                    <a:pt x="77172" y="167882"/>
                    <a:pt x="81521" y="185073"/>
                  </a:cubicBezTo>
                  <a:cubicBezTo>
                    <a:pt x="107342" y="172163"/>
                    <a:pt x="133161" y="163534"/>
                    <a:pt x="154701" y="159253"/>
                  </a:cubicBezTo>
                  <a:cubicBezTo>
                    <a:pt x="214972" y="142062"/>
                    <a:pt x="270961" y="137713"/>
                    <a:pt x="326883" y="137713"/>
                  </a:cubicBezTo>
                  <a:cubicBezTo>
                    <a:pt x="356984" y="137713"/>
                    <a:pt x="382872" y="141994"/>
                    <a:pt x="404344" y="141994"/>
                  </a:cubicBezTo>
                  <a:cubicBezTo>
                    <a:pt x="313972" y="60184"/>
                    <a:pt x="257983" y="12824"/>
                    <a:pt x="245072" y="4262"/>
                  </a:cubicBezTo>
                  <a:cubicBezTo>
                    <a:pt x="240792" y="4262"/>
                    <a:pt x="227882" y="-19"/>
                    <a:pt x="206342" y="-19"/>
                  </a:cubicBezTo>
                  <a:lnTo>
                    <a:pt x="206342" y="-19"/>
                  </a:lnTo>
                  <a:close/>
                </a:path>
              </a:pathLst>
            </a:custGeom>
            <a:solidFill>
              <a:srgbClr val="F79781"/>
            </a:solidFill>
            <a:ln w="6795" cap="flat">
              <a:noFill/>
              <a:prstDash val="solid"/>
              <a:miter/>
            </a:ln>
          </p:spPr>
          <p:txBody>
            <a:bodyPr rtlCol="0" anchor="ctr"/>
            <a:lstStyle/>
            <a:p>
              <a:endParaRPr lang="de-DE" dirty="0"/>
            </a:p>
          </p:txBody>
        </p:sp>
        <p:sp>
          <p:nvSpPr>
            <p:cNvPr id="97" name="Freihandform: Form 96">
              <a:extLst>
                <a:ext uri="{FF2B5EF4-FFF2-40B4-BE49-F238E27FC236}">
                  <a16:creationId xmlns:a16="http://schemas.microsoft.com/office/drawing/2014/main" id="{D09B9BD5-1D01-49BD-888F-F69B6E45F9AE}"/>
                </a:ext>
              </a:extLst>
            </p:cNvPr>
            <p:cNvSpPr/>
            <p:nvPr/>
          </p:nvSpPr>
          <p:spPr bwMode="gray">
            <a:xfrm>
              <a:off x="8200268" y="1728955"/>
              <a:ext cx="288441" cy="301283"/>
            </a:xfrm>
            <a:custGeom>
              <a:avLst/>
              <a:gdLst>
                <a:gd name="connsiteX0" fmla="*/ 29831 w 288441"/>
                <a:gd name="connsiteY0" fmla="*/ 180671 h 301283"/>
                <a:gd name="connsiteX1" fmla="*/ 25550 w 288441"/>
                <a:gd name="connsiteY1" fmla="*/ 193581 h 301283"/>
                <a:gd name="connsiteX2" fmla="*/ -270 w 288441"/>
                <a:gd name="connsiteY2" fmla="*/ 296931 h 301283"/>
                <a:gd name="connsiteX3" fmla="*/ 72911 w 288441"/>
                <a:gd name="connsiteY3" fmla="*/ 292650 h 301283"/>
                <a:gd name="connsiteX4" fmla="*/ 167631 w 288441"/>
                <a:gd name="connsiteY4" fmla="*/ 301280 h 301283"/>
                <a:gd name="connsiteX5" fmla="*/ 180541 w 288441"/>
                <a:gd name="connsiteY5" fmla="*/ 223819 h 301283"/>
                <a:gd name="connsiteX6" fmla="*/ 288172 w 288441"/>
                <a:gd name="connsiteY6" fmla="*/ -4 h 301283"/>
                <a:gd name="connsiteX7" fmla="*/ 90169 w 288441"/>
                <a:gd name="connsiteY7" fmla="*/ 68896 h 301283"/>
                <a:gd name="connsiteX8" fmla="*/ 29899 w 288441"/>
                <a:gd name="connsiteY8" fmla="*/ 180807 h 301283"/>
                <a:gd name="connsiteX9" fmla="*/ 29899 w 288441"/>
                <a:gd name="connsiteY9" fmla="*/ 180807 h 30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441" h="301283">
                  <a:moveTo>
                    <a:pt x="29831" y="180671"/>
                  </a:moveTo>
                  <a:cubicBezTo>
                    <a:pt x="29831" y="184952"/>
                    <a:pt x="25550" y="193581"/>
                    <a:pt x="25550" y="193581"/>
                  </a:cubicBezTo>
                  <a:cubicBezTo>
                    <a:pt x="25550" y="197862"/>
                    <a:pt x="16922" y="219402"/>
                    <a:pt x="-270" y="296931"/>
                  </a:cubicBezTo>
                  <a:cubicBezTo>
                    <a:pt x="21270" y="292650"/>
                    <a:pt x="47090" y="292650"/>
                    <a:pt x="72911" y="292650"/>
                  </a:cubicBezTo>
                  <a:cubicBezTo>
                    <a:pt x="103012" y="292650"/>
                    <a:pt x="137462" y="296931"/>
                    <a:pt x="167631" y="301280"/>
                  </a:cubicBezTo>
                  <a:cubicBezTo>
                    <a:pt x="171912" y="271179"/>
                    <a:pt x="176261" y="245290"/>
                    <a:pt x="180541" y="223819"/>
                  </a:cubicBezTo>
                  <a:cubicBezTo>
                    <a:pt x="210643" y="111907"/>
                    <a:pt x="258003" y="43007"/>
                    <a:pt x="288172" y="-4"/>
                  </a:cubicBezTo>
                  <a:cubicBezTo>
                    <a:pt x="176261" y="34446"/>
                    <a:pt x="103080" y="60266"/>
                    <a:pt x="90169" y="68896"/>
                  </a:cubicBezTo>
                  <a:cubicBezTo>
                    <a:pt x="60069" y="86087"/>
                    <a:pt x="38529" y="150706"/>
                    <a:pt x="29899" y="180807"/>
                  </a:cubicBezTo>
                  <a:lnTo>
                    <a:pt x="29899" y="180807"/>
                  </a:lnTo>
                  <a:close/>
                </a:path>
              </a:pathLst>
            </a:custGeom>
            <a:solidFill>
              <a:srgbClr val="F79781"/>
            </a:solidFill>
            <a:ln w="6795" cap="flat">
              <a:noFill/>
              <a:prstDash val="solid"/>
              <a:miter/>
            </a:ln>
          </p:spPr>
          <p:txBody>
            <a:bodyPr rtlCol="0" anchor="ctr"/>
            <a:lstStyle/>
            <a:p>
              <a:endParaRPr lang="de-DE" dirty="0"/>
            </a:p>
          </p:txBody>
        </p:sp>
        <p:sp>
          <p:nvSpPr>
            <p:cNvPr id="98" name="Freihandform: Form 97">
              <a:extLst>
                <a:ext uri="{FF2B5EF4-FFF2-40B4-BE49-F238E27FC236}">
                  <a16:creationId xmlns:a16="http://schemas.microsoft.com/office/drawing/2014/main" id="{CA8FD5BD-9594-4A16-8848-9F0A27000A6B}"/>
                </a:ext>
              </a:extLst>
            </p:cNvPr>
            <p:cNvSpPr/>
            <p:nvPr/>
          </p:nvSpPr>
          <p:spPr bwMode="gray">
            <a:xfrm>
              <a:off x="8682363" y="2740437"/>
              <a:ext cx="232452" cy="396071"/>
            </a:xfrm>
            <a:custGeom>
              <a:avLst/>
              <a:gdLst>
                <a:gd name="connsiteX0" fmla="*/ 158985 w 232452"/>
                <a:gd name="connsiteY0" fmla="*/ 73138 h 396071"/>
                <a:gd name="connsiteX1" fmla="*/ 81524 w 232452"/>
                <a:gd name="connsiteY1" fmla="*/ -43 h 396071"/>
                <a:gd name="connsiteX2" fmla="*/ -286 w 232452"/>
                <a:gd name="connsiteY2" fmla="*/ 142037 h 396071"/>
                <a:gd name="connsiteX3" fmla="*/ 55703 w 232452"/>
                <a:gd name="connsiteY3" fmla="*/ 189397 h 396071"/>
                <a:gd name="connsiteX4" fmla="*/ 193435 w 232452"/>
                <a:gd name="connsiteY4" fmla="*/ 396029 h 396071"/>
                <a:gd name="connsiteX5" fmla="*/ 232166 w 232452"/>
                <a:gd name="connsiteY5" fmla="*/ 189397 h 396071"/>
                <a:gd name="connsiteX6" fmla="*/ 167615 w 232452"/>
                <a:gd name="connsiteY6" fmla="*/ 81767 h 396071"/>
                <a:gd name="connsiteX7" fmla="*/ 158985 w 232452"/>
                <a:gd name="connsiteY7" fmla="*/ 73138 h 396071"/>
                <a:gd name="connsiteX8" fmla="*/ 158985 w 232452"/>
                <a:gd name="connsiteY8" fmla="*/ 73138 h 39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452" h="396071">
                  <a:moveTo>
                    <a:pt x="158985" y="73138"/>
                  </a:moveTo>
                  <a:cubicBezTo>
                    <a:pt x="154705" y="68857"/>
                    <a:pt x="137445" y="51598"/>
                    <a:pt x="81524" y="-43"/>
                  </a:cubicBezTo>
                  <a:cubicBezTo>
                    <a:pt x="59984" y="51598"/>
                    <a:pt x="34164" y="98958"/>
                    <a:pt x="-286" y="142037"/>
                  </a:cubicBezTo>
                  <a:cubicBezTo>
                    <a:pt x="21254" y="159228"/>
                    <a:pt x="38445" y="172138"/>
                    <a:pt x="55703" y="189397"/>
                  </a:cubicBezTo>
                  <a:cubicBezTo>
                    <a:pt x="137513" y="271207"/>
                    <a:pt x="176244" y="344388"/>
                    <a:pt x="193435" y="396029"/>
                  </a:cubicBezTo>
                  <a:cubicBezTo>
                    <a:pt x="219256" y="279769"/>
                    <a:pt x="232166" y="202308"/>
                    <a:pt x="232166" y="189397"/>
                  </a:cubicBezTo>
                  <a:cubicBezTo>
                    <a:pt x="232166" y="159296"/>
                    <a:pt x="189086" y="107587"/>
                    <a:pt x="167615" y="81767"/>
                  </a:cubicBezTo>
                  <a:cubicBezTo>
                    <a:pt x="163334" y="77486"/>
                    <a:pt x="158985" y="77486"/>
                    <a:pt x="158985" y="73138"/>
                  </a:cubicBezTo>
                  <a:lnTo>
                    <a:pt x="158985" y="73138"/>
                  </a:lnTo>
                  <a:close/>
                </a:path>
              </a:pathLst>
            </a:custGeom>
            <a:solidFill>
              <a:srgbClr val="F79781"/>
            </a:solidFill>
            <a:ln w="6795" cap="flat">
              <a:noFill/>
              <a:prstDash val="solid"/>
              <a:miter/>
            </a:ln>
          </p:spPr>
          <p:txBody>
            <a:bodyPr rtlCol="0" anchor="ctr"/>
            <a:lstStyle/>
            <a:p>
              <a:endParaRPr lang="de-DE" dirty="0"/>
            </a:p>
          </p:txBody>
        </p:sp>
        <p:sp>
          <p:nvSpPr>
            <p:cNvPr id="99" name="Freihandform: Form 98">
              <a:extLst>
                <a:ext uri="{FF2B5EF4-FFF2-40B4-BE49-F238E27FC236}">
                  <a16:creationId xmlns:a16="http://schemas.microsoft.com/office/drawing/2014/main" id="{6C4EB6DD-DE21-4574-95D5-DE04934F511C}"/>
                </a:ext>
              </a:extLst>
            </p:cNvPr>
            <p:cNvSpPr/>
            <p:nvPr/>
          </p:nvSpPr>
          <p:spPr bwMode="gray">
            <a:xfrm>
              <a:off x="8053771" y="3071890"/>
              <a:ext cx="284161" cy="292722"/>
            </a:xfrm>
            <a:custGeom>
              <a:avLst/>
              <a:gdLst>
                <a:gd name="connsiteX0" fmla="*/ 258076 w 284161"/>
                <a:gd name="connsiteY0" fmla="*/ 116207 h 292722"/>
                <a:gd name="connsiteX1" fmla="*/ 262357 w 284161"/>
                <a:gd name="connsiteY1" fmla="*/ 103296 h 292722"/>
                <a:gd name="connsiteX2" fmla="*/ 283897 w 284161"/>
                <a:gd name="connsiteY2" fmla="*/ 4295 h 292722"/>
                <a:gd name="connsiteX3" fmla="*/ 214997 w 284161"/>
                <a:gd name="connsiteY3" fmla="*/ 8576 h 292722"/>
                <a:gd name="connsiteX4" fmla="*/ 120277 w 284161"/>
                <a:gd name="connsiteY4" fmla="*/ -53 h 292722"/>
                <a:gd name="connsiteX5" fmla="*/ 107367 w 284161"/>
                <a:gd name="connsiteY5" fmla="*/ 68846 h 292722"/>
                <a:gd name="connsiteX6" fmla="*/ -264 w 284161"/>
                <a:gd name="connsiteY6" fmla="*/ 292669 h 292722"/>
                <a:gd name="connsiteX7" fmla="*/ 197738 w 284161"/>
                <a:gd name="connsiteY7" fmla="*/ 223769 h 292722"/>
                <a:gd name="connsiteX8" fmla="*/ 258008 w 284161"/>
                <a:gd name="connsiteY8" fmla="*/ 116139 h 29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161" h="292722">
                  <a:moveTo>
                    <a:pt x="258076" y="116207"/>
                  </a:moveTo>
                  <a:cubicBezTo>
                    <a:pt x="258076" y="111926"/>
                    <a:pt x="262357" y="103296"/>
                    <a:pt x="262357" y="103296"/>
                  </a:cubicBezTo>
                  <a:cubicBezTo>
                    <a:pt x="262357" y="99016"/>
                    <a:pt x="270987" y="81757"/>
                    <a:pt x="283897" y="4295"/>
                  </a:cubicBezTo>
                  <a:cubicBezTo>
                    <a:pt x="262357" y="8576"/>
                    <a:pt x="236537" y="8576"/>
                    <a:pt x="214997" y="8576"/>
                  </a:cubicBezTo>
                  <a:cubicBezTo>
                    <a:pt x="184896" y="8576"/>
                    <a:pt x="150446" y="4295"/>
                    <a:pt x="120277" y="-53"/>
                  </a:cubicBezTo>
                  <a:cubicBezTo>
                    <a:pt x="115996" y="25767"/>
                    <a:pt x="111648" y="51588"/>
                    <a:pt x="107367" y="68846"/>
                  </a:cubicBezTo>
                  <a:cubicBezTo>
                    <a:pt x="77265" y="180758"/>
                    <a:pt x="29905" y="249658"/>
                    <a:pt x="-264" y="292669"/>
                  </a:cubicBezTo>
                  <a:cubicBezTo>
                    <a:pt x="111648" y="258219"/>
                    <a:pt x="184828" y="232399"/>
                    <a:pt x="197738" y="223769"/>
                  </a:cubicBezTo>
                  <a:cubicBezTo>
                    <a:pt x="227840" y="210859"/>
                    <a:pt x="249379" y="141959"/>
                    <a:pt x="258008" y="116139"/>
                  </a:cubicBezTo>
                  <a:close/>
                </a:path>
              </a:pathLst>
            </a:custGeom>
            <a:solidFill>
              <a:srgbClr val="F79781"/>
            </a:solidFill>
            <a:ln w="6795" cap="flat">
              <a:noFill/>
              <a:prstDash val="solid"/>
              <a:miter/>
            </a:ln>
          </p:spPr>
          <p:txBody>
            <a:bodyPr rtlCol="0" anchor="ctr"/>
            <a:lstStyle/>
            <a:p>
              <a:endParaRPr lang="de-DE" dirty="0"/>
            </a:p>
          </p:txBody>
        </p:sp>
        <p:sp>
          <p:nvSpPr>
            <p:cNvPr id="100" name="Freihandform: Form 99">
              <a:extLst>
                <a:ext uri="{FF2B5EF4-FFF2-40B4-BE49-F238E27FC236}">
                  <a16:creationId xmlns:a16="http://schemas.microsoft.com/office/drawing/2014/main" id="{6BAD0124-B4A8-4B76-BFEF-68726E3FEAF2}"/>
                </a:ext>
              </a:extLst>
            </p:cNvPr>
            <p:cNvSpPr/>
            <p:nvPr/>
          </p:nvSpPr>
          <p:spPr bwMode="gray">
            <a:xfrm>
              <a:off x="7455416" y="2723246"/>
              <a:ext cx="400352" cy="189440"/>
            </a:xfrm>
            <a:custGeom>
              <a:avLst/>
              <a:gdLst>
                <a:gd name="connsiteX0" fmla="*/ 197826 w 400352"/>
                <a:gd name="connsiteY0" fmla="*/ 189334 h 189440"/>
                <a:gd name="connsiteX1" fmla="*/ 283916 w 400352"/>
                <a:gd name="connsiteY1" fmla="*/ 180704 h 189440"/>
                <a:gd name="connsiteX2" fmla="*/ 301107 w 400352"/>
                <a:gd name="connsiteY2" fmla="*/ 176424 h 189440"/>
                <a:gd name="connsiteX3" fmla="*/ 400108 w 400352"/>
                <a:gd name="connsiteY3" fmla="*/ 146322 h 189440"/>
                <a:gd name="connsiteX4" fmla="*/ 344119 w 400352"/>
                <a:gd name="connsiteY4" fmla="*/ 60232 h 189440"/>
                <a:gd name="connsiteX5" fmla="*/ 318299 w 400352"/>
                <a:gd name="connsiteY5" fmla="*/ -39 h 189440"/>
                <a:gd name="connsiteX6" fmla="*/ 249399 w 400352"/>
                <a:gd name="connsiteY6" fmla="*/ 25782 h 189440"/>
                <a:gd name="connsiteX7" fmla="*/ 77217 w 400352"/>
                <a:gd name="connsiteY7" fmla="*/ 47322 h 189440"/>
                <a:gd name="connsiteX8" fmla="*/ -244 w 400352"/>
                <a:gd name="connsiteY8" fmla="*/ 43041 h 189440"/>
                <a:gd name="connsiteX9" fmla="*/ 159027 w 400352"/>
                <a:gd name="connsiteY9" fmla="*/ 180772 h 189440"/>
                <a:gd name="connsiteX10" fmla="*/ 197758 w 400352"/>
                <a:gd name="connsiteY10" fmla="*/ 189402 h 189440"/>
                <a:gd name="connsiteX11" fmla="*/ 197758 w 400352"/>
                <a:gd name="connsiteY11" fmla="*/ 189402 h 18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352" h="189440">
                  <a:moveTo>
                    <a:pt x="197826" y="189334"/>
                  </a:moveTo>
                  <a:cubicBezTo>
                    <a:pt x="227927" y="189334"/>
                    <a:pt x="258096" y="185053"/>
                    <a:pt x="283916" y="180704"/>
                  </a:cubicBezTo>
                  <a:cubicBezTo>
                    <a:pt x="288197" y="180704"/>
                    <a:pt x="296827" y="176424"/>
                    <a:pt x="301107" y="176424"/>
                  </a:cubicBezTo>
                  <a:cubicBezTo>
                    <a:pt x="305388" y="176424"/>
                    <a:pt x="326928" y="172143"/>
                    <a:pt x="400108" y="146322"/>
                  </a:cubicBezTo>
                  <a:cubicBezTo>
                    <a:pt x="378569" y="120502"/>
                    <a:pt x="361378" y="90333"/>
                    <a:pt x="344119" y="60232"/>
                  </a:cubicBezTo>
                  <a:cubicBezTo>
                    <a:pt x="335490" y="43041"/>
                    <a:pt x="326928" y="21501"/>
                    <a:pt x="318299" y="-39"/>
                  </a:cubicBezTo>
                  <a:cubicBezTo>
                    <a:pt x="292478" y="12872"/>
                    <a:pt x="270939" y="17152"/>
                    <a:pt x="249399" y="25782"/>
                  </a:cubicBezTo>
                  <a:cubicBezTo>
                    <a:pt x="189128" y="42973"/>
                    <a:pt x="133139" y="47322"/>
                    <a:pt x="77217" y="47322"/>
                  </a:cubicBezTo>
                  <a:cubicBezTo>
                    <a:pt x="47116" y="47322"/>
                    <a:pt x="21228" y="43041"/>
                    <a:pt x="-244" y="43041"/>
                  </a:cubicBezTo>
                  <a:cubicBezTo>
                    <a:pt x="85846" y="124851"/>
                    <a:pt x="146116" y="172211"/>
                    <a:pt x="159027" y="180772"/>
                  </a:cubicBezTo>
                  <a:cubicBezTo>
                    <a:pt x="163308" y="185053"/>
                    <a:pt x="176218" y="189402"/>
                    <a:pt x="197758" y="189402"/>
                  </a:cubicBezTo>
                  <a:lnTo>
                    <a:pt x="197758" y="189402"/>
                  </a:lnTo>
                  <a:close/>
                </a:path>
              </a:pathLst>
            </a:custGeom>
            <a:solidFill>
              <a:srgbClr val="F79781"/>
            </a:solidFill>
            <a:ln w="6795" cap="flat">
              <a:noFill/>
              <a:prstDash val="solid"/>
              <a:miter/>
            </a:ln>
          </p:spPr>
          <p:txBody>
            <a:bodyPr rtlCol="0" anchor="ctr"/>
            <a:lstStyle/>
            <a:p>
              <a:endParaRPr lang="de-DE" dirty="0"/>
            </a:p>
          </p:txBody>
        </p:sp>
      </p:grpSp>
      <p:sp>
        <p:nvSpPr>
          <p:cNvPr id="107" name="Grafik 105">
            <a:extLst>
              <a:ext uri="{FF2B5EF4-FFF2-40B4-BE49-F238E27FC236}">
                <a16:creationId xmlns:a16="http://schemas.microsoft.com/office/drawing/2014/main" id="{6C660019-EDA1-42C8-A5C5-02C9BA83AD9D}"/>
              </a:ext>
            </a:extLst>
          </p:cNvPr>
          <p:cNvSpPr>
            <a:spLocks noChangeAspect="1"/>
          </p:cNvSpPr>
          <p:nvPr/>
        </p:nvSpPr>
        <p:spPr bwMode="gray">
          <a:xfrm>
            <a:off x="4388971" y="2267581"/>
            <a:ext cx="1080000" cy="144419"/>
          </a:xfrm>
          <a:custGeom>
            <a:avLst/>
            <a:gdLst>
              <a:gd name="connsiteX0" fmla="*/ 7156791 w 8191500"/>
              <a:gd name="connsiteY0" fmla="*/ 401208 h 1095375"/>
              <a:gd name="connsiteX1" fmla="*/ 7159268 w 8191500"/>
              <a:gd name="connsiteY1" fmla="*/ 385637 h 1095375"/>
              <a:gd name="connsiteX2" fmla="*/ 7154695 w 8191500"/>
              <a:gd name="connsiteY2" fmla="*/ 367922 h 1095375"/>
              <a:gd name="connsiteX3" fmla="*/ 7138198 w 8191500"/>
              <a:gd name="connsiteY3" fmla="*/ 360183 h 1095375"/>
              <a:gd name="connsiteX4" fmla="*/ 7026337 w 8191500"/>
              <a:gd name="connsiteY4" fmla="*/ 360183 h 1095375"/>
              <a:gd name="connsiteX5" fmla="*/ 7004991 w 8191500"/>
              <a:gd name="connsiteY5" fmla="*/ 377619 h 1095375"/>
              <a:gd name="connsiteX6" fmla="*/ 7001867 w 8191500"/>
              <a:gd name="connsiteY6" fmla="*/ 394541 h 1095375"/>
              <a:gd name="connsiteX7" fmla="*/ 6882357 w 8191500"/>
              <a:gd name="connsiteY7" fmla="*/ 1047824 h 1095375"/>
              <a:gd name="connsiteX8" fmla="*/ 6887386 w 8191500"/>
              <a:gd name="connsiteY8" fmla="*/ 1065588 h 1095375"/>
              <a:gd name="connsiteX9" fmla="*/ 6904493 w 8191500"/>
              <a:gd name="connsiteY9" fmla="*/ 1073180 h 1095375"/>
              <a:gd name="connsiteX10" fmla="*/ 6959680 w 8191500"/>
              <a:gd name="connsiteY10" fmla="*/ 1072341 h 1095375"/>
              <a:gd name="connsiteX11" fmla="*/ 7011554 w 8191500"/>
              <a:gd name="connsiteY11" fmla="*/ 1072341 h 1095375"/>
              <a:gd name="connsiteX12" fmla="*/ 7032575 w 8191500"/>
              <a:gd name="connsiteY12" fmla="*/ 1055187 h 1095375"/>
              <a:gd name="connsiteX13" fmla="*/ 7114567 w 8191500"/>
              <a:gd name="connsiteY13" fmla="*/ 649738 h 1095375"/>
              <a:gd name="connsiteX14" fmla="*/ 7269910 w 8191500"/>
              <a:gd name="connsiteY14" fmla="*/ 507501 h 1095375"/>
              <a:gd name="connsiteX15" fmla="*/ 7287855 w 8191500"/>
              <a:gd name="connsiteY15" fmla="*/ 505590 h 1095375"/>
              <a:gd name="connsiteX16" fmla="*/ 7196920 w 8191500"/>
              <a:gd name="connsiteY16" fmla="*/ 1047310 h 1095375"/>
              <a:gd name="connsiteX17" fmla="*/ 7201720 w 8191500"/>
              <a:gd name="connsiteY17" fmla="*/ 1064750 h 1095375"/>
              <a:gd name="connsiteX18" fmla="*/ 7218037 w 8191500"/>
              <a:gd name="connsiteY18" fmla="*/ 1072341 h 1095375"/>
              <a:gd name="connsiteX19" fmla="*/ 7338518 w 8191500"/>
              <a:gd name="connsiteY19" fmla="*/ 1072341 h 1095375"/>
              <a:gd name="connsiteX20" fmla="*/ 7358987 w 8191500"/>
              <a:gd name="connsiteY20" fmla="*/ 1057244 h 1095375"/>
              <a:gd name="connsiteX21" fmla="*/ 7408947 w 8191500"/>
              <a:gd name="connsiteY21" fmla="*/ 778035 h 1095375"/>
              <a:gd name="connsiteX22" fmla="*/ 7595989 w 8191500"/>
              <a:gd name="connsiteY22" fmla="*/ 1062464 h 1095375"/>
              <a:gd name="connsiteX23" fmla="*/ 7613982 w 8191500"/>
              <a:gd name="connsiteY23" fmla="*/ 1072113 h 1095375"/>
              <a:gd name="connsiteX24" fmla="*/ 7757961 w 8191500"/>
              <a:gd name="connsiteY24" fmla="*/ 1072341 h 1095375"/>
              <a:gd name="connsiteX25" fmla="*/ 7765372 w 8191500"/>
              <a:gd name="connsiteY25" fmla="*/ 1070951 h 1095375"/>
              <a:gd name="connsiteX26" fmla="*/ 7775201 w 8191500"/>
              <a:gd name="connsiteY26" fmla="*/ 1073180 h 1095375"/>
              <a:gd name="connsiteX27" fmla="*/ 7896760 w 8191500"/>
              <a:gd name="connsiteY27" fmla="*/ 1072341 h 1095375"/>
              <a:gd name="connsiteX28" fmla="*/ 7917781 w 8191500"/>
              <a:gd name="connsiteY28" fmla="*/ 1054625 h 1095375"/>
              <a:gd name="connsiteX29" fmla="*/ 8011612 w 8191500"/>
              <a:gd name="connsiteY29" fmla="*/ 512629 h 1095375"/>
              <a:gd name="connsiteX30" fmla="*/ 8151154 w 8191500"/>
              <a:gd name="connsiteY30" fmla="*/ 512443 h 1095375"/>
              <a:gd name="connsiteX31" fmla="*/ 8172366 w 8191500"/>
              <a:gd name="connsiteY31" fmla="*/ 494587 h 1095375"/>
              <a:gd name="connsiteX32" fmla="*/ 8191149 w 8191500"/>
              <a:gd name="connsiteY32" fmla="*/ 385218 h 1095375"/>
              <a:gd name="connsiteX33" fmla="*/ 8191520 w 8191500"/>
              <a:gd name="connsiteY33" fmla="*/ 381582 h 1095375"/>
              <a:gd name="connsiteX34" fmla="*/ 8186529 w 8191500"/>
              <a:gd name="connsiteY34" fmla="*/ 367828 h 1095375"/>
              <a:gd name="connsiteX35" fmla="*/ 8169937 w 8191500"/>
              <a:gd name="connsiteY35" fmla="*/ 360183 h 1095375"/>
              <a:gd name="connsiteX36" fmla="*/ 8032491 w 8191500"/>
              <a:gd name="connsiteY36" fmla="*/ 360183 h 1095375"/>
              <a:gd name="connsiteX37" fmla="*/ 8063676 w 8191500"/>
              <a:gd name="connsiteY37" fmla="*/ 178926 h 1095375"/>
              <a:gd name="connsiteX38" fmla="*/ 8063952 w 8191500"/>
              <a:gd name="connsiteY38" fmla="*/ 175289 h 1095375"/>
              <a:gd name="connsiteX39" fmla="*/ 8058913 w 8191500"/>
              <a:gd name="connsiteY39" fmla="*/ 161397 h 1095375"/>
              <a:gd name="connsiteX40" fmla="*/ 8042511 w 8191500"/>
              <a:gd name="connsiteY40" fmla="*/ 153751 h 1095375"/>
              <a:gd name="connsiteX41" fmla="*/ 7921696 w 8191500"/>
              <a:gd name="connsiteY41" fmla="*/ 153751 h 1095375"/>
              <a:gd name="connsiteX42" fmla="*/ 7900493 w 8191500"/>
              <a:gd name="connsiteY42" fmla="*/ 171560 h 1095375"/>
              <a:gd name="connsiteX43" fmla="*/ 7868613 w 8191500"/>
              <a:gd name="connsiteY43" fmla="*/ 360183 h 1095375"/>
              <a:gd name="connsiteX44" fmla="*/ 7846420 w 8191500"/>
              <a:gd name="connsiteY44" fmla="*/ 360743 h 1095375"/>
              <a:gd name="connsiteX45" fmla="*/ 7827599 w 8191500"/>
              <a:gd name="connsiteY45" fmla="*/ 360883 h 1095375"/>
              <a:gd name="connsiteX46" fmla="*/ 7807596 w 8191500"/>
              <a:gd name="connsiteY46" fmla="*/ 360509 h 1095375"/>
              <a:gd name="connsiteX47" fmla="*/ 7789051 w 8191500"/>
              <a:gd name="connsiteY47" fmla="*/ 370486 h 1095375"/>
              <a:gd name="connsiteX48" fmla="*/ 7771334 w 8191500"/>
              <a:gd name="connsiteY48" fmla="*/ 360743 h 1095375"/>
              <a:gd name="connsiteX49" fmla="*/ 7660730 w 8191500"/>
              <a:gd name="connsiteY49" fmla="*/ 360509 h 1095375"/>
              <a:gd name="connsiteX50" fmla="*/ 7628335 w 8191500"/>
              <a:gd name="connsiteY50" fmla="*/ 360509 h 1095375"/>
              <a:gd name="connsiteX51" fmla="*/ 7612496 w 8191500"/>
              <a:gd name="connsiteY51" fmla="*/ 367409 h 1095375"/>
              <a:gd name="connsiteX52" fmla="*/ 7442131 w 8191500"/>
              <a:gd name="connsiteY52" fmla="*/ 558970 h 1095375"/>
              <a:gd name="connsiteX53" fmla="*/ 7507111 w 8191500"/>
              <a:gd name="connsiteY53" fmla="*/ 179206 h 1095375"/>
              <a:gd name="connsiteX54" fmla="*/ 7507387 w 8191500"/>
              <a:gd name="connsiteY54" fmla="*/ 175476 h 1095375"/>
              <a:gd name="connsiteX55" fmla="*/ 7502263 w 8191500"/>
              <a:gd name="connsiteY55" fmla="*/ 161724 h 1095375"/>
              <a:gd name="connsiteX56" fmla="*/ 7485851 w 8191500"/>
              <a:gd name="connsiteY56" fmla="*/ 154031 h 1095375"/>
              <a:gd name="connsiteX57" fmla="*/ 7365513 w 8191500"/>
              <a:gd name="connsiteY57" fmla="*/ 153751 h 1095375"/>
              <a:gd name="connsiteX58" fmla="*/ 7344167 w 8191500"/>
              <a:gd name="connsiteY58" fmla="*/ 171513 h 1095375"/>
              <a:gd name="connsiteX59" fmla="*/ 7312144 w 8191500"/>
              <a:gd name="connsiteY59" fmla="*/ 360883 h 1095375"/>
              <a:gd name="connsiteX60" fmla="*/ 7311582 w 8191500"/>
              <a:gd name="connsiteY60" fmla="*/ 360044 h 1095375"/>
              <a:gd name="connsiteX61" fmla="*/ 7294665 w 8191500"/>
              <a:gd name="connsiteY61" fmla="*/ 352677 h 1095375"/>
              <a:gd name="connsiteX62" fmla="*/ 7156791 w 8191500"/>
              <a:gd name="connsiteY62" fmla="*/ 401208 h 1095375"/>
              <a:gd name="connsiteX63" fmla="*/ 7759638 w 8191500"/>
              <a:gd name="connsiteY63" fmla="*/ 1012810 h 1095375"/>
              <a:gd name="connsiteX64" fmla="*/ 7552602 w 8191500"/>
              <a:gd name="connsiteY64" fmla="*/ 680227 h 1095375"/>
              <a:gd name="connsiteX65" fmla="*/ 7781355 w 8191500"/>
              <a:gd name="connsiteY65" fmla="*/ 403633 h 1095375"/>
              <a:gd name="connsiteX66" fmla="*/ 7765515 w 8191500"/>
              <a:gd name="connsiteY66" fmla="*/ 486895 h 1095375"/>
              <a:gd name="connsiteX67" fmla="*/ 7770172 w 8191500"/>
              <a:gd name="connsiteY67" fmla="*/ 504610 h 1095375"/>
              <a:gd name="connsiteX68" fmla="*/ 7786765 w 8191500"/>
              <a:gd name="connsiteY68" fmla="*/ 512443 h 1095375"/>
              <a:gd name="connsiteX69" fmla="*/ 7841667 w 8191500"/>
              <a:gd name="connsiteY69" fmla="*/ 512443 h 1095375"/>
              <a:gd name="connsiteX70" fmla="*/ 7759638 w 8191500"/>
              <a:gd name="connsiteY70" fmla="*/ 1012810 h 1095375"/>
              <a:gd name="connsiteX71" fmla="*/ 3627397 w 8191500"/>
              <a:gd name="connsiteY71" fmla="*/ 734772 h 1095375"/>
              <a:gd name="connsiteX72" fmla="*/ 3438155 w 8191500"/>
              <a:gd name="connsiteY72" fmla="*/ 925679 h 1095375"/>
              <a:gd name="connsiteX73" fmla="*/ 3298985 w 8191500"/>
              <a:gd name="connsiteY73" fmla="*/ 907545 h 1095375"/>
              <a:gd name="connsiteX74" fmla="*/ 3235920 w 8191500"/>
              <a:gd name="connsiteY74" fmla="*/ 808850 h 1095375"/>
              <a:gd name="connsiteX75" fmla="*/ 3232519 w 8191500"/>
              <a:gd name="connsiteY75" fmla="*/ 770389 h 1095375"/>
              <a:gd name="connsiteX76" fmla="*/ 3353887 w 8191500"/>
              <a:gd name="connsiteY76" fmla="*/ 554494 h 1095375"/>
              <a:gd name="connsiteX77" fmla="*/ 3514364 w 8191500"/>
              <a:gd name="connsiteY77" fmla="*/ 523258 h 1095375"/>
              <a:gd name="connsiteX78" fmla="*/ 3612291 w 8191500"/>
              <a:gd name="connsiteY78" fmla="*/ 595332 h 1095375"/>
              <a:gd name="connsiteX79" fmla="*/ 3634569 w 8191500"/>
              <a:gd name="connsiteY79" fmla="*/ 684656 h 1095375"/>
              <a:gd name="connsiteX80" fmla="*/ 3627397 w 8191500"/>
              <a:gd name="connsiteY80" fmla="*/ 734772 h 1095375"/>
              <a:gd name="connsiteX81" fmla="*/ 3014616 w 8191500"/>
              <a:gd name="connsiteY81" fmla="*/ 170861 h 1095375"/>
              <a:gd name="connsiteX82" fmla="*/ 2988613 w 8191500"/>
              <a:gd name="connsiteY82" fmla="*/ 312119 h 1095375"/>
              <a:gd name="connsiteX83" fmla="*/ 2993223 w 8191500"/>
              <a:gd name="connsiteY83" fmla="*/ 330067 h 1095375"/>
              <a:gd name="connsiteX84" fmla="*/ 3009958 w 8191500"/>
              <a:gd name="connsiteY84" fmla="*/ 337806 h 1095375"/>
              <a:gd name="connsiteX85" fmla="*/ 3135660 w 8191500"/>
              <a:gd name="connsiteY85" fmla="*/ 337806 h 1095375"/>
              <a:gd name="connsiteX86" fmla="*/ 3156872 w 8191500"/>
              <a:gd name="connsiteY86" fmla="*/ 320090 h 1095375"/>
              <a:gd name="connsiteX87" fmla="*/ 3180503 w 8191500"/>
              <a:gd name="connsiteY87" fmla="*/ 180092 h 1095375"/>
              <a:gd name="connsiteX88" fmla="*/ 3175846 w 8191500"/>
              <a:gd name="connsiteY88" fmla="*/ 162376 h 1095375"/>
              <a:gd name="connsiteX89" fmla="*/ 3159434 w 8191500"/>
              <a:gd name="connsiteY89" fmla="*/ 154544 h 1095375"/>
              <a:gd name="connsiteX90" fmla="*/ 3035876 w 8191500"/>
              <a:gd name="connsiteY90" fmla="*/ 153518 h 1095375"/>
              <a:gd name="connsiteX91" fmla="*/ 3014616 w 8191500"/>
              <a:gd name="connsiteY91" fmla="*/ 170861 h 1095375"/>
              <a:gd name="connsiteX92" fmla="*/ 2743077 w 8191500"/>
              <a:gd name="connsiteY92" fmla="*/ 734772 h 1095375"/>
              <a:gd name="connsiteX93" fmla="*/ 2743077 w 8191500"/>
              <a:gd name="connsiteY93" fmla="*/ 734772 h 1095375"/>
              <a:gd name="connsiteX94" fmla="*/ 2750069 w 8191500"/>
              <a:gd name="connsiteY94" fmla="*/ 684656 h 1095375"/>
              <a:gd name="connsiteX95" fmla="*/ 2727923 w 8191500"/>
              <a:gd name="connsiteY95" fmla="*/ 595332 h 1095375"/>
              <a:gd name="connsiteX96" fmla="*/ 2629863 w 8191500"/>
              <a:gd name="connsiteY96" fmla="*/ 523258 h 1095375"/>
              <a:gd name="connsiteX97" fmla="*/ 2469386 w 8191500"/>
              <a:gd name="connsiteY97" fmla="*/ 554494 h 1095375"/>
              <a:gd name="connsiteX98" fmla="*/ 2348009 w 8191500"/>
              <a:gd name="connsiteY98" fmla="*/ 770389 h 1095375"/>
              <a:gd name="connsiteX99" fmla="*/ 2351466 w 8191500"/>
              <a:gd name="connsiteY99" fmla="*/ 808850 h 1095375"/>
              <a:gd name="connsiteX100" fmla="*/ 2414570 w 8191500"/>
              <a:gd name="connsiteY100" fmla="*/ 907545 h 1095375"/>
              <a:gd name="connsiteX101" fmla="*/ 2553701 w 8191500"/>
              <a:gd name="connsiteY101" fmla="*/ 925679 h 1095375"/>
              <a:gd name="connsiteX102" fmla="*/ 2743077 w 8191500"/>
              <a:gd name="connsiteY102" fmla="*/ 734772 h 1095375"/>
              <a:gd name="connsiteX103" fmla="*/ 1711891 w 8191500"/>
              <a:gd name="connsiteY103" fmla="*/ 633980 h 1095375"/>
              <a:gd name="connsiteX104" fmla="*/ 1711891 w 8191500"/>
              <a:gd name="connsiteY104" fmla="*/ 633980 h 1095375"/>
              <a:gd name="connsiteX105" fmla="*/ 2045238 w 8191500"/>
              <a:gd name="connsiteY105" fmla="*/ 630857 h 1095375"/>
              <a:gd name="connsiteX106" fmla="*/ 2003756 w 8191500"/>
              <a:gd name="connsiteY106" fmla="*/ 558224 h 1095375"/>
              <a:gd name="connsiteX107" fmla="*/ 1878236 w 8191500"/>
              <a:gd name="connsiteY107" fmla="*/ 521301 h 1095375"/>
              <a:gd name="connsiteX108" fmla="*/ 1711891 w 8191500"/>
              <a:gd name="connsiteY108" fmla="*/ 633980 h 1095375"/>
              <a:gd name="connsiteX109" fmla="*/ 6763732 w 8191500"/>
              <a:gd name="connsiteY109" fmla="*/ 734772 h 1095375"/>
              <a:gd name="connsiteX110" fmla="*/ 6574499 w 8191500"/>
              <a:gd name="connsiteY110" fmla="*/ 925679 h 1095375"/>
              <a:gd name="connsiteX111" fmla="*/ 6435463 w 8191500"/>
              <a:gd name="connsiteY111" fmla="*/ 907545 h 1095375"/>
              <a:gd name="connsiteX112" fmla="*/ 6372264 w 8191500"/>
              <a:gd name="connsiteY112" fmla="*/ 808850 h 1095375"/>
              <a:gd name="connsiteX113" fmla="*/ 6368816 w 8191500"/>
              <a:gd name="connsiteY113" fmla="*/ 770389 h 1095375"/>
              <a:gd name="connsiteX114" fmla="*/ 6490326 w 8191500"/>
              <a:gd name="connsiteY114" fmla="*/ 554494 h 1095375"/>
              <a:gd name="connsiteX115" fmla="*/ 6650756 w 8191500"/>
              <a:gd name="connsiteY115" fmla="*/ 523258 h 1095375"/>
              <a:gd name="connsiteX116" fmla="*/ 6748683 w 8191500"/>
              <a:gd name="connsiteY116" fmla="*/ 595332 h 1095375"/>
              <a:gd name="connsiteX117" fmla="*/ 6770866 w 8191500"/>
              <a:gd name="connsiteY117" fmla="*/ 684656 h 1095375"/>
              <a:gd name="connsiteX118" fmla="*/ 6763732 w 8191500"/>
              <a:gd name="connsiteY118" fmla="*/ 734772 h 1095375"/>
              <a:gd name="connsiteX119" fmla="*/ 20 w 8191500"/>
              <a:gd name="connsiteY119" fmla="*/ 1061292 h 1095375"/>
              <a:gd name="connsiteX120" fmla="*/ 20 w 8191500"/>
              <a:gd name="connsiteY120" fmla="*/ 1047919 h 1095375"/>
              <a:gd name="connsiteX121" fmla="*/ 2584 w 8191500"/>
              <a:gd name="connsiteY121" fmla="*/ 1044004 h 1095375"/>
              <a:gd name="connsiteX122" fmla="*/ 898275 w 8191500"/>
              <a:gd name="connsiteY122" fmla="*/ 11468 h 1095375"/>
              <a:gd name="connsiteX123" fmla="*/ 910534 w 8191500"/>
              <a:gd name="connsiteY123" fmla="*/ 5967 h 1095375"/>
              <a:gd name="connsiteX124" fmla="*/ 1055161 w 8191500"/>
              <a:gd name="connsiteY124" fmla="*/ 5967 h 1095375"/>
              <a:gd name="connsiteX125" fmla="*/ 1067611 w 8191500"/>
              <a:gd name="connsiteY125" fmla="*/ 11888 h 1095375"/>
              <a:gd name="connsiteX126" fmla="*/ 1071287 w 8191500"/>
              <a:gd name="connsiteY126" fmla="*/ 22051 h 1095375"/>
              <a:gd name="connsiteX127" fmla="*/ 1070868 w 8191500"/>
              <a:gd name="connsiteY127" fmla="*/ 25361 h 1095375"/>
              <a:gd name="connsiteX128" fmla="*/ 937847 w 8191500"/>
              <a:gd name="connsiteY128" fmla="*/ 679761 h 1095375"/>
              <a:gd name="connsiteX129" fmla="*/ 1529830 w 8191500"/>
              <a:gd name="connsiteY129" fmla="*/ 11468 h 1095375"/>
              <a:gd name="connsiteX130" fmla="*/ 1541813 w 8191500"/>
              <a:gd name="connsiteY130" fmla="*/ 5967 h 1095375"/>
              <a:gd name="connsiteX131" fmla="*/ 1677906 w 8191500"/>
              <a:gd name="connsiteY131" fmla="*/ 5967 h 1095375"/>
              <a:gd name="connsiteX132" fmla="*/ 1690679 w 8191500"/>
              <a:gd name="connsiteY132" fmla="*/ 12121 h 1095375"/>
              <a:gd name="connsiteX133" fmla="*/ 1693575 w 8191500"/>
              <a:gd name="connsiteY133" fmla="*/ 25967 h 1095375"/>
              <a:gd name="connsiteX134" fmla="*/ 1550709 w 8191500"/>
              <a:gd name="connsiteY134" fmla="*/ 606102 h 1095375"/>
              <a:gd name="connsiteX135" fmla="*/ 1553976 w 8191500"/>
              <a:gd name="connsiteY135" fmla="*/ 599808 h 1095375"/>
              <a:gd name="connsiteX136" fmla="*/ 1891009 w 8191500"/>
              <a:gd name="connsiteY136" fmla="*/ 357480 h 1095375"/>
              <a:gd name="connsiteX137" fmla="*/ 1892542 w 8191500"/>
              <a:gd name="connsiteY137" fmla="*/ 357386 h 1095375"/>
              <a:gd name="connsiteX138" fmla="*/ 2175140 w 8191500"/>
              <a:gd name="connsiteY138" fmla="*/ 495520 h 1095375"/>
              <a:gd name="connsiteX139" fmla="*/ 2176073 w 8191500"/>
              <a:gd name="connsiteY139" fmla="*/ 497058 h 1095375"/>
              <a:gd name="connsiteX140" fmla="*/ 2215545 w 8191500"/>
              <a:gd name="connsiteY140" fmla="*/ 654446 h 1095375"/>
              <a:gd name="connsiteX141" fmla="*/ 2340789 w 8191500"/>
              <a:gd name="connsiteY141" fmla="*/ 466009 h 1095375"/>
              <a:gd name="connsiteX142" fmla="*/ 2684022 w 8191500"/>
              <a:gd name="connsiteY142" fmla="*/ 363120 h 1095375"/>
              <a:gd name="connsiteX143" fmla="*/ 2688032 w 8191500"/>
              <a:gd name="connsiteY143" fmla="*/ 364425 h 1095375"/>
              <a:gd name="connsiteX144" fmla="*/ 2699310 w 8191500"/>
              <a:gd name="connsiteY144" fmla="*/ 369274 h 1095375"/>
              <a:gd name="connsiteX145" fmla="*/ 2780358 w 8191500"/>
              <a:gd name="connsiteY145" fmla="*/ 415987 h 1095375"/>
              <a:gd name="connsiteX146" fmla="*/ 2832003 w 8191500"/>
              <a:gd name="connsiteY146" fmla="*/ 170861 h 1095375"/>
              <a:gd name="connsiteX147" fmla="*/ 2853167 w 8191500"/>
              <a:gd name="connsiteY147" fmla="*/ 153751 h 1095375"/>
              <a:gd name="connsiteX148" fmla="*/ 2964838 w 8191500"/>
              <a:gd name="connsiteY148" fmla="*/ 153751 h 1095375"/>
              <a:gd name="connsiteX149" fmla="*/ 2981479 w 8191500"/>
              <a:gd name="connsiteY149" fmla="*/ 161444 h 1095375"/>
              <a:gd name="connsiteX150" fmla="*/ 2986184 w 8191500"/>
              <a:gd name="connsiteY150" fmla="*/ 179206 h 1095375"/>
              <a:gd name="connsiteX151" fmla="*/ 2823287 w 8191500"/>
              <a:gd name="connsiteY151" fmla="*/ 1057749 h 1095375"/>
              <a:gd name="connsiteX152" fmla="*/ 2801990 w 8191500"/>
              <a:gd name="connsiteY152" fmla="*/ 1075370 h 1095375"/>
              <a:gd name="connsiteX153" fmla="*/ 2691195 w 8191500"/>
              <a:gd name="connsiteY153" fmla="*/ 1075046 h 1095375"/>
              <a:gd name="connsiteX154" fmla="*/ 2674469 w 8191500"/>
              <a:gd name="connsiteY154" fmla="*/ 1067445 h 1095375"/>
              <a:gd name="connsiteX155" fmla="*/ 2669478 w 8191500"/>
              <a:gd name="connsiteY155" fmla="*/ 1053653 h 1095375"/>
              <a:gd name="connsiteX156" fmla="*/ 2669897 w 8191500"/>
              <a:gd name="connsiteY156" fmla="*/ 1049691 h 1095375"/>
              <a:gd name="connsiteX157" fmla="*/ 2674469 w 8191500"/>
              <a:gd name="connsiteY157" fmla="*/ 1025212 h 1095375"/>
              <a:gd name="connsiteX158" fmla="*/ 2407016 w 8191500"/>
              <a:gd name="connsiteY158" fmla="*/ 1087172 h 1095375"/>
              <a:gd name="connsiteX159" fmla="*/ 2199466 w 8191500"/>
              <a:gd name="connsiteY159" fmla="*/ 869223 h 1095375"/>
              <a:gd name="connsiteX160" fmla="*/ 2192475 w 8191500"/>
              <a:gd name="connsiteY160" fmla="*/ 787032 h 1095375"/>
              <a:gd name="connsiteX161" fmla="*/ 2177978 w 8191500"/>
              <a:gd name="connsiteY161" fmla="*/ 792627 h 1095375"/>
              <a:gd name="connsiteX162" fmla="*/ 1663552 w 8191500"/>
              <a:gd name="connsiteY162" fmla="*/ 792860 h 1095375"/>
              <a:gd name="connsiteX163" fmla="*/ 1662666 w 8191500"/>
              <a:gd name="connsiteY163" fmla="*/ 799107 h 1095375"/>
              <a:gd name="connsiteX164" fmla="*/ 1668914 w 8191500"/>
              <a:gd name="connsiteY164" fmla="*/ 828850 h 1095375"/>
              <a:gd name="connsiteX165" fmla="*/ 1671105 w 8191500"/>
              <a:gd name="connsiteY165" fmla="*/ 836449 h 1095375"/>
              <a:gd name="connsiteX166" fmla="*/ 1820581 w 8191500"/>
              <a:gd name="connsiteY166" fmla="*/ 932486 h 1095375"/>
              <a:gd name="connsiteX167" fmla="*/ 2002308 w 8191500"/>
              <a:gd name="connsiteY167" fmla="*/ 838501 h 1095375"/>
              <a:gd name="connsiteX168" fmla="*/ 2018301 w 8191500"/>
              <a:gd name="connsiteY168" fmla="*/ 831275 h 1095375"/>
              <a:gd name="connsiteX169" fmla="*/ 2133001 w 8191500"/>
              <a:gd name="connsiteY169" fmla="*/ 831275 h 1095375"/>
              <a:gd name="connsiteX170" fmla="*/ 2151232 w 8191500"/>
              <a:gd name="connsiteY170" fmla="*/ 841391 h 1095375"/>
              <a:gd name="connsiteX171" fmla="*/ 2152622 w 8191500"/>
              <a:gd name="connsiteY171" fmla="*/ 862184 h 1095375"/>
              <a:gd name="connsiteX172" fmla="*/ 1788234 w 8191500"/>
              <a:gd name="connsiteY172" fmla="*/ 1091087 h 1095375"/>
              <a:gd name="connsiteX173" fmla="*/ 1542327 w 8191500"/>
              <a:gd name="connsiteY173" fmla="*/ 948290 h 1095375"/>
              <a:gd name="connsiteX174" fmla="*/ 1506485 w 8191500"/>
              <a:gd name="connsiteY174" fmla="*/ 785914 h 1095375"/>
              <a:gd name="connsiteX175" fmla="*/ 1439181 w 8191500"/>
              <a:gd name="connsiteY175" fmla="*/ 1059244 h 1095375"/>
              <a:gd name="connsiteX176" fmla="*/ 1423379 w 8191500"/>
              <a:gd name="connsiteY176" fmla="*/ 1071646 h 1095375"/>
              <a:gd name="connsiteX177" fmla="*/ 1278285 w 8191500"/>
              <a:gd name="connsiteY177" fmla="*/ 1071646 h 1095375"/>
              <a:gd name="connsiteX178" fmla="*/ 1265693 w 8191500"/>
              <a:gd name="connsiteY178" fmla="*/ 1065445 h 1095375"/>
              <a:gd name="connsiteX179" fmla="*/ 1262111 w 8191500"/>
              <a:gd name="connsiteY179" fmla="*/ 1055473 h 1095375"/>
              <a:gd name="connsiteX180" fmla="*/ 1262530 w 8191500"/>
              <a:gd name="connsiteY180" fmla="*/ 1051691 h 1095375"/>
              <a:gd name="connsiteX181" fmla="*/ 1427522 w 8191500"/>
              <a:gd name="connsiteY181" fmla="*/ 347549 h 1095375"/>
              <a:gd name="connsiteX182" fmla="*/ 814286 w 8191500"/>
              <a:gd name="connsiteY182" fmla="*/ 1064979 h 1095375"/>
              <a:gd name="connsiteX183" fmla="*/ 802167 w 8191500"/>
              <a:gd name="connsiteY183" fmla="*/ 1070570 h 1095375"/>
              <a:gd name="connsiteX184" fmla="*/ 679584 w 8191500"/>
              <a:gd name="connsiteY184" fmla="*/ 1071646 h 1095375"/>
              <a:gd name="connsiteX185" fmla="*/ 666953 w 8191500"/>
              <a:gd name="connsiteY185" fmla="*/ 1065588 h 1095375"/>
              <a:gd name="connsiteX186" fmla="*/ 663318 w 8191500"/>
              <a:gd name="connsiteY186" fmla="*/ 1055473 h 1095375"/>
              <a:gd name="connsiteX187" fmla="*/ 663644 w 8191500"/>
              <a:gd name="connsiteY187" fmla="*/ 1052063 h 1095375"/>
              <a:gd name="connsiteX188" fmla="*/ 813633 w 8191500"/>
              <a:gd name="connsiteY188" fmla="*/ 340976 h 1095375"/>
              <a:gd name="connsiteX189" fmla="*/ 207385 w 8191500"/>
              <a:gd name="connsiteY189" fmla="*/ 1065912 h 1095375"/>
              <a:gd name="connsiteX190" fmla="*/ 194474 w 8191500"/>
              <a:gd name="connsiteY190" fmla="*/ 1071646 h 1095375"/>
              <a:gd name="connsiteX191" fmla="*/ 84430 w 8191500"/>
              <a:gd name="connsiteY191" fmla="*/ 1070570 h 1095375"/>
              <a:gd name="connsiteX192" fmla="*/ 14609 w 8191500"/>
              <a:gd name="connsiteY192" fmla="*/ 1070570 h 1095375"/>
              <a:gd name="connsiteX193" fmla="*/ 20 w 8191500"/>
              <a:gd name="connsiteY193" fmla="*/ 1061292 h 1095375"/>
              <a:gd name="connsiteX194" fmla="*/ 6963128 w 8191500"/>
              <a:gd name="connsiteY194" fmla="*/ 367922 h 1095375"/>
              <a:gd name="connsiteX195" fmla="*/ 6946631 w 8191500"/>
              <a:gd name="connsiteY195" fmla="*/ 360183 h 1095375"/>
              <a:gd name="connsiteX196" fmla="*/ 6834865 w 8191500"/>
              <a:gd name="connsiteY196" fmla="*/ 360183 h 1095375"/>
              <a:gd name="connsiteX197" fmla="*/ 6813748 w 8191500"/>
              <a:gd name="connsiteY197" fmla="*/ 377293 h 1095375"/>
              <a:gd name="connsiteX198" fmla="*/ 6805128 w 8191500"/>
              <a:gd name="connsiteY198" fmla="*/ 419577 h 1095375"/>
              <a:gd name="connsiteX199" fmla="*/ 6720060 w 8191500"/>
              <a:gd name="connsiteY199" fmla="*/ 369274 h 1095375"/>
              <a:gd name="connsiteX200" fmla="*/ 6708925 w 8191500"/>
              <a:gd name="connsiteY200" fmla="*/ 364425 h 1095375"/>
              <a:gd name="connsiteX201" fmla="*/ 6704820 w 8191500"/>
              <a:gd name="connsiteY201" fmla="*/ 363120 h 1095375"/>
              <a:gd name="connsiteX202" fmla="*/ 6361634 w 8191500"/>
              <a:gd name="connsiteY202" fmla="*/ 466009 h 1095375"/>
              <a:gd name="connsiteX203" fmla="*/ 6248935 w 8191500"/>
              <a:gd name="connsiteY203" fmla="*/ 622372 h 1095375"/>
              <a:gd name="connsiteX204" fmla="*/ 6395801 w 8191500"/>
              <a:gd name="connsiteY204" fmla="*/ 25967 h 1095375"/>
              <a:gd name="connsiteX205" fmla="*/ 6392867 w 8191500"/>
              <a:gd name="connsiteY205" fmla="*/ 12121 h 1095375"/>
              <a:gd name="connsiteX206" fmla="*/ 6380189 w 8191500"/>
              <a:gd name="connsiteY206" fmla="*/ 5967 h 1095375"/>
              <a:gd name="connsiteX207" fmla="*/ 6244134 w 8191500"/>
              <a:gd name="connsiteY207" fmla="*/ 5967 h 1095375"/>
              <a:gd name="connsiteX208" fmla="*/ 6232018 w 8191500"/>
              <a:gd name="connsiteY208" fmla="*/ 11468 h 1095375"/>
              <a:gd name="connsiteX209" fmla="*/ 5640078 w 8191500"/>
              <a:gd name="connsiteY209" fmla="*/ 679761 h 1095375"/>
              <a:gd name="connsiteX210" fmla="*/ 5777152 w 8191500"/>
              <a:gd name="connsiteY210" fmla="*/ 25361 h 1095375"/>
              <a:gd name="connsiteX211" fmla="*/ 5777437 w 8191500"/>
              <a:gd name="connsiteY211" fmla="*/ 22051 h 1095375"/>
              <a:gd name="connsiteX212" fmla="*/ 5773847 w 8191500"/>
              <a:gd name="connsiteY212" fmla="*/ 11888 h 1095375"/>
              <a:gd name="connsiteX213" fmla="*/ 5761359 w 8191500"/>
              <a:gd name="connsiteY213" fmla="*/ 5967 h 1095375"/>
              <a:gd name="connsiteX214" fmla="*/ 5611036 w 8191500"/>
              <a:gd name="connsiteY214" fmla="*/ 5967 h 1095375"/>
              <a:gd name="connsiteX215" fmla="*/ 5598825 w 8191500"/>
              <a:gd name="connsiteY215" fmla="*/ 11468 h 1095375"/>
              <a:gd name="connsiteX216" fmla="*/ 4848045 w 8191500"/>
              <a:gd name="connsiteY216" fmla="*/ 878640 h 1095375"/>
              <a:gd name="connsiteX217" fmla="*/ 4775379 w 8191500"/>
              <a:gd name="connsiteY217" fmla="*/ 614913 h 1095375"/>
              <a:gd name="connsiteX218" fmla="*/ 4323923 w 8191500"/>
              <a:gd name="connsiteY218" fmla="*/ 460182 h 1095375"/>
              <a:gd name="connsiteX219" fmla="*/ 4323037 w 8191500"/>
              <a:gd name="connsiteY219" fmla="*/ 460369 h 1095375"/>
              <a:gd name="connsiteX220" fmla="*/ 4303139 w 8191500"/>
              <a:gd name="connsiteY220" fmla="*/ 474821 h 1095375"/>
              <a:gd name="connsiteX221" fmla="*/ 4779341 w 8191500"/>
              <a:gd name="connsiteY221" fmla="*/ 507455 h 1095375"/>
              <a:gd name="connsiteX222" fmla="*/ 4893632 w 8191500"/>
              <a:gd name="connsiteY222" fmla="*/ 707406 h 1095375"/>
              <a:gd name="connsiteX223" fmla="*/ 4916330 w 8191500"/>
              <a:gd name="connsiteY223" fmla="*/ 576732 h 1095375"/>
              <a:gd name="connsiteX224" fmla="*/ 4749747 w 8191500"/>
              <a:gd name="connsiteY224" fmla="*/ 408481 h 1095375"/>
              <a:gd name="connsiteX225" fmla="*/ 4281365 w 8191500"/>
              <a:gd name="connsiteY225" fmla="*/ 500321 h 1095375"/>
              <a:gd name="connsiteX226" fmla="*/ 4280717 w 8191500"/>
              <a:gd name="connsiteY226" fmla="*/ 501021 h 1095375"/>
              <a:gd name="connsiteX227" fmla="*/ 4270878 w 8191500"/>
              <a:gd name="connsiteY227" fmla="*/ 523445 h 1095375"/>
              <a:gd name="connsiteX228" fmla="*/ 4699360 w 8191500"/>
              <a:gd name="connsiteY228" fmla="*/ 313517 h 1095375"/>
              <a:gd name="connsiteX229" fmla="*/ 4904395 w 8191500"/>
              <a:gd name="connsiteY229" fmla="*/ 433982 h 1095375"/>
              <a:gd name="connsiteX230" fmla="*/ 4899785 w 8191500"/>
              <a:gd name="connsiteY230" fmla="*/ 414122 h 1095375"/>
              <a:gd name="connsiteX231" fmla="*/ 4851684 w 8191500"/>
              <a:gd name="connsiteY231" fmla="*/ 290021 h 1095375"/>
              <a:gd name="connsiteX232" fmla="*/ 4625065 w 8191500"/>
              <a:gd name="connsiteY232" fmla="*/ 228296 h 1095375"/>
              <a:gd name="connsiteX233" fmla="*/ 4265382 w 8191500"/>
              <a:gd name="connsiteY233" fmla="*/ 542000 h 1095375"/>
              <a:gd name="connsiteX234" fmla="*/ 4265106 w 8191500"/>
              <a:gd name="connsiteY234" fmla="*/ 542886 h 1095375"/>
              <a:gd name="connsiteX235" fmla="*/ 4267668 w 8191500"/>
              <a:gd name="connsiteY235" fmla="*/ 567314 h 1095375"/>
              <a:gd name="connsiteX236" fmla="*/ 4533806 w 8191500"/>
              <a:gd name="connsiteY236" fmla="*/ 171187 h 1095375"/>
              <a:gd name="connsiteX237" fmla="*/ 4766711 w 8191500"/>
              <a:gd name="connsiteY237" fmla="*/ 172213 h 1095375"/>
              <a:gd name="connsiteX238" fmla="*/ 4655688 w 8191500"/>
              <a:gd name="connsiteY238" fmla="*/ 82190 h 1095375"/>
              <a:gd name="connsiteX239" fmla="*/ 4430841 w 8191500"/>
              <a:gd name="connsiteY239" fmla="*/ 141863 h 1095375"/>
              <a:gd name="connsiteX240" fmla="*/ 4276240 w 8191500"/>
              <a:gd name="connsiteY240" fmla="*/ 593468 h 1095375"/>
              <a:gd name="connsiteX241" fmla="*/ 4276383 w 8191500"/>
              <a:gd name="connsiteY241" fmla="*/ 594214 h 1095375"/>
              <a:gd name="connsiteX242" fmla="*/ 4290928 w 8191500"/>
              <a:gd name="connsiteY242" fmla="*/ 614260 h 1095375"/>
              <a:gd name="connsiteX243" fmla="*/ 4323456 w 8191500"/>
              <a:gd name="connsiteY243" fmla="*/ 137994 h 1095375"/>
              <a:gd name="connsiteX244" fmla="*/ 4524481 w 8191500"/>
              <a:gd name="connsiteY244" fmla="*/ 22890 h 1095375"/>
              <a:gd name="connsiteX245" fmla="*/ 4371605 w 8191500"/>
              <a:gd name="connsiteY245" fmla="*/ 93 h 1095375"/>
              <a:gd name="connsiteX246" fmla="*/ 4212432 w 8191500"/>
              <a:gd name="connsiteY246" fmla="*/ 159719 h 1095375"/>
              <a:gd name="connsiteX247" fmla="*/ 4304206 w 8191500"/>
              <a:gd name="connsiteY247" fmla="*/ 628199 h 1095375"/>
              <a:gd name="connsiteX248" fmla="*/ 4304815 w 8191500"/>
              <a:gd name="connsiteY248" fmla="*/ 628759 h 1095375"/>
              <a:gd name="connsiteX249" fmla="*/ 4327371 w 8191500"/>
              <a:gd name="connsiteY249" fmla="*/ 638782 h 1095375"/>
              <a:gd name="connsiteX250" fmla="*/ 4117535 w 8191500"/>
              <a:gd name="connsiteY250" fmla="*/ 210114 h 1095375"/>
              <a:gd name="connsiteX251" fmla="*/ 4227672 w 8191500"/>
              <a:gd name="connsiteY251" fmla="*/ 18368 h 1095375"/>
              <a:gd name="connsiteX252" fmla="*/ 4104724 w 8191500"/>
              <a:gd name="connsiteY252" fmla="*/ 66666 h 1095375"/>
              <a:gd name="connsiteX253" fmla="*/ 4046640 w 8191500"/>
              <a:gd name="connsiteY253" fmla="*/ 285079 h 1095375"/>
              <a:gd name="connsiteX254" fmla="*/ 4360327 w 8191500"/>
              <a:gd name="connsiteY254" fmla="*/ 644936 h 1095375"/>
              <a:gd name="connsiteX255" fmla="*/ 4361070 w 8191500"/>
              <a:gd name="connsiteY255" fmla="*/ 645169 h 1095375"/>
              <a:gd name="connsiteX256" fmla="*/ 4385683 w 8191500"/>
              <a:gd name="connsiteY256" fmla="*/ 642418 h 1095375"/>
              <a:gd name="connsiteX257" fmla="*/ 3989643 w 8191500"/>
              <a:gd name="connsiteY257" fmla="*/ 376220 h 1095375"/>
              <a:gd name="connsiteX258" fmla="*/ 3989643 w 8191500"/>
              <a:gd name="connsiteY258" fmla="*/ 150348 h 1095375"/>
              <a:gd name="connsiteX259" fmla="*/ 3894650 w 8191500"/>
              <a:gd name="connsiteY259" fmla="*/ 269135 h 1095375"/>
              <a:gd name="connsiteX260" fmla="*/ 3952962 w 8191500"/>
              <a:gd name="connsiteY260" fmla="*/ 483352 h 1095375"/>
              <a:gd name="connsiteX261" fmla="*/ 4404371 w 8191500"/>
              <a:gd name="connsiteY261" fmla="*/ 637990 h 1095375"/>
              <a:gd name="connsiteX262" fmla="*/ 4405304 w 8191500"/>
              <a:gd name="connsiteY262" fmla="*/ 637803 h 1095375"/>
              <a:gd name="connsiteX263" fmla="*/ 4425154 w 8191500"/>
              <a:gd name="connsiteY263" fmla="*/ 623398 h 1095375"/>
              <a:gd name="connsiteX264" fmla="*/ 3949095 w 8191500"/>
              <a:gd name="connsiteY264" fmla="*/ 590764 h 1095375"/>
              <a:gd name="connsiteX265" fmla="*/ 3831728 w 8191500"/>
              <a:gd name="connsiteY265" fmla="*/ 382234 h 1095375"/>
              <a:gd name="connsiteX266" fmla="*/ 3826927 w 8191500"/>
              <a:gd name="connsiteY266" fmla="*/ 367922 h 1095375"/>
              <a:gd name="connsiteX267" fmla="*/ 3810192 w 8191500"/>
              <a:gd name="connsiteY267" fmla="*/ 360183 h 1095375"/>
              <a:gd name="connsiteX268" fmla="*/ 3698568 w 8191500"/>
              <a:gd name="connsiteY268" fmla="*/ 360183 h 1095375"/>
              <a:gd name="connsiteX269" fmla="*/ 3677356 w 8191500"/>
              <a:gd name="connsiteY269" fmla="*/ 377293 h 1095375"/>
              <a:gd name="connsiteX270" fmla="*/ 3664821 w 8191500"/>
              <a:gd name="connsiteY270" fmla="*/ 415987 h 1095375"/>
              <a:gd name="connsiteX271" fmla="*/ 3583811 w 8191500"/>
              <a:gd name="connsiteY271" fmla="*/ 369274 h 1095375"/>
              <a:gd name="connsiteX272" fmla="*/ 3572486 w 8191500"/>
              <a:gd name="connsiteY272" fmla="*/ 364425 h 1095375"/>
              <a:gd name="connsiteX273" fmla="*/ 3568428 w 8191500"/>
              <a:gd name="connsiteY273" fmla="*/ 363120 h 1095375"/>
              <a:gd name="connsiteX274" fmla="*/ 3225290 w 8191500"/>
              <a:gd name="connsiteY274" fmla="*/ 466009 h 1095375"/>
              <a:gd name="connsiteX275" fmla="*/ 3099817 w 8191500"/>
              <a:gd name="connsiteY275" fmla="*/ 654446 h 1095375"/>
              <a:gd name="connsiteX276" fmla="*/ 3097769 w 8191500"/>
              <a:gd name="connsiteY276" fmla="*/ 659015 h 1095375"/>
              <a:gd name="connsiteX277" fmla="*/ 3145270 w 8191500"/>
              <a:gd name="connsiteY277" fmla="*/ 385357 h 1095375"/>
              <a:gd name="connsiteX278" fmla="*/ 3140460 w 8191500"/>
              <a:gd name="connsiteY278" fmla="*/ 367828 h 1095375"/>
              <a:gd name="connsiteX279" fmla="*/ 3123868 w 8191500"/>
              <a:gd name="connsiteY279" fmla="*/ 360183 h 1095375"/>
              <a:gd name="connsiteX280" fmla="*/ 3004738 w 8191500"/>
              <a:gd name="connsiteY280" fmla="*/ 360323 h 1095375"/>
              <a:gd name="connsiteX281" fmla="*/ 2983488 w 8191500"/>
              <a:gd name="connsiteY281" fmla="*/ 378178 h 1095375"/>
              <a:gd name="connsiteX282" fmla="*/ 2860387 w 8191500"/>
              <a:gd name="connsiteY282" fmla="*/ 1049691 h 1095375"/>
              <a:gd name="connsiteX283" fmla="*/ 2865140 w 8191500"/>
              <a:gd name="connsiteY283" fmla="*/ 1067445 h 1095375"/>
              <a:gd name="connsiteX284" fmla="*/ 2881695 w 8191500"/>
              <a:gd name="connsiteY284" fmla="*/ 1075046 h 1095375"/>
              <a:gd name="connsiteX285" fmla="*/ 3007253 w 8191500"/>
              <a:gd name="connsiteY285" fmla="*/ 1075370 h 1095375"/>
              <a:gd name="connsiteX286" fmla="*/ 3028599 w 8191500"/>
              <a:gd name="connsiteY286" fmla="*/ 1057378 h 1095375"/>
              <a:gd name="connsiteX287" fmla="*/ 3076052 w 8191500"/>
              <a:gd name="connsiteY287" fmla="*/ 784189 h 1095375"/>
              <a:gd name="connsiteX288" fmla="*/ 3076986 w 8191500"/>
              <a:gd name="connsiteY288" fmla="*/ 787032 h 1095375"/>
              <a:gd name="connsiteX289" fmla="*/ 3083882 w 8191500"/>
              <a:gd name="connsiteY289" fmla="*/ 869223 h 1095375"/>
              <a:gd name="connsiteX290" fmla="*/ 3291479 w 8191500"/>
              <a:gd name="connsiteY290" fmla="*/ 1087172 h 1095375"/>
              <a:gd name="connsiteX291" fmla="*/ 3558922 w 8191500"/>
              <a:gd name="connsiteY291" fmla="*/ 1025212 h 1095375"/>
              <a:gd name="connsiteX292" fmla="*/ 3554312 w 8191500"/>
              <a:gd name="connsiteY292" fmla="*/ 1049691 h 1095375"/>
              <a:gd name="connsiteX293" fmla="*/ 3553978 w 8191500"/>
              <a:gd name="connsiteY293" fmla="*/ 1053653 h 1095375"/>
              <a:gd name="connsiteX294" fmla="*/ 3558922 w 8191500"/>
              <a:gd name="connsiteY294" fmla="*/ 1067445 h 1095375"/>
              <a:gd name="connsiteX295" fmla="*/ 3575657 w 8191500"/>
              <a:gd name="connsiteY295" fmla="*/ 1075046 h 1095375"/>
              <a:gd name="connsiteX296" fmla="*/ 3686443 w 8191500"/>
              <a:gd name="connsiteY296" fmla="*/ 1075370 h 1095375"/>
              <a:gd name="connsiteX297" fmla="*/ 3707703 w 8191500"/>
              <a:gd name="connsiteY297" fmla="*/ 1057749 h 1095375"/>
              <a:gd name="connsiteX298" fmla="*/ 3805258 w 8191500"/>
              <a:gd name="connsiteY298" fmla="*/ 529226 h 1095375"/>
              <a:gd name="connsiteX299" fmla="*/ 3973745 w 8191500"/>
              <a:gd name="connsiteY299" fmla="*/ 689971 h 1095375"/>
              <a:gd name="connsiteX300" fmla="*/ 4441937 w 8191500"/>
              <a:gd name="connsiteY300" fmla="*/ 598270 h 1095375"/>
              <a:gd name="connsiteX301" fmla="*/ 4442680 w 8191500"/>
              <a:gd name="connsiteY301" fmla="*/ 597571 h 1095375"/>
              <a:gd name="connsiteX302" fmla="*/ 4452567 w 8191500"/>
              <a:gd name="connsiteY302" fmla="*/ 575053 h 1095375"/>
              <a:gd name="connsiteX303" fmla="*/ 4023990 w 8191500"/>
              <a:gd name="connsiteY303" fmla="*/ 784935 h 1095375"/>
              <a:gd name="connsiteX304" fmla="*/ 3832051 w 8191500"/>
              <a:gd name="connsiteY304" fmla="*/ 674773 h 1095375"/>
              <a:gd name="connsiteX305" fmla="*/ 3834528 w 8191500"/>
              <a:gd name="connsiteY305" fmla="*/ 685728 h 1095375"/>
              <a:gd name="connsiteX306" fmla="*/ 3885049 w 8191500"/>
              <a:gd name="connsiteY306" fmla="*/ 814165 h 1095375"/>
              <a:gd name="connsiteX307" fmla="*/ 4098428 w 8191500"/>
              <a:gd name="connsiteY307" fmla="*/ 870248 h 1095375"/>
              <a:gd name="connsiteX308" fmla="*/ 4458016 w 8191500"/>
              <a:gd name="connsiteY308" fmla="*/ 556545 h 1095375"/>
              <a:gd name="connsiteX309" fmla="*/ 4458349 w 8191500"/>
              <a:gd name="connsiteY309" fmla="*/ 555660 h 1095375"/>
              <a:gd name="connsiteX310" fmla="*/ 4455644 w 8191500"/>
              <a:gd name="connsiteY310" fmla="*/ 531138 h 1095375"/>
              <a:gd name="connsiteX311" fmla="*/ 4189506 w 8191500"/>
              <a:gd name="connsiteY311" fmla="*/ 927264 h 1095375"/>
              <a:gd name="connsiteX312" fmla="*/ 3967878 w 8191500"/>
              <a:gd name="connsiteY312" fmla="*/ 927824 h 1095375"/>
              <a:gd name="connsiteX313" fmla="*/ 4067386 w 8191500"/>
              <a:gd name="connsiteY313" fmla="*/ 1010667 h 1095375"/>
              <a:gd name="connsiteX314" fmla="*/ 4289804 w 8191500"/>
              <a:gd name="connsiteY314" fmla="*/ 951180 h 1095375"/>
              <a:gd name="connsiteX315" fmla="*/ 4444500 w 8191500"/>
              <a:gd name="connsiteY315" fmla="*/ 499715 h 1095375"/>
              <a:gd name="connsiteX316" fmla="*/ 4444271 w 8191500"/>
              <a:gd name="connsiteY316" fmla="*/ 498736 h 1095375"/>
              <a:gd name="connsiteX317" fmla="*/ 4429822 w 8191500"/>
              <a:gd name="connsiteY317" fmla="*/ 478923 h 1095375"/>
              <a:gd name="connsiteX318" fmla="*/ 4397332 w 8191500"/>
              <a:gd name="connsiteY318" fmla="*/ 955146 h 1095375"/>
              <a:gd name="connsiteX319" fmla="*/ 4192906 w 8191500"/>
              <a:gd name="connsiteY319" fmla="*/ 1071456 h 1095375"/>
              <a:gd name="connsiteX320" fmla="*/ 4296100 w 8191500"/>
              <a:gd name="connsiteY320" fmla="*/ 1095468 h 1095375"/>
              <a:gd name="connsiteX321" fmla="*/ 4345973 w 8191500"/>
              <a:gd name="connsiteY321" fmla="*/ 1095468 h 1095375"/>
              <a:gd name="connsiteX322" fmla="*/ 4508174 w 8191500"/>
              <a:gd name="connsiteY322" fmla="*/ 933325 h 1095375"/>
              <a:gd name="connsiteX323" fmla="*/ 4416486 w 8191500"/>
              <a:gd name="connsiteY323" fmla="*/ 464891 h 1095375"/>
              <a:gd name="connsiteX324" fmla="*/ 4415791 w 8191500"/>
              <a:gd name="connsiteY324" fmla="*/ 464192 h 1095375"/>
              <a:gd name="connsiteX325" fmla="*/ 4393369 w 8191500"/>
              <a:gd name="connsiteY325" fmla="*/ 454261 h 1095375"/>
              <a:gd name="connsiteX326" fmla="*/ 4603253 w 8191500"/>
              <a:gd name="connsiteY326" fmla="*/ 882976 h 1095375"/>
              <a:gd name="connsiteX327" fmla="*/ 4483323 w 8191500"/>
              <a:gd name="connsiteY327" fmla="*/ 1087305 h 1095375"/>
              <a:gd name="connsiteX328" fmla="*/ 4502945 w 8191500"/>
              <a:gd name="connsiteY328" fmla="*/ 1082743 h 1095375"/>
              <a:gd name="connsiteX329" fmla="*/ 4620960 w 8191500"/>
              <a:gd name="connsiteY329" fmla="*/ 1037661 h 1095375"/>
              <a:gd name="connsiteX330" fmla="*/ 4681653 w 8191500"/>
              <a:gd name="connsiteY330" fmla="*/ 812953 h 1095375"/>
              <a:gd name="connsiteX331" fmla="*/ 4367918 w 8191500"/>
              <a:gd name="connsiteY331" fmla="*/ 453236 h 1095375"/>
              <a:gd name="connsiteX332" fmla="*/ 4367223 w 8191500"/>
              <a:gd name="connsiteY332" fmla="*/ 453050 h 1095375"/>
              <a:gd name="connsiteX333" fmla="*/ 4342753 w 8191500"/>
              <a:gd name="connsiteY333" fmla="*/ 455660 h 1095375"/>
              <a:gd name="connsiteX334" fmla="*/ 4738841 w 8191500"/>
              <a:gd name="connsiteY334" fmla="*/ 721952 h 1095375"/>
              <a:gd name="connsiteX335" fmla="*/ 4745175 w 8191500"/>
              <a:gd name="connsiteY335" fmla="*/ 947731 h 1095375"/>
              <a:gd name="connsiteX336" fmla="*/ 4719867 w 8191500"/>
              <a:gd name="connsiteY336" fmla="*/ 1018363 h 1095375"/>
              <a:gd name="connsiteX337" fmla="*/ 4703599 w 8191500"/>
              <a:gd name="connsiteY337" fmla="*/ 1045395 h 1095375"/>
              <a:gd name="connsiteX338" fmla="*/ 4703789 w 8191500"/>
              <a:gd name="connsiteY338" fmla="*/ 1045119 h 1095375"/>
              <a:gd name="connsiteX339" fmla="*/ 4703275 w 8191500"/>
              <a:gd name="connsiteY339" fmla="*/ 1045957 h 1095375"/>
              <a:gd name="connsiteX340" fmla="*/ 4703141 w 8191500"/>
              <a:gd name="connsiteY340" fmla="*/ 1046567 h 1095375"/>
              <a:gd name="connsiteX341" fmla="*/ 4702208 w 8191500"/>
              <a:gd name="connsiteY341" fmla="*/ 1061292 h 1095375"/>
              <a:gd name="connsiteX342" fmla="*/ 4716933 w 8191500"/>
              <a:gd name="connsiteY342" fmla="*/ 1070570 h 1095375"/>
              <a:gd name="connsiteX343" fmla="*/ 4786657 w 8191500"/>
              <a:gd name="connsiteY343" fmla="*/ 1070570 h 1095375"/>
              <a:gd name="connsiteX344" fmla="*/ 4896709 w 8191500"/>
              <a:gd name="connsiteY344" fmla="*/ 1071646 h 1095375"/>
              <a:gd name="connsiteX345" fmla="*/ 4909662 w 8191500"/>
              <a:gd name="connsiteY345" fmla="*/ 1065912 h 1095375"/>
              <a:gd name="connsiteX346" fmla="*/ 5515862 w 8191500"/>
              <a:gd name="connsiteY346" fmla="*/ 340976 h 1095375"/>
              <a:gd name="connsiteX347" fmla="*/ 5365824 w 8191500"/>
              <a:gd name="connsiteY347" fmla="*/ 1052063 h 1095375"/>
              <a:gd name="connsiteX348" fmla="*/ 5365548 w 8191500"/>
              <a:gd name="connsiteY348" fmla="*/ 1055473 h 1095375"/>
              <a:gd name="connsiteX349" fmla="*/ 5369044 w 8191500"/>
              <a:gd name="connsiteY349" fmla="*/ 1065588 h 1095375"/>
              <a:gd name="connsiteX350" fmla="*/ 5381817 w 8191500"/>
              <a:gd name="connsiteY350" fmla="*/ 1071646 h 1095375"/>
              <a:gd name="connsiteX351" fmla="*/ 5504442 w 8191500"/>
              <a:gd name="connsiteY351" fmla="*/ 1070570 h 1095375"/>
              <a:gd name="connsiteX352" fmla="*/ 5516567 w 8191500"/>
              <a:gd name="connsiteY352" fmla="*/ 1064979 h 1095375"/>
              <a:gd name="connsiteX353" fmla="*/ 6129853 w 8191500"/>
              <a:gd name="connsiteY353" fmla="*/ 347549 h 1095375"/>
              <a:gd name="connsiteX354" fmla="*/ 5964899 w 8191500"/>
              <a:gd name="connsiteY354" fmla="*/ 1051691 h 1095375"/>
              <a:gd name="connsiteX355" fmla="*/ 5964337 w 8191500"/>
              <a:gd name="connsiteY355" fmla="*/ 1055473 h 1095375"/>
              <a:gd name="connsiteX356" fmla="*/ 5967833 w 8191500"/>
              <a:gd name="connsiteY356" fmla="*/ 1065445 h 1095375"/>
              <a:gd name="connsiteX357" fmla="*/ 5980558 w 8191500"/>
              <a:gd name="connsiteY357" fmla="*/ 1071646 h 1095375"/>
              <a:gd name="connsiteX358" fmla="*/ 6125605 w 8191500"/>
              <a:gd name="connsiteY358" fmla="*/ 1071646 h 1095375"/>
              <a:gd name="connsiteX359" fmla="*/ 6141359 w 8191500"/>
              <a:gd name="connsiteY359" fmla="*/ 1059244 h 1095375"/>
              <a:gd name="connsiteX360" fmla="*/ 6204148 w 8191500"/>
              <a:gd name="connsiteY360" fmla="*/ 804514 h 1095375"/>
              <a:gd name="connsiteX361" fmla="*/ 6212864 w 8191500"/>
              <a:gd name="connsiteY361" fmla="*/ 768711 h 1095375"/>
              <a:gd name="connsiteX362" fmla="*/ 6213282 w 8191500"/>
              <a:gd name="connsiteY362" fmla="*/ 787032 h 1095375"/>
              <a:gd name="connsiteX363" fmla="*/ 6220321 w 8191500"/>
              <a:gd name="connsiteY363" fmla="*/ 869223 h 1095375"/>
              <a:gd name="connsiteX364" fmla="*/ 6427776 w 8191500"/>
              <a:gd name="connsiteY364" fmla="*/ 1087172 h 1095375"/>
              <a:gd name="connsiteX365" fmla="*/ 6695314 w 8191500"/>
              <a:gd name="connsiteY365" fmla="*/ 1025212 h 1095375"/>
              <a:gd name="connsiteX366" fmla="*/ 6690694 w 8191500"/>
              <a:gd name="connsiteY366" fmla="*/ 1049691 h 1095375"/>
              <a:gd name="connsiteX367" fmla="*/ 6690323 w 8191500"/>
              <a:gd name="connsiteY367" fmla="*/ 1053653 h 1095375"/>
              <a:gd name="connsiteX368" fmla="*/ 6695171 w 8191500"/>
              <a:gd name="connsiteY368" fmla="*/ 1067445 h 1095375"/>
              <a:gd name="connsiteX369" fmla="*/ 6711859 w 8191500"/>
              <a:gd name="connsiteY369" fmla="*/ 1075046 h 1095375"/>
              <a:gd name="connsiteX370" fmla="*/ 6822740 w 8191500"/>
              <a:gd name="connsiteY370" fmla="*/ 1075370 h 1095375"/>
              <a:gd name="connsiteX371" fmla="*/ 6844047 w 8191500"/>
              <a:gd name="connsiteY371" fmla="*/ 1057749 h 1095375"/>
              <a:gd name="connsiteX372" fmla="*/ 6944164 w 8191500"/>
              <a:gd name="connsiteY372" fmla="*/ 525636 h 1095375"/>
              <a:gd name="connsiteX373" fmla="*/ 6968168 w 8191500"/>
              <a:gd name="connsiteY373" fmla="*/ 382234 h 1095375"/>
              <a:gd name="connsiteX374" fmla="*/ 6963128 w 8191500"/>
              <a:gd name="connsiteY374" fmla="*/ 367922 h 1095375"/>
              <a:gd name="connsiteX375" fmla="*/ 6963128 w 8191500"/>
              <a:gd name="connsiteY375" fmla="*/ 367922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8191500" h="1095375">
                <a:moveTo>
                  <a:pt x="7156791" y="401208"/>
                </a:moveTo>
                <a:lnTo>
                  <a:pt x="7159268" y="385637"/>
                </a:lnTo>
                <a:cubicBezTo>
                  <a:pt x="7160477" y="379390"/>
                  <a:pt x="7158705" y="372863"/>
                  <a:pt x="7154695" y="367922"/>
                </a:cubicBezTo>
                <a:cubicBezTo>
                  <a:pt x="7150543" y="363074"/>
                  <a:pt x="7144532" y="360183"/>
                  <a:pt x="7138198" y="360183"/>
                </a:cubicBezTo>
                <a:lnTo>
                  <a:pt x="7026337" y="360183"/>
                </a:lnTo>
                <a:cubicBezTo>
                  <a:pt x="7015983" y="360044"/>
                  <a:pt x="7006944" y="367363"/>
                  <a:pt x="7004991" y="377619"/>
                </a:cubicBezTo>
                <a:lnTo>
                  <a:pt x="7001867" y="394541"/>
                </a:lnTo>
                <a:lnTo>
                  <a:pt x="6882357" y="1047824"/>
                </a:lnTo>
                <a:cubicBezTo>
                  <a:pt x="6881280" y="1054120"/>
                  <a:pt x="6883195" y="1060692"/>
                  <a:pt x="6887386" y="1065588"/>
                </a:cubicBezTo>
                <a:cubicBezTo>
                  <a:pt x="6891634" y="1070436"/>
                  <a:pt x="6898063" y="1073322"/>
                  <a:pt x="6904493" y="1073180"/>
                </a:cubicBezTo>
                <a:lnTo>
                  <a:pt x="6959680" y="1072341"/>
                </a:lnTo>
                <a:lnTo>
                  <a:pt x="7011554" y="1072341"/>
                </a:lnTo>
                <a:cubicBezTo>
                  <a:pt x="7021907" y="1072341"/>
                  <a:pt x="7030528" y="1065121"/>
                  <a:pt x="7032575" y="1055187"/>
                </a:cubicBezTo>
                <a:lnTo>
                  <a:pt x="7114567" y="649738"/>
                </a:lnTo>
                <a:cubicBezTo>
                  <a:pt x="7141646" y="546988"/>
                  <a:pt x="7209693" y="516405"/>
                  <a:pt x="7269910" y="507501"/>
                </a:cubicBezTo>
                <a:cubicBezTo>
                  <a:pt x="7273129" y="507081"/>
                  <a:pt x="7285292" y="507268"/>
                  <a:pt x="7287855" y="505590"/>
                </a:cubicBezTo>
                <a:cubicBezTo>
                  <a:pt x="7246612" y="751415"/>
                  <a:pt x="7197758" y="1042461"/>
                  <a:pt x="7196920" y="1047310"/>
                </a:cubicBezTo>
                <a:cubicBezTo>
                  <a:pt x="7195853" y="1053463"/>
                  <a:pt x="7197672" y="1059854"/>
                  <a:pt x="7201720" y="1064750"/>
                </a:cubicBezTo>
                <a:cubicBezTo>
                  <a:pt x="7205778" y="1069551"/>
                  <a:pt x="7211884" y="1072341"/>
                  <a:pt x="7218037" y="1072341"/>
                </a:cubicBezTo>
                <a:lnTo>
                  <a:pt x="7338518" y="1072341"/>
                </a:lnTo>
                <a:cubicBezTo>
                  <a:pt x="7347891" y="1072341"/>
                  <a:pt x="7356282" y="1066331"/>
                  <a:pt x="7358987" y="1057244"/>
                </a:cubicBezTo>
                <a:cubicBezTo>
                  <a:pt x="7362855" y="1045395"/>
                  <a:pt x="7391659" y="878360"/>
                  <a:pt x="7408947" y="778035"/>
                </a:cubicBezTo>
                <a:cubicBezTo>
                  <a:pt x="7453552" y="845680"/>
                  <a:pt x="7595989" y="1062464"/>
                  <a:pt x="7595989" y="1062464"/>
                </a:cubicBezTo>
                <a:cubicBezTo>
                  <a:pt x="7599999" y="1068522"/>
                  <a:pt x="7606761" y="1072113"/>
                  <a:pt x="7613982" y="1072113"/>
                </a:cubicBezTo>
                <a:lnTo>
                  <a:pt x="7757961" y="1072341"/>
                </a:lnTo>
                <a:cubicBezTo>
                  <a:pt x="7760571" y="1072341"/>
                  <a:pt x="7762943" y="1071741"/>
                  <a:pt x="7765372" y="1070951"/>
                </a:cubicBezTo>
                <a:cubicBezTo>
                  <a:pt x="7768448" y="1072341"/>
                  <a:pt x="7771849" y="1073275"/>
                  <a:pt x="7775201" y="1073180"/>
                </a:cubicBezTo>
                <a:lnTo>
                  <a:pt x="7896760" y="1072341"/>
                </a:lnTo>
                <a:cubicBezTo>
                  <a:pt x="7907247" y="1072294"/>
                  <a:pt x="7916057" y="1064750"/>
                  <a:pt x="7917781" y="1054625"/>
                </a:cubicBezTo>
                <a:cubicBezTo>
                  <a:pt x="7917781" y="1054625"/>
                  <a:pt x="8005830" y="546009"/>
                  <a:pt x="8011612" y="512629"/>
                </a:cubicBezTo>
                <a:cubicBezTo>
                  <a:pt x="8039901" y="512583"/>
                  <a:pt x="8151154" y="512443"/>
                  <a:pt x="8151154" y="512443"/>
                </a:cubicBezTo>
                <a:cubicBezTo>
                  <a:pt x="8161592" y="512443"/>
                  <a:pt x="8170546" y="504890"/>
                  <a:pt x="8172366" y="494587"/>
                </a:cubicBezTo>
                <a:lnTo>
                  <a:pt x="8191149" y="385218"/>
                </a:lnTo>
                <a:cubicBezTo>
                  <a:pt x="8191377" y="384006"/>
                  <a:pt x="8191520" y="382887"/>
                  <a:pt x="8191520" y="381582"/>
                </a:cubicBezTo>
                <a:cubicBezTo>
                  <a:pt x="8191520" y="376640"/>
                  <a:pt x="8189701" y="371698"/>
                  <a:pt x="8186529" y="367828"/>
                </a:cubicBezTo>
                <a:cubicBezTo>
                  <a:pt x="8182434" y="362980"/>
                  <a:pt x="8176423" y="360183"/>
                  <a:pt x="8169937" y="360183"/>
                </a:cubicBezTo>
                <a:lnTo>
                  <a:pt x="8032491" y="360183"/>
                </a:lnTo>
                <a:cubicBezTo>
                  <a:pt x="8039196" y="321535"/>
                  <a:pt x="8063676" y="178926"/>
                  <a:pt x="8063676" y="178926"/>
                </a:cubicBezTo>
                <a:cubicBezTo>
                  <a:pt x="8063809" y="177668"/>
                  <a:pt x="8063952" y="176455"/>
                  <a:pt x="8063952" y="175289"/>
                </a:cubicBezTo>
                <a:cubicBezTo>
                  <a:pt x="8063952" y="170115"/>
                  <a:pt x="8062228" y="165219"/>
                  <a:pt x="8058913" y="161397"/>
                </a:cubicBezTo>
                <a:cubicBezTo>
                  <a:pt x="8054913" y="156455"/>
                  <a:pt x="8048760" y="153751"/>
                  <a:pt x="8042511" y="153751"/>
                </a:cubicBezTo>
                <a:lnTo>
                  <a:pt x="7921696" y="153751"/>
                </a:lnTo>
                <a:cubicBezTo>
                  <a:pt x="7911257" y="153751"/>
                  <a:pt x="7902313" y="161304"/>
                  <a:pt x="7900493" y="171560"/>
                </a:cubicBezTo>
                <a:cubicBezTo>
                  <a:pt x="7900493" y="171560"/>
                  <a:pt x="7873595" y="330952"/>
                  <a:pt x="7868613" y="360183"/>
                </a:cubicBezTo>
                <a:cubicBezTo>
                  <a:pt x="7857707" y="360509"/>
                  <a:pt x="7846420" y="360743"/>
                  <a:pt x="7846420" y="360743"/>
                </a:cubicBezTo>
                <a:lnTo>
                  <a:pt x="7827599" y="360883"/>
                </a:lnTo>
                <a:lnTo>
                  <a:pt x="7807596" y="360509"/>
                </a:lnTo>
                <a:cubicBezTo>
                  <a:pt x="7799909" y="360323"/>
                  <a:pt x="7793061" y="364285"/>
                  <a:pt x="7789051" y="370486"/>
                </a:cubicBezTo>
                <a:cubicBezTo>
                  <a:pt x="7785184" y="364565"/>
                  <a:pt x="7778659" y="360743"/>
                  <a:pt x="7771334" y="360743"/>
                </a:cubicBezTo>
                <a:lnTo>
                  <a:pt x="7660730" y="360509"/>
                </a:lnTo>
                <a:lnTo>
                  <a:pt x="7628335" y="360509"/>
                </a:lnTo>
                <a:cubicBezTo>
                  <a:pt x="7622325" y="360509"/>
                  <a:pt x="7616687" y="363074"/>
                  <a:pt x="7612496" y="367409"/>
                </a:cubicBezTo>
                <a:cubicBezTo>
                  <a:pt x="7612496" y="367409"/>
                  <a:pt x="7501234" y="494961"/>
                  <a:pt x="7442131" y="558970"/>
                </a:cubicBezTo>
                <a:cubicBezTo>
                  <a:pt x="7459429" y="457571"/>
                  <a:pt x="7507111" y="179206"/>
                  <a:pt x="7507111" y="179206"/>
                </a:cubicBezTo>
                <a:cubicBezTo>
                  <a:pt x="7507244" y="177900"/>
                  <a:pt x="7507387" y="176782"/>
                  <a:pt x="7507387" y="175476"/>
                </a:cubicBezTo>
                <a:cubicBezTo>
                  <a:pt x="7507387" y="170488"/>
                  <a:pt x="7505568" y="165546"/>
                  <a:pt x="7502263" y="161724"/>
                </a:cubicBezTo>
                <a:cubicBezTo>
                  <a:pt x="7498205" y="156781"/>
                  <a:pt x="7492195" y="154031"/>
                  <a:pt x="7485851" y="154031"/>
                </a:cubicBezTo>
                <a:lnTo>
                  <a:pt x="7365513" y="153751"/>
                </a:lnTo>
                <a:cubicBezTo>
                  <a:pt x="7354930" y="153705"/>
                  <a:pt x="7345890" y="161210"/>
                  <a:pt x="7344167" y="171513"/>
                </a:cubicBezTo>
                <a:cubicBezTo>
                  <a:pt x="7341366" y="188110"/>
                  <a:pt x="7328879" y="262189"/>
                  <a:pt x="7312144" y="360883"/>
                </a:cubicBezTo>
                <a:cubicBezTo>
                  <a:pt x="7311953" y="360556"/>
                  <a:pt x="7311820" y="360323"/>
                  <a:pt x="7311582" y="360044"/>
                </a:cubicBezTo>
                <a:cubicBezTo>
                  <a:pt x="7307343" y="355055"/>
                  <a:pt x="7301190" y="352445"/>
                  <a:pt x="7294665" y="352677"/>
                </a:cubicBezTo>
                <a:cubicBezTo>
                  <a:pt x="7243392" y="354169"/>
                  <a:pt x="7197110" y="375194"/>
                  <a:pt x="7156791" y="401208"/>
                </a:cubicBezTo>
                <a:close/>
                <a:moveTo>
                  <a:pt x="7759638" y="1012810"/>
                </a:moveTo>
                <a:cubicBezTo>
                  <a:pt x="7710089" y="933185"/>
                  <a:pt x="7565328" y="700740"/>
                  <a:pt x="7552602" y="680227"/>
                </a:cubicBezTo>
                <a:cubicBezTo>
                  <a:pt x="7569328" y="660460"/>
                  <a:pt x="7745560" y="445684"/>
                  <a:pt x="7781355" y="403633"/>
                </a:cubicBezTo>
                <a:lnTo>
                  <a:pt x="7765515" y="486895"/>
                </a:lnTo>
                <a:cubicBezTo>
                  <a:pt x="7764295" y="493236"/>
                  <a:pt x="7766067" y="499762"/>
                  <a:pt x="7770172" y="504610"/>
                </a:cubicBezTo>
                <a:cubicBezTo>
                  <a:pt x="7774278" y="509506"/>
                  <a:pt x="7780288" y="512443"/>
                  <a:pt x="7786765" y="512443"/>
                </a:cubicBezTo>
                <a:lnTo>
                  <a:pt x="7841667" y="512443"/>
                </a:lnTo>
                <a:cubicBezTo>
                  <a:pt x="7835428" y="550391"/>
                  <a:pt x="7778002" y="900365"/>
                  <a:pt x="7759638" y="1012810"/>
                </a:cubicBezTo>
                <a:close/>
                <a:moveTo>
                  <a:pt x="3627397" y="734772"/>
                </a:moveTo>
                <a:cubicBezTo>
                  <a:pt x="3602270" y="822510"/>
                  <a:pt x="3519212" y="906006"/>
                  <a:pt x="3438155" y="925679"/>
                </a:cubicBezTo>
                <a:cubicBezTo>
                  <a:pt x="3376166" y="933884"/>
                  <a:pt x="3330674" y="928057"/>
                  <a:pt x="3298985" y="907545"/>
                </a:cubicBezTo>
                <a:cubicBezTo>
                  <a:pt x="3265609" y="884607"/>
                  <a:pt x="3248874" y="844794"/>
                  <a:pt x="3235920" y="808850"/>
                </a:cubicBezTo>
                <a:cubicBezTo>
                  <a:pt x="3233681" y="795984"/>
                  <a:pt x="3232519" y="783023"/>
                  <a:pt x="3232519" y="770389"/>
                </a:cubicBezTo>
                <a:cubicBezTo>
                  <a:pt x="3232519" y="690483"/>
                  <a:pt x="3275258" y="613468"/>
                  <a:pt x="3353887" y="554494"/>
                </a:cubicBezTo>
                <a:cubicBezTo>
                  <a:pt x="3399102" y="522839"/>
                  <a:pt x="3460481" y="510904"/>
                  <a:pt x="3514364" y="523258"/>
                </a:cubicBezTo>
                <a:cubicBezTo>
                  <a:pt x="3544758" y="530252"/>
                  <a:pt x="3586326" y="548340"/>
                  <a:pt x="3612291" y="595332"/>
                </a:cubicBezTo>
                <a:cubicBezTo>
                  <a:pt x="3626835" y="620833"/>
                  <a:pt x="3634569" y="653141"/>
                  <a:pt x="3634569" y="684656"/>
                </a:cubicBezTo>
                <a:cubicBezTo>
                  <a:pt x="3634569" y="702091"/>
                  <a:pt x="3632150" y="719201"/>
                  <a:pt x="3627397" y="734772"/>
                </a:cubicBezTo>
                <a:close/>
                <a:moveTo>
                  <a:pt x="3014616" y="170861"/>
                </a:moveTo>
                <a:lnTo>
                  <a:pt x="2988613" y="312119"/>
                </a:lnTo>
                <a:cubicBezTo>
                  <a:pt x="2987403" y="318412"/>
                  <a:pt x="2989127" y="324985"/>
                  <a:pt x="2993223" y="330067"/>
                </a:cubicBezTo>
                <a:cubicBezTo>
                  <a:pt x="2997328" y="334915"/>
                  <a:pt x="3003386" y="337806"/>
                  <a:pt x="3009958" y="337806"/>
                </a:cubicBezTo>
                <a:lnTo>
                  <a:pt x="3135660" y="337806"/>
                </a:lnTo>
                <a:cubicBezTo>
                  <a:pt x="3146013" y="337806"/>
                  <a:pt x="3155005" y="330440"/>
                  <a:pt x="3156872" y="320090"/>
                </a:cubicBezTo>
                <a:lnTo>
                  <a:pt x="3180503" y="180092"/>
                </a:lnTo>
                <a:cubicBezTo>
                  <a:pt x="3181532" y="173844"/>
                  <a:pt x="3179846" y="167271"/>
                  <a:pt x="3175846" y="162376"/>
                </a:cubicBezTo>
                <a:cubicBezTo>
                  <a:pt x="3171740" y="157481"/>
                  <a:pt x="3165682" y="154590"/>
                  <a:pt x="3159434" y="154544"/>
                </a:cubicBezTo>
                <a:lnTo>
                  <a:pt x="3035876" y="153518"/>
                </a:lnTo>
                <a:cubicBezTo>
                  <a:pt x="3025522" y="153425"/>
                  <a:pt x="3016626" y="160791"/>
                  <a:pt x="3014616" y="170861"/>
                </a:cubicBezTo>
                <a:close/>
                <a:moveTo>
                  <a:pt x="2743077" y="734772"/>
                </a:moveTo>
                <a:lnTo>
                  <a:pt x="2743077" y="734772"/>
                </a:lnTo>
                <a:cubicBezTo>
                  <a:pt x="2747783" y="719201"/>
                  <a:pt x="2750069" y="702091"/>
                  <a:pt x="2750069" y="684656"/>
                </a:cubicBezTo>
                <a:cubicBezTo>
                  <a:pt x="2750069" y="653141"/>
                  <a:pt x="2742420" y="620833"/>
                  <a:pt x="2727923" y="595332"/>
                </a:cubicBezTo>
                <a:cubicBezTo>
                  <a:pt x="2701824" y="548340"/>
                  <a:pt x="2660296" y="530252"/>
                  <a:pt x="2629863" y="523258"/>
                </a:cubicBezTo>
                <a:cubicBezTo>
                  <a:pt x="2576123" y="510904"/>
                  <a:pt x="2514592" y="522839"/>
                  <a:pt x="2469386" y="554494"/>
                </a:cubicBezTo>
                <a:cubicBezTo>
                  <a:pt x="2390890" y="613468"/>
                  <a:pt x="2348009" y="690483"/>
                  <a:pt x="2348009" y="770389"/>
                </a:cubicBezTo>
                <a:cubicBezTo>
                  <a:pt x="2348009" y="783023"/>
                  <a:pt x="2349228" y="795984"/>
                  <a:pt x="2351466" y="808850"/>
                </a:cubicBezTo>
                <a:cubicBezTo>
                  <a:pt x="2364420" y="844794"/>
                  <a:pt x="2381156" y="884607"/>
                  <a:pt x="2414570" y="907545"/>
                </a:cubicBezTo>
                <a:cubicBezTo>
                  <a:pt x="2446269" y="928057"/>
                  <a:pt x="2491798" y="933884"/>
                  <a:pt x="2553701" y="925679"/>
                </a:cubicBezTo>
                <a:cubicBezTo>
                  <a:pt x="2634797" y="906006"/>
                  <a:pt x="2717769" y="822510"/>
                  <a:pt x="2743077" y="734772"/>
                </a:cubicBezTo>
                <a:close/>
                <a:moveTo>
                  <a:pt x="1711891" y="633980"/>
                </a:moveTo>
                <a:lnTo>
                  <a:pt x="1711891" y="633980"/>
                </a:lnTo>
                <a:cubicBezTo>
                  <a:pt x="1763345" y="633514"/>
                  <a:pt x="2009766" y="631183"/>
                  <a:pt x="2045238" y="630857"/>
                </a:cubicBezTo>
                <a:cubicBezTo>
                  <a:pt x="2042675" y="606988"/>
                  <a:pt x="2030093" y="584610"/>
                  <a:pt x="2003756" y="558224"/>
                </a:cubicBezTo>
                <a:cubicBezTo>
                  <a:pt x="1974676" y="533328"/>
                  <a:pt x="1934824" y="521627"/>
                  <a:pt x="1878236" y="521301"/>
                </a:cubicBezTo>
                <a:cubicBezTo>
                  <a:pt x="1816942" y="529878"/>
                  <a:pt x="1745352" y="570204"/>
                  <a:pt x="1711891" y="633980"/>
                </a:cubicBezTo>
                <a:close/>
                <a:moveTo>
                  <a:pt x="6763732" y="734772"/>
                </a:moveTo>
                <a:cubicBezTo>
                  <a:pt x="6738662" y="822510"/>
                  <a:pt x="6655652" y="906006"/>
                  <a:pt x="6574499" y="925679"/>
                </a:cubicBezTo>
                <a:cubicBezTo>
                  <a:pt x="6512463" y="933884"/>
                  <a:pt x="6466971" y="928057"/>
                  <a:pt x="6435463" y="907545"/>
                </a:cubicBezTo>
                <a:cubicBezTo>
                  <a:pt x="6402002" y="884607"/>
                  <a:pt x="6385218" y="844794"/>
                  <a:pt x="6372264" y="808850"/>
                </a:cubicBezTo>
                <a:cubicBezTo>
                  <a:pt x="6370121" y="795984"/>
                  <a:pt x="6368816" y="783023"/>
                  <a:pt x="6368816" y="770389"/>
                </a:cubicBezTo>
                <a:cubicBezTo>
                  <a:pt x="6368816" y="690483"/>
                  <a:pt x="6411603" y="613468"/>
                  <a:pt x="6490326" y="554494"/>
                </a:cubicBezTo>
                <a:cubicBezTo>
                  <a:pt x="6535399" y="522839"/>
                  <a:pt x="6596921" y="510904"/>
                  <a:pt x="6650756" y="523258"/>
                </a:cubicBezTo>
                <a:cubicBezTo>
                  <a:pt x="6681093" y="530252"/>
                  <a:pt x="6722765" y="548340"/>
                  <a:pt x="6748683" y="595332"/>
                </a:cubicBezTo>
                <a:cubicBezTo>
                  <a:pt x="6763085" y="620833"/>
                  <a:pt x="6770866" y="653141"/>
                  <a:pt x="6770866" y="684656"/>
                </a:cubicBezTo>
                <a:cubicBezTo>
                  <a:pt x="6770866" y="702091"/>
                  <a:pt x="6768495" y="719201"/>
                  <a:pt x="6763732" y="734772"/>
                </a:cubicBezTo>
                <a:close/>
                <a:moveTo>
                  <a:pt x="20" y="1061292"/>
                </a:moveTo>
                <a:lnTo>
                  <a:pt x="20" y="1047919"/>
                </a:lnTo>
                <a:cubicBezTo>
                  <a:pt x="673" y="1046519"/>
                  <a:pt x="1512" y="1045167"/>
                  <a:pt x="2584" y="1044004"/>
                </a:cubicBezTo>
                <a:lnTo>
                  <a:pt x="898275" y="11468"/>
                </a:lnTo>
                <a:cubicBezTo>
                  <a:pt x="901398" y="8018"/>
                  <a:pt x="905780" y="5967"/>
                  <a:pt x="910534" y="5967"/>
                </a:cubicBezTo>
                <a:lnTo>
                  <a:pt x="1055161" y="5967"/>
                </a:lnTo>
                <a:cubicBezTo>
                  <a:pt x="1059914" y="5967"/>
                  <a:pt x="1064486" y="8158"/>
                  <a:pt x="1067611" y="11888"/>
                </a:cubicBezTo>
                <a:cubicBezTo>
                  <a:pt x="1069935" y="14778"/>
                  <a:pt x="1071287" y="18554"/>
                  <a:pt x="1071287" y="22051"/>
                </a:cubicBezTo>
                <a:cubicBezTo>
                  <a:pt x="1071287" y="23076"/>
                  <a:pt x="1071059" y="24289"/>
                  <a:pt x="1070868" y="25361"/>
                </a:cubicBezTo>
                <a:cubicBezTo>
                  <a:pt x="1070868" y="25361"/>
                  <a:pt x="958683" y="579528"/>
                  <a:pt x="937847" y="679761"/>
                </a:cubicBezTo>
                <a:cubicBezTo>
                  <a:pt x="1008460" y="599948"/>
                  <a:pt x="1529830" y="11468"/>
                  <a:pt x="1529830" y="11468"/>
                </a:cubicBezTo>
                <a:cubicBezTo>
                  <a:pt x="1532812" y="7878"/>
                  <a:pt x="1537288" y="5967"/>
                  <a:pt x="1541813" y="5967"/>
                </a:cubicBezTo>
                <a:lnTo>
                  <a:pt x="1677906" y="5967"/>
                </a:lnTo>
                <a:cubicBezTo>
                  <a:pt x="1682897" y="5967"/>
                  <a:pt x="1687602" y="8205"/>
                  <a:pt x="1690679" y="12121"/>
                </a:cubicBezTo>
                <a:cubicBezTo>
                  <a:pt x="1693708" y="16037"/>
                  <a:pt x="1694832" y="21212"/>
                  <a:pt x="1693575" y="25967"/>
                </a:cubicBezTo>
                <a:lnTo>
                  <a:pt x="1550709" y="606102"/>
                </a:lnTo>
                <a:cubicBezTo>
                  <a:pt x="1551881" y="603957"/>
                  <a:pt x="1552900" y="601860"/>
                  <a:pt x="1553976" y="599808"/>
                </a:cubicBezTo>
                <a:cubicBezTo>
                  <a:pt x="1621975" y="467549"/>
                  <a:pt x="1751182" y="374588"/>
                  <a:pt x="1891009" y="357480"/>
                </a:cubicBezTo>
                <a:cubicBezTo>
                  <a:pt x="1891428" y="357386"/>
                  <a:pt x="1891990" y="357386"/>
                  <a:pt x="1892542" y="357386"/>
                </a:cubicBezTo>
                <a:cubicBezTo>
                  <a:pt x="2018996" y="350952"/>
                  <a:pt x="2116599" y="398830"/>
                  <a:pt x="2175140" y="495520"/>
                </a:cubicBezTo>
                <a:cubicBezTo>
                  <a:pt x="2175464" y="496033"/>
                  <a:pt x="2175702" y="496499"/>
                  <a:pt x="2176073" y="497058"/>
                </a:cubicBezTo>
                <a:cubicBezTo>
                  <a:pt x="2197095" y="539296"/>
                  <a:pt x="2212754" y="596032"/>
                  <a:pt x="2215545" y="654446"/>
                </a:cubicBezTo>
                <a:cubicBezTo>
                  <a:pt x="2239414" y="584797"/>
                  <a:pt x="2281829" y="520369"/>
                  <a:pt x="2340789" y="466009"/>
                </a:cubicBezTo>
                <a:cubicBezTo>
                  <a:pt x="2440716" y="373050"/>
                  <a:pt x="2562559" y="336454"/>
                  <a:pt x="2684022" y="363120"/>
                </a:cubicBezTo>
                <a:cubicBezTo>
                  <a:pt x="2685279" y="363399"/>
                  <a:pt x="2686765" y="363913"/>
                  <a:pt x="2688032" y="364425"/>
                </a:cubicBezTo>
                <a:lnTo>
                  <a:pt x="2699310" y="369274"/>
                </a:lnTo>
                <a:cubicBezTo>
                  <a:pt x="2726246" y="380883"/>
                  <a:pt x="2755564" y="393749"/>
                  <a:pt x="2780358" y="415987"/>
                </a:cubicBezTo>
                <a:cubicBezTo>
                  <a:pt x="2793503" y="354169"/>
                  <a:pt x="2832003" y="170861"/>
                  <a:pt x="2832003" y="170861"/>
                </a:cubicBezTo>
                <a:cubicBezTo>
                  <a:pt x="2834146" y="160931"/>
                  <a:pt x="2842956" y="153751"/>
                  <a:pt x="2853167" y="153751"/>
                </a:cubicBezTo>
                <a:lnTo>
                  <a:pt x="2964838" y="153751"/>
                </a:lnTo>
                <a:cubicBezTo>
                  <a:pt x="2971315" y="153751"/>
                  <a:pt x="2977383" y="156642"/>
                  <a:pt x="2981479" y="161444"/>
                </a:cubicBezTo>
                <a:cubicBezTo>
                  <a:pt x="2985584" y="166385"/>
                  <a:pt x="2987308" y="172912"/>
                  <a:pt x="2986184" y="179206"/>
                </a:cubicBezTo>
                <a:lnTo>
                  <a:pt x="2823287" y="1057749"/>
                </a:lnTo>
                <a:cubicBezTo>
                  <a:pt x="2821335" y="1068007"/>
                  <a:pt x="2812429" y="1075370"/>
                  <a:pt x="2801990" y="1075370"/>
                </a:cubicBezTo>
                <a:lnTo>
                  <a:pt x="2691195" y="1075046"/>
                </a:lnTo>
                <a:cubicBezTo>
                  <a:pt x="2684718" y="1075046"/>
                  <a:pt x="2678564" y="1072341"/>
                  <a:pt x="2674469" y="1067445"/>
                </a:cubicBezTo>
                <a:cubicBezTo>
                  <a:pt x="2671202" y="1063531"/>
                  <a:pt x="2669478" y="1058635"/>
                  <a:pt x="2669478" y="1053653"/>
                </a:cubicBezTo>
                <a:cubicBezTo>
                  <a:pt x="2669478" y="1052301"/>
                  <a:pt x="2669621" y="1050948"/>
                  <a:pt x="2669897" y="1049691"/>
                </a:cubicBezTo>
                <a:cubicBezTo>
                  <a:pt x="2669897" y="1049691"/>
                  <a:pt x="2672697" y="1034956"/>
                  <a:pt x="2674469" y="1025212"/>
                </a:cubicBezTo>
                <a:cubicBezTo>
                  <a:pt x="2584134" y="1080971"/>
                  <a:pt x="2492684" y="1102698"/>
                  <a:pt x="2407016" y="1087172"/>
                </a:cubicBezTo>
                <a:cubicBezTo>
                  <a:pt x="2309052" y="1067684"/>
                  <a:pt x="2217831" y="971881"/>
                  <a:pt x="2199466" y="869223"/>
                </a:cubicBezTo>
                <a:cubicBezTo>
                  <a:pt x="2194437" y="841717"/>
                  <a:pt x="2192199" y="814165"/>
                  <a:pt x="2192475" y="787032"/>
                </a:cubicBezTo>
                <a:cubicBezTo>
                  <a:pt x="2188608" y="790529"/>
                  <a:pt x="2183484" y="792627"/>
                  <a:pt x="2177978" y="792627"/>
                </a:cubicBezTo>
                <a:cubicBezTo>
                  <a:pt x="2177978" y="792627"/>
                  <a:pt x="1687926" y="792813"/>
                  <a:pt x="1663552" y="792860"/>
                </a:cubicBezTo>
                <a:cubicBezTo>
                  <a:pt x="1662999" y="794958"/>
                  <a:pt x="1662666" y="796869"/>
                  <a:pt x="1662666" y="799107"/>
                </a:cubicBezTo>
                <a:cubicBezTo>
                  <a:pt x="1662666" y="806985"/>
                  <a:pt x="1665371" y="817195"/>
                  <a:pt x="1668914" y="828850"/>
                </a:cubicBezTo>
                <a:cubicBezTo>
                  <a:pt x="1668914" y="828850"/>
                  <a:pt x="1670410" y="834165"/>
                  <a:pt x="1671105" y="836449"/>
                </a:cubicBezTo>
                <a:cubicBezTo>
                  <a:pt x="1695527" y="896449"/>
                  <a:pt x="1754115" y="934071"/>
                  <a:pt x="1820581" y="932486"/>
                </a:cubicBezTo>
                <a:cubicBezTo>
                  <a:pt x="1886675" y="930994"/>
                  <a:pt x="1947921" y="899339"/>
                  <a:pt x="2002308" y="838501"/>
                </a:cubicBezTo>
                <a:cubicBezTo>
                  <a:pt x="2006318" y="833885"/>
                  <a:pt x="2012243" y="831275"/>
                  <a:pt x="2018301" y="831275"/>
                </a:cubicBezTo>
                <a:lnTo>
                  <a:pt x="2133001" y="831275"/>
                </a:lnTo>
                <a:cubicBezTo>
                  <a:pt x="2140411" y="831275"/>
                  <a:pt x="2147355" y="835097"/>
                  <a:pt x="2151232" y="841391"/>
                </a:cubicBezTo>
                <a:cubicBezTo>
                  <a:pt x="2155232" y="847638"/>
                  <a:pt x="2155747" y="855517"/>
                  <a:pt x="2152622" y="862184"/>
                </a:cubicBezTo>
                <a:cubicBezTo>
                  <a:pt x="2087510" y="999104"/>
                  <a:pt x="1941482" y="1091087"/>
                  <a:pt x="1788234" y="1091087"/>
                </a:cubicBezTo>
                <a:cubicBezTo>
                  <a:pt x="1681640" y="1086934"/>
                  <a:pt x="1592152" y="1035051"/>
                  <a:pt x="1542327" y="948290"/>
                </a:cubicBezTo>
                <a:cubicBezTo>
                  <a:pt x="1517524" y="902043"/>
                  <a:pt x="1505780" y="844655"/>
                  <a:pt x="1506485" y="785914"/>
                </a:cubicBezTo>
                <a:lnTo>
                  <a:pt x="1439181" y="1059244"/>
                </a:lnTo>
                <a:cubicBezTo>
                  <a:pt x="1437362" y="1066607"/>
                  <a:pt x="1430789" y="1071646"/>
                  <a:pt x="1423379" y="1071646"/>
                </a:cubicBezTo>
                <a:lnTo>
                  <a:pt x="1278285" y="1071646"/>
                </a:lnTo>
                <a:cubicBezTo>
                  <a:pt x="1273389" y="1071646"/>
                  <a:pt x="1268683" y="1069360"/>
                  <a:pt x="1265693" y="1065445"/>
                </a:cubicBezTo>
                <a:cubicBezTo>
                  <a:pt x="1263321" y="1062512"/>
                  <a:pt x="1262111" y="1058968"/>
                  <a:pt x="1262111" y="1055473"/>
                </a:cubicBezTo>
                <a:cubicBezTo>
                  <a:pt x="1262111" y="1054120"/>
                  <a:pt x="1262292" y="1052948"/>
                  <a:pt x="1262530" y="1051691"/>
                </a:cubicBezTo>
                <a:cubicBezTo>
                  <a:pt x="1319204" y="815704"/>
                  <a:pt x="1398671" y="480275"/>
                  <a:pt x="1427522" y="347549"/>
                </a:cubicBezTo>
                <a:cubicBezTo>
                  <a:pt x="1358123" y="428808"/>
                  <a:pt x="814286" y="1064979"/>
                  <a:pt x="814286" y="1064979"/>
                </a:cubicBezTo>
                <a:cubicBezTo>
                  <a:pt x="811302" y="1068569"/>
                  <a:pt x="806874" y="1070570"/>
                  <a:pt x="802167" y="1070570"/>
                </a:cubicBezTo>
                <a:lnTo>
                  <a:pt x="679584" y="1071646"/>
                </a:lnTo>
                <a:cubicBezTo>
                  <a:pt x="674643" y="1071646"/>
                  <a:pt x="670076" y="1069503"/>
                  <a:pt x="666953" y="1065588"/>
                </a:cubicBezTo>
                <a:cubicBezTo>
                  <a:pt x="664623" y="1062740"/>
                  <a:pt x="663318" y="1059149"/>
                  <a:pt x="663318" y="1055473"/>
                </a:cubicBezTo>
                <a:cubicBezTo>
                  <a:pt x="663318" y="1054349"/>
                  <a:pt x="663364" y="1053187"/>
                  <a:pt x="663644" y="1052063"/>
                </a:cubicBezTo>
                <a:cubicBezTo>
                  <a:pt x="715520" y="813279"/>
                  <a:pt x="788091" y="473236"/>
                  <a:pt x="813633" y="340976"/>
                </a:cubicBezTo>
                <a:cubicBezTo>
                  <a:pt x="746749" y="420882"/>
                  <a:pt x="207385" y="1065912"/>
                  <a:pt x="207385" y="1065912"/>
                </a:cubicBezTo>
                <a:cubicBezTo>
                  <a:pt x="204262" y="1069598"/>
                  <a:pt x="199461" y="1071741"/>
                  <a:pt x="194474" y="1071646"/>
                </a:cubicBezTo>
                <a:cubicBezTo>
                  <a:pt x="152619" y="1070198"/>
                  <a:pt x="121065" y="1070389"/>
                  <a:pt x="84430" y="1070570"/>
                </a:cubicBezTo>
                <a:lnTo>
                  <a:pt x="14609" y="1070570"/>
                </a:lnTo>
                <a:cubicBezTo>
                  <a:pt x="8363" y="1070713"/>
                  <a:pt x="2630" y="1067026"/>
                  <a:pt x="20" y="1061292"/>
                </a:cubicBezTo>
                <a:close/>
                <a:moveTo>
                  <a:pt x="6963128" y="367922"/>
                </a:moveTo>
                <a:cubicBezTo>
                  <a:pt x="6959119" y="363074"/>
                  <a:pt x="6953061" y="360183"/>
                  <a:pt x="6946631" y="360183"/>
                </a:cubicBezTo>
                <a:lnTo>
                  <a:pt x="6834865" y="360183"/>
                </a:lnTo>
                <a:cubicBezTo>
                  <a:pt x="6824702" y="360183"/>
                  <a:pt x="6815796" y="367316"/>
                  <a:pt x="6813748" y="377293"/>
                </a:cubicBezTo>
                <a:lnTo>
                  <a:pt x="6805128" y="419577"/>
                </a:lnTo>
                <a:cubicBezTo>
                  <a:pt x="6780287" y="397339"/>
                  <a:pt x="6755531" y="383073"/>
                  <a:pt x="6720060" y="369274"/>
                </a:cubicBezTo>
                <a:lnTo>
                  <a:pt x="6708925" y="364425"/>
                </a:lnTo>
                <a:cubicBezTo>
                  <a:pt x="6707573" y="363913"/>
                  <a:pt x="6706220" y="363399"/>
                  <a:pt x="6704820" y="363120"/>
                </a:cubicBezTo>
                <a:cubicBezTo>
                  <a:pt x="6583453" y="336454"/>
                  <a:pt x="6461523" y="373050"/>
                  <a:pt x="6361634" y="466009"/>
                </a:cubicBezTo>
                <a:cubicBezTo>
                  <a:pt x="6311809" y="511884"/>
                  <a:pt x="6274014" y="565076"/>
                  <a:pt x="6248935" y="622372"/>
                </a:cubicBezTo>
                <a:lnTo>
                  <a:pt x="6395801" y="25967"/>
                </a:lnTo>
                <a:cubicBezTo>
                  <a:pt x="6397010" y="21212"/>
                  <a:pt x="6395943" y="16037"/>
                  <a:pt x="6392867" y="12121"/>
                </a:cubicBezTo>
                <a:cubicBezTo>
                  <a:pt x="6389838" y="8205"/>
                  <a:pt x="6385171" y="5967"/>
                  <a:pt x="6380189" y="5967"/>
                </a:cubicBezTo>
                <a:lnTo>
                  <a:pt x="6244134" y="5967"/>
                </a:lnTo>
                <a:cubicBezTo>
                  <a:pt x="6239381" y="5967"/>
                  <a:pt x="6235095" y="7878"/>
                  <a:pt x="6232018" y="11468"/>
                </a:cubicBezTo>
                <a:cubicBezTo>
                  <a:pt x="6232018" y="11468"/>
                  <a:pt x="5710686" y="599948"/>
                  <a:pt x="5640078" y="679761"/>
                </a:cubicBezTo>
                <a:cubicBezTo>
                  <a:pt x="5660861" y="579528"/>
                  <a:pt x="5777152" y="25361"/>
                  <a:pt x="5777152" y="25361"/>
                </a:cubicBezTo>
                <a:cubicBezTo>
                  <a:pt x="5777152" y="24289"/>
                  <a:pt x="5777437" y="23076"/>
                  <a:pt x="5777437" y="22051"/>
                </a:cubicBezTo>
                <a:cubicBezTo>
                  <a:pt x="5777437" y="18461"/>
                  <a:pt x="5776314" y="14778"/>
                  <a:pt x="5773847" y="11888"/>
                </a:cubicBezTo>
                <a:cubicBezTo>
                  <a:pt x="5770770" y="8158"/>
                  <a:pt x="5766160" y="5967"/>
                  <a:pt x="5761359" y="5967"/>
                </a:cubicBezTo>
                <a:lnTo>
                  <a:pt x="5611036" y="5967"/>
                </a:lnTo>
                <a:cubicBezTo>
                  <a:pt x="5606283" y="5967"/>
                  <a:pt x="5601854" y="8018"/>
                  <a:pt x="5598825" y="11468"/>
                </a:cubicBezTo>
                <a:lnTo>
                  <a:pt x="4848045" y="878640"/>
                </a:lnTo>
                <a:cubicBezTo>
                  <a:pt x="4835463" y="752394"/>
                  <a:pt x="4775379" y="614913"/>
                  <a:pt x="4775379" y="614913"/>
                </a:cubicBezTo>
                <a:cubicBezTo>
                  <a:pt x="4674747" y="408715"/>
                  <a:pt x="4450891" y="341908"/>
                  <a:pt x="4323923" y="460182"/>
                </a:cubicBezTo>
                <a:lnTo>
                  <a:pt x="4323037" y="460369"/>
                </a:lnTo>
                <a:lnTo>
                  <a:pt x="4303139" y="474821"/>
                </a:lnTo>
                <a:cubicBezTo>
                  <a:pt x="4395236" y="327829"/>
                  <a:pt x="4628885" y="334356"/>
                  <a:pt x="4779341" y="507455"/>
                </a:cubicBezTo>
                <a:cubicBezTo>
                  <a:pt x="4779341" y="507455"/>
                  <a:pt x="4846178" y="587826"/>
                  <a:pt x="4893632" y="707406"/>
                </a:cubicBezTo>
                <a:cubicBezTo>
                  <a:pt x="4906262" y="665169"/>
                  <a:pt x="4913996" y="621439"/>
                  <a:pt x="4916330" y="576732"/>
                </a:cubicBezTo>
                <a:cubicBezTo>
                  <a:pt x="4838025" y="470719"/>
                  <a:pt x="4749747" y="408481"/>
                  <a:pt x="4749747" y="408481"/>
                </a:cubicBezTo>
                <a:cubicBezTo>
                  <a:pt x="4559724" y="280277"/>
                  <a:pt x="4332219" y="334449"/>
                  <a:pt x="4281365" y="500321"/>
                </a:cubicBezTo>
                <a:lnTo>
                  <a:pt x="4280717" y="501021"/>
                </a:lnTo>
                <a:lnTo>
                  <a:pt x="4270878" y="523445"/>
                </a:lnTo>
                <a:cubicBezTo>
                  <a:pt x="4277079" y="349973"/>
                  <a:pt x="4482628" y="238879"/>
                  <a:pt x="4699360" y="313517"/>
                </a:cubicBezTo>
                <a:cubicBezTo>
                  <a:pt x="4699360" y="313517"/>
                  <a:pt x="4801392" y="350952"/>
                  <a:pt x="4904395" y="433982"/>
                </a:cubicBezTo>
                <a:cubicBezTo>
                  <a:pt x="4902995" y="427362"/>
                  <a:pt x="4901604" y="420742"/>
                  <a:pt x="4899785" y="414122"/>
                </a:cubicBezTo>
                <a:cubicBezTo>
                  <a:pt x="4888641" y="370299"/>
                  <a:pt x="4872515" y="328715"/>
                  <a:pt x="4851684" y="290021"/>
                </a:cubicBezTo>
                <a:cubicBezTo>
                  <a:pt x="4731526" y="237993"/>
                  <a:pt x="4625065" y="228296"/>
                  <a:pt x="4625065" y="228296"/>
                </a:cubicBezTo>
                <a:cubicBezTo>
                  <a:pt x="4396303" y="212399"/>
                  <a:pt x="4226511" y="372817"/>
                  <a:pt x="4265382" y="542000"/>
                </a:cubicBezTo>
                <a:lnTo>
                  <a:pt x="4265106" y="542886"/>
                </a:lnTo>
                <a:lnTo>
                  <a:pt x="4267668" y="567314"/>
                </a:lnTo>
                <a:cubicBezTo>
                  <a:pt x="4186429" y="413935"/>
                  <a:pt x="4308826" y="215103"/>
                  <a:pt x="4533806" y="171187"/>
                </a:cubicBezTo>
                <a:cubicBezTo>
                  <a:pt x="4533806" y="171187"/>
                  <a:pt x="4638257" y="153052"/>
                  <a:pt x="4766711" y="172213"/>
                </a:cubicBezTo>
                <a:cubicBezTo>
                  <a:pt x="4734136" y="137807"/>
                  <a:pt x="4696941" y="107645"/>
                  <a:pt x="4655688" y="82190"/>
                </a:cubicBezTo>
                <a:cubicBezTo>
                  <a:pt x="4526910" y="97295"/>
                  <a:pt x="4430841" y="141863"/>
                  <a:pt x="4430841" y="141863"/>
                </a:cubicBezTo>
                <a:cubicBezTo>
                  <a:pt x="4224929" y="242376"/>
                  <a:pt x="4157997" y="466383"/>
                  <a:pt x="4276240" y="593468"/>
                </a:cubicBezTo>
                <a:lnTo>
                  <a:pt x="4276383" y="594214"/>
                </a:lnTo>
                <a:lnTo>
                  <a:pt x="4290928" y="614260"/>
                </a:lnTo>
                <a:cubicBezTo>
                  <a:pt x="4143871" y="522047"/>
                  <a:pt x="4150539" y="288389"/>
                  <a:pt x="4323456" y="137994"/>
                </a:cubicBezTo>
                <a:cubicBezTo>
                  <a:pt x="4323456" y="137994"/>
                  <a:pt x="4404276" y="70582"/>
                  <a:pt x="4524481" y="22890"/>
                </a:cubicBezTo>
                <a:cubicBezTo>
                  <a:pt x="4474894" y="8018"/>
                  <a:pt x="4423478" y="466"/>
                  <a:pt x="4371605" y="93"/>
                </a:cubicBezTo>
                <a:cubicBezTo>
                  <a:pt x="4271116" y="76596"/>
                  <a:pt x="4212432" y="159719"/>
                  <a:pt x="4212432" y="159719"/>
                </a:cubicBezTo>
                <a:cubicBezTo>
                  <a:pt x="4084302" y="349881"/>
                  <a:pt x="4138375" y="577244"/>
                  <a:pt x="4304206" y="628199"/>
                </a:cubicBezTo>
                <a:lnTo>
                  <a:pt x="4304815" y="628759"/>
                </a:lnTo>
                <a:lnTo>
                  <a:pt x="4327371" y="638782"/>
                </a:lnTo>
                <a:cubicBezTo>
                  <a:pt x="4153987" y="632535"/>
                  <a:pt x="4042916" y="426943"/>
                  <a:pt x="4117535" y="210114"/>
                </a:cubicBezTo>
                <a:cubicBezTo>
                  <a:pt x="4117535" y="210114"/>
                  <a:pt x="4151891" y="116642"/>
                  <a:pt x="4227672" y="18368"/>
                </a:cubicBezTo>
                <a:cubicBezTo>
                  <a:pt x="4184286" y="29603"/>
                  <a:pt x="4143214" y="46013"/>
                  <a:pt x="4104724" y="66666"/>
                </a:cubicBezTo>
                <a:cubicBezTo>
                  <a:pt x="4055775" y="183448"/>
                  <a:pt x="4046640" y="285079"/>
                  <a:pt x="4046640" y="285079"/>
                </a:cubicBezTo>
                <a:cubicBezTo>
                  <a:pt x="4030657" y="513934"/>
                  <a:pt x="4191182" y="683770"/>
                  <a:pt x="4360327" y="644936"/>
                </a:cubicBezTo>
                <a:lnTo>
                  <a:pt x="4361070" y="645169"/>
                </a:lnTo>
                <a:lnTo>
                  <a:pt x="4385683" y="642418"/>
                </a:lnTo>
                <a:cubicBezTo>
                  <a:pt x="4232292" y="723863"/>
                  <a:pt x="4033315" y="601346"/>
                  <a:pt x="3989643" y="376220"/>
                </a:cubicBezTo>
                <a:cubicBezTo>
                  <a:pt x="3989643" y="376220"/>
                  <a:pt x="3972117" y="275662"/>
                  <a:pt x="3989643" y="150348"/>
                </a:cubicBezTo>
                <a:cubicBezTo>
                  <a:pt x="3953095" y="184987"/>
                  <a:pt x="3921129" y="224753"/>
                  <a:pt x="3894650" y="269135"/>
                </a:cubicBezTo>
                <a:cubicBezTo>
                  <a:pt x="3911061" y="392631"/>
                  <a:pt x="3952962" y="483352"/>
                  <a:pt x="3952962" y="483352"/>
                </a:cubicBezTo>
                <a:cubicBezTo>
                  <a:pt x="4053498" y="689457"/>
                  <a:pt x="4277364" y="756310"/>
                  <a:pt x="4404371" y="637990"/>
                </a:cubicBezTo>
                <a:lnTo>
                  <a:pt x="4405304" y="637803"/>
                </a:lnTo>
                <a:lnTo>
                  <a:pt x="4425154" y="623398"/>
                </a:lnTo>
                <a:cubicBezTo>
                  <a:pt x="4333152" y="770389"/>
                  <a:pt x="4099409" y="763863"/>
                  <a:pt x="3949095" y="590764"/>
                </a:cubicBezTo>
                <a:cubicBezTo>
                  <a:pt x="3949095" y="590764"/>
                  <a:pt x="3871999" y="494401"/>
                  <a:pt x="3831728" y="382234"/>
                </a:cubicBezTo>
                <a:cubicBezTo>
                  <a:pt x="3831775" y="376966"/>
                  <a:pt x="3830194" y="371931"/>
                  <a:pt x="3826927" y="367922"/>
                </a:cubicBezTo>
                <a:cubicBezTo>
                  <a:pt x="3822784" y="363074"/>
                  <a:pt x="3816716" y="360183"/>
                  <a:pt x="3810192" y="360183"/>
                </a:cubicBezTo>
                <a:lnTo>
                  <a:pt x="3698568" y="360183"/>
                </a:lnTo>
                <a:cubicBezTo>
                  <a:pt x="3688310" y="360183"/>
                  <a:pt x="3679499" y="367316"/>
                  <a:pt x="3677356" y="377293"/>
                </a:cubicBezTo>
                <a:cubicBezTo>
                  <a:pt x="3677356" y="377293"/>
                  <a:pt x="3668783" y="390299"/>
                  <a:pt x="3664821" y="415987"/>
                </a:cubicBezTo>
                <a:cubicBezTo>
                  <a:pt x="3640028" y="393749"/>
                  <a:pt x="3610662" y="380883"/>
                  <a:pt x="3583811" y="369274"/>
                </a:cubicBezTo>
                <a:lnTo>
                  <a:pt x="3572486" y="364425"/>
                </a:lnTo>
                <a:cubicBezTo>
                  <a:pt x="3571181" y="363913"/>
                  <a:pt x="3569733" y="363399"/>
                  <a:pt x="3568428" y="363120"/>
                </a:cubicBezTo>
                <a:cubicBezTo>
                  <a:pt x="3447108" y="336454"/>
                  <a:pt x="3325226" y="373050"/>
                  <a:pt x="3225290" y="466009"/>
                </a:cubicBezTo>
                <a:cubicBezTo>
                  <a:pt x="3166282" y="520369"/>
                  <a:pt x="3123868" y="584797"/>
                  <a:pt x="3099817" y="654446"/>
                </a:cubicBezTo>
                <a:cubicBezTo>
                  <a:pt x="3099817" y="654446"/>
                  <a:pt x="3099074" y="656218"/>
                  <a:pt x="3097769" y="659015"/>
                </a:cubicBezTo>
                <a:lnTo>
                  <a:pt x="3145270" y="385357"/>
                </a:lnTo>
                <a:cubicBezTo>
                  <a:pt x="3146289" y="379158"/>
                  <a:pt x="3144565" y="372677"/>
                  <a:pt x="3140460" y="367828"/>
                </a:cubicBezTo>
                <a:cubicBezTo>
                  <a:pt x="3136269" y="362980"/>
                  <a:pt x="3130211" y="360136"/>
                  <a:pt x="3123868" y="360183"/>
                </a:cubicBezTo>
                <a:lnTo>
                  <a:pt x="3004738" y="360323"/>
                </a:lnTo>
                <a:cubicBezTo>
                  <a:pt x="2994299" y="360416"/>
                  <a:pt x="2985393" y="367828"/>
                  <a:pt x="2983488" y="378178"/>
                </a:cubicBezTo>
                <a:lnTo>
                  <a:pt x="2860387" y="1049691"/>
                </a:lnTo>
                <a:cubicBezTo>
                  <a:pt x="2859320" y="1055977"/>
                  <a:pt x="2861044" y="1062464"/>
                  <a:pt x="2865140" y="1067445"/>
                </a:cubicBezTo>
                <a:cubicBezTo>
                  <a:pt x="2869198" y="1072294"/>
                  <a:pt x="2875303" y="1075046"/>
                  <a:pt x="2881695" y="1075046"/>
                </a:cubicBezTo>
                <a:lnTo>
                  <a:pt x="3007253" y="1075370"/>
                </a:lnTo>
                <a:cubicBezTo>
                  <a:pt x="3017883" y="1075370"/>
                  <a:pt x="3026875" y="1067779"/>
                  <a:pt x="3028599" y="1057378"/>
                </a:cubicBezTo>
                <a:lnTo>
                  <a:pt x="3076052" y="784189"/>
                </a:lnTo>
                <a:cubicBezTo>
                  <a:pt x="3076567" y="785914"/>
                  <a:pt x="3076986" y="787032"/>
                  <a:pt x="3076986" y="787032"/>
                </a:cubicBezTo>
                <a:cubicBezTo>
                  <a:pt x="3076567" y="814165"/>
                  <a:pt x="3078805" y="841717"/>
                  <a:pt x="3083882" y="869223"/>
                </a:cubicBezTo>
                <a:cubicBezTo>
                  <a:pt x="3102341" y="971881"/>
                  <a:pt x="3193362" y="1067684"/>
                  <a:pt x="3291479" y="1087172"/>
                </a:cubicBezTo>
                <a:cubicBezTo>
                  <a:pt x="3377052" y="1102698"/>
                  <a:pt x="3468596" y="1080971"/>
                  <a:pt x="3558922" y="1025212"/>
                </a:cubicBezTo>
                <a:cubicBezTo>
                  <a:pt x="3557150" y="1034956"/>
                  <a:pt x="3554312" y="1049691"/>
                  <a:pt x="3554312" y="1049691"/>
                </a:cubicBezTo>
                <a:cubicBezTo>
                  <a:pt x="3554074" y="1050948"/>
                  <a:pt x="3553978" y="1052301"/>
                  <a:pt x="3553978" y="1053653"/>
                </a:cubicBezTo>
                <a:cubicBezTo>
                  <a:pt x="3553978" y="1058635"/>
                  <a:pt x="3555712" y="1063531"/>
                  <a:pt x="3558922" y="1067445"/>
                </a:cubicBezTo>
                <a:cubicBezTo>
                  <a:pt x="3562980" y="1072341"/>
                  <a:pt x="3569085" y="1075046"/>
                  <a:pt x="3575657" y="1075046"/>
                </a:cubicBezTo>
                <a:lnTo>
                  <a:pt x="3686443" y="1075370"/>
                </a:lnTo>
                <a:cubicBezTo>
                  <a:pt x="3696892" y="1075370"/>
                  <a:pt x="3705883" y="1068007"/>
                  <a:pt x="3707703" y="1057749"/>
                </a:cubicBezTo>
                <a:lnTo>
                  <a:pt x="3805258" y="529226"/>
                </a:lnTo>
                <a:cubicBezTo>
                  <a:pt x="3878248" y="615939"/>
                  <a:pt x="3973745" y="689971"/>
                  <a:pt x="3973745" y="689971"/>
                </a:cubicBezTo>
                <a:cubicBezTo>
                  <a:pt x="4163731" y="818268"/>
                  <a:pt x="4391083" y="764096"/>
                  <a:pt x="4441937" y="598270"/>
                </a:cubicBezTo>
                <a:lnTo>
                  <a:pt x="4442680" y="597571"/>
                </a:lnTo>
                <a:lnTo>
                  <a:pt x="4452567" y="575053"/>
                </a:lnTo>
                <a:cubicBezTo>
                  <a:pt x="4446367" y="748525"/>
                  <a:pt x="4240769" y="859666"/>
                  <a:pt x="4023990" y="784935"/>
                </a:cubicBezTo>
                <a:cubicBezTo>
                  <a:pt x="4023990" y="784935"/>
                  <a:pt x="3930540" y="750576"/>
                  <a:pt x="3832051" y="674773"/>
                </a:cubicBezTo>
                <a:cubicBezTo>
                  <a:pt x="3832890" y="678363"/>
                  <a:pt x="3833595" y="682092"/>
                  <a:pt x="3834528" y="685728"/>
                </a:cubicBezTo>
                <a:cubicBezTo>
                  <a:pt x="3846225" y="731136"/>
                  <a:pt x="3863141" y="774165"/>
                  <a:pt x="3885049" y="814165"/>
                </a:cubicBezTo>
                <a:cubicBezTo>
                  <a:pt x="3999615" y="861344"/>
                  <a:pt x="4098428" y="870248"/>
                  <a:pt x="4098428" y="870248"/>
                </a:cubicBezTo>
                <a:cubicBezTo>
                  <a:pt x="4327047" y="886239"/>
                  <a:pt x="4496887" y="725728"/>
                  <a:pt x="4458016" y="556545"/>
                </a:cubicBezTo>
                <a:lnTo>
                  <a:pt x="4458349" y="555660"/>
                </a:lnTo>
                <a:lnTo>
                  <a:pt x="4455644" y="531138"/>
                </a:lnTo>
                <a:cubicBezTo>
                  <a:pt x="4536978" y="684516"/>
                  <a:pt x="4414534" y="883675"/>
                  <a:pt x="4189506" y="927264"/>
                </a:cubicBezTo>
                <a:cubicBezTo>
                  <a:pt x="4189506" y="927264"/>
                  <a:pt x="4091160" y="944467"/>
                  <a:pt x="3967878" y="927824"/>
                </a:cubicBezTo>
                <a:cubicBezTo>
                  <a:pt x="3997377" y="958918"/>
                  <a:pt x="4030657" y="986797"/>
                  <a:pt x="4067386" y="1010667"/>
                </a:cubicBezTo>
                <a:cubicBezTo>
                  <a:pt x="4195145" y="995236"/>
                  <a:pt x="4289804" y="951180"/>
                  <a:pt x="4289804" y="951180"/>
                </a:cubicBezTo>
                <a:cubicBezTo>
                  <a:pt x="4495820" y="850715"/>
                  <a:pt x="4562800" y="626661"/>
                  <a:pt x="4444500" y="499715"/>
                </a:cubicBezTo>
                <a:lnTo>
                  <a:pt x="4444271" y="498736"/>
                </a:lnTo>
                <a:lnTo>
                  <a:pt x="4429822" y="478923"/>
                </a:lnTo>
                <a:cubicBezTo>
                  <a:pt x="4576869" y="571043"/>
                  <a:pt x="4570296" y="804608"/>
                  <a:pt x="4397332" y="955146"/>
                </a:cubicBezTo>
                <a:cubicBezTo>
                  <a:pt x="4397332" y="955146"/>
                  <a:pt x="4314836" y="1023678"/>
                  <a:pt x="4192906" y="1071456"/>
                </a:cubicBezTo>
                <a:cubicBezTo>
                  <a:pt x="4226558" y="1082790"/>
                  <a:pt x="4261096" y="1090848"/>
                  <a:pt x="4296100" y="1095468"/>
                </a:cubicBezTo>
                <a:lnTo>
                  <a:pt x="4345973" y="1095468"/>
                </a:lnTo>
                <a:cubicBezTo>
                  <a:pt x="4448414" y="1018220"/>
                  <a:pt x="4508174" y="933325"/>
                  <a:pt x="4508174" y="933325"/>
                </a:cubicBezTo>
                <a:cubicBezTo>
                  <a:pt x="4636438" y="743210"/>
                  <a:pt x="4582374" y="515706"/>
                  <a:pt x="4416486" y="464891"/>
                </a:cubicBezTo>
                <a:lnTo>
                  <a:pt x="4415791" y="464192"/>
                </a:lnTo>
                <a:lnTo>
                  <a:pt x="4393369" y="454261"/>
                </a:lnTo>
                <a:cubicBezTo>
                  <a:pt x="4566801" y="460555"/>
                  <a:pt x="4677872" y="666148"/>
                  <a:pt x="4603253" y="882976"/>
                </a:cubicBezTo>
                <a:cubicBezTo>
                  <a:pt x="4603253" y="882976"/>
                  <a:pt x="4565962" y="984416"/>
                  <a:pt x="4483323" y="1087305"/>
                </a:cubicBezTo>
                <a:cubicBezTo>
                  <a:pt x="4489991" y="1085819"/>
                  <a:pt x="4496382" y="1084467"/>
                  <a:pt x="4502945" y="1082743"/>
                </a:cubicBezTo>
                <a:cubicBezTo>
                  <a:pt x="4544855" y="1072113"/>
                  <a:pt x="4584279" y="1056587"/>
                  <a:pt x="4620960" y="1037661"/>
                </a:cubicBezTo>
                <a:cubicBezTo>
                  <a:pt x="4672233" y="918360"/>
                  <a:pt x="4681653" y="812953"/>
                  <a:pt x="4681653" y="812953"/>
                </a:cubicBezTo>
                <a:cubicBezTo>
                  <a:pt x="4697731" y="584377"/>
                  <a:pt x="4537159" y="414355"/>
                  <a:pt x="4367918" y="453236"/>
                </a:cubicBezTo>
                <a:lnTo>
                  <a:pt x="4367223" y="453050"/>
                </a:lnTo>
                <a:lnTo>
                  <a:pt x="4342753" y="455660"/>
                </a:lnTo>
                <a:cubicBezTo>
                  <a:pt x="4496001" y="374355"/>
                  <a:pt x="4695074" y="496826"/>
                  <a:pt x="4738841" y="721952"/>
                </a:cubicBezTo>
                <a:cubicBezTo>
                  <a:pt x="4738841" y="721952"/>
                  <a:pt x="4764101" y="825308"/>
                  <a:pt x="4745175" y="947731"/>
                </a:cubicBezTo>
                <a:cubicBezTo>
                  <a:pt x="4741546" y="965395"/>
                  <a:pt x="4734136" y="991036"/>
                  <a:pt x="4719867" y="1018363"/>
                </a:cubicBezTo>
                <a:cubicBezTo>
                  <a:pt x="4715533" y="1025955"/>
                  <a:pt x="4710133" y="1034956"/>
                  <a:pt x="4703599" y="1045395"/>
                </a:cubicBezTo>
                <a:cubicBezTo>
                  <a:pt x="4703742" y="1045262"/>
                  <a:pt x="4703789" y="1045119"/>
                  <a:pt x="4703789" y="1045119"/>
                </a:cubicBezTo>
                <a:cubicBezTo>
                  <a:pt x="4703742" y="1045395"/>
                  <a:pt x="4703465" y="1045633"/>
                  <a:pt x="4703275" y="1045957"/>
                </a:cubicBezTo>
                <a:cubicBezTo>
                  <a:pt x="4703141" y="1046281"/>
                  <a:pt x="4703141" y="1046329"/>
                  <a:pt x="4703141" y="1046567"/>
                </a:cubicBezTo>
                <a:cubicBezTo>
                  <a:pt x="4700570" y="1050948"/>
                  <a:pt x="4700017" y="1056397"/>
                  <a:pt x="4702208" y="1061292"/>
                </a:cubicBezTo>
                <a:cubicBezTo>
                  <a:pt x="4704770" y="1067026"/>
                  <a:pt x="4710552" y="1070713"/>
                  <a:pt x="4716933" y="1070570"/>
                </a:cubicBezTo>
                <a:lnTo>
                  <a:pt x="4786657" y="1070570"/>
                </a:lnTo>
                <a:cubicBezTo>
                  <a:pt x="4823299" y="1070389"/>
                  <a:pt x="4854808" y="1070198"/>
                  <a:pt x="4896709" y="1071646"/>
                </a:cubicBezTo>
                <a:cubicBezTo>
                  <a:pt x="4901690" y="1071741"/>
                  <a:pt x="4906443" y="1069598"/>
                  <a:pt x="4909662" y="1065912"/>
                </a:cubicBezTo>
                <a:cubicBezTo>
                  <a:pt x="4909662" y="1065912"/>
                  <a:pt x="5449025" y="420882"/>
                  <a:pt x="5515862" y="340976"/>
                </a:cubicBezTo>
                <a:cubicBezTo>
                  <a:pt x="5490278" y="473236"/>
                  <a:pt x="5417755" y="813279"/>
                  <a:pt x="5365824" y="1052063"/>
                </a:cubicBezTo>
                <a:cubicBezTo>
                  <a:pt x="5365643" y="1053187"/>
                  <a:pt x="5365548" y="1054349"/>
                  <a:pt x="5365548" y="1055473"/>
                </a:cubicBezTo>
                <a:cubicBezTo>
                  <a:pt x="5365548" y="1059149"/>
                  <a:pt x="5366758" y="1062740"/>
                  <a:pt x="5369044" y="1065588"/>
                </a:cubicBezTo>
                <a:cubicBezTo>
                  <a:pt x="5372120" y="1069503"/>
                  <a:pt x="5376778" y="1071646"/>
                  <a:pt x="5381817" y="1071646"/>
                </a:cubicBezTo>
                <a:lnTo>
                  <a:pt x="5504442" y="1070570"/>
                </a:lnTo>
                <a:cubicBezTo>
                  <a:pt x="5509109" y="1070570"/>
                  <a:pt x="5513538" y="1068569"/>
                  <a:pt x="5516567" y="1064979"/>
                </a:cubicBezTo>
                <a:cubicBezTo>
                  <a:pt x="5516567" y="1064979"/>
                  <a:pt x="6060263" y="428808"/>
                  <a:pt x="6129853" y="347549"/>
                </a:cubicBezTo>
                <a:cubicBezTo>
                  <a:pt x="6100859" y="480275"/>
                  <a:pt x="6021478" y="815704"/>
                  <a:pt x="5964899" y="1051691"/>
                </a:cubicBezTo>
                <a:cubicBezTo>
                  <a:pt x="5964528" y="1052948"/>
                  <a:pt x="5964337" y="1054120"/>
                  <a:pt x="5964337" y="1055473"/>
                </a:cubicBezTo>
                <a:cubicBezTo>
                  <a:pt x="5964337" y="1058968"/>
                  <a:pt x="5965547" y="1062512"/>
                  <a:pt x="5967833" y="1065445"/>
                </a:cubicBezTo>
                <a:cubicBezTo>
                  <a:pt x="5970957" y="1069360"/>
                  <a:pt x="5975529" y="1071646"/>
                  <a:pt x="5980558" y="1071646"/>
                </a:cubicBezTo>
                <a:lnTo>
                  <a:pt x="6125605" y="1071646"/>
                </a:lnTo>
                <a:cubicBezTo>
                  <a:pt x="6133015" y="1071646"/>
                  <a:pt x="6139587" y="1066607"/>
                  <a:pt x="6141359" y="1059244"/>
                </a:cubicBezTo>
                <a:lnTo>
                  <a:pt x="6204148" y="804514"/>
                </a:lnTo>
                <a:lnTo>
                  <a:pt x="6212864" y="768711"/>
                </a:lnTo>
                <a:cubicBezTo>
                  <a:pt x="6213140" y="778921"/>
                  <a:pt x="6213282" y="787032"/>
                  <a:pt x="6213282" y="787032"/>
                </a:cubicBezTo>
                <a:cubicBezTo>
                  <a:pt x="6212997" y="814165"/>
                  <a:pt x="6215235" y="841717"/>
                  <a:pt x="6220321" y="869223"/>
                </a:cubicBezTo>
                <a:cubicBezTo>
                  <a:pt x="6238638" y="971881"/>
                  <a:pt x="6329850" y="1067684"/>
                  <a:pt x="6427776" y="1087172"/>
                </a:cubicBezTo>
                <a:cubicBezTo>
                  <a:pt x="6513349" y="1102698"/>
                  <a:pt x="6604989" y="1080971"/>
                  <a:pt x="6695314" y="1025212"/>
                </a:cubicBezTo>
                <a:cubicBezTo>
                  <a:pt x="6693495" y="1034956"/>
                  <a:pt x="6690694" y="1049691"/>
                  <a:pt x="6690694" y="1049691"/>
                </a:cubicBezTo>
                <a:cubicBezTo>
                  <a:pt x="6690466" y="1050948"/>
                  <a:pt x="6690323" y="1052301"/>
                  <a:pt x="6690323" y="1053653"/>
                </a:cubicBezTo>
                <a:cubicBezTo>
                  <a:pt x="6690323" y="1058635"/>
                  <a:pt x="6692000" y="1063531"/>
                  <a:pt x="6695171" y="1067445"/>
                </a:cubicBezTo>
                <a:cubicBezTo>
                  <a:pt x="6699419" y="1072341"/>
                  <a:pt x="6705525" y="1075046"/>
                  <a:pt x="6711859" y="1075046"/>
                </a:cubicBezTo>
                <a:lnTo>
                  <a:pt x="6822740" y="1075370"/>
                </a:lnTo>
                <a:cubicBezTo>
                  <a:pt x="6833274" y="1075370"/>
                  <a:pt x="6842180" y="1068007"/>
                  <a:pt x="6844047" y="1057749"/>
                </a:cubicBezTo>
                <a:lnTo>
                  <a:pt x="6944164" y="525636"/>
                </a:lnTo>
                <a:lnTo>
                  <a:pt x="6968168" y="382234"/>
                </a:lnTo>
                <a:cubicBezTo>
                  <a:pt x="6968253" y="376966"/>
                  <a:pt x="6966624" y="371931"/>
                  <a:pt x="6963128" y="367922"/>
                </a:cubicBezTo>
                <a:lnTo>
                  <a:pt x="6963128" y="367922"/>
                </a:lnTo>
                <a:close/>
              </a:path>
            </a:pathLst>
          </a:custGeom>
          <a:solidFill>
            <a:srgbClr val="D9222A"/>
          </a:solidFill>
          <a:ln w="9525" cap="flat">
            <a:noFill/>
            <a:prstDash val="solid"/>
            <a:miter/>
          </a:ln>
        </p:spPr>
        <p:txBody>
          <a:bodyPr rtlCol="0" anchor="ctr"/>
          <a:lstStyle/>
          <a:p>
            <a:endParaRPr lang="de-DE" dirty="0"/>
          </a:p>
        </p:txBody>
      </p:sp>
      <p:grpSp>
        <p:nvGrpSpPr>
          <p:cNvPr id="42" name="Gruppieren 41">
            <a:extLst>
              <a:ext uri="{FF2B5EF4-FFF2-40B4-BE49-F238E27FC236}">
                <a16:creationId xmlns:a16="http://schemas.microsoft.com/office/drawing/2014/main" id="{CF0671D5-C293-6C6D-FDC4-286FB7F9E622}"/>
              </a:ext>
            </a:extLst>
          </p:cNvPr>
          <p:cNvGrpSpPr/>
          <p:nvPr/>
        </p:nvGrpSpPr>
        <p:grpSpPr bwMode="gray">
          <a:xfrm>
            <a:off x="5200117" y="6241200"/>
            <a:ext cx="1791767" cy="252000"/>
            <a:chOff x="10011075" y="6241200"/>
            <a:chExt cx="1791767" cy="252000"/>
          </a:xfrm>
        </p:grpSpPr>
        <p:sp>
          <p:nvSpPr>
            <p:cNvPr id="44" name="Fußzeile">
              <a:extLst>
                <a:ext uri="{FF2B5EF4-FFF2-40B4-BE49-F238E27FC236}">
                  <a16:creationId xmlns:a16="http://schemas.microsoft.com/office/drawing/2014/main" id="{3AAF1642-327B-2B6B-FE5D-E44CB534852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5" name="ICON">
              <a:hlinkClick r:id="rId3" action="ppaction://hlinksldjump"/>
              <a:extLst>
                <a:ext uri="{FF2B5EF4-FFF2-40B4-BE49-F238E27FC236}">
                  <a16:creationId xmlns:a16="http://schemas.microsoft.com/office/drawing/2014/main" id="{8FFAEF6B-1641-E2D6-CF81-6B314D91A8C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84351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9" name="Inhaltsplatzhalter 7">
            <a:extLst>
              <a:ext uri="{FF2B5EF4-FFF2-40B4-BE49-F238E27FC236}">
                <a16:creationId xmlns:a16="http://schemas.microsoft.com/office/drawing/2014/main" id="{E3ED06B7-8849-4BB0-A353-044606B14EF9}"/>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Beim Revenue Sharing </a:t>
            </a:r>
            <a:r>
              <a:rPr lang="de-DE" sz="1800" b="1" dirty="0">
                <a:solidFill>
                  <a:schemeClr val="accent6"/>
                </a:solidFill>
                <a:latin typeface="+mj-lt"/>
              </a:rPr>
              <a:t>teilen Unternehmen einen gewissen Anteil ihres Umsatzes mit den Stakeholdern</a:t>
            </a:r>
            <a:r>
              <a:rPr lang="de-DE" sz="1800" dirty="0"/>
              <a:t>, die einen bedeutenden Beitrag zum Umsatz geleistet haben.</a:t>
            </a:r>
          </a:p>
          <a:p>
            <a:pPr marL="0" indent="0">
              <a:buNone/>
            </a:pPr>
            <a:r>
              <a:rPr lang="de-DE" sz="1800" dirty="0"/>
              <a:t>Dieser Beitrag kann entweder durch Kundenempfehlungen oder durch Übernahme von wertschöpfenden Aktivitäten geleistet werden.</a:t>
            </a:r>
          </a:p>
          <a:p>
            <a:pPr marL="0" indent="0">
              <a:buNone/>
            </a:pPr>
            <a:r>
              <a:rPr lang="de-DE" sz="1800" dirty="0"/>
              <a:t>Das Modell ist besonders lohnenswert, da auf diese Weise Partnerschaften aufgebaut werden, die die Wettbewerbsfähigkeit des eigenen Unternehmens stärken. </a:t>
            </a:r>
          </a:p>
          <a:p>
            <a:pPr marL="0" indent="0">
              <a:buNone/>
            </a:pPr>
            <a:r>
              <a:rPr lang="de-DE" sz="1800" dirty="0"/>
              <a:t>Neben Gewinnen werden bei diesem Modell auch die Geschäftsrisiken geteilt.</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Revenue Sharing</a:t>
            </a:r>
          </a:p>
        </p:txBody>
      </p:sp>
      <p:grpSp>
        <p:nvGrpSpPr>
          <p:cNvPr id="58" name="Gruppieren 57">
            <a:extLst>
              <a:ext uri="{FF2B5EF4-FFF2-40B4-BE49-F238E27FC236}">
                <a16:creationId xmlns:a16="http://schemas.microsoft.com/office/drawing/2014/main" id="{2ABC2B27-1C16-A6AF-C923-3DE566A2C92E}"/>
              </a:ext>
            </a:extLst>
          </p:cNvPr>
          <p:cNvGrpSpPr/>
          <p:nvPr/>
        </p:nvGrpSpPr>
        <p:grpSpPr bwMode="gray">
          <a:xfrm>
            <a:off x="5200117" y="6241200"/>
            <a:ext cx="1791767" cy="252000"/>
            <a:chOff x="10011075" y="6241200"/>
            <a:chExt cx="1791767" cy="252000"/>
          </a:xfrm>
        </p:grpSpPr>
        <p:sp>
          <p:nvSpPr>
            <p:cNvPr id="60" name="Fußzeile">
              <a:extLst>
                <a:ext uri="{FF2B5EF4-FFF2-40B4-BE49-F238E27FC236}">
                  <a16:creationId xmlns:a16="http://schemas.microsoft.com/office/drawing/2014/main" id="{49641A15-6541-C703-687E-B906FE76B169}"/>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6" name="ICON">
              <a:hlinkClick r:id="rId2" action="ppaction://hlinksldjump"/>
              <a:extLst>
                <a:ext uri="{FF2B5EF4-FFF2-40B4-BE49-F238E27FC236}">
                  <a16:creationId xmlns:a16="http://schemas.microsoft.com/office/drawing/2014/main" id="{8449F649-65CB-FD10-4065-062815BA72F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98" name="Gruppieren 97">
            <a:extLst>
              <a:ext uri="{FF2B5EF4-FFF2-40B4-BE49-F238E27FC236}">
                <a16:creationId xmlns:a16="http://schemas.microsoft.com/office/drawing/2014/main" id="{A696123F-2467-A699-C143-6544627E785C}"/>
              </a:ext>
            </a:extLst>
          </p:cNvPr>
          <p:cNvGrpSpPr/>
          <p:nvPr/>
        </p:nvGrpSpPr>
        <p:grpSpPr bwMode="gray">
          <a:xfrm>
            <a:off x="540070" y="1512000"/>
            <a:ext cx="3416844" cy="1008000"/>
            <a:chOff x="540070" y="1872000"/>
            <a:chExt cx="3416844" cy="1008000"/>
          </a:xfrm>
        </p:grpSpPr>
        <p:sp>
          <p:nvSpPr>
            <p:cNvPr id="99" name="Inhaltsplatzhalter 25">
              <a:extLst>
                <a:ext uri="{FF2B5EF4-FFF2-40B4-BE49-F238E27FC236}">
                  <a16:creationId xmlns:a16="http://schemas.microsoft.com/office/drawing/2014/main" id="{DA949E33-EC66-10D7-2539-4CCF35DC9F76}"/>
                </a:ext>
              </a:extLst>
            </p:cNvPr>
            <p:cNvSpPr txBox="1">
              <a:spLocks/>
            </p:cNvSpPr>
            <p:nvPr/>
          </p:nvSpPr>
          <p:spPr bwMode="gray">
            <a:xfrm>
              <a:off x="540070" y="1872000"/>
              <a:ext cx="3416844" cy="720000"/>
            </a:xfrm>
            <a:prstGeom prst="rect">
              <a:avLst/>
            </a:prstGeom>
            <a:noFill/>
            <a:ln>
              <a:noFill/>
            </a:ln>
          </p:spPr>
          <p:txBody>
            <a:bodyPr vert="horz" wrap="square" lIns="0" tIns="0" rIns="0" bIns="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400">
                <a:lnSpc>
                  <a:spcPct val="80000"/>
                </a:lnSpc>
                <a:buNone/>
              </a:pPr>
              <a:r>
                <a:rPr lang="de-DE" sz="2400" dirty="0">
                  <a:ln w="6350">
                    <a:noFill/>
                  </a:ln>
                  <a:solidFill>
                    <a:schemeClr val="accent6"/>
                  </a:solidFill>
                  <a:latin typeface="Bebas Neue" panose="020B0506020202020201" pitchFamily="34" charset="0"/>
                </a:rPr>
                <a:t>Beispiel: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App-Verkauf</a:t>
              </a:r>
            </a:p>
          </p:txBody>
        </p:sp>
        <p:cxnSp>
          <p:nvCxnSpPr>
            <p:cNvPr id="100" name="Gerader Verbinder 99">
              <a:extLst>
                <a:ext uri="{FF2B5EF4-FFF2-40B4-BE49-F238E27FC236}">
                  <a16:creationId xmlns:a16="http://schemas.microsoft.com/office/drawing/2014/main" id="{868AFFD5-BFF9-B783-9B9C-F753854E5ACE}"/>
                </a:ext>
              </a:extLst>
            </p:cNvPr>
            <p:cNvCxnSpPr/>
            <p:nvPr/>
          </p:nvCxnSpPr>
          <p:spPr bwMode="gray">
            <a:xfrm>
              <a:off x="540070" y="288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uppieren 38">
            <a:extLst>
              <a:ext uri="{FF2B5EF4-FFF2-40B4-BE49-F238E27FC236}">
                <a16:creationId xmlns:a16="http://schemas.microsoft.com/office/drawing/2014/main" id="{5D354444-3E93-6056-BF75-61F9385DAE68}"/>
              </a:ext>
            </a:extLst>
          </p:cNvPr>
          <p:cNvGrpSpPr/>
          <p:nvPr/>
        </p:nvGrpSpPr>
        <p:grpSpPr bwMode="gray">
          <a:xfrm>
            <a:off x="540070" y="2772000"/>
            <a:ext cx="5771552" cy="3038400"/>
            <a:chOff x="540070" y="2772000"/>
            <a:chExt cx="5771552" cy="3038400"/>
          </a:xfrm>
        </p:grpSpPr>
        <p:sp>
          <p:nvSpPr>
            <p:cNvPr id="11" name="Ellipse 10">
              <a:extLst>
                <a:ext uri="{FF2B5EF4-FFF2-40B4-BE49-F238E27FC236}">
                  <a16:creationId xmlns:a16="http://schemas.microsoft.com/office/drawing/2014/main" id="{402AA46D-17A1-4296-B700-365E1D84F6E9}"/>
                </a:ext>
              </a:extLst>
            </p:cNvPr>
            <p:cNvSpPr>
              <a:spLocks noChangeAspect="1"/>
            </p:cNvSpPr>
            <p:nvPr/>
          </p:nvSpPr>
          <p:spPr bwMode="gray">
            <a:xfrm>
              <a:off x="2885846" y="3709301"/>
              <a:ext cx="1080000" cy="1080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App Store als </a:t>
              </a:r>
              <a:br>
                <a:rPr lang="de-DE" sz="1200" dirty="0">
                  <a:solidFill>
                    <a:schemeClr val="accent1">
                      <a:lumMod val="75000"/>
                    </a:schemeClr>
                  </a:solidFill>
                  <a:latin typeface="Bebas Neue" panose="020B0506020202020201" pitchFamily="34" charset="0"/>
                </a:rPr>
              </a:br>
              <a:r>
                <a:rPr lang="de-DE" sz="1200" dirty="0">
                  <a:solidFill>
                    <a:schemeClr val="accent1">
                      <a:lumMod val="75000"/>
                    </a:schemeClr>
                  </a:solidFill>
                  <a:latin typeface="Bebas Neue" panose="020B0506020202020201" pitchFamily="34" charset="0"/>
                </a:rPr>
                <a:t>Stakeholder </a:t>
              </a:r>
            </a:p>
          </p:txBody>
        </p:sp>
        <p:grpSp>
          <p:nvGrpSpPr>
            <p:cNvPr id="28" name="Gruppieren 27">
              <a:extLst>
                <a:ext uri="{FF2B5EF4-FFF2-40B4-BE49-F238E27FC236}">
                  <a16:creationId xmlns:a16="http://schemas.microsoft.com/office/drawing/2014/main" id="{D3773F5F-1FC1-9A45-89D2-52F5B5ACEC1F}"/>
                </a:ext>
              </a:extLst>
            </p:cNvPr>
            <p:cNvGrpSpPr>
              <a:grpSpLocks noChangeAspect="1"/>
            </p:cNvGrpSpPr>
            <p:nvPr/>
          </p:nvGrpSpPr>
          <p:grpSpPr bwMode="gray">
            <a:xfrm>
              <a:off x="540070" y="3709301"/>
              <a:ext cx="1080000" cy="1080000"/>
              <a:chOff x="540070" y="3709301"/>
              <a:chExt cx="1080000" cy="1080000"/>
            </a:xfrm>
          </p:grpSpPr>
          <p:sp>
            <p:nvSpPr>
              <p:cNvPr id="15" name="Ellipse 14">
                <a:extLst>
                  <a:ext uri="{FF2B5EF4-FFF2-40B4-BE49-F238E27FC236}">
                    <a16:creationId xmlns:a16="http://schemas.microsoft.com/office/drawing/2014/main" id="{60DE4470-9105-4F0B-97E8-807E32896969}"/>
                  </a:ext>
                </a:extLst>
              </p:cNvPr>
              <p:cNvSpPr>
                <a:spLocks noChangeAspect="1"/>
              </p:cNvSpPr>
              <p:nvPr/>
            </p:nvSpPr>
            <p:spPr bwMode="gray">
              <a:xfrm>
                <a:off x="540070" y="3709301"/>
                <a:ext cx="1080000" cy="108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App-Ent-wickler</a:t>
                </a:r>
              </a:p>
            </p:txBody>
          </p:sp>
          <p:sp>
            <p:nvSpPr>
              <p:cNvPr id="56" name="Freihandform: Form 55">
                <a:extLst>
                  <a:ext uri="{FF2B5EF4-FFF2-40B4-BE49-F238E27FC236}">
                    <a16:creationId xmlns:a16="http://schemas.microsoft.com/office/drawing/2014/main" id="{E3F943B7-CE2F-BEFD-4A78-E74DBB366799}"/>
                  </a:ext>
                </a:extLst>
              </p:cNvPr>
              <p:cNvSpPr>
                <a:spLocks noChangeAspect="1"/>
              </p:cNvSpPr>
              <p:nvPr/>
            </p:nvSpPr>
            <p:spPr bwMode="gray">
              <a:xfrm>
                <a:off x="891094" y="3904484"/>
                <a:ext cx="377952" cy="377952"/>
              </a:xfrm>
              <a:custGeom>
                <a:avLst/>
                <a:gdLst>
                  <a:gd name="connsiteX0" fmla="*/ 54864 w 377952"/>
                  <a:gd name="connsiteY0" fmla="*/ 365760 h 377952"/>
                  <a:gd name="connsiteX1" fmla="*/ 67056 w 377952"/>
                  <a:gd name="connsiteY1" fmla="*/ 365760 h 377952"/>
                  <a:gd name="connsiteX2" fmla="*/ 67056 w 377952"/>
                  <a:gd name="connsiteY2" fmla="*/ 377952 h 377952"/>
                  <a:gd name="connsiteX3" fmla="*/ 54864 w 377952"/>
                  <a:gd name="connsiteY3" fmla="*/ 377952 h 377952"/>
                  <a:gd name="connsiteX4" fmla="*/ 262128 w 377952"/>
                  <a:gd name="connsiteY4" fmla="*/ 341376 h 377952"/>
                  <a:gd name="connsiteX5" fmla="*/ 274320 w 377952"/>
                  <a:gd name="connsiteY5" fmla="*/ 341376 h 377952"/>
                  <a:gd name="connsiteX6" fmla="*/ 274320 w 377952"/>
                  <a:gd name="connsiteY6" fmla="*/ 353568 h 377952"/>
                  <a:gd name="connsiteX7" fmla="*/ 262128 w 377952"/>
                  <a:gd name="connsiteY7" fmla="*/ 353568 h 377952"/>
                  <a:gd name="connsiteX8" fmla="*/ 176784 w 377952"/>
                  <a:gd name="connsiteY8" fmla="*/ 341376 h 377952"/>
                  <a:gd name="connsiteX9" fmla="*/ 225552 w 377952"/>
                  <a:gd name="connsiteY9" fmla="*/ 341376 h 377952"/>
                  <a:gd name="connsiteX10" fmla="*/ 225552 w 377952"/>
                  <a:gd name="connsiteY10" fmla="*/ 353568 h 377952"/>
                  <a:gd name="connsiteX11" fmla="*/ 176784 w 377952"/>
                  <a:gd name="connsiteY11" fmla="*/ 353568 h 377952"/>
                  <a:gd name="connsiteX12" fmla="*/ 128016 w 377952"/>
                  <a:gd name="connsiteY12" fmla="*/ 341376 h 377952"/>
                  <a:gd name="connsiteX13" fmla="*/ 140208 w 377952"/>
                  <a:gd name="connsiteY13" fmla="*/ 341376 h 377952"/>
                  <a:gd name="connsiteX14" fmla="*/ 140208 w 377952"/>
                  <a:gd name="connsiteY14" fmla="*/ 353568 h 377952"/>
                  <a:gd name="connsiteX15" fmla="*/ 128016 w 377952"/>
                  <a:gd name="connsiteY15" fmla="*/ 353568 h 377952"/>
                  <a:gd name="connsiteX16" fmla="*/ 103632 w 377952"/>
                  <a:gd name="connsiteY16" fmla="*/ 329184 h 377952"/>
                  <a:gd name="connsiteX17" fmla="*/ 103632 w 377952"/>
                  <a:gd name="connsiteY17" fmla="*/ 347472 h 377952"/>
                  <a:gd name="connsiteX18" fmla="*/ 121920 w 377952"/>
                  <a:gd name="connsiteY18" fmla="*/ 365760 h 377952"/>
                  <a:gd name="connsiteX19" fmla="*/ 280416 w 377952"/>
                  <a:gd name="connsiteY19" fmla="*/ 365760 h 377952"/>
                  <a:gd name="connsiteX20" fmla="*/ 298704 w 377952"/>
                  <a:gd name="connsiteY20" fmla="*/ 347472 h 377952"/>
                  <a:gd name="connsiteX21" fmla="*/ 298704 w 377952"/>
                  <a:gd name="connsiteY21" fmla="*/ 329184 h 377952"/>
                  <a:gd name="connsiteX22" fmla="*/ 60960 w 377952"/>
                  <a:gd name="connsiteY22" fmla="*/ 280416 h 377952"/>
                  <a:gd name="connsiteX23" fmla="*/ 54864 w 377952"/>
                  <a:gd name="connsiteY23" fmla="*/ 286512 h 377952"/>
                  <a:gd name="connsiteX24" fmla="*/ 60960 w 377952"/>
                  <a:gd name="connsiteY24" fmla="*/ 292608 h 377952"/>
                  <a:gd name="connsiteX25" fmla="*/ 67056 w 377952"/>
                  <a:gd name="connsiteY25" fmla="*/ 286512 h 377952"/>
                  <a:gd name="connsiteX26" fmla="*/ 60960 w 377952"/>
                  <a:gd name="connsiteY26" fmla="*/ 280416 h 377952"/>
                  <a:gd name="connsiteX27" fmla="*/ 140208 w 377952"/>
                  <a:gd name="connsiteY27" fmla="*/ 268224 h 377952"/>
                  <a:gd name="connsiteX28" fmla="*/ 195072 w 377952"/>
                  <a:gd name="connsiteY28" fmla="*/ 268224 h 377952"/>
                  <a:gd name="connsiteX29" fmla="*/ 195072 w 377952"/>
                  <a:gd name="connsiteY29" fmla="*/ 280416 h 377952"/>
                  <a:gd name="connsiteX30" fmla="*/ 140208 w 377952"/>
                  <a:gd name="connsiteY30" fmla="*/ 280416 h 377952"/>
                  <a:gd name="connsiteX31" fmla="*/ 60960 w 377952"/>
                  <a:gd name="connsiteY31" fmla="*/ 268224 h 377952"/>
                  <a:gd name="connsiteX32" fmla="*/ 79248 w 377952"/>
                  <a:gd name="connsiteY32" fmla="*/ 286512 h 377952"/>
                  <a:gd name="connsiteX33" fmla="*/ 67056 w 377952"/>
                  <a:gd name="connsiteY33" fmla="*/ 303678 h 377952"/>
                  <a:gd name="connsiteX34" fmla="*/ 67056 w 377952"/>
                  <a:gd name="connsiteY34" fmla="*/ 353568 h 377952"/>
                  <a:gd name="connsiteX35" fmla="*/ 54864 w 377952"/>
                  <a:gd name="connsiteY35" fmla="*/ 353568 h 377952"/>
                  <a:gd name="connsiteX36" fmla="*/ 54864 w 377952"/>
                  <a:gd name="connsiteY36" fmla="*/ 303678 h 377952"/>
                  <a:gd name="connsiteX37" fmla="*/ 42672 w 377952"/>
                  <a:gd name="connsiteY37" fmla="*/ 286512 h 377952"/>
                  <a:gd name="connsiteX38" fmla="*/ 60960 w 377952"/>
                  <a:gd name="connsiteY38" fmla="*/ 268224 h 377952"/>
                  <a:gd name="connsiteX39" fmla="*/ 140208 w 377952"/>
                  <a:gd name="connsiteY39" fmla="*/ 243840 h 377952"/>
                  <a:gd name="connsiteX40" fmla="*/ 195072 w 377952"/>
                  <a:gd name="connsiteY40" fmla="*/ 243840 h 377952"/>
                  <a:gd name="connsiteX41" fmla="*/ 195072 w 377952"/>
                  <a:gd name="connsiteY41" fmla="*/ 256032 h 377952"/>
                  <a:gd name="connsiteX42" fmla="*/ 140208 w 377952"/>
                  <a:gd name="connsiteY42" fmla="*/ 256032 h 377952"/>
                  <a:gd name="connsiteX43" fmla="*/ 140208 w 377952"/>
                  <a:gd name="connsiteY43" fmla="*/ 219456 h 377952"/>
                  <a:gd name="connsiteX44" fmla="*/ 195072 w 377952"/>
                  <a:gd name="connsiteY44" fmla="*/ 219456 h 377952"/>
                  <a:gd name="connsiteX45" fmla="*/ 195072 w 377952"/>
                  <a:gd name="connsiteY45" fmla="*/ 231648 h 377952"/>
                  <a:gd name="connsiteX46" fmla="*/ 140208 w 377952"/>
                  <a:gd name="connsiteY46" fmla="*/ 231648 h 377952"/>
                  <a:gd name="connsiteX47" fmla="*/ 140208 w 377952"/>
                  <a:gd name="connsiteY47" fmla="*/ 195072 h 377952"/>
                  <a:gd name="connsiteX48" fmla="*/ 195072 w 377952"/>
                  <a:gd name="connsiteY48" fmla="*/ 195072 h 377952"/>
                  <a:gd name="connsiteX49" fmla="*/ 195072 w 377952"/>
                  <a:gd name="connsiteY49" fmla="*/ 207264 h 377952"/>
                  <a:gd name="connsiteX50" fmla="*/ 140208 w 377952"/>
                  <a:gd name="connsiteY50" fmla="*/ 207264 h 377952"/>
                  <a:gd name="connsiteX51" fmla="*/ 290956 w 377952"/>
                  <a:gd name="connsiteY51" fmla="*/ 146377 h 377952"/>
                  <a:gd name="connsiteX52" fmla="*/ 274320 w 377952"/>
                  <a:gd name="connsiteY52" fmla="*/ 165854 h 377952"/>
                  <a:gd name="connsiteX53" fmla="*/ 274320 w 377952"/>
                  <a:gd name="connsiteY53" fmla="*/ 176784 h 377952"/>
                  <a:gd name="connsiteX54" fmla="*/ 283482 w 377952"/>
                  <a:gd name="connsiteY54" fmla="*/ 192518 h 377952"/>
                  <a:gd name="connsiteX55" fmla="*/ 286512 w 377952"/>
                  <a:gd name="connsiteY55" fmla="*/ 194280 h 377952"/>
                  <a:gd name="connsiteX56" fmla="*/ 286512 w 377952"/>
                  <a:gd name="connsiteY56" fmla="*/ 212025 h 377952"/>
                  <a:gd name="connsiteX57" fmla="*/ 251594 w 377952"/>
                  <a:gd name="connsiteY57" fmla="*/ 220748 h 377952"/>
                  <a:gd name="connsiteX58" fmla="*/ 237744 w 377952"/>
                  <a:gd name="connsiteY58" fmla="*/ 238494 h 377952"/>
                  <a:gd name="connsiteX59" fmla="*/ 237744 w 377952"/>
                  <a:gd name="connsiteY59" fmla="*/ 243297 h 377952"/>
                  <a:gd name="connsiteX60" fmla="*/ 292608 w 377952"/>
                  <a:gd name="connsiteY60" fmla="*/ 268224 h 377952"/>
                  <a:gd name="connsiteX61" fmla="*/ 347472 w 377952"/>
                  <a:gd name="connsiteY61" fmla="*/ 243297 h 377952"/>
                  <a:gd name="connsiteX62" fmla="*/ 347472 w 377952"/>
                  <a:gd name="connsiteY62" fmla="*/ 238494 h 377952"/>
                  <a:gd name="connsiteX63" fmla="*/ 333622 w 377952"/>
                  <a:gd name="connsiteY63" fmla="*/ 220748 h 377952"/>
                  <a:gd name="connsiteX64" fmla="*/ 298704 w 377952"/>
                  <a:gd name="connsiteY64" fmla="*/ 212025 h 377952"/>
                  <a:gd name="connsiteX65" fmla="*/ 298704 w 377952"/>
                  <a:gd name="connsiteY65" fmla="*/ 194280 h 377952"/>
                  <a:gd name="connsiteX66" fmla="*/ 301734 w 377952"/>
                  <a:gd name="connsiteY66" fmla="*/ 192518 h 377952"/>
                  <a:gd name="connsiteX67" fmla="*/ 310896 w 377952"/>
                  <a:gd name="connsiteY67" fmla="*/ 176784 h 377952"/>
                  <a:gd name="connsiteX68" fmla="*/ 310896 w 377952"/>
                  <a:gd name="connsiteY68" fmla="*/ 164592 h 377952"/>
                  <a:gd name="connsiteX69" fmla="*/ 304965 w 377952"/>
                  <a:gd name="connsiteY69" fmla="*/ 151108 h 377952"/>
                  <a:gd name="connsiteX70" fmla="*/ 290956 w 377952"/>
                  <a:gd name="connsiteY70" fmla="*/ 146377 h 377952"/>
                  <a:gd name="connsiteX71" fmla="*/ 79248 w 377952"/>
                  <a:gd name="connsiteY71" fmla="*/ 146304 h 377952"/>
                  <a:gd name="connsiteX72" fmla="*/ 48768 w 377952"/>
                  <a:gd name="connsiteY72" fmla="*/ 176784 h 377952"/>
                  <a:gd name="connsiteX73" fmla="*/ 79248 w 377952"/>
                  <a:gd name="connsiteY73" fmla="*/ 207264 h 377952"/>
                  <a:gd name="connsiteX74" fmla="*/ 91440 w 377952"/>
                  <a:gd name="connsiteY74" fmla="*/ 204655 h 377952"/>
                  <a:gd name="connsiteX75" fmla="*/ 91440 w 377952"/>
                  <a:gd name="connsiteY75" fmla="*/ 148913 h 377952"/>
                  <a:gd name="connsiteX76" fmla="*/ 79248 w 377952"/>
                  <a:gd name="connsiteY76" fmla="*/ 146304 h 377952"/>
                  <a:gd name="connsiteX77" fmla="*/ 292608 w 377952"/>
                  <a:gd name="connsiteY77" fmla="*/ 121920 h 377952"/>
                  <a:gd name="connsiteX78" fmla="*/ 219456 w 377952"/>
                  <a:gd name="connsiteY78" fmla="*/ 195072 h 377952"/>
                  <a:gd name="connsiteX79" fmla="*/ 227411 w 377952"/>
                  <a:gd name="connsiteY79" fmla="*/ 228070 h 377952"/>
                  <a:gd name="connsiteX80" fmla="*/ 248638 w 377952"/>
                  <a:gd name="connsiteY80" fmla="*/ 208922 h 377952"/>
                  <a:gd name="connsiteX81" fmla="*/ 274320 w 377952"/>
                  <a:gd name="connsiteY81" fmla="*/ 202497 h 377952"/>
                  <a:gd name="connsiteX82" fmla="*/ 274320 w 377952"/>
                  <a:gd name="connsiteY82" fmla="*/ 201040 h 377952"/>
                  <a:gd name="connsiteX83" fmla="*/ 262128 w 377952"/>
                  <a:gd name="connsiteY83" fmla="*/ 176784 h 377952"/>
                  <a:gd name="connsiteX84" fmla="*/ 262128 w 377952"/>
                  <a:gd name="connsiteY84" fmla="*/ 165854 h 377952"/>
                  <a:gd name="connsiteX85" fmla="*/ 289901 w 377952"/>
                  <a:gd name="connsiteY85" fmla="*/ 134234 h 377952"/>
                  <a:gd name="connsiteX86" fmla="*/ 313200 w 377952"/>
                  <a:gd name="connsiteY86" fmla="*/ 142122 h 377952"/>
                  <a:gd name="connsiteX87" fmla="*/ 323088 w 377952"/>
                  <a:gd name="connsiteY87" fmla="*/ 164598 h 377952"/>
                  <a:gd name="connsiteX88" fmla="*/ 323088 w 377952"/>
                  <a:gd name="connsiteY88" fmla="*/ 176790 h 377952"/>
                  <a:gd name="connsiteX89" fmla="*/ 310896 w 377952"/>
                  <a:gd name="connsiteY89" fmla="*/ 201046 h 377952"/>
                  <a:gd name="connsiteX90" fmla="*/ 310896 w 377952"/>
                  <a:gd name="connsiteY90" fmla="*/ 202503 h 377952"/>
                  <a:gd name="connsiteX91" fmla="*/ 336578 w 377952"/>
                  <a:gd name="connsiteY91" fmla="*/ 208928 h 377952"/>
                  <a:gd name="connsiteX92" fmla="*/ 357805 w 377952"/>
                  <a:gd name="connsiteY92" fmla="*/ 228076 h 377952"/>
                  <a:gd name="connsiteX93" fmla="*/ 365760 w 377952"/>
                  <a:gd name="connsiteY93" fmla="*/ 195072 h 377952"/>
                  <a:gd name="connsiteX94" fmla="*/ 292608 w 377952"/>
                  <a:gd name="connsiteY94" fmla="*/ 121920 h 377952"/>
                  <a:gd name="connsiteX95" fmla="*/ 152400 w 377952"/>
                  <a:gd name="connsiteY95" fmla="*/ 109728 h 377952"/>
                  <a:gd name="connsiteX96" fmla="*/ 152400 w 377952"/>
                  <a:gd name="connsiteY96" fmla="*/ 170688 h 377952"/>
                  <a:gd name="connsiteX97" fmla="*/ 210861 w 377952"/>
                  <a:gd name="connsiteY97" fmla="*/ 170688 h 377952"/>
                  <a:gd name="connsiteX98" fmla="*/ 249936 w 377952"/>
                  <a:gd name="connsiteY98" fmla="*/ 121274 h 377952"/>
                  <a:gd name="connsiteX99" fmla="*/ 249936 w 377952"/>
                  <a:gd name="connsiteY99" fmla="*/ 109728 h 377952"/>
                  <a:gd name="connsiteX100" fmla="*/ 65721 w 377952"/>
                  <a:gd name="connsiteY100" fmla="*/ 109728 h 377952"/>
                  <a:gd name="connsiteX101" fmla="*/ 61990 w 377952"/>
                  <a:gd name="connsiteY101" fmla="*/ 124675 h 377952"/>
                  <a:gd name="connsiteX102" fmla="*/ 54553 w 377952"/>
                  <a:gd name="connsiteY102" fmla="*/ 127699 h 377952"/>
                  <a:gd name="connsiteX103" fmla="*/ 41398 w 377952"/>
                  <a:gd name="connsiteY103" fmla="*/ 119799 h 377952"/>
                  <a:gd name="connsiteX104" fmla="*/ 22269 w 377952"/>
                  <a:gd name="connsiteY104" fmla="*/ 138934 h 377952"/>
                  <a:gd name="connsiteX105" fmla="*/ 30169 w 377952"/>
                  <a:gd name="connsiteY105" fmla="*/ 152095 h 377952"/>
                  <a:gd name="connsiteX106" fmla="*/ 27103 w 377952"/>
                  <a:gd name="connsiteY106" fmla="*/ 159532 h 377952"/>
                  <a:gd name="connsiteX107" fmla="*/ 12192 w 377952"/>
                  <a:gd name="connsiteY107" fmla="*/ 163257 h 377952"/>
                  <a:gd name="connsiteX108" fmla="*/ 12192 w 377952"/>
                  <a:gd name="connsiteY108" fmla="*/ 190311 h 377952"/>
                  <a:gd name="connsiteX109" fmla="*/ 27121 w 377952"/>
                  <a:gd name="connsiteY109" fmla="*/ 194036 h 377952"/>
                  <a:gd name="connsiteX110" fmla="*/ 30169 w 377952"/>
                  <a:gd name="connsiteY110" fmla="*/ 201473 h 377952"/>
                  <a:gd name="connsiteX111" fmla="*/ 22269 w 377952"/>
                  <a:gd name="connsiteY111" fmla="*/ 214634 h 377952"/>
                  <a:gd name="connsiteX112" fmla="*/ 41398 w 377952"/>
                  <a:gd name="connsiteY112" fmla="*/ 233769 h 377952"/>
                  <a:gd name="connsiteX113" fmla="*/ 54553 w 377952"/>
                  <a:gd name="connsiteY113" fmla="*/ 225869 h 377952"/>
                  <a:gd name="connsiteX114" fmla="*/ 61515 w 377952"/>
                  <a:gd name="connsiteY114" fmla="*/ 228698 h 377952"/>
                  <a:gd name="connsiteX115" fmla="*/ 62752 w 377952"/>
                  <a:gd name="connsiteY115" fmla="*/ 231959 h 377952"/>
                  <a:gd name="connsiteX116" fmla="*/ 65721 w 377952"/>
                  <a:gd name="connsiteY116" fmla="*/ 243840 h 377952"/>
                  <a:gd name="connsiteX117" fmla="*/ 91440 w 377952"/>
                  <a:gd name="connsiteY117" fmla="*/ 243840 h 377952"/>
                  <a:gd name="connsiteX118" fmla="*/ 91440 w 377952"/>
                  <a:gd name="connsiteY118" fmla="*/ 217597 h 377952"/>
                  <a:gd name="connsiteX119" fmla="*/ 79248 w 377952"/>
                  <a:gd name="connsiteY119" fmla="*/ 219456 h 377952"/>
                  <a:gd name="connsiteX120" fmla="*/ 36576 w 377952"/>
                  <a:gd name="connsiteY120" fmla="*/ 176784 h 377952"/>
                  <a:gd name="connsiteX121" fmla="*/ 79248 w 377952"/>
                  <a:gd name="connsiteY121" fmla="*/ 134112 h 377952"/>
                  <a:gd name="connsiteX122" fmla="*/ 91440 w 377952"/>
                  <a:gd name="connsiteY122" fmla="*/ 135971 h 377952"/>
                  <a:gd name="connsiteX123" fmla="*/ 91440 w 377952"/>
                  <a:gd name="connsiteY123" fmla="*/ 109728 h 377952"/>
                  <a:gd name="connsiteX124" fmla="*/ 341376 w 377952"/>
                  <a:gd name="connsiteY124" fmla="*/ 85344 h 377952"/>
                  <a:gd name="connsiteX125" fmla="*/ 335280 w 377952"/>
                  <a:gd name="connsiteY125" fmla="*/ 91440 h 377952"/>
                  <a:gd name="connsiteX126" fmla="*/ 341376 w 377952"/>
                  <a:gd name="connsiteY126" fmla="*/ 97536 h 377952"/>
                  <a:gd name="connsiteX127" fmla="*/ 347472 w 377952"/>
                  <a:gd name="connsiteY127" fmla="*/ 91440 h 377952"/>
                  <a:gd name="connsiteX128" fmla="*/ 341376 w 377952"/>
                  <a:gd name="connsiteY128" fmla="*/ 85344 h 377952"/>
                  <a:gd name="connsiteX129" fmla="*/ 128016 w 377952"/>
                  <a:gd name="connsiteY129" fmla="*/ 85344 h 377952"/>
                  <a:gd name="connsiteX130" fmla="*/ 128016 w 377952"/>
                  <a:gd name="connsiteY130" fmla="*/ 292608 h 377952"/>
                  <a:gd name="connsiteX131" fmla="*/ 274320 w 377952"/>
                  <a:gd name="connsiteY131" fmla="*/ 292608 h 377952"/>
                  <a:gd name="connsiteX132" fmla="*/ 274320 w 377952"/>
                  <a:gd name="connsiteY132" fmla="*/ 278392 h 377952"/>
                  <a:gd name="connsiteX133" fmla="*/ 207264 w 377952"/>
                  <a:gd name="connsiteY133" fmla="*/ 195072 h 377952"/>
                  <a:gd name="connsiteX134" fmla="*/ 208239 w 377952"/>
                  <a:gd name="connsiteY134" fmla="*/ 182880 h 377952"/>
                  <a:gd name="connsiteX135" fmla="*/ 140208 w 377952"/>
                  <a:gd name="connsiteY135" fmla="*/ 182880 h 377952"/>
                  <a:gd name="connsiteX136" fmla="*/ 140208 w 377952"/>
                  <a:gd name="connsiteY136" fmla="*/ 97536 h 377952"/>
                  <a:gd name="connsiteX137" fmla="*/ 262128 w 377952"/>
                  <a:gd name="connsiteY137" fmla="*/ 97536 h 377952"/>
                  <a:gd name="connsiteX138" fmla="*/ 262128 w 377952"/>
                  <a:gd name="connsiteY138" fmla="*/ 115452 h 377952"/>
                  <a:gd name="connsiteX139" fmla="*/ 274320 w 377952"/>
                  <a:gd name="connsiteY139" fmla="*/ 111752 h 377952"/>
                  <a:gd name="connsiteX140" fmla="*/ 274320 w 377952"/>
                  <a:gd name="connsiteY140" fmla="*/ 85344 h 377952"/>
                  <a:gd name="connsiteX141" fmla="*/ 103632 w 377952"/>
                  <a:gd name="connsiteY141" fmla="*/ 60960 h 377952"/>
                  <a:gd name="connsiteX142" fmla="*/ 103632 w 377952"/>
                  <a:gd name="connsiteY142" fmla="*/ 316992 h 377952"/>
                  <a:gd name="connsiteX143" fmla="*/ 298704 w 377952"/>
                  <a:gd name="connsiteY143" fmla="*/ 316992 h 377952"/>
                  <a:gd name="connsiteX144" fmla="*/ 298704 w 377952"/>
                  <a:gd name="connsiteY144" fmla="*/ 280105 h 377952"/>
                  <a:gd name="connsiteX145" fmla="*/ 292608 w 377952"/>
                  <a:gd name="connsiteY145" fmla="*/ 280416 h 377952"/>
                  <a:gd name="connsiteX146" fmla="*/ 286512 w 377952"/>
                  <a:gd name="connsiteY146" fmla="*/ 280105 h 377952"/>
                  <a:gd name="connsiteX147" fmla="*/ 286512 w 377952"/>
                  <a:gd name="connsiteY147" fmla="*/ 304800 h 377952"/>
                  <a:gd name="connsiteX148" fmla="*/ 115824 w 377952"/>
                  <a:gd name="connsiteY148" fmla="*/ 304800 h 377952"/>
                  <a:gd name="connsiteX149" fmla="*/ 115824 w 377952"/>
                  <a:gd name="connsiteY149" fmla="*/ 73152 h 377952"/>
                  <a:gd name="connsiteX150" fmla="*/ 286512 w 377952"/>
                  <a:gd name="connsiteY150" fmla="*/ 73152 h 377952"/>
                  <a:gd name="connsiteX151" fmla="*/ 286512 w 377952"/>
                  <a:gd name="connsiteY151" fmla="*/ 110039 h 377952"/>
                  <a:gd name="connsiteX152" fmla="*/ 292608 w 377952"/>
                  <a:gd name="connsiteY152" fmla="*/ 109728 h 377952"/>
                  <a:gd name="connsiteX153" fmla="*/ 298704 w 377952"/>
                  <a:gd name="connsiteY153" fmla="*/ 110039 h 377952"/>
                  <a:gd name="connsiteX154" fmla="*/ 298704 w 377952"/>
                  <a:gd name="connsiteY154" fmla="*/ 60960 h 377952"/>
                  <a:gd name="connsiteX155" fmla="*/ 335280 w 377952"/>
                  <a:gd name="connsiteY155" fmla="*/ 24384 h 377952"/>
                  <a:gd name="connsiteX156" fmla="*/ 347472 w 377952"/>
                  <a:gd name="connsiteY156" fmla="*/ 24384 h 377952"/>
                  <a:gd name="connsiteX157" fmla="*/ 347472 w 377952"/>
                  <a:gd name="connsiteY157" fmla="*/ 74274 h 377952"/>
                  <a:gd name="connsiteX158" fmla="*/ 359664 w 377952"/>
                  <a:gd name="connsiteY158" fmla="*/ 91440 h 377952"/>
                  <a:gd name="connsiteX159" fmla="*/ 341376 w 377952"/>
                  <a:gd name="connsiteY159" fmla="*/ 109728 h 377952"/>
                  <a:gd name="connsiteX160" fmla="*/ 323088 w 377952"/>
                  <a:gd name="connsiteY160" fmla="*/ 91440 h 377952"/>
                  <a:gd name="connsiteX161" fmla="*/ 335280 w 377952"/>
                  <a:gd name="connsiteY161" fmla="*/ 74274 h 377952"/>
                  <a:gd name="connsiteX162" fmla="*/ 225552 w 377952"/>
                  <a:gd name="connsiteY162" fmla="*/ 24384 h 377952"/>
                  <a:gd name="connsiteX163" fmla="*/ 237744 w 377952"/>
                  <a:gd name="connsiteY163" fmla="*/ 24384 h 377952"/>
                  <a:gd name="connsiteX164" fmla="*/ 237744 w 377952"/>
                  <a:gd name="connsiteY164" fmla="*/ 36576 h 377952"/>
                  <a:gd name="connsiteX165" fmla="*/ 225552 w 377952"/>
                  <a:gd name="connsiteY165" fmla="*/ 36576 h 377952"/>
                  <a:gd name="connsiteX166" fmla="*/ 164592 w 377952"/>
                  <a:gd name="connsiteY166" fmla="*/ 24384 h 377952"/>
                  <a:gd name="connsiteX167" fmla="*/ 213360 w 377952"/>
                  <a:gd name="connsiteY167" fmla="*/ 24384 h 377952"/>
                  <a:gd name="connsiteX168" fmla="*/ 213360 w 377952"/>
                  <a:gd name="connsiteY168" fmla="*/ 36576 h 377952"/>
                  <a:gd name="connsiteX169" fmla="*/ 164592 w 377952"/>
                  <a:gd name="connsiteY169" fmla="*/ 36576 h 377952"/>
                  <a:gd name="connsiteX170" fmla="*/ 121920 w 377952"/>
                  <a:gd name="connsiteY170" fmla="*/ 12192 h 377952"/>
                  <a:gd name="connsiteX171" fmla="*/ 103632 w 377952"/>
                  <a:gd name="connsiteY171" fmla="*/ 30480 h 377952"/>
                  <a:gd name="connsiteX172" fmla="*/ 103632 w 377952"/>
                  <a:gd name="connsiteY172" fmla="*/ 48768 h 377952"/>
                  <a:gd name="connsiteX173" fmla="*/ 298704 w 377952"/>
                  <a:gd name="connsiteY173" fmla="*/ 48768 h 377952"/>
                  <a:gd name="connsiteX174" fmla="*/ 298704 w 377952"/>
                  <a:gd name="connsiteY174" fmla="*/ 30480 h 377952"/>
                  <a:gd name="connsiteX175" fmla="*/ 280416 w 377952"/>
                  <a:gd name="connsiteY175" fmla="*/ 12192 h 377952"/>
                  <a:gd name="connsiteX176" fmla="*/ 335280 w 377952"/>
                  <a:gd name="connsiteY176" fmla="*/ 0 h 377952"/>
                  <a:gd name="connsiteX177" fmla="*/ 347472 w 377952"/>
                  <a:gd name="connsiteY177" fmla="*/ 0 h 377952"/>
                  <a:gd name="connsiteX178" fmla="*/ 347472 w 377952"/>
                  <a:gd name="connsiteY178" fmla="*/ 12192 h 377952"/>
                  <a:gd name="connsiteX179" fmla="*/ 335280 w 377952"/>
                  <a:gd name="connsiteY179" fmla="*/ 12192 h 377952"/>
                  <a:gd name="connsiteX180" fmla="*/ 121920 w 377952"/>
                  <a:gd name="connsiteY180" fmla="*/ 0 h 377952"/>
                  <a:gd name="connsiteX181" fmla="*/ 280416 w 377952"/>
                  <a:gd name="connsiteY181" fmla="*/ 0 h 377952"/>
                  <a:gd name="connsiteX182" fmla="*/ 310896 w 377952"/>
                  <a:gd name="connsiteY182" fmla="*/ 30480 h 377952"/>
                  <a:gd name="connsiteX183" fmla="*/ 310896 w 377952"/>
                  <a:gd name="connsiteY183" fmla="*/ 111752 h 377952"/>
                  <a:gd name="connsiteX184" fmla="*/ 377952 w 377952"/>
                  <a:gd name="connsiteY184" fmla="*/ 195072 h 377952"/>
                  <a:gd name="connsiteX185" fmla="*/ 310896 w 377952"/>
                  <a:gd name="connsiteY185" fmla="*/ 278392 h 377952"/>
                  <a:gd name="connsiteX186" fmla="*/ 310896 w 377952"/>
                  <a:gd name="connsiteY186" fmla="*/ 347472 h 377952"/>
                  <a:gd name="connsiteX187" fmla="*/ 280416 w 377952"/>
                  <a:gd name="connsiteY187" fmla="*/ 377952 h 377952"/>
                  <a:gd name="connsiteX188" fmla="*/ 121920 w 377952"/>
                  <a:gd name="connsiteY188" fmla="*/ 377952 h 377952"/>
                  <a:gd name="connsiteX189" fmla="*/ 91440 w 377952"/>
                  <a:gd name="connsiteY189" fmla="*/ 347472 h 377952"/>
                  <a:gd name="connsiteX190" fmla="*/ 91440 w 377952"/>
                  <a:gd name="connsiteY190" fmla="*/ 256032 h 377952"/>
                  <a:gd name="connsiteX191" fmla="*/ 56199 w 377952"/>
                  <a:gd name="connsiteY191" fmla="*/ 256032 h 377952"/>
                  <a:gd name="connsiteX192" fmla="*/ 52517 w 377952"/>
                  <a:gd name="connsiteY192" fmla="*/ 241310 h 377952"/>
                  <a:gd name="connsiteX193" fmla="*/ 39508 w 377952"/>
                  <a:gd name="connsiteY193" fmla="*/ 249119 h 377952"/>
                  <a:gd name="connsiteX194" fmla="*/ 6913 w 377952"/>
                  <a:gd name="connsiteY194" fmla="*/ 216530 h 377952"/>
                  <a:gd name="connsiteX195" fmla="*/ 14728 w 377952"/>
                  <a:gd name="connsiteY195" fmla="*/ 203509 h 377952"/>
                  <a:gd name="connsiteX196" fmla="*/ 0 w 377952"/>
                  <a:gd name="connsiteY196" fmla="*/ 199833 h 377952"/>
                  <a:gd name="connsiteX197" fmla="*/ 0 w 377952"/>
                  <a:gd name="connsiteY197" fmla="*/ 153735 h 377952"/>
                  <a:gd name="connsiteX198" fmla="*/ 14722 w 377952"/>
                  <a:gd name="connsiteY198" fmla="*/ 150059 h 377952"/>
                  <a:gd name="connsiteX199" fmla="*/ 6913 w 377952"/>
                  <a:gd name="connsiteY199" fmla="*/ 137038 h 377952"/>
                  <a:gd name="connsiteX200" fmla="*/ 39514 w 377952"/>
                  <a:gd name="connsiteY200" fmla="*/ 104455 h 377952"/>
                  <a:gd name="connsiteX201" fmla="*/ 52523 w 377952"/>
                  <a:gd name="connsiteY201" fmla="*/ 112264 h 377952"/>
                  <a:gd name="connsiteX202" fmla="*/ 56199 w 377952"/>
                  <a:gd name="connsiteY202" fmla="*/ 97536 h 377952"/>
                  <a:gd name="connsiteX203" fmla="*/ 91440 w 377952"/>
                  <a:gd name="connsiteY203" fmla="*/ 97536 h 377952"/>
                  <a:gd name="connsiteX204" fmla="*/ 91440 w 377952"/>
                  <a:gd name="connsiteY204" fmla="*/ 30480 h 377952"/>
                  <a:gd name="connsiteX205" fmla="*/ 121920 w 377952"/>
                  <a:gd name="connsiteY205" fmla="*/ 0 h 37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77952" h="377952">
                    <a:moveTo>
                      <a:pt x="54864" y="365760"/>
                    </a:moveTo>
                    <a:lnTo>
                      <a:pt x="67056" y="365760"/>
                    </a:lnTo>
                    <a:lnTo>
                      <a:pt x="67056" y="377952"/>
                    </a:lnTo>
                    <a:lnTo>
                      <a:pt x="54864" y="377952"/>
                    </a:lnTo>
                    <a:close/>
                    <a:moveTo>
                      <a:pt x="262128" y="341376"/>
                    </a:moveTo>
                    <a:lnTo>
                      <a:pt x="274320" y="341376"/>
                    </a:lnTo>
                    <a:lnTo>
                      <a:pt x="274320" y="353568"/>
                    </a:lnTo>
                    <a:lnTo>
                      <a:pt x="262128" y="353568"/>
                    </a:lnTo>
                    <a:close/>
                    <a:moveTo>
                      <a:pt x="176784" y="341376"/>
                    </a:moveTo>
                    <a:lnTo>
                      <a:pt x="225552" y="341376"/>
                    </a:lnTo>
                    <a:lnTo>
                      <a:pt x="225552" y="353568"/>
                    </a:lnTo>
                    <a:lnTo>
                      <a:pt x="176784" y="353568"/>
                    </a:lnTo>
                    <a:close/>
                    <a:moveTo>
                      <a:pt x="128016" y="341376"/>
                    </a:moveTo>
                    <a:lnTo>
                      <a:pt x="140208" y="341376"/>
                    </a:lnTo>
                    <a:lnTo>
                      <a:pt x="140208" y="353568"/>
                    </a:lnTo>
                    <a:lnTo>
                      <a:pt x="128016" y="353568"/>
                    </a:lnTo>
                    <a:close/>
                    <a:moveTo>
                      <a:pt x="103632" y="329184"/>
                    </a:moveTo>
                    <a:lnTo>
                      <a:pt x="103632" y="347472"/>
                    </a:lnTo>
                    <a:cubicBezTo>
                      <a:pt x="103632" y="357555"/>
                      <a:pt x="111837" y="365760"/>
                      <a:pt x="121920" y="365760"/>
                    </a:cubicBezTo>
                    <a:lnTo>
                      <a:pt x="280416" y="365760"/>
                    </a:lnTo>
                    <a:cubicBezTo>
                      <a:pt x="290499" y="365760"/>
                      <a:pt x="298704" y="357555"/>
                      <a:pt x="298704" y="347472"/>
                    </a:cubicBezTo>
                    <a:lnTo>
                      <a:pt x="298704" y="329184"/>
                    </a:lnTo>
                    <a:close/>
                    <a:moveTo>
                      <a:pt x="60960" y="280416"/>
                    </a:moveTo>
                    <a:cubicBezTo>
                      <a:pt x="57601" y="280416"/>
                      <a:pt x="54864" y="283147"/>
                      <a:pt x="54864" y="286512"/>
                    </a:cubicBezTo>
                    <a:cubicBezTo>
                      <a:pt x="54864" y="289877"/>
                      <a:pt x="57601" y="292608"/>
                      <a:pt x="60960" y="292608"/>
                    </a:cubicBezTo>
                    <a:cubicBezTo>
                      <a:pt x="64319" y="292608"/>
                      <a:pt x="67056" y="289877"/>
                      <a:pt x="67056" y="286512"/>
                    </a:cubicBezTo>
                    <a:cubicBezTo>
                      <a:pt x="67056" y="283147"/>
                      <a:pt x="64319" y="280416"/>
                      <a:pt x="60960" y="280416"/>
                    </a:cubicBezTo>
                    <a:close/>
                    <a:moveTo>
                      <a:pt x="140208" y="268224"/>
                    </a:moveTo>
                    <a:lnTo>
                      <a:pt x="195072" y="268224"/>
                    </a:lnTo>
                    <a:lnTo>
                      <a:pt x="195072" y="280416"/>
                    </a:lnTo>
                    <a:lnTo>
                      <a:pt x="140208" y="280416"/>
                    </a:lnTo>
                    <a:close/>
                    <a:moveTo>
                      <a:pt x="60960" y="268224"/>
                    </a:moveTo>
                    <a:cubicBezTo>
                      <a:pt x="71043" y="268224"/>
                      <a:pt x="79248" y="276429"/>
                      <a:pt x="79248" y="286512"/>
                    </a:cubicBezTo>
                    <a:cubicBezTo>
                      <a:pt x="79248" y="294449"/>
                      <a:pt x="74133" y="301155"/>
                      <a:pt x="67056" y="303678"/>
                    </a:cubicBezTo>
                    <a:lnTo>
                      <a:pt x="67056" y="353568"/>
                    </a:lnTo>
                    <a:lnTo>
                      <a:pt x="54864" y="353568"/>
                    </a:lnTo>
                    <a:lnTo>
                      <a:pt x="54864" y="303678"/>
                    </a:lnTo>
                    <a:cubicBezTo>
                      <a:pt x="47787" y="301155"/>
                      <a:pt x="42672" y="294449"/>
                      <a:pt x="42672" y="286512"/>
                    </a:cubicBezTo>
                    <a:cubicBezTo>
                      <a:pt x="42672" y="276429"/>
                      <a:pt x="50877" y="268224"/>
                      <a:pt x="60960" y="268224"/>
                    </a:cubicBezTo>
                    <a:close/>
                    <a:moveTo>
                      <a:pt x="140208" y="243840"/>
                    </a:moveTo>
                    <a:lnTo>
                      <a:pt x="195072" y="243840"/>
                    </a:lnTo>
                    <a:lnTo>
                      <a:pt x="195072" y="256032"/>
                    </a:lnTo>
                    <a:lnTo>
                      <a:pt x="140208" y="256032"/>
                    </a:lnTo>
                    <a:close/>
                    <a:moveTo>
                      <a:pt x="140208" y="219456"/>
                    </a:moveTo>
                    <a:lnTo>
                      <a:pt x="195072" y="219456"/>
                    </a:lnTo>
                    <a:lnTo>
                      <a:pt x="195072" y="231648"/>
                    </a:lnTo>
                    <a:lnTo>
                      <a:pt x="140208" y="231648"/>
                    </a:lnTo>
                    <a:close/>
                    <a:moveTo>
                      <a:pt x="140208" y="195072"/>
                    </a:moveTo>
                    <a:lnTo>
                      <a:pt x="195072" y="195072"/>
                    </a:lnTo>
                    <a:lnTo>
                      <a:pt x="195072" y="207264"/>
                    </a:lnTo>
                    <a:lnTo>
                      <a:pt x="140208" y="207264"/>
                    </a:lnTo>
                    <a:close/>
                    <a:moveTo>
                      <a:pt x="290956" y="146377"/>
                    </a:moveTo>
                    <a:cubicBezTo>
                      <a:pt x="281629" y="147188"/>
                      <a:pt x="274320" y="155741"/>
                      <a:pt x="274320" y="165854"/>
                    </a:cubicBezTo>
                    <a:lnTo>
                      <a:pt x="274320" y="176784"/>
                    </a:lnTo>
                    <a:cubicBezTo>
                      <a:pt x="274320" y="183295"/>
                      <a:pt x="277746" y="189177"/>
                      <a:pt x="283482" y="192518"/>
                    </a:cubicBezTo>
                    <a:lnTo>
                      <a:pt x="286512" y="194280"/>
                    </a:lnTo>
                    <a:lnTo>
                      <a:pt x="286512" y="212025"/>
                    </a:lnTo>
                    <a:lnTo>
                      <a:pt x="251594" y="220748"/>
                    </a:lnTo>
                    <a:cubicBezTo>
                      <a:pt x="243444" y="222791"/>
                      <a:pt x="237744" y="230087"/>
                      <a:pt x="237744" y="238494"/>
                    </a:cubicBezTo>
                    <a:lnTo>
                      <a:pt x="237744" y="243297"/>
                    </a:lnTo>
                    <a:cubicBezTo>
                      <a:pt x="251161" y="258537"/>
                      <a:pt x="270754" y="268224"/>
                      <a:pt x="292608" y="268224"/>
                    </a:cubicBezTo>
                    <a:cubicBezTo>
                      <a:pt x="314462" y="268224"/>
                      <a:pt x="334055" y="258537"/>
                      <a:pt x="347472" y="243297"/>
                    </a:cubicBezTo>
                    <a:lnTo>
                      <a:pt x="347472" y="238494"/>
                    </a:lnTo>
                    <a:cubicBezTo>
                      <a:pt x="347472" y="230087"/>
                      <a:pt x="341772" y="222791"/>
                      <a:pt x="333622" y="220748"/>
                    </a:cubicBezTo>
                    <a:lnTo>
                      <a:pt x="298704" y="212025"/>
                    </a:lnTo>
                    <a:lnTo>
                      <a:pt x="298704" y="194280"/>
                    </a:lnTo>
                    <a:lnTo>
                      <a:pt x="301734" y="192518"/>
                    </a:lnTo>
                    <a:cubicBezTo>
                      <a:pt x="307470" y="189177"/>
                      <a:pt x="310896" y="183295"/>
                      <a:pt x="310896" y="176784"/>
                    </a:cubicBezTo>
                    <a:lnTo>
                      <a:pt x="310896" y="164592"/>
                    </a:lnTo>
                    <a:cubicBezTo>
                      <a:pt x="310896" y="159477"/>
                      <a:pt x="308732" y="154564"/>
                      <a:pt x="304965" y="151108"/>
                    </a:cubicBezTo>
                    <a:cubicBezTo>
                      <a:pt x="301142" y="147602"/>
                      <a:pt x="296186" y="145957"/>
                      <a:pt x="290956" y="146377"/>
                    </a:cubicBezTo>
                    <a:close/>
                    <a:moveTo>
                      <a:pt x="79248" y="146304"/>
                    </a:moveTo>
                    <a:cubicBezTo>
                      <a:pt x="62441" y="146304"/>
                      <a:pt x="48768" y="159977"/>
                      <a:pt x="48768" y="176784"/>
                    </a:cubicBezTo>
                    <a:cubicBezTo>
                      <a:pt x="48768" y="193591"/>
                      <a:pt x="62441" y="207264"/>
                      <a:pt x="79248" y="207264"/>
                    </a:cubicBezTo>
                    <a:cubicBezTo>
                      <a:pt x="83442" y="207264"/>
                      <a:pt x="87593" y="206350"/>
                      <a:pt x="91440" y="204655"/>
                    </a:cubicBezTo>
                    <a:lnTo>
                      <a:pt x="91440" y="148913"/>
                    </a:lnTo>
                    <a:cubicBezTo>
                      <a:pt x="87593" y="147218"/>
                      <a:pt x="83442" y="146304"/>
                      <a:pt x="79248" y="146304"/>
                    </a:cubicBezTo>
                    <a:close/>
                    <a:moveTo>
                      <a:pt x="292608" y="121920"/>
                    </a:moveTo>
                    <a:cubicBezTo>
                      <a:pt x="252271" y="121920"/>
                      <a:pt x="219456" y="154735"/>
                      <a:pt x="219456" y="195072"/>
                    </a:cubicBezTo>
                    <a:cubicBezTo>
                      <a:pt x="219456" y="206953"/>
                      <a:pt x="222364" y="218145"/>
                      <a:pt x="227411" y="228070"/>
                    </a:cubicBezTo>
                    <a:cubicBezTo>
                      <a:pt x="230795" y="218761"/>
                      <a:pt x="238579" y="211440"/>
                      <a:pt x="248638" y="208922"/>
                    </a:cubicBezTo>
                    <a:lnTo>
                      <a:pt x="274320" y="202497"/>
                    </a:lnTo>
                    <a:lnTo>
                      <a:pt x="274320" y="201040"/>
                    </a:lnTo>
                    <a:cubicBezTo>
                      <a:pt x="266724" y="195316"/>
                      <a:pt x="262128" y="186312"/>
                      <a:pt x="262128" y="176784"/>
                    </a:cubicBezTo>
                    <a:lnTo>
                      <a:pt x="262128" y="165854"/>
                    </a:lnTo>
                    <a:cubicBezTo>
                      <a:pt x="262128" y="149480"/>
                      <a:pt x="274326" y="135581"/>
                      <a:pt x="289901" y="134234"/>
                    </a:cubicBezTo>
                    <a:cubicBezTo>
                      <a:pt x="298411" y="133484"/>
                      <a:pt x="306921" y="136374"/>
                      <a:pt x="313200" y="142122"/>
                    </a:cubicBezTo>
                    <a:cubicBezTo>
                      <a:pt x="319485" y="147889"/>
                      <a:pt x="323088" y="156082"/>
                      <a:pt x="323088" y="164598"/>
                    </a:cubicBezTo>
                    <a:lnTo>
                      <a:pt x="323088" y="176790"/>
                    </a:lnTo>
                    <a:cubicBezTo>
                      <a:pt x="323088" y="186318"/>
                      <a:pt x="318492" y="195322"/>
                      <a:pt x="310896" y="201046"/>
                    </a:cubicBezTo>
                    <a:lnTo>
                      <a:pt x="310896" y="202503"/>
                    </a:lnTo>
                    <a:lnTo>
                      <a:pt x="336578" y="208928"/>
                    </a:lnTo>
                    <a:cubicBezTo>
                      <a:pt x="346637" y="211446"/>
                      <a:pt x="354421" y="218767"/>
                      <a:pt x="357805" y="228076"/>
                    </a:cubicBezTo>
                    <a:cubicBezTo>
                      <a:pt x="362852" y="218145"/>
                      <a:pt x="365760" y="206953"/>
                      <a:pt x="365760" y="195072"/>
                    </a:cubicBezTo>
                    <a:cubicBezTo>
                      <a:pt x="365760" y="154735"/>
                      <a:pt x="332945" y="121920"/>
                      <a:pt x="292608" y="121920"/>
                    </a:cubicBezTo>
                    <a:close/>
                    <a:moveTo>
                      <a:pt x="152400" y="109728"/>
                    </a:moveTo>
                    <a:lnTo>
                      <a:pt x="152400" y="170688"/>
                    </a:lnTo>
                    <a:lnTo>
                      <a:pt x="210861" y="170688"/>
                    </a:lnTo>
                    <a:cubicBezTo>
                      <a:pt x="217140" y="149675"/>
                      <a:pt x="231319" y="132082"/>
                      <a:pt x="249936" y="121274"/>
                    </a:cubicBezTo>
                    <a:lnTo>
                      <a:pt x="249936" y="109728"/>
                    </a:lnTo>
                    <a:close/>
                    <a:moveTo>
                      <a:pt x="65721" y="109728"/>
                    </a:moveTo>
                    <a:lnTo>
                      <a:pt x="61990" y="124675"/>
                    </a:lnTo>
                    <a:lnTo>
                      <a:pt x="54553" y="127699"/>
                    </a:lnTo>
                    <a:lnTo>
                      <a:pt x="41398" y="119799"/>
                    </a:lnTo>
                    <a:lnTo>
                      <a:pt x="22269" y="138934"/>
                    </a:lnTo>
                    <a:lnTo>
                      <a:pt x="30169" y="152095"/>
                    </a:lnTo>
                    <a:lnTo>
                      <a:pt x="27103" y="159532"/>
                    </a:lnTo>
                    <a:lnTo>
                      <a:pt x="12192" y="163257"/>
                    </a:lnTo>
                    <a:lnTo>
                      <a:pt x="12192" y="190311"/>
                    </a:lnTo>
                    <a:lnTo>
                      <a:pt x="27121" y="194036"/>
                    </a:lnTo>
                    <a:lnTo>
                      <a:pt x="30169" y="201473"/>
                    </a:lnTo>
                    <a:lnTo>
                      <a:pt x="22269" y="214634"/>
                    </a:lnTo>
                    <a:lnTo>
                      <a:pt x="41398" y="233769"/>
                    </a:lnTo>
                    <a:lnTo>
                      <a:pt x="54553" y="225869"/>
                    </a:lnTo>
                    <a:lnTo>
                      <a:pt x="61515" y="228698"/>
                    </a:lnTo>
                    <a:lnTo>
                      <a:pt x="62752" y="231959"/>
                    </a:lnTo>
                    <a:lnTo>
                      <a:pt x="65721" y="243840"/>
                    </a:lnTo>
                    <a:lnTo>
                      <a:pt x="91440" y="243840"/>
                    </a:lnTo>
                    <a:lnTo>
                      <a:pt x="91440" y="217597"/>
                    </a:lnTo>
                    <a:cubicBezTo>
                      <a:pt x="87484" y="218785"/>
                      <a:pt x="83387" y="219456"/>
                      <a:pt x="79248" y="219456"/>
                    </a:cubicBezTo>
                    <a:cubicBezTo>
                      <a:pt x="55717" y="219456"/>
                      <a:pt x="36576" y="200308"/>
                      <a:pt x="36576" y="176784"/>
                    </a:cubicBezTo>
                    <a:cubicBezTo>
                      <a:pt x="36576" y="153260"/>
                      <a:pt x="55717" y="134112"/>
                      <a:pt x="79248" y="134112"/>
                    </a:cubicBezTo>
                    <a:cubicBezTo>
                      <a:pt x="83387" y="134112"/>
                      <a:pt x="87484" y="134783"/>
                      <a:pt x="91440" y="135971"/>
                    </a:cubicBezTo>
                    <a:lnTo>
                      <a:pt x="91440" y="109728"/>
                    </a:lnTo>
                    <a:close/>
                    <a:moveTo>
                      <a:pt x="341376" y="85344"/>
                    </a:moveTo>
                    <a:cubicBezTo>
                      <a:pt x="338017" y="85344"/>
                      <a:pt x="335280" y="88075"/>
                      <a:pt x="335280" y="91440"/>
                    </a:cubicBezTo>
                    <a:cubicBezTo>
                      <a:pt x="335280" y="94805"/>
                      <a:pt x="338017" y="97536"/>
                      <a:pt x="341376" y="97536"/>
                    </a:cubicBezTo>
                    <a:cubicBezTo>
                      <a:pt x="344735" y="97536"/>
                      <a:pt x="347472" y="94805"/>
                      <a:pt x="347472" y="91440"/>
                    </a:cubicBezTo>
                    <a:cubicBezTo>
                      <a:pt x="347472" y="88075"/>
                      <a:pt x="344735" y="85344"/>
                      <a:pt x="341376" y="85344"/>
                    </a:cubicBezTo>
                    <a:close/>
                    <a:moveTo>
                      <a:pt x="128016" y="85344"/>
                    </a:moveTo>
                    <a:lnTo>
                      <a:pt x="128016" y="292608"/>
                    </a:lnTo>
                    <a:lnTo>
                      <a:pt x="274320" y="292608"/>
                    </a:lnTo>
                    <a:lnTo>
                      <a:pt x="274320" y="278392"/>
                    </a:lnTo>
                    <a:cubicBezTo>
                      <a:pt x="236025" y="269992"/>
                      <a:pt x="207264" y="235848"/>
                      <a:pt x="207264" y="195072"/>
                    </a:cubicBezTo>
                    <a:cubicBezTo>
                      <a:pt x="207264" y="190921"/>
                      <a:pt x="207660" y="186873"/>
                      <a:pt x="208239" y="182880"/>
                    </a:cubicBezTo>
                    <a:lnTo>
                      <a:pt x="140208" y="182880"/>
                    </a:lnTo>
                    <a:lnTo>
                      <a:pt x="140208" y="97536"/>
                    </a:lnTo>
                    <a:lnTo>
                      <a:pt x="262128" y="97536"/>
                    </a:lnTo>
                    <a:lnTo>
                      <a:pt x="262128" y="115452"/>
                    </a:lnTo>
                    <a:cubicBezTo>
                      <a:pt x="266066" y="113940"/>
                      <a:pt x="270126" y="112672"/>
                      <a:pt x="274320" y="111752"/>
                    </a:cubicBezTo>
                    <a:lnTo>
                      <a:pt x="274320" y="85344"/>
                    </a:lnTo>
                    <a:close/>
                    <a:moveTo>
                      <a:pt x="103632" y="60960"/>
                    </a:moveTo>
                    <a:lnTo>
                      <a:pt x="103632" y="316992"/>
                    </a:lnTo>
                    <a:lnTo>
                      <a:pt x="298704" y="316992"/>
                    </a:lnTo>
                    <a:lnTo>
                      <a:pt x="298704" y="280105"/>
                    </a:lnTo>
                    <a:cubicBezTo>
                      <a:pt x="296680" y="280251"/>
                      <a:pt x="294668" y="280416"/>
                      <a:pt x="292608" y="280416"/>
                    </a:cubicBezTo>
                    <a:cubicBezTo>
                      <a:pt x="290548" y="280416"/>
                      <a:pt x="288536" y="280251"/>
                      <a:pt x="286512" y="280105"/>
                    </a:cubicBezTo>
                    <a:lnTo>
                      <a:pt x="286512" y="304800"/>
                    </a:lnTo>
                    <a:lnTo>
                      <a:pt x="115824" y="304800"/>
                    </a:lnTo>
                    <a:lnTo>
                      <a:pt x="115824" y="73152"/>
                    </a:lnTo>
                    <a:lnTo>
                      <a:pt x="286512" y="73152"/>
                    </a:lnTo>
                    <a:lnTo>
                      <a:pt x="286512" y="110039"/>
                    </a:lnTo>
                    <a:cubicBezTo>
                      <a:pt x="288536" y="109893"/>
                      <a:pt x="290548" y="109728"/>
                      <a:pt x="292608" y="109728"/>
                    </a:cubicBezTo>
                    <a:cubicBezTo>
                      <a:pt x="294668" y="109728"/>
                      <a:pt x="296680" y="109893"/>
                      <a:pt x="298704" y="110039"/>
                    </a:cubicBezTo>
                    <a:lnTo>
                      <a:pt x="298704" y="60960"/>
                    </a:lnTo>
                    <a:close/>
                    <a:moveTo>
                      <a:pt x="335280" y="24384"/>
                    </a:moveTo>
                    <a:lnTo>
                      <a:pt x="347472" y="24384"/>
                    </a:lnTo>
                    <a:lnTo>
                      <a:pt x="347472" y="74274"/>
                    </a:lnTo>
                    <a:cubicBezTo>
                      <a:pt x="354549" y="76797"/>
                      <a:pt x="359664" y="83503"/>
                      <a:pt x="359664" y="91440"/>
                    </a:cubicBezTo>
                    <a:cubicBezTo>
                      <a:pt x="359664" y="101523"/>
                      <a:pt x="351459" y="109728"/>
                      <a:pt x="341376" y="109728"/>
                    </a:cubicBezTo>
                    <a:cubicBezTo>
                      <a:pt x="331293" y="109728"/>
                      <a:pt x="323088" y="101523"/>
                      <a:pt x="323088" y="91440"/>
                    </a:cubicBezTo>
                    <a:cubicBezTo>
                      <a:pt x="323088" y="83503"/>
                      <a:pt x="328203" y="76797"/>
                      <a:pt x="335280" y="74274"/>
                    </a:cubicBezTo>
                    <a:close/>
                    <a:moveTo>
                      <a:pt x="225552" y="24384"/>
                    </a:moveTo>
                    <a:lnTo>
                      <a:pt x="237744" y="24384"/>
                    </a:lnTo>
                    <a:lnTo>
                      <a:pt x="237744" y="36576"/>
                    </a:lnTo>
                    <a:lnTo>
                      <a:pt x="225552" y="36576"/>
                    </a:lnTo>
                    <a:close/>
                    <a:moveTo>
                      <a:pt x="164592" y="24384"/>
                    </a:moveTo>
                    <a:lnTo>
                      <a:pt x="213360" y="24384"/>
                    </a:lnTo>
                    <a:lnTo>
                      <a:pt x="213360" y="36576"/>
                    </a:lnTo>
                    <a:lnTo>
                      <a:pt x="164592" y="36576"/>
                    </a:lnTo>
                    <a:close/>
                    <a:moveTo>
                      <a:pt x="121920" y="12192"/>
                    </a:moveTo>
                    <a:cubicBezTo>
                      <a:pt x="111837" y="12192"/>
                      <a:pt x="103632" y="20397"/>
                      <a:pt x="103632" y="30480"/>
                    </a:cubicBezTo>
                    <a:lnTo>
                      <a:pt x="103632" y="48768"/>
                    </a:lnTo>
                    <a:lnTo>
                      <a:pt x="298704" y="48768"/>
                    </a:lnTo>
                    <a:lnTo>
                      <a:pt x="298704" y="30480"/>
                    </a:lnTo>
                    <a:cubicBezTo>
                      <a:pt x="298704" y="20397"/>
                      <a:pt x="290499" y="12192"/>
                      <a:pt x="280416" y="12192"/>
                    </a:cubicBezTo>
                    <a:close/>
                    <a:moveTo>
                      <a:pt x="335280" y="0"/>
                    </a:moveTo>
                    <a:lnTo>
                      <a:pt x="347472" y="0"/>
                    </a:lnTo>
                    <a:lnTo>
                      <a:pt x="347472" y="12192"/>
                    </a:lnTo>
                    <a:lnTo>
                      <a:pt x="335280" y="12192"/>
                    </a:lnTo>
                    <a:close/>
                    <a:moveTo>
                      <a:pt x="121920" y="0"/>
                    </a:moveTo>
                    <a:lnTo>
                      <a:pt x="280416" y="0"/>
                    </a:lnTo>
                    <a:cubicBezTo>
                      <a:pt x="297223" y="0"/>
                      <a:pt x="310896" y="13673"/>
                      <a:pt x="310896" y="30480"/>
                    </a:cubicBezTo>
                    <a:lnTo>
                      <a:pt x="310896" y="111752"/>
                    </a:lnTo>
                    <a:cubicBezTo>
                      <a:pt x="349191" y="120152"/>
                      <a:pt x="377952" y="154296"/>
                      <a:pt x="377952" y="195072"/>
                    </a:cubicBezTo>
                    <a:cubicBezTo>
                      <a:pt x="377952" y="235848"/>
                      <a:pt x="349191" y="269992"/>
                      <a:pt x="310896" y="278392"/>
                    </a:cubicBezTo>
                    <a:lnTo>
                      <a:pt x="310896" y="347472"/>
                    </a:lnTo>
                    <a:cubicBezTo>
                      <a:pt x="310896" y="364279"/>
                      <a:pt x="297223" y="377952"/>
                      <a:pt x="280416" y="377952"/>
                    </a:cubicBezTo>
                    <a:lnTo>
                      <a:pt x="121920" y="377952"/>
                    </a:lnTo>
                    <a:cubicBezTo>
                      <a:pt x="105113" y="377952"/>
                      <a:pt x="91440" y="364279"/>
                      <a:pt x="91440" y="347472"/>
                    </a:cubicBezTo>
                    <a:lnTo>
                      <a:pt x="91440" y="256032"/>
                    </a:lnTo>
                    <a:lnTo>
                      <a:pt x="56199" y="256032"/>
                    </a:lnTo>
                    <a:lnTo>
                      <a:pt x="52517" y="241310"/>
                    </a:lnTo>
                    <a:lnTo>
                      <a:pt x="39508" y="249119"/>
                    </a:lnTo>
                    <a:lnTo>
                      <a:pt x="6913" y="216530"/>
                    </a:lnTo>
                    <a:lnTo>
                      <a:pt x="14728" y="203509"/>
                    </a:lnTo>
                    <a:lnTo>
                      <a:pt x="0" y="199833"/>
                    </a:lnTo>
                    <a:lnTo>
                      <a:pt x="0" y="153735"/>
                    </a:lnTo>
                    <a:lnTo>
                      <a:pt x="14722" y="150059"/>
                    </a:lnTo>
                    <a:lnTo>
                      <a:pt x="6913" y="137038"/>
                    </a:lnTo>
                    <a:lnTo>
                      <a:pt x="39514" y="104455"/>
                    </a:lnTo>
                    <a:lnTo>
                      <a:pt x="52523" y="112264"/>
                    </a:lnTo>
                    <a:lnTo>
                      <a:pt x="56199" y="97536"/>
                    </a:lnTo>
                    <a:lnTo>
                      <a:pt x="91440" y="97536"/>
                    </a:lnTo>
                    <a:lnTo>
                      <a:pt x="91440" y="30480"/>
                    </a:lnTo>
                    <a:cubicBezTo>
                      <a:pt x="91440" y="13673"/>
                      <a:pt x="105113" y="0"/>
                      <a:pt x="121920" y="0"/>
                    </a:cubicBezTo>
                    <a:close/>
                  </a:path>
                </a:pathLst>
              </a:custGeom>
              <a:solidFill>
                <a:schemeClr val="accent6"/>
              </a:solidFill>
              <a:ln w="5953" cap="flat">
                <a:noFill/>
                <a:prstDash val="solid"/>
                <a:miter/>
              </a:ln>
            </p:spPr>
            <p:txBody>
              <a:bodyPr lIns="0" tIns="0" rIns="0" bIns="0" rtlCol="0" anchor="ctr"/>
              <a:lstStyle/>
              <a:p>
                <a:endParaRPr lang="de-DE" dirty="0"/>
              </a:p>
            </p:txBody>
          </p:sp>
        </p:grpSp>
        <p:grpSp>
          <p:nvGrpSpPr>
            <p:cNvPr id="36" name="Gruppieren 35">
              <a:extLst>
                <a:ext uri="{FF2B5EF4-FFF2-40B4-BE49-F238E27FC236}">
                  <a16:creationId xmlns:a16="http://schemas.microsoft.com/office/drawing/2014/main" id="{7BC4D0B1-4C82-A64D-4CAC-8703D2A80D3B}"/>
                </a:ext>
              </a:extLst>
            </p:cNvPr>
            <p:cNvGrpSpPr>
              <a:grpSpLocks noChangeAspect="1"/>
            </p:cNvGrpSpPr>
            <p:nvPr/>
          </p:nvGrpSpPr>
          <p:grpSpPr bwMode="gray">
            <a:xfrm>
              <a:off x="1892958" y="3969290"/>
              <a:ext cx="720000" cy="663265"/>
              <a:chOff x="1892958" y="3969290"/>
              <a:chExt cx="720000" cy="663265"/>
            </a:xfrm>
          </p:grpSpPr>
          <p:sp>
            <p:nvSpPr>
              <p:cNvPr id="97" name="Freihandform: Form 96">
                <a:extLst>
                  <a:ext uri="{FF2B5EF4-FFF2-40B4-BE49-F238E27FC236}">
                    <a16:creationId xmlns:a16="http://schemas.microsoft.com/office/drawing/2014/main" id="{13383021-FC6E-73A6-8BA3-74AEB30909C7}"/>
                  </a:ext>
                </a:extLst>
              </p:cNvPr>
              <p:cNvSpPr>
                <a:spLocks noChangeAspect="1"/>
              </p:cNvSpPr>
              <p:nvPr/>
            </p:nvSpPr>
            <p:spPr bwMode="gray">
              <a:xfrm>
                <a:off x="2111583" y="4360901"/>
                <a:ext cx="282750" cy="271654"/>
              </a:xfrm>
              <a:custGeom>
                <a:avLst/>
                <a:gdLst>
                  <a:gd name="connsiteX0" fmla="*/ 478630 w 565499"/>
                  <a:gd name="connsiteY0" fmla="*/ 454629 h 543307"/>
                  <a:gd name="connsiteX1" fmla="*/ 478630 w 565499"/>
                  <a:gd name="connsiteY1" fmla="*/ 489586 h 543307"/>
                  <a:gd name="connsiteX2" fmla="*/ 514730 w 565499"/>
                  <a:gd name="connsiteY2" fmla="*/ 489586 h 543307"/>
                  <a:gd name="connsiteX3" fmla="*/ 514730 w 565499"/>
                  <a:gd name="connsiteY3" fmla="*/ 454629 h 543307"/>
                  <a:gd name="connsiteX4" fmla="*/ 423766 w 565499"/>
                  <a:gd name="connsiteY4" fmla="*/ 454629 h 543307"/>
                  <a:gd name="connsiteX5" fmla="*/ 423766 w 565499"/>
                  <a:gd name="connsiteY5" fmla="*/ 489586 h 543307"/>
                  <a:gd name="connsiteX6" fmla="*/ 459580 w 565499"/>
                  <a:gd name="connsiteY6" fmla="*/ 489586 h 543307"/>
                  <a:gd name="connsiteX7" fmla="*/ 459580 w 565499"/>
                  <a:gd name="connsiteY7" fmla="*/ 454629 h 543307"/>
                  <a:gd name="connsiteX8" fmla="*/ 367664 w 565499"/>
                  <a:gd name="connsiteY8" fmla="*/ 454629 h 543307"/>
                  <a:gd name="connsiteX9" fmla="*/ 367664 w 565499"/>
                  <a:gd name="connsiteY9" fmla="*/ 489586 h 543307"/>
                  <a:gd name="connsiteX10" fmla="*/ 404621 w 565499"/>
                  <a:gd name="connsiteY10" fmla="*/ 489586 h 543307"/>
                  <a:gd name="connsiteX11" fmla="*/ 404621 w 565499"/>
                  <a:gd name="connsiteY11" fmla="*/ 454629 h 543307"/>
                  <a:gd name="connsiteX12" fmla="*/ 478630 w 565499"/>
                  <a:gd name="connsiteY12" fmla="*/ 400908 h 543307"/>
                  <a:gd name="connsiteX13" fmla="*/ 478630 w 565499"/>
                  <a:gd name="connsiteY13" fmla="*/ 435579 h 543307"/>
                  <a:gd name="connsiteX14" fmla="*/ 514730 w 565499"/>
                  <a:gd name="connsiteY14" fmla="*/ 435579 h 543307"/>
                  <a:gd name="connsiteX15" fmla="*/ 514730 w 565499"/>
                  <a:gd name="connsiteY15" fmla="*/ 400908 h 543307"/>
                  <a:gd name="connsiteX16" fmla="*/ 423766 w 565499"/>
                  <a:gd name="connsiteY16" fmla="*/ 400908 h 543307"/>
                  <a:gd name="connsiteX17" fmla="*/ 423766 w 565499"/>
                  <a:gd name="connsiteY17" fmla="*/ 435579 h 543307"/>
                  <a:gd name="connsiteX18" fmla="*/ 459580 w 565499"/>
                  <a:gd name="connsiteY18" fmla="*/ 435579 h 543307"/>
                  <a:gd name="connsiteX19" fmla="*/ 459580 w 565499"/>
                  <a:gd name="connsiteY19" fmla="*/ 400908 h 543307"/>
                  <a:gd name="connsiteX20" fmla="*/ 367664 w 565499"/>
                  <a:gd name="connsiteY20" fmla="*/ 400908 h 543307"/>
                  <a:gd name="connsiteX21" fmla="*/ 367664 w 565499"/>
                  <a:gd name="connsiteY21" fmla="*/ 435579 h 543307"/>
                  <a:gd name="connsiteX22" fmla="*/ 404621 w 565499"/>
                  <a:gd name="connsiteY22" fmla="*/ 435579 h 543307"/>
                  <a:gd name="connsiteX23" fmla="*/ 404621 w 565499"/>
                  <a:gd name="connsiteY23" fmla="*/ 400908 h 543307"/>
                  <a:gd name="connsiteX24" fmla="*/ 478630 w 565499"/>
                  <a:gd name="connsiteY24" fmla="*/ 347187 h 543307"/>
                  <a:gd name="connsiteX25" fmla="*/ 478630 w 565499"/>
                  <a:gd name="connsiteY25" fmla="*/ 381858 h 543307"/>
                  <a:gd name="connsiteX26" fmla="*/ 514730 w 565499"/>
                  <a:gd name="connsiteY26" fmla="*/ 381858 h 543307"/>
                  <a:gd name="connsiteX27" fmla="*/ 514730 w 565499"/>
                  <a:gd name="connsiteY27" fmla="*/ 347187 h 543307"/>
                  <a:gd name="connsiteX28" fmla="*/ 367759 w 565499"/>
                  <a:gd name="connsiteY28" fmla="*/ 347187 h 543307"/>
                  <a:gd name="connsiteX29" fmla="*/ 367759 w 565499"/>
                  <a:gd name="connsiteY29" fmla="*/ 381858 h 543307"/>
                  <a:gd name="connsiteX30" fmla="*/ 459580 w 565499"/>
                  <a:gd name="connsiteY30" fmla="*/ 381858 h 543307"/>
                  <a:gd name="connsiteX31" fmla="*/ 459580 w 565499"/>
                  <a:gd name="connsiteY31" fmla="*/ 347187 h 543307"/>
                  <a:gd name="connsiteX32" fmla="*/ 348614 w 565499"/>
                  <a:gd name="connsiteY32" fmla="*/ 328042 h 543307"/>
                  <a:gd name="connsiteX33" fmla="*/ 533685 w 565499"/>
                  <a:gd name="connsiteY33" fmla="*/ 328042 h 543307"/>
                  <a:gd name="connsiteX34" fmla="*/ 533685 w 565499"/>
                  <a:gd name="connsiteY34" fmla="*/ 508636 h 543307"/>
                  <a:gd name="connsiteX35" fmla="*/ 348614 w 565499"/>
                  <a:gd name="connsiteY35" fmla="*/ 508636 h 543307"/>
                  <a:gd name="connsiteX36" fmla="*/ 226315 w 565499"/>
                  <a:gd name="connsiteY36" fmla="*/ 271653 h 543307"/>
                  <a:gd name="connsiteX37" fmla="*/ 235840 w 565499"/>
                  <a:gd name="connsiteY37" fmla="*/ 281178 h 543307"/>
                  <a:gd name="connsiteX38" fmla="*/ 235840 w 565499"/>
                  <a:gd name="connsiteY38" fmla="*/ 287845 h 543307"/>
                  <a:gd name="connsiteX39" fmla="*/ 259652 w 565499"/>
                  <a:gd name="connsiteY39" fmla="*/ 321183 h 543307"/>
                  <a:gd name="connsiteX40" fmla="*/ 250127 w 565499"/>
                  <a:gd name="connsiteY40" fmla="*/ 330708 h 543307"/>
                  <a:gd name="connsiteX41" fmla="*/ 240602 w 565499"/>
                  <a:gd name="connsiteY41" fmla="*/ 321183 h 543307"/>
                  <a:gd name="connsiteX42" fmla="*/ 226315 w 565499"/>
                  <a:gd name="connsiteY42" fmla="*/ 305943 h 543307"/>
                  <a:gd name="connsiteX43" fmla="*/ 212027 w 565499"/>
                  <a:gd name="connsiteY43" fmla="*/ 321183 h 543307"/>
                  <a:gd name="connsiteX44" fmla="*/ 229172 w 565499"/>
                  <a:gd name="connsiteY44" fmla="*/ 337376 h 543307"/>
                  <a:gd name="connsiteX45" fmla="*/ 259652 w 565499"/>
                  <a:gd name="connsiteY45" fmla="*/ 371666 h 543307"/>
                  <a:gd name="connsiteX46" fmla="*/ 235840 w 565499"/>
                  <a:gd name="connsiteY46" fmla="*/ 405003 h 543307"/>
                  <a:gd name="connsiteX47" fmla="*/ 235840 w 565499"/>
                  <a:gd name="connsiteY47" fmla="*/ 410718 h 543307"/>
                  <a:gd name="connsiteX48" fmla="*/ 226315 w 565499"/>
                  <a:gd name="connsiteY48" fmla="*/ 420243 h 543307"/>
                  <a:gd name="connsiteX49" fmla="*/ 216790 w 565499"/>
                  <a:gd name="connsiteY49" fmla="*/ 410718 h 543307"/>
                  <a:gd name="connsiteX50" fmla="*/ 216790 w 565499"/>
                  <a:gd name="connsiteY50" fmla="*/ 405003 h 543307"/>
                  <a:gd name="connsiteX51" fmla="*/ 192977 w 565499"/>
                  <a:gd name="connsiteY51" fmla="*/ 371666 h 543307"/>
                  <a:gd name="connsiteX52" fmla="*/ 202502 w 565499"/>
                  <a:gd name="connsiteY52" fmla="*/ 362141 h 543307"/>
                  <a:gd name="connsiteX53" fmla="*/ 212027 w 565499"/>
                  <a:gd name="connsiteY53" fmla="*/ 371666 h 543307"/>
                  <a:gd name="connsiteX54" fmla="*/ 226315 w 565499"/>
                  <a:gd name="connsiteY54" fmla="*/ 386906 h 543307"/>
                  <a:gd name="connsiteX55" fmla="*/ 240602 w 565499"/>
                  <a:gd name="connsiteY55" fmla="*/ 371666 h 543307"/>
                  <a:gd name="connsiteX56" fmla="*/ 223457 w 565499"/>
                  <a:gd name="connsiteY56" fmla="*/ 355473 h 543307"/>
                  <a:gd name="connsiteX57" fmla="*/ 192977 w 565499"/>
                  <a:gd name="connsiteY57" fmla="*/ 321183 h 543307"/>
                  <a:gd name="connsiteX58" fmla="*/ 216790 w 565499"/>
                  <a:gd name="connsiteY58" fmla="*/ 287845 h 543307"/>
                  <a:gd name="connsiteX59" fmla="*/ 216790 w 565499"/>
                  <a:gd name="connsiteY59" fmla="*/ 281178 h 543307"/>
                  <a:gd name="connsiteX60" fmla="*/ 226315 w 565499"/>
                  <a:gd name="connsiteY60" fmla="*/ 271653 h 543307"/>
                  <a:gd name="connsiteX61" fmla="*/ 367664 w 565499"/>
                  <a:gd name="connsiteY61" fmla="*/ 256795 h 543307"/>
                  <a:gd name="connsiteX62" fmla="*/ 367664 w 565499"/>
                  <a:gd name="connsiteY62" fmla="*/ 278036 h 543307"/>
                  <a:gd name="connsiteX63" fmla="*/ 514635 w 565499"/>
                  <a:gd name="connsiteY63" fmla="*/ 278036 h 543307"/>
                  <a:gd name="connsiteX64" fmla="*/ 514635 w 565499"/>
                  <a:gd name="connsiteY64" fmla="*/ 256795 h 543307"/>
                  <a:gd name="connsiteX65" fmla="*/ 348614 w 565499"/>
                  <a:gd name="connsiteY65" fmla="*/ 237745 h 543307"/>
                  <a:gd name="connsiteX66" fmla="*/ 533685 w 565499"/>
                  <a:gd name="connsiteY66" fmla="*/ 237745 h 543307"/>
                  <a:gd name="connsiteX67" fmla="*/ 533685 w 565499"/>
                  <a:gd name="connsiteY67" fmla="*/ 297086 h 543307"/>
                  <a:gd name="connsiteX68" fmla="*/ 348614 w 565499"/>
                  <a:gd name="connsiteY68" fmla="*/ 297086 h 543307"/>
                  <a:gd name="connsiteX69" fmla="*/ 335661 w 565499"/>
                  <a:gd name="connsiteY69" fmla="*/ 223648 h 543307"/>
                  <a:gd name="connsiteX70" fmla="*/ 335661 w 565499"/>
                  <a:gd name="connsiteY70" fmla="*/ 523019 h 543307"/>
                  <a:gd name="connsiteX71" fmla="*/ 546449 w 565499"/>
                  <a:gd name="connsiteY71" fmla="*/ 523019 h 543307"/>
                  <a:gd name="connsiteX72" fmla="*/ 546449 w 565499"/>
                  <a:gd name="connsiteY72" fmla="*/ 223648 h 543307"/>
                  <a:gd name="connsiteX73" fmla="*/ 144399 w 565499"/>
                  <a:gd name="connsiteY73" fmla="*/ 142495 h 543307"/>
                  <a:gd name="connsiteX74" fmla="*/ 60674 w 565499"/>
                  <a:gd name="connsiteY74" fmla="*/ 255176 h 543307"/>
                  <a:gd name="connsiteX75" fmla="*/ 19050 w 565499"/>
                  <a:gd name="connsiteY75" fmla="*/ 377572 h 543307"/>
                  <a:gd name="connsiteX76" fmla="*/ 225076 w 565499"/>
                  <a:gd name="connsiteY76" fmla="*/ 524257 h 543307"/>
                  <a:gd name="connsiteX77" fmla="*/ 316611 w 565499"/>
                  <a:gd name="connsiteY77" fmla="*/ 523305 h 543307"/>
                  <a:gd name="connsiteX78" fmla="*/ 316611 w 565499"/>
                  <a:gd name="connsiteY78" fmla="*/ 204598 h 543307"/>
                  <a:gd name="connsiteX79" fmla="*/ 352806 w 565499"/>
                  <a:gd name="connsiteY79" fmla="*/ 204598 h 543307"/>
                  <a:gd name="connsiteX80" fmla="*/ 306610 w 565499"/>
                  <a:gd name="connsiteY80" fmla="*/ 142495 h 543307"/>
                  <a:gd name="connsiteX81" fmla="*/ 130683 w 565499"/>
                  <a:gd name="connsiteY81" fmla="*/ 107824 h 543307"/>
                  <a:gd name="connsiteX82" fmla="*/ 129921 w 565499"/>
                  <a:gd name="connsiteY82" fmla="*/ 108586 h 543307"/>
                  <a:gd name="connsiteX83" fmla="*/ 129921 w 565499"/>
                  <a:gd name="connsiteY83" fmla="*/ 122398 h 543307"/>
                  <a:gd name="connsiteX84" fmla="*/ 130778 w 565499"/>
                  <a:gd name="connsiteY84" fmla="*/ 123445 h 543307"/>
                  <a:gd name="connsiteX85" fmla="*/ 134779 w 565499"/>
                  <a:gd name="connsiteY85" fmla="*/ 123445 h 543307"/>
                  <a:gd name="connsiteX86" fmla="*/ 316230 w 565499"/>
                  <a:gd name="connsiteY86" fmla="*/ 123445 h 543307"/>
                  <a:gd name="connsiteX87" fmla="*/ 318992 w 565499"/>
                  <a:gd name="connsiteY87" fmla="*/ 123445 h 543307"/>
                  <a:gd name="connsiteX88" fmla="*/ 319754 w 565499"/>
                  <a:gd name="connsiteY88" fmla="*/ 122398 h 543307"/>
                  <a:gd name="connsiteX89" fmla="*/ 319754 w 565499"/>
                  <a:gd name="connsiteY89" fmla="*/ 108586 h 543307"/>
                  <a:gd name="connsiteX90" fmla="*/ 318992 w 565499"/>
                  <a:gd name="connsiteY90" fmla="*/ 107824 h 543307"/>
                  <a:gd name="connsiteX91" fmla="*/ 308039 w 565499"/>
                  <a:gd name="connsiteY91" fmla="*/ 107824 h 543307"/>
                  <a:gd name="connsiteX92" fmla="*/ 144685 w 565499"/>
                  <a:gd name="connsiteY92" fmla="*/ 107824 h 543307"/>
                  <a:gd name="connsiteX93" fmla="*/ 312897 w 565499"/>
                  <a:gd name="connsiteY93" fmla="*/ 19027 h 543307"/>
                  <a:gd name="connsiteX94" fmla="*/ 291370 w 565499"/>
                  <a:gd name="connsiteY94" fmla="*/ 28100 h 543307"/>
                  <a:gd name="connsiteX95" fmla="*/ 268034 w 565499"/>
                  <a:gd name="connsiteY95" fmla="*/ 51436 h 543307"/>
                  <a:gd name="connsiteX96" fmla="*/ 254032 w 565499"/>
                  <a:gd name="connsiteY96" fmla="*/ 37435 h 543307"/>
                  <a:gd name="connsiteX97" fmla="*/ 198215 w 565499"/>
                  <a:gd name="connsiteY97" fmla="*/ 37435 h 543307"/>
                  <a:gd name="connsiteX98" fmla="*/ 184214 w 565499"/>
                  <a:gd name="connsiteY98" fmla="*/ 51436 h 543307"/>
                  <a:gd name="connsiteX99" fmla="*/ 160877 w 565499"/>
                  <a:gd name="connsiteY99" fmla="*/ 28100 h 543307"/>
                  <a:gd name="connsiteX100" fmla="*/ 139160 w 565499"/>
                  <a:gd name="connsiteY100" fmla="*/ 19051 h 543307"/>
                  <a:gd name="connsiteX101" fmla="*/ 118301 w 565499"/>
                  <a:gd name="connsiteY101" fmla="*/ 28005 h 543307"/>
                  <a:gd name="connsiteX102" fmla="*/ 104203 w 565499"/>
                  <a:gd name="connsiteY102" fmla="*/ 42102 h 543307"/>
                  <a:gd name="connsiteX103" fmla="*/ 152305 w 565499"/>
                  <a:gd name="connsiteY103" fmla="*/ 88774 h 543307"/>
                  <a:gd name="connsiteX104" fmla="*/ 300323 w 565499"/>
                  <a:gd name="connsiteY104" fmla="*/ 88774 h 543307"/>
                  <a:gd name="connsiteX105" fmla="*/ 348425 w 565499"/>
                  <a:gd name="connsiteY105" fmla="*/ 42102 h 543307"/>
                  <a:gd name="connsiteX106" fmla="*/ 334423 w 565499"/>
                  <a:gd name="connsiteY106" fmla="*/ 28100 h 543307"/>
                  <a:gd name="connsiteX107" fmla="*/ 312897 w 565499"/>
                  <a:gd name="connsiteY107" fmla="*/ 19027 h 543307"/>
                  <a:gd name="connsiteX108" fmla="*/ 139160 w 565499"/>
                  <a:gd name="connsiteY108" fmla="*/ 1 h 543307"/>
                  <a:gd name="connsiteX109" fmla="*/ 174498 w 565499"/>
                  <a:gd name="connsiteY109" fmla="*/ 14575 h 543307"/>
                  <a:gd name="connsiteX110" fmla="*/ 184309 w 565499"/>
                  <a:gd name="connsiteY110" fmla="*/ 24385 h 543307"/>
                  <a:gd name="connsiteX111" fmla="*/ 184785 w 565499"/>
                  <a:gd name="connsiteY111" fmla="*/ 23909 h 543307"/>
                  <a:gd name="connsiteX112" fmla="*/ 267557 w 565499"/>
                  <a:gd name="connsiteY112" fmla="*/ 23909 h 543307"/>
                  <a:gd name="connsiteX113" fmla="*/ 268034 w 565499"/>
                  <a:gd name="connsiteY113" fmla="*/ 24385 h 543307"/>
                  <a:gd name="connsiteX114" fmla="*/ 277844 w 565499"/>
                  <a:gd name="connsiteY114" fmla="*/ 14575 h 543307"/>
                  <a:gd name="connsiteX115" fmla="*/ 347853 w 565499"/>
                  <a:gd name="connsiteY115" fmla="*/ 14575 h 543307"/>
                  <a:gd name="connsiteX116" fmla="*/ 375571 w 565499"/>
                  <a:gd name="connsiteY116" fmla="*/ 42292 h 543307"/>
                  <a:gd name="connsiteX117" fmla="*/ 326136 w 565499"/>
                  <a:gd name="connsiteY117" fmla="*/ 90203 h 543307"/>
                  <a:gd name="connsiteX118" fmla="*/ 338709 w 565499"/>
                  <a:gd name="connsiteY118" fmla="*/ 108586 h 543307"/>
                  <a:gd name="connsiteX119" fmla="*/ 338709 w 565499"/>
                  <a:gd name="connsiteY119" fmla="*/ 122398 h 543307"/>
                  <a:gd name="connsiteX120" fmla="*/ 328327 w 565499"/>
                  <a:gd name="connsiteY120" fmla="*/ 139828 h 543307"/>
                  <a:gd name="connsiteX121" fmla="*/ 376523 w 565499"/>
                  <a:gd name="connsiteY121" fmla="*/ 204598 h 543307"/>
                  <a:gd name="connsiteX122" fmla="*/ 565499 w 565499"/>
                  <a:gd name="connsiteY122" fmla="*/ 204598 h 543307"/>
                  <a:gd name="connsiteX123" fmla="*/ 565499 w 565499"/>
                  <a:gd name="connsiteY123" fmla="*/ 542069 h 543307"/>
                  <a:gd name="connsiteX124" fmla="*/ 326326 w 565499"/>
                  <a:gd name="connsiteY124" fmla="*/ 542069 h 543307"/>
                  <a:gd name="connsiteX125" fmla="*/ 225076 w 565499"/>
                  <a:gd name="connsiteY125" fmla="*/ 543307 h 543307"/>
                  <a:gd name="connsiteX126" fmla="*/ 0 w 565499"/>
                  <a:gd name="connsiteY126" fmla="*/ 377572 h 543307"/>
                  <a:gd name="connsiteX127" fmla="*/ 45339 w 565499"/>
                  <a:gd name="connsiteY127" fmla="*/ 243841 h 543307"/>
                  <a:gd name="connsiteX128" fmla="*/ 122206 w 565499"/>
                  <a:gd name="connsiteY128" fmla="*/ 140495 h 543307"/>
                  <a:gd name="connsiteX129" fmla="*/ 110871 w 565499"/>
                  <a:gd name="connsiteY129" fmla="*/ 122493 h 543307"/>
                  <a:gd name="connsiteX130" fmla="*/ 110871 w 565499"/>
                  <a:gd name="connsiteY130" fmla="*/ 108682 h 543307"/>
                  <a:gd name="connsiteX131" fmla="*/ 125730 w 565499"/>
                  <a:gd name="connsiteY131" fmla="*/ 89536 h 543307"/>
                  <a:gd name="connsiteX132" fmla="*/ 77057 w 565499"/>
                  <a:gd name="connsiteY132" fmla="*/ 42292 h 543307"/>
                  <a:gd name="connsiteX133" fmla="*/ 104870 w 565499"/>
                  <a:gd name="connsiteY133" fmla="*/ 14575 h 543307"/>
                  <a:gd name="connsiteX134" fmla="*/ 139160 w 565499"/>
                  <a:gd name="connsiteY134" fmla="*/ 1 h 54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565499" h="543307">
                    <a:moveTo>
                      <a:pt x="478630" y="454629"/>
                    </a:moveTo>
                    <a:lnTo>
                      <a:pt x="478630" y="489586"/>
                    </a:lnTo>
                    <a:lnTo>
                      <a:pt x="514730" y="489586"/>
                    </a:lnTo>
                    <a:lnTo>
                      <a:pt x="514730" y="454629"/>
                    </a:lnTo>
                    <a:close/>
                    <a:moveTo>
                      <a:pt x="423766" y="454629"/>
                    </a:moveTo>
                    <a:lnTo>
                      <a:pt x="423766" y="489586"/>
                    </a:lnTo>
                    <a:lnTo>
                      <a:pt x="459580" y="489586"/>
                    </a:lnTo>
                    <a:lnTo>
                      <a:pt x="459580" y="454629"/>
                    </a:lnTo>
                    <a:close/>
                    <a:moveTo>
                      <a:pt x="367664" y="454629"/>
                    </a:moveTo>
                    <a:lnTo>
                      <a:pt x="367664" y="489586"/>
                    </a:lnTo>
                    <a:lnTo>
                      <a:pt x="404621" y="489586"/>
                    </a:lnTo>
                    <a:lnTo>
                      <a:pt x="404621" y="454629"/>
                    </a:lnTo>
                    <a:close/>
                    <a:moveTo>
                      <a:pt x="478630" y="400908"/>
                    </a:moveTo>
                    <a:lnTo>
                      <a:pt x="478630" y="435579"/>
                    </a:lnTo>
                    <a:lnTo>
                      <a:pt x="514730" y="435579"/>
                    </a:lnTo>
                    <a:lnTo>
                      <a:pt x="514730" y="400908"/>
                    </a:lnTo>
                    <a:close/>
                    <a:moveTo>
                      <a:pt x="423766" y="400908"/>
                    </a:moveTo>
                    <a:lnTo>
                      <a:pt x="423766" y="435579"/>
                    </a:lnTo>
                    <a:lnTo>
                      <a:pt x="459580" y="435579"/>
                    </a:lnTo>
                    <a:lnTo>
                      <a:pt x="459580" y="400908"/>
                    </a:lnTo>
                    <a:close/>
                    <a:moveTo>
                      <a:pt x="367664" y="400908"/>
                    </a:moveTo>
                    <a:lnTo>
                      <a:pt x="367664" y="435579"/>
                    </a:lnTo>
                    <a:lnTo>
                      <a:pt x="404621" y="435579"/>
                    </a:lnTo>
                    <a:lnTo>
                      <a:pt x="404621" y="400908"/>
                    </a:lnTo>
                    <a:close/>
                    <a:moveTo>
                      <a:pt x="478630" y="347187"/>
                    </a:moveTo>
                    <a:lnTo>
                      <a:pt x="478630" y="381858"/>
                    </a:lnTo>
                    <a:lnTo>
                      <a:pt x="514730" y="381858"/>
                    </a:lnTo>
                    <a:lnTo>
                      <a:pt x="514730" y="347187"/>
                    </a:lnTo>
                    <a:close/>
                    <a:moveTo>
                      <a:pt x="367759" y="347187"/>
                    </a:moveTo>
                    <a:lnTo>
                      <a:pt x="367759" y="381858"/>
                    </a:lnTo>
                    <a:lnTo>
                      <a:pt x="459580" y="381858"/>
                    </a:lnTo>
                    <a:lnTo>
                      <a:pt x="459580" y="347187"/>
                    </a:lnTo>
                    <a:close/>
                    <a:moveTo>
                      <a:pt x="348614" y="328042"/>
                    </a:moveTo>
                    <a:lnTo>
                      <a:pt x="533685" y="328042"/>
                    </a:lnTo>
                    <a:lnTo>
                      <a:pt x="533685" y="508636"/>
                    </a:lnTo>
                    <a:lnTo>
                      <a:pt x="348614" y="508636"/>
                    </a:lnTo>
                    <a:close/>
                    <a:moveTo>
                      <a:pt x="226315" y="271653"/>
                    </a:moveTo>
                    <a:cubicBezTo>
                      <a:pt x="232029" y="271653"/>
                      <a:pt x="235840" y="275463"/>
                      <a:pt x="235840" y="281178"/>
                    </a:cubicBezTo>
                    <a:lnTo>
                      <a:pt x="235840" y="287845"/>
                    </a:lnTo>
                    <a:cubicBezTo>
                      <a:pt x="249175" y="292608"/>
                      <a:pt x="259652" y="305943"/>
                      <a:pt x="259652" y="321183"/>
                    </a:cubicBezTo>
                    <a:cubicBezTo>
                      <a:pt x="259652" y="326898"/>
                      <a:pt x="255842" y="330708"/>
                      <a:pt x="250127" y="330708"/>
                    </a:cubicBezTo>
                    <a:cubicBezTo>
                      <a:pt x="244412" y="330708"/>
                      <a:pt x="240602" y="326898"/>
                      <a:pt x="240602" y="321183"/>
                    </a:cubicBezTo>
                    <a:cubicBezTo>
                      <a:pt x="240602" y="312610"/>
                      <a:pt x="233934" y="305943"/>
                      <a:pt x="226315" y="305943"/>
                    </a:cubicBezTo>
                    <a:cubicBezTo>
                      <a:pt x="217742" y="305943"/>
                      <a:pt x="212027" y="312610"/>
                      <a:pt x="212027" y="321183"/>
                    </a:cubicBezTo>
                    <a:cubicBezTo>
                      <a:pt x="212027" y="325945"/>
                      <a:pt x="213932" y="331660"/>
                      <a:pt x="229172" y="337376"/>
                    </a:cubicBezTo>
                    <a:cubicBezTo>
                      <a:pt x="237745" y="340233"/>
                      <a:pt x="259652" y="347853"/>
                      <a:pt x="259652" y="371666"/>
                    </a:cubicBezTo>
                    <a:cubicBezTo>
                      <a:pt x="259652" y="387858"/>
                      <a:pt x="249175" y="400241"/>
                      <a:pt x="235840" y="405003"/>
                    </a:cubicBezTo>
                    <a:lnTo>
                      <a:pt x="235840" y="410718"/>
                    </a:lnTo>
                    <a:cubicBezTo>
                      <a:pt x="235840" y="416433"/>
                      <a:pt x="232029" y="420243"/>
                      <a:pt x="226315" y="420243"/>
                    </a:cubicBezTo>
                    <a:cubicBezTo>
                      <a:pt x="220600" y="420243"/>
                      <a:pt x="216790" y="416433"/>
                      <a:pt x="216790" y="410718"/>
                    </a:cubicBezTo>
                    <a:lnTo>
                      <a:pt x="216790" y="405003"/>
                    </a:lnTo>
                    <a:cubicBezTo>
                      <a:pt x="203454" y="400241"/>
                      <a:pt x="192977" y="386906"/>
                      <a:pt x="192977" y="371666"/>
                    </a:cubicBezTo>
                    <a:cubicBezTo>
                      <a:pt x="192977" y="365951"/>
                      <a:pt x="196787" y="362141"/>
                      <a:pt x="202502" y="362141"/>
                    </a:cubicBezTo>
                    <a:cubicBezTo>
                      <a:pt x="208217" y="362141"/>
                      <a:pt x="212027" y="365951"/>
                      <a:pt x="212027" y="371666"/>
                    </a:cubicBezTo>
                    <a:cubicBezTo>
                      <a:pt x="212027" y="380238"/>
                      <a:pt x="218695" y="386906"/>
                      <a:pt x="226315" y="386906"/>
                    </a:cubicBezTo>
                    <a:cubicBezTo>
                      <a:pt x="233934" y="386906"/>
                      <a:pt x="240602" y="380238"/>
                      <a:pt x="240602" y="371666"/>
                    </a:cubicBezTo>
                    <a:cubicBezTo>
                      <a:pt x="240602" y="364998"/>
                      <a:pt x="237745" y="360235"/>
                      <a:pt x="223457" y="355473"/>
                    </a:cubicBezTo>
                    <a:cubicBezTo>
                      <a:pt x="203454" y="347853"/>
                      <a:pt x="192977" y="336423"/>
                      <a:pt x="192977" y="321183"/>
                    </a:cubicBezTo>
                    <a:cubicBezTo>
                      <a:pt x="192977" y="305943"/>
                      <a:pt x="202502" y="292608"/>
                      <a:pt x="216790" y="287845"/>
                    </a:cubicBezTo>
                    <a:lnTo>
                      <a:pt x="216790" y="281178"/>
                    </a:lnTo>
                    <a:cubicBezTo>
                      <a:pt x="216790" y="275463"/>
                      <a:pt x="220600" y="271653"/>
                      <a:pt x="226315" y="271653"/>
                    </a:cubicBezTo>
                    <a:close/>
                    <a:moveTo>
                      <a:pt x="367664" y="256795"/>
                    </a:moveTo>
                    <a:lnTo>
                      <a:pt x="367664" y="278036"/>
                    </a:lnTo>
                    <a:lnTo>
                      <a:pt x="514635" y="278036"/>
                    </a:lnTo>
                    <a:lnTo>
                      <a:pt x="514635" y="256795"/>
                    </a:lnTo>
                    <a:close/>
                    <a:moveTo>
                      <a:pt x="348614" y="237745"/>
                    </a:moveTo>
                    <a:lnTo>
                      <a:pt x="533685" y="237745"/>
                    </a:lnTo>
                    <a:lnTo>
                      <a:pt x="533685" y="297086"/>
                    </a:lnTo>
                    <a:lnTo>
                      <a:pt x="348614" y="297086"/>
                    </a:lnTo>
                    <a:close/>
                    <a:moveTo>
                      <a:pt x="335661" y="223648"/>
                    </a:moveTo>
                    <a:lnTo>
                      <a:pt x="335661" y="523019"/>
                    </a:lnTo>
                    <a:lnTo>
                      <a:pt x="546449" y="523019"/>
                    </a:lnTo>
                    <a:lnTo>
                      <a:pt x="546449" y="223648"/>
                    </a:lnTo>
                    <a:close/>
                    <a:moveTo>
                      <a:pt x="144399" y="142495"/>
                    </a:moveTo>
                    <a:lnTo>
                      <a:pt x="60674" y="255176"/>
                    </a:lnTo>
                    <a:cubicBezTo>
                      <a:pt x="33814" y="291181"/>
                      <a:pt x="19050" y="334615"/>
                      <a:pt x="19050" y="377572"/>
                    </a:cubicBezTo>
                    <a:cubicBezTo>
                      <a:pt x="19050" y="474918"/>
                      <a:pt x="88392" y="524353"/>
                      <a:pt x="225076" y="524257"/>
                    </a:cubicBezTo>
                    <a:cubicBezTo>
                      <a:pt x="273749" y="524257"/>
                      <a:pt x="303086" y="523686"/>
                      <a:pt x="316611" y="523305"/>
                    </a:cubicBezTo>
                    <a:lnTo>
                      <a:pt x="316611" y="204598"/>
                    </a:lnTo>
                    <a:lnTo>
                      <a:pt x="352806" y="204598"/>
                    </a:lnTo>
                    <a:lnTo>
                      <a:pt x="306610" y="142495"/>
                    </a:lnTo>
                    <a:close/>
                    <a:moveTo>
                      <a:pt x="130683" y="107824"/>
                    </a:moveTo>
                    <a:cubicBezTo>
                      <a:pt x="130397" y="107824"/>
                      <a:pt x="129921" y="108301"/>
                      <a:pt x="129921" y="108586"/>
                    </a:cubicBezTo>
                    <a:lnTo>
                      <a:pt x="129921" y="122398"/>
                    </a:lnTo>
                    <a:cubicBezTo>
                      <a:pt x="129921" y="122683"/>
                      <a:pt x="130493" y="123350"/>
                      <a:pt x="130778" y="123445"/>
                    </a:cubicBezTo>
                    <a:lnTo>
                      <a:pt x="134779" y="123445"/>
                    </a:lnTo>
                    <a:lnTo>
                      <a:pt x="316230" y="123445"/>
                    </a:lnTo>
                    <a:lnTo>
                      <a:pt x="318992" y="123445"/>
                    </a:lnTo>
                    <a:cubicBezTo>
                      <a:pt x="319278" y="123350"/>
                      <a:pt x="319754" y="122683"/>
                      <a:pt x="319754" y="122398"/>
                    </a:cubicBezTo>
                    <a:lnTo>
                      <a:pt x="319754" y="108586"/>
                    </a:lnTo>
                    <a:cubicBezTo>
                      <a:pt x="319659" y="108396"/>
                      <a:pt x="319278" y="107824"/>
                      <a:pt x="318992" y="107824"/>
                    </a:cubicBezTo>
                    <a:lnTo>
                      <a:pt x="308039" y="107824"/>
                    </a:lnTo>
                    <a:lnTo>
                      <a:pt x="144685" y="107824"/>
                    </a:lnTo>
                    <a:close/>
                    <a:moveTo>
                      <a:pt x="312897" y="19027"/>
                    </a:moveTo>
                    <a:cubicBezTo>
                      <a:pt x="305158" y="19027"/>
                      <a:pt x="297419" y="22051"/>
                      <a:pt x="291370" y="28100"/>
                    </a:cubicBezTo>
                    <a:lnTo>
                      <a:pt x="268034" y="51436"/>
                    </a:lnTo>
                    <a:lnTo>
                      <a:pt x="254032" y="37435"/>
                    </a:lnTo>
                    <a:cubicBezTo>
                      <a:pt x="238697" y="22004"/>
                      <a:pt x="213646" y="22004"/>
                      <a:pt x="198215" y="37435"/>
                    </a:cubicBezTo>
                    <a:lnTo>
                      <a:pt x="184214" y="51436"/>
                    </a:lnTo>
                    <a:lnTo>
                      <a:pt x="160877" y="28100"/>
                    </a:lnTo>
                    <a:cubicBezTo>
                      <a:pt x="154972" y="22195"/>
                      <a:pt x="147066" y="19051"/>
                      <a:pt x="139160" y="19051"/>
                    </a:cubicBezTo>
                    <a:cubicBezTo>
                      <a:pt x="131255" y="19147"/>
                      <a:pt x="123825" y="22290"/>
                      <a:pt x="118301" y="28005"/>
                    </a:cubicBezTo>
                    <a:lnTo>
                      <a:pt x="104203" y="42102"/>
                    </a:lnTo>
                    <a:lnTo>
                      <a:pt x="152305" y="88774"/>
                    </a:lnTo>
                    <a:lnTo>
                      <a:pt x="300323" y="88774"/>
                    </a:lnTo>
                    <a:lnTo>
                      <a:pt x="348425" y="42102"/>
                    </a:lnTo>
                    <a:lnTo>
                      <a:pt x="334423" y="28100"/>
                    </a:lnTo>
                    <a:cubicBezTo>
                      <a:pt x="328375" y="22051"/>
                      <a:pt x="320636" y="19027"/>
                      <a:pt x="312897" y="19027"/>
                    </a:cubicBezTo>
                    <a:close/>
                    <a:moveTo>
                      <a:pt x="139160" y="1"/>
                    </a:moveTo>
                    <a:cubicBezTo>
                      <a:pt x="152495" y="-94"/>
                      <a:pt x="164973" y="5050"/>
                      <a:pt x="174498" y="14575"/>
                    </a:cubicBezTo>
                    <a:lnTo>
                      <a:pt x="184309" y="24385"/>
                    </a:lnTo>
                    <a:lnTo>
                      <a:pt x="184785" y="23909"/>
                    </a:lnTo>
                    <a:cubicBezTo>
                      <a:pt x="207550" y="1049"/>
                      <a:pt x="244697" y="1049"/>
                      <a:pt x="267557" y="23909"/>
                    </a:cubicBezTo>
                    <a:lnTo>
                      <a:pt x="268034" y="24385"/>
                    </a:lnTo>
                    <a:lnTo>
                      <a:pt x="277844" y="14575"/>
                    </a:lnTo>
                    <a:cubicBezTo>
                      <a:pt x="297180" y="-4761"/>
                      <a:pt x="328517" y="-4761"/>
                      <a:pt x="347853" y="14575"/>
                    </a:cubicBezTo>
                    <a:lnTo>
                      <a:pt x="375571" y="42292"/>
                    </a:lnTo>
                    <a:lnTo>
                      <a:pt x="326136" y="90203"/>
                    </a:lnTo>
                    <a:cubicBezTo>
                      <a:pt x="333375" y="93156"/>
                      <a:pt x="338709" y="100395"/>
                      <a:pt x="338709" y="108586"/>
                    </a:cubicBezTo>
                    <a:lnTo>
                      <a:pt x="338709" y="122398"/>
                    </a:lnTo>
                    <a:cubicBezTo>
                      <a:pt x="338709" y="129827"/>
                      <a:pt x="334423" y="136399"/>
                      <a:pt x="328327" y="139828"/>
                    </a:cubicBezTo>
                    <a:lnTo>
                      <a:pt x="376523" y="204598"/>
                    </a:lnTo>
                    <a:lnTo>
                      <a:pt x="565499" y="204598"/>
                    </a:lnTo>
                    <a:lnTo>
                      <a:pt x="565499" y="542069"/>
                    </a:lnTo>
                    <a:lnTo>
                      <a:pt x="326326" y="542069"/>
                    </a:lnTo>
                    <a:cubicBezTo>
                      <a:pt x="324041" y="542164"/>
                      <a:pt x="293656" y="543307"/>
                      <a:pt x="225076" y="543307"/>
                    </a:cubicBezTo>
                    <a:cubicBezTo>
                      <a:pt x="39053" y="543307"/>
                      <a:pt x="0" y="453201"/>
                      <a:pt x="0" y="377572"/>
                    </a:cubicBezTo>
                    <a:cubicBezTo>
                      <a:pt x="0" y="330614"/>
                      <a:pt x="16097" y="283084"/>
                      <a:pt x="45339" y="243841"/>
                    </a:cubicBezTo>
                    <a:lnTo>
                      <a:pt x="122206" y="140495"/>
                    </a:lnTo>
                    <a:cubicBezTo>
                      <a:pt x="115538" y="137161"/>
                      <a:pt x="110871" y="130303"/>
                      <a:pt x="110871" y="122493"/>
                    </a:cubicBezTo>
                    <a:lnTo>
                      <a:pt x="110871" y="108682"/>
                    </a:lnTo>
                    <a:cubicBezTo>
                      <a:pt x="110871" y="99633"/>
                      <a:pt x="117348" y="91822"/>
                      <a:pt x="125730" y="89536"/>
                    </a:cubicBezTo>
                    <a:lnTo>
                      <a:pt x="77057" y="42292"/>
                    </a:lnTo>
                    <a:lnTo>
                      <a:pt x="104870" y="14575"/>
                    </a:lnTo>
                    <a:cubicBezTo>
                      <a:pt x="113919" y="5335"/>
                      <a:pt x="126111" y="97"/>
                      <a:pt x="139160" y="1"/>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cxnSp>
            <p:nvCxnSpPr>
              <p:cNvPr id="20" name="Gerader Verbinder 19">
                <a:extLst>
                  <a:ext uri="{FF2B5EF4-FFF2-40B4-BE49-F238E27FC236}">
                    <a16:creationId xmlns:a16="http://schemas.microsoft.com/office/drawing/2014/main" id="{D9E7B333-8388-47A4-B93A-F028823F5AF8}"/>
                  </a:ext>
                </a:extLst>
              </p:cNvPr>
              <p:cNvCxnSpPr/>
              <p:nvPr/>
            </p:nvCxnSpPr>
            <p:spPr bwMode="gray">
              <a:xfrm>
                <a:off x="1892958" y="4253196"/>
                <a:ext cx="720000" cy="0"/>
              </a:xfrm>
              <a:prstGeom prst="line">
                <a:avLst/>
              </a:prstGeom>
              <a:ln w="12700">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9" name="Textfeld 108">
                <a:extLst>
                  <a:ext uri="{FF2B5EF4-FFF2-40B4-BE49-F238E27FC236}">
                    <a16:creationId xmlns:a16="http://schemas.microsoft.com/office/drawing/2014/main" id="{70E7F0C6-3C81-20CC-219F-4EBD7DB73131}"/>
                  </a:ext>
                </a:extLst>
              </p:cNvPr>
              <p:cNvSpPr txBox="1"/>
              <p:nvPr/>
            </p:nvSpPr>
            <p:spPr bwMode="gray">
              <a:xfrm>
                <a:off x="1987894" y="3969290"/>
                <a:ext cx="530127" cy="283906"/>
              </a:xfrm>
              <a:prstGeom prst="rect">
                <a:avLst/>
              </a:prstGeom>
              <a:noFill/>
            </p:spPr>
            <p:txBody>
              <a:bodyPr wrap="none" lIns="72000" tIns="72000" rIns="72000" bIns="72000" anchor="b" anchorCtr="0">
                <a:spAutoFit/>
              </a:bodyPr>
              <a:lstStyle/>
              <a:p>
                <a:pPr algn="ctr">
                  <a:lnSpc>
                    <a:spcPct val="90000"/>
                  </a:lnSpc>
                </a:pPr>
                <a:r>
                  <a:rPr lang="de-DE" sz="1000" dirty="0">
                    <a:solidFill>
                      <a:schemeClr val="bg1">
                        <a:lumMod val="65000"/>
                      </a:schemeClr>
                    </a:solidFill>
                  </a:rPr>
                  <a:t>Umsatz</a:t>
                </a:r>
              </a:p>
            </p:txBody>
          </p:sp>
        </p:grpSp>
        <p:grpSp>
          <p:nvGrpSpPr>
            <p:cNvPr id="35" name="Gruppieren 34">
              <a:extLst>
                <a:ext uri="{FF2B5EF4-FFF2-40B4-BE49-F238E27FC236}">
                  <a16:creationId xmlns:a16="http://schemas.microsoft.com/office/drawing/2014/main" id="{DBBC18DA-2C6D-9201-503B-BE11FCEA0CBF}"/>
                </a:ext>
              </a:extLst>
            </p:cNvPr>
            <p:cNvGrpSpPr>
              <a:grpSpLocks noChangeAspect="1"/>
            </p:cNvGrpSpPr>
            <p:nvPr/>
          </p:nvGrpSpPr>
          <p:grpSpPr bwMode="gray">
            <a:xfrm>
              <a:off x="4238734" y="3969290"/>
              <a:ext cx="720000" cy="642595"/>
              <a:chOff x="4238734" y="3969290"/>
              <a:chExt cx="720000" cy="642595"/>
            </a:xfrm>
          </p:grpSpPr>
          <p:sp>
            <p:nvSpPr>
              <p:cNvPr id="88" name="ICON">
                <a:extLst>
                  <a:ext uri="{FF2B5EF4-FFF2-40B4-BE49-F238E27FC236}">
                    <a16:creationId xmlns:a16="http://schemas.microsoft.com/office/drawing/2014/main" id="{C019931D-7979-DB23-B8DA-E0136D1717FC}"/>
                  </a:ext>
                </a:extLst>
              </p:cNvPr>
              <p:cNvSpPr>
                <a:spLocks noChangeAspect="1"/>
              </p:cNvSpPr>
              <p:nvPr/>
            </p:nvSpPr>
            <p:spPr bwMode="gray">
              <a:xfrm>
                <a:off x="4458955" y="4360901"/>
                <a:ext cx="279559" cy="250984"/>
              </a:xfrm>
              <a:custGeom>
                <a:avLst/>
                <a:gdLst>
                  <a:gd name="connsiteX0" fmla="*/ 107633 w 559118"/>
                  <a:gd name="connsiteY0" fmla="*/ 315277 h 501968"/>
                  <a:gd name="connsiteX1" fmla="*/ 107633 w 559118"/>
                  <a:gd name="connsiteY1" fmla="*/ 448628 h 501968"/>
                  <a:gd name="connsiteX2" fmla="*/ 143828 w 559118"/>
                  <a:gd name="connsiteY2" fmla="*/ 448628 h 501968"/>
                  <a:gd name="connsiteX3" fmla="*/ 143828 w 559118"/>
                  <a:gd name="connsiteY3" fmla="*/ 315277 h 501968"/>
                  <a:gd name="connsiteX4" fmla="*/ 525304 w 559118"/>
                  <a:gd name="connsiteY4" fmla="*/ 301229 h 501968"/>
                  <a:gd name="connsiteX5" fmla="*/ 505778 w 559118"/>
                  <a:gd name="connsiteY5" fmla="*/ 302895 h 501968"/>
                  <a:gd name="connsiteX6" fmla="*/ 499110 w 559118"/>
                  <a:gd name="connsiteY6" fmla="*/ 305752 h 501968"/>
                  <a:gd name="connsiteX7" fmla="*/ 432435 w 559118"/>
                  <a:gd name="connsiteY7" fmla="*/ 335280 h 501968"/>
                  <a:gd name="connsiteX8" fmla="*/ 434340 w 559118"/>
                  <a:gd name="connsiteY8" fmla="*/ 346710 h 501968"/>
                  <a:gd name="connsiteX9" fmla="*/ 427673 w 559118"/>
                  <a:gd name="connsiteY9" fmla="*/ 358140 h 501968"/>
                  <a:gd name="connsiteX10" fmla="*/ 408623 w 559118"/>
                  <a:gd name="connsiteY10" fmla="*/ 370523 h 501968"/>
                  <a:gd name="connsiteX11" fmla="*/ 334328 w 559118"/>
                  <a:gd name="connsiteY11" fmla="*/ 393383 h 501968"/>
                  <a:gd name="connsiteX12" fmla="*/ 308610 w 559118"/>
                  <a:gd name="connsiteY12" fmla="*/ 393383 h 501968"/>
                  <a:gd name="connsiteX13" fmla="*/ 299085 w 559118"/>
                  <a:gd name="connsiteY13" fmla="*/ 383858 h 501968"/>
                  <a:gd name="connsiteX14" fmla="*/ 308610 w 559118"/>
                  <a:gd name="connsiteY14" fmla="*/ 374333 h 501968"/>
                  <a:gd name="connsiteX15" fmla="*/ 334328 w 559118"/>
                  <a:gd name="connsiteY15" fmla="*/ 374333 h 501968"/>
                  <a:gd name="connsiteX16" fmla="*/ 398145 w 559118"/>
                  <a:gd name="connsiteY16" fmla="*/ 355283 h 501968"/>
                  <a:gd name="connsiteX17" fmla="*/ 415290 w 559118"/>
                  <a:gd name="connsiteY17" fmla="*/ 343853 h 501968"/>
                  <a:gd name="connsiteX18" fmla="*/ 409575 w 559118"/>
                  <a:gd name="connsiteY18" fmla="*/ 339090 h 501968"/>
                  <a:gd name="connsiteX19" fmla="*/ 388620 w 559118"/>
                  <a:gd name="connsiteY19" fmla="*/ 339090 h 501968"/>
                  <a:gd name="connsiteX20" fmla="*/ 314325 w 559118"/>
                  <a:gd name="connsiteY20" fmla="*/ 341948 h 501968"/>
                  <a:gd name="connsiteX21" fmla="*/ 313373 w 559118"/>
                  <a:gd name="connsiteY21" fmla="*/ 340995 h 501968"/>
                  <a:gd name="connsiteX22" fmla="*/ 282893 w 559118"/>
                  <a:gd name="connsiteY22" fmla="*/ 324802 h 501968"/>
                  <a:gd name="connsiteX23" fmla="*/ 162878 w 559118"/>
                  <a:gd name="connsiteY23" fmla="*/ 339090 h 501968"/>
                  <a:gd name="connsiteX24" fmla="*/ 162878 w 559118"/>
                  <a:gd name="connsiteY24" fmla="*/ 410528 h 501968"/>
                  <a:gd name="connsiteX25" fmla="*/ 316230 w 559118"/>
                  <a:gd name="connsiteY25" fmla="*/ 405765 h 501968"/>
                  <a:gd name="connsiteX26" fmla="*/ 387668 w 559118"/>
                  <a:gd name="connsiteY26" fmla="*/ 389573 h 501968"/>
                  <a:gd name="connsiteX27" fmla="*/ 536258 w 559118"/>
                  <a:gd name="connsiteY27" fmla="*/ 306705 h 501968"/>
                  <a:gd name="connsiteX28" fmla="*/ 525304 w 559118"/>
                  <a:gd name="connsiteY28" fmla="*/ 301229 h 501968"/>
                  <a:gd name="connsiteX29" fmla="*/ 338138 w 559118"/>
                  <a:gd name="connsiteY29" fmla="*/ 153353 h 501968"/>
                  <a:gd name="connsiteX30" fmla="*/ 347663 w 559118"/>
                  <a:gd name="connsiteY30" fmla="*/ 162878 h 501968"/>
                  <a:gd name="connsiteX31" fmla="*/ 347663 w 559118"/>
                  <a:gd name="connsiteY31" fmla="*/ 169545 h 501968"/>
                  <a:gd name="connsiteX32" fmla="*/ 371475 w 559118"/>
                  <a:gd name="connsiteY32" fmla="*/ 202883 h 501968"/>
                  <a:gd name="connsiteX33" fmla="*/ 361950 w 559118"/>
                  <a:gd name="connsiteY33" fmla="*/ 212408 h 501968"/>
                  <a:gd name="connsiteX34" fmla="*/ 352425 w 559118"/>
                  <a:gd name="connsiteY34" fmla="*/ 202883 h 501968"/>
                  <a:gd name="connsiteX35" fmla="*/ 338138 w 559118"/>
                  <a:gd name="connsiteY35" fmla="*/ 187643 h 501968"/>
                  <a:gd name="connsiteX36" fmla="*/ 323850 w 559118"/>
                  <a:gd name="connsiteY36" fmla="*/ 202883 h 501968"/>
                  <a:gd name="connsiteX37" fmla="*/ 340995 w 559118"/>
                  <a:gd name="connsiteY37" fmla="*/ 219076 h 501968"/>
                  <a:gd name="connsiteX38" fmla="*/ 371475 w 559118"/>
                  <a:gd name="connsiteY38" fmla="*/ 253366 h 501968"/>
                  <a:gd name="connsiteX39" fmla="*/ 347663 w 559118"/>
                  <a:gd name="connsiteY39" fmla="*/ 286703 h 501968"/>
                  <a:gd name="connsiteX40" fmla="*/ 347663 w 559118"/>
                  <a:gd name="connsiteY40" fmla="*/ 292418 h 501968"/>
                  <a:gd name="connsiteX41" fmla="*/ 338138 w 559118"/>
                  <a:gd name="connsiteY41" fmla="*/ 301943 h 501968"/>
                  <a:gd name="connsiteX42" fmla="*/ 328613 w 559118"/>
                  <a:gd name="connsiteY42" fmla="*/ 292418 h 501968"/>
                  <a:gd name="connsiteX43" fmla="*/ 328613 w 559118"/>
                  <a:gd name="connsiteY43" fmla="*/ 286703 h 501968"/>
                  <a:gd name="connsiteX44" fmla="*/ 304800 w 559118"/>
                  <a:gd name="connsiteY44" fmla="*/ 253366 h 501968"/>
                  <a:gd name="connsiteX45" fmla="*/ 314325 w 559118"/>
                  <a:gd name="connsiteY45" fmla="*/ 243841 h 501968"/>
                  <a:gd name="connsiteX46" fmla="*/ 323850 w 559118"/>
                  <a:gd name="connsiteY46" fmla="*/ 253366 h 501968"/>
                  <a:gd name="connsiteX47" fmla="*/ 338138 w 559118"/>
                  <a:gd name="connsiteY47" fmla="*/ 268606 h 501968"/>
                  <a:gd name="connsiteX48" fmla="*/ 352425 w 559118"/>
                  <a:gd name="connsiteY48" fmla="*/ 253366 h 501968"/>
                  <a:gd name="connsiteX49" fmla="*/ 335280 w 559118"/>
                  <a:gd name="connsiteY49" fmla="*/ 237173 h 501968"/>
                  <a:gd name="connsiteX50" fmla="*/ 304800 w 559118"/>
                  <a:gd name="connsiteY50" fmla="*/ 202883 h 501968"/>
                  <a:gd name="connsiteX51" fmla="*/ 328613 w 559118"/>
                  <a:gd name="connsiteY51" fmla="*/ 169545 h 501968"/>
                  <a:gd name="connsiteX52" fmla="*/ 328613 w 559118"/>
                  <a:gd name="connsiteY52" fmla="*/ 162878 h 501968"/>
                  <a:gd name="connsiteX53" fmla="*/ 338138 w 559118"/>
                  <a:gd name="connsiteY53" fmla="*/ 153353 h 501968"/>
                  <a:gd name="connsiteX54" fmla="*/ 248603 w 559118"/>
                  <a:gd name="connsiteY54" fmla="*/ 108585 h 501968"/>
                  <a:gd name="connsiteX55" fmla="*/ 421958 w 559118"/>
                  <a:gd name="connsiteY55" fmla="*/ 108585 h 501968"/>
                  <a:gd name="connsiteX56" fmla="*/ 431483 w 559118"/>
                  <a:gd name="connsiteY56" fmla="*/ 118110 h 501968"/>
                  <a:gd name="connsiteX57" fmla="*/ 421958 w 559118"/>
                  <a:gd name="connsiteY57" fmla="*/ 127635 h 501968"/>
                  <a:gd name="connsiteX58" fmla="*/ 248603 w 559118"/>
                  <a:gd name="connsiteY58" fmla="*/ 127635 h 501968"/>
                  <a:gd name="connsiteX59" fmla="*/ 239078 w 559118"/>
                  <a:gd name="connsiteY59" fmla="*/ 118110 h 501968"/>
                  <a:gd name="connsiteX60" fmla="*/ 248603 w 559118"/>
                  <a:gd name="connsiteY60" fmla="*/ 108585 h 501968"/>
                  <a:gd name="connsiteX61" fmla="*/ 254318 w 559118"/>
                  <a:gd name="connsiteY61" fmla="*/ 92393 h 501968"/>
                  <a:gd name="connsiteX62" fmla="*/ 220980 w 559118"/>
                  <a:gd name="connsiteY62" fmla="*/ 125730 h 501968"/>
                  <a:gd name="connsiteX63" fmla="*/ 220980 w 559118"/>
                  <a:gd name="connsiteY63" fmla="*/ 156210 h 501968"/>
                  <a:gd name="connsiteX64" fmla="*/ 239078 w 559118"/>
                  <a:gd name="connsiteY64" fmla="*/ 140970 h 501968"/>
                  <a:gd name="connsiteX65" fmla="*/ 252413 w 559118"/>
                  <a:gd name="connsiteY65" fmla="*/ 142875 h 501968"/>
                  <a:gd name="connsiteX66" fmla="*/ 250508 w 559118"/>
                  <a:gd name="connsiteY66" fmla="*/ 156210 h 501968"/>
                  <a:gd name="connsiteX67" fmla="*/ 199073 w 559118"/>
                  <a:gd name="connsiteY67" fmla="*/ 217170 h 501968"/>
                  <a:gd name="connsiteX68" fmla="*/ 208598 w 559118"/>
                  <a:gd name="connsiteY68" fmla="*/ 299085 h 501968"/>
                  <a:gd name="connsiteX69" fmla="*/ 291465 w 559118"/>
                  <a:gd name="connsiteY69" fmla="*/ 306705 h 501968"/>
                  <a:gd name="connsiteX70" fmla="*/ 324803 w 559118"/>
                  <a:gd name="connsiteY70" fmla="*/ 323850 h 501968"/>
                  <a:gd name="connsiteX71" fmla="*/ 381953 w 559118"/>
                  <a:gd name="connsiteY71" fmla="*/ 320993 h 501968"/>
                  <a:gd name="connsiteX72" fmla="*/ 419100 w 559118"/>
                  <a:gd name="connsiteY72" fmla="*/ 320993 h 501968"/>
                  <a:gd name="connsiteX73" fmla="*/ 458153 w 559118"/>
                  <a:gd name="connsiteY73" fmla="*/ 303848 h 501968"/>
                  <a:gd name="connsiteX74" fmla="*/ 458153 w 559118"/>
                  <a:gd name="connsiteY74" fmla="*/ 302895 h 501968"/>
                  <a:gd name="connsiteX75" fmla="*/ 473393 w 559118"/>
                  <a:gd name="connsiteY75" fmla="*/ 216218 h 501968"/>
                  <a:gd name="connsiteX76" fmla="*/ 452438 w 559118"/>
                  <a:gd name="connsiteY76" fmla="*/ 185738 h 501968"/>
                  <a:gd name="connsiteX77" fmla="*/ 450533 w 559118"/>
                  <a:gd name="connsiteY77" fmla="*/ 183832 h 501968"/>
                  <a:gd name="connsiteX78" fmla="*/ 420053 w 559118"/>
                  <a:gd name="connsiteY78" fmla="*/ 157163 h 501968"/>
                  <a:gd name="connsiteX79" fmla="*/ 417195 w 559118"/>
                  <a:gd name="connsiteY79" fmla="*/ 143828 h 501968"/>
                  <a:gd name="connsiteX80" fmla="*/ 430530 w 559118"/>
                  <a:gd name="connsiteY80" fmla="*/ 140970 h 501968"/>
                  <a:gd name="connsiteX81" fmla="*/ 448628 w 559118"/>
                  <a:gd name="connsiteY81" fmla="*/ 155257 h 501968"/>
                  <a:gd name="connsiteX82" fmla="*/ 448628 w 559118"/>
                  <a:gd name="connsiteY82" fmla="*/ 125730 h 501968"/>
                  <a:gd name="connsiteX83" fmla="*/ 415290 w 559118"/>
                  <a:gd name="connsiteY83" fmla="*/ 92393 h 501968"/>
                  <a:gd name="connsiteX84" fmla="*/ 253365 w 559118"/>
                  <a:gd name="connsiteY84" fmla="*/ 72390 h 501968"/>
                  <a:gd name="connsiteX85" fmla="*/ 414338 w 559118"/>
                  <a:gd name="connsiteY85" fmla="*/ 72390 h 501968"/>
                  <a:gd name="connsiteX86" fmla="*/ 466725 w 559118"/>
                  <a:gd name="connsiteY86" fmla="*/ 124778 h 501968"/>
                  <a:gd name="connsiteX87" fmla="*/ 466725 w 559118"/>
                  <a:gd name="connsiteY87" fmla="*/ 173355 h 501968"/>
                  <a:gd name="connsiteX88" fmla="*/ 489585 w 559118"/>
                  <a:gd name="connsiteY88" fmla="*/ 206693 h 501968"/>
                  <a:gd name="connsiteX89" fmla="*/ 487680 w 559118"/>
                  <a:gd name="connsiteY89" fmla="*/ 289560 h 501968"/>
                  <a:gd name="connsiteX90" fmla="*/ 493395 w 559118"/>
                  <a:gd name="connsiteY90" fmla="*/ 287655 h 501968"/>
                  <a:gd name="connsiteX91" fmla="*/ 502920 w 559118"/>
                  <a:gd name="connsiteY91" fmla="*/ 283845 h 501968"/>
                  <a:gd name="connsiteX92" fmla="*/ 556260 w 559118"/>
                  <a:gd name="connsiteY92" fmla="*/ 298133 h 501968"/>
                  <a:gd name="connsiteX93" fmla="*/ 559118 w 559118"/>
                  <a:gd name="connsiteY93" fmla="*/ 312420 h 501968"/>
                  <a:gd name="connsiteX94" fmla="*/ 551498 w 559118"/>
                  <a:gd name="connsiteY94" fmla="*/ 322898 h 501968"/>
                  <a:gd name="connsiteX95" fmla="*/ 397193 w 559118"/>
                  <a:gd name="connsiteY95" fmla="*/ 406718 h 501968"/>
                  <a:gd name="connsiteX96" fmla="*/ 315278 w 559118"/>
                  <a:gd name="connsiteY96" fmla="*/ 424815 h 501968"/>
                  <a:gd name="connsiteX97" fmla="*/ 162878 w 559118"/>
                  <a:gd name="connsiteY97" fmla="*/ 429578 h 501968"/>
                  <a:gd name="connsiteX98" fmla="*/ 162878 w 559118"/>
                  <a:gd name="connsiteY98" fmla="*/ 458153 h 501968"/>
                  <a:gd name="connsiteX99" fmla="*/ 153353 w 559118"/>
                  <a:gd name="connsiteY99" fmla="*/ 467678 h 501968"/>
                  <a:gd name="connsiteX100" fmla="*/ 107633 w 559118"/>
                  <a:gd name="connsiteY100" fmla="*/ 467678 h 501968"/>
                  <a:gd name="connsiteX101" fmla="*/ 107633 w 559118"/>
                  <a:gd name="connsiteY101" fmla="*/ 492443 h 501968"/>
                  <a:gd name="connsiteX102" fmla="*/ 98108 w 559118"/>
                  <a:gd name="connsiteY102" fmla="*/ 501968 h 501968"/>
                  <a:gd name="connsiteX103" fmla="*/ 9525 w 559118"/>
                  <a:gd name="connsiteY103" fmla="*/ 501968 h 501968"/>
                  <a:gd name="connsiteX104" fmla="*/ 0 w 559118"/>
                  <a:gd name="connsiteY104" fmla="*/ 492443 h 501968"/>
                  <a:gd name="connsiteX105" fmla="*/ 9525 w 559118"/>
                  <a:gd name="connsiteY105" fmla="*/ 482918 h 501968"/>
                  <a:gd name="connsiteX106" fmla="*/ 88583 w 559118"/>
                  <a:gd name="connsiteY106" fmla="*/ 482918 h 501968"/>
                  <a:gd name="connsiteX107" fmla="*/ 88583 w 559118"/>
                  <a:gd name="connsiteY107" fmla="*/ 270510 h 501968"/>
                  <a:gd name="connsiteX108" fmla="*/ 9525 w 559118"/>
                  <a:gd name="connsiteY108" fmla="*/ 270510 h 501968"/>
                  <a:gd name="connsiteX109" fmla="*/ 0 w 559118"/>
                  <a:gd name="connsiteY109" fmla="*/ 260985 h 501968"/>
                  <a:gd name="connsiteX110" fmla="*/ 9525 w 559118"/>
                  <a:gd name="connsiteY110" fmla="*/ 251460 h 501968"/>
                  <a:gd name="connsiteX111" fmla="*/ 97155 w 559118"/>
                  <a:gd name="connsiteY111" fmla="*/ 251460 h 501968"/>
                  <a:gd name="connsiteX112" fmla="*/ 106680 w 559118"/>
                  <a:gd name="connsiteY112" fmla="*/ 260985 h 501968"/>
                  <a:gd name="connsiteX113" fmla="*/ 106680 w 559118"/>
                  <a:gd name="connsiteY113" fmla="*/ 295275 h 501968"/>
                  <a:gd name="connsiteX114" fmla="*/ 152400 w 559118"/>
                  <a:gd name="connsiteY114" fmla="*/ 295275 h 501968"/>
                  <a:gd name="connsiteX115" fmla="*/ 161925 w 559118"/>
                  <a:gd name="connsiteY115" fmla="*/ 304800 h 501968"/>
                  <a:gd name="connsiteX116" fmla="*/ 161925 w 559118"/>
                  <a:gd name="connsiteY116" fmla="*/ 315277 h 501968"/>
                  <a:gd name="connsiteX117" fmla="*/ 186690 w 559118"/>
                  <a:gd name="connsiteY117" fmla="*/ 303848 h 501968"/>
                  <a:gd name="connsiteX118" fmla="*/ 180975 w 559118"/>
                  <a:gd name="connsiteY118" fmla="*/ 208598 h 501968"/>
                  <a:gd name="connsiteX119" fmla="*/ 200978 w 559118"/>
                  <a:gd name="connsiteY119" fmla="*/ 176213 h 501968"/>
                  <a:gd name="connsiteX120" fmla="*/ 200978 w 559118"/>
                  <a:gd name="connsiteY120" fmla="*/ 124778 h 501968"/>
                  <a:gd name="connsiteX121" fmla="*/ 253365 w 559118"/>
                  <a:gd name="connsiteY121" fmla="*/ 72390 h 501968"/>
                  <a:gd name="connsiteX122" fmla="*/ 316231 w 559118"/>
                  <a:gd name="connsiteY122" fmla="*/ 19050 h 501968"/>
                  <a:gd name="connsiteX123" fmla="*/ 301943 w 559118"/>
                  <a:gd name="connsiteY123" fmla="*/ 33338 h 501968"/>
                  <a:gd name="connsiteX124" fmla="*/ 316231 w 559118"/>
                  <a:gd name="connsiteY124" fmla="*/ 47625 h 501968"/>
                  <a:gd name="connsiteX125" fmla="*/ 330518 w 559118"/>
                  <a:gd name="connsiteY125" fmla="*/ 33338 h 501968"/>
                  <a:gd name="connsiteX126" fmla="*/ 316231 w 559118"/>
                  <a:gd name="connsiteY126" fmla="*/ 19050 h 501968"/>
                  <a:gd name="connsiteX127" fmla="*/ 352425 w 559118"/>
                  <a:gd name="connsiteY127" fmla="*/ 0 h 501968"/>
                  <a:gd name="connsiteX128" fmla="*/ 388620 w 559118"/>
                  <a:gd name="connsiteY128" fmla="*/ 33338 h 501968"/>
                  <a:gd name="connsiteX129" fmla="*/ 352425 w 559118"/>
                  <a:gd name="connsiteY129" fmla="*/ 66675 h 501968"/>
                  <a:gd name="connsiteX130" fmla="*/ 342900 w 559118"/>
                  <a:gd name="connsiteY130" fmla="*/ 57150 h 501968"/>
                  <a:gd name="connsiteX131" fmla="*/ 352425 w 559118"/>
                  <a:gd name="connsiteY131" fmla="*/ 47625 h 501968"/>
                  <a:gd name="connsiteX132" fmla="*/ 369570 w 559118"/>
                  <a:gd name="connsiteY132" fmla="*/ 33338 h 501968"/>
                  <a:gd name="connsiteX133" fmla="*/ 352425 w 559118"/>
                  <a:gd name="connsiteY133" fmla="*/ 19050 h 501968"/>
                  <a:gd name="connsiteX134" fmla="*/ 342900 w 559118"/>
                  <a:gd name="connsiteY134" fmla="*/ 9525 h 501968"/>
                  <a:gd name="connsiteX135" fmla="*/ 352425 w 559118"/>
                  <a:gd name="connsiteY135" fmla="*/ 0 h 501968"/>
                  <a:gd name="connsiteX136" fmla="*/ 316231 w 559118"/>
                  <a:gd name="connsiteY136" fmla="*/ 0 h 501968"/>
                  <a:gd name="connsiteX137" fmla="*/ 349568 w 559118"/>
                  <a:gd name="connsiteY137" fmla="*/ 33338 h 501968"/>
                  <a:gd name="connsiteX138" fmla="*/ 316231 w 559118"/>
                  <a:gd name="connsiteY138" fmla="*/ 66675 h 501968"/>
                  <a:gd name="connsiteX139" fmla="*/ 282893 w 559118"/>
                  <a:gd name="connsiteY139" fmla="*/ 33338 h 501968"/>
                  <a:gd name="connsiteX140" fmla="*/ 316231 w 559118"/>
                  <a:gd name="connsiteY140" fmla="*/ 0 h 50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59118" h="501968">
                    <a:moveTo>
                      <a:pt x="107633" y="315277"/>
                    </a:moveTo>
                    <a:lnTo>
                      <a:pt x="107633" y="448628"/>
                    </a:lnTo>
                    <a:lnTo>
                      <a:pt x="143828" y="448628"/>
                    </a:lnTo>
                    <a:lnTo>
                      <a:pt x="143828" y="315277"/>
                    </a:lnTo>
                    <a:close/>
                    <a:moveTo>
                      <a:pt x="525304" y="301229"/>
                    </a:moveTo>
                    <a:cubicBezTo>
                      <a:pt x="520304" y="300276"/>
                      <a:pt x="513874" y="300514"/>
                      <a:pt x="505778" y="302895"/>
                    </a:cubicBezTo>
                    <a:cubicBezTo>
                      <a:pt x="503873" y="303848"/>
                      <a:pt x="501968" y="304800"/>
                      <a:pt x="499110" y="305752"/>
                    </a:cubicBezTo>
                    <a:lnTo>
                      <a:pt x="432435" y="335280"/>
                    </a:lnTo>
                    <a:cubicBezTo>
                      <a:pt x="434340" y="338138"/>
                      <a:pt x="435293" y="342900"/>
                      <a:pt x="434340" y="346710"/>
                    </a:cubicBezTo>
                    <a:cubicBezTo>
                      <a:pt x="434340" y="351473"/>
                      <a:pt x="431483" y="355283"/>
                      <a:pt x="427673" y="358140"/>
                    </a:cubicBezTo>
                    <a:lnTo>
                      <a:pt x="408623" y="370523"/>
                    </a:lnTo>
                    <a:cubicBezTo>
                      <a:pt x="386715" y="385763"/>
                      <a:pt x="360998" y="393383"/>
                      <a:pt x="334328" y="393383"/>
                    </a:cubicBezTo>
                    <a:lnTo>
                      <a:pt x="308610" y="393383"/>
                    </a:lnTo>
                    <a:cubicBezTo>
                      <a:pt x="302895" y="393383"/>
                      <a:pt x="299085" y="389573"/>
                      <a:pt x="299085" y="383858"/>
                    </a:cubicBezTo>
                    <a:cubicBezTo>
                      <a:pt x="299085" y="378143"/>
                      <a:pt x="302895" y="374333"/>
                      <a:pt x="308610" y="374333"/>
                    </a:cubicBezTo>
                    <a:lnTo>
                      <a:pt x="334328" y="374333"/>
                    </a:lnTo>
                    <a:cubicBezTo>
                      <a:pt x="358140" y="374333"/>
                      <a:pt x="380048" y="367665"/>
                      <a:pt x="398145" y="355283"/>
                    </a:cubicBezTo>
                    <a:lnTo>
                      <a:pt x="415290" y="343853"/>
                    </a:lnTo>
                    <a:cubicBezTo>
                      <a:pt x="414338" y="341948"/>
                      <a:pt x="412433" y="340995"/>
                      <a:pt x="409575" y="339090"/>
                    </a:cubicBezTo>
                    <a:cubicBezTo>
                      <a:pt x="403860" y="335280"/>
                      <a:pt x="395288" y="335280"/>
                      <a:pt x="388620" y="339090"/>
                    </a:cubicBezTo>
                    <a:cubicBezTo>
                      <a:pt x="349568" y="358140"/>
                      <a:pt x="315278" y="342900"/>
                      <a:pt x="314325" y="341948"/>
                    </a:cubicBezTo>
                    <a:cubicBezTo>
                      <a:pt x="314325" y="340995"/>
                      <a:pt x="313373" y="340995"/>
                      <a:pt x="313373" y="340995"/>
                    </a:cubicBezTo>
                    <a:cubicBezTo>
                      <a:pt x="302895" y="334327"/>
                      <a:pt x="292418" y="328613"/>
                      <a:pt x="282893" y="324802"/>
                    </a:cubicBezTo>
                    <a:cubicBezTo>
                      <a:pt x="243840" y="308610"/>
                      <a:pt x="198120" y="314325"/>
                      <a:pt x="162878" y="339090"/>
                    </a:cubicBezTo>
                    <a:lnTo>
                      <a:pt x="162878" y="410528"/>
                    </a:lnTo>
                    <a:cubicBezTo>
                      <a:pt x="182880" y="406718"/>
                      <a:pt x="235268" y="401003"/>
                      <a:pt x="316230" y="405765"/>
                    </a:cubicBezTo>
                    <a:cubicBezTo>
                      <a:pt x="340043" y="407670"/>
                      <a:pt x="364808" y="401955"/>
                      <a:pt x="387668" y="389573"/>
                    </a:cubicBezTo>
                    <a:lnTo>
                      <a:pt x="536258" y="306705"/>
                    </a:lnTo>
                    <a:cubicBezTo>
                      <a:pt x="533877" y="304324"/>
                      <a:pt x="530305" y="302181"/>
                      <a:pt x="525304" y="301229"/>
                    </a:cubicBezTo>
                    <a:close/>
                    <a:moveTo>
                      <a:pt x="338138" y="153353"/>
                    </a:moveTo>
                    <a:cubicBezTo>
                      <a:pt x="343852" y="153353"/>
                      <a:pt x="347663" y="157163"/>
                      <a:pt x="347663" y="162878"/>
                    </a:cubicBezTo>
                    <a:lnTo>
                      <a:pt x="347663" y="169545"/>
                    </a:lnTo>
                    <a:cubicBezTo>
                      <a:pt x="360998" y="174308"/>
                      <a:pt x="371475" y="187643"/>
                      <a:pt x="371475" y="202883"/>
                    </a:cubicBezTo>
                    <a:cubicBezTo>
                      <a:pt x="371475" y="208598"/>
                      <a:pt x="367665" y="212408"/>
                      <a:pt x="361950" y="212408"/>
                    </a:cubicBezTo>
                    <a:cubicBezTo>
                      <a:pt x="356235" y="212408"/>
                      <a:pt x="352425" y="208598"/>
                      <a:pt x="352425" y="202883"/>
                    </a:cubicBezTo>
                    <a:cubicBezTo>
                      <a:pt x="352425" y="194310"/>
                      <a:pt x="345757" y="187643"/>
                      <a:pt x="338138" y="187643"/>
                    </a:cubicBezTo>
                    <a:cubicBezTo>
                      <a:pt x="329565" y="187643"/>
                      <a:pt x="323850" y="194310"/>
                      <a:pt x="323850" y="202883"/>
                    </a:cubicBezTo>
                    <a:cubicBezTo>
                      <a:pt x="323850" y="207645"/>
                      <a:pt x="325755" y="213360"/>
                      <a:pt x="340995" y="219076"/>
                    </a:cubicBezTo>
                    <a:cubicBezTo>
                      <a:pt x="349568" y="221933"/>
                      <a:pt x="371475" y="229553"/>
                      <a:pt x="371475" y="253366"/>
                    </a:cubicBezTo>
                    <a:cubicBezTo>
                      <a:pt x="371475" y="269558"/>
                      <a:pt x="360998" y="281941"/>
                      <a:pt x="347663" y="286703"/>
                    </a:cubicBezTo>
                    <a:lnTo>
                      <a:pt x="347663" y="292418"/>
                    </a:lnTo>
                    <a:cubicBezTo>
                      <a:pt x="347663" y="298133"/>
                      <a:pt x="343852" y="301943"/>
                      <a:pt x="338138" y="301943"/>
                    </a:cubicBezTo>
                    <a:cubicBezTo>
                      <a:pt x="332423" y="301943"/>
                      <a:pt x="328613" y="298133"/>
                      <a:pt x="328613" y="292418"/>
                    </a:cubicBezTo>
                    <a:lnTo>
                      <a:pt x="328613" y="286703"/>
                    </a:lnTo>
                    <a:cubicBezTo>
                      <a:pt x="315277" y="281941"/>
                      <a:pt x="304800" y="268606"/>
                      <a:pt x="304800" y="253366"/>
                    </a:cubicBezTo>
                    <a:cubicBezTo>
                      <a:pt x="304800" y="247651"/>
                      <a:pt x="308610" y="243841"/>
                      <a:pt x="314325" y="243841"/>
                    </a:cubicBezTo>
                    <a:cubicBezTo>
                      <a:pt x="320040" y="243841"/>
                      <a:pt x="323850" y="247651"/>
                      <a:pt x="323850" y="253366"/>
                    </a:cubicBezTo>
                    <a:cubicBezTo>
                      <a:pt x="323850" y="261938"/>
                      <a:pt x="330518" y="268606"/>
                      <a:pt x="338138" y="268606"/>
                    </a:cubicBezTo>
                    <a:cubicBezTo>
                      <a:pt x="345757" y="268606"/>
                      <a:pt x="352425" y="261938"/>
                      <a:pt x="352425" y="253366"/>
                    </a:cubicBezTo>
                    <a:cubicBezTo>
                      <a:pt x="352425" y="246698"/>
                      <a:pt x="349568" y="241935"/>
                      <a:pt x="335280" y="237173"/>
                    </a:cubicBezTo>
                    <a:cubicBezTo>
                      <a:pt x="315277" y="229553"/>
                      <a:pt x="304800" y="218123"/>
                      <a:pt x="304800" y="202883"/>
                    </a:cubicBezTo>
                    <a:cubicBezTo>
                      <a:pt x="304800" y="187643"/>
                      <a:pt x="314325" y="174308"/>
                      <a:pt x="328613" y="169545"/>
                    </a:cubicBezTo>
                    <a:lnTo>
                      <a:pt x="328613" y="162878"/>
                    </a:lnTo>
                    <a:cubicBezTo>
                      <a:pt x="328613" y="157163"/>
                      <a:pt x="332423" y="153353"/>
                      <a:pt x="338138" y="153353"/>
                    </a:cubicBezTo>
                    <a:close/>
                    <a:moveTo>
                      <a:pt x="248603" y="108585"/>
                    </a:moveTo>
                    <a:lnTo>
                      <a:pt x="421958" y="108585"/>
                    </a:lnTo>
                    <a:cubicBezTo>
                      <a:pt x="427673" y="108585"/>
                      <a:pt x="431483" y="112395"/>
                      <a:pt x="431483" y="118110"/>
                    </a:cubicBezTo>
                    <a:cubicBezTo>
                      <a:pt x="431483" y="122873"/>
                      <a:pt x="426720" y="127635"/>
                      <a:pt x="421958" y="127635"/>
                    </a:cubicBezTo>
                    <a:lnTo>
                      <a:pt x="248603" y="127635"/>
                    </a:lnTo>
                    <a:cubicBezTo>
                      <a:pt x="242888" y="127635"/>
                      <a:pt x="239078" y="123825"/>
                      <a:pt x="239078" y="118110"/>
                    </a:cubicBezTo>
                    <a:cubicBezTo>
                      <a:pt x="239078" y="112395"/>
                      <a:pt x="242888" y="108585"/>
                      <a:pt x="248603" y="108585"/>
                    </a:cubicBezTo>
                    <a:close/>
                    <a:moveTo>
                      <a:pt x="254318" y="92393"/>
                    </a:moveTo>
                    <a:cubicBezTo>
                      <a:pt x="236220" y="92393"/>
                      <a:pt x="220980" y="107633"/>
                      <a:pt x="220980" y="125730"/>
                    </a:cubicBezTo>
                    <a:lnTo>
                      <a:pt x="220980" y="156210"/>
                    </a:lnTo>
                    <a:cubicBezTo>
                      <a:pt x="226695" y="150495"/>
                      <a:pt x="232410" y="145733"/>
                      <a:pt x="239078" y="140970"/>
                    </a:cubicBezTo>
                    <a:cubicBezTo>
                      <a:pt x="242888" y="138113"/>
                      <a:pt x="249555" y="139065"/>
                      <a:pt x="252413" y="142875"/>
                    </a:cubicBezTo>
                    <a:cubicBezTo>
                      <a:pt x="255270" y="146685"/>
                      <a:pt x="254318" y="153353"/>
                      <a:pt x="250508" y="156210"/>
                    </a:cubicBezTo>
                    <a:cubicBezTo>
                      <a:pt x="227648" y="172403"/>
                      <a:pt x="210503" y="193357"/>
                      <a:pt x="199073" y="217170"/>
                    </a:cubicBezTo>
                    <a:cubicBezTo>
                      <a:pt x="184785" y="247650"/>
                      <a:pt x="192405" y="280988"/>
                      <a:pt x="208598" y="299085"/>
                    </a:cubicBezTo>
                    <a:cubicBezTo>
                      <a:pt x="236220" y="293370"/>
                      <a:pt x="265748" y="296228"/>
                      <a:pt x="291465" y="306705"/>
                    </a:cubicBezTo>
                    <a:cubicBezTo>
                      <a:pt x="301943" y="311468"/>
                      <a:pt x="313373" y="316230"/>
                      <a:pt x="324803" y="323850"/>
                    </a:cubicBezTo>
                    <a:cubicBezTo>
                      <a:pt x="328613" y="324802"/>
                      <a:pt x="353378" y="334327"/>
                      <a:pt x="381953" y="320993"/>
                    </a:cubicBezTo>
                    <a:cubicBezTo>
                      <a:pt x="394335" y="315277"/>
                      <a:pt x="407670" y="315277"/>
                      <a:pt x="419100" y="320993"/>
                    </a:cubicBezTo>
                    <a:lnTo>
                      <a:pt x="458153" y="303848"/>
                    </a:lnTo>
                    <a:cubicBezTo>
                      <a:pt x="458153" y="302895"/>
                      <a:pt x="458153" y="302895"/>
                      <a:pt x="458153" y="302895"/>
                    </a:cubicBezTo>
                    <a:cubicBezTo>
                      <a:pt x="476250" y="281940"/>
                      <a:pt x="488633" y="245745"/>
                      <a:pt x="473393" y="216218"/>
                    </a:cubicBezTo>
                    <a:cubicBezTo>
                      <a:pt x="467678" y="205740"/>
                      <a:pt x="461010" y="195263"/>
                      <a:pt x="452438" y="185738"/>
                    </a:cubicBezTo>
                    <a:cubicBezTo>
                      <a:pt x="451485" y="185738"/>
                      <a:pt x="451485" y="184785"/>
                      <a:pt x="450533" y="183832"/>
                    </a:cubicBezTo>
                    <a:cubicBezTo>
                      <a:pt x="441960" y="174307"/>
                      <a:pt x="431483" y="164782"/>
                      <a:pt x="420053" y="157163"/>
                    </a:cubicBezTo>
                    <a:cubicBezTo>
                      <a:pt x="415290" y="154305"/>
                      <a:pt x="414338" y="148590"/>
                      <a:pt x="417195" y="143828"/>
                    </a:cubicBezTo>
                    <a:cubicBezTo>
                      <a:pt x="420053" y="139065"/>
                      <a:pt x="425768" y="138113"/>
                      <a:pt x="430530" y="140970"/>
                    </a:cubicBezTo>
                    <a:cubicBezTo>
                      <a:pt x="437198" y="145733"/>
                      <a:pt x="442913" y="150495"/>
                      <a:pt x="448628" y="155257"/>
                    </a:cubicBezTo>
                    <a:lnTo>
                      <a:pt x="448628" y="125730"/>
                    </a:lnTo>
                    <a:cubicBezTo>
                      <a:pt x="448628" y="107633"/>
                      <a:pt x="433388" y="92393"/>
                      <a:pt x="415290" y="92393"/>
                    </a:cubicBezTo>
                    <a:close/>
                    <a:moveTo>
                      <a:pt x="253365" y="72390"/>
                    </a:moveTo>
                    <a:lnTo>
                      <a:pt x="414338" y="72390"/>
                    </a:lnTo>
                    <a:cubicBezTo>
                      <a:pt x="443865" y="72390"/>
                      <a:pt x="466725" y="96203"/>
                      <a:pt x="466725" y="124778"/>
                    </a:cubicBezTo>
                    <a:lnTo>
                      <a:pt x="466725" y="173355"/>
                    </a:lnTo>
                    <a:cubicBezTo>
                      <a:pt x="476250" y="183832"/>
                      <a:pt x="483870" y="195263"/>
                      <a:pt x="489585" y="206693"/>
                    </a:cubicBezTo>
                    <a:cubicBezTo>
                      <a:pt x="502920" y="233363"/>
                      <a:pt x="499110" y="264795"/>
                      <a:pt x="487680" y="289560"/>
                    </a:cubicBezTo>
                    <a:lnTo>
                      <a:pt x="493395" y="287655"/>
                    </a:lnTo>
                    <a:cubicBezTo>
                      <a:pt x="496253" y="285750"/>
                      <a:pt x="499110" y="284798"/>
                      <a:pt x="502920" y="283845"/>
                    </a:cubicBezTo>
                    <a:cubicBezTo>
                      <a:pt x="535305" y="275273"/>
                      <a:pt x="550545" y="290513"/>
                      <a:pt x="556260" y="298133"/>
                    </a:cubicBezTo>
                    <a:cubicBezTo>
                      <a:pt x="559118" y="301943"/>
                      <a:pt x="559118" y="306705"/>
                      <a:pt x="559118" y="312420"/>
                    </a:cubicBezTo>
                    <a:cubicBezTo>
                      <a:pt x="558165" y="317183"/>
                      <a:pt x="555308" y="320993"/>
                      <a:pt x="551498" y="322898"/>
                    </a:cubicBezTo>
                    <a:lnTo>
                      <a:pt x="397193" y="406718"/>
                    </a:lnTo>
                    <a:cubicBezTo>
                      <a:pt x="371475" y="420053"/>
                      <a:pt x="342900" y="426720"/>
                      <a:pt x="315278" y="424815"/>
                    </a:cubicBezTo>
                    <a:cubicBezTo>
                      <a:pt x="231458" y="420053"/>
                      <a:pt x="178118" y="426720"/>
                      <a:pt x="162878" y="429578"/>
                    </a:cubicBezTo>
                    <a:lnTo>
                      <a:pt x="162878" y="458153"/>
                    </a:lnTo>
                    <a:cubicBezTo>
                      <a:pt x="162878" y="463868"/>
                      <a:pt x="159068" y="467678"/>
                      <a:pt x="153353" y="467678"/>
                    </a:cubicBezTo>
                    <a:lnTo>
                      <a:pt x="107633" y="467678"/>
                    </a:lnTo>
                    <a:lnTo>
                      <a:pt x="107633" y="492443"/>
                    </a:lnTo>
                    <a:cubicBezTo>
                      <a:pt x="107633" y="498158"/>
                      <a:pt x="103823" y="501968"/>
                      <a:pt x="98108" y="501968"/>
                    </a:cubicBezTo>
                    <a:lnTo>
                      <a:pt x="9525" y="501968"/>
                    </a:lnTo>
                    <a:cubicBezTo>
                      <a:pt x="3810" y="501968"/>
                      <a:pt x="0" y="498158"/>
                      <a:pt x="0" y="492443"/>
                    </a:cubicBezTo>
                    <a:cubicBezTo>
                      <a:pt x="0" y="486728"/>
                      <a:pt x="3810" y="482918"/>
                      <a:pt x="9525" y="482918"/>
                    </a:cubicBezTo>
                    <a:lnTo>
                      <a:pt x="88583" y="482918"/>
                    </a:lnTo>
                    <a:lnTo>
                      <a:pt x="88583" y="270510"/>
                    </a:lnTo>
                    <a:lnTo>
                      <a:pt x="9525" y="270510"/>
                    </a:lnTo>
                    <a:cubicBezTo>
                      <a:pt x="3810" y="270510"/>
                      <a:pt x="0" y="266700"/>
                      <a:pt x="0" y="260985"/>
                    </a:cubicBezTo>
                    <a:cubicBezTo>
                      <a:pt x="0" y="255270"/>
                      <a:pt x="3810" y="251460"/>
                      <a:pt x="9525" y="251460"/>
                    </a:cubicBezTo>
                    <a:lnTo>
                      <a:pt x="97155" y="251460"/>
                    </a:lnTo>
                    <a:cubicBezTo>
                      <a:pt x="102870" y="251460"/>
                      <a:pt x="106680" y="255270"/>
                      <a:pt x="106680" y="260985"/>
                    </a:cubicBezTo>
                    <a:lnTo>
                      <a:pt x="106680" y="295275"/>
                    </a:lnTo>
                    <a:lnTo>
                      <a:pt x="152400" y="295275"/>
                    </a:lnTo>
                    <a:cubicBezTo>
                      <a:pt x="158115" y="295275"/>
                      <a:pt x="161925" y="299085"/>
                      <a:pt x="161925" y="304800"/>
                    </a:cubicBezTo>
                    <a:lnTo>
                      <a:pt x="161925" y="315277"/>
                    </a:lnTo>
                    <a:cubicBezTo>
                      <a:pt x="169545" y="310515"/>
                      <a:pt x="178118" y="306705"/>
                      <a:pt x="186690" y="303848"/>
                    </a:cubicBezTo>
                    <a:cubicBezTo>
                      <a:pt x="168593" y="277178"/>
                      <a:pt x="165735" y="239078"/>
                      <a:pt x="180975" y="208598"/>
                    </a:cubicBezTo>
                    <a:cubicBezTo>
                      <a:pt x="186690" y="197168"/>
                      <a:pt x="193358" y="185738"/>
                      <a:pt x="200978" y="176213"/>
                    </a:cubicBezTo>
                    <a:lnTo>
                      <a:pt x="200978" y="124778"/>
                    </a:lnTo>
                    <a:cubicBezTo>
                      <a:pt x="200978" y="96203"/>
                      <a:pt x="224790" y="72390"/>
                      <a:pt x="253365" y="72390"/>
                    </a:cubicBezTo>
                    <a:close/>
                    <a:moveTo>
                      <a:pt x="316231" y="19050"/>
                    </a:moveTo>
                    <a:cubicBezTo>
                      <a:pt x="308611" y="19050"/>
                      <a:pt x="301943" y="25718"/>
                      <a:pt x="301943" y="33338"/>
                    </a:cubicBezTo>
                    <a:cubicBezTo>
                      <a:pt x="301943" y="40958"/>
                      <a:pt x="308611" y="47625"/>
                      <a:pt x="316231" y="47625"/>
                    </a:cubicBezTo>
                    <a:cubicBezTo>
                      <a:pt x="323850" y="47625"/>
                      <a:pt x="330518" y="40958"/>
                      <a:pt x="330518" y="33338"/>
                    </a:cubicBezTo>
                    <a:cubicBezTo>
                      <a:pt x="330518" y="25718"/>
                      <a:pt x="323850" y="19050"/>
                      <a:pt x="316231" y="19050"/>
                    </a:cubicBezTo>
                    <a:close/>
                    <a:moveTo>
                      <a:pt x="352425" y="0"/>
                    </a:moveTo>
                    <a:cubicBezTo>
                      <a:pt x="372427" y="0"/>
                      <a:pt x="388620" y="15240"/>
                      <a:pt x="388620" y="33338"/>
                    </a:cubicBezTo>
                    <a:cubicBezTo>
                      <a:pt x="388620" y="51435"/>
                      <a:pt x="372427" y="66675"/>
                      <a:pt x="352425" y="66675"/>
                    </a:cubicBezTo>
                    <a:cubicBezTo>
                      <a:pt x="346710" y="66675"/>
                      <a:pt x="342900" y="62865"/>
                      <a:pt x="342900" y="57150"/>
                    </a:cubicBezTo>
                    <a:cubicBezTo>
                      <a:pt x="342900" y="51435"/>
                      <a:pt x="346710" y="47625"/>
                      <a:pt x="352425" y="47625"/>
                    </a:cubicBezTo>
                    <a:cubicBezTo>
                      <a:pt x="361950" y="47625"/>
                      <a:pt x="369570" y="40958"/>
                      <a:pt x="369570" y="33338"/>
                    </a:cubicBezTo>
                    <a:cubicBezTo>
                      <a:pt x="369570" y="25718"/>
                      <a:pt x="361950" y="19050"/>
                      <a:pt x="352425" y="19050"/>
                    </a:cubicBezTo>
                    <a:cubicBezTo>
                      <a:pt x="346710" y="19050"/>
                      <a:pt x="342900" y="15240"/>
                      <a:pt x="342900" y="9525"/>
                    </a:cubicBezTo>
                    <a:cubicBezTo>
                      <a:pt x="342900" y="3810"/>
                      <a:pt x="346710" y="0"/>
                      <a:pt x="352425" y="0"/>
                    </a:cubicBezTo>
                    <a:close/>
                    <a:moveTo>
                      <a:pt x="316231" y="0"/>
                    </a:moveTo>
                    <a:cubicBezTo>
                      <a:pt x="334328" y="0"/>
                      <a:pt x="349568" y="15240"/>
                      <a:pt x="349568" y="33338"/>
                    </a:cubicBezTo>
                    <a:cubicBezTo>
                      <a:pt x="349568" y="51435"/>
                      <a:pt x="334328" y="66675"/>
                      <a:pt x="316231" y="66675"/>
                    </a:cubicBezTo>
                    <a:cubicBezTo>
                      <a:pt x="298133" y="66675"/>
                      <a:pt x="282893" y="51435"/>
                      <a:pt x="282893" y="33338"/>
                    </a:cubicBezTo>
                    <a:cubicBezTo>
                      <a:pt x="282893" y="15240"/>
                      <a:pt x="298133" y="0"/>
                      <a:pt x="31623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cxnSp>
            <p:nvCxnSpPr>
              <p:cNvPr id="108" name="Gerader Verbinder 107">
                <a:extLst>
                  <a:ext uri="{FF2B5EF4-FFF2-40B4-BE49-F238E27FC236}">
                    <a16:creationId xmlns:a16="http://schemas.microsoft.com/office/drawing/2014/main" id="{3F3148C3-559C-1675-6CC9-CF41120C1D55}"/>
                  </a:ext>
                </a:extLst>
              </p:cNvPr>
              <p:cNvCxnSpPr/>
              <p:nvPr/>
            </p:nvCxnSpPr>
            <p:spPr bwMode="gray">
              <a:xfrm>
                <a:off x="4238734" y="4253196"/>
                <a:ext cx="720000" cy="0"/>
              </a:xfrm>
              <a:prstGeom prst="line">
                <a:avLst/>
              </a:prstGeom>
              <a:ln w="12700">
                <a:solidFill>
                  <a:schemeClr val="bg1">
                    <a:lumMod val="6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Textfeld 109">
                <a:extLst>
                  <a:ext uri="{FF2B5EF4-FFF2-40B4-BE49-F238E27FC236}">
                    <a16:creationId xmlns:a16="http://schemas.microsoft.com/office/drawing/2014/main" id="{91D6419C-4883-9768-695A-21542B85B283}"/>
                  </a:ext>
                </a:extLst>
              </p:cNvPr>
              <p:cNvSpPr txBox="1"/>
              <p:nvPr/>
            </p:nvSpPr>
            <p:spPr bwMode="gray">
              <a:xfrm>
                <a:off x="4320045" y="3969290"/>
                <a:ext cx="557377" cy="283906"/>
              </a:xfrm>
              <a:prstGeom prst="rect">
                <a:avLst/>
              </a:prstGeom>
              <a:noFill/>
            </p:spPr>
            <p:txBody>
              <a:bodyPr wrap="none" lIns="72000" tIns="72000" rIns="72000" bIns="72000" anchor="b" anchorCtr="0">
                <a:spAutoFit/>
              </a:bodyPr>
              <a:lstStyle/>
              <a:p>
                <a:pPr algn="ctr">
                  <a:lnSpc>
                    <a:spcPct val="90000"/>
                  </a:lnSpc>
                </a:pPr>
                <a:r>
                  <a:rPr lang="de-DE" sz="1000" dirty="0">
                    <a:solidFill>
                      <a:schemeClr val="bg1">
                        <a:lumMod val="65000"/>
                      </a:schemeClr>
                    </a:solidFill>
                  </a:rPr>
                  <a:t>Zahlung</a:t>
                </a:r>
              </a:p>
            </p:txBody>
          </p:sp>
        </p:grpSp>
        <p:grpSp>
          <p:nvGrpSpPr>
            <p:cNvPr id="34" name="Gruppieren 33">
              <a:extLst>
                <a:ext uri="{FF2B5EF4-FFF2-40B4-BE49-F238E27FC236}">
                  <a16:creationId xmlns:a16="http://schemas.microsoft.com/office/drawing/2014/main" id="{82A0F5B7-A737-5168-A048-239AA832B096}"/>
                </a:ext>
              </a:extLst>
            </p:cNvPr>
            <p:cNvGrpSpPr>
              <a:grpSpLocks noChangeAspect="1"/>
            </p:cNvGrpSpPr>
            <p:nvPr/>
          </p:nvGrpSpPr>
          <p:grpSpPr bwMode="gray">
            <a:xfrm>
              <a:off x="2134509" y="4429301"/>
              <a:ext cx="1112691" cy="1381099"/>
              <a:chOff x="2134509" y="4429301"/>
              <a:chExt cx="1112691" cy="1381099"/>
            </a:xfrm>
          </p:grpSpPr>
          <p:sp>
            <p:nvSpPr>
              <p:cNvPr id="111" name="Textfeld 110">
                <a:extLst>
                  <a:ext uri="{FF2B5EF4-FFF2-40B4-BE49-F238E27FC236}">
                    <a16:creationId xmlns:a16="http://schemas.microsoft.com/office/drawing/2014/main" id="{27A29F57-8610-9863-F472-C4DE1C0A4CD6}"/>
                  </a:ext>
                </a:extLst>
              </p:cNvPr>
              <p:cNvSpPr txBox="1"/>
              <p:nvPr/>
            </p:nvSpPr>
            <p:spPr bwMode="gray">
              <a:xfrm>
                <a:off x="2134509" y="5270400"/>
                <a:ext cx="986982" cy="540000"/>
              </a:xfrm>
              <a:prstGeom prst="rect">
                <a:avLst/>
              </a:prstGeom>
              <a:noFill/>
            </p:spPr>
            <p:txBody>
              <a:bodyPr wrap="none" lIns="0" tIns="0" rIns="0" bIns="0" anchor="t" anchorCtr="0">
                <a:noAutofit/>
              </a:bodyPr>
              <a:lstStyle/>
              <a:p>
                <a:pPr algn="ctr">
                  <a:lnSpc>
                    <a:spcPct val="90000"/>
                  </a:lnSpc>
                </a:pPr>
                <a:r>
                  <a:rPr lang="de-DE" sz="1000" dirty="0">
                    <a:solidFill>
                      <a:schemeClr val="bg1">
                        <a:lumMod val="65000"/>
                      </a:schemeClr>
                    </a:solidFill>
                  </a:rPr>
                  <a:t>Gewisser </a:t>
                </a:r>
                <a:br>
                  <a:rPr lang="de-DE" sz="1000" dirty="0">
                    <a:solidFill>
                      <a:schemeClr val="bg1">
                        <a:lumMod val="65000"/>
                      </a:schemeClr>
                    </a:solidFill>
                  </a:rPr>
                </a:br>
                <a:r>
                  <a:rPr lang="de-DE" sz="1000" dirty="0">
                    <a:solidFill>
                      <a:schemeClr val="bg1">
                        <a:lumMod val="65000"/>
                      </a:schemeClr>
                    </a:solidFill>
                  </a:rPr>
                  <a:t>Prozentsatz des </a:t>
                </a:r>
                <a:br>
                  <a:rPr lang="de-DE" sz="1000" dirty="0">
                    <a:solidFill>
                      <a:schemeClr val="bg1">
                        <a:lumMod val="65000"/>
                      </a:schemeClr>
                    </a:solidFill>
                  </a:rPr>
                </a:br>
                <a:r>
                  <a:rPr lang="de-DE" sz="1000" dirty="0">
                    <a:solidFill>
                      <a:schemeClr val="bg1">
                        <a:lumMod val="65000"/>
                      </a:schemeClr>
                    </a:solidFill>
                  </a:rPr>
                  <a:t>Umsatzes</a:t>
                </a:r>
              </a:p>
            </p:txBody>
          </p:sp>
          <p:sp>
            <p:nvSpPr>
              <p:cNvPr id="113" name="Bogen 112">
                <a:extLst>
                  <a:ext uri="{FF2B5EF4-FFF2-40B4-BE49-F238E27FC236}">
                    <a16:creationId xmlns:a16="http://schemas.microsoft.com/office/drawing/2014/main" id="{8B3756EF-0FF0-FBAD-8350-B109C04CA69D}"/>
                  </a:ext>
                </a:extLst>
              </p:cNvPr>
              <p:cNvSpPr>
                <a:spLocks noChangeAspect="1"/>
              </p:cNvSpPr>
              <p:nvPr/>
            </p:nvSpPr>
            <p:spPr bwMode="gray">
              <a:xfrm>
                <a:off x="2527200" y="4429301"/>
                <a:ext cx="720000" cy="720000"/>
              </a:xfrm>
              <a:prstGeom prst="arc">
                <a:avLst>
                  <a:gd name="adj1" fmla="val 878034"/>
                  <a:gd name="adj2" fmla="val 15682632"/>
                </a:avLst>
              </a:prstGeom>
              <a:ln w="12700" cap="rnd">
                <a:solidFill>
                  <a:schemeClr val="accent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nvGrpSpPr>
              <p:cNvPr id="22" name="Gruppieren 21">
                <a:extLst>
                  <a:ext uri="{FF2B5EF4-FFF2-40B4-BE49-F238E27FC236}">
                    <a16:creationId xmlns:a16="http://schemas.microsoft.com/office/drawing/2014/main" id="{B30C357A-C695-A7D7-1647-5D7C78BAD4E4}"/>
                  </a:ext>
                </a:extLst>
              </p:cNvPr>
              <p:cNvGrpSpPr>
                <a:grpSpLocks noChangeAspect="1"/>
              </p:cNvGrpSpPr>
              <p:nvPr/>
            </p:nvGrpSpPr>
            <p:grpSpPr bwMode="gray">
              <a:xfrm>
                <a:off x="2448000" y="4861301"/>
                <a:ext cx="360000" cy="360000"/>
                <a:chOff x="1934084" y="4561200"/>
                <a:chExt cx="360000" cy="360000"/>
              </a:xfrm>
            </p:grpSpPr>
            <p:sp>
              <p:nvSpPr>
                <p:cNvPr id="21" name="Ellipse 20">
                  <a:extLst>
                    <a:ext uri="{FF2B5EF4-FFF2-40B4-BE49-F238E27FC236}">
                      <a16:creationId xmlns:a16="http://schemas.microsoft.com/office/drawing/2014/main" id="{A7E0BCBC-2ECB-3BE2-2454-32A4C1E2DED3}"/>
                    </a:ext>
                  </a:extLst>
                </p:cNvPr>
                <p:cNvSpPr>
                  <a:spLocks noChangeAspect="1"/>
                </p:cNvSpPr>
                <p:nvPr/>
              </p:nvSpPr>
              <p:spPr bwMode="gray">
                <a:xfrm>
                  <a:off x="1934084" y="4561200"/>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12" name="ICON">
                  <a:extLst>
                    <a:ext uri="{FF2B5EF4-FFF2-40B4-BE49-F238E27FC236}">
                      <a16:creationId xmlns:a16="http://schemas.microsoft.com/office/drawing/2014/main" id="{81A587A2-C3AB-724A-275B-BE76636F06A2}"/>
                    </a:ext>
                  </a:extLst>
                </p:cNvPr>
                <p:cNvSpPr>
                  <a:spLocks noChangeAspect="1"/>
                </p:cNvSpPr>
                <p:nvPr/>
              </p:nvSpPr>
              <p:spPr bwMode="gray">
                <a:xfrm>
                  <a:off x="2011238" y="4624542"/>
                  <a:ext cx="205693" cy="233315"/>
                </a:xfrm>
                <a:custGeom>
                  <a:avLst/>
                  <a:gdLst>
                    <a:gd name="connsiteX0" fmla="*/ 124397 w 411385"/>
                    <a:gd name="connsiteY0" fmla="*/ 404526 h 466629"/>
                    <a:gd name="connsiteX1" fmla="*/ 125825 w 411385"/>
                    <a:gd name="connsiteY1" fmla="*/ 417956 h 466629"/>
                    <a:gd name="connsiteX2" fmla="*/ 102013 w 411385"/>
                    <a:gd name="connsiteY2" fmla="*/ 447674 h 466629"/>
                    <a:gd name="connsiteX3" fmla="*/ 309372 w 411385"/>
                    <a:gd name="connsiteY3" fmla="*/ 447674 h 466629"/>
                    <a:gd name="connsiteX4" fmla="*/ 285560 w 411385"/>
                    <a:gd name="connsiteY4" fmla="*/ 417956 h 466629"/>
                    <a:gd name="connsiteX5" fmla="*/ 286988 w 411385"/>
                    <a:gd name="connsiteY5" fmla="*/ 404526 h 466629"/>
                    <a:gd name="connsiteX6" fmla="*/ 300419 w 411385"/>
                    <a:gd name="connsiteY6" fmla="*/ 405955 h 466629"/>
                    <a:gd name="connsiteX7" fmla="*/ 333851 w 411385"/>
                    <a:gd name="connsiteY7" fmla="*/ 447579 h 466629"/>
                    <a:gd name="connsiteX8" fmla="*/ 383096 w 411385"/>
                    <a:gd name="connsiteY8" fmla="*/ 447579 h 466629"/>
                    <a:gd name="connsiteX9" fmla="*/ 392335 w 411385"/>
                    <a:gd name="connsiteY9" fmla="*/ 437959 h 466629"/>
                    <a:gd name="connsiteX10" fmla="*/ 383096 w 411385"/>
                    <a:gd name="connsiteY10" fmla="*/ 428338 h 466629"/>
                    <a:gd name="connsiteX11" fmla="*/ 376619 w 411385"/>
                    <a:gd name="connsiteY11" fmla="*/ 428338 h 466629"/>
                    <a:gd name="connsiteX12" fmla="*/ 367094 w 411385"/>
                    <a:gd name="connsiteY12" fmla="*/ 418813 h 466629"/>
                    <a:gd name="connsiteX13" fmla="*/ 376619 w 411385"/>
                    <a:gd name="connsiteY13" fmla="*/ 409288 h 466629"/>
                    <a:gd name="connsiteX14" fmla="*/ 383096 w 411385"/>
                    <a:gd name="connsiteY14" fmla="*/ 409288 h 466629"/>
                    <a:gd name="connsiteX15" fmla="*/ 411385 w 411385"/>
                    <a:gd name="connsiteY15" fmla="*/ 437959 h 466629"/>
                    <a:gd name="connsiteX16" fmla="*/ 383096 w 411385"/>
                    <a:gd name="connsiteY16" fmla="*/ 466629 h 466629"/>
                    <a:gd name="connsiteX17" fmla="*/ 28289 w 411385"/>
                    <a:gd name="connsiteY17" fmla="*/ 466629 h 466629"/>
                    <a:gd name="connsiteX18" fmla="*/ 0 w 411385"/>
                    <a:gd name="connsiteY18" fmla="*/ 437959 h 466629"/>
                    <a:gd name="connsiteX19" fmla="*/ 28289 w 411385"/>
                    <a:gd name="connsiteY19" fmla="*/ 409288 h 466629"/>
                    <a:gd name="connsiteX20" fmla="*/ 34766 w 411385"/>
                    <a:gd name="connsiteY20" fmla="*/ 409288 h 466629"/>
                    <a:gd name="connsiteX21" fmla="*/ 44291 w 411385"/>
                    <a:gd name="connsiteY21" fmla="*/ 418813 h 466629"/>
                    <a:gd name="connsiteX22" fmla="*/ 34766 w 411385"/>
                    <a:gd name="connsiteY22" fmla="*/ 428338 h 466629"/>
                    <a:gd name="connsiteX23" fmla="*/ 28289 w 411385"/>
                    <a:gd name="connsiteY23" fmla="*/ 428338 h 466629"/>
                    <a:gd name="connsiteX24" fmla="*/ 19050 w 411385"/>
                    <a:gd name="connsiteY24" fmla="*/ 437959 h 466629"/>
                    <a:gd name="connsiteX25" fmla="*/ 28289 w 411385"/>
                    <a:gd name="connsiteY25" fmla="*/ 447579 h 466629"/>
                    <a:gd name="connsiteX26" fmla="*/ 77534 w 411385"/>
                    <a:gd name="connsiteY26" fmla="*/ 447579 h 466629"/>
                    <a:gd name="connsiteX27" fmla="*/ 110966 w 411385"/>
                    <a:gd name="connsiteY27" fmla="*/ 405955 h 466629"/>
                    <a:gd name="connsiteX28" fmla="*/ 124397 w 411385"/>
                    <a:gd name="connsiteY28" fmla="*/ 404526 h 466629"/>
                    <a:gd name="connsiteX29" fmla="*/ 206311 w 411385"/>
                    <a:gd name="connsiteY29" fmla="*/ 341757 h 466629"/>
                    <a:gd name="connsiteX30" fmla="*/ 215836 w 411385"/>
                    <a:gd name="connsiteY30" fmla="*/ 351282 h 466629"/>
                    <a:gd name="connsiteX31" fmla="*/ 215836 w 411385"/>
                    <a:gd name="connsiteY31" fmla="*/ 375571 h 466629"/>
                    <a:gd name="connsiteX32" fmla="*/ 206311 w 411385"/>
                    <a:gd name="connsiteY32" fmla="*/ 385096 h 466629"/>
                    <a:gd name="connsiteX33" fmla="*/ 196786 w 411385"/>
                    <a:gd name="connsiteY33" fmla="*/ 375571 h 466629"/>
                    <a:gd name="connsiteX34" fmla="*/ 196786 w 411385"/>
                    <a:gd name="connsiteY34" fmla="*/ 351282 h 466629"/>
                    <a:gd name="connsiteX35" fmla="*/ 206311 w 411385"/>
                    <a:gd name="connsiteY35" fmla="*/ 341757 h 466629"/>
                    <a:gd name="connsiteX36" fmla="*/ 149351 w 411385"/>
                    <a:gd name="connsiteY36" fmla="*/ 340995 h 466629"/>
                    <a:gd name="connsiteX37" fmla="*/ 155352 w 411385"/>
                    <a:gd name="connsiteY37" fmla="*/ 355282 h 466629"/>
                    <a:gd name="connsiteX38" fmla="*/ 145256 w 411385"/>
                    <a:gd name="connsiteY38" fmla="*/ 361950 h 466629"/>
                    <a:gd name="connsiteX39" fmla="*/ 141065 w 411385"/>
                    <a:gd name="connsiteY39" fmla="*/ 361092 h 466629"/>
                    <a:gd name="connsiteX40" fmla="*/ 135159 w 411385"/>
                    <a:gd name="connsiteY40" fmla="*/ 346805 h 466629"/>
                    <a:gd name="connsiteX41" fmla="*/ 149351 w 411385"/>
                    <a:gd name="connsiteY41" fmla="*/ 340995 h 466629"/>
                    <a:gd name="connsiteX42" fmla="*/ 261651 w 411385"/>
                    <a:gd name="connsiteY42" fmla="*/ 340994 h 466629"/>
                    <a:gd name="connsiteX43" fmla="*/ 275843 w 411385"/>
                    <a:gd name="connsiteY43" fmla="*/ 346900 h 466629"/>
                    <a:gd name="connsiteX44" fmla="*/ 270033 w 411385"/>
                    <a:gd name="connsiteY44" fmla="*/ 361092 h 466629"/>
                    <a:gd name="connsiteX45" fmla="*/ 265842 w 411385"/>
                    <a:gd name="connsiteY45" fmla="*/ 361949 h 466629"/>
                    <a:gd name="connsiteX46" fmla="*/ 255745 w 411385"/>
                    <a:gd name="connsiteY46" fmla="*/ 355282 h 466629"/>
                    <a:gd name="connsiteX47" fmla="*/ 255745 w 411385"/>
                    <a:gd name="connsiteY47" fmla="*/ 346900 h 466629"/>
                    <a:gd name="connsiteX48" fmla="*/ 261651 w 411385"/>
                    <a:gd name="connsiteY48" fmla="*/ 340994 h 466629"/>
                    <a:gd name="connsiteX49" fmla="*/ 309277 w 411385"/>
                    <a:gd name="connsiteY49" fmla="*/ 309277 h 466629"/>
                    <a:gd name="connsiteX50" fmla="*/ 324612 w 411385"/>
                    <a:gd name="connsiteY50" fmla="*/ 309277 h 466629"/>
                    <a:gd name="connsiteX51" fmla="*/ 324612 w 411385"/>
                    <a:gd name="connsiteY51" fmla="*/ 324612 h 466629"/>
                    <a:gd name="connsiteX52" fmla="*/ 316897 w 411385"/>
                    <a:gd name="connsiteY52" fmla="*/ 327755 h 466629"/>
                    <a:gd name="connsiteX53" fmla="*/ 309277 w 411385"/>
                    <a:gd name="connsiteY53" fmla="*/ 324612 h 466629"/>
                    <a:gd name="connsiteX54" fmla="*/ 309277 w 411385"/>
                    <a:gd name="connsiteY54" fmla="*/ 309277 h 466629"/>
                    <a:gd name="connsiteX55" fmla="*/ 86486 w 411385"/>
                    <a:gd name="connsiteY55" fmla="*/ 309181 h 466629"/>
                    <a:gd name="connsiteX56" fmla="*/ 101821 w 411385"/>
                    <a:gd name="connsiteY56" fmla="*/ 309181 h 466629"/>
                    <a:gd name="connsiteX57" fmla="*/ 101917 w 411385"/>
                    <a:gd name="connsiteY57" fmla="*/ 324516 h 466629"/>
                    <a:gd name="connsiteX58" fmla="*/ 94106 w 411385"/>
                    <a:gd name="connsiteY58" fmla="*/ 327755 h 466629"/>
                    <a:gd name="connsiteX59" fmla="*/ 86486 w 411385"/>
                    <a:gd name="connsiteY59" fmla="*/ 324612 h 466629"/>
                    <a:gd name="connsiteX60" fmla="*/ 86486 w 411385"/>
                    <a:gd name="connsiteY60" fmla="*/ 309181 h 466629"/>
                    <a:gd name="connsiteX61" fmla="*/ 355282 w 411385"/>
                    <a:gd name="connsiteY61" fmla="*/ 255841 h 466629"/>
                    <a:gd name="connsiteX62" fmla="*/ 361187 w 411385"/>
                    <a:gd name="connsiteY62" fmla="*/ 269938 h 466629"/>
                    <a:gd name="connsiteX63" fmla="*/ 351091 w 411385"/>
                    <a:gd name="connsiteY63" fmla="*/ 276701 h 466629"/>
                    <a:gd name="connsiteX64" fmla="*/ 346900 w 411385"/>
                    <a:gd name="connsiteY64" fmla="*/ 275843 h 466629"/>
                    <a:gd name="connsiteX65" fmla="*/ 341090 w 411385"/>
                    <a:gd name="connsiteY65" fmla="*/ 261842 h 466629"/>
                    <a:gd name="connsiteX66" fmla="*/ 355282 w 411385"/>
                    <a:gd name="connsiteY66" fmla="*/ 255841 h 466629"/>
                    <a:gd name="connsiteX67" fmla="*/ 55816 w 411385"/>
                    <a:gd name="connsiteY67" fmla="*/ 255746 h 466629"/>
                    <a:gd name="connsiteX68" fmla="*/ 70008 w 411385"/>
                    <a:gd name="connsiteY68" fmla="*/ 261556 h 466629"/>
                    <a:gd name="connsiteX69" fmla="*/ 64198 w 411385"/>
                    <a:gd name="connsiteY69" fmla="*/ 275748 h 466629"/>
                    <a:gd name="connsiteX70" fmla="*/ 60007 w 411385"/>
                    <a:gd name="connsiteY70" fmla="*/ 276605 h 466629"/>
                    <a:gd name="connsiteX71" fmla="*/ 49910 w 411385"/>
                    <a:gd name="connsiteY71" fmla="*/ 269938 h 466629"/>
                    <a:gd name="connsiteX72" fmla="*/ 55816 w 411385"/>
                    <a:gd name="connsiteY72" fmla="*/ 255746 h 466629"/>
                    <a:gd name="connsiteX73" fmla="*/ 205549 w 411385"/>
                    <a:gd name="connsiteY73" fmla="*/ 198405 h 466629"/>
                    <a:gd name="connsiteX74" fmla="*/ 198406 w 411385"/>
                    <a:gd name="connsiteY74" fmla="*/ 205549 h 466629"/>
                    <a:gd name="connsiteX75" fmla="*/ 205549 w 411385"/>
                    <a:gd name="connsiteY75" fmla="*/ 212693 h 466629"/>
                    <a:gd name="connsiteX76" fmla="*/ 212693 w 411385"/>
                    <a:gd name="connsiteY76" fmla="*/ 205549 h 466629"/>
                    <a:gd name="connsiteX77" fmla="*/ 205549 w 411385"/>
                    <a:gd name="connsiteY77" fmla="*/ 198405 h 466629"/>
                    <a:gd name="connsiteX78" fmla="*/ 351282 w 411385"/>
                    <a:gd name="connsiteY78" fmla="*/ 195643 h 466629"/>
                    <a:gd name="connsiteX79" fmla="*/ 375190 w 411385"/>
                    <a:gd name="connsiteY79" fmla="*/ 195643 h 466629"/>
                    <a:gd name="connsiteX80" fmla="*/ 384715 w 411385"/>
                    <a:gd name="connsiteY80" fmla="*/ 205168 h 466629"/>
                    <a:gd name="connsiteX81" fmla="*/ 375190 w 411385"/>
                    <a:gd name="connsiteY81" fmla="*/ 214693 h 466629"/>
                    <a:gd name="connsiteX82" fmla="*/ 351282 w 411385"/>
                    <a:gd name="connsiteY82" fmla="*/ 214693 h 466629"/>
                    <a:gd name="connsiteX83" fmla="*/ 341757 w 411385"/>
                    <a:gd name="connsiteY83" fmla="*/ 205168 h 466629"/>
                    <a:gd name="connsiteX84" fmla="*/ 351282 w 411385"/>
                    <a:gd name="connsiteY84" fmla="*/ 195643 h 466629"/>
                    <a:gd name="connsiteX85" fmla="*/ 36957 w 411385"/>
                    <a:gd name="connsiteY85" fmla="*/ 195643 h 466629"/>
                    <a:gd name="connsiteX86" fmla="*/ 60865 w 411385"/>
                    <a:gd name="connsiteY86" fmla="*/ 195643 h 466629"/>
                    <a:gd name="connsiteX87" fmla="*/ 70390 w 411385"/>
                    <a:gd name="connsiteY87" fmla="*/ 205168 h 466629"/>
                    <a:gd name="connsiteX88" fmla="*/ 60865 w 411385"/>
                    <a:gd name="connsiteY88" fmla="*/ 214693 h 466629"/>
                    <a:gd name="connsiteX89" fmla="*/ 36957 w 411385"/>
                    <a:gd name="connsiteY89" fmla="*/ 214693 h 466629"/>
                    <a:gd name="connsiteX90" fmla="*/ 27432 w 411385"/>
                    <a:gd name="connsiteY90" fmla="*/ 205168 h 466629"/>
                    <a:gd name="connsiteX91" fmla="*/ 36957 w 411385"/>
                    <a:gd name="connsiteY91" fmla="*/ 195643 h 466629"/>
                    <a:gd name="connsiteX92" fmla="*/ 346900 w 411385"/>
                    <a:gd name="connsiteY92" fmla="*/ 135255 h 466629"/>
                    <a:gd name="connsiteX93" fmla="*/ 361092 w 411385"/>
                    <a:gd name="connsiteY93" fmla="*/ 141065 h 466629"/>
                    <a:gd name="connsiteX94" fmla="*/ 355282 w 411385"/>
                    <a:gd name="connsiteY94" fmla="*/ 155257 h 466629"/>
                    <a:gd name="connsiteX95" fmla="*/ 355187 w 411385"/>
                    <a:gd name="connsiteY95" fmla="*/ 155257 h 466629"/>
                    <a:gd name="connsiteX96" fmla="*/ 351091 w 411385"/>
                    <a:gd name="connsiteY96" fmla="*/ 156114 h 466629"/>
                    <a:gd name="connsiteX97" fmla="*/ 341090 w 411385"/>
                    <a:gd name="connsiteY97" fmla="*/ 149447 h 466629"/>
                    <a:gd name="connsiteX98" fmla="*/ 346900 w 411385"/>
                    <a:gd name="connsiteY98" fmla="*/ 135255 h 466629"/>
                    <a:gd name="connsiteX99" fmla="*/ 64198 w 411385"/>
                    <a:gd name="connsiteY99" fmla="*/ 135254 h 466629"/>
                    <a:gd name="connsiteX100" fmla="*/ 70008 w 411385"/>
                    <a:gd name="connsiteY100" fmla="*/ 149446 h 466629"/>
                    <a:gd name="connsiteX101" fmla="*/ 59912 w 411385"/>
                    <a:gd name="connsiteY101" fmla="*/ 156209 h 466629"/>
                    <a:gd name="connsiteX102" fmla="*/ 55816 w 411385"/>
                    <a:gd name="connsiteY102" fmla="*/ 155352 h 466629"/>
                    <a:gd name="connsiteX103" fmla="*/ 49910 w 411385"/>
                    <a:gd name="connsiteY103" fmla="*/ 141160 h 466629"/>
                    <a:gd name="connsiteX104" fmla="*/ 64198 w 411385"/>
                    <a:gd name="connsiteY104" fmla="*/ 135254 h 466629"/>
                    <a:gd name="connsiteX105" fmla="*/ 205549 w 411385"/>
                    <a:gd name="connsiteY105" fmla="*/ 103536 h 466629"/>
                    <a:gd name="connsiteX106" fmla="*/ 215074 w 411385"/>
                    <a:gd name="connsiteY106" fmla="*/ 113061 h 466629"/>
                    <a:gd name="connsiteX107" fmla="*/ 215074 w 411385"/>
                    <a:gd name="connsiteY107" fmla="*/ 181165 h 466629"/>
                    <a:gd name="connsiteX108" fmla="*/ 229933 w 411385"/>
                    <a:gd name="connsiteY108" fmla="*/ 196024 h 466629"/>
                    <a:gd name="connsiteX109" fmla="*/ 298037 w 411385"/>
                    <a:gd name="connsiteY109" fmla="*/ 196024 h 466629"/>
                    <a:gd name="connsiteX110" fmla="*/ 307562 w 411385"/>
                    <a:gd name="connsiteY110" fmla="*/ 205549 h 466629"/>
                    <a:gd name="connsiteX111" fmla="*/ 298037 w 411385"/>
                    <a:gd name="connsiteY111" fmla="*/ 215074 h 466629"/>
                    <a:gd name="connsiteX112" fmla="*/ 229933 w 411385"/>
                    <a:gd name="connsiteY112" fmla="*/ 215074 h 466629"/>
                    <a:gd name="connsiteX113" fmla="*/ 205549 w 411385"/>
                    <a:gd name="connsiteY113" fmla="*/ 231743 h 466629"/>
                    <a:gd name="connsiteX114" fmla="*/ 179356 w 411385"/>
                    <a:gd name="connsiteY114" fmla="*/ 205549 h 466629"/>
                    <a:gd name="connsiteX115" fmla="*/ 196024 w 411385"/>
                    <a:gd name="connsiteY115" fmla="*/ 181165 h 466629"/>
                    <a:gd name="connsiteX116" fmla="*/ 196024 w 411385"/>
                    <a:gd name="connsiteY116" fmla="*/ 113061 h 466629"/>
                    <a:gd name="connsiteX117" fmla="*/ 205549 w 411385"/>
                    <a:gd name="connsiteY117" fmla="*/ 103536 h 466629"/>
                    <a:gd name="connsiteX118" fmla="*/ 309277 w 411385"/>
                    <a:gd name="connsiteY118" fmla="*/ 86296 h 466629"/>
                    <a:gd name="connsiteX119" fmla="*/ 324612 w 411385"/>
                    <a:gd name="connsiteY119" fmla="*/ 86391 h 466629"/>
                    <a:gd name="connsiteX120" fmla="*/ 327755 w 411385"/>
                    <a:gd name="connsiteY120" fmla="*/ 94011 h 466629"/>
                    <a:gd name="connsiteX121" fmla="*/ 324612 w 411385"/>
                    <a:gd name="connsiteY121" fmla="*/ 101726 h 466629"/>
                    <a:gd name="connsiteX122" fmla="*/ 316896 w 411385"/>
                    <a:gd name="connsiteY122" fmla="*/ 104965 h 466629"/>
                    <a:gd name="connsiteX123" fmla="*/ 309181 w 411385"/>
                    <a:gd name="connsiteY123" fmla="*/ 101726 h 466629"/>
                    <a:gd name="connsiteX124" fmla="*/ 306038 w 411385"/>
                    <a:gd name="connsiteY124" fmla="*/ 94011 h 466629"/>
                    <a:gd name="connsiteX125" fmla="*/ 309277 w 411385"/>
                    <a:gd name="connsiteY125" fmla="*/ 86296 h 466629"/>
                    <a:gd name="connsiteX126" fmla="*/ 101727 w 411385"/>
                    <a:gd name="connsiteY126" fmla="*/ 86296 h 466629"/>
                    <a:gd name="connsiteX127" fmla="*/ 101822 w 411385"/>
                    <a:gd name="connsiteY127" fmla="*/ 86392 h 466629"/>
                    <a:gd name="connsiteX128" fmla="*/ 101822 w 411385"/>
                    <a:gd name="connsiteY128" fmla="*/ 101727 h 466629"/>
                    <a:gd name="connsiteX129" fmla="*/ 94107 w 411385"/>
                    <a:gd name="connsiteY129" fmla="*/ 104965 h 466629"/>
                    <a:gd name="connsiteX130" fmla="*/ 86296 w 411385"/>
                    <a:gd name="connsiteY130" fmla="*/ 101727 h 466629"/>
                    <a:gd name="connsiteX131" fmla="*/ 86296 w 411385"/>
                    <a:gd name="connsiteY131" fmla="*/ 86392 h 466629"/>
                    <a:gd name="connsiteX132" fmla="*/ 101727 w 411385"/>
                    <a:gd name="connsiteY132" fmla="*/ 86296 h 466629"/>
                    <a:gd name="connsiteX133" fmla="*/ 141065 w 411385"/>
                    <a:gd name="connsiteY133" fmla="*/ 50006 h 466629"/>
                    <a:gd name="connsiteX134" fmla="*/ 155257 w 411385"/>
                    <a:gd name="connsiteY134" fmla="*/ 55816 h 466629"/>
                    <a:gd name="connsiteX135" fmla="*/ 149447 w 411385"/>
                    <a:gd name="connsiteY135" fmla="*/ 70008 h 466629"/>
                    <a:gd name="connsiteX136" fmla="*/ 145256 w 411385"/>
                    <a:gd name="connsiteY136" fmla="*/ 70865 h 466629"/>
                    <a:gd name="connsiteX137" fmla="*/ 135255 w 411385"/>
                    <a:gd name="connsiteY137" fmla="*/ 64198 h 466629"/>
                    <a:gd name="connsiteX138" fmla="*/ 141065 w 411385"/>
                    <a:gd name="connsiteY138" fmla="*/ 50006 h 466629"/>
                    <a:gd name="connsiteX139" fmla="*/ 269842 w 411385"/>
                    <a:gd name="connsiteY139" fmla="*/ 49910 h 466629"/>
                    <a:gd name="connsiteX140" fmla="*/ 275748 w 411385"/>
                    <a:gd name="connsiteY140" fmla="*/ 64198 h 466629"/>
                    <a:gd name="connsiteX141" fmla="*/ 265746 w 411385"/>
                    <a:gd name="connsiteY141" fmla="*/ 70865 h 466629"/>
                    <a:gd name="connsiteX142" fmla="*/ 261651 w 411385"/>
                    <a:gd name="connsiteY142" fmla="*/ 70008 h 466629"/>
                    <a:gd name="connsiteX143" fmla="*/ 255745 w 411385"/>
                    <a:gd name="connsiteY143" fmla="*/ 64198 h 466629"/>
                    <a:gd name="connsiteX144" fmla="*/ 255745 w 411385"/>
                    <a:gd name="connsiteY144" fmla="*/ 55816 h 466629"/>
                    <a:gd name="connsiteX145" fmla="*/ 269842 w 411385"/>
                    <a:gd name="connsiteY145" fmla="*/ 49910 h 466629"/>
                    <a:gd name="connsiteX146" fmla="*/ 205549 w 411385"/>
                    <a:gd name="connsiteY146" fmla="*/ 26288 h 466629"/>
                    <a:gd name="connsiteX147" fmla="*/ 215074 w 411385"/>
                    <a:gd name="connsiteY147" fmla="*/ 35813 h 466629"/>
                    <a:gd name="connsiteX148" fmla="*/ 215074 w 411385"/>
                    <a:gd name="connsiteY148" fmla="*/ 60102 h 466629"/>
                    <a:gd name="connsiteX149" fmla="*/ 205549 w 411385"/>
                    <a:gd name="connsiteY149" fmla="*/ 69627 h 466629"/>
                    <a:gd name="connsiteX150" fmla="*/ 196024 w 411385"/>
                    <a:gd name="connsiteY150" fmla="*/ 60102 h 466629"/>
                    <a:gd name="connsiteX151" fmla="*/ 196024 w 411385"/>
                    <a:gd name="connsiteY151" fmla="*/ 35813 h 466629"/>
                    <a:gd name="connsiteX152" fmla="*/ 205549 w 411385"/>
                    <a:gd name="connsiteY152" fmla="*/ 26288 h 466629"/>
                    <a:gd name="connsiteX153" fmla="*/ 205550 w 411385"/>
                    <a:gd name="connsiteY153" fmla="*/ 19050 h 466629"/>
                    <a:gd name="connsiteX154" fmla="*/ 19050 w 411385"/>
                    <a:gd name="connsiteY154" fmla="*/ 205550 h 466629"/>
                    <a:gd name="connsiteX155" fmla="*/ 205550 w 411385"/>
                    <a:gd name="connsiteY155" fmla="*/ 392049 h 466629"/>
                    <a:gd name="connsiteX156" fmla="*/ 392049 w 411385"/>
                    <a:gd name="connsiteY156" fmla="*/ 205550 h 466629"/>
                    <a:gd name="connsiteX157" fmla="*/ 205550 w 411385"/>
                    <a:gd name="connsiteY157" fmla="*/ 19050 h 466629"/>
                    <a:gd name="connsiteX158" fmla="*/ 205550 w 411385"/>
                    <a:gd name="connsiteY158" fmla="*/ 0 h 466629"/>
                    <a:gd name="connsiteX159" fmla="*/ 411099 w 411385"/>
                    <a:gd name="connsiteY159" fmla="*/ 205550 h 466629"/>
                    <a:gd name="connsiteX160" fmla="*/ 205550 w 411385"/>
                    <a:gd name="connsiteY160" fmla="*/ 411099 h 466629"/>
                    <a:gd name="connsiteX161" fmla="*/ 0 w 411385"/>
                    <a:gd name="connsiteY161" fmla="*/ 205550 h 466629"/>
                    <a:gd name="connsiteX162" fmla="*/ 205550 w 411385"/>
                    <a:gd name="connsiteY162" fmla="*/ 0 h 46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11385" h="466629">
                      <a:moveTo>
                        <a:pt x="124397" y="404526"/>
                      </a:moveTo>
                      <a:cubicBezTo>
                        <a:pt x="128492" y="407860"/>
                        <a:pt x="129159" y="413860"/>
                        <a:pt x="125825" y="417956"/>
                      </a:cubicBezTo>
                      <a:lnTo>
                        <a:pt x="102013" y="447674"/>
                      </a:lnTo>
                      <a:lnTo>
                        <a:pt x="309372" y="447674"/>
                      </a:lnTo>
                      <a:lnTo>
                        <a:pt x="285560" y="417956"/>
                      </a:lnTo>
                      <a:cubicBezTo>
                        <a:pt x="282226" y="413860"/>
                        <a:pt x="282893" y="407860"/>
                        <a:pt x="286988" y="404526"/>
                      </a:cubicBezTo>
                      <a:cubicBezTo>
                        <a:pt x="291179" y="401192"/>
                        <a:pt x="297085" y="401859"/>
                        <a:pt x="300419" y="405955"/>
                      </a:cubicBezTo>
                      <a:lnTo>
                        <a:pt x="333851" y="447579"/>
                      </a:lnTo>
                      <a:lnTo>
                        <a:pt x="383096" y="447579"/>
                      </a:lnTo>
                      <a:cubicBezTo>
                        <a:pt x="388144" y="447579"/>
                        <a:pt x="392335" y="443293"/>
                        <a:pt x="392335" y="437959"/>
                      </a:cubicBezTo>
                      <a:cubicBezTo>
                        <a:pt x="392335" y="432625"/>
                        <a:pt x="388239" y="428338"/>
                        <a:pt x="383096" y="428338"/>
                      </a:cubicBezTo>
                      <a:lnTo>
                        <a:pt x="376619" y="428338"/>
                      </a:lnTo>
                      <a:cubicBezTo>
                        <a:pt x="371380" y="428338"/>
                        <a:pt x="367094" y="424052"/>
                        <a:pt x="367094" y="418813"/>
                      </a:cubicBezTo>
                      <a:cubicBezTo>
                        <a:pt x="367094" y="413575"/>
                        <a:pt x="371380" y="409288"/>
                        <a:pt x="376619" y="409288"/>
                      </a:cubicBezTo>
                      <a:lnTo>
                        <a:pt x="383096" y="409288"/>
                      </a:lnTo>
                      <a:cubicBezTo>
                        <a:pt x="398717" y="409288"/>
                        <a:pt x="411385" y="422147"/>
                        <a:pt x="411385" y="437959"/>
                      </a:cubicBezTo>
                      <a:cubicBezTo>
                        <a:pt x="411385" y="453770"/>
                        <a:pt x="398717" y="466629"/>
                        <a:pt x="383096" y="466629"/>
                      </a:cubicBezTo>
                      <a:lnTo>
                        <a:pt x="28289" y="466629"/>
                      </a:lnTo>
                      <a:cubicBezTo>
                        <a:pt x="12668" y="466629"/>
                        <a:pt x="0" y="453770"/>
                        <a:pt x="0" y="437959"/>
                      </a:cubicBezTo>
                      <a:cubicBezTo>
                        <a:pt x="0" y="422147"/>
                        <a:pt x="12668" y="409288"/>
                        <a:pt x="28289" y="409288"/>
                      </a:cubicBezTo>
                      <a:lnTo>
                        <a:pt x="34766" y="409288"/>
                      </a:lnTo>
                      <a:cubicBezTo>
                        <a:pt x="40005" y="409288"/>
                        <a:pt x="44291" y="413575"/>
                        <a:pt x="44291" y="418813"/>
                      </a:cubicBezTo>
                      <a:cubicBezTo>
                        <a:pt x="44291" y="424052"/>
                        <a:pt x="40005" y="428338"/>
                        <a:pt x="34766" y="428338"/>
                      </a:cubicBezTo>
                      <a:lnTo>
                        <a:pt x="28289" y="428338"/>
                      </a:lnTo>
                      <a:cubicBezTo>
                        <a:pt x="23241" y="428338"/>
                        <a:pt x="19050" y="432720"/>
                        <a:pt x="19050" y="437959"/>
                      </a:cubicBezTo>
                      <a:cubicBezTo>
                        <a:pt x="19050" y="443197"/>
                        <a:pt x="23241" y="447579"/>
                        <a:pt x="28289" y="447579"/>
                      </a:cubicBezTo>
                      <a:lnTo>
                        <a:pt x="77534" y="447579"/>
                      </a:lnTo>
                      <a:lnTo>
                        <a:pt x="110966" y="405955"/>
                      </a:lnTo>
                      <a:cubicBezTo>
                        <a:pt x="114300" y="401859"/>
                        <a:pt x="120301" y="401192"/>
                        <a:pt x="124397" y="404526"/>
                      </a:cubicBezTo>
                      <a:close/>
                      <a:moveTo>
                        <a:pt x="206311" y="341757"/>
                      </a:moveTo>
                      <a:cubicBezTo>
                        <a:pt x="211550" y="341757"/>
                        <a:pt x="215836" y="346043"/>
                        <a:pt x="215836" y="351282"/>
                      </a:cubicBezTo>
                      <a:lnTo>
                        <a:pt x="215836" y="375571"/>
                      </a:lnTo>
                      <a:cubicBezTo>
                        <a:pt x="215836" y="380809"/>
                        <a:pt x="211550" y="385096"/>
                        <a:pt x="206311" y="385096"/>
                      </a:cubicBezTo>
                      <a:cubicBezTo>
                        <a:pt x="201072" y="385096"/>
                        <a:pt x="196786" y="380809"/>
                        <a:pt x="196786" y="375571"/>
                      </a:cubicBezTo>
                      <a:lnTo>
                        <a:pt x="196786" y="351282"/>
                      </a:lnTo>
                      <a:cubicBezTo>
                        <a:pt x="196786" y="346043"/>
                        <a:pt x="201072" y="341757"/>
                        <a:pt x="206311" y="341757"/>
                      </a:cubicBezTo>
                      <a:close/>
                      <a:moveTo>
                        <a:pt x="149351" y="340995"/>
                      </a:moveTo>
                      <a:cubicBezTo>
                        <a:pt x="154971" y="343376"/>
                        <a:pt x="157543" y="349758"/>
                        <a:pt x="155352" y="355282"/>
                      </a:cubicBezTo>
                      <a:cubicBezTo>
                        <a:pt x="153638" y="359378"/>
                        <a:pt x="149542" y="361950"/>
                        <a:pt x="145256" y="361950"/>
                      </a:cubicBezTo>
                      <a:cubicBezTo>
                        <a:pt x="143827" y="361950"/>
                        <a:pt x="142493" y="361664"/>
                        <a:pt x="141065" y="361092"/>
                      </a:cubicBezTo>
                      <a:cubicBezTo>
                        <a:pt x="135445" y="358711"/>
                        <a:pt x="132873" y="352329"/>
                        <a:pt x="135159" y="346805"/>
                      </a:cubicBezTo>
                      <a:cubicBezTo>
                        <a:pt x="137445" y="341376"/>
                        <a:pt x="143827" y="338709"/>
                        <a:pt x="149351" y="340995"/>
                      </a:cubicBezTo>
                      <a:close/>
                      <a:moveTo>
                        <a:pt x="261651" y="340994"/>
                      </a:moveTo>
                      <a:cubicBezTo>
                        <a:pt x="267175" y="338804"/>
                        <a:pt x="273557" y="341375"/>
                        <a:pt x="275843" y="346900"/>
                      </a:cubicBezTo>
                      <a:cubicBezTo>
                        <a:pt x="278224" y="352424"/>
                        <a:pt x="275557" y="358806"/>
                        <a:pt x="270033" y="361092"/>
                      </a:cubicBezTo>
                      <a:cubicBezTo>
                        <a:pt x="268604" y="361664"/>
                        <a:pt x="267270" y="361949"/>
                        <a:pt x="265842" y="361949"/>
                      </a:cubicBezTo>
                      <a:cubicBezTo>
                        <a:pt x="261555" y="361949"/>
                        <a:pt x="257460" y="359473"/>
                        <a:pt x="255745" y="355282"/>
                      </a:cubicBezTo>
                      <a:cubicBezTo>
                        <a:pt x="254602" y="352520"/>
                        <a:pt x="254602" y="349567"/>
                        <a:pt x="255745" y="346900"/>
                      </a:cubicBezTo>
                      <a:cubicBezTo>
                        <a:pt x="256888" y="344233"/>
                        <a:pt x="258984" y="342137"/>
                        <a:pt x="261651" y="340994"/>
                      </a:cubicBezTo>
                      <a:close/>
                      <a:moveTo>
                        <a:pt x="309277" y="309277"/>
                      </a:moveTo>
                      <a:cubicBezTo>
                        <a:pt x="313468" y="305086"/>
                        <a:pt x="320516" y="305181"/>
                        <a:pt x="324612" y="309277"/>
                      </a:cubicBezTo>
                      <a:cubicBezTo>
                        <a:pt x="328898" y="313468"/>
                        <a:pt x="328898" y="320326"/>
                        <a:pt x="324612" y="324612"/>
                      </a:cubicBezTo>
                      <a:cubicBezTo>
                        <a:pt x="322516" y="326612"/>
                        <a:pt x="319849" y="327755"/>
                        <a:pt x="316897" y="327755"/>
                      </a:cubicBezTo>
                      <a:cubicBezTo>
                        <a:pt x="314039" y="327755"/>
                        <a:pt x="311372" y="326612"/>
                        <a:pt x="309277" y="324612"/>
                      </a:cubicBezTo>
                      <a:cubicBezTo>
                        <a:pt x="304990" y="320421"/>
                        <a:pt x="304990" y="313563"/>
                        <a:pt x="309277" y="309277"/>
                      </a:cubicBezTo>
                      <a:close/>
                      <a:moveTo>
                        <a:pt x="86486" y="309181"/>
                      </a:moveTo>
                      <a:cubicBezTo>
                        <a:pt x="90677" y="304990"/>
                        <a:pt x="97535" y="304990"/>
                        <a:pt x="101821" y="309181"/>
                      </a:cubicBezTo>
                      <a:cubicBezTo>
                        <a:pt x="106012" y="313467"/>
                        <a:pt x="106012" y="320326"/>
                        <a:pt x="101917" y="324516"/>
                      </a:cubicBezTo>
                      <a:cubicBezTo>
                        <a:pt x="99726" y="326707"/>
                        <a:pt x="96868" y="327755"/>
                        <a:pt x="94106" y="327755"/>
                      </a:cubicBezTo>
                      <a:cubicBezTo>
                        <a:pt x="91344" y="327755"/>
                        <a:pt x="88582" y="326707"/>
                        <a:pt x="86486" y="324612"/>
                      </a:cubicBezTo>
                      <a:cubicBezTo>
                        <a:pt x="82295" y="320326"/>
                        <a:pt x="82295" y="313467"/>
                        <a:pt x="86486" y="309181"/>
                      </a:cubicBezTo>
                      <a:close/>
                      <a:moveTo>
                        <a:pt x="355282" y="255841"/>
                      </a:moveTo>
                      <a:cubicBezTo>
                        <a:pt x="360806" y="258127"/>
                        <a:pt x="363378" y="264413"/>
                        <a:pt x="361187" y="269938"/>
                      </a:cubicBezTo>
                      <a:cubicBezTo>
                        <a:pt x="359473" y="274129"/>
                        <a:pt x="355377" y="276701"/>
                        <a:pt x="351091" y="276701"/>
                      </a:cubicBezTo>
                      <a:cubicBezTo>
                        <a:pt x="349662" y="276701"/>
                        <a:pt x="348329" y="276415"/>
                        <a:pt x="346900" y="275843"/>
                      </a:cubicBezTo>
                      <a:cubicBezTo>
                        <a:pt x="341375" y="273557"/>
                        <a:pt x="338804" y="267176"/>
                        <a:pt x="341090" y="261842"/>
                      </a:cubicBezTo>
                      <a:cubicBezTo>
                        <a:pt x="343376" y="256222"/>
                        <a:pt x="349757" y="253555"/>
                        <a:pt x="355282" y="255841"/>
                      </a:cubicBezTo>
                      <a:close/>
                      <a:moveTo>
                        <a:pt x="55816" y="255746"/>
                      </a:moveTo>
                      <a:cubicBezTo>
                        <a:pt x="61340" y="253460"/>
                        <a:pt x="67722" y="256127"/>
                        <a:pt x="70008" y="261556"/>
                      </a:cubicBezTo>
                      <a:cubicBezTo>
                        <a:pt x="72294" y="267080"/>
                        <a:pt x="69627" y="273462"/>
                        <a:pt x="64198" y="275748"/>
                      </a:cubicBezTo>
                      <a:cubicBezTo>
                        <a:pt x="62769" y="276320"/>
                        <a:pt x="61435" y="276605"/>
                        <a:pt x="60007" y="276605"/>
                      </a:cubicBezTo>
                      <a:cubicBezTo>
                        <a:pt x="55720" y="276605"/>
                        <a:pt x="51625" y="274129"/>
                        <a:pt x="49910" y="269938"/>
                      </a:cubicBezTo>
                      <a:cubicBezTo>
                        <a:pt x="47624" y="264413"/>
                        <a:pt x="50291" y="258032"/>
                        <a:pt x="55816" y="255746"/>
                      </a:cubicBezTo>
                      <a:close/>
                      <a:moveTo>
                        <a:pt x="205549" y="198405"/>
                      </a:moveTo>
                      <a:cubicBezTo>
                        <a:pt x="201454" y="198405"/>
                        <a:pt x="198406" y="201453"/>
                        <a:pt x="198406" y="205549"/>
                      </a:cubicBezTo>
                      <a:cubicBezTo>
                        <a:pt x="198406" y="209645"/>
                        <a:pt x="201454" y="212693"/>
                        <a:pt x="205549" y="212693"/>
                      </a:cubicBezTo>
                      <a:cubicBezTo>
                        <a:pt x="209645" y="212693"/>
                        <a:pt x="212693" y="209645"/>
                        <a:pt x="212693" y="205549"/>
                      </a:cubicBezTo>
                      <a:cubicBezTo>
                        <a:pt x="212693" y="201453"/>
                        <a:pt x="209645" y="198405"/>
                        <a:pt x="205549" y="198405"/>
                      </a:cubicBezTo>
                      <a:close/>
                      <a:moveTo>
                        <a:pt x="351282" y="195643"/>
                      </a:moveTo>
                      <a:lnTo>
                        <a:pt x="375190" y="195643"/>
                      </a:lnTo>
                      <a:cubicBezTo>
                        <a:pt x="380428" y="195643"/>
                        <a:pt x="384715" y="199929"/>
                        <a:pt x="384715" y="205168"/>
                      </a:cubicBezTo>
                      <a:cubicBezTo>
                        <a:pt x="384715" y="210407"/>
                        <a:pt x="380428" y="214693"/>
                        <a:pt x="375190" y="214693"/>
                      </a:cubicBezTo>
                      <a:lnTo>
                        <a:pt x="351282" y="214693"/>
                      </a:lnTo>
                      <a:cubicBezTo>
                        <a:pt x="346043" y="214693"/>
                        <a:pt x="341757" y="210407"/>
                        <a:pt x="341757" y="205168"/>
                      </a:cubicBezTo>
                      <a:cubicBezTo>
                        <a:pt x="341757" y="199929"/>
                        <a:pt x="346043" y="195643"/>
                        <a:pt x="351282" y="195643"/>
                      </a:cubicBezTo>
                      <a:close/>
                      <a:moveTo>
                        <a:pt x="36957" y="195643"/>
                      </a:moveTo>
                      <a:lnTo>
                        <a:pt x="60865" y="195643"/>
                      </a:lnTo>
                      <a:cubicBezTo>
                        <a:pt x="66104" y="195643"/>
                        <a:pt x="70390" y="199929"/>
                        <a:pt x="70390" y="205168"/>
                      </a:cubicBezTo>
                      <a:cubicBezTo>
                        <a:pt x="70390" y="210407"/>
                        <a:pt x="66199" y="214693"/>
                        <a:pt x="60865" y="214693"/>
                      </a:cubicBezTo>
                      <a:lnTo>
                        <a:pt x="36957" y="214693"/>
                      </a:lnTo>
                      <a:cubicBezTo>
                        <a:pt x="31718" y="214693"/>
                        <a:pt x="27432" y="210407"/>
                        <a:pt x="27432" y="205168"/>
                      </a:cubicBezTo>
                      <a:cubicBezTo>
                        <a:pt x="27432" y="199929"/>
                        <a:pt x="31718" y="195643"/>
                        <a:pt x="36957" y="195643"/>
                      </a:cubicBezTo>
                      <a:close/>
                      <a:moveTo>
                        <a:pt x="346900" y="135255"/>
                      </a:moveTo>
                      <a:cubicBezTo>
                        <a:pt x="352424" y="132969"/>
                        <a:pt x="358806" y="135540"/>
                        <a:pt x="361092" y="141065"/>
                      </a:cubicBezTo>
                      <a:cubicBezTo>
                        <a:pt x="363378" y="146589"/>
                        <a:pt x="360711" y="152971"/>
                        <a:pt x="355282" y="155257"/>
                      </a:cubicBezTo>
                      <a:cubicBezTo>
                        <a:pt x="355187" y="155257"/>
                        <a:pt x="355187" y="155257"/>
                        <a:pt x="355187" y="155257"/>
                      </a:cubicBezTo>
                      <a:cubicBezTo>
                        <a:pt x="353853" y="155829"/>
                        <a:pt x="352424" y="156114"/>
                        <a:pt x="351091" y="156114"/>
                      </a:cubicBezTo>
                      <a:cubicBezTo>
                        <a:pt x="346805" y="156114"/>
                        <a:pt x="342804" y="153638"/>
                        <a:pt x="341090" y="149447"/>
                      </a:cubicBezTo>
                      <a:cubicBezTo>
                        <a:pt x="338804" y="143922"/>
                        <a:pt x="341471" y="137541"/>
                        <a:pt x="346900" y="135255"/>
                      </a:cubicBezTo>
                      <a:close/>
                      <a:moveTo>
                        <a:pt x="64198" y="135254"/>
                      </a:moveTo>
                      <a:cubicBezTo>
                        <a:pt x="69627" y="137540"/>
                        <a:pt x="72294" y="143827"/>
                        <a:pt x="70008" y="149446"/>
                      </a:cubicBezTo>
                      <a:cubicBezTo>
                        <a:pt x="68294" y="153637"/>
                        <a:pt x="64198" y="156209"/>
                        <a:pt x="59912" y="156209"/>
                      </a:cubicBezTo>
                      <a:cubicBezTo>
                        <a:pt x="58578" y="156209"/>
                        <a:pt x="57149" y="155923"/>
                        <a:pt x="55816" y="155352"/>
                      </a:cubicBezTo>
                      <a:cubicBezTo>
                        <a:pt x="50291" y="152971"/>
                        <a:pt x="47720" y="146684"/>
                        <a:pt x="49910" y="141160"/>
                      </a:cubicBezTo>
                      <a:cubicBezTo>
                        <a:pt x="52292" y="135540"/>
                        <a:pt x="58673" y="132968"/>
                        <a:pt x="64198" y="135254"/>
                      </a:cubicBezTo>
                      <a:close/>
                      <a:moveTo>
                        <a:pt x="205549" y="103536"/>
                      </a:moveTo>
                      <a:cubicBezTo>
                        <a:pt x="210788" y="103536"/>
                        <a:pt x="215074" y="107822"/>
                        <a:pt x="215074" y="113061"/>
                      </a:cubicBezTo>
                      <a:lnTo>
                        <a:pt x="215074" y="181165"/>
                      </a:lnTo>
                      <a:cubicBezTo>
                        <a:pt x="221837" y="183832"/>
                        <a:pt x="227266" y="189261"/>
                        <a:pt x="229933" y="196024"/>
                      </a:cubicBezTo>
                      <a:lnTo>
                        <a:pt x="298037" y="196024"/>
                      </a:lnTo>
                      <a:cubicBezTo>
                        <a:pt x="303276" y="196024"/>
                        <a:pt x="307562" y="200310"/>
                        <a:pt x="307562" y="205549"/>
                      </a:cubicBezTo>
                      <a:cubicBezTo>
                        <a:pt x="307562" y="210787"/>
                        <a:pt x="303276" y="215074"/>
                        <a:pt x="298037" y="215074"/>
                      </a:cubicBezTo>
                      <a:lnTo>
                        <a:pt x="229933" y="215074"/>
                      </a:lnTo>
                      <a:cubicBezTo>
                        <a:pt x="226123" y="224789"/>
                        <a:pt x="216598" y="231743"/>
                        <a:pt x="205549" y="231743"/>
                      </a:cubicBezTo>
                      <a:cubicBezTo>
                        <a:pt x="191071" y="231743"/>
                        <a:pt x="179260" y="220027"/>
                        <a:pt x="179356" y="205549"/>
                      </a:cubicBezTo>
                      <a:cubicBezTo>
                        <a:pt x="179356" y="194405"/>
                        <a:pt x="186309" y="184975"/>
                        <a:pt x="196024" y="181165"/>
                      </a:cubicBezTo>
                      <a:lnTo>
                        <a:pt x="196024" y="113061"/>
                      </a:lnTo>
                      <a:cubicBezTo>
                        <a:pt x="196024" y="107822"/>
                        <a:pt x="200311" y="103536"/>
                        <a:pt x="205549" y="103536"/>
                      </a:cubicBezTo>
                      <a:close/>
                      <a:moveTo>
                        <a:pt x="309277" y="86296"/>
                      </a:moveTo>
                      <a:cubicBezTo>
                        <a:pt x="313372" y="82295"/>
                        <a:pt x="320516" y="82295"/>
                        <a:pt x="324612" y="86391"/>
                      </a:cubicBezTo>
                      <a:cubicBezTo>
                        <a:pt x="326612" y="88391"/>
                        <a:pt x="327755" y="91058"/>
                        <a:pt x="327755" y="94011"/>
                      </a:cubicBezTo>
                      <a:cubicBezTo>
                        <a:pt x="327755" y="96964"/>
                        <a:pt x="326612" y="99631"/>
                        <a:pt x="324612" y="101726"/>
                      </a:cubicBezTo>
                      <a:cubicBezTo>
                        <a:pt x="322516" y="103822"/>
                        <a:pt x="320135" y="104869"/>
                        <a:pt x="316896" y="104965"/>
                      </a:cubicBezTo>
                      <a:cubicBezTo>
                        <a:pt x="314039" y="104965"/>
                        <a:pt x="311277" y="103917"/>
                        <a:pt x="309181" y="101726"/>
                      </a:cubicBezTo>
                      <a:cubicBezTo>
                        <a:pt x="307181" y="99631"/>
                        <a:pt x="306038" y="96964"/>
                        <a:pt x="306038" y="94011"/>
                      </a:cubicBezTo>
                      <a:cubicBezTo>
                        <a:pt x="306038" y="91058"/>
                        <a:pt x="307181" y="88391"/>
                        <a:pt x="309277" y="86296"/>
                      </a:cubicBezTo>
                      <a:close/>
                      <a:moveTo>
                        <a:pt x="101727" y="86296"/>
                      </a:moveTo>
                      <a:cubicBezTo>
                        <a:pt x="101822" y="86392"/>
                        <a:pt x="101822" y="86392"/>
                        <a:pt x="101822" y="86392"/>
                      </a:cubicBezTo>
                      <a:cubicBezTo>
                        <a:pt x="106013" y="90583"/>
                        <a:pt x="106013" y="97536"/>
                        <a:pt x="101822" y="101727"/>
                      </a:cubicBezTo>
                      <a:cubicBezTo>
                        <a:pt x="99727" y="103918"/>
                        <a:pt x="96869" y="104965"/>
                        <a:pt x="94107" y="104965"/>
                      </a:cubicBezTo>
                      <a:cubicBezTo>
                        <a:pt x="91345" y="104965"/>
                        <a:pt x="88582" y="103918"/>
                        <a:pt x="86296" y="101727"/>
                      </a:cubicBezTo>
                      <a:cubicBezTo>
                        <a:pt x="82105" y="97536"/>
                        <a:pt x="82105" y="90583"/>
                        <a:pt x="86296" y="86392"/>
                      </a:cubicBezTo>
                      <a:cubicBezTo>
                        <a:pt x="90583" y="82105"/>
                        <a:pt x="97536" y="82105"/>
                        <a:pt x="101727" y="86296"/>
                      </a:cubicBezTo>
                      <a:close/>
                      <a:moveTo>
                        <a:pt x="141065" y="50006"/>
                      </a:moveTo>
                      <a:cubicBezTo>
                        <a:pt x="146589" y="47720"/>
                        <a:pt x="152971" y="50291"/>
                        <a:pt x="155257" y="55816"/>
                      </a:cubicBezTo>
                      <a:cubicBezTo>
                        <a:pt x="157638" y="61340"/>
                        <a:pt x="154971" y="67722"/>
                        <a:pt x="149447" y="70008"/>
                      </a:cubicBezTo>
                      <a:cubicBezTo>
                        <a:pt x="148018" y="70580"/>
                        <a:pt x="146685" y="70865"/>
                        <a:pt x="145256" y="70865"/>
                      </a:cubicBezTo>
                      <a:cubicBezTo>
                        <a:pt x="140970" y="70865"/>
                        <a:pt x="136969" y="68294"/>
                        <a:pt x="135255" y="64198"/>
                      </a:cubicBezTo>
                      <a:cubicBezTo>
                        <a:pt x="132969" y="58673"/>
                        <a:pt x="135540" y="52292"/>
                        <a:pt x="141065" y="50006"/>
                      </a:cubicBezTo>
                      <a:close/>
                      <a:moveTo>
                        <a:pt x="269842" y="49910"/>
                      </a:moveTo>
                      <a:cubicBezTo>
                        <a:pt x="275462" y="52291"/>
                        <a:pt x="278034" y="58673"/>
                        <a:pt x="275748" y="64198"/>
                      </a:cubicBezTo>
                      <a:cubicBezTo>
                        <a:pt x="274033" y="68389"/>
                        <a:pt x="270033" y="70865"/>
                        <a:pt x="265746" y="70865"/>
                      </a:cubicBezTo>
                      <a:cubicBezTo>
                        <a:pt x="264413" y="70865"/>
                        <a:pt x="262984" y="70579"/>
                        <a:pt x="261651" y="70008"/>
                      </a:cubicBezTo>
                      <a:cubicBezTo>
                        <a:pt x="258984" y="68960"/>
                        <a:pt x="256888" y="66865"/>
                        <a:pt x="255745" y="64198"/>
                      </a:cubicBezTo>
                      <a:cubicBezTo>
                        <a:pt x="254602" y="61435"/>
                        <a:pt x="254602" y="58483"/>
                        <a:pt x="255745" y="55816"/>
                      </a:cubicBezTo>
                      <a:cubicBezTo>
                        <a:pt x="258127" y="50291"/>
                        <a:pt x="264413" y="47624"/>
                        <a:pt x="269842" y="49910"/>
                      </a:cubicBezTo>
                      <a:close/>
                      <a:moveTo>
                        <a:pt x="205549" y="26288"/>
                      </a:moveTo>
                      <a:cubicBezTo>
                        <a:pt x="210788" y="26288"/>
                        <a:pt x="215074" y="30574"/>
                        <a:pt x="215074" y="35813"/>
                      </a:cubicBezTo>
                      <a:lnTo>
                        <a:pt x="215074" y="60102"/>
                      </a:lnTo>
                      <a:cubicBezTo>
                        <a:pt x="215074" y="65341"/>
                        <a:pt x="210788" y="69627"/>
                        <a:pt x="205549" y="69627"/>
                      </a:cubicBezTo>
                      <a:cubicBezTo>
                        <a:pt x="200310" y="69627"/>
                        <a:pt x="196024" y="65436"/>
                        <a:pt x="196024" y="60102"/>
                      </a:cubicBezTo>
                      <a:lnTo>
                        <a:pt x="196024" y="35813"/>
                      </a:lnTo>
                      <a:cubicBezTo>
                        <a:pt x="196024" y="30574"/>
                        <a:pt x="200310" y="26288"/>
                        <a:pt x="205549" y="26288"/>
                      </a:cubicBezTo>
                      <a:close/>
                      <a:moveTo>
                        <a:pt x="205550" y="19050"/>
                      </a:moveTo>
                      <a:cubicBezTo>
                        <a:pt x="102680" y="19050"/>
                        <a:pt x="19050" y="102775"/>
                        <a:pt x="19050" y="205550"/>
                      </a:cubicBezTo>
                      <a:cubicBezTo>
                        <a:pt x="19050" y="308324"/>
                        <a:pt x="102680" y="392049"/>
                        <a:pt x="205550" y="392049"/>
                      </a:cubicBezTo>
                      <a:cubicBezTo>
                        <a:pt x="308420" y="392049"/>
                        <a:pt x="392049" y="308420"/>
                        <a:pt x="392049" y="205550"/>
                      </a:cubicBezTo>
                      <a:cubicBezTo>
                        <a:pt x="392049" y="102680"/>
                        <a:pt x="308324" y="19050"/>
                        <a:pt x="205550" y="19050"/>
                      </a:cubicBezTo>
                      <a:close/>
                      <a:moveTo>
                        <a:pt x="205550" y="0"/>
                      </a:moveTo>
                      <a:cubicBezTo>
                        <a:pt x="318897" y="0"/>
                        <a:pt x="411099" y="92202"/>
                        <a:pt x="411099" y="205550"/>
                      </a:cubicBezTo>
                      <a:cubicBezTo>
                        <a:pt x="411099" y="318897"/>
                        <a:pt x="318897" y="411099"/>
                        <a:pt x="205550" y="411099"/>
                      </a:cubicBezTo>
                      <a:cubicBezTo>
                        <a:pt x="92202" y="411099"/>
                        <a:pt x="0" y="318897"/>
                        <a:pt x="0" y="205550"/>
                      </a:cubicBezTo>
                      <a:cubicBezTo>
                        <a:pt x="0" y="92202"/>
                        <a:pt x="92202" y="0"/>
                        <a:pt x="20555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grpSp>
          <p:nvGrpSpPr>
            <p:cNvPr id="38" name="Gruppieren 37">
              <a:extLst>
                <a:ext uri="{FF2B5EF4-FFF2-40B4-BE49-F238E27FC236}">
                  <a16:creationId xmlns:a16="http://schemas.microsoft.com/office/drawing/2014/main" id="{E284BC9A-5C67-6582-518A-34A787D4713A}"/>
                </a:ext>
              </a:extLst>
            </p:cNvPr>
            <p:cNvGrpSpPr>
              <a:grpSpLocks noChangeAspect="1"/>
            </p:cNvGrpSpPr>
            <p:nvPr/>
          </p:nvGrpSpPr>
          <p:grpSpPr bwMode="gray">
            <a:xfrm>
              <a:off x="1363912" y="2772000"/>
              <a:ext cx="1778092" cy="779342"/>
              <a:chOff x="1363912" y="2772000"/>
              <a:chExt cx="1778092" cy="779342"/>
            </a:xfrm>
          </p:grpSpPr>
          <p:sp>
            <p:nvSpPr>
              <p:cNvPr id="86" name="Freihandform: Form 85">
                <a:extLst>
                  <a:ext uri="{FF2B5EF4-FFF2-40B4-BE49-F238E27FC236}">
                    <a16:creationId xmlns:a16="http://schemas.microsoft.com/office/drawing/2014/main" id="{6C7A1F74-5E8E-14D1-CA97-CC3587901989}"/>
                  </a:ext>
                </a:extLst>
              </p:cNvPr>
              <p:cNvSpPr>
                <a:spLocks noChangeAspect="1"/>
              </p:cNvSpPr>
              <p:nvPr/>
            </p:nvSpPr>
            <p:spPr bwMode="gray">
              <a:xfrm>
                <a:off x="1363912" y="3183087"/>
                <a:ext cx="1778092" cy="368255"/>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bg1">
                    <a:lumMod val="65000"/>
                  </a:schemeClr>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grpSp>
            <p:nvGrpSpPr>
              <p:cNvPr id="31" name="Gruppieren 30">
                <a:extLst>
                  <a:ext uri="{FF2B5EF4-FFF2-40B4-BE49-F238E27FC236}">
                    <a16:creationId xmlns:a16="http://schemas.microsoft.com/office/drawing/2014/main" id="{744212D2-9D34-4DAA-DAD2-96584B7EF76F}"/>
                  </a:ext>
                </a:extLst>
              </p:cNvPr>
              <p:cNvGrpSpPr>
                <a:grpSpLocks noChangeAspect="1"/>
              </p:cNvGrpSpPr>
              <p:nvPr/>
            </p:nvGrpSpPr>
            <p:grpSpPr bwMode="gray">
              <a:xfrm>
                <a:off x="2072958" y="2772000"/>
                <a:ext cx="360000" cy="591087"/>
                <a:chOff x="2072958" y="2772000"/>
                <a:chExt cx="360000" cy="591087"/>
              </a:xfrm>
            </p:grpSpPr>
            <p:sp>
              <p:nvSpPr>
                <p:cNvPr id="114" name="Textfeld 113">
                  <a:extLst>
                    <a:ext uri="{FF2B5EF4-FFF2-40B4-BE49-F238E27FC236}">
                      <a16:creationId xmlns:a16="http://schemas.microsoft.com/office/drawing/2014/main" id="{D6671EFE-C59E-631B-4F45-9C53BF138D17}"/>
                    </a:ext>
                  </a:extLst>
                </p:cNvPr>
                <p:cNvSpPr txBox="1"/>
                <p:nvPr/>
              </p:nvSpPr>
              <p:spPr bwMode="gray">
                <a:xfrm>
                  <a:off x="2072958" y="2772000"/>
                  <a:ext cx="360000" cy="180000"/>
                </a:xfrm>
                <a:prstGeom prst="rect">
                  <a:avLst/>
                </a:prstGeom>
                <a:noFill/>
              </p:spPr>
              <p:txBody>
                <a:bodyPr wrap="none" lIns="0" tIns="0" rIns="0" bIns="0" anchor="b" anchorCtr="0">
                  <a:noAutofit/>
                </a:bodyPr>
                <a:lstStyle/>
                <a:p>
                  <a:pPr algn="ctr">
                    <a:lnSpc>
                      <a:spcPct val="90000"/>
                    </a:lnSpc>
                  </a:pPr>
                  <a:r>
                    <a:rPr lang="de-DE" sz="1000" dirty="0">
                      <a:solidFill>
                        <a:schemeClr val="bg1">
                          <a:lumMod val="65000"/>
                        </a:schemeClr>
                      </a:solidFill>
                    </a:rPr>
                    <a:t>App</a:t>
                  </a:r>
                </a:p>
              </p:txBody>
            </p:sp>
            <p:grpSp>
              <p:nvGrpSpPr>
                <p:cNvPr id="26" name="Gruppieren 25">
                  <a:extLst>
                    <a:ext uri="{FF2B5EF4-FFF2-40B4-BE49-F238E27FC236}">
                      <a16:creationId xmlns:a16="http://schemas.microsoft.com/office/drawing/2014/main" id="{7384CA12-D7A2-EFB7-FED1-DC7A31776BF4}"/>
                    </a:ext>
                  </a:extLst>
                </p:cNvPr>
                <p:cNvGrpSpPr/>
                <p:nvPr/>
              </p:nvGrpSpPr>
              <p:grpSpPr bwMode="gray">
                <a:xfrm>
                  <a:off x="2072958" y="3003087"/>
                  <a:ext cx="360000" cy="360000"/>
                  <a:chOff x="2072958" y="3003087"/>
                  <a:chExt cx="360000" cy="360000"/>
                </a:xfrm>
              </p:grpSpPr>
              <p:sp>
                <p:nvSpPr>
                  <p:cNvPr id="116" name="Ellipse 115">
                    <a:extLst>
                      <a:ext uri="{FF2B5EF4-FFF2-40B4-BE49-F238E27FC236}">
                        <a16:creationId xmlns:a16="http://schemas.microsoft.com/office/drawing/2014/main" id="{DC48F3C4-B5AC-9F7F-BCB3-1F9B54A6D547}"/>
                      </a:ext>
                    </a:extLst>
                  </p:cNvPr>
                  <p:cNvSpPr>
                    <a:spLocks noChangeAspect="1"/>
                  </p:cNvSpPr>
                  <p:nvPr/>
                </p:nvSpPr>
                <p:spPr bwMode="gray">
                  <a:xfrm>
                    <a:off x="2072958" y="3003087"/>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23" name="ICON">
                    <a:extLst>
                      <a:ext uri="{FF2B5EF4-FFF2-40B4-BE49-F238E27FC236}">
                        <a16:creationId xmlns:a16="http://schemas.microsoft.com/office/drawing/2014/main" id="{41D76881-05F4-38C2-E93A-51E758C1FF99}"/>
                      </a:ext>
                    </a:extLst>
                  </p:cNvPr>
                  <p:cNvSpPr>
                    <a:spLocks noChangeAspect="1"/>
                  </p:cNvSpPr>
                  <p:nvPr/>
                </p:nvSpPr>
                <p:spPr bwMode="gray">
                  <a:xfrm>
                    <a:off x="2140086" y="3043784"/>
                    <a:ext cx="225743" cy="278607"/>
                  </a:xfrm>
                  <a:custGeom>
                    <a:avLst/>
                    <a:gdLst>
                      <a:gd name="connsiteX0" fmla="*/ 292418 w 451485"/>
                      <a:gd name="connsiteY0" fmla="*/ 444818 h 557213"/>
                      <a:gd name="connsiteX1" fmla="*/ 284797 w 451485"/>
                      <a:gd name="connsiteY1" fmla="*/ 452438 h 557213"/>
                      <a:gd name="connsiteX2" fmla="*/ 292418 w 451485"/>
                      <a:gd name="connsiteY2" fmla="*/ 460058 h 557213"/>
                      <a:gd name="connsiteX3" fmla="*/ 300037 w 451485"/>
                      <a:gd name="connsiteY3" fmla="*/ 452438 h 557213"/>
                      <a:gd name="connsiteX4" fmla="*/ 292418 w 451485"/>
                      <a:gd name="connsiteY4" fmla="*/ 444818 h 557213"/>
                      <a:gd name="connsiteX5" fmla="*/ 293370 w 451485"/>
                      <a:gd name="connsiteY5" fmla="*/ 427673 h 557213"/>
                      <a:gd name="connsiteX6" fmla="*/ 318135 w 451485"/>
                      <a:gd name="connsiteY6" fmla="*/ 452438 h 557213"/>
                      <a:gd name="connsiteX7" fmla="*/ 293370 w 451485"/>
                      <a:gd name="connsiteY7" fmla="*/ 477203 h 557213"/>
                      <a:gd name="connsiteX8" fmla="*/ 268605 w 451485"/>
                      <a:gd name="connsiteY8" fmla="*/ 452438 h 557213"/>
                      <a:gd name="connsiteX9" fmla="*/ 293370 w 451485"/>
                      <a:gd name="connsiteY9" fmla="*/ 427673 h 557213"/>
                      <a:gd name="connsiteX10" fmla="*/ 261938 w 451485"/>
                      <a:gd name="connsiteY10" fmla="*/ 401955 h 557213"/>
                      <a:gd name="connsiteX11" fmla="*/ 412433 w 451485"/>
                      <a:gd name="connsiteY11" fmla="*/ 401955 h 557213"/>
                      <a:gd name="connsiteX12" fmla="*/ 421958 w 451485"/>
                      <a:gd name="connsiteY12" fmla="*/ 411480 h 557213"/>
                      <a:gd name="connsiteX13" fmla="*/ 412433 w 451485"/>
                      <a:gd name="connsiteY13" fmla="*/ 421005 h 557213"/>
                      <a:gd name="connsiteX14" fmla="*/ 261938 w 451485"/>
                      <a:gd name="connsiteY14" fmla="*/ 421005 h 557213"/>
                      <a:gd name="connsiteX15" fmla="*/ 252413 w 451485"/>
                      <a:gd name="connsiteY15" fmla="*/ 411480 h 557213"/>
                      <a:gd name="connsiteX16" fmla="*/ 261938 w 451485"/>
                      <a:gd name="connsiteY16" fmla="*/ 401955 h 557213"/>
                      <a:gd name="connsiteX17" fmla="*/ 174307 w 451485"/>
                      <a:gd name="connsiteY17" fmla="*/ 60008 h 557213"/>
                      <a:gd name="connsiteX18" fmla="*/ 412432 w 451485"/>
                      <a:gd name="connsiteY18" fmla="*/ 60008 h 557213"/>
                      <a:gd name="connsiteX19" fmla="*/ 421957 w 451485"/>
                      <a:gd name="connsiteY19" fmla="*/ 69533 h 557213"/>
                      <a:gd name="connsiteX20" fmla="*/ 412432 w 451485"/>
                      <a:gd name="connsiteY20" fmla="*/ 79058 h 557213"/>
                      <a:gd name="connsiteX21" fmla="*/ 174307 w 451485"/>
                      <a:gd name="connsiteY21" fmla="*/ 79058 h 557213"/>
                      <a:gd name="connsiteX22" fmla="*/ 164782 w 451485"/>
                      <a:gd name="connsiteY22" fmla="*/ 69533 h 557213"/>
                      <a:gd name="connsiteX23" fmla="*/ 174307 w 451485"/>
                      <a:gd name="connsiteY23" fmla="*/ 60008 h 557213"/>
                      <a:gd name="connsiteX24" fmla="*/ 261938 w 451485"/>
                      <a:gd name="connsiteY24" fmla="*/ 30480 h 557213"/>
                      <a:gd name="connsiteX25" fmla="*/ 323851 w 451485"/>
                      <a:gd name="connsiteY25" fmla="*/ 30480 h 557213"/>
                      <a:gd name="connsiteX26" fmla="*/ 333376 w 451485"/>
                      <a:gd name="connsiteY26" fmla="*/ 40005 h 557213"/>
                      <a:gd name="connsiteX27" fmla="*/ 323851 w 451485"/>
                      <a:gd name="connsiteY27" fmla="*/ 49530 h 557213"/>
                      <a:gd name="connsiteX28" fmla="*/ 261938 w 451485"/>
                      <a:gd name="connsiteY28" fmla="*/ 49530 h 557213"/>
                      <a:gd name="connsiteX29" fmla="*/ 252413 w 451485"/>
                      <a:gd name="connsiteY29" fmla="*/ 40005 h 557213"/>
                      <a:gd name="connsiteX30" fmla="*/ 261938 w 451485"/>
                      <a:gd name="connsiteY30" fmla="*/ 30480 h 557213"/>
                      <a:gd name="connsiteX31" fmla="*/ 176213 w 451485"/>
                      <a:gd name="connsiteY31" fmla="*/ 0 h 557213"/>
                      <a:gd name="connsiteX32" fmla="*/ 409575 w 451485"/>
                      <a:gd name="connsiteY32" fmla="*/ 0 h 557213"/>
                      <a:gd name="connsiteX33" fmla="*/ 451485 w 451485"/>
                      <a:gd name="connsiteY33" fmla="*/ 40958 h 557213"/>
                      <a:gd name="connsiteX34" fmla="*/ 451485 w 451485"/>
                      <a:gd name="connsiteY34" fmla="*/ 459105 h 557213"/>
                      <a:gd name="connsiteX35" fmla="*/ 409575 w 451485"/>
                      <a:gd name="connsiteY35" fmla="*/ 500063 h 557213"/>
                      <a:gd name="connsiteX36" fmla="*/ 213360 w 451485"/>
                      <a:gd name="connsiteY36" fmla="*/ 500063 h 557213"/>
                      <a:gd name="connsiteX37" fmla="*/ 203835 w 451485"/>
                      <a:gd name="connsiteY37" fmla="*/ 490538 h 557213"/>
                      <a:gd name="connsiteX38" fmla="*/ 213360 w 451485"/>
                      <a:gd name="connsiteY38" fmla="*/ 481013 h 557213"/>
                      <a:gd name="connsiteX39" fmla="*/ 409575 w 451485"/>
                      <a:gd name="connsiteY39" fmla="*/ 481013 h 557213"/>
                      <a:gd name="connsiteX40" fmla="*/ 432435 w 451485"/>
                      <a:gd name="connsiteY40" fmla="*/ 459105 h 557213"/>
                      <a:gd name="connsiteX41" fmla="*/ 432435 w 451485"/>
                      <a:gd name="connsiteY41" fmla="*/ 40958 h 557213"/>
                      <a:gd name="connsiteX42" fmla="*/ 409575 w 451485"/>
                      <a:gd name="connsiteY42" fmla="*/ 19050 h 557213"/>
                      <a:gd name="connsiteX43" fmla="*/ 176213 w 451485"/>
                      <a:gd name="connsiteY43" fmla="*/ 19050 h 557213"/>
                      <a:gd name="connsiteX44" fmla="*/ 153353 w 451485"/>
                      <a:gd name="connsiteY44" fmla="*/ 40958 h 557213"/>
                      <a:gd name="connsiteX45" fmla="*/ 153353 w 451485"/>
                      <a:gd name="connsiteY45" fmla="*/ 358140 h 557213"/>
                      <a:gd name="connsiteX46" fmla="*/ 157163 w 451485"/>
                      <a:gd name="connsiteY46" fmla="*/ 365760 h 557213"/>
                      <a:gd name="connsiteX47" fmla="*/ 163830 w 451485"/>
                      <a:gd name="connsiteY47" fmla="*/ 364808 h 557213"/>
                      <a:gd name="connsiteX48" fmla="*/ 225743 w 451485"/>
                      <a:gd name="connsiteY48" fmla="*/ 297180 h 557213"/>
                      <a:gd name="connsiteX49" fmla="*/ 226695 w 451485"/>
                      <a:gd name="connsiteY49" fmla="*/ 296228 h 557213"/>
                      <a:gd name="connsiteX50" fmla="*/ 250508 w 451485"/>
                      <a:gd name="connsiteY50" fmla="*/ 281940 h 557213"/>
                      <a:gd name="connsiteX51" fmla="*/ 276225 w 451485"/>
                      <a:gd name="connsiteY51" fmla="*/ 290513 h 557213"/>
                      <a:gd name="connsiteX52" fmla="*/ 277178 w 451485"/>
                      <a:gd name="connsiteY52" fmla="*/ 292418 h 557213"/>
                      <a:gd name="connsiteX53" fmla="*/ 278130 w 451485"/>
                      <a:gd name="connsiteY53" fmla="*/ 344805 h 557213"/>
                      <a:gd name="connsiteX54" fmla="*/ 263843 w 451485"/>
                      <a:gd name="connsiteY54" fmla="*/ 365760 h 557213"/>
                      <a:gd name="connsiteX55" fmla="*/ 246698 w 451485"/>
                      <a:gd name="connsiteY55" fmla="*/ 391478 h 557213"/>
                      <a:gd name="connsiteX56" fmla="*/ 226695 w 451485"/>
                      <a:gd name="connsiteY56" fmla="*/ 434340 h 557213"/>
                      <a:gd name="connsiteX57" fmla="*/ 152400 w 451485"/>
                      <a:gd name="connsiteY57" fmla="*/ 517208 h 557213"/>
                      <a:gd name="connsiteX58" fmla="*/ 134303 w 451485"/>
                      <a:gd name="connsiteY58" fmla="*/ 545783 h 557213"/>
                      <a:gd name="connsiteX59" fmla="*/ 124778 w 451485"/>
                      <a:gd name="connsiteY59" fmla="*/ 555308 h 557213"/>
                      <a:gd name="connsiteX60" fmla="*/ 115253 w 451485"/>
                      <a:gd name="connsiteY60" fmla="*/ 545783 h 557213"/>
                      <a:gd name="connsiteX61" fmla="*/ 144780 w 451485"/>
                      <a:gd name="connsiteY61" fmla="*/ 500063 h 557213"/>
                      <a:gd name="connsiteX62" fmla="*/ 208598 w 451485"/>
                      <a:gd name="connsiteY62" fmla="*/ 427673 h 557213"/>
                      <a:gd name="connsiteX63" fmla="*/ 230505 w 451485"/>
                      <a:gd name="connsiteY63" fmla="*/ 381953 h 557213"/>
                      <a:gd name="connsiteX64" fmla="*/ 248603 w 451485"/>
                      <a:gd name="connsiteY64" fmla="*/ 355283 h 557213"/>
                      <a:gd name="connsiteX65" fmla="*/ 262890 w 451485"/>
                      <a:gd name="connsiteY65" fmla="*/ 334328 h 557213"/>
                      <a:gd name="connsiteX66" fmla="*/ 264795 w 451485"/>
                      <a:gd name="connsiteY66" fmla="*/ 305753 h 557213"/>
                      <a:gd name="connsiteX67" fmla="*/ 263843 w 451485"/>
                      <a:gd name="connsiteY67" fmla="*/ 304800 h 557213"/>
                      <a:gd name="connsiteX68" fmla="*/ 253365 w 451485"/>
                      <a:gd name="connsiteY68" fmla="*/ 301943 h 557213"/>
                      <a:gd name="connsiteX69" fmla="*/ 242888 w 451485"/>
                      <a:gd name="connsiteY69" fmla="*/ 307658 h 557213"/>
                      <a:gd name="connsiteX70" fmla="*/ 241935 w 451485"/>
                      <a:gd name="connsiteY70" fmla="*/ 308610 h 557213"/>
                      <a:gd name="connsiteX71" fmla="*/ 176213 w 451485"/>
                      <a:gd name="connsiteY71" fmla="*/ 380048 h 557213"/>
                      <a:gd name="connsiteX72" fmla="*/ 149543 w 451485"/>
                      <a:gd name="connsiteY72" fmla="*/ 382905 h 557213"/>
                      <a:gd name="connsiteX73" fmla="*/ 135255 w 451485"/>
                      <a:gd name="connsiteY73" fmla="*/ 359093 h 557213"/>
                      <a:gd name="connsiteX74" fmla="*/ 135255 w 451485"/>
                      <a:gd name="connsiteY74" fmla="*/ 252413 h 557213"/>
                      <a:gd name="connsiteX75" fmla="*/ 34290 w 451485"/>
                      <a:gd name="connsiteY75" fmla="*/ 409575 h 557213"/>
                      <a:gd name="connsiteX76" fmla="*/ 19050 w 451485"/>
                      <a:gd name="connsiteY76" fmla="*/ 547688 h 557213"/>
                      <a:gd name="connsiteX77" fmla="*/ 9525 w 451485"/>
                      <a:gd name="connsiteY77" fmla="*/ 557213 h 557213"/>
                      <a:gd name="connsiteX78" fmla="*/ 0 w 451485"/>
                      <a:gd name="connsiteY78" fmla="*/ 547688 h 557213"/>
                      <a:gd name="connsiteX79" fmla="*/ 15240 w 451485"/>
                      <a:gd name="connsiteY79" fmla="*/ 405765 h 557213"/>
                      <a:gd name="connsiteX80" fmla="*/ 126683 w 451485"/>
                      <a:gd name="connsiteY80" fmla="*/ 236220 h 557213"/>
                      <a:gd name="connsiteX81" fmla="*/ 134303 w 451485"/>
                      <a:gd name="connsiteY81" fmla="*/ 231458 h 557213"/>
                      <a:gd name="connsiteX82" fmla="*/ 134303 w 451485"/>
                      <a:gd name="connsiteY82" fmla="*/ 40958 h 557213"/>
                      <a:gd name="connsiteX83" fmla="*/ 176213 w 451485"/>
                      <a:gd name="connsiteY8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1485" h="557213">
                        <a:moveTo>
                          <a:pt x="292418" y="444818"/>
                        </a:moveTo>
                        <a:cubicBezTo>
                          <a:pt x="288607" y="444818"/>
                          <a:pt x="284797" y="448628"/>
                          <a:pt x="284797" y="452438"/>
                        </a:cubicBezTo>
                        <a:cubicBezTo>
                          <a:pt x="284797" y="456248"/>
                          <a:pt x="288607" y="460058"/>
                          <a:pt x="292418" y="460058"/>
                        </a:cubicBezTo>
                        <a:cubicBezTo>
                          <a:pt x="296227" y="460058"/>
                          <a:pt x="300037" y="456248"/>
                          <a:pt x="300037" y="452438"/>
                        </a:cubicBezTo>
                        <a:cubicBezTo>
                          <a:pt x="300037" y="447675"/>
                          <a:pt x="296227" y="444818"/>
                          <a:pt x="292418" y="444818"/>
                        </a:cubicBezTo>
                        <a:close/>
                        <a:moveTo>
                          <a:pt x="293370" y="427673"/>
                        </a:moveTo>
                        <a:cubicBezTo>
                          <a:pt x="306705" y="427673"/>
                          <a:pt x="318135" y="439103"/>
                          <a:pt x="318135" y="452438"/>
                        </a:cubicBezTo>
                        <a:cubicBezTo>
                          <a:pt x="318135" y="465773"/>
                          <a:pt x="306705" y="477203"/>
                          <a:pt x="293370" y="477203"/>
                        </a:cubicBezTo>
                        <a:cubicBezTo>
                          <a:pt x="280035" y="477203"/>
                          <a:pt x="268605" y="465773"/>
                          <a:pt x="268605" y="452438"/>
                        </a:cubicBezTo>
                        <a:cubicBezTo>
                          <a:pt x="268605" y="438150"/>
                          <a:pt x="280035" y="427673"/>
                          <a:pt x="293370" y="427673"/>
                        </a:cubicBezTo>
                        <a:close/>
                        <a:moveTo>
                          <a:pt x="261938" y="401955"/>
                        </a:moveTo>
                        <a:lnTo>
                          <a:pt x="412433" y="401955"/>
                        </a:lnTo>
                        <a:cubicBezTo>
                          <a:pt x="418148" y="401955"/>
                          <a:pt x="421958" y="405765"/>
                          <a:pt x="421958" y="411480"/>
                        </a:cubicBezTo>
                        <a:cubicBezTo>
                          <a:pt x="421958" y="417195"/>
                          <a:pt x="418148" y="421005"/>
                          <a:pt x="412433" y="421005"/>
                        </a:cubicBezTo>
                        <a:lnTo>
                          <a:pt x="261938" y="421005"/>
                        </a:lnTo>
                        <a:cubicBezTo>
                          <a:pt x="256223" y="421005"/>
                          <a:pt x="252413" y="417195"/>
                          <a:pt x="252413" y="411480"/>
                        </a:cubicBezTo>
                        <a:cubicBezTo>
                          <a:pt x="252413" y="405765"/>
                          <a:pt x="256223" y="401955"/>
                          <a:pt x="261938" y="401955"/>
                        </a:cubicBezTo>
                        <a:close/>
                        <a:moveTo>
                          <a:pt x="174307" y="60008"/>
                        </a:moveTo>
                        <a:lnTo>
                          <a:pt x="412432" y="60008"/>
                        </a:lnTo>
                        <a:cubicBezTo>
                          <a:pt x="418147" y="60008"/>
                          <a:pt x="421957" y="63818"/>
                          <a:pt x="421957" y="69533"/>
                        </a:cubicBezTo>
                        <a:cubicBezTo>
                          <a:pt x="421957" y="75248"/>
                          <a:pt x="418147" y="79058"/>
                          <a:pt x="412432" y="79058"/>
                        </a:cubicBezTo>
                        <a:lnTo>
                          <a:pt x="174307" y="79058"/>
                        </a:lnTo>
                        <a:cubicBezTo>
                          <a:pt x="168592" y="79058"/>
                          <a:pt x="164782" y="75248"/>
                          <a:pt x="164782" y="69533"/>
                        </a:cubicBezTo>
                        <a:cubicBezTo>
                          <a:pt x="164782" y="63818"/>
                          <a:pt x="168592" y="60008"/>
                          <a:pt x="174307" y="60008"/>
                        </a:cubicBezTo>
                        <a:close/>
                        <a:moveTo>
                          <a:pt x="261938" y="30480"/>
                        </a:moveTo>
                        <a:lnTo>
                          <a:pt x="323851" y="30480"/>
                        </a:lnTo>
                        <a:cubicBezTo>
                          <a:pt x="329565" y="30480"/>
                          <a:pt x="333376" y="34290"/>
                          <a:pt x="333376" y="40005"/>
                        </a:cubicBezTo>
                        <a:cubicBezTo>
                          <a:pt x="333376" y="45720"/>
                          <a:pt x="329565" y="49530"/>
                          <a:pt x="323851" y="49530"/>
                        </a:cubicBezTo>
                        <a:lnTo>
                          <a:pt x="261938" y="49530"/>
                        </a:lnTo>
                        <a:cubicBezTo>
                          <a:pt x="256223" y="49530"/>
                          <a:pt x="252413" y="45720"/>
                          <a:pt x="252413" y="40005"/>
                        </a:cubicBezTo>
                        <a:cubicBezTo>
                          <a:pt x="252413" y="34290"/>
                          <a:pt x="256223" y="30480"/>
                          <a:pt x="261938" y="30480"/>
                        </a:cubicBezTo>
                        <a:close/>
                        <a:moveTo>
                          <a:pt x="176213" y="0"/>
                        </a:moveTo>
                        <a:lnTo>
                          <a:pt x="409575" y="0"/>
                        </a:lnTo>
                        <a:cubicBezTo>
                          <a:pt x="432435" y="0"/>
                          <a:pt x="451485" y="18098"/>
                          <a:pt x="451485" y="40958"/>
                        </a:cubicBezTo>
                        <a:lnTo>
                          <a:pt x="451485" y="459105"/>
                        </a:lnTo>
                        <a:cubicBezTo>
                          <a:pt x="451485" y="481965"/>
                          <a:pt x="432435" y="500063"/>
                          <a:pt x="409575" y="500063"/>
                        </a:cubicBezTo>
                        <a:lnTo>
                          <a:pt x="213360" y="500063"/>
                        </a:lnTo>
                        <a:cubicBezTo>
                          <a:pt x="207645" y="500063"/>
                          <a:pt x="203835" y="496253"/>
                          <a:pt x="203835" y="490538"/>
                        </a:cubicBezTo>
                        <a:cubicBezTo>
                          <a:pt x="203835" y="484823"/>
                          <a:pt x="207645" y="481013"/>
                          <a:pt x="213360" y="481013"/>
                        </a:cubicBezTo>
                        <a:lnTo>
                          <a:pt x="409575" y="481013"/>
                        </a:lnTo>
                        <a:cubicBezTo>
                          <a:pt x="421958" y="481013"/>
                          <a:pt x="432435" y="471488"/>
                          <a:pt x="432435" y="459105"/>
                        </a:cubicBezTo>
                        <a:lnTo>
                          <a:pt x="432435" y="40958"/>
                        </a:lnTo>
                        <a:cubicBezTo>
                          <a:pt x="432435" y="28575"/>
                          <a:pt x="421958" y="19050"/>
                          <a:pt x="409575" y="19050"/>
                        </a:cubicBezTo>
                        <a:lnTo>
                          <a:pt x="176213" y="19050"/>
                        </a:lnTo>
                        <a:cubicBezTo>
                          <a:pt x="163830" y="19050"/>
                          <a:pt x="154305" y="28575"/>
                          <a:pt x="153353" y="40958"/>
                        </a:cubicBezTo>
                        <a:lnTo>
                          <a:pt x="153353" y="358140"/>
                        </a:lnTo>
                        <a:cubicBezTo>
                          <a:pt x="153353" y="361950"/>
                          <a:pt x="154305" y="364808"/>
                          <a:pt x="157163" y="365760"/>
                        </a:cubicBezTo>
                        <a:cubicBezTo>
                          <a:pt x="158115" y="365760"/>
                          <a:pt x="160973" y="366713"/>
                          <a:pt x="163830" y="364808"/>
                        </a:cubicBezTo>
                        <a:cubicBezTo>
                          <a:pt x="194310" y="340995"/>
                          <a:pt x="212408" y="315278"/>
                          <a:pt x="225743" y="297180"/>
                        </a:cubicBezTo>
                        <a:lnTo>
                          <a:pt x="226695" y="296228"/>
                        </a:lnTo>
                        <a:cubicBezTo>
                          <a:pt x="232410" y="288608"/>
                          <a:pt x="240983" y="282893"/>
                          <a:pt x="250508" y="281940"/>
                        </a:cubicBezTo>
                        <a:cubicBezTo>
                          <a:pt x="260033" y="280988"/>
                          <a:pt x="269558" y="283845"/>
                          <a:pt x="276225" y="290513"/>
                        </a:cubicBezTo>
                        <a:lnTo>
                          <a:pt x="277178" y="292418"/>
                        </a:lnTo>
                        <a:cubicBezTo>
                          <a:pt x="295275" y="310515"/>
                          <a:pt x="287655" y="328613"/>
                          <a:pt x="278130" y="344805"/>
                        </a:cubicBezTo>
                        <a:cubicBezTo>
                          <a:pt x="273368" y="351473"/>
                          <a:pt x="268605" y="359093"/>
                          <a:pt x="263843" y="365760"/>
                        </a:cubicBezTo>
                        <a:cubicBezTo>
                          <a:pt x="257175" y="375285"/>
                          <a:pt x="251460" y="383858"/>
                          <a:pt x="246698" y="391478"/>
                        </a:cubicBezTo>
                        <a:cubicBezTo>
                          <a:pt x="240030" y="403860"/>
                          <a:pt x="233363" y="416243"/>
                          <a:pt x="226695" y="434340"/>
                        </a:cubicBezTo>
                        <a:cubicBezTo>
                          <a:pt x="206693" y="484823"/>
                          <a:pt x="175260" y="507683"/>
                          <a:pt x="152400" y="517208"/>
                        </a:cubicBezTo>
                        <a:cubicBezTo>
                          <a:pt x="140970" y="521970"/>
                          <a:pt x="134303" y="533400"/>
                          <a:pt x="134303" y="545783"/>
                        </a:cubicBezTo>
                        <a:cubicBezTo>
                          <a:pt x="134303" y="551498"/>
                          <a:pt x="130493" y="555308"/>
                          <a:pt x="124778" y="555308"/>
                        </a:cubicBezTo>
                        <a:cubicBezTo>
                          <a:pt x="119063" y="555308"/>
                          <a:pt x="115253" y="551498"/>
                          <a:pt x="115253" y="545783"/>
                        </a:cubicBezTo>
                        <a:cubicBezTo>
                          <a:pt x="115253" y="525780"/>
                          <a:pt x="127635" y="507683"/>
                          <a:pt x="144780" y="500063"/>
                        </a:cubicBezTo>
                        <a:cubicBezTo>
                          <a:pt x="164783" y="491490"/>
                          <a:pt x="191453" y="472440"/>
                          <a:pt x="208598" y="427673"/>
                        </a:cubicBezTo>
                        <a:cubicBezTo>
                          <a:pt x="216218" y="408623"/>
                          <a:pt x="222885" y="394335"/>
                          <a:pt x="230505" y="381953"/>
                        </a:cubicBezTo>
                        <a:cubicBezTo>
                          <a:pt x="235268" y="374333"/>
                          <a:pt x="241935" y="364808"/>
                          <a:pt x="248603" y="355283"/>
                        </a:cubicBezTo>
                        <a:cubicBezTo>
                          <a:pt x="253365" y="347663"/>
                          <a:pt x="258128" y="340995"/>
                          <a:pt x="262890" y="334328"/>
                        </a:cubicBezTo>
                        <a:cubicBezTo>
                          <a:pt x="274320" y="316230"/>
                          <a:pt x="271463" y="311468"/>
                          <a:pt x="264795" y="305753"/>
                        </a:cubicBezTo>
                        <a:lnTo>
                          <a:pt x="263843" y="304800"/>
                        </a:lnTo>
                        <a:cubicBezTo>
                          <a:pt x="260985" y="302895"/>
                          <a:pt x="257175" y="301943"/>
                          <a:pt x="253365" y="301943"/>
                        </a:cubicBezTo>
                        <a:cubicBezTo>
                          <a:pt x="248603" y="301943"/>
                          <a:pt x="245745" y="303848"/>
                          <a:pt x="242888" y="307658"/>
                        </a:cubicBezTo>
                        <a:lnTo>
                          <a:pt x="241935" y="308610"/>
                        </a:lnTo>
                        <a:cubicBezTo>
                          <a:pt x="228600" y="327660"/>
                          <a:pt x="209550" y="354330"/>
                          <a:pt x="176213" y="380048"/>
                        </a:cubicBezTo>
                        <a:cubicBezTo>
                          <a:pt x="168593" y="386715"/>
                          <a:pt x="158115" y="387668"/>
                          <a:pt x="149543" y="382905"/>
                        </a:cubicBezTo>
                        <a:cubicBezTo>
                          <a:pt x="140970" y="379095"/>
                          <a:pt x="135255" y="369570"/>
                          <a:pt x="135255" y="359093"/>
                        </a:cubicBezTo>
                        <a:lnTo>
                          <a:pt x="135255" y="252413"/>
                        </a:lnTo>
                        <a:cubicBezTo>
                          <a:pt x="86678" y="280035"/>
                          <a:pt x="46673" y="354330"/>
                          <a:pt x="34290" y="409575"/>
                        </a:cubicBezTo>
                        <a:cubicBezTo>
                          <a:pt x="23813" y="455295"/>
                          <a:pt x="19050" y="483870"/>
                          <a:pt x="19050" y="547688"/>
                        </a:cubicBezTo>
                        <a:cubicBezTo>
                          <a:pt x="19050" y="553403"/>
                          <a:pt x="15240" y="557213"/>
                          <a:pt x="9525" y="557213"/>
                        </a:cubicBezTo>
                        <a:cubicBezTo>
                          <a:pt x="3810" y="557213"/>
                          <a:pt x="0" y="553403"/>
                          <a:pt x="0" y="547688"/>
                        </a:cubicBezTo>
                        <a:cubicBezTo>
                          <a:pt x="0" y="481965"/>
                          <a:pt x="4763" y="452438"/>
                          <a:pt x="15240" y="405765"/>
                        </a:cubicBezTo>
                        <a:cubicBezTo>
                          <a:pt x="29528" y="345758"/>
                          <a:pt x="73343" y="265748"/>
                          <a:pt x="126683" y="236220"/>
                        </a:cubicBezTo>
                        <a:lnTo>
                          <a:pt x="134303" y="231458"/>
                        </a:lnTo>
                        <a:lnTo>
                          <a:pt x="134303" y="40958"/>
                        </a:lnTo>
                        <a:cubicBezTo>
                          <a:pt x="134303" y="18098"/>
                          <a:pt x="153353" y="0"/>
                          <a:pt x="176213"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grpSp>
        <p:grpSp>
          <p:nvGrpSpPr>
            <p:cNvPr id="37" name="Gruppieren 36">
              <a:extLst>
                <a:ext uri="{FF2B5EF4-FFF2-40B4-BE49-F238E27FC236}">
                  <a16:creationId xmlns:a16="http://schemas.microsoft.com/office/drawing/2014/main" id="{FA9BF2BD-60DF-F55A-7443-CC7E1BF76DCB}"/>
                </a:ext>
              </a:extLst>
            </p:cNvPr>
            <p:cNvGrpSpPr/>
            <p:nvPr/>
          </p:nvGrpSpPr>
          <p:grpSpPr bwMode="gray">
            <a:xfrm>
              <a:off x="3882152" y="2772000"/>
              <a:ext cx="1778092" cy="779342"/>
              <a:chOff x="3882152" y="2772000"/>
              <a:chExt cx="1778092" cy="779342"/>
            </a:xfrm>
          </p:grpSpPr>
          <p:sp>
            <p:nvSpPr>
              <p:cNvPr id="107" name="Freihandform: Form 106">
                <a:extLst>
                  <a:ext uri="{FF2B5EF4-FFF2-40B4-BE49-F238E27FC236}">
                    <a16:creationId xmlns:a16="http://schemas.microsoft.com/office/drawing/2014/main" id="{C3515F21-B21F-6664-E332-98B40E244EA3}"/>
                  </a:ext>
                </a:extLst>
              </p:cNvPr>
              <p:cNvSpPr>
                <a:spLocks noChangeAspect="1"/>
              </p:cNvSpPr>
              <p:nvPr/>
            </p:nvSpPr>
            <p:spPr bwMode="gray">
              <a:xfrm>
                <a:off x="3882152" y="3183087"/>
                <a:ext cx="1778092" cy="368255"/>
              </a:xfrm>
              <a:custGeom>
                <a:avLst/>
                <a:gdLst>
                  <a:gd name="connsiteX0" fmla="*/ 1257300 w 2514600"/>
                  <a:gd name="connsiteY0" fmla="*/ 0 h 2514600"/>
                  <a:gd name="connsiteX1" fmla="*/ 2146346 w 2514600"/>
                  <a:gd name="connsiteY1" fmla="*/ 368255 h 2514600"/>
                  <a:gd name="connsiteX2" fmla="*/ 2146346 w 2514600"/>
                  <a:gd name="connsiteY2" fmla="*/ 2146345 h 2514600"/>
                  <a:gd name="connsiteX3" fmla="*/ 368254 w 2514600"/>
                  <a:gd name="connsiteY3" fmla="*/ 2146345 h 2514600"/>
                  <a:gd name="connsiteX4" fmla="*/ 368254 w 2514600"/>
                  <a:gd name="connsiteY4" fmla="*/ 368255 h 2514600"/>
                  <a:gd name="connsiteX5" fmla="*/ 1257300 w 2514600"/>
                  <a:gd name="connsiteY5" fmla="*/ 0 h 2514600"/>
                  <a:gd name="connsiteX0" fmla="*/ 368254 w 2514600"/>
                  <a:gd name="connsiteY0" fmla="*/ 2146345 h 2526911"/>
                  <a:gd name="connsiteX1" fmla="*/ 368254 w 2514600"/>
                  <a:gd name="connsiteY1" fmla="*/ 368255 h 2526911"/>
                  <a:gd name="connsiteX2" fmla="*/ 1257300 w 2514600"/>
                  <a:gd name="connsiteY2" fmla="*/ 0 h 2526911"/>
                  <a:gd name="connsiteX3" fmla="*/ 2146346 w 2514600"/>
                  <a:gd name="connsiteY3" fmla="*/ 368255 h 2526911"/>
                  <a:gd name="connsiteX4" fmla="*/ 2146346 w 2514600"/>
                  <a:gd name="connsiteY4" fmla="*/ 2146345 h 2526911"/>
                  <a:gd name="connsiteX5" fmla="*/ 459694 w 2514600"/>
                  <a:gd name="connsiteY5" fmla="*/ 2237785 h 2526911"/>
                  <a:gd name="connsiteX0" fmla="*/ 368254 w 2514600"/>
                  <a:gd name="connsiteY0" fmla="*/ 2146345 h 2146345"/>
                  <a:gd name="connsiteX1" fmla="*/ 368254 w 2514600"/>
                  <a:gd name="connsiteY1" fmla="*/ 368255 h 2146345"/>
                  <a:gd name="connsiteX2" fmla="*/ 1257300 w 2514600"/>
                  <a:gd name="connsiteY2" fmla="*/ 0 h 2146345"/>
                  <a:gd name="connsiteX3" fmla="*/ 2146346 w 2514600"/>
                  <a:gd name="connsiteY3" fmla="*/ 368255 h 2146345"/>
                  <a:gd name="connsiteX4" fmla="*/ 2146346 w 2514600"/>
                  <a:gd name="connsiteY4" fmla="*/ 2146345 h 2146345"/>
                  <a:gd name="connsiteX0" fmla="*/ 0 w 2146346"/>
                  <a:gd name="connsiteY0" fmla="*/ 368255 h 2146345"/>
                  <a:gd name="connsiteX1" fmla="*/ 889046 w 2146346"/>
                  <a:gd name="connsiteY1" fmla="*/ 0 h 2146345"/>
                  <a:gd name="connsiteX2" fmla="*/ 1778092 w 2146346"/>
                  <a:gd name="connsiteY2" fmla="*/ 368255 h 2146345"/>
                  <a:gd name="connsiteX3" fmla="*/ 1778092 w 2146346"/>
                  <a:gd name="connsiteY3" fmla="*/ 2146345 h 2146345"/>
                  <a:gd name="connsiteX0" fmla="*/ 0 w 1778092"/>
                  <a:gd name="connsiteY0" fmla="*/ 368255 h 368255"/>
                  <a:gd name="connsiteX1" fmla="*/ 889046 w 1778092"/>
                  <a:gd name="connsiteY1" fmla="*/ 0 h 368255"/>
                  <a:gd name="connsiteX2" fmla="*/ 1778092 w 1778092"/>
                  <a:gd name="connsiteY2" fmla="*/ 368255 h 368255"/>
                </a:gdLst>
                <a:ahLst/>
                <a:cxnLst>
                  <a:cxn ang="0">
                    <a:pos x="connsiteX0" y="connsiteY0"/>
                  </a:cxn>
                  <a:cxn ang="0">
                    <a:pos x="connsiteX1" y="connsiteY1"/>
                  </a:cxn>
                  <a:cxn ang="0">
                    <a:pos x="connsiteX2" y="connsiteY2"/>
                  </a:cxn>
                </a:cxnLst>
                <a:rect l="l" t="t" r="r" b="b"/>
                <a:pathLst>
                  <a:path w="1778092" h="368255">
                    <a:moveTo>
                      <a:pt x="0" y="368255"/>
                    </a:moveTo>
                    <a:cubicBezTo>
                      <a:pt x="245504" y="122751"/>
                      <a:pt x="567275" y="0"/>
                      <a:pt x="889046" y="0"/>
                    </a:cubicBezTo>
                    <a:cubicBezTo>
                      <a:pt x="1210817" y="0"/>
                      <a:pt x="1532588" y="122751"/>
                      <a:pt x="1778092" y="368255"/>
                    </a:cubicBezTo>
                  </a:path>
                </a:pathLst>
              </a:custGeom>
              <a:noFill/>
              <a:ln w="12700">
                <a:solidFill>
                  <a:schemeClr val="bg1">
                    <a:lumMod val="65000"/>
                  </a:schemeClr>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algn="ctr">
                  <a:lnSpc>
                    <a:spcPct val="90000"/>
                  </a:lnSpc>
                  <a:spcAft>
                    <a:spcPts val="1000"/>
                  </a:spcAft>
                </a:pPr>
                <a:endParaRPr lang="de-DE" dirty="0"/>
              </a:p>
            </p:txBody>
          </p:sp>
          <p:grpSp>
            <p:nvGrpSpPr>
              <p:cNvPr id="32" name="Gruppieren 31">
                <a:extLst>
                  <a:ext uri="{FF2B5EF4-FFF2-40B4-BE49-F238E27FC236}">
                    <a16:creationId xmlns:a16="http://schemas.microsoft.com/office/drawing/2014/main" id="{5AEB821A-DC45-E20A-481B-9F035EF84540}"/>
                  </a:ext>
                </a:extLst>
              </p:cNvPr>
              <p:cNvGrpSpPr>
                <a:grpSpLocks noChangeAspect="1"/>
              </p:cNvGrpSpPr>
              <p:nvPr/>
            </p:nvGrpSpPr>
            <p:grpSpPr bwMode="gray">
              <a:xfrm>
                <a:off x="4591198" y="2772000"/>
                <a:ext cx="360000" cy="591087"/>
                <a:chOff x="4591198" y="2772000"/>
                <a:chExt cx="360000" cy="591087"/>
              </a:xfrm>
            </p:grpSpPr>
            <p:grpSp>
              <p:nvGrpSpPr>
                <p:cNvPr id="29" name="Gruppieren 28">
                  <a:extLst>
                    <a:ext uri="{FF2B5EF4-FFF2-40B4-BE49-F238E27FC236}">
                      <a16:creationId xmlns:a16="http://schemas.microsoft.com/office/drawing/2014/main" id="{D60FC4F5-3D1C-78B6-6CAA-9870CD1DD581}"/>
                    </a:ext>
                  </a:extLst>
                </p:cNvPr>
                <p:cNvGrpSpPr/>
                <p:nvPr/>
              </p:nvGrpSpPr>
              <p:grpSpPr bwMode="gray">
                <a:xfrm>
                  <a:off x="4591198" y="3003087"/>
                  <a:ext cx="360000" cy="360000"/>
                  <a:chOff x="4591198" y="3003087"/>
                  <a:chExt cx="360000" cy="360000"/>
                </a:xfrm>
              </p:grpSpPr>
              <p:sp>
                <p:nvSpPr>
                  <p:cNvPr id="119" name="Ellipse 118">
                    <a:extLst>
                      <a:ext uri="{FF2B5EF4-FFF2-40B4-BE49-F238E27FC236}">
                        <a16:creationId xmlns:a16="http://schemas.microsoft.com/office/drawing/2014/main" id="{26A6A7EF-82C0-3C5F-6A79-A4733459371F}"/>
                      </a:ext>
                    </a:extLst>
                  </p:cNvPr>
                  <p:cNvSpPr>
                    <a:spLocks noChangeAspect="1"/>
                  </p:cNvSpPr>
                  <p:nvPr/>
                </p:nvSpPr>
                <p:spPr bwMode="gray">
                  <a:xfrm>
                    <a:off x="4591198" y="3003087"/>
                    <a:ext cx="360000" cy="3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121" name="ICON">
                    <a:extLst>
                      <a:ext uri="{FF2B5EF4-FFF2-40B4-BE49-F238E27FC236}">
                        <a16:creationId xmlns:a16="http://schemas.microsoft.com/office/drawing/2014/main" id="{AA777A04-02D9-CEB2-1DEB-53E93EB628C2}"/>
                      </a:ext>
                    </a:extLst>
                  </p:cNvPr>
                  <p:cNvSpPr>
                    <a:spLocks noChangeAspect="1"/>
                  </p:cNvSpPr>
                  <p:nvPr/>
                </p:nvSpPr>
                <p:spPr bwMode="gray">
                  <a:xfrm>
                    <a:off x="4658327" y="3043784"/>
                    <a:ext cx="225743" cy="278607"/>
                  </a:xfrm>
                  <a:custGeom>
                    <a:avLst/>
                    <a:gdLst>
                      <a:gd name="connsiteX0" fmla="*/ 292418 w 451485"/>
                      <a:gd name="connsiteY0" fmla="*/ 444818 h 557213"/>
                      <a:gd name="connsiteX1" fmla="*/ 284797 w 451485"/>
                      <a:gd name="connsiteY1" fmla="*/ 452438 h 557213"/>
                      <a:gd name="connsiteX2" fmla="*/ 292418 w 451485"/>
                      <a:gd name="connsiteY2" fmla="*/ 460058 h 557213"/>
                      <a:gd name="connsiteX3" fmla="*/ 300037 w 451485"/>
                      <a:gd name="connsiteY3" fmla="*/ 452438 h 557213"/>
                      <a:gd name="connsiteX4" fmla="*/ 292418 w 451485"/>
                      <a:gd name="connsiteY4" fmla="*/ 444818 h 557213"/>
                      <a:gd name="connsiteX5" fmla="*/ 293370 w 451485"/>
                      <a:gd name="connsiteY5" fmla="*/ 427673 h 557213"/>
                      <a:gd name="connsiteX6" fmla="*/ 318135 w 451485"/>
                      <a:gd name="connsiteY6" fmla="*/ 452438 h 557213"/>
                      <a:gd name="connsiteX7" fmla="*/ 293370 w 451485"/>
                      <a:gd name="connsiteY7" fmla="*/ 477203 h 557213"/>
                      <a:gd name="connsiteX8" fmla="*/ 268605 w 451485"/>
                      <a:gd name="connsiteY8" fmla="*/ 452438 h 557213"/>
                      <a:gd name="connsiteX9" fmla="*/ 293370 w 451485"/>
                      <a:gd name="connsiteY9" fmla="*/ 427673 h 557213"/>
                      <a:gd name="connsiteX10" fmla="*/ 261938 w 451485"/>
                      <a:gd name="connsiteY10" fmla="*/ 401955 h 557213"/>
                      <a:gd name="connsiteX11" fmla="*/ 412433 w 451485"/>
                      <a:gd name="connsiteY11" fmla="*/ 401955 h 557213"/>
                      <a:gd name="connsiteX12" fmla="*/ 421958 w 451485"/>
                      <a:gd name="connsiteY12" fmla="*/ 411480 h 557213"/>
                      <a:gd name="connsiteX13" fmla="*/ 412433 w 451485"/>
                      <a:gd name="connsiteY13" fmla="*/ 421005 h 557213"/>
                      <a:gd name="connsiteX14" fmla="*/ 261938 w 451485"/>
                      <a:gd name="connsiteY14" fmla="*/ 421005 h 557213"/>
                      <a:gd name="connsiteX15" fmla="*/ 252413 w 451485"/>
                      <a:gd name="connsiteY15" fmla="*/ 411480 h 557213"/>
                      <a:gd name="connsiteX16" fmla="*/ 261938 w 451485"/>
                      <a:gd name="connsiteY16" fmla="*/ 401955 h 557213"/>
                      <a:gd name="connsiteX17" fmla="*/ 174307 w 451485"/>
                      <a:gd name="connsiteY17" fmla="*/ 60008 h 557213"/>
                      <a:gd name="connsiteX18" fmla="*/ 412432 w 451485"/>
                      <a:gd name="connsiteY18" fmla="*/ 60008 h 557213"/>
                      <a:gd name="connsiteX19" fmla="*/ 421957 w 451485"/>
                      <a:gd name="connsiteY19" fmla="*/ 69533 h 557213"/>
                      <a:gd name="connsiteX20" fmla="*/ 412432 w 451485"/>
                      <a:gd name="connsiteY20" fmla="*/ 79058 h 557213"/>
                      <a:gd name="connsiteX21" fmla="*/ 174307 w 451485"/>
                      <a:gd name="connsiteY21" fmla="*/ 79058 h 557213"/>
                      <a:gd name="connsiteX22" fmla="*/ 164782 w 451485"/>
                      <a:gd name="connsiteY22" fmla="*/ 69533 h 557213"/>
                      <a:gd name="connsiteX23" fmla="*/ 174307 w 451485"/>
                      <a:gd name="connsiteY23" fmla="*/ 60008 h 557213"/>
                      <a:gd name="connsiteX24" fmla="*/ 261938 w 451485"/>
                      <a:gd name="connsiteY24" fmla="*/ 30480 h 557213"/>
                      <a:gd name="connsiteX25" fmla="*/ 323851 w 451485"/>
                      <a:gd name="connsiteY25" fmla="*/ 30480 h 557213"/>
                      <a:gd name="connsiteX26" fmla="*/ 333376 w 451485"/>
                      <a:gd name="connsiteY26" fmla="*/ 40005 h 557213"/>
                      <a:gd name="connsiteX27" fmla="*/ 323851 w 451485"/>
                      <a:gd name="connsiteY27" fmla="*/ 49530 h 557213"/>
                      <a:gd name="connsiteX28" fmla="*/ 261938 w 451485"/>
                      <a:gd name="connsiteY28" fmla="*/ 49530 h 557213"/>
                      <a:gd name="connsiteX29" fmla="*/ 252413 w 451485"/>
                      <a:gd name="connsiteY29" fmla="*/ 40005 h 557213"/>
                      <a:gd name="connsiteX30" fmla="*/ 261938 w 451485"/>
                      <a:gd name="connsiteY30" fmla="*/ 30480 h 557213"/>
                      <a:gd name="connsiteX31" fmla="*/ 176213 w 451485"/>
                      <a:gd name="connsiteY31" fmla="*/ 0 h 557213"/>
                      <a:gd name="connsiteX32" fmla="*/ 409575 w 451485"/>
                      <a:gd name="connsiteY32" fmla="*/ 0 h 557213"/>
                      <a:gd name="connsiteX33" fmla="*/ 451485 w 451485"/>
                      <a:gd name="connsiteY33" fmla="*/ 40958 h 557213"/>
                      <a:gd name="connsiteX34" fmla="*/ 451485 w 451485"/>
                      <a:gd name="connsiteY34" fmla="*/ 459105 h 557213"/>
                      <a:gd name="connsiteX35" fmla="*/ 409575 w 451485"/>
                      <a:gd name="connsiteY35" fmla="*/ 500063 h 557213"/>
                      <a:gd name="connsiteX36" fmla="*/ 213360 w 451485"/>
                      <a:gd name="connsiteY36" fmla="*/ 500063 h 557213"/>
                      <a:gd name="connsiteX37" fmla="*/ 203835 w 451485"/>
                      <a:gd name="connsiteY37" fmla="*/ 490538 h 557213"/>
                      <a:gd name="connsiteX38" fmla="*/ 213360 w 451485"/>
                      <a:gd name="connsiteY38" fmla="*/ 481013 h 557213"/>
                      <a:gd name="connsiteX39" fmla="*/ 409575 w 451485"/>
                      <a:gd name="connsiteY39" fmla="*/ 481013 h 557213"/>
                      <a:gd name="connsiteX40" fmla="*/ 432435 w 451485"/>
                      <a:gd name="connsiteY40" fmla="*/ 459105 h 557213"/>
                      <a:gd name="connsiteX41" fmla="*/ 432435 w 451485"/>
                      <a:gd name="connsiteY41" fmla="*/ 40958 h 557213"/>
                      <a:gd name="connsiteX42" fmla="*/ 409575 w 451485"/>
                      <a:gd name="connsiteY42" fmla="*/ 19050 h 557213"/>
                      <a:gd name="connsiteX43" fmla="*/ 176213 w 451485"/>
                      <a:gd name="connsiteY43" fmla="*/ 19050 h 557213"/>
                      <a:gd name="connsiteX44" fmla="*/ 153353 w 451485"/>
                      <a:gd name="connsiteY44" fmla="*/ 40958 h 557213"/>
                      <a:gd name="connsiteX45" fmla="*/ 153353 w 451485"/>
                      <a:gd name="connsiteY45" fmla="*/ 358140 h 557213"/>
                      <a:gd name="connsiteX46" fmla="*/ 157163 w 451485"/>
                      <a:gd name="connsiteY46" fmla="*/ 365760 h 557213"/>
                      <a:gd name="connsiteX47" fmla="*/ 163830 w 451485"/>
                      <a:gd name="connsiteY47" fmla="*/ 364808 h 557213"/>
                      <a:gd name="connsiteX48" fmla="*/ 225743 w 451485"/>
                      <a:gd name="connsiteY48" fmla="*/ 297180 h 557213"/>
                      <a:gd name="connsiteX49" fmla="*/ 226695 w 451485"/>
                      <a:gd name="connsiteY49" fmla="*/ 296228 h 557213"/>
                      <a:gd name="connsiteX50" fmla="*/ 250508 w 451485"/>
                      <a:gd name="connsiteY50" fmla="*/ 281940 h 557213"/>
                      <a:gd name="connsiteX51" fmla="*/ 276225 w 451485"/>
                      <a:gd name="connsiteY51" fmla="*/ 290513 h 557213"/>
                      <a:gd name="connsiteX52" fmla="*/ 277178 w 451485"/>
                      <a:gd name="connsiteY52" fmla="*/ 292418 h 557213"/>
                      <a:gd name="connsiteX53" fmla="*/ 278130 w 451485"/>
                      <a:gd name="connsiteY53" fmla="*/ 344805 h 557213"/>
                      <a:gd name="connsiteX54" fmla="*/ 263843 w 451485"/>
                      <a:gd name="connsiteY54" fmla="*/ 365760 h 557213"/>
                      <a:gd name="connsiteX55" fmla="*/ 246698 w 451485"/>
                      <a:gd name="connsiteY55" fmla="*/ 391478 h 557213"/>
                      <a:gd name="connsiteX56" fmla="*/ 226695 w 451485"/>
                      <a:gd name="connsiteY56" fmla="*/ 434340 h 557213"/>
                      <a:gd name="connsiteX57" fmla="*/ 152400 w 451485"/>
                      <a:gd name="connsiteY57" fmla="*/ 517208 h 557213"/>
                      <a:gd name="connsiteX58" fmla="*/ 134303 w 451485"/>
                      <a:gd name="connsiteY58" fmla="*/ 545783 h 557213"/>
                      <a:gd name="connsiteX59" fmla="*/ 124778 w 451485"/>
                      <a:gd name="connsiteY59" fmla="*/ 555308 h 557213"/>
                      <a:gd name="connsiteX60" fmla="*/ 115253 w 451485"/>
                      <a:gd name="connsiteY60" fmla="*/ 545783 h 557213"/>
                      <a:gd name="connsiteX61" fmla="*/ 144780 w 451485"/>
                      <a:gd name="connsiteY61" fmla="*/ 500063 h 557213"/>
                      <a:gd name="connsiteX62" fmla="*/ 208598 w 451485"/>
                      <a:gd name="connsiteY62" fmla="*/ 427673 h 557213"/>
                      <a:gd name="connsiteX63" fmla="*/ 230505 w 451485"/>
                      <a:gd name="connsiteY63" fmla="*/ 381953 h 557213"/>
                      <a:gd name="connsiteX64" fmla="*/ 248603 w 451485"/>
                      <a:gd name="connsiteY64" fmla="*/ 355283 h 557213"/>
                      <a:gd name="connsiteX65" fmla="*/ 262890 w 451485"/>
                      <a:gd name="connsiteY65" fmla="*/ 334328 h 557213"/>
                      <a:gd name="connsiteX66" fmla="*/ 264795 w 451485"/>
                      <a:gd name="connsiteY66" fmla="*/ 305753 h 557213"/>
                      <a:gd name="connsiteX67" fmla="*/ 263843 w 451485"/>
                      <a:gd name="connsiteY67" fmla="*/ 304800 h 557213"/>
                      <a:gd name="connsiteX68" fmla="*/ 253365 w 451485"/>
                      <a:gd name="connsiteY68" fmla="*/ 301943 h 557213"/>
                      <a:gd name="connsiteX69" fmla="*/ 242888 w 451485"/>
                      <a:gd name="connsiteY69" fmla="*/ 307658 h 557213"/>
                      <a:gd name="connsiteX70" fmla="*/ 241935 w 451485"/>
                      <a:gd name="connsiteY70" fmla="*/ 308610 h 557213"/>
                      <a:gd name="connsiteX71" fmla="*/ 176213 w 451485"/>
                      <a:gd name="connsiteY71" fmla="*/ 380048 h 557213"/>
                      <a:gd name="connsiteX72" fmla="*/ 149543 w 451485"/>
                      <a:gd name="connsiteY72" fmla="*/ 382905 h 557213"/>
                      <a:gd name="connsiteX73" fmla="*/ 135255 w 451485"/>
                      <a:gd name="connsiteY73" fmla="*/ 359093 h 557213"/>
                      <a:gd name="connsiteX74" fmla="*/ 135255 w 451485"/>
                      <a:gd name="connsiteY74" fmla="*/ 252413 h 557213"/>
                      <a:gd name="connsiteX75" fmla="*/ 34290 w 451485"/>
                      <a:gd name="connsiteY75" fmla="*/ 409575 h 557213"/>
                      <a:gd name="connsiteX76" fmla="*/ 19050 w 451485"/>
                      <a:gd name="connsiteY76" fmla="*/ 547688 h 557213"/>
                      <a:gd name="connsiteX77" fmla="*/ 9525 w 451485"/>
                      <a:gd name="connsiteY77" fmla="*/ 557213 h 557213"/>
                      <a:gd name="connsiteX78" fmla="*/ 0 w 451485"/>
                      <a:gd name="connsiteY78" fmla="*/ 547688 h 557213"/>
                      <a:gd name="connsiteX79" fmla="*/ 15240 w 451485"/>
                      <a:gd name="connsiteY79" fmla="*/ 405765 h 557213"/>
                      <a:gd name="connsiteX80" fmla="*/ 126683 w 451485"/>
                      <a:gd name="connsiteY80" fmla="*/ 236220 h 557213"/>
                      <a:gd name="connsiteX81" fmla="*/ 134303 w 451485"/>
                      <a:gd name="connsiteY81" fmla="*/ 231458 h 557213"/>
                      <a:gd name="connsiteX82" fmla="*/ 134303 w 451485"/>
                      <a:gd name="connsiteY82" fmla="*/ 40958 h 557213"/>
                      <a:gd name="connsiteX83" fmla="*/ 176213 w 451485"/>
                      <a:gd name="connsiteY8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51485" h="557213">
                        <a:moveTo>
                          <a:pt x="292418" y="444818"/>
                        </a:moveTo>
                        <a:cubicBezTo>
                          <a:pt x="288607" y="444818"/>
                          <a:pt x="284797" y="448628"/>
                          <a:pt x="284797" y="452438"/>
                        </a:cubicBezTo>
                        <a:cubicBezTo>
                          <a:pt x="284797" y="456248"/>
                          <a:pt x="288607" y="460058"/>
                          <a:pt x="292418" y="460058"/>
                        </a:cubicBezTo>
                        <a:cubicBezTo>
                          <a:pt x="296227" y="460058"/>
                          <a:pt x="300037" y="456248"/>
                          <a:pt x="300037" y="452438"/>
                        </a:cubicBezTo>
                        <a:cubicBezTo>
                          <a:pt x="300037" y="447675"/>
                          <a:pt x="296227" y="444818"/>
                          <a:pt x="292418" y="444818"/>
                        </a:cubicBezTo>
                        <a:close/>
                        <a:moveTo>
                          <a:pt x="293370" y="427673"/>
                        </a:moveTo>
                        <a:cubicBezTo>
                          <a:pt x="306705" y="427673"/>
                          <a:pt x="318135" y="439103"/>
                          <a:pt x="318135" y="452438"/>
                        </a:cubicBezTo>
                        <a:cubicBezTo>
                          <a:pt x="318135" y="465773"/>
                          <a:pt x="306705" y="477203"/>
                          <a:pt x="293370" y="477203"/>
                        </a:cubicBezTo>
                        <a:cubicBezTo>
                          <a:pt x="280035" y="477203"/>
                          <a:pt x="268605" y="465773"/>
                          <a:pt x="268605" y="452438"/>
                        </a:cubicBezTo>
                        <a:cubicBezTo>
                          <a:pt x="268605" y="438150"/>
                          <a:pt x="280035" y="427673"/>
                          <a:pt x="293370" y="427673"/>
                        </a:cubicBezTo>
                        <a:close/>
                        <a:moveTo>
                          <a:pt x="261938" y="401955"/>
                        </a:moveTo>
                        <a:lnTo>
                          <a:pt x="412433" y="401955"/>
                        </a:lnTo>
                        <a:cubicBezTo>
                          <a:pt x="418148" y="401955"/>
                          <a:pt x="421958" y="405765"/>
                          <a:pt x="421958" y="411480"/>
                        </a:cubicBezTo>
                        <a:cubicBezTo>
                          <a:pt x="421958" y="417195"/>
                          <a:pt x="418148" y="421005"/>
                          <a:pt x="412433" y="421005"/>
                        </a:cubicBezTo>
                        <a:lnTo>
                          <a:pt x="261938" y="421005"/>
                        </a:lnTo>
                        <a:cubicBezTo>
                          <a:pt x="256223" y="421005"/>
                          <a:pt x="252413" y="417195"/>
                          <a:pt x="252413" y="411480"/>
                        </a:cubicBezTo>
                        <a:cubicBezTo>
                          <a:pt x="252413" y="405765"/>
                          <a:pt x="256223" y="401955"/>
                          <a:pt x="261938" y="401955"/>
                        </a:cubicBezTo>
                        <a:close/>
                        <a:moveTo>
                          <a:pt x="174307" y="60008"/>
                        </a:moveTo>
                        <a:lnTo>
                          <a:pt x="412432" y="60008"/>
                        </a:lnTo>
                        <a:cubicBezTo>
                          <a:pt x="418147" y="60008"/>
                          <a:pt x="421957" y="63818"/>
                          <a:pt x="421957" y="69533"/>
                        </a:cubicBezTo>
                        <a:cubicBezTo>
                          <a:pt x="421957" y="75248"/>
                          <a:pt x="418147" y="79058"/>
                          <a:pt x="412432" y="79058"/>
                        </a:cubicBezTo>
                        <a:lnTo>
                          <a:pt x="174307" y="79058"/>
                        </a:lnTo>
                        <a:cubicBezTo>
                          <a:pt x="168592" y="79058"/>
                          <a:pt x="164782" y="75248"/>
                          <a:pt x="164782" y="69533"/>
                        </a:cubicBezTo>
                        <a:cubicBezTo>
                          <a:pt x="164782" y="63818"/>
                          <a:pt x="168592" y="60008"/>
                          <a:pt x="174307" y="60008"/>
                        </a:cubicBezTo>
                        <a:close/>
                        <a:moveTo>
                          <a:pt x="261938" y="30480"/>
                        </a:moveTo>
                        <a:lnTo>
                          <a:pt x="323851" y="30480"/>
                        </a:lnTo>
                        <a:cubicBezTo>
                          <a:pt x="329565" y="30480"/>
                          <a:pt x="333376" y="34290"/>
                          <a:pt x="333376" y="40005"/>
                        </a:cubicBezTo>
                        <a:cubicBezTo>
                          <a:pt x="333376" y="45720"/>
                          <a:pt x="329565" y="49530"/>
                          <a:pt x="323851" y="49530"/>
                        </a:cubicBezTo>
                        <a:lnTo>
                          <a:pt x="261938" y="49530"/>
                        </a:lnTo>
                        <a:cubicBezTo>
                          <a:pt x="256223" y="49530"/>
                          <a:pt x="252413" y="45720"/>
                          <a:pt x="252413" y="40005"/>
                        </a:cubicBezTo>
                        <a:cubicBezTo>
                          <a:pt x="252413" y="34290"/>
                          <a:pt x="256223" y="30480"/>
                          <a:pt x="261938" y="30480"/>
                        </a:cubicBezTo>
                        <a:close/>
                        <a:moveTo>
                          <a:pt x="176213" y="0"/>
                        </a:moveTo>
                        <a:lnTo>
                          <a:pt x="409575" y="0"/>
                        </a:lnTo>
                        <a:cubicBezTo>
                          <a:pt x="432435" y="0"/>
                          <a:pt x="451485" y="18098"/>
                          <a:pt x="451485" y="40958"/>
                        </a:cubicBezTo>
                        <a:lnTo>
                          <a:pt x="451485" y="459105"/>
                        </a:lnTo>
                        <a:cubicBezTo>
                          <a:pt x="451485" y="481965"/>
                          <a:pt x="432435" y="500063"/>
                          <a:pt x="409575" y="500063"/>
                        </a:cubicBezTo>
                        <a:lnTo>
                          <a:pt x="213360" y="500063"/>
                        </a:lnTo>
                        <a:cubicBezTo>
                          <a:pt x="207645" y="500063"/>
                          <a:pt x="203835" y="496253"/>
                          <a:pt x="203835" y="490538"/>
                        </a:cubicBezTo>
                        <a:cubicBezTo>
                          <a:pt x="203835" y="484823"/>
                          <a:pt x="207645" y="481013"/>
                          <a:pt x="213360" y="481013"/>
                        </a:cubicBezTo>
                        <a:lnTo>
                          <a:pt x="409575" y="481013"/>
                        </a:lnTo>
                        <a:cubicBezTo>
                          <a:pt x="421958" y="481013"/>
                          <a:pt x="432435" y="471488"/>
                          <a:pt x="432435" y="459105"/>
                        </a:cubicBezTo>
                        <a:lnTo>
                          <a:pt x="432435" y="40958"/>
                        </a:lnTo>
                        <a:cubicBezTo>
                          <a:pt x="432435" y="28575"/>
                          <a:pt x="421958" y="19050"/>
                          <a:pt x="409575" y="19050"/>
                        </a:cubicBezTo>
                        <a:lnTo>
                          <a:pt x="176213" y="19050"/>
                        </a:lnTo>
                        <a:cubicBezTo>
                          <a:pt x="163830" y="19050"/>
                          <a:pt x="154305" y="28575"/>
                          <a:pt x="153353" y="40958"/>
                        </a:cubicBezTo>
                        <a:lnTo>
                          <a:pt x="153353" y="358140"/>
                        </a:lnTo>
                        <a:cubicBezTo>
                          <a:pt x="153353" y="361950"/>
                          <a:pt x="154305" y="364808"/>
                          <a:pt x="157163" y="365760"/>
                        </a:cubicBezTo>
                        <a:cubicBezTo>
                          <a:pt x="158115" y="365760"/>
                          <a:pt x="160973" y="366713"/>
                          <a:pt x="163830" y="364808"/>
                        </a:cubicBezTo>
                        <a:cubicBezTo>
                          <a:pt x="194310" y="340995"/>
                          <a:pt x="212408" y="315278"/>
                          <a:pt x="225743" y="297180"/>
                        </a:cubicBezTo>
                        <a:lnTo>
                          <a:pt x="226695" y="296228"/>
                        </a:lnTo>
                        <a:cubicBezTo>
                          <a:pt x="232410" y="288608"/>
                          <a:pt x="240983" y="282893"/>
                          <a:pt x="250508" y="281940"/>
                        </a:cubicBezTo>
                        <a:cubicBezTo>
                          <a:pt x="260033" y="280988"/>
                          <a:pt x="269558" y="283845"/>
                          <a:pt x="276225" y="290513"/>
                        </a:cubicBezTo>
                        <a:lnTo>
                          <a:pt x="277178" y="292418"/>
                        </a:lnTo>
                        <a:cubicBezTo>
                          <a:pt x="295275" y="310515"/>
                          <a:pt x="287655" y="328613"/>
                          <a:pt x="278130" y="344805"/>
                        </a:cubicBezTo>
                        <a:cubicBezTo>
                          <a:pt x="273368" y="351473"/>
                          <a:pt x="268605" y="359093"/>
                          <a:pt x="263843" y="365760"/>
                        </a:cubicBezTo>
                        <a:cubicBezTo>
                          <a:pt x="257175" y="375285"/>
                          <a:pt x="251460" y="383858"/>
                          <a:pt x="246698" y="391478"/>
                        </a:cubicBezTo>
                        <a:cubicBezTo>
                          <a:pt x="240030" y="403860"/>
                          <a:pt x="233363" y="416243"/>
                          <a:pt x="226695" y="434340"/>
                        </a:cubicBezTo>
                        <a:cubicBezTo>
                          <a:pt x="206693" y="484823"/>
                          <a:pt x="175260" y="507683"/>
                          <a:pt x="152400" y="517208"/>
                        </a:cubicBezTo>
                        <a:cubicBezTo>
                          <a:pt x="140970" y="521970"/>
                          <a:pt x="134303" y="533400"/>
                          <a:pt x="134303" y="545783"/>
                        </a:cubicBezTo>
                        <a:cubicBezTo>
                          <a:pt x="134303" y="551498"/>
                          <a:pt x="130493" y="555308"/>
                          <a:pt x="124778" y="555308"/>
                        </a:cubicBezTo>
                        <a:cubicBezTo>
                          <a:pt x="119063" y="555308"/>
                          <a:pt x="115253" y="551498"/>
                          <a:pt x="115253" y="545783"/>
                        </a:cubicBezTo>
                        <a:cubicBezTo>
                          <a:pt x="115253" y="525780"/>
                          <a:pt x="127635" y="507683"/>
                          <a:pt x="144780" y="500063"/>
                        </a:cubicBezTo>
                        <a:cubicBezTo>
                          <a:pt x="164783" y="491490"/>
                          <a:pt x="191453" y="472440"/>
                          <a:pt x="208598" y="427673"/>
                        </a:cubicBezTo>
                        <a:cubicBezTo>
                          <a:pt x="216218" y="408623"/>
                          <a:pt x="222885" y="394335"/>
                          <a:pt x="230505" y="381953"/>
                        </a:cubicBezTo>
                        <a:cubicBezTo>
                          <a:pt x="235268" y="374333"/>
                          <a:pt x="241935" y="364808"/>
                          <a:pt x="248603" y="355283"/>
                        </a:cubicBezTo>
                        <a:cubicBezTo>
                          <a:pt x="253365" y="347663"/>
                          <a:pt x="258128" y="340995"/>
                          <a:pt x="262890" y="334328"/>
                        </a:cubicBezTo>
                        <a:cubicBezTo>
                          <a:pt x="274320" y="316230"/>
                          <a:pt x="271463" y="311468"/>
                          <a:pt x="264795" y="305753"/>
                        </a:cubicBezTo>
                        <a:lnTo>
                          <a:pt x="263843" y="304800"/>
                        </a:lnTo>
                        <a:cubicBezTo>
                          <a:pt x="260985" y="302895"/>
                          <a:pt x="257175" y="301943"/>
                          <a:pt x="253365" y="301943"/>
                        </a:cubicBezTo>
                        <a:cubicBezTo>
                          <a:pt x="248603" y="301943"/>
                          <a:pt x="245745" y="303848"/>
                          <a:pt x="242888" y="307658"/>
                        </a:cubicBezTo>
                        <a:lnTo>
                          <a:pt x="241935" y="308610"/>
                        </a:lnTo>
                        <a:cubicBezTo>
                          <a:pt x="228600" y="327660"/>
                          <a:pt x="209550" y="354330"/>
                          <a:pt x="176213" y="380048"/>
                        </a:cubicBezTo>
                        <a:cubicBezTo>
                          <a:pt x="168593" y="386715"/>
                          <a:pt x="158115" y="387668"/>
                          <a:pt x="149543" y="382905"/>
                        </a:cubicBezTo>
                        <a:cubicBezTo>
                          <a:pt x="140970" y="379095"/>
                          <a:pt x="135255" y="369570"/>
                          <a:pt x="135255" y="359093"/>
                        </a:cubicBezTo>
                        <a:lnTo>
                          <a:pt x="135255" y="252413"/>
                        </a:lnTo>
                        <a:cubicBezTo>
                          <a:pt x="86678" y="280035"/>
                          <a:pt x="46673" y="354330"/>
                          <a:pt x="34290" y="409575"/>
                        </a:cubicBezTo>
                        <a:cubicBezTo>
                          <a:pt x="23813" y="455295"/>
                          <a:pt x="19050" y="483870"/>
                          <a:pt x="19050" y="547688"/>
                        </a:cubicBezTo>
                        <a:cubicBezTo>
                          <a:pt x="19050" y="553403"/>
                          <a:pt x="15240" y="557213"/>
                          <a:pt x="9525" y="557213"/>
                        </a:cubicBezTo>
                        <a:cubicBezTo>
                          <a:pt x="3810" y="557213"/>
                          <a:pt x="0" y="553403"/>
                          <a:pt x="0" y="547688"/>
                        </a:cubicBezTo>
                        <a:cubicBezTo>
                          <a:pt x="0" y="481965"/>
                          <a:pt x="4763" y="452438"/>
                          <a:pt x="15240" y="405765"/>
                        </a:cubicBezTo>
                        <a:cubicBezTo>
                          <a:pt x="29528" y="345758"/>
                          <a:pt x="73343" y="265748"/>
                          <a:pt x="126683" y="236220"/>
                        </a:cubicBezTo>
                        <a:lnTo>
                          <a:pt x="134303" y="231458"/>
                        </a:lnTo>
                        <a:lnTo>
                          <a:pt x="134303" y="40958"/>
                        </a:lnTo>
                        <a:cubicBezTo>
                          <a:pt x="134303" y="18098"/>
                          <a:pt x="153353" y="0"/>
                          <a:pt x="176213"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sp>
              <p:nvSpPr>
                <p:cNvPr id="124" name="Textfeld 123">
                  <a:extLst>
                    <a:ext uri="{FF2B5EF4-FFF2-40B4-BE49-F238E27FC236}">
                      <a16:creationId xmlns:a16="http://schemas.microsoft.com/office/drawing/2014/main" id="{2EF0BCA0-7FEE-EB2C-006B-8EDC0DAD7477}"/>
                    </a:ext>
                  </a:extLst>
                </p:cNvPr>
                <p:cNvSpPr txBox="1"/>
                <p:nvPr/>
              </p:nvSpPr>
              <p:spPr bwMode="gray">
                <a:xfrm>
                  <a:off x="4591198" y="2772000"/>
                  <a:ext cx="360000" cy="180000"/>
                </a:xfrm>
                <a:prstGeom prst="rect">
                  <a:avLst/>
                </a:prstGeom>
                <a:noFill/>
              </p:spPr>
              <p:txBody>
                <a:bodyPr wrap="none" lIns="0" tIns="0" rIns="0" bIns="0" anchor="b" anchorCtr="0">
                  <a:noAutofit/>
                </a:bodyPr>
                <a:lstStyle/>
                <a:p>
                  <a:pPr algn="ctr">
                    <a:lnSpc>
                      <a:spcPct val="90000"/>
                    </a:lnSpc>
                  </a:pPr>
                  <a:r>
                    <a:rPr lang="de-DE" sz="1000" dirty="0">
                      <a:solidFill>
                        <a:schemeClr val="bg1">
                          <a:lumMod val="65000"/>
                        </a:schemeClr>
                      </a:solidFill>
                    </a:rPr>
                    <a:t>App</a:t>
                  </a:r>
                </a:p>
              </p:txBody>
            </p:sp>
          </p:grpSp>
        </p:grpSp>
        <p:grpSp>
          <p:nvGrpSpPr>
            <p:cNvPr id="30" name="Gruppieren 29">
              <a:extLst>
                <a:ext uri="{FF2B5EF4-FFF2-40B4-BE49-F238E27FC236}">
                  <a16:creationId xmlns:a16="http://schemas.microsoft.com/office/drawing/2014/main" id="{45C5FF8E-EBAB-0C52-F5FE-A347080E84A4}"/>
                </a:ext>
              </a:extLst>
            </p:cNvPr>
            <p:cNvGrpSpPr>
              <a:grpSpLocks noChangeAspect="1"/>
            </p:cNvGrpSpPr>
            <p:nvPr/>
          </p:nvGrpSpPr>
          <p:grpSpPr bwMode="gray">
            <a:xfrm>
              <a:off x="5231622" y="3709301"/>
              <a:ext cx="1080000" cy="1080000"/>
              <a:chOff x="5231622" y="3709301"/>
              <a:chExt cx="1080000" cy="1080000"/>
            </a:xfrm>
          </p:grpSpPr>
          <p:sp>
            <p:nvSpPr>
              <p:cNvPr id="27" name="Ellipse 26">
                <a:extLst>
                  <a:ext uri="{FF2B5EF4-FFF2-40B4-BE49-F238E27FC236}">
                    <a16:creationId xmlns:a16="http://schemas.microsoft.com/office/drawing/2014/main" id="{19FDE95A-63C7-423E-9820-A013BBABC349}"/>
                  </a:ext>
                </a:extLst>
              </p:cNvPr>
              <p:cNvSpPr>
                <a:spLocks noChangeAspect="1"/>
              </p:cNvSpPr>
              <p:nvPr/>
            </p:nvSpPr>
            <p:spPr bwMode="gray">
              <a:xfrm>
                <a:off x="5231622" y="3709301"/>
                <a:ext cx="1080000" cy="108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a:t>
                </a:r>
              </a:p>
            </p:txBody>
          </p:sp>
          <p:sp>
            <p:nvSpPr>
              <p:cNvPr id="25" name="Grafik 84">
                <a:extLst>
                  <a:ext uri="{FF2B5EF4-FFF2-40B4-BE49-F238E27FC236}">
                    <a16:creationId xmlns:a16="http://schemas.microsoft.com/office/drawing/2014/main" id="{49DD799F-EADE-40AE-BE2B-621ED6D55663}"/>
                  </a:ext>
                </a:extLst>
              </p:cNvPr>
              <p:cNvSpPr>
                <a:spLocks noChangeAspect="1"/>
              </p:cNvSpPr>
              <p:nvPr/>
            </p:nvSpPr>
            <p:spPr bwMode="gray">
              <a:xfrm>
                <a:off x="5622099" y="3898388"/>
                <a:ext cx="299044" cy="390144"/>
              </a:xfrm>
              <a:custGeom>
                <a:avLst/>
                <a:gdLst>
                  <a:gd name="connsiteX0" fmla="*/ 4443 w 299044"/>
                  <a:gd name="connsiteY0" fmla="*/ 263237 h 390144"/>
                  <a:gd name="connsiteX1" fmla="*/ 10945 w 299044"/>
                  <a:gd name="connsiteY1" fmla="*/ 299240 h 390144"/>
                  <a:gd name="connsiteX2" fmla="*/ 11115 w 299044"/>
                  <a:gd name="connsiteY2" fmla="*/ 298987 h 390144"/>
                  <a:gd name="connsiteX3" fmla="*/ 32026 w 299044"/>
                  <a:gd name="connsiteY3" fmla="*/ 313994 h 390144"/>
                  <a:gd name="connsiteX4" fmla="*/ 38990 w 299044"/>
                  <a:gd name="connsiteY4" fmla="*/ 317454 h 390144"/>
                  <a:gd name="connsiteX5" fmla="*/ 38990 w 299044"/>
                  <a:gd name="connsiteY5" fmla="*/ 318617 h 390144"/>
                  <a:gd name="connsiteX6" fmla="*/ 64999 w 299044"/>
                  <a:gd name="connsiteY6" fmla="*/ 344627 h 390144"/>
                  <a:gd name="connsiteX7" fmla="*/ 75305 w 299044"/>
                  <a:gd name="connsiteY7" fmla="*/ 344627 h 390144"/>
                  <a:gd name="connsiteX8" fmla="*/ 115067 w 299044"/>
                  <a:gd name="connsiteY8" fmla="*/ 384344 h 390144"/>
                  <a:gd name="connsiteX9" fmla="*/ 128917 w 299044"/>
                  <a:gd name="connsiteY9" fmla="*/ 390144 h 390144"/>
                  <a:gd name="connsiteX10" fmla="*/ 283096 w 299044"/>
                  <a:gd name="connsiteY10" fmla="*/ 390144 h 390144"/>
                  <a:gd name="connsiteX11" fmla="*/ 297535 w 299044"/>
                  <a:gd name="connsiteY11" fmla="*/ 380801 h 390144"/>
                  <a:gd name="connsiteX12" fmla="*/ 295385 w 299044"/>
                  <a:gd name="connsiteY12" fmla="*/ 363738 h 390144"/>
                  <a:gd name="connsiteX13" fmla="*/ 290183 w 299044"/>
                  <a:gd name="connsiteY13" fmla="*/ 357521 h 390144"/>
                  <a:gd name="connsiteX14" fmla="*/ 277568 w 299044"/>
                  <a:gd name="connsiteY14" fmla="*/ 342396 h 390144"/>
                  <a:gd name="connsiteX15" fmla="*/ 276755 w 299044"/>
                  <a:gd name="connsiteY15" fmla="*/ 338079 h 390144"/>
                  <a:gd name="connsiteX16" fmla="*/ 286080 w 299044"/>
                  <a:gd name="connsiteY16" fmla="*/ 279603 h 390144"/>
                  <a:gd name="connsiteX17" fmla="*/ 283147 w 299044"/>
                  <a:gd name="connsiteY17" fmla="*/ 246811 h 390144"/>
                  <a:gd name="connsiteX18" fmla="*/ 279577 w 299044"/>
                  <a:gd name="connsiteY18" fmla="*/ 201574 h 390144"/>
                  <a:gd name="connsiteX19" fmla="*/ 286287 w 299044"/>
                  <a:gd name="connsiteY19" fmla="*/ 165850 h 390144"/>
                  <a:gd name="connsiteX20" fmla="*/ 289857 w 299044"/>
                  <a:gd name="connsiteY20" fmla="*/ 152845 h 390144"/>
                  <a:gd name="connsiteX21" fmla="*/ 276442 w 299044"/>
                  <a:gd name="connsiteY21" fmla="*/ 126492 h 390144"/>
                  <a:gd name="connsiteX22" fmla="*/ 247065 w 299044"/>
                  <a:gd name="connsiteY22" fmla="*/ 129872 h 390144"/>
                  <a:gd name="connsiteX23" fmla="*/ 247065 w 299044"/>
                  <a:gd name="connsiteY23" fmla="*/ 26009 h 390144"/>
                  <a:gd name="connsiteX24" fmla="*/ 221057 w 299044"/>
                  <a:gd name="connsiteY24" fmla="*/ 0 h 390144"/>
                  <a:gd name="connsiteX25" fmla="*/ 64999 w 299044"/>
                  <a:gd name="connsiteY25" fmla="*/ 0 h 390144"/>
                  <a:gd name="connsiteX26" fmla="*/ 40498 w 299044"/>
                  <a:gd name="connsiteY26" fmla="*/ 17628 h 390144"/>
                  <a:gd name="connsiteX27" fmla="*/ 40452 w 299044"/>
                  <a:gd name="connsiteY27" fmla="*/ 17771 h 390144"/>
                  <a:gd name="connsiteX28" fmla="*/ 38989 w 299044"/>
                  <a:gd name="connsiteY28" fmla="*/ 26010 h 390144"/>
                  <a:gd name="connsiteX29" fmla="*/ 38989 w 299044"/>
                  <a:gd name="connsiteY29" fmla="*/ 124249 h 390144"/>
                  <a:gd name="connsiteX30" fmla="*/ 19714 w 299044"/>
                  <a:gd name="connsiteY30" fmla="*/ 143096 h 390144"/>
                  <a:gd name="connsiteX31" fmla="*/ 27727 w 299044"/>
                  <a:gd name="connsiteY31" fmla="*/ 168836 h 390144"/>
                  <a:gd name="connsiteX32" fmla="*/ 17076 w 299044"/>
                  <a:gd name="connsiteY32" fmla="*/ 177516 h 390144"/>
                  <a:gd name="connsiteX33" fmla="*/ 21387 w 299044"/>
                  <a:gd name="connsiteY33" fmla="*/ 211713 h 390144"/>
                  <a:gd name="connsiteX34" fmla="*/ 10769 w 299044"/>
                  <a:gd name="connsiteY34" fmla="*/ 220361 h 390144"/>
                  <a:gd name="connsiteX35" fmla="*/ 15086 w 299044"/>
                  <a:gd name="connsiteY35" fmla="*/ 254583 h 390144"/>
                  <a:gd name="connsiteX36" fmla="*/ 4443 w 299044"/>
                  <a:gd name="connsiteY36" fmla="*/ 263237 h 390144"/>
                  <a:gd name="connsiteX37" fmla="*/ 51995 w 299044"/>
                  <a:gd name="connsiteY37" fmla="*/ 318617 h 390144"/>
                  <a:gd name="connsiteX38" fmla="*/ 51995 w 299044"/>
                  <a:gd name="connsiteY38" fmla="*/ 318032 h 390144"/>
                  <a:gd name="connsiteX39" fmla="*/ 64044 w 299044"/>
                  <a:gd name="connsiteY39" fmla="*/ 312024 h 390144"/>
                  <a:gd name="connsiteX40" fmla="*/ 64999 w 299044"/>
                  <a:gd name="connsiteY40" fmla="*/ 312114 h 390144"/>
                  <a:gd name="connsiteX41" fmla="*/ 221057 w 299044"/>
                  <a:gd name="connsiteY41" fmla="*/ 312114 h 390144"/>
                  <a:gd name="connsiteX42" fmla="*/ 234062 w 299044"/>
                  <a:gd name="connsiteY42" fmla="*/ 308499 h 390144"/>
                  <a:gd name="connsiteX43" fmla="*/ 234062 w 299044"/>
                  <a:gd name="connsiteY43" fmla="*/ 318617 h 390144"/>
                  <a:gd name="connsiteX44" fmla="*/ 221057 w 299044"/>
                  <a:gd name="connsiteY44" fmla="*/ 331622 h 390144"/>
                  <a:gd name="connsiteX45" fmla="*/ 64999 w 299044"/>
                  <a:gd name="connsiteY45" fmla="*/ 331622 h 390144"/>
                  <a:gd name="connsiteX46" fmla="*/ 51995 w 299044"/>
                  <a:gd name="connsiteY46" fmla="*/ 318617 h 390144"/>
                  <a:gd name="connsiteX47" fmla="*/ 251677 w 299044"/>
                  <a:gd name="connsiteY47" fmla="*/ 145504 h 390144"/>
                  <a:gd name="connsiteX48" fmla="*/ 261849 w 299044"/>
                  <a:gd name="connsiteY48" fmla="*/ 136595 h 390144"/>
                  <a:gd name="connsiteX49" fmla="*/ 274435 w 299044"/>
                  <a:gd name="connsiteY49" fmla="*/ 141537 h 390144"/>
                  <a:gd name="connsiteX50" fmla="*/ 276971 w 299044"/>
                  <a:gd name="connsiteY50" fmla="*/ 151186 h 390144"/>
                  <a:gd name="connsiteX51" fmla="*/ 274006 w 299044"/>
                  <a:gd name="connsiteY51" fmla="*/ 161622 h 390144"/>
                  <a:gd name="connsiteX52" fmla="*/ 266573 w 299044"/>
                  <a:gd name="connsiteY52" fmla="*/ 201573 h 390144"/>
                  <a:gd name="connsiteX53" fmla="*/ 270326 w 299044"/>
                  <a:gd name="connsiteY53" fmla="*/ 248976 h 390144"/>
                  <a:gd name="connsiteX54" fmla="*/ 273076 w 299044"/>
                  <a:gd name="connsiteY54" fmla="*/ 279602 h 390144"/>
                  <a:gd name="connsiteX55" fmla="*/ 264513 w 299044"/>
                  <a:gd name="connsiteY55" fmla="*/ 333742 h 390144"/>
                  <a:gd name="connsiteX56" fmla="*/ 267595 w 299044"/>
                  <a:gd name="connsiteY56" fmla="*/ 350733 h 390144"/>
                  <a:gd name="connsiteX57" fmla="*/ 280229 w 299044"/>
                  <a:gd name="connsiteY57" fmla="*/ 365851 h 390144"/>
                  <a:gd name="connsiteX58" fmla="*/ 285496 w 299044"/>
                  <a:gd name="connsiteY58" fmla="*/ 372165 h 390144"/>
                  <a:gd name="connsiteX59" fmla="*/ 285457 w 299044"/>
                  <a:gd name="connsiteY59" fmla="*/ 372126 h 390144"/>
                  <a:gd name="connsiteX60" fmla="*/ 285760 w 299044"/>
                  <a:gd name="connsiteY60" fmla="*/ 375320 h 390144"/>
                  <a:gd name="connsiteX61" fmla="*/ 283117 w 299044"/>
                  <a:gd name="connsiteY61" fmla="*/ 377139 h 390144"/>
                  <a:gd name="connsiteX62" fmla="*/ 128918 w 299044"/>
                  <a:gd name="connsiteY62" fmla="*/ 377139 h 390144"/>
                  <a:gd name="connsiteX63" fmla="*/ 124367 w 299044"/>
                  <a:gd name="connsiteY63" fmla="*/ 375188 h 390144"/>
                  <a:gd name="connsiteX64" fmla="*/ 93728 w 299044"/>
                  <a:gd name="connsiteY64" fmla="*/ 344627 h 390144"/>
                  <a:gd name="connsiteX65" fmla="*/ 221058 w 299044"/>
                  <a:gd name="connsiteY65" fmla="*/ 344627 h 390144"/>
                  <a:gd name="connsiteX66" fmla="*/ 247067 w 299044"/>
                  <a:gd name="connsiteY66" fmla="*/ 318617 h 390144"/>
                  <a:gd name="connsiteX67" fmla="*/ 247067 w 299044"/>
                  <a:gd name="connsiteY67" fmla="*/ 182067 h 390144"/>
                  <a:gd name="connsiteX68" fmla="*/ 251677 w 299044"/>
                  <a:gd name="connsiteY68" fmla="*/ 145504 h 390144"/>
                  <a:gd name="connsiteX69" fmla="*/ 186536 w 299044"/>
                  <a:gd name="connsiteY69" fmla="*/ 13005 h 390144"/>
                  <a:gd name="connsiteX70" fmla="*/ 178200 w 299044"/>
                  <a:gd name="connsiteY70" fmla="*/ 21901 h 390144"/>
                  <a:gd name="connsiteX71" fmla="*/ 168713 w 299044"/>
                  <a:gd name="connsiteY71" fmla="*/ 26010 h 390144"/>
                  <a:gd name="connsiteX72" fmla="*/ 117344 w 299044"/>
                  <a:gd name="connsiteY72" fmla="*/ 26010 h 390144"/>
                  <a:gd name="connsiteX73" fmla="*/ 107857 w 299044"/>
                  <a:gd name="connsiteY73" fmla="*/ 21901 h 390144"/>
                  <a:gd name="connsiteX74" fmla="*/ 99521 w 299044"/>
                  <a:gd name="connsiteY74" fmla="*/ 13005 h 390144"/>
                  <a:gd name="connsiteX75" fmla="*/ 64999 w 299044"/>
                  <a:gd name="connsiteY75" fmla="*/ 13005 h 390144"/>
                  <a:gd name="connsiteX76" fmla="*/ 81691 w 299044"/>
                  <a:gd name="connsiteY76" fmla="*/ 13005 h 390144"/>
                  <a:gd name="connsiteX77" fmla="*/ 98370 w 299044"/>
                  <a:gd name="connsiteY77" fmla="*/ 30789 h 390144"/>
                  <a:gd name="connsiteX78" fmla="*/ 117343 w 299044"/>
                  <a:gd name="connsiteY78" fmla="*/ 39015 h 390144"/>
                  <a:gd name="connsiteX79" fmla="*/ 168712 w 299044"/>
                  <a:gd name="connsiteY79" fmla="*/ 39015 h 390144"/>
                  <a:gd name="connsiteX80" fmla="*/ 187686 w 299044"/>
                  <a:gd name="connsiteY80" fmla="*/ 30789 h 390144"/>
                  <a:gd name="connsiteX81" fmla="*/ 204365 w 299044"/>
                  <a:gd name="connsiteY81" fmla="*/ 13005 h 390144"/>
                  <a:gd name="connsiteX82" fmla="*/ 221056 w 299044"/>
                  <a:gd name="connsiteY82" fmla="*/ 13005 h 390144"/>
                  <a:gd name="connsiteX83" fmla="*/ 234061 w 299044"/>
                  <a:gd name="connsiteY83" fmla="*/ 26010 h 390144"/>
                  <a:gd name="connsiteX84" fmla="*/ 234061 w 299044"/>
                  <a:gd name="connsiteY84" fmla="*/ 286106 h 390144"/>
                  <a:gd name="connsiteX85" fmla="*/ 221056 w 299044"/>
                  <a:gd name="connsiteY85" fmla="*/ 299111 h 390144"/>
                  <a:gd name="connsiteX86" fmla="*/ 71866 w 299044"/>
                  <a:gd name="connsiteY86" fmla="*/ 299111 h 390144"/>
                  <a:gd name="connsiteX87" fmla="*/ 63699 w 299044"/>
                  <a:gd name="connsiteY87" fmla="*/ 273342 h 390144"/>
                  <a:gd name="connsiteX88" fmla="*/ 74389 w 299044"/>
                  <a:gd name="connsiteY88" fmla="*/ 264804 h 390144"/>
                  <a:gd name="connsiteX89" fmla="*/ 70098 w 299044"/>
                  <a:gd name="connsiteY89" fmla="*/ 230510 h 390144"/>
                  <a:gd name="connsiteX90" fmla="*/ 85168 w 299044"/>
                  <a:gd name="connsiteY90" fmla="*/ 210793 h 390144"/>
                  <a:gd name="connsiteX91" fmla="*/ 76353 w 299044"/>
                  <a:gd name="connsiteY91" fmla="*/ 187594 h 390144"/>
                  <a:gd name="connsiteX92" fmla="*/ 87069 w 299044"/>
                  <a:gd name="connsiteY92" fmla="*/ 179024 h 390144"/>
                  <a:gd name="connsiteX93" fmla="*/ 89085 w 299044"/>
                  <a:gd name="connsiteY93" fmla="*/ 175396 h 390144"/>
                  <a:gd name="connsiteX94" fmla="*/ 119919 w 299044"/>
                  <a:gd name="connsiteY94" fmla="*/ 190819 h 390144"/>
                  <a:gd name="connsiteX95" fmla="*/ 123521 w 299044"/>
                  <a:gd name="connsiteY95" fmla="*/ 196633 h 390144"/>
                  <a:gd name="connsiteX96" fmla="*/ 123521 w 299044"/>
                  <a:gd name="connsiteY96" fmla="*/ 227044 h 390144"/>
                  <a:gd name="connsiteX97" fmla="*/ 117109 w 299044"/>
                  <a:gd name="connsiteY97" fmla="*/ 265532 h 390144"/>
                  <a:gd name="connsiteX98" fmla="*/ 122454 w 299044"/>
                  <a:gd name="connsiteY98" fmla="*/ 273009 h 390144"/>
                  <a:gd name="connsiteX99" fmla="*/ 123520 w 299044"/>
                  <a:gd name="connsiteY99" fmla="*/ 273100 h 390144"/>
                  <a:gd name="connsiteX100" fmla="*/ 129925 w 299044"/>
                  <a:gd name="connsiteY100" fmla="*/ 267664 h 390144"/>
                  <a:gd name="connsiteX101" fmla="*/ 135777 w 299044"/>
                  <a:gd name="connsiteY101" fmla="*/ 232512 h 390144"/>
                  <a:gd name="connsiteX102" fmla="*/ 171078 w 299044"/>
                  <a:gd name="connsiteY102" fmla="*/ 220743 h 390144"/>
                  <a:gd name="connsiteX103" fmla="*/ 175201 w 299044"/>
                  <a:gd name="connsiteY103" fmla="*/ 212511 h 390144"/>
                  <a:gd name="connsiteX104" fmla="*/ 166969 w 299044"/>
                  <a:gd name="connsiteY104" fmla="*/ 208389 h 390144"/>
                  <a:gd name="connsiteX105" fmla="*/ 136524 w 299044"/>
                  <a:gd name="connsiteY105" fmla="*/ 218565 h 390144"/>
                  <a:gd name="connsiteX106" fmla="*/ 136524 w 299044"/>
                  <a:gd name="connsiteY106" fmla="*/ 196633 h 390144"/>
                  <a:gd name="connsiteX107" fmla="*/ 125711 w 299044"/>
                  <a:gd name="connsiteY107" fmla="*/ 179181 h 390144"/>
                  <a:gd name="connsiteX108" fmla="*/ 91443 w 299044"/>
                  <a:gd name="connsiteY108" fmla="*/ 162040 h 390144"/>
                  <a:gd name="connsiteX109" fmla="*/ 80604 w 299044"/>
                  <a:gd name="connsiteY109" fmla="*/ 142982 h 390144"/>
                  <a:gd name="connsiteX110" fmla="*/ 59438 w 299044"/>
                  <a:gd name="connsiteY110" fmla="*/ 128247 h 390144"/>
                  <a:gd name="connsiteX111" fmla="*/ 51993 w 299044"/>
                  <a:gd name="connsiteY111" fmla="*/ 124723 h 390144"/>
                  <a:gd name="connsiteX112" fmla="*/ 51993 w 299044"/>
                  <a:gd name="connsiteY112" fmla="*/ 97166 h 390144"/>
                  <a:gd name="connsiteX113" fmla="*/ 127661 w 299044"/>
                  <a:gd name="connsiteY113" fmla="*/ 151214 h 390144"/>
                  <a:gd name="connsiteX114" fmla="*/ 142772 w 299044"/>
                  <a:gd name="connsiteY114" fmla="*/ 156058 h 390144"/>
                  <a:gd name="connsiteX115" fmla="*/ 176656 w 299044"/>
                  <a:gd name="connsiteY115" fmla="*/ 156058 h 390144"/>
                  <a:gd name="connsiteX116" fmla="*/ 181253 w 299044"/>
                  <a:gd name="connsiteY116" fmla="*/ 157963 h 390144"/>
                  <a:gd name="connsiteX117" fmla="*/ 203452 w 299044"/>
                  <a:gd name="connsiteY117" fmla="*/ 180162 h 390144"/>
                  <a:gd name="connsiteX118" fmla="*/ 212568 w 299044"/>
                  <a:gd name="connsiteY118" fmla="*/ 180083 h 390144"/>
                  <a:gd name="connsiteX119" fmla="*/ 212647 w 299044"/>
                  <a:gd name="connsiteY119" fmla="*/ 170968 h 390144"/>
                  <a:gd name="connsiteX120" fmla="*/ 190447 w 299044"/>
                  <a:gd name="connsiteY120" fmla="*/ 148768 h 390144"/>
                  <a:gd name="connsiteX121" fmla="*/ 176656 w 299044"/>
                  <a:gd name="connsiteY121" fmla="*/ 143053 h 390144"/>
                  <a:gd name="connsiteX122" fmla="*/ 142772 w 299044"/>
                  <a:gd name="connsiteY122" fmla="*/ 143053 h 390144"/>
                  <a:gd name="connsiteX123" fmla="*/ 135216 w 299044"/>
                  <a:gd name="connsiteY123" fmla="*/ 140634 h 390144"/>
                  <a:gd name="connsiteX124" fmla="*/ 51992 w 299044"/>
                  <a:gd name="connsiteY124" fmla="*/ 81189 h 390144"/>
                  <a:gd name="connsiteX125" fmla="*/ 51992 w 299044"/>
                  <a:gd name="connsiteY125" fmla="*/ 36830 h 390144"/>
                  <a:gd name="connsiteX126" fmla="*/ 81350 w 299044"/>
                  <a:gd name="connsiteY126" fmla="*/ 70395 h 390144"/>
                  <a:gd name="connsiteX127" fmla="*/ 98224 w 299044"/>
                  <a:gd name="connsiteY127" fmla="*/ 78029 h 390144"/>
                  <a:gd name="connsiteX128" fmla="*/ 123453 w 299044"/>
                  <a:gd name="connsiteY128" fmla="*/ 78029 h 390144"/>
                  <a:gd name="connsiteX129" fmla="*/ 130105 w 299044"/>
                  <a:gd name="connsiteY129" fmla="*/ 80806 h 390144"/>
                  <a:gd name="connsiteX130" fmla="*/ 138422 w 299044"/>
                  <a:gd name="connsiteY130" fmla="*/ 89122 h 390144"/>
                  <a:gd name="connsiteX131" fmla="*/ 157929 w 299044"/>
                  <a:gd name="connsiteY131" fmla="*/ 108629 h 390144"/>
                  <a:gd name="connsiteX132" fmla="*/ 167044 w 299044"/>
                  <a:gd name="connsiteY132" fmla="*/ 108550 h 390144"/>
                  <a:gd name="connsiteX133" fmla="*/ 167123 w 299044"/>
                  <a:gd name="connsiteY133" fmla="*/ 99435 h 390144"/>
                  <a:gd name="connsiteX134" fmla="*/ 158722 w 299044"/>
                  <a:gd name="connsiteY134" fmla="*/ 91034 h 390144"/>
                  <a:gd name="connsiteX135" fmla="*/ 175537 w 299044"/>
                  <a:gd name="connsiteY135" fmla="*/ 91034 h 390144"/>
                  <a:gd name="connsiteX136" fmla="*/ 182040 w 299044"/>
                  <a:gd name="connsiteY136" fmla="*/ 84532 h 390144"/>
                  <a:gd name="connsiteX137" fmla="*/ 175537 w 299044"/>
                  <a:gd name="connsiteY137" fmla="*/ 78030 h 390144"/>
                  <a:gd name="connsiteX138" fmla="*/ 145720 w 299044"/>
                  <a:gd name="connsiteY138" fmla="*/ 78030 h 390144"/>
                  <a:gd name="connsiteX139" fmla="*/ 139303 w 299044"/>
                  <a:gd name="connsiteY139" fmla="*/ 71612 h 390144"/>
                  <a:gd name="connsiteX140" fmla="*/ 123456 w 299044"/>
                  <a:gd name="connsiteY140" fmla="*/ 65025 h 390144"/>
                  <a:gd name="connsiteX141" fmla="*/ 98227 w 299044"/>
                  <a:gd name="connsiteY141" fmla="*/ 65025 h 390144"/>
                  <a:gd name="connsiteX142" fmla="*/ 91153 w 299044"/>
                  <a:gd name="connsiteY142" fmla="*/ 61852 h 390144"/>
                  <a:gd name="connsiteX143" fmla="*/ 53946 w 299044"/>
                  <a:gd name="connsiteY143" fmla="*/ 19286 h 390144"/>
                  <a:gd name="connsiteX144" fmla="*/ 64999 w 299044"/>
                  <a:gd name="connsiteY144" fmla="*/ 13005 h 390144"/>
                  <a:gd name="connsiteX145" fmla="*/ 34042 w 299044"/>
                  <a:gd name="connsiteY145" fmla="*/ 142097 h 390144"/>
                  <a:gd name="connsiteX146" fmla="*/ 42404 w 299044"/>
                  <a:gd name="connsiteY146" fmla="*/ 136726 h 390144"/>
                  <a:gd name="connsiteX147" fmla="*/ 51995 w 299044"/>
                  <a:gd name="connsiteY147" fmla="*/ 138891 h 390144"/>
                  <a:gd name="connsiteX148" fmla="*/ 73160 w 299044"/>
                  <a:gd name="connsiteY148" fmla="*/ 153632 h 390144"/>
                  <a:gd name="connsiteX149" fmla="*/ 78641 w 299044"/>
                  <a:gd name="connsiteY149" fmla="*/ 165292 h 390144"/>
                  <a:gd name="connsiteX150" fmla="*/ 71284 w 299044"/>
                  <a:gd name="connsiteY150" fmla="*/ 175868 h 390144"/>
                  <a:gd name="connsiteX151" fmla="*/ 58445 w 299044"/>
                  <a:gd name="connsiteY151" fmla="*/ 174785 h 390144"/>
                  <a:gd name="connsiteX152" fmla="*/ 37534 w 299044"/>
                  <a:gd name="connsiteY152" fmla="*/ 160167 h 390144"/>
                  <a:gd name="connsiteX153" fmla="*/ 37228 w 299044"/>
                  <a:gd name="connsiteY153" fmla="*/ 159939 h 390144"/>
                  <a:gd name="connsiteX154" fmla="*/ 34048 w 299044"/>
                  <a:gd name="connsiteY154" fmla="*/ 142097 h 390144"/>
                  <a:gd name="connsiteX155" fmla="*/ 27728 w 299044"/>
                  <a:gd name="connsiteY155" fmla="*/ 184961 h 390144"/>
                  <a:gd name="connsiteX156" fmla="*/ 38339 w 299044"/>
                  <a:gd name="connsiteY156" fmla="*/ 179466 h 390144"/>
                  <a:gd name="connsiteX157" fmla="*/ 45641 w 299044"/>
                  <a:gd name="connsiteY157" fmla="*/ 181748 h 390144"/>
                  <a:gd name="connsiteX158" fmla="*/ 66859 w 299044"/>
                  <a:gd name="connsiteY158" fmla="*/ 196581 h 390144"/>
                  <a:gd name="connsiteX159" fmla="*/ 72151 w 299044"/>
                  <a:gd name="connsiteY159" fmla="*/ 204826 h 390144"/>
                  <a:gd name="connsiteX160" fmla="*/ 70020 w 299044"/>
                  <a:gd name="connsiteY160" fmla="*/ 214461 h 390144"/>
                  <a:gd name="connsiteX161" fmla="*/ 61650 w 299044"/>
                  <a:gd name="connsiteY161" fmla="*/ 219690 h 390144"/>
                  <a:gd name="connsiteX162" fmla="*/ 52112 w 299044"/>
                  <a:gd name="connsiteY162" fmla="*/ 217649 h 390144"/>
                  <a:gd name="connsiteX163" fmla="*/ 30946 w 299044"/>
                  <a:gd name="connsiteY163" fmla="*/ 202875 h 390144"/>
                  <a:gd name="connsiteX164" fmla="*/ 27728 w 299044"/>
                  <a:gd name="connsiteY164" fmla="*/ 184961 h 390144"/>
                  <a:gd name="connsiteX165" fmla="*/ 21427 w 299044"/>
                  <a:gd name="connsiteY165" fmla="*/ 227811 h 390144"/>
                  <a:gd name="connsiteX166" fmla="*/ 32059 w 299044"/>
                  <a:gd name="connsiteY166" fmla="*/ 222304 h 390144"/>
                  <a:gd name="connsiteX167" fmla="*/ 39361 w 299044"/>
                  <a:gd name="connsiteY167" fmla="*/ 224586 h 390144"/>
                  <a:gd name="connsiteX168" fmla="*/ 60565 w 299044"/>
                  <a:gd name="connsiteY168" fmla="*/ 239418 h 390144"/>
                  <a:gd name="connsiteX169" fmla="*/ 65866 w 299044"/>
                  <a:gd name="connsiteY169" fmla="*/ 247719 h 390144"/>
                  <a:gd name="connsiteX170" fmla="*/ 63719 w 299044"/>
                  <a:gd name="connsiteY170" fmla="*/ 257332 h 390144"/>
                  <a:gd name="connsiteX171" fmla="*/ 45779 w 299044"/>
                  <a:gd name="connsiteY171" fmla="*/ 260473 h 390144"/>
                  <a:gd name="connsiteX172" fmla="*/ 45422 w 299044"/>
                  <a:gd name="connsiteY172" fmla="*/ 260219 h 390144"/>
                  <a:gd name="connsiteX173" fmla="*/ 40500 w 299044"/>
                  <a:gd name="connsiteY173" fmla="*/ 256773 h 390144"/>
                  <a:gd name="connsiteX174" fmla="*/ 40428 w 299044"/>
                  <a:gd name="connsiteY174" fmla="*/ 256734 h 390144"/>
                  <a:gd name="connsiteX175" fmla="*/ 24647 w 299044"/>
                  <a:gd name="connsiteY175" fmla="*/ 245679 h 390144"/>
                  <a:gd name="connsiteX176" fmla="*/ 21435 w 299044"/>
                  <a:gd name="connsiteY176" fmla="*/ 227811 h 390144"/>
                  <a:gd name="connsiteX177" fmla="*/ 21427 w 299044"/>
                  <a:gd name="connsiteY177" fmla="*/ 227811 h 390144"/>
                  <a:gd name="connsiteX178" fmla="*/ 15088 w 299044"/>
                  <a:gd name="connsiteY178" fmla="*/ 270727 h 390144"/>
                  <a:gd name="connsiteX179" fmla="*/ 32956 w 299044"/>
                  <a:gd name="connsiteY179" fmla="*/ 267418 h 390144"/>
                  <a:gd name="connsiteX180" fmla="*/ 37359 w 299044"/>
                  <a:gd name="connsiteY180" fmla="*/ 270493 h 390144"/>
                  <a:gd name="connsiteX181" fmla="*/ 54232 w 299044"/>
                  <a:gd name="connsiteY181" fmla="*/ 282315 h 390144"/>
                  <a:gd name="connsiteX182" fmla="*/ 57405 w 299044"/>
                  <a:gd name="connsiteY182" fmla="*/ 300203 h 390144"/>
                  <a:gd name="connsiteX183" fmla="*/ 57405 w 299044"/>
                  <a:gd name="connsiteY183" fmla="*/ 300236 h 390144"/>
                  <a:gd name="connsiteX184" fmla="*/ 39485 w 299044"/>
                  <a:gd name="connsiteY184" fmla="*/ 303364 h 390144"/>
                  <a:gd name="connsiteX185" fmla="*/ 18638 w 299044"/>
                  <a:gd name="connsiteY185" fmla="*/ 288785 h 390144"/>
                  <a:gd name="connsiteX186" fmla="*/ 18338 w 299044"/>
                  <a:gd name="connsiteY186" fmla="*/ 288564 h 390144"/>
                  <a:gd name="connsiteX187" fmla="*/ 15088 w 299044"/>
                  <a:gd name="connsiteY187" fmla="*/ 270727 h 39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99044" h="390144">
                    <a:moveTo>
                      <a:pt x="4443" y="263237"/>
                    </a:moveTo>
                    <a:cubicBezTo>
                      <a:pt x="-3440" y="275030"/>
                      <a:pt x="-565" y="290949"/>
                      <a:pt x="10945" y="299240"/>
                    </a:cubicBezTo>
                    <a:lnTo>
                      <a:pt x="11115" y="298987"/>
                    </a:lnTo>
                    <a:cubicBezTo>
                      <a:pt x="14099" y="301497"/>
                      <a:pt x="20068" y="305665"/>
                      <a:pt x="32026" y="313994"/>
                    </a:cubicBezTo>
                    <a:cubicBezTo>
                      <a:pt x="34154" y="315502"/>
                      <a:pt x="36503" y="316670"/>
                      <a:pt x="38990" y="317454"/>
                    </a:cubicBezTo>
                    <a:lnTo>
                      <a:pt x="38990" y="318617"/>
                    </a:lnTo>
                    <a:cubicBezTo>
                      <a:pt x="38990" y="332982"/>
                      <a:pt x="50635" y="344627"/>
                      <a:pt x="64999" y="344627"/>
                    </a:cubicBezTo>
                    <a:lnTo>
                      <a:pt x="75305" y="344627"/>
                    </a:lnTo>
                    <a:lnTo>
                      <a:pt x="115067" y="384344"/>
                    </a:lnTo>
                    <a:cubicBezTo>
                      <a:pt x="118717" y="388059"/>
                      <a:pt x="123709" y="390150"/>
                      <a:pt x="128917" y="390144"/>
                    </a:cubicBezTo>
                    <a:lnTo>
                      <a:pt x="283096" y="390144"/>
                    </a:lnTo>
                    <a:cubicBezTo>
                      <a:pt x="289304" y="390061"/>
                      <a:pt x="294915" y="386430"/>
                      <a:pt x="297535" y="380801"/>
                    </a:cubicBezTo>
                    <a:cubicBezTo>
                      <a:pt x="300155" y="375172"/>
                      <a:pt x="299319" y="368541"/>
                      <a:pt x="295385" y="363738"/>
                    </a:cubicBezTo>
                    <a:cubicBezTo>
                      <a:pt x="295158" y="363478"/>
                      <a:pt x="293122" y="361026"/>
                      <a:pt x="290183" y="357521"/>
                    </a:cubicBezTo>
                    <a:lnTo>
                      <a:pt x="277568" y="342396"/>
                    </a:lnTo>
                    <a:cubicBezTo>
                      <a:pt x="276546" y="341205"/>
                      <a:pt x="276236" y="339560"/>
                      <a:pt x="276755" y="338079"/>
                    </a:cubicBezTo>
                    <a:cubicBezTo>
                      <a:pt x="283165" y="319259"/>
                      <a:pt x="286318" y="299483"/>
                      <a:pt x="286080" y="279603"/>
                    </a:cubicBezTo>
                    <a:cubicBezTo>
                      <a:pt x="286165" y="268603"/>
                      <a:pt x="285182" y="257622"/>
                      <a:pt x="283147" y="246811"/>
                    </a:cubicBezTo>
                    <a:cubicBezTo>
                      <a:pt x="280474" y="231886"/>
                      <a:pt x="279278" y="216733"/>
                      <a:pt x="279577" y="201574"/>
                    </a:cubicBezTo>
                    <a:cubicBezTo>
                      <a:pt x="279632" y="189358"/>
                      <a:pt x="281906" y="177253"/>
                      <a:pt x="286287" y="165850"/>
                    </a:cubicBezTo>
                    <a:cubicBezTo>
                      <a:pt x="287924" y="161651"/>
                      <a:pt x="289120" y="157292"/>
                      <a:pt x="289857" y="152845"/>
                    </a:cubicBezTo>
                    <a:cubicBezTo>
                      <a:pt x="291329" y="142121"/>
                      <a:pt x="285979" y="131612"/>
                      <a:pt x="276442" y="126492"/>
                    </a:cubicBezTo>
                    <a:cubicBezTo>
                      <a:pt x="266905" y="121372"/>
                      <a:pt x="255190" y="122720"/>
                      <a:pt x="247065" y="129872"/>
                    </a:cubicBezTo>
                    <a:lnTo>
                      <a:pt x="247065" y="26009"/>
                    </a:lnTo>
                    <a:cubicBezTo>
                      <a:pt x="247067" y="11645"/>
                      <a:pt x="235422" y="0"/>
                      <a:pt x="221057" y="0"/>
                    </a:cubicBezTo>
                    <a:lnTo>
                      <a:pt x="64999" y="0"/>
                    </a:lnTo>
                    <a:cubicBezTo>
                      <a:pt x="53904" y="34"/>
                      <a:pt x="44057" y="7119"/>
                      <a:pt x="40498" y="17628"/>
                    </a:cubicBezTo>
                    <a:cubicBezTo>
                      <a:pt x="40480" y="17675"/>
                      <a:pt x="40464" y="17723"/>
                      <a:pt x="40452" y="17771"/>
                    </a:cubicBezTo>
                    <a:cubicBezTo>
                      <a:pt x="39517" y="20419"/>
                      <a:pt x="39022" y="23202"/>
                      <a:pt x="38989" y="26010"/>
                    </a:cubicBezTo>
                    <a:lnTo>
                      <a:pt x="38989" y="124249"/>
                    </a:lnTo>
                    <a:cubicBezTo>
                      <a:pt x="29534" y="126412"/>
                      <a:pt x="22089" y="133691"/>
                      <a:pt x="19714" y="143096"/>
                    </a:cubicBezTo>
                    <a:cubicBezTo>
                      <a:pt x="17339" y="152500"/>
                      <a:pt x="20434" y="162442"/>
                      <a:pt x="27727" y="168836"/>
                    </a:cubicBezTo>
                    <a:cubicBezTo>
                      <a:pt x="23455" y="170710"/>
                      <a:pt x="19774" y="173711"/>
                      <a:pt x="17076" y="177516"/>
                    </a:cubicBezTo>
                    <a:cubicBezTo>
                      <a:pt x="9747" y="188386"/>
                      <a:pt x="11590" y="203001"/>
                      <a:pt x="21387" y="211713"/>
                    </a:cubicBezTo>
                    <a:cubicBezTo>
                      <a:pt x="17134" y="213587"/>
                      <a:pt x="13465" y="216575"/>
                      <a:pt x="10769" y="220361"/>
                    </a:cubicBezTo>
                    <a:cubicBezTo>
                      <a:pt x="3433" y="231239"/>
                      <a:pt x="5278" y="245867"/>
                      <a:pt x="15086" y="254583"/>
                    </a:cubicBezTo>
                    <a:cubicBezTo>
                      <a:pt x="10825" y="256456"/>
                      <a:pt x="7148" y="259447"/>
                      <a:pt x="4443" y="263237"/>
                    </a:cubicBezTo>
                    <a:close/>
                    <a:moveTo>
                      <a:pt x="51995" y="318617"/>
                    </a:moveTo>
                    <a:lnTo>
                      <a:pt x="51995" y="318032"/>
                    </a:lnTo>
                    <a:cubicBezTo>
                      <a:pt x="56467" y="317116"/>
                      <a:pt x="60622" y="315045"/>
                      <a:pt x="64044" y="312024"/>
                    </a:cubicBezTo>
                    <a:cubicBezTo>
                      <a:pt x="64369" y="312024"/>
                      <a:pt x="64694" y="312114"/>
                      <a:pt x="64999" y="312114"/>
                    </a:cubicBezTo>
                    <a:lnTo>
                      <a:pt x="221057" y="312114"/>
                    </a:lnTo>
                    <a:cubicBezTo>
                      <a:pt x="225637" y="312088"/>
                      <a:pt x="230126" y="310840"/>
                      <a:pt x="234062" y="308499"/>
                    </a:cubicBezTo>
                    <a:lnTo>
                      <a:pt x="234062" y="318617"/>
                    </a:lnTo>
                    <a:cubicBezTo>
                      <a:pt x="234062" y="325799"/>
                      <a:pt x="228240" y="331622"/>
                      <a:pt x="221057" y="331622"/>
                    </a:cubicBezTo>
                    <a:lnTo>
                      <a:pt x="64999" y="331622"/>
                    </a:lnTo>
                    <a:cubicBezTo>
                      <a:pt x="57817" y="331622"/>
                      <a:pt x="51995" y="325800"/>
                      <a:pt x="51995" y="318617"/>
                    </a:cubicBezTo>
                    <a:close/>
                    <a:moveTo>
                      <a:pt x="251677" y="145504"/>
                    </a:moveTo>
                    <a:cubicBezTo>
                      <a:pt x="253136" y="140866"/>
                      <a:pt x="257060" y="137431"/>
                      <a:pt x="261849" y="136595"/>
                    </a:cubicBezTo>
                    <a:cubicBezTo>
                      <a:pt x="266638" y="135760"/>
                      <a:pt x="271493" y="137667"/>
                      <a:pt x="274435" y="141537"/>
                    </a:cubicBezTo>
                    <a:cubicBezTo>
                      <a:pt x="276544" y="144282"/>
                      <a:pt x="277458" y="147760"/>
                      <a:pt x="276971" y="151186"/>
                    </a:cubicBezTo>
                    <a:cubicBezTo>
                      <a:pt x="276313" y="154751"/>
                      <a:pt x="275320" y="158245"/>
                      <a:pt x="274006" y="161622"/>
                    </a:cubicBezTo>
                    <a:cubicBezTo>
                      <a:pt x="269148" y="174384"/>
                      <a:pt x="266630" y="187918"/>
                      <a:pt x="266573" y="201573"/>
                    </a:cubicBezTo>
                    <a:cubicBezTo>
                      <a:pt x="266285" y="217459"/>
                      <a:pt x="267541" y="233334"/>
                      <a:pt x="270326" y="248976"/>
                    </a:cubicBezTo>
                    <a:cubicBezTo>
                      <a:pt x="272240" y="259070"/>
                      <a:pt x="273161" y="269328"/>
                      <a:pt x="273076" y="279602"/>
                    </a:cubicBezTo>
                    <a:cubicBezTo>
                      <a:pt x="273312" y="298004"/>
                      <a:pt x="270416" y="316311"/>
                      <a:pt x="264513" y="333742"/>
                    </a:cubicBezTo>
                    <a:cubicBezTo>
                      <a:pt x="262432" y="339549"/>
                      <a:pt x="263607" y="346026"/>
                      <a:pt x="267595" y="350733"/>
                    </a:cubicBezTo>
                    <a:lnTo>
                      <a:pt x="280229" y="365851"/>
                    </a:lnTo>
                    <a:lnTo>
                      <a:pt x="285496" y="372165"/>
                    </a:lnTo>
                    <a:lnTo>
                      <a:pt x="285457" y="372126"/>
                    </a:lnTo>
                    <a:cubicBezTo>
                      <a:pt x="286130" y="373057"/>
                      <a:pt x="286246" y="374279"/>
                      <a:pt x="285760" y="375320"/>
                    </a:cubicBezTo>
                    <a:cubicBezTo>
                      <a:pt x="285274" y="376361"/>
                      <a:pt x="284263" y="377057"/>
                      <a:pt x="283117" y="377139"/>
                    </a:cubicBezTo>
                    <a:lnTo>
                      <a:pt x="128918" y="377139"/>
                    </a:lnTo>
                    <a:cubicBezTo>
                      <a:pt x="127199" y="377135"/>
                      <a:pt x="125555" y="376430"/>
                      <a:pt x="124367" y="375188"/>
                    </a:cubicBezTo>
                    <a:lnTo>
                      <a:pt x="93728" y="344627"/>
                    </a:lnTo>
                    <a:lnTo>
                      <a:pt x="221058" y="344627"/>
                    </a:lnTo>
                    <a:cubicBezTo>
                      <a:pt x="235422" y="344627"/>
                      <a:pt x="247067" y="332982"/>
                      <a:pt x="247067" y="318617"/>
                    </a:cubicBezTo>
                    <a:lnTo>
                      <a:pt x="247067" y="182067"/>
                    </a:lnTo>
                    <a:cubicBezTo>
                      <a:pt x="246689" y="169714"/>
                      <a:pt x="248245" y="157377"/>
                      <a:pt x="251677" y="145504"/>
                    </a:cubicBezTo>
                    <a:close/>
                    <a:moveTo>
                      <a:pt x="186536" y="13005"/>
                    </a:moveTo>
                    <a:lnTo>
                      <a:pt x="178200" y="21901"/>
                    </a:lnTo>
                    <a:cubicBezTo>
                      <a:pt x="175739" y="24519"/>
                      <a:pt x="172306" y="26006"/>
                      <a:pt x="168713" y="26010"/>
                    </a:cubicBezTo>
                    <a:lnTo>
                      <a:pt x="117344" y="26010"/>
                    </a:lnTo>
                    <a:cubicBezTo>
                      <a:pt x="113751" y="26006"/>
                      <a:pt x="110319" y="24519"/>
                      <a:pt x="107857" y="21901"/>
                    </a:cubicBezTo>
                    <a:lnTo>
                      <a:pt x="99521" y="13005"/>
                    </a:lnTo>
                    <a:close/>
                    <a:moveTo>
                      <a:pt x="64999" y="13005"/>
                    </a:moveTo>
                    <a:lnTo>
                      <a:pt x="81691" y="13005"/>
                    </a:lnTo>
                    <a:lnTo>
                      <a:pt x="98370" y="30789"/>
                    </a:lnTo>
                    <a:cubicBezTo>
                      <a:pt x="103291" y="36029"/>
                      <a:pt x="110155" y="39004"/>
                      <a:pt x="117343" y="39015"/>
                    </a:cubicBezTo>
                    <a:lnTo>
                      <a:pt x="168712" y="39015"/>
                    </a:lnTo>
                    <a:cubicBezTo>
                      <a:pt x="175900" y="39005"/>
                      <a:pt x="182765" y="36029"/>
                      <a:pt x="187686" y="30789"/>
                    </a:cubicBezTo>
                    <a:lnTo>
                      <a:pt x="204365" y="13005"/>
                    </a:lnTo>
                    <a:lnTo>
                      <a:pt x="221056" y="13005"/>
                    </a:lnTo>
                    <a:cubicBezTo>
                      <a:pt x="228239" y="13005"/>
                      <a:pt x="234061" y="18827"/>
                      <a:pt x="234061" y="26010"/>
                    </a:cubicBezTo>
                    <a:lnTo>
                      <a:pt x="234061" y="286106"/>
                    </a:lnTo>
                    <a:cubicBezTo>
                      <a:pt x="234061" y="293288"/>
                      <a:pt x="228239" y="299111"/>
                      <a:pt x="221056" y="299111"/>
                    </a:cubicBezTo>
                    <a:lnTo>
                      <a:pt x="71866" y="299111"/>
                    </a:lnTo>
                    <a:cubicBezTo>
                      <a:pt x="74228" y="289668"/>
                      <a:pt x="71069" y="279701"/>
                      <a:pt x="63699" y="273342"/>
                    </a:cubicBezTo>
                    <a:cubicBezTo>
                      <a:pt x="67986" y="271542"/>
                      <a:pt x="71687" y="268586"/>
                      <a:pt x="74389" y="264804"/>
                    </a:cubicBezTo>
                    <a:cubicBezTo>
                      <a:pt x="82075" y="253991"/>
                      <a:pt x="80210" y="239096"/>
                      <a:pt x="70098" y="230510"/>
                    </a:cubicBezTo>
                    <a:cubicBezTo>
                      <a:pt x="78194" y="226988"/>
                      <a:pt x="83895" y="219531"/>
                      <a:pt x="85168" y="210793"/>
                    </a:cubicBezTo>
                    <a:cubicBezTo>
                      <a:pt x="86441" y="202056"/>
                      <a:pt x="83108" y="193281"/>
                      <a:pt x="76353" y="187594"/>
                    </a:cubicBezTo>
                    <a:cubicBezTo>
                      <a:pt x="80645" y="185777"/>
                      <a:pt x="84353" y="182811"/>
                      <a:pt x="87069" y="179024"/>
                    </a:cubicBezTo>
                    <a:cubicBezTo>
                      <a:pt x="87840" y="177872"/>
                      <a:pt x="88514" y="176659"/>
                      <a:pt x="89085" y="175396"/>
                    </a:cubicBezTo>
                    <a:lnTo>
                      <a:pt x="119919" y="190819"/>
                    </a:lnTo>
                    <a:cubicBezTo>
                      <a:pt x="122124" y="191918"/>
                      <a:pt x="123519" y="194169"/>
                      <a:pt x="123521" y="196633"/>
                    </a:cubicBezTo>
                    <a:lnTo>
                      <a:pt x="123521" y="227044"/>
                    </a:lnTo>
                    <a:lnTo>
                      <a:pt x="117109" y="265532"/>
                    </a:lnTo>
                    <a:cubicBezTo>
                      <a:pt x="116522" y="269072"/>
                      <a:pt x="118915" y="272419"/>
                      <a:pt x="122454" y="273009"/>
                    </a:cubicBezTo>
                    <a:cubicBezTo>
                      <a:pt x="122806" y="273071"/>
                      <a:pt x="123163" y="273102"/>
                      <a:pt x="123520" y="273100"/>
                    </a:cubicBezTo>
                    <a:cubicBezTo>
                      <a:pt x="126696" y="273095"/>
                      <a:pt x="129404" y="270797"/>
                      <a:pt x="129925" y="267664"/>
                    </a:cubicBezTo>
                    <a:lnTo>
                      <a:pt x="135777" y="232512"/>
                    </a:lnTo>
                    <a:lnTo>
                      <a:pt x="171078" y="220743"/>
                    </a:lnTo>
                    <a:cubicBezTo>
                      <a:pt x="174490" y="219608"/>
                      <a:pt x="176335" y="215923"/>
                      <a:pt x="175201" y="212511"/>
                    </a:cubicBezTo>
                    <a:cubicBezTo>
                      <a:pt x="174066" y="209100"/>
                      <a:pt x="170380" y="207254"/>
                      <a:pt x="166969" y="208389"/>
                    </a:cubicBezTo>
                    <a:lnTo>
                      <a:pt x="136524" y="218565"/>
                    </a:lnTo>
                    <a:lnTo>
                      <a:pt x="136524" y="196633"/>
                    </a:lnTo>
                    <a:cubicBezTo>
                      <a:pt x="136544" y="189229"/>
                      <a:pt x="132349" y="182459"/>
                      <a:pt x="125711" y="179181"/>
                    </a:cubicBezTo>
                    <a:lnTo>
                      <a:pt x="91443" y="162040"/>
                    </a:lnTo>
                    <a:cubicBezTo>
                      <a:pt x="90830" y="154396"/>
                      <a:pt x="86861" y="147416"/>
                      <a:pt x="80604" y="142982"/>
                    </a:cubicBezTo>
                    <a:lnTo>
                      <a:pt x="59438" y="128247"/>
                    </a:lnTo>
                    <a:cubicBezTo>
                      <a:pt x="57161" y="126681"/>
                      <a:pt x="54648" y="125491"/>
                      <a:pt x="51993" y="124723"/>
                    </a:cubicBezTo>
                    <a:lnTo>
                      <a:pt x="51993" y="97166"/>
                    </a:lnTo>
                    <a:lnTo>
                      <a:pt x="127661" y="151214"/>
                    </a:lnTo>
                    <a:cubicBezTo>
                      <a:pt x="132066" y="154372"/>
                      <a:pt x="137352" y="156066"/>
                      <a:pt x="142772" y="156058"/>
                    </a:cubicBezTo>
                    <a:lnTo>
                      <a:pt x="176656" y="156058"/>
                    </a:lnTo>
                    <a:cubicBezTo>
                      <a:pt x="178380" y="156058"/>
                      <a:pt x="180034" y="156743"/>
                      <a:pt x="181253" y="157963"/>
                    </a:cubicBezTo>
                    <a:lnTo>
                      <a:pt x="203452" y="180162"/>
                    </a:lnTo>
                    <a:cubicBezTo>
                      <a:pt x="206004" y="182626"/>
                      <a:pt x="210060" y="182591"/>
                      <a:pt x="212568" y="180083"/>
                    </a:cubicBezTo>
                    <a:cubicBezTo>
                      <a:pt x="215076" y="177574"/>
                      <a:pt x="215111" y="173519"/>
                      <a:pt x="212647" y="170968"/>
                    </a:cubicBezTo>
                    <a:lnTo>
                      <a:pt x="190447" y="148768"/>
                    </a:lnTo>
                    <a:cubicBezTo>
                      <a:pt x="186797" y="145099"/>
                      <a:pt x="181831" y="143041"/>
                      <a:pt x="176656" y="143053"/>
                    </a:cubicBezTo>
                    <a:lnTo>
                      <a:pt x="142772" y="143053"/>
                    </a:lnTo>
                    <a:cubicBezTo>
                      <a:pt x="140062" y="143056"/>
                      <a:pt x="137420" y="142211"/>
                      <a:pt x="135216" y="140634"/>
                    </a:cubicBezTo>
                    <a:lnTo>
                      <a:pt x="51992" y="81189"/>
                    </a:lnTo>
                    <a:lnTo>
                      <a:pt x="51992" y="36830"/>
                    </a:lnTo>
                    <a:lnTo>
                      <a:pt x="81350" y="70395"/>
                    </a:lnTo>
                    <a:cubicBezTo>
                      <a:pt x="85604" y="75264"/>
                      <a:pt x="91759" y="78049"/>
                      <a:pt x="98224" y="78029"/>
                    </a:cubicBezTo>
                    <a:lnTo>
                      <a:pt x="123453" y="78029"/>
                    </a:lnTo>
                    <a:cubicBezTo>
                      <a:pt x="125952" y="78028"/>
                      <a:pt x="128348" y="79028"/>
                      <a:pt x="130105" y="80806"/>
                    </a:cubicBezTo>
                    <a:lnTo>
                      <a:pt x="138422" y="89122"/>
                    </a:lnTo>
                    <a:lnTo>
                      <a:pt x="157929" y="108629"/>
                    </a:lnTo>
                    <a:cubicBezTo>
                      <a:pt x="160480" y="111094"/>
                      <a:pt x="164536" y="111058"/>
                      <a:pt x="167044" y="108550"/>
                    </a:cubicBezTo>
                    <a:cubicBezTo>
                      <a:pt x="169553" y="106041"/>
                      <a:pt x="169588" y="101986"/>
                      <a:pt x="167123" y="99435"/>
                    </a:cubicBezTo>
                    <a:lnTo>
                      <a:pt x="158722" y="91034"/>
                    </a:lnTo>
                    <a:lnTo>
                      <a:pt x="175537" y="91034"/>
                    </a:lnTo>
                    <a:cubicBezTo>
                      <a:pt x="179129" y="91034"/>
                      <a:pt x="182040" y="88122"/>
                      <a:pt x="182040" y="84532"/>
                    </a:cubicBezTo>
                    <a:cubicBezTo>
                      <a:pt x="182040" y="80940"/>
                      <a:pt x="179129" y="78030"/>
                      <a:pt x="175537" y="78030"/>
                    </a:cubicBezTo>
                    <a:lnTo>
                      <a:pt x="145720" y="78030"/>
                    </a:lnTo>
                    <a:lnTo>
                      <a:pt x="139303" y="71612"/>
                    </a:lnTo>
                    <a:cubicBezTo>
                      <a:pt x="135113" y="67387"/>
                      <a:pt x="129407" y="65015"/>
                      <a:pt x="123456" y="65025"/>
                    </a:cubicBezTo>
                    <a:lnTo>
                      <a:pt x="98227" y="65025"/>
                    </a:lnTo>
                    <a:cubicBezTo>
                      <a:pt x="95520" y="65043"/>
                      <a:pt x="92940" y="63885"/>
                      <a:pt x="91153" y="61852"/>
                    </a:cubicBezTo>
                    <a:lnTo>
                      <a:pt x="53946" y="19286"/>
                    </a:lnTo>
                    <a:cubicBezTo>
                      <a:pt x="56278" y="15404"/>
                      <a:pt x="60470" y="13022"/>
                      <a:pt x="64999" y="13005"/>
                    </a:cubicBezTo>
                    <a:close/>
                    <a:moveTo>
                      <a:pt x="34042" y="142097"/>
                    </a:moveTo>
                    <a:cubicBezTo>
                      <a:pt x="36000" y="139262"/>
                      <a:pt x="39011" y="137328"/>
                      <a:pt x="42404" y="136726"/>
                    </a:cubicBezTo>
                    <a:cubicBezTo>
                      <a:pt x="45762" y="136137"/>
                      <a:pt x="49215" y="136918"/>
                      <a:pt x="51995" y="138891"/>
                    </a:cubicBezTo>
                    <a:lnTo>
                      <a:pt x="73160" y="153632"/>
                    </a:lnTo>
                    <a:cubicBezTo>
                      <a:pt x="76939" y="156261"/>
                      <a:pt x="79028" y="160706"/>
                      <a:pt x="78641" y="165292"/>
                    </a:cubicBezTo>
                    <a:cubicBezTo>
                      <a:pt x="78254" y="169879"/>
                      <a:pt x="75449" y="173911"/>
                      <a:pt x="71284" y="175868"/>
                    </a:cubicBezTo>
                    <a:cubicBezTo>
                      <a:pt x="67118" y="177826"/>
                      <a:pt x="62224" y="177413"/>
                      <a:pt x="58445" y="174785"/>
                    </a:cubicBezTo>
                    <a:cubicBezTo>
                      <a:pt x="58445" y="174785"/>
                      <a:pt x="39348" y="161481"/>
                      <a:pt x="37534" y="160167"/>
                    </a:cubicBezTo>
                    <a:cubicBezTo>
                      <a:pt x="37438" y="160083"/>
                      <a:pt x="37336" y="160007"/>
                      <a:pt x="37228" y="159939"/>
                    </a:cubicBezTo>
                    <a:cubicBezTo>
                      <a:pt x="31646" y="155751"/>
                      <a:pt x="30257" y="147956"/>
                      <a:pt x="34048" y="142097"/>
                    </a:cubicBezTo>
                    <a:close/>
                    <a:moveTo>
                      <a:pt x="27728" y="184961"/>
                    </a:moveTo>
                    <a:cubicBezTo>
                      <a:pt x="30165" y="181517"/>
                      <a:pt x="34120" y="179469"/>
                      <a:pt x="38339" y="179466"/>
                    </a:cubicBezTo>
                    <a:cubicBezTo>
                      <a:pt x="40950" y="179461"/>
                      <a:pt x="43499" y="180257"/>
                      <a:pt x="45641" y="181748"/>
                    </a:cubicBezTo>
                    <a:lnTo>
                      <a:pt x="66859" y="196581"/>
                    </a:lnTo>
                    <a:cubicBezTo>
                      <a:pt x="69651" y="198513"/>
                      <a:pt x="71557" y="201482"/>
                      <a:pt x="72151" y="204826"/>
                    </a:cubicBezTo>
                    <a:cubicBezTo>
                      <a:pt x="72763" y="208194"/>
                      <a:pt x="71995" y="211666"/>
                      <a:pt x="70020" y="214461"/>
                    </a:cubicBezTo>
                    <a:cubicBezTo>
                      <a:pt x="68045" y="217257"/>
                      <a:pt x="65029" y="219141"/>
                      <a:pt x="61650" y="219690"/>
                    </a:cubicBezTo>
                    <a:cubicBezTo>
                      <a:pt x="58326" y="220300"/>
                      <a:pt x="54894" y="219566"/>
                      <a:pt x="52112" y="217649"/>
                    </a:cubicBezTo>
                    <a:lnTo>
                      <a:pt x="30946" y="202875"/>
                    </a:lnTo>
                    <a:cubicBezTo>
                      <a:pt x="25352" y="198665"/>
                      <a:pt x="23950" y="190855"/>
                      <a:pt x="27728" y="184961"/>
                    </a:cubicBezTo>
                    <a:close/>
                    <a:moveTo>
                      <a:pt x="21427" y="227811"/>
                    </a:moveTo>
                    <a:cubicBezTo>
                      <a:pt x="23865" y="224356"/>
                      <a:pt x="27831" y="222302"/>
                      <a:pt x="32059" y="222304"/>
                    </a:cubicBezTo>
                    <a:cubicBezTo>
                      <a:pt x="34669" y="222300"/>
                      <a:pt x="37218" y="223096"/>
                      <a:pt x="39361" y="224586"/>
                    </a:cubicBezTo>
                    <a:lnTo>
                      <a:pt x="60565" y="239418"/>
                    </a:lnTo>
                    <a:cubicBezTo>
                      <a:pt x="63366" y="241370"/>
                      <a:pt x="65274" y="244357"/>
                      <a:pt x="65866" y="247719"/>
                    </a:cubicBezTo>
                    <a:cubicBezTo>
                      <a:pt x="66458" y="251081"/>
                      <a:pt x="65685" y="254541"/>
                      <a:pt x="63719" y="257332"/>
                    </a:cubicBezTo>
                    <a:cubicBezTo>
                      <a:pt x="59569" y="263053"/>
                      <a:pt x="51625" y="264444"/>
                      <a:pt x="45779" y="260473"/>
                    </a:cubicBezTo>
                    <a:lnTo>
                      <a:pt x="45422" y="260219"/>
                    </a:lnTo>
                    <a:lnTo>
                      <a:pt x="40500" y="256773"/>
                    </a:lnTo>
                    <a:lnTo>
                      <a:pt x="40428" y="256734"/>
                    </a:lnTo>
                    <a:lnTo>
                      <a:pt x="24647" y="245679"/>
                    </a:lnTo>
                    <a:cubicBezTo>
                      <a:pt x="19082" y="241472"/>
                      <a:pt x="17684" y="233694"/>
                      <a:pt x="21435" y="227811"/>
                    </a:cubicBezTo>
                    <a:lnTo>
                      <a:pt x="21427" y="227811"/>
                    </a:lnTo>
                    <a:close/>
                    <a:moveTo>
                      <a:pt x="15088" y="270727"/>
                    </a:moveTo>
                    <a:cubicBezTo>
                      <a:pt x="19143" y="264933"/>
                      <a:pt x="27094" y="263460"/>
                      <a:pt x="32956" y="267418"/>
                    </a:cubicBezTo>
                    <a:lnTo>
                      <a:pt x="37359" y="270493"/>
                    </a:lnTo>
                    <a:lnTo>
                      <a:pt x="54232" y="282315"/>
                    </a:lnTo>
                    <a:cubicBezTo>
                      <a:pt x="60034" y="286388"/>
                      <a:pt x="61452" y="294383"/>
                      <a:pt x="57405" y="300203"/>
                    </a:cubicBezTo>
                    <a:lnTo>
                      <a:pt x="57405" y="300236"/>
                    </a:lnTo>
                    <a:cubicBezTo>
                      <a:pt x="53258" y="305950"/>
                      <a:pt x="45322" y="307334"/>
                      <a:pt x="39485" y="303364"/>
                    </a:cubicBezTo>
                    <a:cubicBezTo>
                      <a:pt x="39485" y="303364"/>
                      <a:pt x="20452" y="290099"/>
                      <a:pt x="18638" y="288785"/>
                    </a:cubicBezTo>
                    <a:cubicBezTo>
                      <a:pt x="18542" y="288707"/>
                      <a:pt x="18442" y="288633"/>
                      <a:pt x="18338" y="288564"/>
                    </a:cubicBezTo>
                    <a:cubicBezTo>
                      <a:pt x="12767" y="284377"/>
                      <a:pt x="11351" y="276611"/>
                      <a:pt x="15088" y="270727"/>
                    </a:cubicBezTo>
                    <a:close/>
                  </a:path>
                </a:pathLst>
              </a:custGeom>
              <a:solidFill>
                <a:schemeClr val="accent6"/>
              </a:solidFill>
              <a:ln w="744" cap="flat">
                <a:noFill/>
                <a:prstDash val="solid"/>
                <a:miter/>
              </a:ln>
            </p:spPr>
            <p:txBody>
              <a:bodyPr lIns="0" tIns="0" rIns="0" bIns="0" rtlCol="0" anchor="ct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C5240156-2DEC-12CD-AB08-B6740239D6CF}"/>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01974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7D300CF2-D62C-42A8-8472-F006F6213BA9}"/>
              </a:ext>
            </a:extLst>
          </p:cNvPr>
          <p:cNvSpPr>
            <a:spLocks noGrp="1"/>
          </p:cNvSpPr>
          <p:nvPr>
            <p:ph sz="half" idx="1"/>
          </p:nvPr>
        </p:nvSpPr>
        <p:spPr bwMode="gray"/>
        <p:txBody>
          <a:bodyPr vert="horz" lIns="0" tIns="1980000" rIns="360000" bIns="0" rtlCol="0">
            <a:noAutofit/>
          </a:bodyPr>
          <a:lstStyle/>
          <a:p>
            <a:pPr marL="0" indent="0">
              <a:buNone/>
            </a:pPr>
            <a:r>
              <a:rPr lang="de-DE" sz="1600" dirty="0"/>
              <a:t>Sowohl über den App-Store als auch über iTunes können Unternehmen von Apples Bekanntheitsgrad profitieren. Als Gegenleistung behält Apple 30 Prozent der Umsätze aller Transaktionen ein.</a:t>
            </a:r>
          </a:p>
        </p:txBody>
      </p:sp>
      <p:sp>
        <p:nvSpPr>
          <p:cNvPr id="4" name="Inhaltsplatzhalter 3">
            <a:extLst>
              <a:ext uri="{FF2B5EF4-FFF2-40B4-BE49-F238E27FC236}">
                <a16:creationId xmlns:a16="http://schemas.microsoft.com/office/drawing/2014/main" id="{06AC9B5E-E54C-496C-AE08-DBBB1D1B5B17}"/>
              </a:ext>
            </a:extLst>
          </p:cNvPr>
          <p:cNvSpPr>
            <a:spLocks noGrp="1"/>
          </p:cNvSpPr>
          <p:nvPr>
            <p:ph sz="half" idx="14"/>
          </p:nvPr>
        </p:nvSpPr>
        <p:spPr bwMode="gray"/>
        <p:txBody>
          <a:bodyPr vert="horz" lIns="0" tIns="1980000" rIns="360000" bIns="0" rtlCol="0">
            <a:noAutofit/>
          </a:bodyPr>
          <a:lstStyle/>
          <a:p>
            <a:pPr marL="0" indent="0">
              <a:buNone/>
            </a:pPr>
            <a:r>
              <a:rPr lang="de-DE" sz="1600" dirty="0"/>
              <a:t>Die soziale Plattform bietet Autoren die Möglichkeit, ihre Werke zu veröffentlichen. Die Umsätze, die durch die Platzierung von Werbung generiert werden, werden dann zwischen dem Unternehmen und den Autoren aufgeteilt.</a:t>
            </a:r>
          </a:p>
        </p:txBody>
      </p:sp>
      <p:pic>
        <p:nvPicPr>
          <p:cNvPr id="27" name="Bildplatzhalter 7">
            <a:extLst>
              <a:ext uri="{FF2B5EF4-FFF2-40B4-BE49-F238E27FC236}">
                <a16:creationId xmlns:a16="http://schemas.microsoft.com/office/drawing/2014/main" id="{31546120-5E47-C2BE-E14C-3D149C26464C}"/>
              </a:ext>
            </a:extLst>
          </p:cNvPr>
          <p:cNvPicPr>
            <a:picLocks noGrp="1" noChangeAspect="1"/>
          </p:cNvPicPr>
          <p:nvPr>
            <p:ph type="pic" sz="quarter" idx="15"/>
          </p:nvPr>
        </p:nvPicPr>
        <p:blipFill rotWithShape="1">
          <a:blip r:embed="rId2"/>
          <a:srcRect l="11528" r="1152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Revenue Sharing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wählen wir zu unserem Geschäftsmodell passende Partner aus?</a:t>
            </a:r>
          </a:p>
          <a:p>
            <a:pPr>
              <a:lnSpc>
                <a:spcPct val="90000"/>
              </a:lnSpc>
              <a:spcAft>
                <a:spcPts val="1000"/>
              </a:spcAft>
            </a:pPr>
            <a:r>
              <a:rPr lang="de-DE" sz="1600" dirty="0">
                <a:solidFill>
                  <a:schemeClr val="bg1"/>
                </a:solidFill>
              </a:rPr>
              <a:t>Können wir durch Partner-schaften und eine Bündelung der Produkte Synergien schaffen?</a:t>
            </a:r>
          </a:p>
          <a:p>
            <a:pPr>
              <a:lnSpc>
                <a:spcPct val="90000"/>
              </a:lnSpc>
              <a:spcAft>
                <a:spcPts val="1000"/>
              </a:spcAft>
            </a:pPr>
            <a:r>
              <a:rPr lang="de-DE" sz="1600" dirty="0">
                <a:solidFill>
                  <a:schemeClr val="bg1"/>
                </a:solidFill>
              </a:rPr>
              <a:t>Lassen sich unsere Erlöse sinnvoll in Teilbeträge aufteilen?</a:t>
            </a:r>
          </a:p>
          <a:p>
            <a:pPr>
              <a:lnSpc>
                <a:spcPct val="90000"/>
              </a:lnSpc>
              <a:spcAft>
                <a:spcPts val="1000"/>
              </a:spcAft>
            </a:pPr>
            <a:r>
              <a:rPr lang="de-DE" sz="1600" dirty="0">
                <a:solidFill>
                  <a:schemeClr val="bg1"/>
                </a:solidFill>
              </a:rPr>
              <a:t>Welche Effekte hat das </a:t>
            </a:r>
            <a:br>
              <a:rPr lang="de-DE" sz="1600" dirty="0">
                <a:solidFill>
                  <a:schemeClr val="bg1"/>
                </a:solidFill>
              </a:rPr>
            </a:br>
            <a:r>
              <a:rPr lang="de-DE" sz="1600" dirty="0">
                <a:solidFill>
                  <a:schemeClr val="bg1"/>
                </a:solidFill>
              </a:rPr>
              <a:t>Co-Branding auf unser Unternehmen?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3DC0FB2A-68BE-4B54-AE16-47F6AEA82F2F}"/>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Apple</a:t>
            </a:r>
          </a:p>
        </p:txBody>
      </p:sp>
      <p:cxnSp>
        <p:nvCxnSpPr>
          <p:cNvPr id="13" name="Gerader Verbinder 12">
            <a:extLst>
              <a:ext uri="{FF2B5EF4-FFF2-40B4-BE49-F238E27FC236}">
                <a16:creationId xmlns:a16="http://schemas.microsoft.com/office/drawing/2014/main" id="{63767FFE-2DC7-465B-BC1A-A897EEDAAC32}"/>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 name="Inhaltsplatzhalter 25">
            <a:extLst>
              <a:ext uri="{FF2B5EF4-FFF2-40B4-BE49-F238E27FC236}">
                <a16:creationId xmlns:a16="http://schemas.microsoft.com/office/drawing/2014/main" id="{01B298C3-C730-4032-8AEE-49B48B89567A}"/>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HubPages</a:t>
            </a:r>
          </a:p>
        </p:txBody>
      </p:sp>
      <p:cxnSp>
        <p:nvCxnSpPr>
          <p:cNvPr id="22" name="Gerader Verbinder 21">
            <a:extLst>
              <a:ext uri="{FF2B5EF4-FFF2-40B4-BE49-F238E27FC236}">
                <a16:creationId xmlns:a16="http://schemas.microsoft.com/office/drawing/2014/main" id="{E95020EC-1826-4D02-BFEA-6F165670C46E}"/>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19" name="Gruppieren 18">
            <a:extLst>
              <a:ext uri="{FF2B5EF4-FFF2-40B4-BE49-F238E27FC236}">
                <a16:creationId xmlns:a16="http://schemas.microsoft.com/office/drawing/2014/main" id="{EC71F94C-B617-4F8D-9C9A-9489CBE6A4F6}"/>
              </a:ext>
            </a:extLst>
          </p:cNvPr>
          <p:cNvGrpSpPr>
            <a:grpSpLocks noChangeAspect="1"/>
          </p:cNvGrpSpPr>
          <p:nvPr/>
        </p:nvGrpSpPr>
        <p:grpSpPr bwMode="gray">
          <a:xfrm>
            <a:off x="540070" y="1877604"/>
            <a:ext cx="434855" cy="534396"/>
            <a:chOff x="6010610" y="3324225"/>
            <a:chExt cx="434855" cy="534396"/>
          </a:xfrm>
        </p:grpSpPr>
        <p:sp>
          <p:nvSpPr>
            <p:cNvPr id="17" name="Freihandform: Form 16">
              <a:extLst>
                <a:ext uri="{FF2B5EF4-FFF2-40B4-BE49-F238E27FC236}">
                  <a16:creationId xmlns:a16="http://schemas.microsoft.com/office/drawing/2014/main" id="{57CF3CA5-1538-4ADD-B7C2-0C2F3A709600}"/>
                </a:ext>
              </a:extLst>
            </p:cNvPr>
            <p:cNvSpPr/>
            <p:nvPr/>
          </p:nvSpPr>
          <p:spPr bwMode="gray">
            <a:xfrm>
              <a:off x="6010610" y="3453120"/>
              <a:ext cx="434855" cy="405501"/>
            </a:xfrm>
            <a:custGeom>
              <a:avLst/>
              <a:gdLst>
                <a:gd name="connsiteX0" fmla="*/ 362937 w 434855"/>
                <a:gd name="connsiteY0" fmla="*/ 155340 h 405501"/>
                <a:gd name="connsiteX1" fmla="*/ 420865 w 434855"/>
                <a:gd name="connsiteY1" fmla="*/ 53477 h 405501"/>
                <a:gd name="connsiteX2" fmla="*/ 322928 w 434855"/>
                <a:gd name="connsiteY2" fmla="*/ 459 h 405501"/>
                <a:gd name="connsiteX3" fmla="*/ 220819 w 434855"/>
                <a:gd name="connsiteY3" fmla="*/ 25004 h 405501"/>
                <a:gd name="connsiteX4" fmla="*/ 132210 w 434855"/>
                <a:gd name="connsiteY4" fmla="*/ 1440 h 405501"/>
                <a:gd name="connsiteX5" fmla="*/ 22492 w 434855"/>
                <a:gd name="connsiteY5" fmla="*/ 68449 h 405501"/>
                <a:gd name="connsiteX6" fmla="*/ 55874 w 434855"/>
                <a:gd name="connsiteY6" fmla="*/ 337959 h 405501"/>
                <a:gd name="connsiteX7" fmla="*/ 140065 w 434855"/>
                <a:gd name="connsiteY7" fmla="*/ 405459 h 405501"/>
                <a:gd name="connsiteX8" fmla="*/ 227937 w 434855"/>
                <a:gd name="connsiteY8" fmla="*/ 383859 h 405501"/>
                <a:gd name="connsiteX9" fmla="*/ 316056 w 434855"/>
                <a:gd name="connsiteY9" fmla="*/ 404722 h 405501"/>
                <a:gd name="connsiteX10" fmla="*/ 397546 w 434855"/>
                <a:gd name="connsiteY10" fmla="*/ 339186 h 405501"/>
                <a:gd name="connsiteX11" fmla="*/ 434856 w 434855"/>
                <a:gd name="connsiteY11" fmla="*/ 263340 h 405501"/>
                <a:gd name="connsiteX12" fmla="*/ 363183 w 434855"/>
                <a:gd name="connsiteY12" fmla="*/ 155340 h 40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855" h="405501">
                  <a:moveTo>
                    <a:pt x="362937" y="155340"/>
                  </a:moveTo>
                  <a:cubicBezTo>
                    <a:pt x="362201" y="87840"/>
                    <a:pt x="418165" y="54949"/>
                    <a:pt x="420865" y="53477"/>
                  </a:cubicBezTo>
                  <a:cubicBezTo>
                    <a:pt x="389201" y="7331"/>
                    <a:pt x="340110" y="949"/>
                    <a:pt x="322928" y="459"/>
                  </a:cubicBezTo>
                  <a:cubicBezTo>
                    <a:pt x="281692" y="-3960"/>
                    <a:pt x="241683" y="25004"/>
                    <a:pt x="220819" y="25004"/>
                  </a:cubicBezTo>
                  <a:cubicBezTo>
                    <a:pt x="199956" y="25004"/>
                    <a:pt x="167065" y="704"/>
                    <a:pt x="132210" y="1440"/>
                  </a:cubicBezTo>
                  <a:cubicBezTo>
                    <a:pt x="87292" y="2177"/>
                    <a:pt x="45319" y="28195"/>
                    <a:pt x="22492" y="68449"/>
                  </a:cubicBezTo>
                  <a:cubicBezTo>
                    <a:pt x="-24881" y="150677"/>
                    <a:pt x="10465" y="271440"/>
                    <a:pt x="55874" y="337959"/>
                  </a:cubicBezTo>
                  <a:cubicBezTo>
                    <a:pt x="78701" y="370604"/>
                    <a:pt x="105210" y="406931"/>
                    <a:pt x="140065" y="405459"/>
                  </a:cubicBezTo>
                  <a:cubicBezTo>
                    <a:pt x="174183" y="403986"/>
                    <a:pt x="186947" y="383859"/>
                    <a:pt x="227937" y="383859"/>
                  </a:cubicBezTo>
                  <a:cubicBezTo>
                    <a:pt x="268928" y="383859"/>
                    <a:pt x="280465" y="405459"/>
                    <a:pt x="316056" y="404722"/>
                  </a:cubicBezTo>
                  <a:cubicBezTo>
                    <a:pt x="352628" y="404231"/>
                    <a:pt x="375701" y="372077"/>
                    <a:pt x="397546" y="339186"/>
                  </a:cubicBezTo>
                  <a:cubicBezTo>
                    <a:pt x="423810" y="301877"/>
                    <a:pt x="434365" y="265059"/>
                    <a:pt x="434856" y="263340"/>
                  </a:cubicBezTo>
                  <a:cubicBezTo>
                    <a:pt x="434119" y="263095"/>
                    <a:pt x="363919" y="236340"/>
                    <a:pt x="363183" y="155340"/>
                  </a:cubicBezTo>
                  <a:close/>
                </a:path>
              </a:pathLst>
            </a:custGeom>
            <a:solidFill>
              <a:srgbClr val="1C1C1A"/>
            </a:solidFill>
            <a:ln w="24342" cap="flat">
              <a:noFill/>
              <a:prstDash val="solid"/>
              <a:miter/>
            </a:ln>
          </p:spPr>
          <p:txBody>
            <a:bodyPr lIns="0" tIns="0" rIns="0" bIns="0" rtlCol="0" anchor="ctr"/>
            <a:lstStyle/>
            <a:p>
              <a:endParaRPr lang="de-DE" dirty="0"/>
            </a:p>
          </p:txBody>
        </p:sp>
        <p:sp>
          <p:nvSpPr>
            <p:cNvPr id="18" name="Freihandform: Form 17">
              <a:extLst>
                <a:ext uri="{FF2B5EF4-FFF2-40B4-BE49-F238E27FC236}">
                  <a16:creationId xmlns:a16="http://schemas.microsoft.com/office/drawing/2014/main" id="{A726C7CF-B0C6-4390-823A-883E3C741B06}"/>
                </a:ext>
              </a:extLst>
            </p:cNvPr>
            <p:cNvSpPr/>
            <p:nvPr/>
          </p:nvSpPr>
          <p:spPr bwMode="gray">
            <a:xfrm>
              <a:off x="6226378" y="3324225"/>
              <a:ext cx="108048" cy="123409"/>
            </a:xfrm>
            <a:custGeom>
              <a:avLst/>
              <a:gdLst>
                <a:gd name="connsiteX0" fmla="*/ 80160 w 108048"/>
                <a:gd name="connsiteY0" fmla="*/ 85664 h 123409"/>
                <a:gd name="connsiteX1" fmla="*/ 107405 w 108048"/>
                <a:gd name="connsiteY1" fmla="*/ 0 h 123409"/>
                <a:gd name="connsiteX2" fmla="*/ 28614 w 108048"/>
                <a:gd name="connsiteY2" fmla="*/ 40745 h 123409"/>
                <a:gd name="connsiteX3" fmla="*/ 633 w 108048"/>
                <a:gd name="connsiteY3" fmla="*/ 123218 h 123409"/>
                <a:gd name="connsiteX4" fmla="*/ 80160 w 108048"/>
                <a:gd name="connsiteY4" fmla="*/ 85664 h 123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48" h="123409">
                  <a:moveTo>
                    <a:pt x="80160" y="85664"/>
                  </a:moveTo>
                  <a:cubicBezTo>
                    <a:pt x="98569" y="62836"/>
                    <a:pt x="111087" y="31664"/>
                    <a:pt x="107405" y="0"/>
                  </a:cubicBezTo>
                  <a:cubicBezTo>
                    <a:pt x="80896" y="1227"/>
                    <a:pt x="47760" y="18409"/>
                    <a:pt x="28614" y="40745"/>
                  </a:cubicBezTo>
                  <a:cubicBezTo>
                    <a:pt x="11678" y="60382"/>
                    <a:pt x="-3295" y="92782"/>
                    <a:pt x="633" y="123218"/>
                  </a:cubicBezTo>
                  <a:cubicBezTo>
                    <a:pt x="30332" y="125427"/>
                    <a:pt x="61014" y="108245"/>
                    <a:pt x="80160" y="85664"/>
                  </a:cubicBezTo>
                  <a:close/>
                </a:path>
              </a:pathLst>
            </a:custGeom>
            <a:solidFill>
              <a:srgbClr val="1C1C1A"/>
            </a:solidFill>
            <a:ln w="24342" cap="flat">
              <a:noFill/>
              <a:prstDash val="solid"/>
              <a:miter/>
            </a:ln>
          </p:spPr>
          <p:txBody>
            <a:bodyPr lIns="0" tIns="0" rIns="0" bIns="0" rtlCol="0" anchor="ctr"/>
            <a:lstStyle/>
            <a:p>
              <a:endParaRPr lang="de-DE" dirty="0"/>
            </a:p>
          </p:txBody>
        </p:sp>
      </p:grpSp>
      <p:grpSp>
        <p:nvGrpSpPr>
          <p:cNvPr id="32" name="Gruppieren 31">
            <a:extLst>
              <a:ext uri="{FF2B5EF4-FFF2-40B4-BE49-F238E27FC236}">
                <a16:creationId xmlns:a16="http://schemas.microsoft.com/office/drawing/2014/main" id="{C4BCEFC9-7ADD-49C6-85D6-9AF05BB639CA}"/>
              </a:ext>
            </a:extLst>
          </p:cNvPr>
          <p:cNvGrpSpPr>
            <a:grpSpLocks noChangeAspect="1"/>
          </p:cNvGrpSpPr>
          <p:nvPr/>
        </p:nvGrpSpPr>
        <p:grpSpPr bwMode="gray">
          <a:xfrm>
            <a:off x="4388971" y="2139029"/>
            <a:ext cx="1080000" cy="272971"/>
            <a:chOff x="1615016" y="2304931"/>
            <a:chExt cx="8955441" cy="2263496"/>
          </a:xfrm>
        </p:grpSpPr>
        <p:sp>
          <p:nvSpPr>
            <p:cNvPr id="30" name="Freihandform: Form 29">
              <a:extLst>
                <a:ext uri="{FF2B5EF4-FFF2-40B4-BE49-F238E27FC236}">
                  <a16:creationId xmlns:a16="http://schemas.microsoft.com/office/drawing/2014/main" id="{B918879A-931F-48CE-B1ED-FFF7FB5A9702}"/>
                </a:ext>
              </a:extLst>
            </p:cNvPr>
            <p:cNvSpPr>
              <a:spLocks noChangeAspect="1"/>
            </p:cNvSpPr>
            <p:nvPr/>
          </p:nvSpPr>
          <p:spPr bwMode="gray">
            <a:xfrm>
              <a:off x="10297417" y="2535138"/>
              <a:ext cx="175914" cy="207168"/>
            </a:xfrm>
            <a:custGeom>
              <a:avLst/>
              <a:gdLst>
                <a:gd name="connsiteX0" fmla="*/ 116979 w 175914"/>
                <a:gd name="connsiteY0" fmla="*/ 126802 h 207168"/>
                <a:gd name="connsiteX1" fmla="*/ 99119 w 175914"/>
                <a:gd name="connsiteY1" fmla="*/ 116086 h 207168"/>
                <a:gd name="connsiteX2" fmla="*/ 141089 w 175914"/>
                <a:gd name="connsiteY2" fmla="*/ 98227 h 207168"/>
                <a:gd name="connsiteX3" fmla="*/ 158948 w 175914"/>
                <a:gd name="connsiteY3" fmla="*/ 59829 h 207168"/>
                <a:gd name="connsiteX4" fmla="*/ 148233 w 175914"/>
                <a:gd name="connsiteY4" fmla="*/ 28575 h 207168"/>
                <a:gd name="connsiteX5" fmla="*/ 123230 w 175914"/>
                <a:gd name="connsiteY5" fmla="*/ 7144 h 207168"/>
                <a:gd name="connsiteX6" fmla="*/ 70545 w 175914"/>
                <a:gd name="connsiteY6" fmla="*/ 0 h 207168"/>
                <a:gd name="connsiteX7" fmla="*/ 0 w 175914"/>
                <a:gd name="connsiteY7" fmla="*/ 0 h 207168"/>
                <a:gd name="connsiteX8" fmla="*/ 0 w 175914"/>
                <a:gd name="connsiteY8" fmla="*/ 207169 h 207168"/>
                <a:gd name="connsiteX9" fmla="*/ 31254 w 175914"/>
                <a:gd name="connsiteY9" fmla="*/ 207169 h 207168"/>
                <a:gd name="connsiteX10" fmla="*/ 31254 w 175914"/>
                <a:gd name="connsiteY10" fmla="*/ 119658 h 207168"/>
                <a:gd name="connsiteX11" fmla="*/ 52685 w 175914"/>
                <a:gd name="connsiteY11" fmla="*/ 119658 h 207168"/>
                <a:gd name="connsiteX12" fmla="*/ 81260 w 175914"/>
                <a:gd name="connsiteY12" fmla="*/ 126802 h 207168"/>
                <a:gd name="connsiteX13" fmla="*/ 116086 w 175914"/>
                <a:gd name="connsiteY13" fmla="*/ 175915 h 207168"/>
                <a:gd name="connsiteX14" fmla="*/ 133945 w 175914"/>
                <a:gd name="connsiteY14" fmla="*/ 207169 h 207168"/>
                <a:gd name="connsiteX15" fmla="*/ 175915 w 175914"/>
                <a:gd name="connsiteY15" fmla="*/ 207169 h 207168"/>
                <a:gd name="connsiteX16" fmla="*/ 150912 w 175914"/>
                <a:gd name="connsiteY16" fmla="*/ 165199 h 207168"/>
                <a:gd name="connsiteX17" fmla="*/ 116979 w 175914"/>
                <a:gd name="connsiteY17" fmla="*/ 126802 h 207168"/>
                <a:gd name="connsiteX18" fmla="*/ 71438 w 175914"/>
                <a:gd name="connsiteY18" fmla="*/ 91976 h 207168"/>
                <a:gd name="connsiteX19" fmla="*/ 33040 w 175914"/>
                <a:gd name="connsiteY19" fmla="*/ 91976 h 207168"/>
                <a:gd name="connsiteX20" fmla="*/ 33040 w 175914"/>
                <a:gd name="connsiteY20" fmla="*/ 28575 h 207168"/>
                <a:gd name="connsiteX21" fmla="*/ 71438 w 175914"/>
                <a:gd name="connsiteY21" fmla="*/ 28575 h 207168"/>
                <a:gd name="connsiteX22" fmla="*/ 106264 w 175914"/>
                <a:gd name="connsiteY22" fmla="*/ 32147 h 207168"/>
                <a:gd name="connsiteX23" fmla="*/ 120551 w 175914"/>
                <a:gd name="connsiteY23" fmla="*/ 42863 h 207168"/>
                <a:gd name="connsiteX24" fmla="*/ 124123 w 175914"/>
                <a:gd name="connsiteY24" fmla="*/ 60722 h 207168"/>
                <a:gd name="connsiteX25" fmla="*/ 113407 w 175914"/>
                <a:gd name="connsiteY25" fmla="*/ 82153 h 207168"/>
                <a:gd name="connsiteX26" fmla="*/ 71438 w 175914"/>
                <a:gd name="connsiteY26" fmla="*/ 91976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914" h="207168">
                  <a:moveTo>
                    <a:pt x="116979" y="126802"/>
                  </a:moveTo>
                  <a:cubicBezTo>
                    <a:pt x="113407" y="123230"/>
                    <a:pt x="106264" y="119658"/>
                    <a:pt x="99119" y="116086"/>
                  </a:cubicBezTo>
                  <a:cubicBezTo>
                    <a:pt x="116979" y="116086"/>
                    <a:pt x="130373" y="108942"/>
                    <a:pt x="141089" y="98227"/>
                  </a:cubicBezTo>
                  <a:cubicBezTo>
                    <a:pt x="151805" y="87511"/>
                    <a:pt x="158948" y="73224"/>
                    <a:pt x="158948" y="59829"/>
                  </a:cubicBezTo>
                  <a:cubicBezTo>
                    <a:pt x="158948" y="49113"/>
                    <a:pt x="155377" y="38398"/>
                    <a:pt x="148233" y="28575"/>
                  </a:cubicBezTo>
                  <a:cubicBezTo>
                    <a:pt x="141089" y="17859"/>
                    <a:pt x="133945" y="10716"/>
                    <a:pt x="123230" y="7144"/>
                  </a:cubicBezTo>
                  <a:cubicBezTo>
                    <a:pt x="112514" y="3572"/>
                    <a:pt x="94654" y="0"/>
                    <a:pt x="70545" y="0"/>
                  </a:cubicBezTo>
                  <a:lnTo>
                    <a:pt x="0" y="0"/>
                  </a:lnTo>
                  <a:lnTo>
                    <a:pt x="0" y="207169"/>
                  </a:lnTo>
                  <a:lnTo>
                    <a:pt x="31254" y="207169"/>
                  </a:lnTo>
                  <a:lnTo>
                    <a:pt x="31254" y="119658"/>
                  </a:lnTo>
                  <a:lnTo>
                    <a:pt x="52685" y="119658"/>
                  </a:lnTo>
                  <a:cubicBezTo>
                    <a:pt x="63401" y="119658"/>
                    <a:pt x="74116" y="123230"/>
                    <a:pt x="81260" y="126802"/>
                  </a:cubicBezTo>
                  <a:cubicBezTo>
                    <a:pt x="88404" y="133945"/>
                    <a:pt x="102691" y="148233"/>
                    <a:pt x="116086" y="175915"/>
                  </a:cubicBezTo>
                  <a:lnTo>
                    <a:pt x="133945" y="207169"/>
                  </a:lnTo>
                  <a:lnTo>
                    <a:pt x="175915" y="207169"/>
                  </a:lnTo>
                  <a:lnTo>
                    <a:pt x="150912" y="165199"/>
                  </a:lnTo>
                  <a:cubicBezTo>
                    <a:pt x="134838" y="148233"/>
                    <a:pt x="124123" y="133945"/>
                    <a:pt x="116979" y="126802"/>
                  </a:cubicBezTo>
                  <a:close/>
                  <a:moveTo>
                    <a:pt x="71438" y="91976"/>
                  </a:moveTo>
                  <a:lnTo>
                    <a:pt x="33040" y="91976"/>
                  </a:lnTo>
                  <a:lnTo>
                    <a:pt x="33040" y="28575"/>
                  </a:lnTo>
                  <a:lnTo>
                    <a:pt x="71438" y="28575"/>
                  </a:lnTo>
                  <a:cubicBezTo>
                    <a:pt x="89297" y="28575"/>
                    <a:pt x="100013" y="28575"/>
                    <a:pt x="106264" y="32147"/>
                  </a:cubicBezTo>
                  <a:cubicBezTo>
                    <a:pt x="113407" y="35719"/>
                    <a:pt x="116979" y="39291"/>
                    <a:pt x="120551" y="42863"/>
                  </a:cubicBezTo>
                  <a:cubicBezTo>
                    <a:pt x="124123" y="46434"/>
                    <a:pt x="124123" y="53578"/>
                    <a:pt x="124123" y="60722"/>
                  </a:cubicBezTo>
                  <a:cubicBezTo>
                    <a:pt x="124123" y="71438"/>
                    <a:pt x="120551" y="78581"/>
                    <a:pt x="113407" y="82153"/>
                  </a:cubicBezTo>
                  <a:cubicBezTo>
                    <a:pt x="103584" y="88404"/>
                    <a:pt x="92869" y="91976"/>
                    <a:pt x="71438" y="91976"/>
                  </a:cubicBezTo>
                  <a:close/>
                </a:path>
              </a:pathLst>
            </a:custGeom>
            <a:solidFill>
              <a:srgbClr val="6EA6AF"/>
            </a:solidFill>
            <a:ln w="8930"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5E5F7D75-6CFA-4580-B1DC-4F2C503D0ACA}"/>
                </a:ext>
              </a:extLst>
            </p:cNvPr>
            <p:cNvSpPr>
              <a:spLocks noChangeAspect="1"/>
            </p:cNvSpPr>
            <p:nvPr/>
          </p:nvSpPr>
          <p:spPr bwMode="gray">
            <a:xfrm>
              <a:off x="1615016" y="2304931"/>
              <a:ext cx="8955441" cy="2263496"/>
            </a:xfrm>
            <a:custGeom>
              <a:avLst/>
              <a:gdLst>
                <a:gd name="connsiteX0" fmla="*/ 8929754 w 8955441"/>
                <a:gd name="connsiteY0" fmla="*/ 234672 h 2263496"/>
                <a:gd name="connsiteX1" fmla="*/ 8859209 w 8955441"/>
                <a:gd name="connsiteY1" fmla="*/ 164127 h 2263496"/>
                <a:gd name="connsiteX2" fmla="*/ 8764555 w 8955441"/>
                <a:gd name="connsiteY2" fmla="*/ 139124 h 2263496"/>
                <a:gd name="connsiteX3" fmla="*/ 8669900 w 8955441"/>
                <a:gd name="connsiteY3" fmla="*/ 164127 h 2263496"/>
                <a:gd name="connsiteX4" fmla="*/ 8599355 w 8955441"/>
                <a:gd name="connsiteY4" fmla="*/ 234672 h 2263496"/>
                <a:gd name="connsiteX5" fmla="*/ 8574352 w 8955441"/>
                <a:gd name="connsiteY5" fmla="*/ 329327 h 2263496"/>
                <a:gd name="connsiteX6" fmla="*/ 8599355 w 8955441"/>
                <a:gd name="connsiteY6" fmla="*/ 423981 h 2263496"/>
                <a:gd name="connsiteX7" fmla="*/ 8669900 w 8955441"/>
                <a:gd name="connsiteY7" fmla="*/ 494526 h 2263496"/>
                <a:gd name="connsiteX8" fmla="*/ 8764555 w 8955441"/>
                <a:gd name="connsiteY8" fmla="*/ 519529 h 2263496"/>
                <a:gd name="connsiteX9" fmla="*/ 8859209 w 8955441"/>
                <a:gd name="connsiteY9" fmla="*/ 494526 h 2263496"/>
                <a:gd name="connsiteX10" fmla="*/ 8929754 w 8955441"/>
                <a:gd name="connsiteY10" fmla="*/ 423981 h 2263496"/>
                <a:gd name="connsiteX11" fmla="*/ 8954757 w 8955441"/>
                <a:gd name="connsiteY11" fmla="*/ 329327 h 2263496"/>
                <a:gd name="connsiteX12" fmla="*/ 8929754 w 8955441"/>
                <a:gd name="connsiteY12" fmla="*/ 234672 h 2263496"/>
                <a:gd name="connsiteX13" fmla="*/ 8905643 w 8955441"/>
                <a:gd name="connsiteY13" fmla="*/ 409694 h 2263496"/>
                <a:gd name="connsiteX14" fmla="*/ 8845814 w 8955441"/>
                <a:gd name="connsiteY14" fmla="*/ 469523 h 2263496"/>
                <a:gd name="connsiteX15" fmla="*/ 8764555 w 8955441"/>
                <a:gd name="connsiteY15" fmla="*/ 490954 h 2263496"/>
                <a:gd name="connsiteX16" fmla="*/ 8683294 w 8955441"/>
                <a:gd name="connsiteY16" fmla="*/ 469523 h 2263496"/>
                <a:gd name="connsiteX17" fmla="*/ 8623466 w 8955441"/>
                <a:gd name="connsiteY17" fmla="*/ 409694 h 2263496"/>
                <a:gd name="connsiteX18" fmla="*/ 8602034 w 8955441"/>
                <a:gd name="connsiteY18" fmla="*/ 328434 h 2263496"/>
                <a:gd name="connsiteX19" fmla="*/ 8623466 w 8955441"/>
                <a:gd name="connsiteY19" fmla="*/ 247173 h 2263496"/>
                <a:gd name="connsiteX20" fmla="*/ 8683294 w 8955441"/>
                <a:gd name="connsiteY20" fmla="*/ 187345 h 2263496"/>
                <a:gd name="connsiteX21" fmla="*/ 8760982 w 8955441"/>
                <a:gd name="connsiteY21" fmla="*/ 165913 h 2263496"/>
                <a:gd name="connsiteX22" fmla="*/ 8838671 w 8955441"/>
                <a:gd name="connsiteY22" fmla="*/ 187345 h 2263496"/>
                <a:gd name="connsiteX23" fmla="*/ 8898500 w 8955441"/>
                <a:gd name="connsiteY23" fmla="*/ 247173 h 2263496"/>
                <a:gd name="connsiteX24" fmla="*/ 8919931 w 8955441"/>
                <a:gd name="connsiteY24" fmla="*/ 328434 h 2263496"/>
                <a:gd name="connsiteX25" fmla="*/ 8905643 w 8955441"/>
                <a:gd name="connsiteY25" fmla="*/ 409694 h 2263496"/>
                <a:gd name="connsiteX26" fmla="*/ 8905643 w 8955441"/>
                <a:gd name="connsiteY26" fmla="*/ 409694 h 2263496"/>
                <a:gd name="connsiteX27" fmla="*/ 3194215 w 8955441"/>
                <a:gd name="connsiteY27" fmla="*/ 681156 h 2263496"/>
                <a:gd name="connsiteX28" fmla="*/ 2814704 w 8955441"/>
                <a:gd name="connsiteY28" fmla="*/ 888325 h 2263496"/>
                <a:gd name="connsiteX29" fmla="*/ 2814704 w 8955441"/>
                <a:gd name="connsiteY29" fmla="*/ 870466 h 2263496"/>
                <a:gd name="connsiteX30" fmla="*/ 2849529 w 8955441"/>
                <a:gd name="connsiteY30" fmla="*/ 12323 h 2263496"/>
                <a:gd name="connsiteX31" fmla="*/ 2606642 w 8955441"/>
                <a:gd name="connsiteY31" fmla="*/ 75723 h 2263496"/>
                <a:gd name="connsiteX32" fmla="*/ 2581639 w 8955441"/>
                <a:gd name="connsiteY32" fmla="*/ 659725 h 2263496"/>
                <a:gd name="connsiteX33" fmla="*/ 2616465 w 8955441"/>
                <a:gd name="connsiteY33" fmla="*/ 1349097 h 2263496"/>
                <a:gd name="connsiteX34" fmla="*/ 2366434 w 8955441"/>
                <a:gd name="connsiteY34" fmla="*/ 1626810 h 2263496"/>
                <a:gd name="connsiteX35" fmla="*/ 2328036 w 8955441"/>
                <a:gd name="connsiteY35" fmla="*/ 690979 h 2263496"/>
                <a:gd name="connsiteX36" fmla="*/ 2085148 w 8955441"/>
                <a:gd name="connsiteY36" fmla="*/ 754380 h 2263496"/>
                <a:gd name="connsiteX37" fmla="*/ 2092292 w 8955441"/>
                <a:gd name="connsiteY37" fmla="*/ 1064240 h 2263496"/>
                <a:gd name="connsiteX38" fmla="*/ 1828866 w 8955441"/>
                <a:gd name="connsiteY38" fmla="*/ 1662529 h 2263496"/>
                <a:gd name="connsiteX39" fmla="*/ 1670811 w 8955441"/>
                <a:gd name="connsiteY39" fmla="*/ 1317843 h 2263496"/>
                <a:gd name="connsiteX40" fmla="*/ 1758322 w 8955441"/>
                <a:gd name="connsiteY40" fmla="*/ 748129 h 2263496"/>
                <a:gd name="connsiteX41" fmla="*/ 1551153 w 8955441"/>
                <a:gd name="connsiteY41" fmla="*/ 691872 h 2263496"/>
                <a:gd name="connsiteX42" fmla="*/ 1516327 w 8955441"/>
                <a:gd name="connsiteY42" fmla="*/ 726698 h 2263496"/>
                <a:gd name="connsiteX43" fmla="*/ 1516327 w 8955441"/>
                <a:gd name="connsiteY43" fmla="*/ 730269 h 2263496"/>
                <a:gd name="connsiteX44" fmla="*/ 1178785 w 8955441"/>
                <a:gd name="connsiteY44" fmla="*/ 1071384 h 2263496"/>
                <a:gd name="connsiteX45" fmla="*/ 1178785 w 8955441"/>
                <a:gd name="connsiteY45" fmla="*/ 174843 h 2263496"/>
                <a:gd name="connsiteX46" fmla="*/ 939469 w 8955441"/>
                <a:gd name="connsiteY46" fmla="*/ 234672 h 2263496"/>
                <a:gd name="connsiteX47" fmla="*/ 939469 w 8955441"/>
                <a:gd name="connsiteY47" fmla="*/ 1163359 h 2263496"/>
                <a:gd name="connsiteX48" fmla="*/ 471554 w 8955441"/>
                <a:gd name="connsiteY48" fmla="*/ 1205329 h 2263496"/>
                <a:gd name="connsiteX49" fmla="*/ 471554 w 8955441"/>
                <a:gd name="connsiteY49" fmla="*/ 375761 h 2263496"/>
                <a:gd name="connsiteX50" fmla="*/ 232238 w 8955441"/>
                <a:gd name="connsiteY50" fmla="*/ 435590 h 2263496"/>
                <a:gd name="connsiteX51" fmla="*/ 232238 w 8955441"/>
                <a:gd name="connsiteY51" fmla="*/ 1184791 h 2263496"/>
                <a:gd name="connsiteX52" fmla="*/ 38464 w 8955441"/>
                <a:gd name="connsiteY52" fmla="*/ 1149965 h 2263496"/>
                <a:gd name="connsiteX53" fmla="*/ 38464 w 8955441"/>
                <a:gd name="connsiteY53" fmla="*/ 1311592 h 2263496"/>
                <a:gd name="connsiteX54" fmla="*/ 232238 w 8955441"/>
                <a:gd name="connsiteY54" fmla="*/ 1353562 h 2263496"/>
                <a:gd name="connsiteX55" fmla="*/ 232238 w 8955441"/>
                <a:gd name="connsiteY55" fmla="*/ 1835765 h 2263496"/>
                <a:gd name="connsiteX56" fmla="*/ 471554 w 8955441"/>
                <a:gd name="connsiteY56" fmla="*/ 1772364 h 2263496"/>
                <a:gd name="connsiteX57" fmla="*/ 471554 w 8955441"/>
                <a:gd name="connsiteY57" fmla="*/ 1382137 h 2263496"/>
                <a:gd name="connsiteX58" fmla="*/ 939469 w 8955441"/>
                <a:gd name="connsiteY58" fmla="*/ 1347311 h 2263496"/>
                <a:gd name="connsiteX59" fmla="*/ 939469 w 8955441"/>
                <a:gd name="connsiteY59" fmla="*/ 1875056 h 2263496"/>
                <a:gd name="connsiteX60" fmla="*/ 1178785 w 8955441"/>
                <a:gd name="connsiteY60" fmla="*/ 1811655 h 2263496"/>
                <a:gd name="connsiteX61" fmla="*/ 1178785 w 8955441"/>
                <a:gd name="connsiteY61" fmla="*/ 1258014 h 2263496"/>
                <a:gd name="connsiteX62" fmla="*/ 1438639 w 8955441"/>
                <a:gd name="connsiteY62" fmla="*/ 1043702 h 2263496"/>
                <a:gd name="connsiteX63" fmla="*/ 1424351 w 8955441"/>
                <a:gd name="connsiteY63" fmla="*/ 1317843 h 2263496"/>
                <a:gd name="connsiteX64" fmla="*/ 1779753 w 8955441"/>
                <a:gd name="connsiteY64" fmla="*/ 1856303 h 2263496"/>
                <a:gd name="connsiteX65" fmla="*/ 2120867 w 8955441"/>
                <a:gd name="connsiteY65" fmla="*/ 1550015 h 2263496"/>
                <a:gd name="connsiteX66" fmla="*/ 2374470 w 8955441"/>
                <a:gd name="connsiteY66" fmla="*/ 1831300 h 2263496"/>
                <a:gd name="connsiteX67" fmla="*/ 2659327 w 8955441"/>
                <a:gd name="connsiteY67" fmla="*/ 1574125 h 2263496"/>
                <a:gd name="connsiteX68" fmla="*/ 3011157 w 8955441"/>
                <a:gd name="connsiteY68" fmla="*/ 1831300 h 2263496"/>
                <a:gd name="connsiteX69" fmla="*/ 3535330 w 8955441"/>
                <a:gd name="connsiteY69" fmla="*/ 1180326 h 2263496"/>
                <a:gd name="connsiteX70" fmla="*/ 3194215 w 8955441"/>
                <a:gd name="connsiteY70" fmla="*/ 681156 h 2263496"/>
                <a:gd name="connsiteX71" fmla="*/ 3024551 w 8955441"/>
                <a:gd name="connsiteY71" fmla="*/ 1626810 h 2263496"/>
                <a:gd name="connsiteX72" fmla="*/ 2820955 w 8955441"/>
                <a:gd name="connsiteY72" fmla="*/ 1091922 h 2263496"/>
                <a:gd name="connsiteX73" fmla="*/ 3172784 w 8955441"/>
                <a:gd name="connsiteY73" fmla="*/ 881181 h 2263496"/>
                <a:gd name="connsiteX74" fmla="*/ 3323696 w 8955441"/>
                <a:gd name="connsiteY74" fmla="*/ 1176754 h 2263496"/>
                <a:gd name="connsiteX75" fmla="*/ 3024551 w 8955441"/>
                <a:gd name="connsiteY75" fmla="*/ 1626810 h 2263496"/>
                <a:gd name="connsiteX76" fmla="*/ 8194841 w 8955441"/>
                <a:gd name="connsiteY76" fmla="*/ 649009 h 2263496"/>
                <a:gd name="connsiteX77" fmla="*/ 7526900 w 8955441"/>
                <a:gd name="connsiteY77" fmla="*/ 1619666 h 2263496"/>
                <a:gd name="connsiteX78" fmla="*/ 7276869 w 8955441"/>
                <a:gd name="connsiteY78" fmla="*/ 1489293 h 2263496"/>
                <a:gd name="connsiteX79" fmla="*/ 7825152 w 8955441"/>
                <a:gd name="connsiteY79" fmla="*/ 986552 h 2263496"/>
                <a:gd name="connsiteX80" fmla="*/ 7455462 w 8955441"/>
                <a:gd name="connsiteY80" fmla="*/ 676691 h 2263496"/>
                <a:gd name="connsiteX81" fmla="*/ 6991119 w 8955441"/>
                <a:gd name="connsiteY81" fmla="*/ 1281231 h 2263496"/>
                <a:gd name="connsiteX82" fmla="*/ 7005406 w 8955441"/>
                <a:gd name="connsiteY82" fmla="*/ 1408033 h 2263496"/>
                <a:gd name="connsiteX83" fmla="*/ 6783950 w 8955441"/>
                <a:gd name="connsiteY83" fmla="*/ 1549122 h 2263496"/>
                <a:gd name="connsiteX84" fmla="*/ 6780378 w 8955441"/>
                <a:gd name="connsiteY84" fmla="*/ 1545550 h 2263496"/>
                <a:gd name="connsiteX85" fmla="*/ 6805381 w 8955441"/>
                <a:gd name="connsiteY85" fmla="*/ 888325 h 2263496"/>
                <a:gd name="connsiteX86" fmla="*/ 6805381 w 8955441"/>
                <a:gd name="connsiteY86" fmla="*/ 874037 h 2263496"/>
                <a:gd name="connsiteX87" fmla="*/ 6808953 w 8955441"/>
                <a:gd name="connsiteY87" fmla="*/ 849034 h 2263496"/>
                <a:gd name="connsiteX88" fmla="*/ 6816097 w 8955441"/>
                <a:gd name="connsiteY88" fmla="*/ 761523 h 2263496"/>
                <a:gd name="connsiteX89" fmla="*/ 6587497 w 8955441"/>
                <a:gd name="connsiteY89" fmla="*/ 799921 h 2263496"/>
                <a:gd name="connsiteX90" fmla="*/ 6587497 w 8955441"/>
                <a:gd name="connsiteY90" fmla="*/ 841891 h 2263496"/>
                <a:gd name="connsiteX91" fmla="*/ 6302640 w 8955441"/>
                <a:gd name="connsiteY91" fmla="*/ 683835 h 2263496"/>
                <a:gd name="connsiteX92" fmla="*/ 5870443 w 8955441"/>
                <a:gd name="connsiteY92" fmla="*/ 1295519 h 2263496"/>
                <a:gd name="connsiteX93" fmla="*/ 5648987 w 8955441"/>
                <a:gd name="connsiteY93" fmla="*/ 1650920 h 2263496"/>
                <a:gd name="connsiteX94" fmla="*/ 5670418 w 8955441"/>
                <a:gd name="connsiteY94" fmla="*/ 765095 h 2263496"/>
                <a:gd name="connsiteX95" fmla="*/ 5441818 w 8955441"/>
                <a:gd name="connsiteY95" fmla="*/ 803493 h 2263496"/>
                <a:gd name="connsiteX96" fmla="*/ 5441818 w 8955441"/>
                <a:gd name="connsiteY96" fmla="*/ 824924 h 2263496"/>
                <a:gd name="connsiteX97" fmla="*/ 5171248 w 8955441"/>
                <a:gd name="connsiteY97" fmla="*/ 683835 h 2263496"/>
                <a:gd name="connsiteX98" fmla="*/ 4739052 w 8955441"/>
                <a:gd name="connsiteY98" fmla="*/ 1295519 h 2263496"/>
                <a:gd name="connsiteX99" fmla="*/ 5094453 w 8955441"/>
                <a:gd name="connsiteY99" fmla="*/ 1833979 h 2263496"/>
                <a:gd name="connsiteX100" fmla="*/ 5446283 w 8955441"/>
                <a:gd name="connsiteY100" fmla="*/ 1552694 h 2263496"/>
                <a:gd name="connsiteX101" fmla="*/ 5646308 w 8955441"/>
                <a:gd name="connsiteY101" fmla="*/ 1841123 h 2263496"/>
                <a:gd name="connsiteX102" fmla="*/ 5924021 w 8955441"/>
                <a:gd name="connsiteY102" fmla="*/ 1577697 h 2263496"/>
                <a:gd name="connsiteX103" fmla="*/ 6223165 w 8955441"/>
                <a:gd name="connsiteY103" fmla="*/ 1837551 h 2263496"/>
                <a:gd name="connsiteX104" fmla="*/ 6571423 w 8955441"/>
                <a:gd name="connsiteY104" fmla="*/ 1563410 h 2263496"/>
                <a:gd name="connsiteX105" fmla="*/ 6578567 w 8955441"/>
                <a:gd name="connsiteY105" fmla="*/ 1757184 h 2263496"/>
                <a:gd name="connsiteX106" fmla="*/ 6441050 w 8955441"/>
                <a:gd name="connsiteY106" fmla="*/ 2045613 h 2263496"/>
                <a:gd name="connsiteX107" fmla="*/ 6606249 w 8955441"/>
                <a:gd name="connsiteY107" fmla="*/ 2263497 h 2263496"/>
                <a:gd name="connsiteX108" fmla="*/ 6796451 w 8955441"/>
                <a:gd name="connsiteY108" fmla="*/ 1802725 h 2263496"/>
                <a:gd name="connsiteX109" fmla="*/ 7077737 w 8955441"/>
                <a:gd name="connsiteY109" fmla="*/ 1595556 h 2263496"/>
                <a:gd name="connsiteX110" fmla="*/ 7520649 w 8955441"/>
                <a:gd name="connsiteY110" fmla="*/ 1834872 h 2263496"/>
                <a:gd name="connsiteX111" fmla="*/ 7907305 w 8955441"/>
                <a:gd name="connsiteY111" fmla="*/ 1673245 h 2263496"/>
                <a:gd name="connsiteX112" fmla="*/ 8251990 w 8955441"/>
                <a:gd name="connsiteY112" fmla="*/ 1834872 h 2263496"/>
                <a:gd name="connsiteX113" fmla="*/ 8702047 w 8955441"/>
                <a:gd name="connsiteY113" fmla="*/ 1423213 h 2263496"/>
                <a:gd name="connsiteX114" fmla="*/ 8364505 w 8955441"/>
                <a:gd name="connsiteY114" fmla="*/ 695444 h 2263496"/>
                <a:gd name="connsiteX115" fmla="*/ 8194841 w 8955441"/>
                <a:gd name="connsiteY115" fmla="*/ 649009 h 2263496"/>
                <a:gd name="connsiteX116" fmla="*/ 8194841 w 8955441"/>
                <a:gd name="connsiteY116" fmla="*/ 649009 h 2263496"/>
                <a:gd name="connsiteX117" fmla="*/ 5141780 w 8955441"/>
                <a:gd name="connsiteY117" fmla="*/ 1633954 h 2263496"/>
                <a:gd name="connsiteX118" fmla="*/ 4983725 w 8955441"/>
                <a:gd name="connsiteY118" fmla="*/ 1289268 h 2263496"/>
                <a:gd name="connsiteX119" fmla="*/ 5240900 w 8955441"/>
                <a:gd name="connsiteY119" fmla="*/ 877609 h 2263496"/>
                <a:gd name="connsiteX120" fmla="*/ 5444497 w 8955441"/>
                <a:gd name="connsiteY120" fmla="*/ 1004411 h 2263496"/>
                <a:gd name="connsiteX121" fmla="*/ 5444497 w 8955441"/>
                <a:gd name="connsiteY121" fmla="*/ 1078527 h 2263496"/>
                <a:gd name="connsiteX122" fmla="*/ 5141780 w 8955441"/>
                <a:gd name="connsiteY122" fmla="*/ 1633954 h 2263496"/>
                <a:gd name="connsiteX123" fmla="*/ 6271386 w 8955441"/>
                <a:gd name="connsiteY123" fmla="*/ 1633954 h 2263496"/>
                <a:gd name="connsiteX124" fmla="*/ 6113330 w 8955441"/>
                <a:gd name="connsiteY124" fmla="*/ 1289268 h 2263496"/>
                <a:gd name="connsiteX125" fmla="*/ 6370505 w 8955441"/>
                <a:gd name="connsiteY125" fmla="*/ 877609 h 2263496"/>
                <a:gd name="connsiteX126" fmla="*/ 6577674 w 8955441"/>
                <a:gd name="connsiteY126" fmla="*/ 1007983 h 2263496"/>
                <a:gd name="connsiteX127" fmla="*/ 6271386 w 8955441"/>
                <a:gd name="connsiteY127" fmla="*/ 1633954 h 2263496"/>
                <a:gd name="connsiteX128" fmla="*/ 7217040 w 8955441"/>
                <a:gd name="connsiteY128" fmla="*/ 1274980 h 2263496"/>
                <a:gd name="connsiteX129" fmla="*/ 7459927 w 8955441"/>
                <a:gd name="connsiteY129" fmla="*/ 874037 h 2263496"/>
                <a:gd name="connsiteX130" fmla="*/ 7614411 w 8955441"/>
                <a:gd name="connsiteY130" fmla="*/ 1011555 h 2263496"/>
                <a:gd name="connsiteX131" fmla="*/ 7220612 w 8955441"/>
                <a:gd name="connsiteY131" fmla="*/ 1292840 h 2263496"/>
                <a:gd name="connsiteX132" fmla="*/ 7217040 w 8955441"/>
                <a:gd name="connsiteY132" fmla="*/ 1274980 h 2263496"/>
                <a:gd name="connsiteX133" fmla="*/ 7217040 w 8955441"/>
                <a:gd name="connsiteY133" fmla="*/ 1274980 h 2263496"/>
                <a:gd name="connsiteX134" fmla="*/ 8254669 w 8955441"/>
                <a:gd name="connsiteY134" fmla="*/ 1641098 h 2263496"/>
                <a:gd name="connsiteX135" fmla="*/ 8008210 w 8955441"/>
                <a:gd name="connsiteY135" fmla="*/ 1556266 h 2263496"/>
                <a:gd name="connsiteX136" fmla="*/ 8278780 w 8955441"/>
                <a:gd name="connsiteY136" fmla="*/ 961548 h 2263496"/>
                <a:gd name="connsiteX137" fmla="*/ 8485948 w 8955441"/>
                <a:gd name="connsiteY137" fmla="*/ 1397317 h 2263496"/>
                <a:gd name="connsiteX138" fmla="*/ 8254669 w 8955441"/>
                <a:gd name="connsiteY138" fmla="*/ 1641098 h 2263496"/>
                <a:gd name="connsiteX139" fmla="*/ 8254669 w 8955441"/>
                <a:gd name="connsiteY139" fmla="*/ 1641098 h 2263496"/>
                <a:gd name="connsiteX140" fmla="*/ 4136297 w 8955441"/>
                <a:gd name="connsiteY140" fmla="*/ 164127 h 2263496"/>
                <a:gd name="connsiteX141" fmla="*/ 3454069 w 8955441"/>
                <a:gd name="connsiteY141" fmla="*/ 642759 h 2263496"/>
                <a:gd name="connsiteX142" fmla="*/ 3566583 w 8955441"/>
                <a:gd name="connsiteY142" fmla="*/ 720447 h 2263496"/>
                <a:gd name="connsiteX143" fmla="*/ 3724639 w 8955441"/>
                <a:gd name="connsiteY143" fmla="*/ 548104 h 2263496"/>
                <a:gd name="connsiteX144" fmla="*/ 3728211 w 8955441"/>
                <a:gd name="connsiteY144" fmla="*/ 1814334 h 2263496"/>
                <a:gd name="connsiteX145" fmla="*/ 3960383 w 8955441"/>
                <a:gd name="connsiteY145" fmla="*/ 1754505 h 2263496"/>
                <a:gd name="connsiteX146" fmla="*/ 3960383 w 8955441"/>
                <a:gd name="connsiteY146" fmla="*/ 1378565 h 2263496"/>
                <a:gd name="connsiteX147" fmla="*/ 4199698 w 8955441"/>
                <a:gd name="connsiteY147" fmla="*/ 1463397 h 2263496"/>
                <a:gd name="connsiteX148" fmla="*/ 4723871 w 8955441"/>
                <a:gd name="connsiteY148" fmla="*/ 833854 h 2263496"/>
                <a:gd name="connsiteX149" fmla="*/ 4136297 w 8955441"/>
                <a:gd name="connsiteY149" fmla="*/ 164127 h 2263496"/>
                <a:gd name="connsiteX150" fmla="*/ 4136297 w 8955441"/>
                <a:gd name="connsiteY150" fmla="*/ 164127 h 2263496"/>
                <a:gd name="connsiteX151" fmla="*/ 4196127 w 8955441"/>
                <a:gd name="connsiteY151" fmla="*/ 1261586 h 2263496"/>
                <a:gd name="connsiteX152" fmla="*/ 3956811 w 8955441"/>
                <a:gd name="connsiteY152" fmla="*/ 1205329 h 2263496"/>
                <a:gd name="connsiteX153" fmla="*/ 3956811 w 8955441"/>
                <a:gd name="connsiteY153" fmla="*/ 392727 h 2263496"/>
                <a:gd name="connsiteX154" fmla="*/ 4118438 w 8955441"/>
                <a:gd name="connsiteY154" fmla="*/ 364152 h 2263496"/>
                <a:gd name="connsiteX155" fmla="*/ 4497950 w 8955441"/>
                <a:gd name="connsiteY155" fmla="*/ 874037 h 2263496"/>
                <a:gd name="connsiteX156" fmla="*/ 4196127 w 8955441"/>
                <a:gd name="connsiteY156" fmla="*/ 1261586 h 2263496"/>
                <a:gd name="connsiteX157" fmla="*/ 4196127 w 8955441"/>
                <a:gd name="connsiteY157" fmla="*/ 1261586 h 226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955441" h="2263496">
                  <a:moveTo>
                    <a:pt x="8929754" y="234672"/>
                  </a:moveTo>
                  <a:cubicBezTo>
                    <a:pt x="8911894" y="203418"/>
                    <a:pt x="8887784" y="181987"/>
                    <a:pt x="8859209" y="164127"/>
                  </a:cubicBezTo>
                  <a:cubicBezTo>
                    <a:pt x="8827955" y="146268"/>
                    <a:pt x="8795808" y="139124"/>
                    <a:pt x="8764555" y="139124"/>
                  </a:cubicBezTo>
                  <a:cubicBezTo>
                    <a:pt x="8733301" y="139124"/>
                    <a:pt x="8701153" y="146268"/>
                    <a:pt x="8669900" y="164127"/>
                  </a:cubicBezTo>
                  <a:cubicBezTo>
                    <a:pt x="8638646" y="181987"/>
                    <a:pt x="8613643" y="202525"/>
                    <a:pt x="8599355" y="234672"/>
                  </a:cubicBezTo>
                  <a:cubicBezTo>
                    <a:pt x="8581496" y="265926"/>
                    <a:pt x="8574352" y="298073"/>
                    <a:pt x="8574352" y="329327"/>
                  </a:cubicBezTo>
                  <a:cubicBezTo>
                    <a:pt x="8574352" y="360580"/>
                    <a:pt x="8581496" y="392727"/>
                    <a:pt x="8599355" y="423981"/>
                  </a:cubicBezTo>
                  <a:cubicBezTo>
                    <a:pt x="8617215" y="455235"/>
                    <a:pt x="8641325" y="476666"/>
                    <a:pt x="8669900" y="494526"/>
                  </a:cubicBezTo>
                  <a:cubicBezTo>
                    <a:pt x="8701153" y="512385"/>
                    <a:pt x="8733301" y="519529"/>
                    <a:pt x="8764555" y="519529"/>
                  </a:cubicBezTo>
                  <a:cubicBezTo>
                    <a:pt x="8795808" y="519529"/>
                    <a:pt x="8827955" y="512385"/>
                    <a:pt x="8859209" y="494526"/>
                  </a:cubicBezTo>
                  <a:cubicBezTo>
                    <a:pt x="8890463" y="476666"/>
                    <a:pt x="8911894" y="452556"/>
                    <a:pt x="8929754" y="423981"/>
                  </a:cubicBezTo>
                  <a:cubicBezTo>
                    <a:pt x="8947613" y="392727"/>
                    <a:pt x="8954757" y="360580"/>
                    <a:pt x="8954757" y="329327"/>
                  </a:cubicBezTo>
                  <a:cubicBezTo>
                    <a:pt x="8958329" y="297180"/>
                    <a:pt x="8947613" y="265926"/>
                    <a:pt x="8929754" y="234672"/>
                  </a:cubicBezTo>
                  <a:close/>
                  <a:moveTo>
                    <a:pt x="8905643" y="409694"/>
                  </a:moveTo>
                  <a:cubicBezTo>
                    <a:pt x="8891356" y="434697"/>
                    <a:pt x="8870817" y="455235"/>
                    <a:pt x="8845814" y="469523"/>
                  </a:cubicBezTo>
                  <a:cubicBezTo>
                    <a:pt x="8820811" y="483810"/>
                    <a:pt x="8793130" y="490954"/>
                    <a:pt x="8764555" y="490954"/>
                  </a:cubicBezTo>
                  <a:cubicBezTo>
                    <a:pt x="8735979" y="490954"/>
                    <a:pt x="8711869" y="483810"/>
                    <a:pt x="8683294" y="469523"/>
                  </a:cubicBezTo>
                  <a:cubicBezTo>
                    <a:pt x="8658291" y="455235"/>
                    <a:pt x="8637753" y="434697"/>
                    <a:pt x="8623466" y="409694"/>
                  </a:cubicBezTo>
                  <a:cubicBezTo>
                    <a:pt x="8609178" y="384691"/>
                    <a:pt x="8602034" y="357009"/>
                    <a:pt x="8602034" y="328434"/>
                  </a:cubicBezTo>
                  <a:cubicBezTo>
                    <a:pt x="8602034" y="299859"/>
                    <a:pt x="8609178" y="272177"/>
                    <a:pt x="8623466" y="247173"/>
                  </a:cubicBezTo>
                  <a:cubicBezTo>
                    <a:pt x="8637753" y="222170"/>
                    <a:pt x="8658291" y="201632"/>
                    <a:pt x="8683294" y="187345"/>
                  </a:cubicBezTo>
                  <a:cubicBezTo>
                    <a:pt x="8708298" y="173057"/>
                    <a:pt x="8735979" y="165913"/>
                    <a:pt x="8760982" y="165913"/>
                  </a:cubicBezTo>
                  <a:cubicBezTo>
                    <a:pt x="8789558" y="165913"/>
                    <a:pt x="8813668" y="173057"/>
                    <a:pt x="8838671" y="187345"/>
                  </a:cubicBezTo>
                  <a:cubicBezTo>
                    <a:pt x="8863674" y="201632"/>
                    <a:pt x="8884212" y="222170"/>
                    <a:pt x="8898500" y="247173"/>
                  </a:cubicBezTo>
                  <a:cubicBezTo>
                    <a:pt x="8912787" y="272177"/>
                    <a:pt x="8919931" y="299859"/>
                    <a:pt x="8919931" y="328434"/>
                  </a:cubicBezTo>
                  <a:cubicBezTo>
                    <a:pt x="8926182" y="360580"/>
                    <a:pt x="8919038" y="385583"/>
                    <a:pt x="8905643" y="409694"/>
                  </a:cubicBezTo>
                  <a:lnTo>
                    <a:pt x="8905643" y="409694"/>
                  </a:lnTo>
                  <a:close/>
                  <a:moveTo>
                    <a:pt x="3194215" y="681156"/>
                  </a:moveTo>
                  <a:cubicBezTo>
                    <a:pt x="3056698" y="681156"/>
                    <a:pt x="2909358" y="790098"/>
                    <a:pt x="2814704" y="888325"/>
                  </a:cubicBezTo>
                  <a:lnTo>
                    <a:pt x="2814704" y="870466"/>
                  </a:lnTo>
                  <a:cubicBezTo>
                    <a:pt x="2814704" y="458807"/>
                    <a:pt x="2849529" y="173950"/>
                    <a:pt x="2849529" y="12323"/>
                  </a:cubicBezTo>
                  <a:cubicBezTo>
                    <a:pt x="2849529" y="-26075"/>
                    <a:pt x="2610214" y="33754"/>
                    <a:pt x="2606642" y="75723"/>
                  </a:cubicBezTo>
                  <a:cubicBezTo>
                    <a:pt x="2606642" y="117693"/>
                    <a:pt x="2581639" y="402550"/>
                    <a:pt x="2581639" y="659725"/>
                  </a:cubicBezTo>
                  <a:cubicBezTo>
                    <a:pt x="2581639" y="948154"/>
                    <a:pt x="2592355" y="1176754"/>
                    <a:pt x="2616465" y="1349097"/>
                  </a:cubicBezTo>
                  <a:cubicBezTo>
                    <a:pt x="2616465" y="1458039"/>
                    <a:pt x="2496807" y="1626810"/>
                    <a:pt x="2366434" y="1626810"/>
                  </a:cubicBezTo>
                  <a:cubicBezTo>
                    <a:pt x="2366434" y="1626810"/>
                    <a:pt x="2310176" y="1257121"/>
                    <a:pt x="2328036" y="690979"/>
                  </a:cubicBezTo>
                  <a:cubicBezTo>
                    <a:pt x="2328036" y="652581"/>
                    <a:pt x="2085148" y="719554"/>
                    <a:pt x="2085148" y="754380"/>
                  </a:cubicBezTo>
                  <a:cubicBezTo>
                    <a:pt x="2085148" y="775811"/>
                    <a:pt x="2088720" y="926723"/>
                    <a:pt x="2092292" y="1064240"/>
                  </a:cubicBezTo>
                  <a:cubicBezTo>
                    <a:pt x="2092292" y="1408926"/>
                    <a:pt x="1954775" y="1662529"/>
                    <a:pt x="1828866" y="1662529"/>
                  </a:cubicBezTo>
                  <a:cubicBezTo>
                    <a:pt x="1751178" y="1662529"/>
                    <a:pt x="1670811" y="1560730"/>
                    <a:pt x="1670811" y="1317843"/>
                  </a:cubicBezTo>
                  <a:cubicBezTo>
                    <a:pt x="1670811" y="1011555"/>
                    <a:pt x="1758322" y="829389"/>
                    <a:pt x="1758322" y="748129"/>
                  </a:cubicBezTo>
                  <a:cubicBezTo>
                    <a:pt x="1758322" y="716875"/>
                    <a:pt x="1705636" y="691872"/>
                    <a:pt x="1551153" y="691872"/>
                  </a:cubicBezTo>
                  <a:cubicBezTo>
                    <a:pt x="1540437" y="691872"/>
                    <a:pt x="1526150" y="702587"/>
                    <a:pt x="1516327" y="726698"/>
                  </a:cubicBezTo>
                  <a:lnTo>
                    <a:pt x="1516327" y="730269"/>
                  </a:lnTo>
                  <a:cubicBezTo>
                    <a:pt x="1428816" y="888325"/>
                    <a:pt x="1312730" y="997267"/>
                    <a:pt x="1178785" y="1071384"/>
                  </a:cubicBezTo>
                  <a:lnTo>
                    <a:pt x="1178785" y="174843"/>
                  </a:lnTo>
                  <a:cubicBezTo>
                    <a:pt x="1178785" y="136445"/>
                    <a:pt x="953757" y="199846"/>
                    <a:pt x="939469" y="234672"/>
                  </a:cubicBezTo>
                  <a:lnTo>
                    <a:pt x="939469" y="1163359"/>
                  </a:lnTo>
                  <a:cubicBezTo>
                    <a:pt x="788558" y="1201757"/>
                    <a:pt x="629609" y="1212473"/>
                    <a:pt x="471554" y="1205329"/>
                  </a:cubicBezTo>
                  <a:lnTo>
                    <a:pt x="471554" y="375761"/>
                  </a:lnTo>
                  <a:cubicBezTo>
                    <a:pt x="471554" y="337363"/>
                    <a:pt x="246526" y="400764"/>
                    <a:pt x="232238" y="435590"/>
                  </a:cubicBezTo>
                  <a:lnTo>
                    <a:pt x="232238" y="1184791"/>
                  </a:lnTo>
                  <a:cubicBezTo>
                    <a:pt x="165265" y="1174075"/>
                    <a:pt x="101865" y="1163359"/>
                    <a:pt x="38464" y="1149965"/>
                  </a:cubicBezTo>
                  <a:cubicBezTo>
                    <a:pt x="-3506" y="1139249"/>
                    <a:pt x="-21365" y="1297305"/>
                    <a:pt x="38464" y="1311592"/>
                  </a:cubicBezTo>
                  <a:cubicBezTo>
                    <a:pt x="101865" y="1329452"/>
                    <a:pt x="168837" y="1342846"/>
                    <a:pt x="232238" y="1353562"/>
                  </a:cubicBezTo>
                  <a:lnTo>
                    <a:pt x="232238" y="1835765"/>
                  </a:lnTo>
                  <a:cubicBezTo>
                    <a:pt x="232238" y="1874163"/>
                    <a:pt x="471554" y="1807190"/>
                    <a:pt x="471554" y="1772364"/>
                  </a:cubicBezTo>
                  <a:lnTo>
                    <a:pt x="471554" y="1382137"/>
                  </a:lnTo>
                  <a:cubicBezTo>
                    <a:pt x="633181" y="1392852"/>
                    <a:pt x="794808" y="1382137"/>
                    <a:pt x="939469" y="1347311"/>
                  </a:cubicBezTo>
                  <a:lnTo>
                    <a:pt x="939469" y="1875056"/>
                  </a:lnTo>
                  <a:cubicBezTo>
                    <a:pt x="939469" y="1913453"/>
                    <a:pt x="1178785" y="1846480"/>
                    <a:pt x="1178785" y="1811655"/>
                  </a:cubicBezTo>
                  <a:lnTo>
                    <a:pt x="1178785" y="1258014"/>
                  </a:lnTo>
                  <a:cubicBezTo>
                    <a:pt x="1280583" y="1205329"/>
                    <a:pt x="1368987" y="1134785"/>
                    <a:pt x="1438639" y="1043702"/>
                  </a:cubicBezTo>
                  <a:cubicBezTo>
                    <a:pt x="1431495" y="1121390"/>
                    <a:pt x="1424351" y="1212473"/>
                    <a:pt x="1424351" y="1317843"/>
                  </a:cubicBezTo>
                  <a:cubicBezTo>
                    <a:pt x="1424351" y="1591984"/>
                    <a:pt x="1585979" y="1856303"/>
                    <a:pt x="1779753" y="1856303"/>
                  </a:cubicBezTo>
                  <a:cubicBezTo>
                    <a:pt x="1917270" y="1856303"/>
                    <a:pt x="2043179" y="1729501"/>
                    <a:pt x="2120867" y="1550015"/>
                  </a:cubicBezTo>
                  <a:cubicBezTo>
                    <a:pt x="2173552" y="1792902"/>
                    <a:pt x="2286066" y="1831300"/>
                    <a:pt x="2374470" y="1831300"/>
                  </a:cubicBezTo>
                  <a:cubicBezTo>
                    <a:pt x="2511987" y="1831300"/>
                    <a:pt x="2606642" y="1704498"/>
                    <a:pt x="2659327" y="1574125"/>
                  </a:cubicBezTo>
                  <a:cubicBezTo>
                    <a:pt x="2722728" y="1753612"/>
                    <a:pt x="2831670" y="1831300"/>
                    <a:pt x="3011157" y="1831300"/>
                  </a:cubicBezTo>
                  <a:cubicBezTo>
                    <a:pt x="3390669" y="1831300"/>
                    <a:pt x="3535330" y="1486614"/>
                    <a:pt x="3535330" y="1180326"/>
                  </a:cubicBezTo>
                  <a:cubicBezTo>
                    <a:pt x="3548724" y="866894"/>
                    <a:pt x="3387097" y="681156"/>
                    <a:pt x="3194215" y="681156"/>
                  </a:cubicBezTo>
                  <a:close/>
                  <a:moveTo>
                    <a:pt x="3024551" y="1626810"/>
                  </a:moveTo>
                  <a:cubicBezTo>
                    <a:pt x="2975438" y="1626810"/>
                    <a:pt x="2852208" y="1605379"/>
                    <a:pt x="2820955" y="1091922"/>
                  </a:cubicBezTo>
                  <a:cubicBezTo>
                    <a:pt x="2852208" y="1060668"/>
                    <a:pt x="3011157" y="881181"/>
                    <a:pt x="3172784" y="881181"/>
                  </a:cubicBezTo>
                  <a:cubicBezTo>
                    <a:pt x="3211182" y="881181"/>
                    <a:pt x="3320124" y="933867"/>
                    <a:pt x="3323696" y="1176754"/>
                  </a:cubicBezTo>
                  <a:cubicBezTo>
                    <a:pt x="3323696" y="1510724"/>
                    <a:pt x="3214754" y="1626810"/>
                    <a:pt x="3024551" y="1626810"/>
                  </a:cubicBezTo>
                  <a:close/>
                  <a:moveTo>
                    <a:pt x="8194841" y="649009"/>
                  </a:moveTo>
                  <a:cubicBezTo>
                    <a:pt x="8043929" y="1274980"/>
                    <a:pt x="7797470" y="1619666"/>
                    <a:pt x="7526900" y="1619666"/>
                  </a:cubicBezTo>
                  <a:cubicBezTo>
                    <a:pt x="7439389" y="1619666"/>
                    <a:pt x="7336698" y="1577697"/>
                    <a:pt x="7276869" y="1489293"/>
                  </a:cubicBezTo>
                  <a:cubicBezTo>
                    <a:pt x="7543866" y="1358919"/>
                    <a:pt x="7825152" y="1200864"/>
                    <a:pt x="7825152" y="986552"/>
                  </a:cubicBezTo>
                  <a:cubicBezTo>
                    <a:pt x="7825152" y="874037"/>
                    <a:pt x="7684063" y="676691"/>
                    <a:pt x="7455462" y="676691"/>
                  </a:cubicBezTo>
                  <a:cubicBezTo>
                    <a:pt x="7328661" y="676691"/>
                    <a:pt x="6991119" y="845462"/>
                    <a:pt x="6991119" y="1281231"/>
                  </a:cubicBezTo>
                  <a:cubicBezTo>
                    <a:pt x="6991119" y="1326773"/>
                    <a:pt x="6998263" y="1368742"/>
                    <a:pt x="7005406" y="1408033"/>
                  </a:cubicBezTo>
                  <a:cubicBezTo>
                    <a:pt x="6924146" y="1453574"/>
                    <a:pt x="6847351" y="1499116"/>
                    <a:pt x="6783950" y="1549122"/>
                  </a:cubicBezTo>
                  <a:cubicBezTo>
                    <a:pt x="6783950" y="1545550"/>
                    <a:pt x="6783950" y="1545550"/>
                    <a:pt x="6780378" y="1545550"/>
                  </a:cubicBezTo>
                  <a:cubicBezTo>
                    <a:pt x="6758947" y="1306234"/>
                    <a:pt x="6769662" y="1260693"/>
                    <a:pt x="6805381" y="888325"/>
                  </a:cubicBezTo>
                  <a:lnTo>
                    <a:pt x="6805381" y="874037"/>
                  </a:lnTo>
                  <a:cubicBezTo>
                    <a:pt x="6805381" y="866894"/>
                    <a:pt x="6805381" y="856178"/>
                    <a:pt x="6808953" y="849034"/>
                  </a:cubicBezTo>
                  <a:cubicBezTo>
                    <a:pt x="6812525" y="820459"/>
                    <a:pt x="6812525" y="792777"/>
                    <a:pt x="6816097" y="761523"/>
                  </a:cubicBezTo>
                  <a:cubicBezTo>
                    <a:pt x="6819669" y="723126"/>
                    <a:pt x="6587497" y="730269"/>
                    <a:pt x="6587497" y="799921"/>
                  </a:cubicBezTo>
                  <a:lnTo>
                    <a:pt x="6587497" y="841891"/>
                  </a:lnTo>
                  <a:cubicBezTo>
                    <a:pt x="6513380" y="747236"/>
                    <a:pt x="6408010" y="683835"/>
                    <a:pt x="6302640" y="683835"/>
                  </a:cubicBezTo>
                  <a:cubicBezTo>
                    <a:pt x="6158872" y="683835"/>
                    <a:pt x="5870443" y="863322"/>
                    <a:pt x="5870443" y="1295519"/>
                  </a:cubicBezTo>
                  <a:cubicBezTo>
                    <a:pt x="5870443" y="1460718"/>
                    <a:pt x="5726675" y="1650920"/>
                    <a:pt x="5648987" y="1650920"/>
                  </a:cubicBezTo>
                  <a:cubicBezTo>
                    <a:pt x="5648987" y="1650920"/>
                    <a:pt x="5631127" y="1433036"/>
                    <a:pt x="5670418" y="765095"/>
                  </a:cubicBezTo>
                  <a:cubicBezTo>
                    <a:pt x="5673990" y="726698"/>
                    <a:pt x="5441818" y="733841"/>
                    <a:pt x="5441818" y="803493"/>
                  </a:cubicBezTo>
                  <a:lnTo>
                    <a:pt x="5441818" y="824924"/>
                  </a:lnTo>
                  <a:cubicBezTo>
                    <a:pt x="5367701" y="740092"/>
                    <a:pt x="5269475" y="683835"/>
                    <a:pt x="5171248" y="683835"/>
                  </a:cubicBezTo>
                  <a:cubicBezTo>
                    <a:pt x="5027481" y="683835"/>
                    <a:pt x="4739052" y="863322"/>
                    <a:pt x="4739052" y="1295519"/>
                  </a:cubicBezTo>
                  <a:cubicBezTo>
                    <a:pt x="4739052" y="1569660"/>
                    <a:pt x="4900679" y="1833979"/>
                    <a:pt x="5094453" y="1833979"/>
                  </a:cubicBezTo>
                  <a:cubicBezTo>
                    <a:pt x="5224826" y="1833979"/>
                    <a:pt x="5357879" y="1717893"/>
                    <a:pt x="5446283" y="1552694"/>
                  </a:cubicBezTo>
                  <a:cubicBezTo>
                    <a:pt x="5449855" y="1759863"/>
                    <a:pt x="5544509" y="1841123"/>
                    <a:pt x="5646308" y="1841123"/>
                  </a:cubicBezTo>
                  <a:cubicBezTo>
                    <a:pt x="5748106" y="1841123"/>
                    <a:pt x="5853477" y="1714321"/>
                    <a:pt x="5924021" y="1577697"/>
                  </a:cubicBezTo>
                  <a:cubicBezTo>
                    <a:pt x="5987422" y="1728609"/>
                    <a:pt x="6099936" y="1837551"/>
                    <a:pt x="6223165" y="1837551"/>
                  </a:cubicBezTo>
                  <a:cubicBezTo>
                    <a:pt x="6353539" y="1837551"/>
                    <a:pt x="6483020" y="1725037"/>
                    <a:pt x="6571423" y="1563410"/>
                  </a:cubicBezTo>
                  <a:cubicBezTo>
                    <a:pt x="6571423" y="1623238"/>
                    <a:pt x="6574995" y="1686639"/>
                    <a:pt x="6578567" y="1757184"/>
                  </a:cubicBezTo>
                  <a:cubicBezTo>
                    <a:pt x="6504451" y="1851838"/>
                    <a:pt x="6441050" y="1960781"/>
                    <a:pt x="6441050" y="2045613"/>
                  </a:cubicBezTo>
                  <a:cubicBezTo>
                    <a:pt x="6441050" y="2189380"/>
                    <a:pt x="6486591" y="2263497"/>
                    <a:pt x="6606249" y="2263497"/>
                  </a:cubicBezTo>
                  <a:cubicBezTo>
                    <a:pt x="6711619" y="2263497"/>
                    <a:pt x="6806274" y="2143839"/>
                    <a:pt x="6796451" y="1802725"/>
                  </a:cubicBezTo>
                  <a:cubicBezTo>
                    <a:pt x="6817883" y="1732181"/>
                    <a:pt x="6933969" y="1665208"/>
                    <a:pt x="7077737" y="1595556"/>
                  </a:cubicBezTo>
                  <a:cubicBezTo>
                    <a:pt x="7179535" y="1746468"/>
                    <a:pt x="7348306" y="1834872"/>
                    <a:pt x="7520649" y="1834872"/>
                  </a:cubicBezTo>
                  <a:cubicBezTo>
                    <a:pt x="7664417" y="1834872"/>
                    <a:pt x="7791219" y="1782187"/>
                    <a:pt x="7907305" y="1673245"/>
                  </a:cubicBezTo>
                  <a:cubicBezTo>
                    <a:pt x="7981421" y="1754505"/>
                    <a:pt x="8097507" y="1834872"/>
                    <a:pt x="8251990" y="1834872"/>
                  </a:cubicBezTo>
                  <a:cubicBezTo>
                    <a:pt x="8445765" y="1834872"/>
                    <a:pt x="8702047" y="1722358"/>
                    <a:pt x="8702047" y="1423213"/>
                  </a:cubicBezTo>
                  <a:cubicBezTo>
                    <a:pt x="8702047" y="1124069"/>
                    <a:pt x="8364505" y="842784"/>
                    <a:pt x="8364505" y="695444"/>
                  </a:cubicBezTo>
                  <a:lnTo>
                    <a:pt x="8194841" y="649009"/>
                  </a:lnTo>
                  <a:lnTo>
                    <a:pt x="8194841" y="649009"/>
                  </a:lnTo>
                  <a:close/>
                  <a:moveTo>
                    <a:pt x="5141780" y="1633954"/>
                  </a:moveTo>
                  <a:cubicBezTo>
                    <a:pt x="5064092" y="1633954"/>
                    <a:pt x="4983725" y="1532156"/>
                    <a:pt x="4983725" y="1289268"/>
                  </a:cubicBezTo>
                  <a:cubicBezTo>
                    <a:pt x="4983725" y="979408"/>
                    <a:pt x="5106954" y="877609"/>
                    <a:pt x="5240900" y="877609"/>
                  </a:cubicBezTo>
                  <a:cubicBezTo>
                    <a:pt x="5311445" y="877609"/>
                    <a:pt x="5423958" y="982980"/>
                    <a:pt x="5444497" y="1004411"/>
                  </a:cubicBezTo>
                  <a:lnTo>
                    <a:pt x="5444497" y="1078527"/>
                  </a:lnTo>
                  <a:cubicBezTo>
                    <a:pt x="5423958" y="1391066"/>
                    <a:pt x="5257866" y="1633954"/>
                    <a:pt x="5141780" y="1633954"/>
                  </a:cubicBezTo>
                  <a:close/>
                  <a:moveTo>
                    <a:pt x="6271386" y="1633954"/>
                  </a:moveTo>
                  <a:cubicBezTo>
                    <a:pt x="6193698" y="1633954"/>
                    <a:pt x="6113330" y="1532156"/>
                    <a:pt x="6113330" y="1289268"/>
                  </a:cubicBezTo>
                  <a:cubicBezTo>
                    <a:pt x="6113330" y="979408"/>
                    <a:pt x="6236560" y="877609"/>
                    <a:pt x="6370505" y="877609"/>
                  </a:cubicBezTo>
                  <a:cubicBezTo>
                    <a:pt x="6448194" y="877609"/>
                    <a:pt x="6577674" y="1007983"/>
                    <a:pt x="6577674" y="1007983"/>
                  </a:cubicBezTo>
                  <a:cubicBezTo>
                    <a:pt x="6576781" y="1352669"/>
                    <a:pt x="6397294" y="1633954"/>
                    <a:pt x="6271386" y="1633954"/>
                  </a:cubicBezTo>
                  <a:close/>
                  <a:moveTo>
                    <a:pt x="7217040" y="1274980"/>
                  </a:moveTo>
                  <a:cubicBezTo>
                    <a:pt x="7217040" y="1021377"/>
                    <a:pt x="7347413" y="874037"/>
                    <a:pt x="7459927" y="874037"/>
                  </a:cubicBezTo>
                  <a:cubicBezTo>
                    <a:pt x="7558154" y="874037"/>
                    <a:pt x="7614411" y="941010"/>
                    <a:pt x="7614411" y="1011555"/>
                  </a:cubicBezTo>
                  <a:cubicBezTo>
                    <a:pt x="7614411" y="1096387"/>
                    <a:pt x="7427780" y="1187470"/>
                    <a:pt x="7220612" y="1292840"/>
                  </a:cubicBezTo>
                  <a:cubicBezTo>
                    <a:pt x="7217040" y="1289268"/>
                    <a:pt x="7217040" y="1282124"/>
                    <a:pt x="7217040" y="1274980"/>
                  </a:cubicBezTo>
                  <a:lnTo>
                    <a:pt x="7217040" y="1274980"/>
                  </a:lnTo>
                  <a:close/>
                  <a:moveTo>
                    <a:pt x="8254669" y="1641098"/>
                  </a:moveTo>
                  <a:cubicBezTo>
                    <a:pt x="8152871" y="1641098"/>
                    <a:pt x="8068039" y="1602700"/>
                    <a:pt x="8008210" y="1556266"/>
                  </a:cubicBezTo>
                  <a:cubicBezTo>
                    <a:pt x="8113580" y="1415177"/>
                    <a:pt x="8205556" y="1218724"/>
                    <a:pt x="8278780" y="961548"/>
                  </a:cubicBezTo>
                  <a:cubicBezTo>
                    <a:pt x="8366290" y="1105316"/>
                    <a:pt x="8485948" y="1228546"/>
                    <a:pt x="8485948" y="1397317"/>
                  </a:cubicBezTo>
                  <a:cubicBezTo>
                    <a:pt x="8486841" y="1556266"/>
                    <a:pt x="8342181" y="1641098"/>
                    <a:pt x="8254669" y="1641098"/>
                  </a:cubicBezTo>
                  <a:lnTo>
                    <a:pt x="8254669" y="1641098"/>
                  </a:lnTo>
                  <a:close/>
                  <a:moveTo>
                    <a:pt x="4136297" y="164127"/>
                  </a:moveTo>
                  <a:cubicBezTo>
                    <a:pt x="3689813" y="164127"/>
                    <a:pt x="3461213" y="599896"/>
                    <a:pt x="3454069" y="642759"/>
                  </a:cubicBezTo>
                  <a:cubicBezTo>
                    <a:pt x="3454069" y="642759"/>
                    <a:pt x="3521042" y="730269"/>
                    <a:pt x="3566583" y="720447"/>
                  </a:cubicBezTo>
                  <a:cubicBezTo>
                    <a:pt x="3591587" y="716875"/>
                    <a:pt x="3640700" y="632936"/>
                    <a:pt x="3724639" y="548104"/>
                  </a:cubicBezTo>
                  <a:lnTo>
                    <a:pt x="3728211" y="1814334"/>
                  </a:lnTo>
                  <a:cubicBezTo>
                    <a:pt x="3728211" y="1852731"/>
                    <a:pt x="3960383" y="1785759"/>
                    <a:pt x="3960383" y="1754505"/>
                  </a:cubicBezTo>
                  <a:lnTo>
                    <a:pt x="3960383" y="1378565"/>
                  </a:lnTo>
                  <a:cubicBezTo>
                    <a:pt x="4023783" y="1420535"/>
                    <a:pt x="4107723" y="1463397"/>
                    <a:pt x="4199698" y="1463397"/>
                  </a:cubicBezTo>
                  <a:cubicBezTo>
                    <a:pt x="4537240" y="1463397"/>
                    <a:pt x="4723871" y="1143714"/>
                    <a:pt x="4723871" y="833854"/>
                  </a:cubicBezTo>
                  <a:cubicBezTo>
                    <a:pt x="4720299" y="353437"/>
                    <a:pt x="4428298" y="164127"/>
                    <a:pt x="4136297" y="164127"/>
                  </a:cubicBezTo>
                  <a:lnTo>
                    <a:pt x="4136297" y="164127"/>
                  </a:lnTo>
                  <a:close/>
                  <a:moveTo>
                    <a:pt x="4196127" y="1261586"/>
                  </a:moveTo>
                  <a:cubicBezTo>
                    <a:pt x="4111294" y="1261586"/>
                    <a:pt x="4023783" y="1233011"/>
                    <a:pt x="3956811" y="1205329"/>
                  </a:cubicBezTo>
                  <a:lnTo>
                    <a:pt x="3956811" y="392727"/>
                  </a:lnTo>
                  <a:cubicBezTo>
                    <a:pt x="4005924" y="374868"/>
                    <a:pt x="4058609" y="364152"/>
                    <a:pt x="4118438" y="364152"/>
                  </a:cubicBezTo>
                  <a:cubicBezTo>
                    <a:pt x="4315784" y="364152"/>
                    <a:pt x="4497950" y="505241"/>
                    <a:pt x="4497950" y="874037"/>
                  </a:cubicBezTo>
                  <a:cubicBezTo>
                    <a:pt x="4498843" y="1095494"/>
                    <a:pt x="4386329" y="1261586"/>
                    <a:pt x="4196127" y="1261586"/>
                  </a:cubicBezTo>
                  <a:lnTo>
                    <a:pt x="4196127" y="1261586"/>
                  </a:lnTo>
                  <a:close/>
                </a:path>
              </a:pathLst>
            </a:custGeom>
            <a:solidFill>
              <a:srgbClr val="6EA6AF"/>
            </a:solidFill>
            <a:ln w="8930" cap="flat">
              <a:noFill/>
              <a:prstDash val="solid"/>
              <a:miter/>
            </a:ln>
          </p:spPr>
          <p:txBody>
            <a:bodyPr lIns="0" tIns="0" rIns="0" bIns="0" rtlCol="0" anchor="ctr"/>
            <a:lstStyle/>
            <a:p>
              <a:endParaRPr lang="de-DE" dirty="0"/>
            </a:p>
          </p:txBody>
        </p:sp>
      </p:grpSp>
      <p:grpSp>
        <p:nvGrpSpPr>
          <p:cNvPr id="24" name="Gruppieren 23">
            <a:extLst>
              <a:ext uri="{FF2B5EF4-FFF2-40B4-BE49-F238E27FC236}">
                <a16:creationId xmlns:a16="http://schemas.microsoft.com/office/drawing/2014/main" id="{B57C55D6-4BC3-1B7C-21AB-435C8514AF63}"/>
              </a:ext>
            </a:extLst>
          </p:cNvPr>
          <p:cNvGrpSpPr/>
          <p:nvPr/>
        </p:nvGrpSpPr>
        <p:grpSpPr bwMode="gray">
          <a:xfrm>
            <a:off x="5200117" y="6241200"/>
            <a:ext cx="1791767" cy="252000"/>
            <a:chOff x="10011075" y="6241200"/>
            <a:chExt cx="1791767" cy="252000"/>
          </a:xfrm>
        </p:grpSpPr>
        <p:sp>
          <p:nvSpPr>
            <p:cNvPr id="25" name="Fußzeile">
              <a:extLst>
                <a:ext uri="{FF2B5EF4-FFF2-40B4-BE49-F238E27FC236}">
                  <a16:creationId xmlns:a16="http://schemas.microsoft.com/office/drawing/2014/main" id="{2C27DD4A-938F-D5E6-0FB8-F092B739ED1F}"/>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6" name="ICON">
              <a:hlinkClick r:id="rId3" action="ppaction://hlinksldjump"/>
              <a:extLst>
                <a:ext uri="{FF2B5EF4-FFF2-40B4-BE49-F238E27FC236}">
                  <a16:creationId xmlns:a16="http://schemas.microsoft.com/office/drawing/2014/main" id="{631DF93C-9B34-BC21-BC38-94FD468DBE5C}"/>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9919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10" name="Inhaltsplatzhalter 7">
            <a:extLst>
              <a:ext uri="{FF2B5EF4-FFF2-40B4-BE49-F238E27FC236}">
                <a16:creationId xmlns:a16="http://schemas.microsoft.com/office/drawing/2014/main" id="{BF053AE0-8C7F-4403-AB9C-E0C19F491863}"/>
              </a:ext>
            </a:extLst>
          </p:cNvPr>
          <p:cNvSpPr>
            <a:spLocks noGrp="1"/>
          </p:cNvSpPr>
          <p:nvPr>
            <p:ph sz="half" idx="2"/>
          </p:nvPr>
        </p:nvSpPr>
        <p:spPr bwMode="gray"/>
        <p:txBody>
          <a:bodyPr lIns="900000" anchor="ctr" anchorCtr="0"/>
          <a:lstStyle/>
          <a:p>
            <a:pPr marL="0" indent="0">
              <a:buNone/>
            </a:pPr>
            <a:r>
              <a:rPr lang="de-DE" sz="1800" dirty="0"/>
              <a:t>Das Reverse Engineering orientiert sich an Produkten, Dienstleistungen und Geschäftsmodellen führender Wettbewerber und zerlegt sie in ihre Bestandteile.</a:t>
            </a:r>
          </a:p>
          <a:p>
            <a:pPr marL="0" indent="0">
              <a:buNone/>
            </a:pPr>
            <a:r>
              <a:rPr lang="de-DE" sz="1800" dirty="0"/>
              <a:t>Mit Hilfe der gewonnen Informationen wird dann ein eigenes, verbessertes Produkt angeboten.</a:t>
            </a:r>
          </a:p>
          <a:p>
            <a:pPr marL="0" indent="0">
              <a:buNone/>
            </a:pPr>
            <a:r>
              <a:rPr lang="de-DE" sz="1800" dirty="0"/>
              <a:t>Das Modell ist dann besonders rentabel, wenn die Entwicklung eigener Produkte sehr zeitaufwändig und kostspielig ist.</a:t>
            </a:r>
          </a:p>
          <a:p>
            <a:pPr marL="0" indent="0">
              <a:buNone/>
            </a:pPr>
            <a:r>
              <a:rPr lang="de-DE" sz="1800" dirty="0"/>
              <a:t>Mit dem </a:t>
            </a:r>
            <a:r>
              <a:rPr lang="de-DE" sz="1800" b="1" dirty="0">
                <a:solidFill>
                  <a:schemeClr val="accent6"/>
                </a:solidFill>
                <a:latin typeface="+mj-lt"/>
              </a:rPr>
              <a:t>Potential bestehender Konzepte </a:t>
            </a:r>
            <a:r>
              <a:rPr lang="de-DE" sz="1800" dirty="0"/>
              <a:t>können neue, verbesserte Konzepte vom eigenen Unternehmen angeboten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Reverse Engineering</a:t>
            </a:r>
          </a:p>
        </p:txBody>
      </p:sp>
      <p:sp>
        <p:nvSpPr>
          <p:cNvPr id="15" name="Freihandform: Form 14">
            <a:extLst>
              <a:ext uri="{FF2B5EF4-FFF2-40B4-BE49-F238E27FC236}">
                <a16:creationId xmlns:a16="http://schemas.microsoft.com/office/drawing/2014/main" id="{2B217AC2-AEFE-4E09-8BB9-6234339B5E23}"/>
              </a:ext>
            </a:extLst>
          </p:cNvPr>
          <p:cNvSpPr/>
          <p:nvPr/>
        </p:nvSpPr>
        <p:spPr bwMode="gray">
          <a:xfrm>
            <a:off x="0" y="1984373"/>
            <a:ext cx="5879565" cy="3826027"/>
          </a:xfrm>
          <a:custGeom>
            <a:avLst/>
            <a:gdLst>
              <a:gd name="connsiteX0" fmla="*/ 0 w 3454400"/>
              <a:gd name="connsiteY0" fmla="*/ 1638300 h 1638300"/>
              <a:gd name="connsiteX1" fmla="*/ 3454400 w 3454400"/>
              <a:gd name="connsiteY1" fmla="*/ 0 h 1638300"/>
              <a:gd name="connsiteX0" fmla="*/ 0 w 3454400"/>
              <a:gd name="connsiteY0" fmla="*/ 1419607 h 1419607"/>
              <a:gd name="connsiteX1" fmla="*/ 3454400 w 3454400"/>
              <a:gd name="connsiteY1" fmla="*/ 0 h 1419607"/>
              <a:gd name="connsiteX0" fmla="*/ 0 w 3454400"/>
              <a:gd name="connsiteY0" fmla="*/ 1419607 h 1419681"/>
              <a:gd name="connsiteX1" fmla="*/ 3454400 w 3454400"/>
              <a:gd name="connsiteY1" fmla="*/ 0 h 1419681"/>
              <a:gd name="connsiteX0" fmla="*/ 0 w 3795560"/>
              <a:gd name="connsiteY0" fmla="*/ 1725777 h 1725816"/>
              <a:gd name="connsiteX1" fmla="*/ 3795560 w 3795560"/>
              <a:gd name="connsiteY1" fmla="*/ 0 h 1725816"/>
              <a:gd name="connsiteX0" fmla="*/ 0 w 4197954"/>
              <a:gd name="connsiteY0" fmla="*/ 2040694 h 2040720"/>
              <a:gd name="connsiteX1" fmla="*/ 4197954 w 4197954"/>
              <a:gd name="connsiteY1" fmla="*/ 0 h 2040720"/>
              <a:gd name="connsiteX0" fmla="*/ 0 w 4197954"/>
              <a:gd name="connsiteY0" fmla="*/ 2040694 h 2040723"/>
              <a:gd name="connsiteX1" fmla="*/ 4197954 w 4197954"/>
              <a:gd name="connsiteY1" fmla="*/ 0 h 2040723"/>
              <a:gd name="connsiteX0" fmla="*/ 0 w 4463342"/>
              <a:gd name="connsiteY0" fmla="*/ 2047255 h 2047284"/>
              <a:gd name="connsiteX1" fmla="*/ 4463342 w 4463342"/>
              <a:gd name="connsiteY1" fmla="*/ 0 h 2047284"/>
              <a:gd name="connsiteX0" fmla="*/ 0 w 4731411"/>
              <a:gd name="connsiteY0" fmla="*/ 2099741 h 2099768"/>
              <a:gd name="connsiteX1" fmla="*/ 4731411 w 4731411"/>
              <a:gd name="connsiteY1" fmla="*/ 0 h 2099768"/>
              <a:gd name="connsiteX0" fmla="*/ 0 w 4731411"/>
              <a:gd name="connsiteY0" fmla="*/ 2099741 h 2099767"/>
              <a:gd name="connsiteX1" fmla="*/ 4731411 w 4731411"/>
              <a:gd name="connsiteY1" fmla="*/ 0 h 2099767"/>
              <a:gd name="connsiteX0" fmla="*/ 0 w 4731411"/>
              <a:gd name="connsiteY0" fmla="*/ 2099741 h 2099741"/>
              <a:gd name="connsiteX1" fmla="*/ 4731411 w 4731411"/>
              <a:gd name="connsiteY1" fmla="*/ 0 h 2099741"/>
              <a:gd name="connsiteX0" fmla="*/ 0 w 4838638"/>
              <a:gd name="connsiteY0" fmla="*/ 2327181 h 2327181"/>
              <a:gd name="connsiteX1" fmla="*/ 4838638 w 4838638"/>
              <a:gd name="connsiteY1" fmla="*/ 0 h 2327181"/>
            </a:gdLst>
            <a:ahLst/>
            <a:cxnLst>
              <a:cxn ang="0">
                <a:pos x="connsiteX0" y="connsiteY0"/>
              </a:cxn>
              <a:cxn ang="0">
                <a:pos x="connsiteX1" y="connsiteY1"/>
              </a:cxn>
            </a:cxnLst>
            <a:rect l="l" t="t" r="r" b="b"/>
            <a:pathLst>
              <a:path w="4838638" h="2327181">
                <a:moveTo>
                  <a:pt x="0" y="2327181"/>
                </a:moveTo>
                <a:cubicBezTo>
                  <a:pt x="1998983" y="2114306"/>
                  <a:pt x="3472150" y="1168813"/>
                  <a:pt x="4838638" y="0"/>
                </a:cubicBezTo>
              </a:path>
            </a:pathLst>
          </a:custGeom>
          <a:noFill/>
          <a:ln w="12700">
            <a:solidFill>
              <a:schemeClr val="accent6"/>
            </a:solidFill>
            <a:prstDash val="solid"/>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9" name="Gruppieren 18">
            <a:extLst>
              <a:ext uri="{FF2B5EF4-FFF2-40B4-BE49-F238E27FC236}">
                <a16:creationId xmlns:a16="http://schemas.microsoft.com/office/drawing/2014/main" id="{C1A63325-33EE-3C66-50D1-47633020FA2F}"/>
              </a:ext>
            </a:extLst>
          </p:cNvPr>
          <p:cNvGrpSpPr/>
          <p:nvPr/>
        </p:nvGrpSpPr>
        <p:grpSpPr bwMode="gray">
          <a:xfrm>
            <a:off x="5200117" y="6241200"/>
            <a:ext cx="1791767" cy="252000"/>
            <a:chOff x="10011075" y="6241200"/>
            <a:chExt cx="1791767" cy="252000"/>
          </a:xfrm>
        </p:grpSpPr>
        <p:sp>
          <p:nvSpPr>
            <p:cNvPr id="22" name="Fußzeile">
              <a:extLst>
                <a:ext uri="{FF2B5EF4-FFF2-40B4-BE49-F238E27FC236}">
                  <a16:creationId xmlns:a16="http://schemas.microsoft.com/office/drawing/2014/main" id="{76B2FE8B-0891-4A26-B938-9BFD36162162}"/>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2" action="ppaction://hlinksldjump"/>
              <a:extLst>
                <a:ext uri="{FF2B5EF4-FFF2-40B4-BE49-F238E27FC236}">
                  <a16:creationId xmlns:a16="http://schemas.microsoft.com/office/drawing/2014/main" id="{2F13357E-F5CC-FCC9-0F81-8317B496A041}"/>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47" name="Gruppieren 46">
            <a:extLst>
              <a:ext uri="{FF2B5EF4-FFF2-40B4-BE49-F238E27FC236}">
                <a16:creationId xmlns:a16="http://schemas.microsoft.com/office/drawing/2014/main" id="{AF37B634-011E-243E-3244-5114A80B6337}"/>
              </a:ext>
            </a:extLst>
          </p:cNvPr>
          <p:cNvGrpSpPr>
            <a:grpSpLocks noChangeAspect="1"/>
          </p:cNvGrpSpPr>
          <p:nvPr/>
        </p:nvGrpSpPr>
        <p:grpSpPr bwMode="gray">
          <a:xfrm>
            <a:off x="3989251" y="2940740"/>
            <a:ext cx="1110881" cy="1979149"/>
            <a:chOff x="3989251" y="2940740"/>
            <a:chExt cx="1110881" cy="1979149"/>
          </a:xfrm>
        </p:grpSpPr>
        <p:sp>
          <p:nvSpPr>
            <p:cNvPr id="31" name="Inhaltsplatzhalter 25">
              <a:extLst>
                <a:ext uri="{FF2B5EF4-FFF2-40B4-BE49-F238E27FC236}">
                  <a16:creationId xmlns:a16="http://schemas.microsoft.com/office/drawing/2014/main" id="{A7683E55-42ED-B722-949B-0DDD937D1824}"/>
                </a:ext>
              </a:extLst>
            </p:cNvPr>
            <p:cNvSpPr txBox="1">
              <a:spLocks/>
            </p:cNvSpPr>
            <p:nvPr/>
          </p:nvSpPr>
          <p:spPr bwMode="gray">
            <a:xfrm>
              <a:off x="3989251" y="4147200"/>
              <a:ext cx="1110881" cy="772689"/>
            </a:xfrm>
            <a:prstGeom prst="rect">
              <a:avLst/>
            </a:prstGeom>
            <a:noFill/>
            <a:ln>
              <a:noFill/>
            </a:ln>
          </p:spPr>
          <p:txBody>
            <a:bodyPr vert="horz" wrap="none" lIns="0" tIns="180000" rIns="0" bIns="0" rtlCol="0" anchor="t"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Eigene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Innovation</a:t>
              </a:r>
            </a:p>
          </p:txBody>
        </p:sp>
        <p:cxnSp>
          <p:nvCxnSpPr>
            <p:cNvPr id="38" name="Gerader Verbinder 37">
              <a:extLst>
                <a:ext uri="{FF2B5EF4-FFF2-40B4-BE49-F238E27FC236}">
                  <a16:creationId xmlns:a16="http://schemas.microsoft.com/office/drawing/2014/main" id="{3926DDB0-81A7-9154-14D0-4C097E831FE7}"/>
                </a:ext>
              </a:extLst>
            </p:cNvPr>
            <p:cNvCxnSpPr>
              <a:cxnSpLocks/>
              <a:endCxn id="31" idx="0"/>
            </p:cNvCxnSpPr>
            <p:nvPr/>
          </p:nvCxnSpPr>
          <p:spPr bwMode="gray">
            <a:xfrm>
              <a:off x="4544692" y="3788701"/>
              <a:ext cx="0" cy="358499"/>
            </a:xfrm>
            <a:prstGeom prst="line">
              <a:avLst/>
            </a:prstGeom>
            <a:ln w="12700">
              <a:solidFill>
                <a:schemeClr val="accent1">
                  <a:lumMod val="50000"/>
                </a:schemeClr>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42" name="Gruppieren 41">
              <a:extLst>
                <a:ext uri="{FF2B5EF4-FFF2-40B4-BE49-F238E27FC236}">
                  <a16:creationId xmlns:a16="http://schemas.microsoft.com/office/drawing/2014/main" id="{C66CD72A-0705-C549-30E5-E73512787D12}"/>
                </a:ext>
              </a:extLst>
            </p:cNvPr>
            <p:cNvGrpSpPr>
              <a:grpSpLocks noChangeAspect="1"/>
            </p:cNvGrpSpPr>
            <p:nvPr/>
          </p:nvGrpSpPr>
          <p:grpSpPr bwMode="gray">
            <a:xfrm>
              <a:off x="4120711" y="2940740"/>
              <a:ext cx="847961" cy="847961"/>
              <a:chOff x="4120711" y="2940740"/>
              <a:chExt cx="847961" cy="847961"/>
            </a:xfrm>
          </p:grpSpPr>
          <p:sp>
            <p:nvSpPr>
              <p:cNvPr id="18" name="Ellipse 17">
                <a:extLst>
                  <a:ext uri="{FF2B5EF4-FFF2-40B4-BE49-F238E27FC236}">
                    <a16:creationId xmlns:a16="http://schemas.microsoft.com/office/drawing/2014/main" id="{3B5C85A5-C3DF-4C7F-9B65-1DC9B584F027}"/>
                  </a:ext>
                </a:extLst>
              </p:cNvPr>
              <p:cNvSpPr>
                <a:spLocks noChangeAspect="1"/>
              </p:cNvSpPr>
              <p:nvPr/>
            </p:nvSpPr>
            <p:spPr bwMode="gray">
              <a:xfrm>
                <a:off x="4120711" y="2940740"/>
                <a:ext cx="847961" cy="847961"/>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600" b="1" dirty="0">
                  <a:solidFill>
                    <a:schemeClr val="accent6"/>
                  </a:solidFill>
                </a:endParaRPr>
              </a:p>
            </p:txBody>
          </p:sp>
          <p:sp>
            <p:nvSpPr>
              <p:cNvPr id="39" name="Freihandform: Form 38">
                <a:extLst>
                  <a:ext uri="{FF2B5EF4-FFF2-40B4-BE49-F238E27FC236}">
                    <a16:creationId xmlns:a16="http://schemas.microsoft.com/office/drawing/2014/main" id="{C3C913C7-6880-2323-35BD-3D5796D9F3EC}"/>
                  </a:ext>
                </a:extLst>
              </p:cNvPr>
              <p:cNvSpPr>
                <a:spLocks noChangeAspect="1"/>
              </p:cNvSpPr>
              <p:nvPr/>
            </p:nvSpPr>
            <p:spPr bwMode="gray">
              <a:xfrm>
                <a:off x="4256656" y="3106356"/>
                <a:ext cx="576072" cy="516730"/>
              </a:xfrm>
              <a:custGeom>
                <a:avLst/>
                <a:gdLst>
                  <a:gd name="connsiteX0" fmla="*/ 255269 w 576072"/>
                  <a:gd name="connsiteY0" fmla="*/ 396620 h 516730"/>
                  <a:gd name="connsiteX1" fmla="*/ 264794 w 576072"/>
                  <a:gd name="connsiteY1" fmla="*/ 406145 h 516730"/>
                  <a:gd name="connsiteX2" fmla="*/ 288607 w 576072"/>
                  <a:gd name="connsiteY2" fmla="*/ 429958 h 516730"/>
                  <a:gd name="connsiteX3" fmla="*/ 312419 w 576072"/>
                  <a:gd name="connsiteY3" fmla="*/ 406145 h 516730"/>
                  <a:gd name="connsiteX4" fmla="*/ 321944 w 576072"/>
                  <a:gd name="connsiteY4" fmla="*/ 396620 h 516730"/>
                  <a:gd name="connsiteX5" fmla="*/ 331469 w 576072"/>
                  <a:gd name="connsiteY5" fmla="*/ 406145 h 516730"/>
                  <a:gd name="connsiteX6" fmla="*/ 288607 w 576072"/>
                  <a:gd name="connsiteY6" fmla="*/ 449008 h 516730"/>
                  <a:gd name="connsiteX7" fmla="*/ 245744 w 576072"/>
                  <a:gd name="connsiteY7" fmla="*/ 406145 h 516730"/>
                  <a:gd name="connsiteX8" fmla="*/ 255269 w 576072"/>
                  <a:gd name="connsiteY8" fmla="*/ 396620 h 516730"/>
                  <a:gd name="connsiteX9" fmla="*/ 288988 w 576072"/>
                  <a:gd name="connsiteY9" fmla="*/ 344233 h 516730"/>
                  <a:gd name="connsiteX10" fmla="*/ 229361 w 576072"/>
                  <a:gd name="connsiteY10" fmla="*/ 391382 h 516730"/>
                  <a:gd name="connsiteX11" fmla="*/ 274795 w 576072"/>
                  <a:gd name="connsiteY11" fmla="*/ 465106 h 516730"/>
                  <a:gd name="connsiteX12" fmla="*/ 348614 w 576072"/>
                  <a:gd name="connsiteY12" fmla="*/ 419671 h 516730"/>
                  <a:gd name="connsiteX13" fmla="*/ 341185 w 576072"/>
                  <a:gd name="connsiteY13" fmla="*/ 373380 h 516730"/>
                  <a:gd name="connsiteX14" fmla="*/ 303180 w 576072"/>
                  <a:gd name="connsiteY14" fmla="*/ 345853 h 516730"/>
                  <a:gd name="connsiteX15" fmla="*/ 288988 w 576072"/>
                  <a:gd name="connsiteY15" fmla="*/ 344233 h 516730"/>
                  <a:gd name="connsiteX16" fmla="*/ 275779 w 576072"/>
                  <a:gd name="connsiteY16" fmla="*/ 326282 h 516730"/>
                  <a:gd name="connsiteX17" fmla="*/ 307657 w 576072"/>
                  <a:gd name="connsiteY17" fmla="*/ 327374 h 516730"/>
                  <a:gd name="connsiteX18" fmla="*/ 357472 w 576072"/>
                  <a:gd name="connsiteY18" fmla="*/ 363379 h 516730"/>
                  <a:gd name="connsiteX19" fmla="*/ 367188 w 576072"/>
                  <a:gd name="connsiteY19" fmla="*/ 424148 h 516730"/>
                  <a:gd name="connsiteX20" fmla="*/ 288988 w 576072"/>
                  <a:gd name="connsiteY20" fmla="*/ 485965 h 516730"/>
                  <a:gd name="connsiteX21" fmla="*/ 270414 w 576072"/>
                  <a:gd name="connsiteY21" fmla="*/ 483775 h 516730"/>
                  <a:gd name="connsiteX22" fmla="*/ 210883 w 576072"/>
                  <a:gd name="connsiteY22" fmla="*/ 386905 h 516730"/>
                  <a:gd name="connsiteX23" fmla="*/ 275779 w 576072"/>
                  <a:gd name="connsiteY23" fmla="*/ 326282 h 516730"/>
                  <a:gd name="connsiteX24" fmla="*/ 386619 w 576072"/>
                  <a:gd name="connsiteY24" fmla="*/ 317944 h 516730"/>
                  <a:gd name="connsiteX25" fmla="*/ 396144 w 576072"/>
                  <a:gd name="connsiteY25" fmla="*/ 327469 h 516730"/>
                  <a:gd name="connsiteX26" fmla="*/ 396144 w 576072"/>
                  <a:gd name="connsiteY26" fmla="*/ 345757 h 516730"/>
                  <a:gd name="connsiteX27" fmla="*/ 398525 w 576072"/>
                  <a:gd name="connsiteY27" fmla="*/ 348424 h 516730"/>
                  <a:gd name="connsiteX28" fmla="*/ 416337 w 576072"/>
                  <a:gd name="connsiteY28" fmla="*/ 348424 h 516730"/>
                  <a:gd name="connsiteX29" fmla="*/ 425862 w 576072"/>
                  <a:gd name="connsiteY29" fmla="*/ 357949 h 516730"/>
                  <a:gd name="connsiteX30" fmla="*/ 416337 w 576072"/>
                  <a:gd name="connsiteY30" fmla="*/ 367474 h 516730"/>
                  <a:gd name="connsiteX31" fmla="*/ 398525 w 576072"/>
                  <a:gd name="connsiteY31" fmla="*/ 367474 h 516730"/>
                  <a:gd name="connsiteX32" fmla="*/ 377094 w 576072"/>
                  <a:gd name="connsiteY32" fmla="*/ 345757 h 516730"/>
                  <a:gd name="connsiteX33" fmla="*/ 377094 w 576072"/>
                  <a:gd name="connsiteY33" fmla="*/ 327469 h 516730"/>
                  <a:gd name="connsiteX34" fmla="*/ 386619 w 576072"/>
                  <a:gd name="connsiteY34" fmla="*/ 317944 h 516730"/>
                  <a:gd name="connsiteX35" fmla="*/ 148114 w 576072"/>
                  <a:gd name="connsiteY35" fmla="*/ 314038 h 516730"/>
                  <a:gd name="connsiteX36" fmla="*/ 147066 w 576072"/>
                  <a:gd name="connsiteY36" fmla="*/ 315086 h 516730"/>
                  <a:gd name="connsiteX37" fmla="*/ 147066 w 576072"/>
                  <a:gd name="connsiteY37" fmla="*/ 496633 h 516730"/>
                  <a:gd name="connsiteX38" fmla="*/ 148114 w 576072"/>
                  <a:gd name="connsiteY38" fmla="*/ 497680 h 516730"/>
                  <a:gd name="connsiteX39" fmla="*/ 429292 w 576072"/>
                  <a:gd name="connsiteY39" fmla="*/ 497680 h 516730"/>
                  <a:gd name="connsiteX40" fmla="*/ 430340 w 576072"/>
                  <a:gd name="connsiteY40" fmla="*/ 496633 h 516730"/>
                  <a:gd name="connsiteX41" fmla="*/ 430340 w 576072"/>
                  <a:gd name="connsiteY41" fmla="*/ 315086 h 516730"/>
                  <a:gd name="connsiteX42" fmla="*/ 429387 w 576072"/>
                  <a:gd name="connsiteY42" fmla="*/ 314038 h 516730"/>
                  <a:gd name="connsiteX43" fmla="*/ 94488 w 576072"/>
                  <a:gd name="connsiteY43" fmla="*/ 83152 h 516730"/>
                  <a:gd name="connsiteX44" fmla="*/ 94488 w 576072"/>
                  <a:gd name="connsiteY44" fmla="*/ 143446 h 516730"/>
                  <a:gd name="connsiteX45" fmla="*/ 123920 w 576072"/>
                  <a:gd name="connsiteY45" fmla="*/ 172973 h 516730"/>
                  <a:gd name="connsiteX46" fmla="*/ 219647 w 576072"/>
                  <a:gd name="connsiteY46" fmla="*/ 172973 h 516730"/>
                  <a:gd name="connsiteX47" fmla="*/ 254889 w 576072"/>
                  <a:gd name="connsiteY47" fmla="*/ 208216 h 516730"/>
                  <a:gd name="connsiteX48" fmla="*/ 254889 w 576072"/>
                  <a:gd name="connsiteY48" fmla="*/ 235838 h 516730"/>
                  <a:gd name="connsiteX49" fmla="*/ 257270 w 576072"/>
                  <a:gd name="connsiteY49" fmla="*/ 238315 h 516730"/>
                  <a:gd name="connsiteX50" fmla="*/ 320040 w 576072"/>
                  <a:gd name="connsiteY50" fmla="*/ 238315 h 516730"/>
                  <a:gd name="connsiteX51" fmla="*/ 322421 w 576072"/>
                  <a:gd name="connsiteY51" fmla="*/ 235838 h 516730"/>
                  <a:gd name="connsiteX52" fmla="*/ 322421 w 576072"/>
                  <a:gd name="connsiteY52" fmla="*/ 208692 h 516730"/>
                  <a:gd name="connsiteX53" fmla="*/ 357664 w 576072"/>
                  <a:gd name="connsiteY53" fmla="*/ 173449 h 516730"/>
                  <a:gd name="connsiteX54" fmla="*/ 453485 w 576072"/>
                  <a:gd name="connsiteY54" fmla="*/ 173449 h 516730"/>
                  <a:gd name="connsiteX55" fmla="*/ 482918 w 576072"/>
                  <a:gd name="connsiteY55" fmla="*/ 143922 h 516730"/>
                  <a:gd name="connsiteX56" fmla="*/ 482918 w 576072"/>
                  <a:gd name="connsiteY56" fmla="*/ 83152 h 516730"/>
                  <a:gd name="connsiteX57" fmla="*/ 463010 w 576072"/>
                  <a:gd name="connsiteY57" fmla="*/ 83152 h 516730"/>
                  <a:gd name="connsiteX58" fmla="*/ 463010 w 576072"/>
                  <a:gd name="connsiteY58" fmla="*/ 134302 h 516730"/>
                  <a:gd name="connsiteX59" fmla="*/ 444341 w 576072"/>
                  <a:gd name="connsiteY59" fmla="*/ 153066 h 516730"/>
                  <a:gd name="connsiteX60" fmla="*/ 133064 w 576072"/>
                  <a:gd name="connsiteY60" fmla="*/ 153066 h 516730"/>
                  <a:gd name="connsiteX61" fmla="*/ 114395 w 576072"/>
                  <a:gd name="connsiteY61" fmla="*/ 134302 h 516730"/>
                  <a:gd name="connsiteX62" fmla="*/ 114395 w 576072"/>
                  <a:gd name="connsiteY62" fmla="*/ 83152 h 516730"/>
                  <a:gd name="connsiteX63" fmla="*/ 9525 w 576072"/>
                  <a:gd name="connsiteY63" fmla="*/ 64007 h 516730"/>
                  <a:gd name="connsiteX64" fmla="*/ 196215 w 576072"/>
                  <a:gd name="connsiteY64" fmla="*/ 64007 h 516730"/>
                  <a:gd name="connsiteX65" fmla="*/ 205740 w 576072"/>
                  <a:gd name="connsiteY65" fmla="*/ 73532 h 516730"/>
                  <a:gd name="connsiteX66" fmla="*/ 196215 w 576072"/>
                  <a:gd name="connsiteY66" fmla="*/ 83057 h 516730"/>
                  <a:gd name="connsiteX67" fmla="*/ 133445 w 576072"/>
                  <a:gd name="connsiteY67" fmla="*/ 83057 h 516730"/>
                  <a:gd name="connsiteX68" fmla="*/ 133445 w 576072"/>
                  <a:gd name="connsiteY68" fmla="*/ 134302 h 516730"/>
                  <a:gd name="connsiteX69" fmla="*/ 444341 w 576072"/>
                  <a:gd name="connsiteY69" fmla="*/ 134016 h 516730"/>
                  <a:gd name="connsiteX70" fmla="*/ 444056 w 576072"/>
                  <a:gd name="connsiteY70" fmla="*/ 83057 h 516730"/>
                  <a:gd name="connsiteX71" fmla="*/ 379857 w 576072"/>
                  <a:gd name="connsiteY71" fmla="*/ 83057 h 516730"/>
                  <a:gd name="connsiteX72" fmla="*/ 370332 w 576072"/>
                  <a:gd name="connsiteY72" fmla="*/ 73532 h 516730"/>
                  <a:gd name="connsiteX73" fmla="*/ 379857 w 576072"/>
                  <a:gd name="connsiteY73" fmla="*/ 64007 h 516730"/>
                  <a:gd name="connsiteX74" fmla="*/ 566547 w 576072"/>
                  <a:gd name="connsiteY74" fmla="*/ 64007 h 516730"/>
                  <a:gd name="connsiteX75" fmla="*/ 576072 w 576072"/>
                  <a:gd name="connsiteY75" fmla="*/ 73532 h 516730"/>
                  <a:gd name="connsiteX76" fmla="*/ 566547 w 576072"/>
                  <a:gd name="connsiteY76" fmla="*/ 83057 h 516730"/>
                  <a:gd name="connsiteX77" fmla="*/ 502063 w 576072"/>
                  <a:gd name="connsiteY77" fmla="*/ 83057 h 516730"/>
                  <a:gd name="connsiteX78" fmla="*/ 502063 w 576072"/>
                  <a:gd name="connsiteY78" fmla="*/ 144017 h 516730"/>
                  <a:gd name="connsiteX79" fmla="*/ 453581 w 576072"/>
                  <a:gd name="connsiteY79" fmla="*/ 192594 h 516730"/>
                  <a:gd name="connsiteX80" fmla="*/ 357759 w 576072"/>
                  <a:gd name="connsiteY80" fmla="*/ 192594 h 516730"/>
                  <a:gd name="connsiteX81" fmla="*/ 341567 w 576072"/>
                  <a:gd name="connsiteY81" fmla="*/ 208787 h 516730"/>
                  <a:gd name="connsiteX82" fmla="*/ 341567 w 576072"/>
                  <a:gd name="connsiteY82" fmla="*/ 235933 h 516730"/>
                  <a:gd name="connsiteX83" fmla="*/ 320135 w 576072"/>
                  <a:gd name="connsiteY83" fmla="*/ 257460 h 516730"/>
                  <a:gd name="connsiteX84" fmla="*/ 298514 w 576072"/>
                  <a:gd name="connsiteY84" fmla="*/ 257460 h 516730"/>
                  <a:gd name="connsiteX85" fmla="*/ 298514 w 576072"/>
                  <a:gd name="connsiteY85" fmla="*/ 294988 h 516730"/>
                  <a:gd name="connsiteX86" fmla="*/ 429387 w 576072"/>
                  <a:gd name="connsiteY86" fmla="*/ 294988 h 516730"/>
                  <a:gd name="connsiteX87" fmla="*/ 449485 w 576072"/>
                  <a:gd name="connsiteY87" fmla="*/ 315086 h 516730"/>
                  <a:gd name="connsiteX88" fmla="*/ 449485 w 576072"/>
                  <a:gd name="connsiteY88" fmla="*/ 496633 h 516730"/>
                  <a:gd name="connsiteX89" fmla="*/ 429387 w 576072"/>
                  <a:gd name="connsiteY89" fmla="*/ 516730 h 516730"/>
                  <a:gd name="connsiteX90" fmla="*/ 148114 w 576072"/>
                  <a:gd name="connsiteY90" fmla="*/ 516730 h 516730"/>
                  <a:gd name="connsiteX91" fmla="*/ 128016 w 576072"/>
                  <a:gd name="connsiteY91" fmla="*/ 496633 h 516730"/>
                  <a:gd name="connsiteX92" fmla="*/ 128016 w 576072"/>
                  <a:gd name="connsiteY92" fmla="*/ 315086 h 516730"/>
                  <a:gd name="connsiteX93" fmla="*/ 148114 w 576072"/>
                  <a:gd name="connsiteY93" fmla="*/ 294988 h 516730"/>
                  <a:gd name="connsiteX94" fmla="*/ 279559 w 576072"/>
                  <a:gd name="connsiteY94" fmla="*/ 294988 h 516730"/>
                  <a:gd name="connsiteX95" fmla="*/ 279559 w 576072"/>
                  <a:gd name="connsiteY95" fmla="*/ 257460 h 516730"/>
                  <a:gd name="connsiteX96" fmla="*/ 257366 w 576072"/>
                  <a:gd name="connsiteY96" fmla="*/ 257460 h 516730"/>
                  <a:gd name="connsiteX97" fmla="*/ 235934 w 576072"/>
                  <a:gd name="connsiteY97" fmla="*/ 235933 h 516730"/>
                  <a:gd name="connsiteX98" fmla="*/ 235934 w 576072"/>
                  <a:gd name="connsiteY98" fmla="*/ 208311 h 516730"/>
                  <a:gd name="connsiteX99" fmla="*/ 219742 w 576072"/>
                  <a:gd name="connsiteY99" fmla="*/ 192118 h 516730"/>
                  <a:gd name="connsiteX100" fmla="*/ 123920 w 576072"/>
                  <a:gd name="connsiteY100" fmla="*/ 192118 h 516730"/>
                  <a:gd name="connsiteX101" fmla="*/ 75438 w 576072"/>
                  <a:gd name="connsiteY101" fmla="*/ 143541 h 516730"/>
                  <a:gd name="connsiteX102" fmla="*/ 75438 w 576072"/>
                  <a:gd name="connsiteY102" fmla="*/ 83057 h 516730"/>
                  <a:gd name="connsiteX103" fmla="*/ 9525 w 576072"/>
                  <a:gd name="connsiteY103" fmla="*/ 83057 h 516730"/>
                  <a:gd name="connsiteX104" fmla="*/ 0 w 576072"/>
                  <a:gd name="connsiteY104" fmla="*/ 73532 h 516730"/>
                  <a:gd name="connsiteX105" fmla="*/ 9525 w 576072"/>
                  <a:gd name="connsiteY105" fmla="*/ 64007 h 516730"/>
                  <a:gd name="connsiteX106" fmla="*/ 473297 w 576072"/>
                  <a:gd name="connsiteY106" fmla="*/ 0 h 516730"/>
                  <a:gd name="connsiteX107" fmla="*/ 502062 w 576072"/>
                  <a:gd name="connsiteY107" fmla="*/ 28766 h 516730"/>
                  <a:gd name="connsiteX108" fmla="*/ 502062 w 576072"/>
                  <a:gd name="connsiteY108" fmla="*/ 45244 h 516730"/>
                  <a:gd name="connsiteX109" fmla="*/ 492537 w 576072"/>
                  <a:gd name="connsiteY109" fmla="*/ 54769 h 516730"/>
                  <a:gd name="connsiteX110" fmla="*/ 483012 w 576072"/>
                  <a:gd name="connsiteY110" fmla="*/ 45244 h 516730"/>
                  <a:gd name="connsiteX111" fmla="*/ 483012 w 576072"/>
                  <a:gd name="connsiteY111" fmla="*/ 28766 h 516730"/>
                  <a:gd name="connsiteX112" fmla="*/ 473297 w 576072"/>
                  <a:gd name="connsiteY112" fmla="*/ 19050 h 516730"/>
                  <a:gd name="connsiteX113" fmla="*/ 463581 w 576072"/>
                  <a:gd name="connsiteY113" fmla="*/ 28766 h 516730"/>
                  <a:gd name="connsiteX114" fmla="*/ 463581 w 576072"/>
                  <a:gd name="connsiteY114" fmla="*/ 45148 h 516730"/>
                  <a:gd name="connsiteX115" fmla="*/ 454056 w 576072"/>
                  <a:gd name="connsiteY115" fmla="*/ 54673 h 516730"/>
                  <a:gd name="connsiteX116" fmla="*/ 444531 w 576072"/>
                  <a:gd name="connsiteY116" fmla="*/ 45244 h 516730"/>
                  <a:gd name="connsiteX117" fmla="*/ 444531 w 576072"/>
                  <a:gd name="connsiteY117" fmla="*/ 28766 h 516730"/>
                  <a:gd name="connsiteX118" fmla="*/ 473297 w 576072"/>
                  <a:gd name="connsiteY118" fmla="*/ 0 h 516730"/>
                  <a:gd name="connsiteX119" fmla="*/ 104679 w 576072"/>
                  <a:gd name="connsiteY119" fmla="*/ 0 h 516730"/>
                  <a:gd name="connsiteX120" fmla="*/ 133826 w 576072"/>
                  <a:gd name="connsiteY120" fmla="*/ 28766 h 516730"/>
                  <a:gd name="connsiteX121" fmla="*/ 133826 w 576072"/>
                  <a:gd name="connsiteY121" fmla="*/ 45244 h 516730"/>
                  <a:gd name="connsiteX122" fmla="*/ 124301 w 576072"/>
                  <a:gd name="connsiteY122" fmla="*/ 54769 h 516730"/>
                  <a:gd name="connsiteX123" fmla="*/ 114776 w 576072"/>
                  <a:gd name="connsiteY123" fmla="*/ 45244 h 516730"/>
                  <a:gd name="connsiteX124" fmla="*/ 114776 w 576072"/>
                  <a:gd name="connsiteY124" fmla="*/ 28766 h 516730"/>
                  <a:gd name="connsiteX125" fmla="*/ 104679 w 576072"/>
                  <a:gd name="connsiteY125" fmla="*/ 19050 h 516730"/>
                  <a:gd name="connsiteX126" fmla="*/ 94678 w 576072"/>
                  <a:gd name="connsiteY126" fmla="*/ 28766 h 516730"/>
                  <a:gd name="connsiteX127" fmla="*/ 94678 w 576072"/>
                  <a:gd name="connsiteY127" fmla="*/ 45148 h 516730"/>
                  <a:gd name="connsiteX128" fmla="*/ 85153 w 576072"/>
                  <a:gd name="connsiteY128" fmla="*/ 54673 h 516730"/>
                  <a:gd name="connsiteX129" fmla="*/ 75628 w 576072"/>
                  <a:gd name="connsiteY129" fmla="*/ 45244 h 516730"/>
                  <a:gd name="connsiteX130" fmla="*/ 75628 w 576072"/>
                  <a:gd name="connsiteY130" fmla="*/ 28766 h 516730"/>
                  <a:gd name="connsiteX131" fmla="*/ 104679 w 576072"/>
                  <a:gd name="connsiteY131" fmla="*/ 0 h 51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576072" h="516730">
                    <a:moveTo>
                      <a:pt x="255269" y="396620"/>
                    </a:moveTo>
                    <a:cubicBezTo>
                      <a:pt x="260508" y="396620"/>
                      <a:pt x="264794" y="400906"/>
                      <a:pt x="264794" y="406145"/>
                    </a:cubicBezTo>
                    <a:cubicBezTo>
                      <a:pt x="264794" y="419004"/>
                      <a:pt x="275748" y="429958"/>
                      <a:pt x="288607" y="429958"/>
                    </a:cubicBezTo>
                    <a:cubicBezTo>
                      <a:pt x="301466" y="429958"/>
                      <a:pt x="312419" y="419099"/>
                      <a:pt x="312419" y="406145"/>
                    </a:cubicBezTo>
                    <a:cubicBezTo>
                      <a:pt x="312419" y="400906"/>
                      <a:pt x="316706" y="396620"/>
                      <a:pt x="321944" y="396620"/>
                    </a:cubicBezTo>
                    <a:cubicBezTo>
                      <a:pt x="327183" y="396620"/>
                      <a:pt x="331469" y="400906"/>
                      <a:pt x="331469" y="406145"/>
                    </a:cubicBezTo>
                    <a:cubicBezTo>
                      <a:pt x="331469" y="429767"/>
                      <a:pt x="312229" y="449008"/>
                      <a:pt x="288607" y="449008"/>
                    </a:cubicBezTo>
                    <a:cubicBezTo>
                      <a:pt x="264890" y="449008"/>
                      <a:pt x="245649" y="429767"/>
                      <a:pt x="245744" y="406145"/>
                    </a:cubicBezTo>
                    <a:cubicBezTo>
                      <a:pt x="245744" y="400906"/>
                      <a:pt x="250031" y="396620"/>
                      <a:pt x="255269" y="396620"/>
                    </a:cubicBezTo>
                    <a:close/>
                    <a:moveTo>
                      <a:pt x="288988" y="344233"/>
                    </a:moveTo>
                    <a:cubicBezTo>
                      <a:pt x="261270" y="344233"/>
                      <a:pt x="236029" y="363283"/>
                      <a:pt x="229361" y="391382"/>
                    </a:cubicBezTo>
                    <a:cubicBezTo>
                      <a:pt x="221455" y="424339"/>
                      <a:pt x="241934" y="457390"/>
                      <a:pt x="274795" y="465106"/>
                    </a:cubicBezTo>
                    <a:cubicBezTo>
                      <a:pt x="307657" y="472916"/>
                      <a:pt x="340804" y="452533"/>
                      <a:pt x="348614" y="419671"/>
                    </a:cubicBezTo>
                    <a:cubicBezTo>
                      <a:pt x="352424" y="403765"/>
                      <a:pt x="349757" y="387286"/>
                      <a:pt x="341185" y="373380"/>
                    </a:cubicBezTo>
                    <a:cubicBezTo>
                      <a:pt x="332612" y="359378"/>
                      <a:pt x="319087" y="349663"/>
                      <a:pt x="303180" y="345853"/>
                    </a:cubicBezTo>
                    <a:cubicBezTo>
                      <a:pt x="298417" y="344805"/>
                      <a:pt x="293655" y="344233"/>
                      <a:pt x="288988" y="344233"/>
                    </a:cubicBezTo>
                    <a:close/>
                    <a:moveTo>
                      <a:pt x="275779" y="326282"/>
                    </a:moveTo>
                    <a:cubicBezTo>
                      <a:pt x="286071" y="324546"/>
                      <a:pt x="296870" y="324802"/>
                      <a:pt x="307657" y="327374"/>
                    </a:cubicBezTo>
                    <a:cubicBezTo>
                      <a:pt x="328516" y="332327"/>
                      <a:pt x="346233" y="345091"/>
                      <a:pt x="357472" y="363379"/>
                    </a:cubicBezTo>
                    <a:cubicBezTo>
                      <a:pt x="368712" y="381667"/>
                      <a:pt x="372141" y="403288"/>
                      <a:pt x="367188" y="424148"/>
                    </a:cubicBezTo>
                    <a:cubicBezTo>
                      <a:pt x="358425" y="461105"/>
                      <a:pt x="325373" y="485965"/>
                      <a:pt x="288988" y="485965"/>
                    </a:cubicBezTo>
                    <a:cubicBezTo>
                      <a:pt x="282892" y="485965"/>
                      <a:pt x="276605" y="485299"/>
                      <a:pt x="270414" y="483775"/>
                    </a:cubicBezTo>
                    <a:cubicBezTo>
                      <a:pt x="227266" y="473488"/>
                      <a:pt x="200500" y="430149"/>
                      <a:pt x="210883" y="386905"/>
                    </a:cubicBezTo>
                    <a:cubicBezTo>
                      <a:pt x="218599" y="354615"/>
                      <a:pt x="244905" y="331488"/>
                      <a:pt x="275779" y="326282"/>
                    </a:cubicBezTo>
                    <a:close/>
                    <a:moveTo>
                      <a:pt x="386619" y="317944"/>
                    </a:moveTo>
                    <a:cubicBezTo>
                      <a:pt x="391858" y="317944"/>
                      <a:pt x="396144" y="322230"/>
                      <a:pt x="396144" y="327469"/>
                    </a:cubicBezTo>
                    <a:lnTo>
                      <a:pt x="396144" y="345757"/>
                    </a:lnTo>
                    <a:cubicBezTo>
                      <a:pt x="396144" y="347567"/>
                      <a:pt x="397382" y="348424"/>
                      <a:pt x="398525" y="348424"/>
                    </a:cubicBezTo>
                    <a:lnTo>
                      <a:pt x="416337" y="348424"/>
                    </a:lnTo>
                    <a:cubicBezTo>
                      <a:pt x="421576" y="348424"/>
                      <a:pt x="425862" y="352710"/>
                      <a:pt x="425862" y="357949"/>
                    </a:cubicBezTo>
                    <a:cubicBezTo>
                      <a:pt x="425862" y="363188"/>
                      <a:pt x="421576" y="367474"/>
                      <a:pt x="416337" y="367474"/>
                    </a:cubicBezTo>
                    <a:lnTo>
                      <a:pt x="398525" y="367474"/>
                    </a:lnTo>
                    <a:cubicBezTo>
                      <a:pt x="386714" y="367474"/>
                      <a:pt x="377094" y="357663"/>
                      <a:pt x="377094" y="345757"/>
                    </a:cubicBezTo>
                    <a:lnTo>
                      <a:pt x="377094" y="327469"/>
                    </a:lnTo>
                    <a:cubicBezTo>
                      <a:pt x="377094" y="322230"/>
                      <a:pt x="381380" y="317944"/>
                      <a:pt x="386619" y="317944"/>
                    </a:cubicBezTo>
                    <a:close/>
                    <a:moveTo>
                      <a:pt x="148114" y="314038"/>
                    </a:moveTo>
                    <a:cubicBezTo>
                      <a:pt x="147352" y="314038"/>
                      <a:pt x="147066" y="314324"/>
                      <a:pt x="147066" y="315086"/>
                    </a:cubicBezTo>
                    <a:lnTo>
                      <a:pt x="147066" y="496633"/>
                    </a:lnTo>
                    <a:cubicBezTo>
                      <a:pt x="147066" y="497299"/>
                      <a:pt x="147447" y="497680"/>
                      <a:pt x="148114" y="497680"/>
                    </a:cubicBezTo>
                    <a:lnTo>
                      <a:pt x="429292" y="497680"/>
                    </a:lnTo>
                    <a:cubicBezTo>
                      <a:pt x="429863" y="497680"/>
                      <a:pt x="430340" y="497014"/>
                      <a:pt x="430340" y="496633"/>
                    </a:cubicBezTo>
                    <a:lnTo>
                      <a:pt x="430340" y="315086"/>
                    </a:lnTo>
                    <a:cubicBezTo>
                      <a:pt x="430340" y="314324"/>
                      <a:pt x="430054" y="314038"/>
                      <a:pt x="429387" y="314038"/>
                    </a:cubicBezTo>
                    <a:close/>
                    <a:moveTo>
                      <a:pt x="94488" y="83152"/>
                    </a:moveTo>
                    <a:lnTo>
                      <a:pt x="94488" y="143446"/>
                    </a:lnTo>
                    <a:cubicBezTo>
                      <a:pt x="94488" y="159733"/>
                      <a:pt x="107728" y="172973"/>
                      <a:pt x="123920" y="172973"/>
                    </a:cubicBezTo>
                    <a:lnTo>
                      <a:pt x="219647" y="172973"/>
                    </a:lnTo>
                    <a:cubicBezTo>
                      <a:pt x="239078" y="172973"/>
                      <a:pt x="254889" y="188785"/>
                      <a:pt x="254889" y="208216"/>
                    </a:cubicBezTo>
                    <a:lnTo>
                      <a:pt x="254889" y="235838"/>
                    </a:lnTo>
                    <a:cubicBezTo>
                      <a:pt x="254889" y="237076"/>
                      <a:pt x="256127" y="238315"/>
                      <a:pt x="257270" y="238315"/>
                    </a:cubicBezTo>
                    <a:lnTo>
                      <a:pt x="320040" y="238315"/>
                    </a:lnTo>
                    <a:cubicBezTo>
                      <a:pt x="321183" y="238315"/>
                      <a:pt x="322421" y="236981"/>
                      <a:pt x="322421" y="235838"/>
                    </a:cubicBezTo>
                    <a:lnTo>
                      <a:pt x="322421" y="208692"/>
                    </a:lnTo>
                    <a:cubicBezTo>
                      <a:pt x="322421" y="189261"/>
                      <a:pt x="338233" y="173449"/>
                      <a:pt x="357664" y="173449"/>
                    </a:cubicBezTo>
                    <a:lnTo>
                      <a:pt x="453485" y="173449"/>
                    </a:lnTo>
                    <a:cubicBezTo>
                      <a:pt x="469678" y="173449"/>
                      <a:pt x="482918" y="160210"/>
                      <a:pt x="482918" y="143922"/>
                    </a:cubicBezTo>
                    <a:lnTo>
                      <a:pt x="482918" y="83152"/>
                    </a:lnTo>
                    <a:lnTo>
                      <a:pt x="463010" y="83152"/>
                    </a:lnTo>
                    <a:lnTo>
                      <a:pt x="463010" y="134302"/>
                    </a:lnTo>
                    <a:cubicBezTo>
                      <a:pt x="463010" y="144684"/>
                      <a:pt x="454628" y="153066"/>
                      <a:pt x="444341" y="153066"/>
                    </a:cubicBezTo>
                    <a:lnTo>
                      <a:pt x="133064" y="153066"/>
                    </a:lnTo>
                    <a:cubicBezTo>
                      <a:pt x="122777" y="153066"/>
                      <a:pt x="114395" y="144589"/>
                      <a:pt x="114395" y="134302"/>
                    </a:cubicBezTo>
                    <a:lnTo>
                      <a:pt x="114395" y="83152"/>
                    </a:lnTo>
                    <a:close/>
                    <a:moveTo>
                      <a:pt x="9525" y="64007"/>
                    </a:moveTo>
                    <a:lnTo>
                      <a:pt x="196215" y="64007"/>
                    </a:lnTo>
                    <a:cubicBezTo>
                      <a:pt x="201454" y="64007"/>
                      <a:pt x="205740" y="68293"/>
                      <a:pt x="205740" y="73532"/>
                    </a:cubicBezTo>
                    <a:cubicBezTo>
                      <a:pt x="205740" y="78771"/>
                      <a:pt x="201454" y="83057"/>
                      <a:pt x="196215" y="83057"/>
                    </a:cubicBezTo>
                    <a:lnTo>
                      <a:pt x="133445" y="83057"/>
                    </a:lnTo>
                    <a:lnTo>
                      <a:pt x="133445" y="134302"/>
                    </a:lnTo>
                    <a:lnTo>
                      <a:pt x="444341" y="134016"/>
                    </a:lnTo>
                    <a:lnTo>
                      <a:pt x="444056" y="83057"/>
                    </a:lnTo>
                    <a:lnTo>
                      <a:pt x="379857" y="83057"/>
                    </a:lnTo>
                    <a:cubicBezTo>
                      <a:pt x="374618" y="83057"/>
                      <a:pt x="370332" y="78771"/>
                      <a:pt x="370332" y="73532"/>
                    </a:cubicBezTo>
                    <a:cubicBezTo>
                      <a:pt x="370332" y="68293"/>
                      <a:pt x="374618" y="64007"/>
                      <a:pt x="379857" y="64007"/>
                    </a:cubicBezTo>
                    <a:lnTo>
                      <a:pt x="566547" y="64007"/>
                    </a:lnTo>
                    <a:cubicBezTo>
                      <a:pt x="571786" y="64007"/>
                      <a:pt x="576072" y="68293"/>
                      <a:pt x="576072" y="73532"/>
                    </a:cubicBezTo>
                    <a:cubicBezTo>
                      <a:pt x="576072" y="78771"/>
                      <a:pt x="571786" y="83057"/>
                      <a:pt x="566547" y="83057"/>
                    </a:cubicBezTo>
                    <a:lnTo>
                      <a:pt x="502063" y="83057"/>
                    </a:lnTo>
                    <a:lnTo>
                      <a:pt x="502063" y="144017"/>
                    </a:lnTo>
                    <a:cubicBezTo>
                      <a:pt x="502063" y="170782"/>
                      <a:pt x="480346" y="192594"/>
                      <a:pt x="453581" y="192594"/>
                    </a:cubicBezTo>
                    <a:lnTo>
                      <a:pt x="357759" y="192594"/>
                    </a:lnTo>
                    <a:cubicBezTo>
                      <a:pt x="348806" y="192594"/>
                      <a:pt x="341567" y="199834"/>
                      <a:pt x="341567" y="208787"/>
                    </a:cubicBezTo>
                    <a:lnTo>
                      <a:pt x="341567" y="235933"/>
                    </a:lnTo>
                    <a:cubicBezTo>
                      <a:pt x="341567" y="247649"/>
                      <a:pt x="331756" y="257460"/>
                      <a:pt x="320135" y="257460"/>
                    </a:cubicBezTo>
                    <a:lnTo>
                      <a:pt x="298514" y="257460"/>
                    </a:lnTo>
                    <a:lnTo>
                      <a:pt x="298514" y="294988"/>
                    </a:lnTo>
                    <a:lnTo>
                      <a:pt x="429387" y="294988"/>
                    </a:lnTo>
                    <a:cubicBezTo>
                      <a:pt x="440626" y="294988"/>
                      <a:pt x="449485" y="303847"/>
                      <a:pt x="449485" y="315086"/>
                    </a:cubicBezTo>
                    <a:lnTo>
                      <a:pt x="449485" y="496633"/>
                    </a:lnTo>
                    <a:cubicBezTo>
                      <a:pt x="449485" y="507682"/>
                      <a:pt x="440436" y="516730"/>
                      <a:pt x="429387" y="516730"/>
                    </a:cubicBezTo>
                    <a:lnTo>
                      <a:pt x="148114" y="516730"/>
                    </a:lnTo>
                    <a:cubicBezTo>
                      <a:pt x="136874" y="516730"/>
                      <a:pt x="128016" y="507872"/>
                      <a:pt x="128016" y="496633"/>
                    </a:cubicBezTo>
                    <a:lnTo>
                      <a:pt x="128016" y="315086"/>
                    </a:lnTo>
                    <a:cubicBezTo>
                      <a:pt x="128016" y="303847"/>
                      <a:pt x="136874" y="294988"/>
                      <a:pt x="148114" y="294988"/>
                    </a:cubicBezTo>
                    <a:lnTo>
                      <a:pt x="279559" y="294988"/>
                    </a:lnTo>
                    <a:lnTo>
                      <a:pt x="279559" y="257460"/>
                    </a:lnTo>
                    <a:lnTo>
                      <a:pt x="257366" y="257460"/>
                    </a:lnTo>
                    <a:cubicBezTo>
                      <a:pt x="245745" y="257460"/>
                      <a:pt x="235934" y="247554"/>
                      <a:pt x="235934" y="235933"/>
                    </a:cubicBezTo>
                    <a:lnTo>
                      <a:pt x="235934" y="208311"/>
                    </a:lnTo>
                    <a:cubicBezTo>
                      <a:pt x="235934" y="199357"/>
                      <a:pt x="228600" y="192118"/>
                      <a:pt x="219742" y="192118"/>
                    </a:cubicBezTo>
                    <a:lnTo>
                      <a:pt x="123920" y="192118"/>
                    </a:lnTo>
                    <a:cubicBezTo>
                      <a:pt x="97155" y="192118"/>
                      <a:pt x="75438" y="170306"/>
                      <a:pt x="75438" y="143541"/>
                    </a:cubicBezTo>
                    <a:lnTo>
                      <a:pt x="75438" y="83057"/>
                    </a:lnTo>
                    <a:lnTo>
                      <a:pt x="9525" y="83057"/>
                    </a:lnTo>
                    <a:cubicBezTo>
                      <a:pt x="4286" y="83057"/>
                      <a:pt x="0" y="78771"/>
                      <a:pt x="0" y="73532"/>
                    </a:cubicBezTo>
                    <a:cubicBezTo>
                      <a:pt x="0" y="68293"/>
                      <a:pt x="4286" y="64007"/>
                      <a:pt x="9525" y="64007"/>
                    </a:cubicBezTo>
                    <a:close/>
                    <a:moveTo>
                      <a:pt x="473297" y="0"/>
                    </a:moveTo>
                    <a:cubicBezTo>
                      <a:pt x="489203" y="0"/>
                      <a:pt x="502062" y="12954"/>
                      <a:pt x="502062" y="28766"/>
                    </a:cubicBezTo>
                    <a:lnTo>
                      <a:pt x="502062" y="45244"/>
                    </a:lnTo>
                    <a:cubicBezTo>
                      <a:pt x="502062" y="50483"/>
                      <a:pt x="497776" y="54769"/>
                      <a:pt x="492537" y="54769"/>
                    </a:cubicBezTo>
                    <a:cubicBezTo>
                      <a:pt x="487298" y="54769"/>
                      <a:pt x="483012" y="50483"/>
                      <a:pt x="483012" y="45244"/>
                    </a:cubicBezTo>
                    <a:lnTo>
                      <a:pt x="483012" y="28766"/>
                    </a:lnTo>
                    <a:cubicBezTo>
                      <a:pt x="483012" y="23527"/>
                      <a:pt x="478535" y="19050"/>
                      <a:pt x="473297" y="19050"/>
                    </a:cubicBezTo>
                    <a:cubicBezTo>
                      <a:pt x="468058" y="19050"/>
                      <a:pt x="463581" y="23527"/>
                      <a:pt x="463581" y="28766"/>
                    </a:cubicBezTo>
                    <a:lnTo>
                      <a:pt x="463581" y="45148"/>
                    </a:lnTo>
                    <a:cubicBezTo>
                      <a:pt x="463581" y="50387"/>
                      <a:pt x="459295" y="54673"/>
                      <a:pt x="454056" y="54673"/>
                    </a:cubicBezTo>
                    <a:cubicBezTo>
                      <a:pt x="448817" y="54673"/>
                      <a:pt x="444531" y="50483"/>
                      <a:pt x="444531" y="45244"/>
                    </a:cubicBezTo>
                    <a:lnTo>
                      <a:pt x="444531" y="28766"/>
                    </a:lnTo>
                    <a:cubicBezTo>
                      <a:pt x="444531" y="12859"/>
                      <a:pt x="457390" y="0"/>
                      <a:pt x="473297" y="0"/>
                    </a:cubicBezTo>
                    <a:close/>
                    <a:moveTo>
                      <a:pt x="104679" y="0"/>
                    </a:moveTo>
                    <a:cubicBezTo>
                      <a:pt x="120777" y="0"/>
                      <a:pt x="133826" y="12954"/>
                      <a:pt x="133826" y="28766"/>
                    </a:cubicBezTo>
                    <a:lnTo>
                      <a:pt x="133826" y="45244"/>
                    </a:lnTo>
                    <a:cubicBezTo>
                      <a:pt x="133826" y="50483"/>
                      <a:pt x="129540" y="54769"/>
                      <a:pt x="124301" y="54769"/>
                    </a:cubicBezTo>
                    <a:cubicBezTo>
                      <a:pt x="119062" y="54769"/>
                      <a:pt x="114776" y="50483"/>
                      <a:pt x="114776" y="45244"/>
                    </a:cubicBezTo>
                    <a:lnTo>
                      <a:pt x="114776" y="28766"/>
                    </a:lnTo>
                    <a:cubicBezTo>
                      <a:pt x="114776" y="23527"/>
                      <a:pt x="110109" y="19050"/>
                      <a:pt x="104679" y="19050"/>
                    </a:cubicBezTo>
                    <a:cubicBezTo>
                      <a:pt x="99250" y="19050"/>
                      <a:pt x="94678" y="23527"/>
                      <a:pt x="94678" y="28766"/>
                    </a:cubicBezTo>
                    <a:lnTo>
                      <a:pt x="94678" y="45148"/>
                    </a:lnTo>
                    <a:cubicBezTo>
                      <a:pt x="94678" y="50387"/>
                      <a:pt x="90392" y="54673"/>
                      <a:pt x="85153" y="54673"/>
                    </a:cubicBezTo>
                    <a:cubicBezTo>
                      <a:pt x="79819" y="54673"/>
                      <a:pt x="75628" y="50483"/>
                      <a:pt x="75628" y="45244"/>
                    </a:cubicBezTo>
                    <a:lnTo>
                      <a:pt x="75628" y="28766"/>
                    </a:lnTo>
                    <a:cubicBezTo>
                      <a:pt x="75628" y="12859"/>
                      <a:pt x="88582" y="0"/>
                      <a:pt x="104679" y="0"/>
                    </a:cubicBezTo>
                    <a:close/>
                  </a:path>
                </a:pathLst>
              </a:custGeom>
              <a:solidFill>
                <a:schemeClr val="accent6"/>
              </a:solidFill>
              <a:ln w="9525" cap="flat">
                <a:noFill/>
                <a:prstDash val="solid"/>
                <a:miter/>
              </a:ln>
            </p:spPr>
            <p:txBody>
              <a:bodyPr lIns="0" tIns="0" rIns="0" bIns="0" rtlCol="0" anchor="ctr"/>
              <a:lstStyle/>
              <a:p>
                <a:endParaRPr lang="de-DE" b="1" dirty="0"/>
              </a:p>
            </p:txBody>
          </p:sp>
        </p:grpSp>
      </p:grpSp>
      <p:grpSp>
        <p:nvGrpSpPr>
          <p:cNvPr id="48" name="Gruppieren 47">
            <a:extLst>
              <a:ext uri="{FF2B5EF4-FFF2-40B4-BE49-F238E27FC236}">
                <a16:creationId xmlns:a16="http://schemas.microsoft.com/office/drawing/2014/main" id="{73EF310D-4BF3-18C1-1A9A-3D7070AC643A}"/>
              </a:ext>
            </a:extLst>
          </p:cNvPr>
          <p:cNvGrpSpPr>
            <a:grpSpLocks noChangeAspect="1"/>
          </p:cNvGrpSpPr>
          <p:nvPr/>
        </p:nvGrpSpPr>
        <p:grpSpPr bwMode="gray">
          <a:xfrm>
            <a:off x="2554191" y="2563200"/>
            <a:ext cx="1311256" cy="2341415"/>
            <a:chOff x="2554191" y="2563200"/>
            <a:chExt cx="1311256" cy="2341415"/>
          </a:xfrm>
        </p:grpSpPr>
        <p:sp>
          <p:nvSpPr>
            <p:cNvPr id="30" name="Inhaltsplatzhalter 25">
              <a:extLst>
                <a:ext uri="{FF2B5EF4-FFF2-40B4-BE49-F238E27FC236}">
                  <a16:creationId xmlns:a16="http://schemas.microsoft.com/office/drawing/2014/main" id="{8547C1DA-BAEA-575D-9D62-688450AAAAC7}"/>
                </a:ext>
              </a:extLst>
            </p:cNvPr>
            <p:cNvSpPr txBox="1">
              <a:spLocks/>
            </p:cNvSpPr>
            <p:nvPr/>
          </p:nvSpPr>
          <p:spPr bwMode="gray">
            <a:xfrm>
              <a:off x="2554191" y="2563200"/>
              <a:ext cx="1311256" cy="772689"/>
            </a:xfrm>
            <a:prstGeom prst="rect">
              <a:avLst/>
            </a:prstGeom>
            <a:noFill/>
            <a:ln>
              <a:noFill/>
            </a:ln>
          </p:spPr>
          <p:txBody>
            <a:bodyPr vert="horz" wrap="none" lIns="0" tIns="0" rIns="0" bIns="180000" rtlCol="0" anchor="b"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Analysieren </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und Lernen</a:t>
              </a:r>
            </a:p>
          </p:txBody>
        </p:sp>
        <p:cxnSp>
          <p:nvCxnSpPr>
            <p:cNvPr id="33" name="Gerader Verbinder 32">
              <a:extLst>
                <a:ext uri="{FF2B5EF4-FFF2-40B4-BE49-F238E27FC236}">
                  <a16:creationId xmlns:a16="http://schemas.microsoft.com/office/drawing/2014/main" id="{517E9AB1-11C2-D521-EE75-F30D4F1B9071}"/>
                </a:ext>
              </a:extLst>
            </p:cNvPr>
            <p:cNvCxnSpPr>
              <a:cxnSpLocks/>
              <a:stCxn id="30" idx="2"/>
              <a:endCxn id="16" idx="0"/>
            </p:cNvCxnSpPr>
            <p:nvPr/>
          </p:nvCxnSpPr>
          <p:spPr bwMode="gray">
            <a:xfrm>
              <a:off x="3209819" y="3335889"/>
              <a:ext cx="0" cy="720765"/>
            </a:xfrm>
            <a:prstGeom prst="line">
              <a:avLst/>
            </a:prstGeom>
            <a:ln w="12700">
              <a:solidFill>
                <a:schemeClr val="accent1">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grpSp>
          <p:nvGrpSpPr>
            <p:cNvPr id="43" name="Gruppieren 42">
              <a:extLst>
                <a:ext uri="{FF2B5EF4-FFF2-40B4-BE49-F238E27FC236}">
                  <a16:creationId xmlns:a16="http://schemas.microsoft.com/office/drawing/2014/main" id="{FE2042A7-FC83-6DFF-4A7D-95B330C2727C}"/>
                </a:ext>
              </a:extLst>
            </p:cNvPr>
            <p:cNvGrpSpPr>
              <a:grpSpLocks noChangeAspect="1"/>
            </p:cNvGrpSpPr>
            <p:nvPr/>
          </p:nvGrpSpPr>
          <p:grpSpPr bwMode="gray">
            <a:xfrm>
              <a:off x="2785838" y="4056654"/>
              <a:ext cx="847961" cy="847961"/>
              <a:chOff x="2785838" y="4056654"/>
              <a:chExt cx="847961" cy="847961"/>
            </a:xfrm>
          </p:grpSpPr>
          <p:sp>
            <p:nvSpPr>
              <p:cNvPr id="16" name="Ellipse 15">
                <a:extLst>
                  <a:ext uri="{FF2B5EF4-FFF2-40B4-BE49-F238E27FC236}">
                    <a16:creationId xmlns:a16="http://schemas.microsoft.com/office/drawing/2014/main" id="{9BE2BE17-4793-4566-BC55-5D6213513835}"/>
                  </a:ext>
                </a:extLst>
              </p:cNvPr>
              <p:cNvSpPr>
                <a:spLocks noChangeAspect="1"/>
              </p:cNvSpPr>
              <p:nvPr/>
            </p:nvSpPr>
            <p:spPr bwMode="gray">
              <a:xfrm>
                <a:off x="2785838" y="4056654"/>
                <a:ext cx="847961" cy="847961"/>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600" b="1" dirty="0">
                  <a:solidFill>
                    <a:schemeClr val="accent6"/>
                  </a:solidFill>
                </a:endParaRPr>
              </a:p>
            </p:txBody>
          </p:sp>
          <p:sp>
            <p:nvSpPr>
              <p:cNvPr id="40" name="ICON">
                <a:extLst>
                  <a:ext uri="{FF2B5EF4-FFF2-40B4-BE49-F238E27FC236}">
                    <a16:creationId xmlns:a16="http://schemas.microsoft.com/office/drawing/2014/main" id="{5A087803-06D4-FC8E-9451-9EAE86041521}"/>
                  </a:ext>
                </a:extLst>
              </p:cNvPr>
              <p:cNvSpPr>
                <a:spLocks noChangeAspect="1"/>
              </p:cNvSpPr>
              <p:nvPr/>
            </p:nvSpPr>
            <p:spPr bwMode="gray">
              <a:xfrm>
                <a:off x="2919306" y="4270608"/>
                <a:ext cx="581025" cy="420053"/>
              </a:xfrm>
              <a:custGeom>
                <a:avLst/>
                <a:gdLst>
                  <a:gd name="connsiteX0" fmla="*/ 491490 w 581025"/>
                  <a:gd name="connsiteY0" fmla="*/ 370523 h 420053"/>
                  <a:gd name="connsiteX1" fmla="*/ 485775 w 581025"/>
                  <a:gd name="connsiteY1" fmla="*/ 376238 h 420053"/>
                  <a:gd name="connsiteX2" fmla="*/ 491490 w 581025"/>
                  <a:gd name="connsiteY2" fmla="*/ 381952 h 420053"/>
                  <a:gd name="connsiteX3" fmla="*/ 497205 w 581025"/>
                  <a:gd name="connsiteY3" fmla="*/ 376238 h 420053"/>
                  <a:gd name="connsiteX4" fmla="*/ 491490 w 581025"/>
                  <a:gd name="connsiteY4" fmla="*/ 370523 h 420053"/>
                  <a:gd name="connsiteX5" fmla="*/ 491490 w 581025"/>
                  <a:gd name="connsiteY5" fmla="*/ 360045 h 420053"/>
                  <a:gd name="connsiteX6" fmla="*/ 507683 w 581025"/>
                  <a:gd name="connsiteY6" fmla="*/ 376238 h 420053"/>
                  <a:gd name="connsiteX7" fmla="*/ 491490 w 581025"/>
                  <a:gd name="connsiteY7" fmla="*/ 392430 h 420053"/>
                  <a:gd name="connsiteX8" fmla="*/ 475298 w 581025"/>
                  <a:gd name="connsiteY8" fmla="*/ 376238 h 420053"/>
                  <a:gd name="connsiteX9" fmla="*/ 491490 w 581025"/>
                  <a:gd name="connsiteY9" fmla="*/ 360045 h 420053"/>
                  <a:gd name="connsiteX10" fmla="*/ 190500 w 581025"/>
                  <a:gd name="connsiteY10" fmla="*/ 346710 h 420053"/>
                  <a:gd name="connsiteX11" fmla="*/ 187643 w 581025"/>
                  <a:gd name="connsiteY11" fmla="*/ 374333 h 420053"/>
                  <a:gd name="connsiteX12" fmla="*/ 172403 w 581025"/>
                  <a:gd name="connsiteY12" fmla="*/ 401003 h 420053"/>
                  <a:gd name="connsiteX13" fmla="*/ 329565 w 581025"/>
                  <a:gd name="connsiteY13" fmla="*/ 401003 h 420053"/>
                  <a:gd name="connsiteX14" fmla="*/ 314325 w 581025"/>
                  <a:gd name="connsiteY14" fmla="*/ 374333 h 420053"/>
                  <a:gd name="connsiteX15" fmla="*/ 312420 w 581025"/>
                  <a:gd name="connsiteY15" fmla="*/ 346710 h 420053"/>
                  <a:gd name="connsiteX16" fmla="*/ 437198 w 581025"/>
                  <a:gd name="connsiteY16" fmla="*/ 331470 h 420053"/>
                  <a:gd name="connsiteX17" fmla="*/ 544831 w 581025"/>
                  <a:gd name="connsiteY17" fmla="*/ 331470 h 420053"/>
                  <a:gd name="connsiteX18" fmla="*/ 544831 w 581025"/>
                  <a:gd name="connsiteY18" fmla="*/ 348615 h 420053"/>
                  <a:gd name="connsiteX19" fmla="*/ 437198 w 581025"/>
                  <a:gd name="connsiteY19" fmla="*/ 348615 h 420053"/>
                  <a:gd name="connsiteX20" fmla="*/ 250508 w 581025"/>
                  <a:gd name="connsiteY20" fmla="*/ 305752 h 420053"/>
                  <a:gd name="connsiteX21" fmla="*/ 246698 w 581025"/>
                  <a:gd name="connsiteY21" fmla="*/ 309562 h 420053"/>
                  <a:gd name="connsiteX22" fmla="*/ 250508 w 581025"/>
                  <a:gd name="connsiteY22" fmla="*/ 313372 h 420053"/>
                  <a:gd name="connsiteX23" fmla="*/ 254318 w 581025"/>
                  <a:gd name="connsiteY23" fmla="*/ 309562 h 420053"/>
                  <a:gd name="connsiteX24" fmla="*/ 250508 w 581025"/>
                  <a:gd name="connsiteY24" fmla="*/ 305752 h 420053"/>
                  <a:gd name="connsiteX25" fmla="*/ 250508 w 581025"/>
                  <a:gd name="connsiteY25" fmla="*/ 294322 h 420053"/>
                  <a:gd name="connsiteX26" fmla="*/ 265748 w 581025"/>
                  <a:gd name="connsiteY26" fmla="*/ 309562 h 420053"/>
                  <a:gd name="connsiteX27" fmla="*/ 250508 w 581025"/>
                  <a:gd name="connsiteY27" fmla="*/ 324802 h 420053"/>
                  <a:gd name="connsiteX28" fmla="*/ 235268 w 581025"/>
                  <a:gd name="connsiteY28" fmla="*/ 309562 h 420053"/>
                  <a:gd name="connsiteX29" fmla="*/ 250508 w 581025"/>
                  <a:gd name="connsiteY29" fmla="*/ 294322 h 420053"/>
                  <a:gd name="connsiteX30" fmla="*/ 19050 w 581025"/>
                  <a:gd name="connsiteY30" fmla="*/ 287655 h 420053"/>
                  <a:gd name="connsiteX31" fmla="*/ 19050 w 581025"/>
                  <a:gd name="connsiteY31" fmla="*/ 314325 h 420053"/>
                  <a:gd name="connsiteX32" fmla="*/ 33338 w 581025"/>
                  <a:gd name="connsiteY32" fmla="*/ 327660 h 420053"/>
                  <a:gd name="connsiteX33" fmla="*/ 180023 w 581025"/>
                  <a:gd name="connsiteY33" fmla="*/ 327660 h 420053"/>
                  <a:gd name="connsiteX34" fmla="*/ 321945 w 581025"/>
                  <a:gd name="connsiteY34" fmla="*/ 327660 h 420053"/>
                  <a:gd name="connsiteX35" fmla="*/ 321945 w 581025"/>
                  <a:gd name="connsiteY35" fmla="*/ 328613 h 420053"/>
                  <a:gd name="connsiteX36" fmla="*/ 402908 w 581025"/>
                  <a:gd name="connsiteY36" fmla="*/ 328613 h 420053"/>
                  <a:gd name="connsiteX37" fmla="*/ 402908 w 581025"/>
                  <a:gd name="connsiteY37" fmla="*/ 287655 h 420053"/>
                  <a:gd name="connsiteX38" fmla="*/ 203835 w 581025"/>
                  <a:gd name="connsiteY38" fmla="*/ 182881 h 420053"/>
                  <a:gd name="connsiteX39" fmla="*/ 191453 w 581025"/>
                  <a:gd name="connsiteY39" fmla="*/ 195263 h 420053"/>
                  <a:gd name="connsiteX40" fmla="*/ 203835 w 581025"/>
                  <a:gd name="connsiteY40" fmla="*/ 207645 h 420053"/>
                  <a:gd name="connsiteX41" fmla="*/ 216218 w 581025"/>
                  <a:gd name="connsiteY41" fmla="*/ 195263 h 420053"/>
                  <a:gd name="connsiteX42" fmla="*/ 203835 w 581025"/>
                  <a:gd name="connsiteY42" fmla="*/ 182881 h 420053"/>
                  <a:gd name="connsiteX43" fmla="*/ 93345 w 581025"/>
                  <a:gd name="connsiteY43" fmla="*/ 181928 h 420053"/>
                  <a:gd name="connsiteX44" fmla="*/ 80010 w 581025"/>
                  <a:gd name="connsiteY44" fmla="*/ 195263 h 420053"/>
                  <a:gd name="connsiteX45" fmla="*/ 93345 w 581025"/>
                  <a:gd name="connsiteY45" fmla="*/ 208598 h 420053"/>
                  <a:gd name="connsiteX46" fmla="*/ 106680 w 581025"/>
                  <a:gd name="connsiteY46" fmla="*/ 195263 h 420053"/>
                  <a:gd name="connsiteX47" fmla="*/ 93345 w 581025"/>
                  <a:gd name="connsiteY47" fmla="*/ 181928 h 420053"/>
                  <a:gd name="connsiteX48" fmla="*/ 323850 w 581025"/>
                  <a:gd name="connsiteY48" fmla="*/ 180976 h 420053"/>
                  <a:gd name="connsiteX49" fmla="*/ 312420 w 581025"/>
                  <a:gd name="connsiteY49" fmla="*/ 192406 h 420053"/>
                  <a:gd name="connsiteX50" fmla="*/ 323850 w 581025"/>
                  <a:gd name="connsiteY50" fmla="*/ 203836 h 420053"/>
                  <a:gd name="connsiteX51" fmla="*/ 335280 w 581025"/>
                  <a:gd name="connsiteY51" fmla="*/ 192406 h 420053"/>
                  <a:gd name="connsiteX52" fmla="*/ 323850 w 581025"/>
                  <a:gd name="connsiteY52" fmla="*/ 180976 h 420053"/>
                  <a:gd name="connsiteX53" fmla="*/ 477202 w 581025"/>
                  <a:gd name="connsiteY53" fmla="*/ 171450 h 420053"/>
                  <a:gd name="connsiteX54" fmla="*/ 505777 w 581025"/>
                  <a:gd name="connsiteY54" fmla="*/ 171450 h 420053"/>
                  <a:gd name="connsiteX55" fmla="*/ 515302 w 581025"/>
                  <a:gd name="connsiteY55" fmla="*/ 180975 h 420053"/>
                  <a:gd name="connsiteX56" fmla="*/ 505777 w 581025"/>
                  <a:gd name="connsiteY56" fmla="*/ 190500 h 420053"/>
                  <a:gd name="connsiteX57" fmla="*/ 477202 w 581025"/>
                  <a:gd name="connsiteY57" fmla="*/ 190500 h 420053"/>
                  <a:gd name="connsiteX58" fmla="*/ 467677 w 581025"/>
                  <a:gd name="connsiteY58" fmla="*/ 180975 h 420053"/>
                  <a:gd name="connsiteX59" fmla="*/ 477202 w 581025"/>
                  <a:gd name="connsiteY59" fmla="*/ 171450 h 420053"/>
                  <a:gd name="connsiteX60" fmla="*/ 424815 w 581025"/>
                  <a:gd name="connsiteY60" fmla="*/ 164783 h 420053"/>
                  <a:gd name="connsiteX61" fmla="*/ 421958 w 581025"/>
                  <a:gd name="connsiteY61" fmla="*/ 167640 h 420053"/>
                  <a:gd name="connsiteX62" fmla="*/ 421958 w 581025"/>
                  <a:gd name="connsiteY62" fmla="*/ 398145 h 420053"/>
                  <a:gd name="connsiteX63" fmla="*/ 424815 w 581025"/>
                  <a:gd name="connsiteY63" fmla="*/ 401003 h 420053"/>
                  <a:gd name="connsiteX64" fmla="*/ 558165 w 581025"/>
                  <a:gd name="connsiteY64" fmla="*/ 401003 h 420053"/>
                  <a:gd name="connsiteX65" fmla="*/ 561023 w 581025"/>
                  <a:gd name="connsiteY65" fmla="*/ 398145 h 420053"/>
                  <a:gd name="connsiteX66" fmla="*/ 561023 w 581025"/>
                  <a:gd name="connsiteY66" fmla="*/ 167640 h 420053"/>
                  <a:gd name="connsiteX67" fmla="*/ 558165 w 581025"/>
                  <a:gd name="connsiteY67" fmla="*/ 164783 h 420053"/>
                  <a:gd name="connsiteX68" fmla="*/ 264795 w 581025"/>
                  <a:gd name="connsiteY68" fmla="*/ 121921 h 420053"/>
                  <a:gd name="connsiteX69" fmla="*/ 253365 w 581025"/>
                  <a:gd name="connsiteY69" fmla="*/ 133351 h 420053"/>
                  <a:gd name="connsiteX70" fmla="*/ 264795 w 581025"/>
                  <a:gd name="connsiteY70" fmla="*/ 144781 h 420053"/>
                  <a:gd name="connsiteX71" fmla="*/ 276225 w 581025"/>
                  <a:gd name="connsiteY71" fmla="*/ 133351 h 420053"/>
                  <a:gd name="connsiteX72" fmla="*/ 264795 w 581025"/>
                  <a:gd name="connsiteY72" fmla="*/ 121921 h 420053"/>
                  <a:gd name="connsiteX73" fmla="*/ 147638 w 581025"/>
                  <a:gd name="connsiteY73" fmla="*/ 121921 h 420053"/>
                  <a:gd name="connsiteX74" fmla="*/ 136208 w 581025"/>
                  <a:gd name="connsiteY74" fmla="*/ 133351 h 420053"/>
                  <a:gd name="connsiteX75" fmla="*/ 147638 w 581025"/>
                  <a:gd name="connsiteY75" fmla="*/ 144781 h 420053"/>
                  <a:gd name="connsiteX76" fmla="*/ 159068 w 581025"/>
                  <a:gd name="connsiteY76" fmla="*/ 133351 h 420053"/>
                  <a:gd name="connsiteX77" fmla="*/ 147638 w 581025"/>
                  <a:gd name="connsiteY77" fmla="*/ 121921 h 420053"/>
                  <a:gd name="connsiteX78" fmla="*/ 419100 w 581025"/>
                  <a:gd name="connsiteY78" fmla="*/ 59055 h 420053"/>
                  <a:gd name="connsiteX79" fmla="*/ 406718 w 581025"/>
                  <a:gd name="connsiteY79" fmla="*/ 71438 h 420053"/>
                  <a:gd name="connsiteX80" fmla="*/ 419100 w 581025"/>
                  <a:gd name="connsiteY80" fmla="*/ 83821 h 420053"/>
                  <a:gd name="connsiteX81" fmla="*/ 431483 w 581025"/>
                  <a:gd name="connsiteY81" fmla="*/ 71438 h 420053"/>
                  <a:gd name="connsiteX82" fmla="*/ 419100 w 581025"/>
                  <a:gd name="connsiteY82" fmla="*/ 59055 h 420053"/>
                  <a:gd name="connsiteX83" fmla="*/ 419100 w 581025"/>
                  <a:gd name="connsiteY83" fmla="*/ 40958 h 420053"/>
                  <a:gd name="connsiteX84" fmla="*/ 449580 w 581025"/>
                  <a:gd name="connsiteY84" fmla="*/ 71438 h 420053"/>
                  <a:gd name="connsiteX85" fmla="*/ 419100 w 581025"/>
                  <a:gd name="connsiteY85" fmla="*/ 101918 h 420053"/>
                  <a:gd name="connsiteX86" fmla="*/ 407670 w 581025"/>
                  <a:gd name="connsiteY86" fmla="*/ 100013 h 420053"/>
                  <a:gd name="connsiteX87" fmla="*/ 349568 w 581025"/>
                  <a:gd name="connsiteY87" fmla="*/ 176213 h 420053"/>
                  <a:gd name="connsiteX88" fmla="*/ 355283 w 581025"/>
                  <a:gd name="connsiteY88" fmla="*/ 193358 h 420053"/>
                  <a:gd name="connsiteX89" fmla="*/ 324802 w 581025"/>
                  <a:gd name="connsiteY89" fmla="*/ 223838 h 420053"/>
                  <a:gd name="connsiteX90" fmla="*/ 294323 w 581025"/>
                  <a:gd name="connsiteY90" fmla="*/ 193358 h 420053"/>
                  <a:gd name="connsiteX91" fmla="*/ 298132 w 581025"/>
                  <a:gd name="connsiteY91" fmla="*/ 178118 h 420053"/>
                  <a:gd name="connsiteX92" fmla="*/ 283845 w 581025"/>
                  <a:gd name="connsiteY92" fmla="*/ 160020 h 420053"/>
                  <a:gd name="connsiteX93" fmla="*/ 266700 w 581025"/>
                  <a:gd name="connsiteY93" fmla="*/ 164783 h 420053"/>
                  <a:gd name="connsiteX94" fmla="*/ 250507 w 581025"/>
                  <a:gd name="connsiteY94" fmla="*/ 160020 h 420053"/>
                  <a:gd name="connsiteX95" fmla="*/ 233363 w 581025"/>
                  <a:gd name="connsiteY95" fmla="*/ 183833 h 420053"/>
                  <a:gd name="connsiteX96" fmla="*/ 236220 w 581025"/>
                  <a:gd name="connsiteY96" fmla="*/ 196216 h 420053"/>
                  <a:gd name="connsiteX97" fmla="*/ 205740 w 581025"/>
                  <a:gd name="connsiteY97" fmla="*/ 226695 h 420053"/>
                  <a:gd name="connsiteX98" fmla="*/ 175260 w 581025"/>
                  <a:gd name="connsiteY98" fmla="*/ 196216 h 420053"/>
                  <a:gd name="connsiteX99" fmla="*/ 179070 w 581025"/>
                  <a:gd name="connsiteY99" fmla="*/ 181928 h 420053"/>
                  <a:gd name="connsiteX100" fmla="*/ 162878 w 581025"/>
                  <a:gd name="connsiteY100" fmla="*/ 160973 h 420053"/>
                  <a:gd name="connsiteX101" fmla="*/ 149543 w 581025"/>
                  <a:gd name="connsiteY101" fmla="*/ 163831 h 420053"/>
                  <a:gd name="connsiteX102" fmla="*/ 134303 w 581025"/>
                  <a:gd name="connsiteY102" fmla="*/ 160020 h 420053"/>
                  <a:gd name="connsiteX103" fmla="*/ 120015 w 581025"/>
                  <a:gd name="connsiteY103" fmla="*/ 180976 h 420053"/>
                  <a:gd name="connsiteX104" fmla="*/ 123825 w 581025"/>
                  <a:gd name="connsiteY104" fmla="*/ 196216 h 420053"/>
                  <a:gd name="connsiteX105" fmla="*/ 94297 w 581025"/>
                  <a:gd name="connsiteY105" fmla="*/ 225743 h 420053"/>
                  <a:gd name="connsiteX106" fmla="*/ 64770 w 581025"/>
                  <a:gd name="connsiteY106" fmla="*/ 196216 h 420053"/>
                  <a:gd name="connsiteX107" fmla="*/ 94297 w 581025"/>
                  <a:gd name="connsiteY107" fmla="*/ 166688 h 420053"/>
                  <a:gd name="connsiteX108" fmla="*/ 105728 w 581025"/>
                  <a:gd name="connsiteY108" fmla="*/ 168593 h 420053"/>
                  <a:gd name="connsiteX109" fmla="*/ 120967 w 581025"/>
                  <a:gd name="connsiteY109" fmla="*/ 145733 h 420053"/>
                  <a:gd name="connsiteX110" fmla="*/ 118110 w 581025"/>
                  <a:gd name="connsiteY110" fmla="*/ 133351 h 420053"/>
                  <a:gd name="connsiteX111" fmla="*/ 148590 w 581025"/>
                  <a:gd name="connsiteY111" fmla="*/ 102871 h 420053"/>
                  <a:gd name="connsiteX112" fmla="*/ 179070 w 581025"/>
                  <a:gd name="connsiteY112" fmla="*/ 133351 h 420053"/>
                  <a:gd name="connsiteX113" fmla="*/ 175260 w 581025"/>
                  <a:gd name="connsiteY113" fmla="*/ 147638 h 420053"/>
                  <a:gd name="connsiteX114" fmla="*/ 191453 w 581025"/>
                  <a:gd name="connsiteY114" fmla="*/ 168593 h 420053"/>
                  <a:gd name="connsiteX115" fmla="*/ 203835 w 581025"/>
                  <a:gd name="connsiteY115" fmla="*/ 165735 h 420053"/>
                  <a:gd name="connsiteX116" fmla="*/ 219075 w 581025"/>
                  <a:gd name="connsiteY116" fmla="*/ 169545 h 420053"/>
                  <a:gd name="connsiteX117" fmla="*/ 237173 w 581025"/>
                  <a:gd name="connsiteY117" fmla="*/ 143828 h 420053"/>
                  <a:gd name="connsiteX118" fmla="*/ 235268 w 581025"/>
                  <a:gd name="connsiteY118" fmla="*/ 132398 h 420053"/>
                  <a:gd name="connsiteX119" fmla="*/ 265748 w 581025"/>
                  <a:gd name="connsiteY119" fmla="*/ 101918 h 420053"/>
                  <a:gd name="connsiteX120" fmla="*/ 296228 w 581025"/>
                  <a:gd name="connsiteY120" fmla="*/ 132398 h 420053"/>
                  <a:gd name="connsiteX121" fmla="*/ 294323 w 581025"/>
                  <a:gd name="connsiteY121" fmla="*/ 142876 h 420053"/>
                  <a:gd name="connsiteX122" fmla="*/ 311468 w 581025"/>
                  <a:gd name="connsiteY122" fmla="*/ 163831 h 420053"/>
                  <a:gd name="connsiteX123" fmla="*/ 324802 w 581025"/>
                  <a:gd name="connsiteY123" fmla="*/ 160973 h 420053"/>
                  <a:gd name="connsiteX124" fmla="*/ 336233 w 581025"/>
                  <a:gd name="connsiteY124" fmla="*/ 163831 h 420053"/>
                  <a:gd name="connsiteX125" fmla="*/ 393383 w 581025"/>
                  <a:gd name="connsiteY125" fmla="*/ 87630 h 420053"/>
                  <a:gd name="connsiteX126" fmla="*/ 388620 w 581025"/>
                  <a:gd name="connsiteY126" fmla="*/ 71438 h 420053"/>
                  <a:gd name="connsiteX127" fmla="*/ 419100 w 581025"/>
                  <a:gd name="connsiteY127" fmla="*/ 40958 h 420053"/>
                  <a:gd name="connsiteX128" fmla="*/ 35243 w 581025"/>
                  <a:gd name="connsiteY128" fmla="*/ 19050 h 420053"/>
                  <a:gd name="connsiteX129" fmla="*/ 19050 w 581025"/>
                  <a:gd name="connsiteY129" fmla="*/ 35243 h 420053"/>
                  <a:gd name="connsiteX130" fmla="*/ 19050 w 581025"/>
                  <a:gd name="connsiteY130" fmla="*/ 268605 h 420053"/>
                  <a:gd name="connsiteX131" fmla="*/ 402908 w 581025"/>
                  <a:gd name="connsiteY131" fmla="*/ 268605 h 420053"/>
                  <a:gd name="connsiteX132" fmla="*/ 402908 w 581025"/>
                  <a:gd name="connsiteY132" fmla="*/ 168593 h 420053"/>
                  <a:gd name="connsiteX133" fmla="*/ 424815 w 581025"/>
                  <a:gd name="connsiteY133" fmla="*/ 146685 h 420053"/>
                  <a:gd name="connsiteX134" fmla="*/ 481013 w 581025"/>
                  <a:gd name="connsiteY134" fmla="*/ 146685 h 420053"/>
                  <a:gd name="connsiteX135" fmla="*/ 481013 w 581025"/>
                  <a:gd name="connsiteY135" fmla="*/ 35243 h 420053"/>
                  <a:gd name="connsiteX136" fmla="*/ 464820 w 581025"/>
                  <a:gd name="connsiteY136" fmla="*/ 19050 h 420053"/>
                  <a:gd name="connsiteX137" fmla="*/ 35243 w 581025"/>
                  <a:gd name="connsiteY137" fmla="*/ 0 h 420053"/>
                  <a:gd name="connsiteX138" fmla="*/ 464820 w 581025"/>
                  <a:gd name="connsiteY138" fmla="*/ 0 h 420053"/>
                  <a:gd name="connsiteX139" fmla="*/ 500063 w 581025"/>
                  <a:gd name="connsiteY139" fmla="*/ 35243 h 420053"/>
                  <a:gd name="connsiteX140" fmla="*/ 500063 w 581025"/>
                  <a:gd name="connsiteY140" fmla="*/ 146685 h 420053"/>
                  <a:gd name="connsiteX141" fmla="*/ 558165 w 581025"/>
                  <a:gd name="connsiteY141" fmla="*/ 146685 h 420053"/>
                  <a:gd name="connsiteX142" fmla="*/ 581025 w 581025"/>
                  <a:gd name="connsiteY142" fmla="*/ 167640 h 420053"/>
                  <a:gd name="connsiteX143" fmla="*/ 581025 w 581025"/>
                  <a:gd name="connsiteY143" fmla="*/ 399098 h 420053"/>
                  <a:gd name="connsiteX144" fmla="*/ 559118 w 581025"/>
                  <a:gd name="connsiteY144" fmla="*/ 420053 h 420053"/>
                  <a:gd name="connsiteX145" fmla="*/ 425768 w 581025"/>
                  <a:gd name="connsiteY145" fmla="*/ 420053 h 420053"/>
                  <a:gd name="connsiteX146" fmla="*/ 403860 w 581025"/>
                  <a:gd name="connsiteY146" fmla="*/ 398145 h 420053"/>
                  <a:gd name="connsiteX147" fmla="*/ 403860 w 581025"/>
                  <a:gd name="connsiteY147" fmla="*/ 346710 h 420053"/>
                  <a:gd name="connsiteX148" fmla="*/ 331470 w 581025"/>
                  <a:gd name="connsiteY148" fmla="*/ 346710 h 420053"/>
                  <a:gd name="connsiteX149" fmla="*/ 333375 w 581025"/>
                  <a:gd name="connsiteY149" fmla="*/ 370523 h 420053"/>
                  <a:gd name="connsiteX150" fmla="*/ 355283 w 581025"/>
                  <a:gd name="connsiteY150" fmla="*/ 395288 h 420053"/>
                  <a:gd name="connsiteX151" fmla="*/ 362903 w 581025"/>
                  <a:gd name="connsiteY151" fmla="*/ 409575 h 420053"/>
                  <a:gd name="connsiteX152" fmla="*/ 348615 w 581025"/>
                  <a:gd name="connsiteY152" fmla="*/ 420053 h 420053"/>
                  <a:gd name="connsiteX153" fmla="*/ 154305 w 581025"/>
                  <a:gd name="connsiteY153" fmla="*/ 420053 h 420053"/>
                  <a:gd name="connsiteX154" fmla="*/ 140018 w 581025"/>
                  <a:gd name="connsiteY154" fmla="*/ 409575 h 420053"/>
                  <a:gd name="connsiteX155" fmla="*/ 147638 w 581025"/>
                  <a:gd name="connsiteY155" fmla="*/ 395288 h 420053"/>
                  <a:gd name="connsiteX156" fmla="*/ 169545 w 581025"/>
                  <a:gd name="connsiteY156" fmla="*/ 370523 h 420053"/>
                  <a:gd name="connsiteX157" fmla="*/ 171450 w 581025"/>
                  <a:gd name="connsiteY157" fmla="*/ 346710 h 420053"/>
                  <a:gd name="connsiteX158" fmla="*/ 33338 w 581025"/>
                  <a:gd name="connsiteY158" fmla="*/ 346710 h 420053"/>
                  <a:gd name="connsiteX159" fmla="*/ 0 w 581025"/>
                  <a:gd name="connsiteY159" fmla="*/ 314325 h 420053"/>
                  <a:gd name="connsiteX160" fmla="*/ 0 w 581025"/>
                  <a:gd name="connsiteY160" fmla="*/ 278130 h 420053"/>
                  <a:gd name="connsiteX161" fmla="*/ 0 w 581025"/>
                  <a:gd name="connsiteY161" fmla="*/ 277178 h 420053"/>
                  <a:gd name="connsiteX162" fmla="*/ 0 w 581025"/>
                  <a:gd name="connsiteY162" fmla="*/ 35243 h 420053"/>
                  <a:gd name="connsiteX163" fmla="*/ 35243 w 581025"/>
                  <a:gd name="connsiteY163" fmla="*/ 0 h 42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81025" h="420053">
                    <a:moveTo>
                      <a:pt x="491490" y="370523"/>
                    </a:moveTo>
                    <a:cubicBezTo>
                      <a:pt x="488633" y="370523"/>
                      <a:pt x="485775" y="373380"/>
                      <a:pt x="485775" y="376238"/>
                    </a:cubicBezTo>
                    <a:cubicBezTo>
                      <a:pt x="485775" y="380048"/>
                      <a:pt x="488633" y="381952"/>
                      <a:pt x="491490" y="381952"/>
                    </a:cubicBezTo>
                    <a:cubicBezTo>
                      <a:pt x="495300" y="381952"/>
                      <a:pt x="498158" y="379095"/>
                      <a:pt x="497205" y="376238"/>
                    </a:cubicBezTo>
                    <a:cubicBezTo>
                      <a:pt x="497205" y="373380"/>
                      <a:pt x="494348" y="370523"/>
                      <a:pt x="491490" y="370523"/>
                    </a:cubicBezTo>
                    <a:close/>
                    <a:moveTo>
                      <a:pt x="491490" y="360045"/>
                    </a:moveTo>
                    <a:cubicBezTo>
                      <a:pt x="501015" y="360045"/>
                      <a:pt x="507683" y="366713"/>
                      <a:pt x="507683" y="376238"/>
                    </a:cubicBezTo>
                    <a:cubicBezTo>
                      <a:pt x="507683" y="385763"/>
                      <a:pt x="501015" y="392430"/>
                      <a:pt x="491490" y="392430"/>
                    </a:cubicBezTo>
                    <a:cubicBezTo>
                      <a:pt x="481965" y="392430"/>
                      <a:pt x="475298" y="385763"/>
                      <a:pt x="475298" y="376238"/>
                    </a:cubicBezTo>
                    <a:cubicBezTo>
                      <a:pt x="475298" y="366713"/>
                      <a:pt x="482918" y="360045"/>
                      <a:pt x="491490" y="360045"/>
                    </a:cubicBezTo>
                    <a:close/>
                    <a:moveTo>
                      <a:pt x="190500" y="346710"/>
                    </a:moveTo>
                    <a:cubicBezTo>
                      <a:pt x="190500" y="354330"/>
                      <a:pt x="189548" y="364808"/>
                      <a:pt x="187643" y="374333"/>
                    </a:cubicBezTo>
                    <a:cubicBezTo>
                      <a:pt x="185738" y="384810"/>
                      <a:pt x="180023" y="393383"/>
                      <a:pt x="172403" y="401003"/>
                    </a:cubicBezTo>
                    <a:lnTo>
                      <a:pt x="329565" y="401003"/>
                    </a:lnTo>
                    <a:cubicBezTo>
                      <a:pt x="321945" y="393383"/>
                      <a:pt x="316230" y="383858"/>
                      <a:pt x="314325" y="374333"/>
                    </a:cubicBezTo>
                    <a:cubicBezTo>
                      <a:pt x="312420" y="364808"/>
                      <a:pt x="311468" y="354330"/>
                      <a:pt x="312420" y="346710"/>
                    </a:cubicBezTo>
                    <a:close/>
                    <a:moveTo>
                      <a:pt x="437198" y="331470"/>
                    </a:moveTo>
                    <a:lnTo>
                      <a:pt x="544831" y="331470"/>
                    </a:lnTo>
                    <a:lnTo>
                      <a:pt x="544831" y="348615"/>
                    </a:lnTo>
                    <a:lnTo>
                      <a:pt x="437198" y="348615"/>
                    </a:lnTo>
                    <a:close/>
                    <a:moveTo>
                      <a:pt x="250508" y="305752"/>
                    </a:moveTo>
                    <a:cubicBezTo>
                      <a:pt x="248603" y="305752"/>
                      <a:pt x="246698" y="307657"/>
                      <a:pt x="246698" y="309562"/>
                    </a:cubicBezTo>
                    <a:cubicBezTo>
                      <a:pt x="246698" y="311467"/>
                      <a:pt x="248603" y="313372"/>
                      <a:pt x="250508" y="313372"/>
                    </a:cubicBezTo>
                    <a:cubicBezTo>
                      <a:pt x="252413" y="313372"/>
                      <a:pt x="254318" y="311467"/>
                      <a:pt x="254318" y="309562"/>
                    </a:cubicBezTo>
                    <a:cubicBezTo>
                      <a:pt x="254318" y="307657"/>
                      <a:pt x="252413" y="305752"/>
                      <a:pt x="250508" y="305752"/>
                    </a:cubicBezTo>
                    <a:close/>
                    <a:moveTo>
                      <a:pt x="250508" y="294322"/>
                    </a:moveTo>
                    <a:cubicBezTo>
                      <a:pt x="259081" y="294322"/>
                      <a:pt x="265748" y="300990"/>
                      <a:pt x="265748" y="309562"/>
                    </a:cubicBezTo>
                    <a:cubicBezTo>
                      <a:pt x="265748" y="318135"/>
                      <a:pt x="259081" y="324802"/>
                      <a:pt x="250508" y="324802"/>
                    </a:cubicBezTo>
                    <a:cubicBezTo>
                      <a:pt x="241935" y="324802"/>
                      <a:pt x="235268" y="318135"/>
                      <a:pt x="235268" y="309562"/>
                    </a:cubicBezTo>
                    <a:cubicBezTo>
                      <a:pt x="235268" y="300990"/>
                      <a:pt x="241935" y="294322"/>
                      <a:pt x="250508" y="294322"/>
                    </a:cubicBezTo>
                    <a:close/>
                    <a:moveTo>
                      <a:pt x="19050" y="287655"/>
                    </a:moveTo>
                    <a:lnTo>
                      <a:pt x="19050" y="314325"/>
                    </a:lnTo>
                    <a:cubicBezTo>
                      <a:pt x="19050" y="321945"/>
                      <a:pt x="25718" y="327660"/>
                      <a:pt x="33338" y="327660"/>
                    </a:cubicBezTo>
                    <a:lnTo>
                      <a:pt x="180023" y="327660"/>
                    </a:lnTo>
                    <a:lnTo>
                      <a:pt x="321945" y="327660"/>
                    </a:lnTo>
                    <a:lnTo>
                      <a:pt x="321945" y="328613"/>
                    </a:lnTo>
                    <a:lnTo>
                      <a:pt x="402908" y="328613"/>
                    </a:lnTo>
                    <a:lnTo>
                      <a:pt x="402908" y="287655"/>
                    </a:lnTo>
                    <a:close/>
                    <a:moveTo>
                      <a:pt x="203835" y="182881"/>
                    </a:moveTo>
                    <a:cubicBezTo>
                      <a:pt x="197168" y="182881"/>
                      <a:pt x="191453" y="188595"/>
                      <a:pt x="191453" y="195263"/>
                    </a:cubicBezTo>
                    <a:cubicBezTo>
                      <a:pt x="191453" y="201931"/>
                      <a:pt x="197168" y="207645"/>
                      <a:pt x="203835" y="207645"/>
                    </a:cubicBezTo>
                    <a:cubicBezTo>
                      <a:pt x="210503" y="207645"/>
                      <a:pt x="216218" y="201931"/>
                      <a:pt x="216218" y="195263"/>
                    </a:cubicBezTo>
                    <a:cubicBezTo>
                      <a:pt x="216218" y="188595"/>
                      <a:pt x="210503" y="182881"/>
                      <a:pt x="203835" y="182881"/>
                    </a:cubicBezTo>
                    <a:close/>
                    <a:moveTo>
                      <a:pt x="93345" y="181928"/>
                    </a:moveTo>
                    <a:cubicBezTo>
                      <a:pt x="85725" y="181928"/>
                      <a:pt x="80010" y="187643"/>
                      <a:pt x="80010" y="195263"/>
                    </a:cubicBezTo>
                    <a:cubicBezTo>
                      <a:pt x="80010" y="202883"/>
                      <a:pt x="86678" y="208598"/>
                      <a:pt x="93345" y="208598"/>
                    </a:cubicBezTo>
                    <a:cubicBezTo>
                      <a:pt x="100013" y="208598"/>
                      <a:pt x="106680" y="202883"/>
                      <a:pt x="106680" y="195263"/>
                    </a:cubicBezTo>
                    <a:cubicBezTo>
                      <a:pt x="106680" y="187643"/>
                      <a:pt x="100965" y="181928"/>
                      <a:pt x="93345" y="181928"/>
                    </a:cubicBezTo>
                    <a:close/>
                    <a:moveTo>
                      <a:pt x="323850" y="180976"/>
                    </a:moveTo>
                    <a:cubicBezTo>
                      <a:pt x="318135" y="180976"/>
                      <a:pt x="312420" y="186691"/>
                      <a:pt x="312420" y="192406"/>
                    </a:cubicBezTo>
                    <a:cubicBezTo>
                      <a:pt x="312420" y="198120"/>
                      <a:pt x="317182" y="203836"/>
                      <a:pt x="323850" y="203836"/>
                    </a:cubicBezTo>
                    <a:cubicBezTo>
                      <a:pt x="329565" y="203836"/>
                      <a:pt x="335280" y="198120"/>
                      <a:pt x="335280" y="192406"/>
                    </a:cubicBezTo>
                    <a:cubicBezTo>
                      <a:pt x="335280" y="186691"/>
                      <a:pt x="329565" y="180976"/>
                      <a:pt x="323850" y="180976"/>
                    </a:cubicBezTo>
                    <a:close/>
                    <a:moveTo>
                      <a:pt x="477202" y="171450"/>
                    </a:moveTo>
                    <a:lnTo>
                      <a:pt x="505777" y="171450"/>
                    </a:lnTo>
                    <a:cubicBezTo>
                      <a:pt x="511492" y="171450"/>
                      <a:pt x="515302" y="175260"/>
                      <a:pt x="515302" y="180975"/>
                    </a:cubicBezTo>
                    <a:cubicBezTo>
                      <a:pt x="515302" y="186690"/>
                      <a:pt x="511492" y="190500"/>
                      <a:pt x="505777" y="190500"/>
                    </a:cubicBezTo>
                    <a:lnTo>
                      <a:pt x="477202" y="190500"/>
                    </a:lnTo>
                    <a:cubicBezTo>
                      <a:pt x="472440" y="190500"/>
                      <a:pt x="467677" y="186690"/>
                      <a:pt x="467677" y="180975"/>
                    </a:cubicBezTo>
                    <a:cubicBezTo>
                      <a:pt x="467677" y="175260"/>
                      <a:pt x="471487" y="171450"/>
                      <a:pt x="477202" y="171450"/>
                    </a:cubicBezTo>
                    <a:close/>
                    <a:moveTo>
                      <a:pt x="424815" y="164783"/>
                    </a:moveTo>
                    <a:cubicBezTo>
                      <a:pt x="422910" y="164783"/>
                      <a:pt x="421958" y="166688"/>
                      <a:pt x="421958" y="167640"/>
                    </a:cubicBezTo>
                    <a:lnTo>
                      <a:pt x="421958" y="398145"/>
                    </a:lnTo>
                    <a:cubicBezTo>
                      <a:pt x="421958" y="400050"/>
                      <a:pt x="423863" y="401003"/>
                      <a:pt x="424815" y="401003"/>
                    </a:cubicBezTo>
                    <a:lnTo>
                      <a:pt x="558165" y="401003"/>
                    </a:lnTo>
                    <a:cubicBezTo>
                      <a:pt x="560070" y="401003"/>
                      <a:pt x="561023" y="400050"/>
                      <a:pt x="561023" y="398145"/>
                    </a:cubicBezTo>
                    <a:lnTo>
                      <a:pt x="561023" y="167640"/>
                    </a:lnTo>
                    <a:cubicBezTo>
                      <a:pt x="561023" y="165735"/>
                      <a:pt x="559118" y="164783"/>
                      <a:pt x="558165" y="164783"/>
                    </a:cubicBezTo>
                    <a:close/>
                    <a:moveTo>
                      <a:pt x="264795" y="121921"/>
                    </a:moveTo>
                    <a:cubicBezTo>
                      <a:pt x="259080" y="121921"/>
                      <a:pt x="253365" y="127635"/>
                      <a:pt x="253365" y="133351"/>
                    </a:cubicBezTo>
                    <a:cubicBezTo>
                      <a:pt x="253365" y="139066"/>
                      <a:pt x="258128" y="144781"/>
                      <a:pt x="264795" y="144781"/>
                    </a:cubicBezTo>
                    <a:cubicBezTo>
                      <a:pt x="271463" y="144781"/>
                      <a:pt x="276225" y="139066"/>
                      <a:pt x="276225" y="133351"/>
                    </a:cubicBezTo>
                    <a:cubicBezTo>
                      <a:pt x="276225" y="127635"/>
                      <a:pt x="270510" y="121921"/>
                      <a:pt x="264795" y="121921"/>
                    </a:cubicBezTo>
                    <a:close/>
                    <a:moveTo>
                      <a:pt x="147638" y="121921"/>
                    </a:moveTo>
                    <a:cubicBezTo>
                      <a:pt x="141922" y="121921"/>
                      <a:pt x="136208" y="127635"/>
                      <a:pt x="136208" y="133351"/>
                    </a:cubicBezTo>
                    <a:cubicBezTo>
                      <a:pt x="136208" y="139066"/>
                      <a:pt x="140970" y="144781"/>
                      <a:pt x="147638" y="144781"/>
                    </a:cubicBezTo>
                    <a:cubicBezTo>
                      <a:pt x="154305" y="144781"/>
                      <a:pt x="159068" y="139066"/>
                      <a:pt x="159068" y="133351"/>
                    </a:cubicBezTo>
                    <a:cubicBezTo>
                      <a:pt x="159068" y="127635"/>
                      <a:pt x="153353" y="121921"/>
                      <a:pt x="147638" y="121921"/>
                    </a:cubicBezTo>
                    <a:close/>
                    <a:moveTo>
                      <a:pt x="419100" y="59055"/>
                    </a:moveTo>
                    <a:cubicBezTo>
                      <a:pt x="412433" y="59055"/>
                      <a:pt x="406718" y="64771"/>
                      <a:pt x="406718" y="71438"/>
                    </a:cubicBezTo>
                    <a:cubicBezTo>
                      <a:pt x="406718" y="78105"/>
                      <a:pt x="412433" y="83821"/>
                      <a:pt x="419100" y="83821"/>
                    </a:cubicBezTo>
                    <a:cubicBezTo>
                      <a:pt x="425768" y="83821"/>
                      <a:pt x="431483" y="78105"/>
                      <a:pt x="431483" y="71438"/>
                    </a:cubicBezTo>
                    <a:cubicBezTo>
                      <a:pt x="431483" y="64771"/>
                      <a:pt x="425768" y="59055"/>
                      <a:pt x="419100" y="59055"/>
                    </a:cubicBezTo>
                    <a:close/>
                    <a:moveTo>
                      <a:pt x="419100" y="40958"/>
                    </a:moveTo>
                    <a:cubicBezTo>
                      <a:pt x="436245" y="40958"/>
                      <a:pt x="449580" y="54293"/>
                      <a:pt x="449580" y="71438"/>
                    </a:cubicBezTo>
                    <a:cubicBezTo>
                      <a:pt x="449580" y="88583"/>
                      <a:pt x="436245" y="100966"/>
                      <a:pt x="419100" y="101918"/>
                    </a:cubicBezTo>
                    <a:cubicBezTo>
                      <a:pt x="415290" y="101918"/>
                      <a:pt x="411480" y="100966"/>
                      <a:pt x="407670" y="100013"/>
                    </a:cubicBezTo>
                    <a:lnTo>
                      <a:pt x="349568" y="176213"/>
                    </a:lnTo>
                    <a:cubicBezTo>
                      <a:pt x="352425" y="180023"/>
                      <a:pt x="354330" y="185738"/>
                      <a:pt x="355283" y="193358"/>
                    </a:cubicBezTo>
                    <a:cubicBezTo>
                      <a:pt x="355283" y="209551"/>
                      <a:pt x="340995" y="223838"/>
                      <a:pt x="324802" y="223838"/>
                    </a:cubicBezTo>
                    <a:cubicBezTo>
                      <a:pt x="308610" y="223838"/>
                      <a:pt x="294323" y="210503"/>
                      <a:pt x="294323" y="193358"/>
                    </a:cubicBezTo>
                    <a:cubicBezTo>
                      <a:pt x="294323" y="187643"/>
                      <a:pt x="295275" y="182881"/>
                      <a:pt x="298132" y="178118"/>
                    </a:cubicBezTo>
                    <a:lnTo>
                      <a:pt x="283845" y="160020"/>
                    </a:lnTo>
                    <a:cubicBezTo>
                      <a:pt x="279082" y="162878"/>
                      <a:pt x="273368" y="164783"/>
                      <a:pt x="266700" y="164783"/>
                    </a:cubicBezTo>
                    <a:cubicBezTo>
                      <a:pt x="260032" y="164783"/>
                      <a:pt x="255270" y="162878"/>
                      <a:pt x="250507" y="160020"/>
                    </a:cubicBezTo>
                    <a:lnTo>
                      <a:pt x="233363" y="183833"/>
                    </a:lnTo>
                    <a:cubicBezTo>
                      <a:pt x="235268" y="187643"/>
                      <a:pt x="236220" y="192406"/>
                      <a:pt x="236220" y="196216"/>
                    </a:cubicBezTo>
                    <a:cubicBezTo>
                      <a:pt x="236220" y="213361"/>
                      <a:pt x="222885" y="226695"/>
                      <a:pt x="205740" y="226695"/>
                    </a:cubicBezTo>
                    <a:cubicBezTo>
                      <a:pt x="188595" y="226695"/>
                      <a:pt x="175260" y="213361"/>
                      <a:pt x="175260" y="196216"/>
                    </a:cubicBezTo>
                    <a:cubicBezTo>
                      <a:pt x="175260" y="190501"/>
                      <a:pt x="177165" y="185738"/>
                      <a:pt x="179070" y="181928"/>
                    </a:cubicBezTo>
                    <a:lnTo>
                      <a:pt x="162878" y="160973"/>
                    </a:lnTo>
                    <a:cubicBezTo>
                      <a:pt x="158115" y="162878"/>
                      <a:pt x="154305" y="163831"/>
                      <a:pt x="149543" y="163831"/>
                    </a:cubicBezTo>
                    <a:cubicBezTo>
                      <a:pt x="143828" y="163831"/>
                      <a:pt x="139065" y="162878"/>
                      <a:pt x="134303" y="160020"/>
                    </a:cubicBezTo>
                    <a:lnTo>
                      <a:pt x="120015" y="180976"/>
                    </a:lnTo>
                    <a:cubicBezTo>
                      <a:pt x="121920" y="185738"/>
                      <a:pt x="123825" y="190501"/>
                      <a:pt x="123825" y="196216"/>
                    </a:cubicBezTo>
                    <a:cubicBezTo>
                      <a:pt x="123825" y="212408"/>
                      <a:pt x="110490" y="225743"/>
                      <a:pt x="94297" y="225743"/>
                    </a:cubicBezTo>
                    <a:cubicBezTo>
                      <a:pt x="78105" y="225743"/>
                      <a:pt x="64770" y="212408"/>
                      <a:pt x="64770" y="196216"/>
                    </a:cubicBezTo>
                    <a:cubicBezTo>
                      <a:pt x="64770" y="180023"/>
                      <a:pt x="78105" y="166688"/>
                      <a:pt x="94297" y="166688"/>
                    </a:cubicBezTo>
                    <a:cubicBezTo>
                      <a:pt x="99060" y="166688"/>
                      <a:pt x="101917" y="167641"/>
                      <a:pt x="105728" y="168593"/>
                    </a:cubicBezTo>
                    <a:lnTo>
                      <a:pt x="120967" y="145733"/>
                    </a:lnTo>
                    <a:cubicBezTo>
                      <a:pt x="119063" y="141923"/>
                      <a:pt x="118110" y="138113"/>
                      <a:pt x="118110" y="133351"/>
                    </a:cubicBezTo>
                    <a:cubicBezTo>
                      <a:pt x="118110" y="117158"/>
                      <a:pt x="132397" y="102871"/>
                      <a:pt x="148590" y="102871"/>
                    </a:cubicBezTo>
                    <a:cubicBezTo>
                      <a:pt x="164782" y="102871"/>
                      <a:pt x="179070" y="116206"/>
                      <a:pt x="179070" y="133351"/>
                    </a:cubicBezTo>
                    <a:cubicBezTo>
                      <a:pt x="179070" y="138113"/>
                      <a:pt x="177165" y="142876"/>
                      <a:pt x="175260" y="147638"/>
                    </a:cubicBezTo>
                    <a:lnTo>
                      <a:pt x="191453" y="168593"/>
                    </a:lnTo>
                    <a:cubicBezTo>
                      <a:pt x="195263" y="166688"/>
                      <a:pt x="199073" y="165735"/>
                      <a:pt x="203835" y="165735"/>
                    </a:cubicBezTo>
                    <a:cubicBezTo>
                      <a:pt x="209550" y="165735"/>
                      <a:pt x="214313" y="166688"/>
                      <a:pt x="219075" y="169545"/>
                    </a:cubicBezTo>
                    <a:lnTo>
                      <a:pt x="237173" y="143828"/>
                    </a:lnTo>
                    <a:cubicBezTo>
                      <a:pt x="236220" y="140018"/>
                      <a:pt x="235268" y="136208"/>
                      <a:pt x="235268" y="132398"/>
                    </a:cubicBezTo>
                    <a:cubicBezTo>
                      <a:pt x="235268" y="116206"/>
                      <a:pt x="248603" y="101918"/>
                      <a:pt x="265748" y="101918"/>
                    </a:cubicBezTo>
                    <a:cubicBezTo>
                      <a:pt x="281940" y="101918"/>
                      <a:pt x="296228" y="115253"/>
                      <a:pt x="296228" y="132398"/>
                    </a:cubicBezTo>
                    <a:cubicBezTo>
                      <a:pt x="296228" y="136208"/>
                      <a:pt x="295275" y="140018"/>
                      <a:pt x="294323" y="142876"/>
                    </a:cubicBezTo>
                    <a:lnTo>
                      <a:pt x="311468" y="163831"/>
                    </a:lnTo>
                    <a:cubicBezTo>
                      <a:pt x="316230" y="161926"/>
                      <a:pt x="320040" y="160973"/>
                      <a:pt x="324802" y="160973"/>
                    </a:cubicBezTo>
                    <a:cubicBezTo>
                      <a:pt x="328613" y="160973"/>
                      <a:pt x="332423" y="161926"/>
                      <a:pt x="336233" y="163831"/>
                    </a:cubicBezTo>
                    <a:lnTo>
                      <a:pt x="393383" y="87630"/>
                    </a:lnTo>
                    <a:cubicBezTo>
                      <a:pt x="390525" y="82868"/>
                      <a:pt x="388620" y="77153"/>
                      <a:pt x="388620" y="71438"/>
                    </a:cubicBezTo>
                    <a:cubicBezTo>
                      <a:pt x="388620" y="54293"/>
                      <a:pt x="401955" y="40958"/>
                      <a:pt x="419100" y="40958"/>
                    </a:cubicBezTo>
                    <a:close/>
                    <a:moveTo>
                      <a:pt x="35243" y="19050"/>
                    </a:moveTo>
                    <a:cubicBezTo>
                      <a:pt x="26670" y="19050"/>
                      <a:pt x="19050" y="26670"/>
                      <a:pt x="19050" y="35243"/>
                    </a:cubicBezTo>
                    <a:lnTo>
                      <a:pt x="19050" y="268605"/>
                    </a:lnTo>
                    <a:lnTo>
                      <a:pt x="402908" y="268605"/>
                    </a:lnTo>
                    <a:lnTo>
                      <a:pt x="402908" y="168593"/>
                    </a:lnTo>
                    <a:cubicBezTo>
                      <a:pt x="402908" y="156210"/>
                      <a:pt x="412433" y="146685"/>
                      <a:pt x="424815" y="146685"/>
                    </a:cubicBezTo>
                    <a:lnTo>
                      <a:pt x="481013" y="146685"/>
                    </a:lnTo>
                    <a:lnTo>
                      <a:pt x="481013" y="35243"/>
                    </a:lnTo>
                    <a:cubicBezTo>
                      <a:pt x="481013" y="26670"/>
                      <a:pt x="473393" y="19050"/>
                      <a:pt x="464820" y="19050"/>
                    </a:cubicBezTo>
                    <a:close/>
                    <a:moveTo>
                      <a:pt x="35243" y="0"/>
                    </a:moveTo>
                    <a:lnTo>
                      <a:pt x="464820" y="0"/>
                    </a:lnTo>
                    <a:cubicBezTo>
                      <a:pt x="483870" y="0"/>
                      <a:pt x="500063" y="16193"/>
                      <a:pt x="500063" y="35243"/>
                    </a:cubicBezTo>
                    <a:lnTo>
                      <a:pt x="500063" y="146685"/>
                    </a:lnTo>
                    <a:lnTo>
                      <a:pt x="558165" y="146685"/>
                    </a:lnTo>
                    <a:cubicBezTo>
                      <a:pt x="570548" y="146685"/>
                      <a:pt x="580073" y="156210"/>
                      <a:pt x="581025" y="167640"/>
                    </a:cubicBezTo>
                    <a:lnTo>
                      <a:pt x="581025" y="399098"/>
                    </a:lnTo>
                    <a:cubicBezTo>
                      <a:pt x="580073" y="411480"/>
                      <a:pt x="570548" y="420053"/>
                      <a:pt x="559118" y="420053"/>
                    </a:cubicBezTo>
                    <a:lnTo>
                      <a:pt x="425768" y="420053"/>
                    </a:lnTo>
                    <a:cubicBezTo>
                      <a:pt x="413385" y="420053"/>
                      <a:pt x="403860" y="409575"/>
                      <a:pt x="403860" y="398145"/>
                    </a:cubicBezTo>
                    <a:lnTo>
                      <a:pt x="403860" y="346710"/>
                    </a:lnTo>
                    <a:lnTo>
                      <a:pt x="331470" y="346710"/>
                    </a:lnTo>
                    <a:cubicBezTo>
                      <a:pt x="331470" y="353378"/>
                      <a:pt x="331470" y="361950"/>
                      <a:pt x="333375" y="370523"/>
                    </a:cubicBezTo>
                    <a:cubicBezTo>
                      <a:pt x="335280" y="380048"/>
                      <a:pt x="342900" y="389573"/>
                      <a:pt x="355283" y="395288"/>
                    </a:cubicBezTo>
                    <a:cubicBezTo>
                      <a:pt x="361950" y="398145"/>
                      <a:pt x="363855" y="403860"/>
                      <a:pt x="362903" y="409575"/>
                    </a:cubicBezTo>
                    <a:cubicBezTo>
                      <a:pt x="360998" y="416243"/>
                      <a:pt x="355283" y="420053"/>
                      <a:pt x="348615" y="420053"/>
                    </a:cubicBezTo>
                    <a:lnTo>
                      <a:pt x="154305" y="420053"/>
                    </a:lnTo>
                    <a:cubicBezTo>
                      <a:pt x="147638" y="420053"/>
                      <a:pt x="140970" y="415290"/>
                      <a:pt x="140018" y="409575"/>
                    </a:cubicBezTo>
                    <a:cubicBezTo>
                      <a:pt x="139065" y="403860"/>
                      <a:pt x="141923" y="398145"/>
                      <a:pt x="147638" y="395288"/>
                    </a:cubicBezTo>
                    <a:cubicBezTo>
                      <a:pt x="159068" y="389573"/>
                      <a:pt x="167640" y="381000"/>
                      <a:pt x="169545" y="370523"/>
                    </a:cubicBezTo>
                    <a:cubicBezTo>
                      <a:pt x="171450" y="361950"/>
                      <a:pt x="171450" y="353378"/>
                      <a:pt x="171450" y="346710"/>
                    </a:cubicBezTo>
                    <a:lnTo>
                      <a:pt x="33338" y="346710"/>
                    </a:lnTo>
                    <a:cubicBezTo>
                      <a:pt x="15240" y="346710"/>
                      <a:pt x="0" y="332423"/>
                      <a:pt x="0" y="314325"/>
                    </a:cubicBezTo>
                    <a:lnTo>
                      <a:pt x="0" y="278130"/>
                    </a:lnTo>
                    <a:cubicBezTo>
                      <a:pt x="0" y="277178"/>
                      <a:pt x="0" y="277178"/>
                      <a:pt x="0" y="277178"/>
                    </a:cubicBezTo>
                    <a:lnTo>
                      <a:pt x="0" y="35243"/>
                    </a:lnTo>
                    <a:cubicBezTo>
                      <a:pt x="0" y="16193"/>
                      <a:pt x="16193" y="0"/>
                      <a:pt x="35243" y="0"/>
                    </a:cubicBezTo>
                    <a:close/>
                  </a:path>
                </a:pathLst>
              </a:custGeom>
              <a:solidFill>
                <a:schemeClr val="accent6"/>
              </a:solidFill>
              <a:ln w="9525" cap="flat">
                <a:noFill/>
                <a:prstDash val="solid"/>
                <a:miter/>
              </a:ln>
            </p:spPr>
            <p:txBody>
              <a:bodyPr lIns="0" tIns="0" rIns="0" bIns="0" rtlCol="0" anchor="ctr"/>
              <a:lstStyle/>
              <a:p>
                <a:endParaRPr lang="de-DE" b="1" dirty="0"/>
              </a:p>
            </p:txBody>
          </p:sp>
        </p:grpSp>
      </p:grpSp>
      <p:grpSp>
        <p:nvGrpSpPr>
          <p:cNvPr id="49" name="Gruppieren 48">
            <a:extLst>
              <a:ext uri="{FF2B5EF4-FFF2-40B4-BE49-F238E27FC236}">
                <a16:creationId xmlns:a16="http://schemas.microsoft.com/office/drawing/2014/main" id="{EE10E122-3F02-B22B-C190-8F86F39F058F}"/>
              </a:ext>
            </a:extLst>
          </p:cNvPr>
          <p:cNvGrpSpPr>
            <a:grpSpLocks noChangeAspect="1"/>
          </p:cNvGrpSpPr>
          <p:nvPr/>
        </p:nvGrpSpPr>
        <p:grpSpPr bwMode="gray">
          <a:xfrm>
            <a:off x="1191264" y="3675600"/>
            <a:ext cx="1367362" cy="1979321"/>
            <a:chOff x="1191264" y="3675600"/>
            <a:chExt cx="1367362" cy="1979321"/>
          </a:xfrm>
        </p:grpSpPr>
        <p:sp>
          <p:nvSpPr>
            <p:cNvPr id="24" name="Inhaltsplatzhalter 25">
              <a:extLst>
                <a:ext uri="{FF2B5EF4-FFF2-40B4-BE49-F238E27FC236}">
                  <a16:creationId xmlns:a16="http://schemas.microsoft.com/office/drawing/2014/main" id="{74FBC466-7776-BB68-0A6B-5323C2E2DE68}"/>
                </a:ext>
              </a:extLst>
            </p:cNvPr>
            <p:cNvSpPr txBox="1">
              <a:spLocks/>
            </p:cNvSpPr>
            <p:nvPr/>
          </p:nvSpPr>
          <p:spPr bwMode="gray">
            <a:xfrm>
              <a:off x="1191264" y="3675600"/>
              <a:ext cx="1367362" cy="772689"/>
            </a:xfrm>
            <a:prstGeom prst="rect">
              <a:avLst/>
            </a:prstGeom>
            <a:noFill/>
            <a:ln>
              <a:noFill/>
            </a:ln>
          </p:spPr>
          <p:txBody>
            <a:bodyPr vert="horz" wrap="none" lIns="0" tIns="0" rIns="0" bIns="180000" rtlCol="0" anchor="b" anchorCtr="0">
              <a:sp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2400" dirty="0">
                  <a:ln w="6350">
                    <a:noFill/>
                  </a:ln>
                  <a:solidFill>
                    <a:schemeClr val="accent1">
                      <a:lumMod val="50000"/>
                    </a:schemeClr>
                  </a:solidFill>
                  <a:latin typeface="Bebas Neue" panose="020B0506020202020201" pitchFamily="34" charset="0"/>
                </a:rPr>
                <a:t>Auseinander-</a:t>
              </a:r>
              <a:br>
                <a:rPr lang="de-DE" sz="2400" dirty="0">
                  <a:ln w="6350">
                    <a:noFill/>
                  </a:ln>
                  <a:solidFill>
                    <a:schemeClr val="accent1">
                      <a:lumMod val="50000"/>
                    </a:schemeClr>
                  </a:solidFill>
                  <a:latin typeface="Bebas Neue" panose="020B0506020202020201" pitchFamily="34" charset="0"/>
                </a:rPr>
              </a:br>
              <a:r>
                <a:rPr lang="de-DE" sz="2400" dirty="0">
                  <a:ln w="6350">
                    <a:noFill/>
                  </a:ln>
                  <a:solidFill>
                    <a:schemeClr val="accent1">
                      <a:lumMod val="50000"/>
                    </a:schemeClr>
                  </a:solidFill>
                  <a:latin typeface="Bebas Neue" panose="020B0506020202020201" pitchFamily="34" charset="0"/>
                </a:rPr>
                <a:t>bauen</a:t>
              </a:r>
            </a:p>
          </p:txBody>
        </p:sp>
        <p:cxnSp>
          <p:nvCxnSpPr>
            <p:cNvPr id="11" name="Gerader Verbinder 10">
              <a:extLst>
                <a:ext uri="{FF2B5EF4-FFF2-40B4-BE49-F238E27FC236}">
                  <a16:creationId xmlns:a16="http://schemas.microsoft.com/office/drawing/2014/main" id="{3CCB59EB-D8AE-700B-490E-48C8154BAB84}"/>
                </a:ext>
              </a:extLst>
            </p:cNvPr>
            <p:cNvCxnSpPr>
              <a:cxnSpLocks/>
              <a:stCxn id="24" idx="2"/>
              <a:endCxn id="17" idx="0"/>
            </p:cNvCxnSpPr>
            <p:nvPr/>
          </p:nvCxnSpPr>
          <p:spPr bwMode="gray">
            <a:xfrm>
              <a:off x="1874945" y="4448289"/>
              <a:ext cx="0" cy="358671"/>
            </a:xfrm>
            <a:prstGeom prst="line">
              <a:avLst/>
            </a:prstGeom>
            <a:ln w="12700">
              <a:solidFill>
                <a:schemeClr val="accent1">
                  <a:lumMod val="50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grpSp>
          <p:nvGrpSpPr>
            <p:cNvPr id="44" name="Gruppieren 43">
              <a:extLst>
                <a:ext uri="{FF2B5EF4-FFF2-40B4-BE49-F238E27FC236}">
                  <a16:creationId xmlns:a16="http://schemas.microsoft.com/office/drawing/2014/main" id="{56D7E101-8F11-A2F8-7750-670E91422FEE}"/>
                </a:ext>
              </a:extLst>
            </p:cNvPr>
            <p:cNvGrpSpPr>
              <a:grpSpLocks noChangeAspect="1"/>
            </p:cNvGrpSpPr>
            <p:nvPr/>
          </p:nvGrpSpPr>
          <p:grpSpPr bwMode="gray">
            <a:xfrm>
              <a:off x="1450964" y="4806960"/>
              <a:ext cx="847961" cy="847961"/>
              <a:chOff x="1450964" y="4806960"/>
              <a:chExt cx="847961" cy="847961"/>
            </a:xfrm>
          </p:grpSpPr>
          <p:sp>
            <p:nvSpPr>
              <p:cNvPr id="17" name="Ellipse 16">
                <a:extLst>
                  <a:ext uri="{FF2B5EF4-FFF2-40B4-BE49-F238E27FC236}">
                    <a16:creationId xmlns:a16="http://schemas.microsoft.com/office/drawing/2014/main" id="{9F5D6154-1DAD-471D-8A29-2E66F977F2E8}"/>
                  </a:ext>
                </a:extLst>
              </p:cNvPr>
              <p:cNvSpPr>
                <a:spLocks noChangeAspect="1"/>
              </p:cNvSpPr>
              <p:nvPr/>
            </p:nvSpPr>
            <p:spPr bwMode="gray">
              <a:xfrm>
                <a:off x="1450964" y="4806960"/>
                <a:ext cx="847961" cy="847961"/>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sz="1600" dirty="0">
                  <a:solidFill>
                    <a:schemeClr val="accent6"/>
                  </a:solidFill>
                </a:endParaRPr>
              </a:p>
            </p:txBody>
          </p:sp>
          <p:sp>
            <p:nvSpPr>
              <p:cNvPr id="41" name="ICON">
                <a:extLst>
                  <a:ext uri="{FF2B5EF4-FFF2-40B4-BE49-F238E27FC236}">
                    <a16:creationId xmlns:a16="http://schemas.microsoft.com/office/drawing/2014/main" id="{B3354227-F610-7885-9A0E-782229915674}"/>
                  </a:ext>
                </a:extLst>
              </p:cNvPr>
              <p:cNvSpPr>
                <a:spLocks noChangeAspect="1"/>
              </p:cNvSpPr>
              <p:nvPr/>
            </p:nvSpPr>
            <p:spPr bwMode="gray">
              <a:xfrm>
                <a:off x="1612816" y="4980386"/>
                <a:ext cx="524256" cy="501110"/>
              </a:xfrm>
              <a:custGeom>
                <a:avLst/>
                <a:gdLst>
                  <a:gd name="connsiteX0" fmla="*/ 19050 w 524256"/>
                  <a:gd name="connsiteY0" fmla="*/ 468630 h 501110"/>
                  <a:gd name="connsiteX1" fmla="*/ 19050 w 524256"/>
                  <a:gd name="connsiteY1" fmla="*/ 482060 h 501110"/>
                  <a:gd name="connsiteX2" fmla="*/ 138208 w 524256"/>
                  <a:gd name="connsiteY2" fmla="*/ 482060 h 501110"/>
                  <a:gd name="connsiteX3" fmla="*/ 138208 w 524256"/>
                  <a:gd name="connsiteY3" fmla="*/ 468630 h 501110"/>
                  <a:gd name="connsiteX4" fmla="*/ 397383 w 524256"/>
                  <a:gd name="connsiteY4" fmla="*/ 447675 h 501110"/>
                  <a:gd name="connsiteX5" fmla="*/ 362903 w 524256"/>
                  <a:gd name="connsiteY5" fmla="*/ 482156 h 501110"/>
                  <a:gd name="connsiteX6" fmla="*/ 477965 w 524256"/>
                  <a:gd name="connsiteY6" fmla="*/ 482156 h 501110"/>
                  <a:gd name="connsiteX7" fmla="*/ 443198 w 524256"/>
                  <a:gd name="connsiteY7" fmla="*/ 447675 h 501110"/>
                  <a:gd name="connsiteX8" fmla="*/ 218980 w 524256"/>
                  <a:gd name="connsiteY8" fmla="*/ 446151 h 501110"/>
                  <a:gd name="connsiteX9" fmla="*/ 218980 w 524256"/>
                  <a:gd name="connsiteY9" fmla="*/ 482156 h 501110"/>
                  <a:gd name="connsiteX10" fmla="*/ 243554 w 524256"/>
                  <a:gd name="connsiteY10" fmla="*/ 482156 h 501110"/>
                  <a:gd name="connsiteX11" fmla="*/ 243554 w 524256"/>
                  <a:gd name="connsiteY11" fmla="*/ 446151 h 501110"/>
                  <a:gd name="connsiteX12" fmla="*/ 66008 w 524256"/>
                  <a:gd name="connsiteY12" fmla="*/ 443103 h 501110"/>
                  <a:gd name="connsiteX13" fmla="*/ 66008 w 524256"/>
                  <a:gd name="connsiteY13" fmla="*/ 449580 h 501110"/>
                  <a:gd name="connsiteX14" fmla="*/ 93821 w 524256"/>
                  <a:gd name="connsiteY14" fmla="*/ 449580 h 501110"/>
                  <a:gd name="connsiteX15" fmla="*/ 93821 w 524256"/>
                  <a:gd name="connsiteY15" fmla="*/ 443103 h 501110"/>
                  <a:gd name="connsiteX16" fmla="*/ 19050 w 524256"/>
                  <a:gd name="connsiteY16" fmla="*/ 443103 h 501110"/>
                  <a:gd name="connsiteX17" fmla="*/ 19050 w 524256"/>
                  <a:gd name="connsiteY17" fmla="*/ 449580 h 501110"/>
                  <a:gd name="connsiteX18" fmla="*/ 46863 w 524256"/>
                  <a:gd name="connsiteY18" fmla="*/ 449580 h 501110"/>
                  <a:gd name="connsiteX19" fmla="*/ 46863 w 524256"/>
                  <a:gd name="connsiteY19" fmla="*/ 443103 h 501110"/>
                  <a:gd name="connsiteX20" fmla="*/ 42958 w 524256"/>
                  <a:gd name="connsiteY20" fmla="*/ 417957 h 501110"/>
                  <a:gd name="connsiteX21" fmla="*/ 42958 w 524256"/>
                  <a:gd name="connsiteY21" fmla="*/ 424053 h 501110"/>
                  <a:gd name="connsiteX22" fmla="*/ 46958 w 524256"/>
                  <a:gd name="connsiteY22" fmla="*/ 424053 h 501110"/>
                  <a:gd name="connsiteX23" fmla="*/ 66008 w 524256"/>
                  <a:gd name="connsiteY23" fmla="*/ 424053 h 501110"/>
                  <a:gd name="connsiteX24" fmla="*/ 69914 w 524256"/>
                  <a:gd name="connsiteY24" fmla="*/ 424053 h 501110"/>
                  <a:gd name="connsiteX25" fmla="*/ 69914 w 524256"/>
                  <a:gd name="connsiteY25" fmla="*/ 417957 h 501110"/>
                  <a:gd name="connsiteX26" fmla="*/ 402908 w 524256"/>
                  <a:gd name="connsiteY26" fmla="*/ 394049 h 501110"/>
                  <a:gd name="connsiteX27" fmla="*/ 402908 w 524256"/>
                  <a:gd name="connsiteY27" fmla="*/ 428625 h 501110"/>
                  <a:gd name="connsiteX28" fmla="*/ 437483 w 524256"/>
                  <a:gd name="connsiteY28" fmla="*/ 428625 h 501110"/>
                  <a:gd name="connsiteX29" fmla="*/ 437483 w 524256"/>
                  <a:gd name="connsiteY29" fmla="*/ 394145 h 501110"/>
                  <a:gd name="connsiteX30" fmla="*/ 437483 w 524256"/>
                  <a:gd name="connsiteY30" fmla="*/ 394049 h 501110"/>
                  <a:gd name="connsiteX31" fmla="*/ 206883 w 524256"/>
                  <a:gd name="connsiteY31" fmla="*/ 365379 h 501110"/>
                  <a:gd name="connsiteX32" fmla="*/ 200787 w 524256"/>
                  <a:gd name="connsiteY32" fmla="*/ 374237 h 501110"/>
                  <a:gd name="connsiteX33" fmla="*/ 200787 w 524256"/>
                  <a:gd name="connsiteY33" fmla="*/ 383286 h 501110"/>
                  <a:gd name="connsiteX34" fmla="*/ 218789 w 524256"/>
                  <a:gd name="connsiteY34" fmla="*/ 383286 h 501110"/>
                  <a:gd name="connsiteX35" fmla="*/ 218789 w 524256"/>
                  <a:gd name="connsiteY35" fmla="*/ 427101 h 501110"/>
                  <a:gd name="connsiteX36" fmla="*/ 243364 w 524256"/>
                  <a:gd name="connsiteY36" fmla="*/ 427101 h 501110"/>
                  <a:gd name="connsiteX37" fmla="*/ 243364 w 524256"/>
                  <a:gd name="connsiteY37" fmla="*/ 383286 h 501110"/>
                  <a:gd name="connsiteX38" fmla="*/ 261461 w 524256"/>
                  <a:gd name="connsiteY38" fmla="*/ 383286 h 501110"/>
                  <a:gd name="connsiteX39" fmla="*/ 261461 w 524256"/>
                  <a:gd name="connsiteY39" fmla="*/ 374237 h 501110"/>
                  <a:gd name="connsiteX40" fmla="*/ 255270 w 524256"/>
                  <a:gd name="connsiteY40" fmla="*/ 365379 h 501110"/>
                  <a:gd name="connsiteX41" fmla="*/ 240506 w 524256"/>
                  <a:gd name="connsiteY41" fmla="*/ 365379 h 501110"/>
                  <a:gd name="connsiteX42" fmla="*/ 240506 w 524256"/>
                  <a:gd name="connsiteY42" fmla="*/ 397859 h 501110"/>
                  <a:gd name="connsiteX43" fmla="*/ 221456 w 524256"/>
                  <a:gd name="connsiteY43" fmla="*/ 397859 h 501110"/>
                  <a:gd name="connsiteX44" fmla="*/ 221456 w 524256"/>
                  <a:gd name="connsiteY44" fmla="*/ 365379 h 501110"/>
                  <a:gd name="connsiteX45" fmla="*/ 403003 w 524256"/>
                  <a:gd name="connsiteY45" fmla="*/ 340519 h 501110"/>
                  <a:gd name="connsiteX46" fmla="*/ 403003 w 524256"/>
                  <a:gd name="connsiteY46" fmla="*/ 375095 h 501110"/>
                  <a:gd name="connsiteX47" fmla="*/ 437579 w 524256"/>
                  <a:gd name="connsiteY47" fmla="*/ 375095 h 501110"/>
                  <a:gd name="connsiteX48" fmla="*/ 437579 w 524256"/>
                  <a:gd name="connsiteY48" fmla="*/ 340519 h 501110"/>
                  <a:gd name="connsiteX49" fmla="*/ 230696 w 524256"/>
                  <a:gd name="connsiteY49" fmla="*/ 320707 h 501110"/>
                  <a:gd name="connsiteX50" fmla="*/ 226886 w 524256"/>
                  <a:gd name="connsiteY50" fmla="*/ 324993 h 501110"/>
                  <a:gd name="connsiteX51" fmla="*/ 231172 w 524256"/>
                  <a:gd name="connsiteY51" fmla="*/ 329279 h 501110"/>
                  <a:gd name="connsiteX52" fmla="*/ 235458 w 524256"/>
                  <a:gd name="connsiteY52" fmla="*/ 324993 h 501110"/>
                  <a:gd name="connsiteX53" fmla="*/ 230696 w 524256"/>
                  <a:gd name="connsiteY53" fmla="*/ 320707 h 501110"/>
                  <a:gd name="connsiteX54" fmla="*/ 403003 w 524256"/>
                  <a:gd name="connsiteY54" fmla="*/ 286988 h 501110"/>
                  <a:gd name="connsiteX55" fmla="*/ 403003 w 524256"/>
                  <a:gd name="connsiteY55" fmla="*/ 321564 h 501110"/>
                  <a:gd name="connsiteX56" fmla="*/ 437579 w 524256"/>
                  <a:gd name="connsiteY56" fmla="*/ 321564 h 501110"/>
                  <a:gd name="connsiteX57" fmla="*/ 437579 w 524256"/>
                  <a:gd name="connsiteY57" fmla="*/ 286988 h 501110"/>
                  <a:gd name="connsiteX58" fmla="*/ 111061 w 524256"/>
                  <a:gd name="connsiteY58" fmla="*/ 252221 h 501110"/>
                  <a:gd name="connsiteX59" fmla="*/ 100203 w 524256"/>
                  <a:gd name="connsiteY59" fmla="*/ 263080 h 501110"/>
                  <a:gd name="connsiteX60" fmla="*/ 111061 w 524256"/>
                  <a:gd name="connsiteY60" fmla="*/ 273938 h 501110"/>
                  <a:gd name="connsiteX61" fmla="*/ 121920 w 524256"/>
                  <a:gd name="connsiteY61" fmla="*/ 263080 h 501110"/>
                  <a:gd name="connsiteX62" fmla="*/ 111061 w 524256"/>
                  <a:gd name="connsiteY62" fmla="*/ 252221 h 501110"/>
                  <a:gd name="connsiteX63" fmla="*/ 403003 w 524256"/>
                  <a:gd name="connsiteY63" fmla="*/ 233363 h 501110"/>
                  <a:gd name="connsiteX64" fmla="*/ 403003 w 524256"/>
                  <a:gd name="connsiteY64" fmla="*/ 267938 h 501110"/>
                  <a:gd name="connsiteX65" fmla="*/ 437579 w 524256"/>
                  <a:gd name="connsiteY65" fmla="*/ 267938 h 501110"/>
                  <a:gd name="connsiteX66" fmla="*/ 437579 w 524256"/>
                  <a:gd name="connsiteY66" fmla="*/ 233363 h 501110"/>
                  <a:gd name="connsiteX67" fmla="*/ 111061 w 524256"/>
                  <a:gd name="connsiteY67" fmla="*/ 233171 h 501110"/>
                  <a:gd name="connsiteX68" fmla="*/ 140970 w 524256"/>
                  <a:gd name="connsiteY68" fmla="*/ 263080 h 501110"/>
                  <a:gd name="connsiteX69" fmla="*/ 111061 w 524256"/>
                  <a:gd name="connsiteY69" fmla="*/ 292988 h 501110"/>
                  <a:gd name="connsiteX70" fmla="*/ 81153 w 524256"/>
                  <a:gd name="connsiteY70" fmla="*/ 263080 h 501110"/>
                  <a:gd name="connsiteX71" fmla="*/ 111061 w 524256"/>
                  <a:gd name="connsiteY71" fmla="*/ 233171 h 501110"/>
                  <a:gd name="connsiteX72" fmla="*/ 402908 w 524256"/>
                  <a:gd name="connsiteY72" fmla="*/ 179737 h 501110"/>
                  <a:gd name="connsiteX73" fmla="*/ 402908 w 524256"/>
                  <a:gd name="connsiteY73" fmla="*/ 214313 h 501110"/>
                  <a:gd name="connsiteX74" fmla="*/ 437483 w 524256"/>
                  <a:gd name="connsiteY74" fmla="*/ 214313 h 501110"/>
                  <a:gd name="connsiteX75" fmla="*/ 437483 w 524256"/>
                  <a:gd name="connsiteY75" fmla="*/ 179737 h 501110"/>
                  <a:gd name="connsiteX76" fmla="*/ 349377 w 524256"/>
                  <a:gd name="connsiteY76" fmla="*/ 179737 h 501110"/>
                  <a:gd name="connsiteX77" fmla="*/ 349377 w 524256"/>
                  <a:gd name="connsiteY77" fmla="*/ 214313 h 501110"/>
                  <a:gd name="connsiteX78" fmla="*/ 383953 w 524256"/>
                  <a:gd name="connsiteY78" fmla="*/ 214313 h 501110"/>
                  <a:gd name="connsiteX79" fmla="*/ 383953 w 524256"/>
                  <a:gd name="connsiteY79" fmla="*/ 179737 h 501110"/>
                  <a:gd name="connsiteX80" fmla="*/ 402908 w 524256"/>
                  <a:gd name="connsiteY80" fmla="*/ 126206 h 501110"/>
                  <a:gd name="connsiteX81" fmla="*/ 402908 w 524256"/>
                  <a:gd name="connsiteY81" fmla="*/ 160782 h 501110"/>
                  <a:gd name="connsiteX82" fmla="*/ 437483 w 524256"/>
                  <a:gd name="connsiteY82" fmla="*/ 160782 h 501110"/>
                  <a:gd name="connsiteX83" fmla="*/ 437483 w 524256"/>
                  <a:gd name="connsiteY83" fmla="*/ 126206 h 501110"/>
                  <a:gd name="connsiteX84" fmla="*/ 456533 w 524256"/>
                  <a:gd name="connsiteY84" fmla="*/ 72676 h 501110"/>
                  <a:gd name="connsiteX85" fmla="*/ 456533 w 524256"/>
                  <a:gd name="connsiteY85" fmla="*/ 107252 h 501110"/>
                  <a:gd name="connsiteX86" fmla="*/ 491109 w 524256"/>
                  <a:gd name="connsiteY86" fmla="*/ 107252 h 501110"/>
                  <a:gd name="connsiteX87" fmla="*/ 491109 w 524256"/>
                  <a:gd name="connsiteY87" fmla="*/ 72676 h 501110"/>
                  <a:gd name="connsiteX88" fmla="*/ 403003 w 524256"/>
                  <a:gd name="connsiteY88" fmla="*/ 72676 h 501110"/>
                  <a:gd name="connsiteX89" fmla="*/ 403003 w 524256"/>
                  <a:gd name="connsiteY89" fmla="*/ 107252 h 501110"/>
                  <a:gd name="connsiteX90" fmla="*/ 437579 w 524256"/>
                  <a:gd name="connsiteY90" fmla="*/ 107252 h 501110"/>
                  <a:gd name="connsiteX91" fmla="*/ 437579 w 524256"/>
                  <a:gd name="connsiteY91" fmla="*/ 72676 h 501110"/>
                  <a:gd name="connsiteX92" fmla="*/ 349377 w 524256"/>
                  <a:gd name="connsiteY92" fmla="*/ 72676 h 501110"/>
                  <a:gd name="connsiteX93" fmla="*/ 349377 w 524256"/>
                  <a:gd name="connsiteY93" fmla="*/ 107156 h 501110"/>
                  <a:gd name="connsiteX94" fmla="*/ 349377 w 524256"/>
                  <a:gd name="connsiteY94" fmla="*/ 107252 h 501110"/>
                  <a:gd name="connsiteX95" fmla="*/ 383953 w 524256"/>
                  <a:gd name="connsiteY95" fmla="*/ 107252 h 501110"/>
                  <a:gd name="connsiteX96" fmla="*/ 383953 w 524256"/>
                  <a:gd name="connsiteY96" fmla="*/ 72676 h 501110"/>
                  <a:gd name="connsiteX97" fmla="*/ 295751 w 524256"/>
                  <a:gd name="connsiteY97" fmla="*/ 72676 h 501110"/>
                  <a:gd name="connsiteX98" fmla="*/ 295751 w 524256"/>
                  <a:gd name="connsiteY98" fmla="*/ 107156 h 501110"/>
                  <a:gd name="connsiteX99" fmla="*/ 330327 w 524256"/>
                  <a:gd name="connsiteY99" fmla="*/ 107156 h 501110"/>
                  <a:gd name="connsiteX100" fmla="*/ 330327 w 524256"/>
                  <a:gd name="connsiteY100" fmla="*/ 72676 h 501110"/>
                  <a:gd name="connsiteX101" fmla="*/ 242221 w 524256"/>
                  <a:gd name="connsiteY101" fmla="*/ 72676 h 501110"/>
                  <a:gd name="connsiteX102" fmla="*/ 242221 w 524256"/>
                  <a:gd name="connsiteY102" fmla="*/ 107156 h 501110"/>
                  <a:gd name="connsiteX103" fmla="*/ 276797 w 524256"/>
                  <a:gd name="connsiteY103" fmla="*/ 107156 h 501110"/>
                  <a:gd name="connsiteX104" fmla="*/ 276797 w 524256"/>
                  <a:gd name="connsiteY104" fmla="*/ 72676 h 501110"/>
                  <a:gd name="connsiteX105" fmla="*/ 188595 w 524256"/>
                  <a:gd name="connsiteY105" fmla="*/ 72676 h 501110"/>
                  <a:gd name="connsiteX106" fmla="*/ 188595 w 524256"/>
                  <a:gd name="connsiteY106" fmla="*/ 107156 h 501110"/>
                  <a:gd name="connsiteX107" fmla="*/ 223171 w 524256"/>
                  <a:gd name="connsiteY107" fmla="*/ 107156 h 501110"/>
                  <a:gd name="connsiteX108" fmla="*/ 223171 w 524256"/>
                  <a:gd name="connsiteY108" fmla="*/ 72676 h 501110"/>
                  <a:gd name="connsiteX109" fmla="*/ 403003 w 524256"/>
                  <a:gd name="connsiteY109" fmla="*/ 19050 h 501110"/>
                  <a:gd name="connsiteX110" fmla="*/ 403003 w 524256"/>
                  <a:gd name="connsiteY110" fmla="*/ 53626 h 501110"/>
                  <a:gd name="connsiteX111" fmla="*/ 437579 w 524256"/>
                  <a:gd name="connsiteY111" fmla="*/ 53626 h 501110"/>
                  <a:gd name="connsiteX112" fmla="*/ 437579 w 524256"/>
                  <a:gd name="connsiteY112" fmla="*/ 19050 h 501110"/>
                  <a:gd name="connsiteX113" fmla="*/ 383858 w 524256"/>
                  <a:gd name="connsiteY113" fmla="*/ 0 h 501110"/>
                  <a:gd name="connsiteX114" fmla="*/ 456533 w 524256"/>
                  <a:gd name="connsiteY114" fmla="*/ 0 h 501110"/>
                  <a:gd name="connsiteX115" fmla="*/ 456533 w 524256"/>
                  <a:gd name="connsiteY115" fmla="*/ 53626 h 501110"/>
                  <a:gd name="connsiteX116" fmla="*/ 510159 w 524256"/>
                  <a:gd name="connsiteY116" fmla="*/ 53626 h 501110"/>
                  <a:gd name="connsiteX117" fmla="*/ 510159 w 524256"/>
                  <a:gd name="connsiteY117" fmla="*/ 126111 h 501110"/>
                  <a:gd name="connsiteX118" fmla="*/ 456533 w 524256"/>
                  <a:gd name="connsiteY118" fmla="*/ 126111 h 501110"/>
                  <a:gd name="connsiteX119" fmla="*/ 456533 w 524256"/>
                  <a:gd name="connsiteY119" fmla="*/ 160687 h 501110"/>
                  <a:gd name="connsiteX120" fmla="*/ 456533 w 524256"/>
                  <a:gd name="connsiteY120" fmla="*/ 179737 h 501110"/>
                  <a:gd name="connsiteX121" fmla="*/ 456533 w 524256"/>
                  <a:gd name="connsiteY121" fmla="*/ 214313 h 501110"/>
                  <a:gd name="connsiteX122" fmla="*/ 456533 w 524256"/>
                  <a:gd name="connsiteY122" fmla="*/ 233363 h 501110"/>
                  <a:gd name="connsiteX123" fmla="*/ 456533 w 524256"/>
                  <a:gd name="connsiteY123" fmla="*/ 267843 h 501110"/>
                  <a:gd name="connsiteX124" fmla="*/ 456533 w 524256"/>
                  <a:gd name="connsiteY124" fmla="*/ 286893 h 501110"/>
                  <a:gd name="connsiteX125" fmla="*/ 456533 w 524256"/>
                  <a:gd name="connsiteY125" fmla="*/ 321469 h 501110"/>
                  <a:gd name="connsiteX126" fmla="*/ 456533 w 524256"/>
                  <a:gd name="connsiteY126" fmla="*/ 340519 h 501110"/>
                  <a:gd name="connsiteX127" fmla="*/ 456533 w 524256"/>
                  <a:gd name="connsiteY127" fmla="*/ 375095 h 501110"/>
                  <a:gd name="connsiteX128" fmla="*/ 456533 w 524256"/>
                  <a:gd name="connsiteY128" fmla="*/ 394145 h 501110"/>
                  <a:gd name="connsiteX129" fmla="*/ 456533 w 524256"/>
                  <a:gd name="connsiteY129" fmla="*/ 434150 h 501110"/>
                  <a:gd name="connsiteX130" fmla="*/ 524256 w 524256"/>
                  <a:gd name="connsiteY130" fmla="*/ 501110 h 501110"/>
                  <a:gd name="connsiteX131" fmla="*/ 339852 w 524256"/>
                  <a:gd name="connsiteY131" fmla="*/ 501110 h 501110"/>
                  <a:gd name="connsiteX132" fmla="*/ 316801 w 524256"/>
                  <a:gd name="connsiteY132" fmla="*/ 501110 h 501110"/>
                  <a:gd name="connsiteX133" fmla="*/ 157353 w 524256"/>
                  <a:gd name="connsiteY133" fmla="*/ 501110 h 501110"/>
                  <a:gd name="connsiteX134" fmla="*/ 9525 w 524256"/>
                  <a:gd name="connsiteY134" fmla="*/ 501110 h 501110"/>
                  <a:gd name="connsiteX135" fmla="*/ 0 w 524256"/>
                  <a:gd name="connsiteY135" fmla="*/ 501110 h 501110"/>
                  <a:gd name="connsiteX136" fmla="*/ 0 w 524256"/>
                  <a:gd name="connsiteY136" fmla="*/ 459105 h 501110"/>
                  <a:gd name="connsiteX137" fmla="*/ 0 w 524256"/>
                  <a:gd name="connsiteY137" fmla="*/ 449580 h 501110"/>
                  <a:gd name="connsiteX138" fmla="*/ 0 w 524256"/>
                  <a:gd name="connsiteY138" fmla="*/ 424053 h 501110"/>
                  <a:gd name="connsiteX139" fmla="*/ 23908 w 524256"/>
                  <a:gd name="connsiteY139" fmla="*/ 424053 h 501110"/>
                  <a:gd name="connsiteX140" fmla="*/ 23908 w 524256"/>
                  <a:gd name="connsiteY140" fmla="*/ 398907 h 501110"/>
                  <a:gd name="connsiteX141" fmla="*/ 88964 w 524256"/>
                  <a:gd name="connsiteY141" fmla="*/ 398907 h 501110"/>
                  <a:gd name="connsiteX142" fmla="*/ 88964 w 524256"/>
                  <a:gd name="connsiteY142" fmla="*/ 424053 h 501110"/>
                  <a:gd name="connsiteX143" fmla="*/ 112776 w 524256"/>
                  <a:gd name="connsiteY143" fmla="*/ 424053 h 501110"/>
                  <a:gd name="connsiteX144" fmla="*/ 112776 w 524256"/>
                  <a:gd name="connsiteY144" fmla="*/ 449580 h 501110"/>
                  <a:gd name="connsiteX145" fmla="*/ 157258 w 524256"/>
                  <a:gd name="connsiteY145" fmla="*/ 449580 h 501110"/>
                  <a:gd name="connsiteX146" fmla="*/ 157258 w 524256"/>
                  <a:gd name="connsiteY146" fmla="*/ 482251 h 501110"/>
                  <a:gd name="connsiteX147" fmla="*/ 199835 w 524256"/>
                  <a:gd name="connsiteY147" fmla="*/ 482251 h 501110"/>
                  <a:gd name="connsiteX148" fmla="*/ 199835 w 524256"/>
                  <a:gd name="connsiteY148" fmla="*/ 446246 h 501110"/>
                  <a:gd name="connsiteX149" fmla="*/ 199835 w 524256"/>
                  <a:gd name="connsiteY149" fmla="*/ 427196 h 501110"/>
                  <a:gd name="connsiteX150" fmla="*/ 199835 w 524256"/>
                  <a:gd name="connsiteY150" fmla="*/ 416909 h 501110"/>
                  <a:gd name="connsiteX151" fmla="*/ 181737 w 524256"/>
                  <a:gd name="connsiteY151" fmla="*/ 416909 h 501110"/>
                  <a:gd name="connsiteX152" fmla="*/ 181737 w 524256"/>
                  <a:gd name="connsiteY152" fmla="*/ 374333 h 501110"/>
                  <a:gd name="connsiteX153" fmla="*/ 206883 w 524256"/>
                  <a:gd name="connsiteY153" fmla="*/ 346424 h 501110"/>
                  <a:gd name="connsiteX154" fmla="*/ 221742 w 524256"/>
                  <a:gd name="connsiteY154" fmla="*/ 346424 h 501110"/>
                  <a:gd name="connsiteX155" fmla="*/ 207836 w 524256"/>
                  <a:gd name="connsiteY155" fmla="*/ 325088 h 501110"/>
                  <a:gd name="connsiteX156" fmla="*/ 231172 w 524256"/>
                  <a:gd name="connsiteY156" fmla="*/ 301752 h 501110"/>
                  <a:gd name="connsiteX157" fmla="*/ 254508 w 524256"/>
                  <a:gd name="connsiteY157" fmla="*/ 325088 h 501110"/>
                  <a:gd name="connsiteX158" fmla="*/ 240602 w 524256"/>
                  <a:gd name="connsiteY158" fmla="*/ 346424 h 501110"/>
                  <a:gd name="connsiteX159" fmla="*/ 255365 w 524256"/>
                  <a:gd name="connsiteY159" fmla="*/ 346424 h 501110"/>
                  <a:gd name="connsiteX160" fmla="*/ 280607 w 524256"/>
                  <a:gd name="connsiteY160" fmla="*/ 374333 h 501110"/>
                  <a:gd name="connsiteX161" fmla="*/ 280607 w 524256"/>
                  <a:gd name="connsiteY161" fmla="*/ 416909 h 501110"/>
                  <a:gd name="connsiteX162" fmla="*/ 262509 w 524256"/>
                  <a:gd name="connsiteY162" fmla="*/ 416909 h 501110"/>
                  <a:gd name="connsiteX163" fmla="*/ 262509 w 524256"/>
                  <a:gd name="connsiteY163" fmla="*/ 427196 h 501110"/>
                  <a:gd name="connsiteX164" fmla="*/ 262509 w 524256"/>
                  <a:gd name="connsiteY164" fmla="*/ 446246 h 501110"/>
                  <a:gd name="connsiteX165" fmla="*/ 262509 w 524256"/>
                  <a:gd name="connsiteY165" fmla="*/ 482251 h 501110"/>
                  <a:gd name="connsiteX166" fmla="*/ 335851 w 524256"/>
                  <a:gd name="connsiteY166" fmla="*/ 482251 h 501110"/>
                  <a:gd name="connsiteX167" fmla="*/ 383858 w 524256"/>
                  <a:gd name="connsiteY167" fmla="*/ 434340 h 501110"/>
                  <a:gd name="connsiteX168" fmla="*/ 383858 w 524256"/>
                  <a:gd name="connsiteY168" fmla="*/ 394240 h 501110"/>
                  <a:gd name="connsiteX169" fmla="*/ 383858 w 524256"/>
                  <a:gd name="connsiteY169" fmla="*/ 375190 h 501110"/>
                  <a:gd name="connsiteX170" fmla="*/ 383858 w 524256"/>
                  <a:gd name="connsiteY170" fmla="*/ 340614 h 501110"/>
                  <a:gd name="connsiteX171" fmla="*/ 383858 w 524256"/>
                  <a:gd name="connsiteY171" fmla="*/ 321564 h 501110"/>
                  <a:gd name="connsiteX172" fmla="*/ 383858 w 524256"/>
                  <a:gd name="connsiteY172" fmla="*/ 286988 h 501110"/>
                  <a:gd name="connsiteX173" fmla="*/ 383858 w 524256"/>
                  <a:gd name="connsiteY173" fmla="*/ 267938 h 501110"/>
                  <a:gd name="connsiteX174" fmla="*/ 383858 w 524256"/>
                  <a:gd name="connsiteY174" fmla="*/ 233363 h 501110"/>
                  <a:gd name="connsiteX175" fmla="*/ 330232 w 524256"/>
                  <a:gd name="connsiteY175" fmla="*/ 233363 h 501110"/>
                  <a:gd name="connsiteX176" fmla="*/ 330232 w 524256"/>
                  <a:gd name="connsiteY176" fmla="*/ 179737 h 501110"/>
                  <a:gd name="connsiteX177" fmla="*/ 240506 w 524256"/>
                  <a:gd name="connsiteY177" fmla="*/ 179737 h 501110"/>
                  <a:gd name="connsiteX178" fmla="*/ 240506 w 524256"/>
                  <a:gd name="connsiteY178" fmla="*/ 201263 h 501110"/>
                  <a:gd name="connsiteX179" fmla="*/ 308229 w 524256"/>
                  <a:gd name="connsiteY179" fmla="*/ 275082 h 501110"/>
                  <a:gd name="connsiteX180" fmla="*/ 308229 w 524256"/>
                  <a:gd name="connsiteY180" fmla="*/ 328422 h 501110"/>
                  <a:gd name="connsiteX181" fmla="*/ 289179 w 524256"/>
                  <a:gd name="connsiteY181" fmla="*/ 328422 h 501110"/>
                  <a:gd name="connsiteX182" fmla="*/ 289179 w 524256"/>
                  <a:gd name="connsiteY182" fmla="*/ 282512 h 501110"/>
                  <a:gd name="connsiteX183" fmla="*/ 231077 w 524256"/>
                  <a:gd name="connsiteY183" fmla="*/ 219075 h 501110"/>
                  <a:gd name="connsiteX184" fmla="*/ 173260 w 524256"/>
                  <a:gd name="connsiteY184" fmla="*/ 282607 h 501110"/>
                  <a:gd name="connsiteX185" fmla="*/ 173260 w 524256"/>
                  <a:gd name="connsiteY185" fmla="*/ 328517 h 501110"/>
                  <a:gd name="connsiteX186" fmla="*/ 154210 w 524256"/>
                  <a:gd name="connsiteY186" fmla="*/ 328517 h 501110"/>
                  <a:gd name="connsiteX187" fmla="*/ 154210 w 524256"/>
                  <a:gd name="connsiteY187" fmla="*/ 275177 h 501110"/>
                  <a:gd name="connsiteX188" fmla="*/ 168593 w 524256"/>
                  <a:gd name="connsiteY188" fmla="*/ 259461 h 501110"/>
                  <a:gd name="connsiteX189" fmla="*/ 111633 w 524256"/>
                  <a:gd name="connsiteY189" fmla="*/ 203549 h 501110"/>
                  <a:gd name="connsiteX190" fmla="*/ 19050 w 524256"/>
                  <a:gd name="connsiteY190" fmla="*/ 295656 h 501110"/>
                  <a:gd name="connsiteX191" fmla="*/ 19050 w 524256"/>
                  <a:gd name="connsiteY191" fmla="*/ 368713 h 501110"/>
                  <a:gd name="connsiteX192" fmla="*/ 0 w 524256"/>
                  <a:gd name="connsiteY192" fmla="*/ 368713 h 501110"/>
                  <a:gd name="connsiteX193" fmla="*/ 0 w 524256"/>
                  <a:gd name="connsiteY193" fmla="*/ 287750 h 501110"/>
                  <a:gd name="connsiteX194" fmla="*/ 111538 w 524256"/>
                  <a:gd name="connsiteY194" fmla="*/ 176879 h 501110"/>
                  <a:gd name="connsiteX195" fmla="*/ 181451 w 524256"/>
                  <a:gd name="connsiteY195" fmla="*/ 245459 h 501110"/>
                  <a:gd name="connsiteX196" fmla="*/ 221552 w 524256"/>
                  <a:gd name="connsiteY196" fmla="*/ 201454 h 501110"/>
                  <a:gd name="connsiteX197" fmla="*/ 221552 w 524256"/>
                  <a:gd name="connsiteY197" fmla="*/ 160877 h 501110"/>
                  <a:gd name="connsiteX198" fmla="*/ 330232 w 524256"/>
                  <a:gd name="connsiteY198" fmla="*/ 160877 h 501110"/>
                  <a:gd name="connsiteX199" fmla="*/ 383858 w 524256"/>
                  <a:gd name="connsiteY199" fmla="*/ 160877 h 501110"/>
                  <a:gd name="connsiteX200" fmla="*/ 383858 w 524256"/>
                  <a:gd name="connsiteY200" fmla="*/ 126302 h 501110"/>
                  <a:gd name="connsiteX201" fmla="*/ 349282 w 524256"/>
                  <a:gd name="connsiteY201" fmla="*/ 126302 h 501110"/>
                  <a:gd name="connsiteX202" fmla="*/ 330232 w 524256"/>
                  <a:gd name="connsiteY202" fmla="*/ 126302 h 501110"/>
                  <a:gd name="connsiteX203" fmla="*/ 295656 w 524256"/>
                  <a:gd name="connsiteY203" fmla="*/ 126302 h 501110"/>
                  <a:gd name="connsiteX204" fmla="*/ 276606 w 524256"/>
                  <a:gd name="connsiteY204" fmla="*/ 126302 h 501110"/>
                  <a:gd name="connsiteX205" fmla="*/ 242030 w 524256"/>
                  <a:gd name="connsiteY205" fmla="*/ 126302 h 501110"/>
                  <a:gd name="connsiteX206" fmla="*/ 222980 w 524256"/>
                  <a:gd name="connsiteY206" fmla="*/ 126302 h 501110"/>
                  <a:gd name="connsiteX207" fmla="*/ 169355 w 524256"/>
                  <a:gd name="connsiteY207" fmla="*/ 126302 h 501110"/>
                  <a:gd name="connsiteX208" fmla="*/ 169355 w 524256"/>
                  <a:gd name="connsiteY208" fmla="*/ 53626 h 501110"/>
                  <a:gd name="connsiteX209" fmla="*/ 222980 w 524256"/>
                  <a:gd name="connsiteY209" fmla="*/ 53626 h 501110"/>
                  <a:gd name="connsiteX210" fmla="*/ 242030 w 524256"/>
                  <a:gd name="connsiteY210" fmla="*/ 53626 h 501110"/>
                  <a:gd name="connsiteX211" fmla="*/ 276606 w 524256"/>
                  <a:gd name="connsiteY211" fmla="*/ 53626 h 501110"/>
                  <a:gd name="connsiteX212" fmla="*/ 295656 w 524256"/>
                  <a:gd name="connsiteY212" fmla="*/ 53626 h 501110"/>
                  <a:gd name="connsiteX213" fmla="*/ 330232 w 524256"/>
                  <a:gd name="connsiteY213" fmla="*/ 53626 h 501110"/>
                  <a:gd name="connsiteX214" fmla="*/ 349282 w 524256"/>
                  <a:gd name="connsiteY214" fmla="*/ 53626 h 501110"/>
                  <a:gd name="connsiteX215" fmla="*/ 383858 w 524256"/>
                  <a:gd name="connsiteY215" fmla="*/ 53626 h 50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524256" h="501110">
                    <a:moveTo>
                      <a:pt x="19050" y="468630"/>
                    </a:moveTo>
                    <a:lnTo>
                      <a:pt x="19050" y="482060"/>
                    </a:lnTo>
                    <a:lnTo>
                      <a:pt x="138208" y="482060"/>
                    </a:lnTo>
                    <a:lnTo>
                      <a:pt x="138208" y="468630"/>
                    </a:lnTo>
                    <a:close/>
                    <a:moveTo>
                      <a:pt x="397383" y="447675"/>
                    </a:moveTo>
                    <a:lnTo>
                      <a:pt x="362903" y="482156"/>
                    </a:lnTo>
                    <a:lnTo>
                      <a:pt x="477965" y="482156"/>
                    </a:lnTo>
                    <a:lnTo>
                      <a:pt x="443198" y="447675"/>
                    </a:lnTo>
                    <a:close/>
                    <a:moveTo>
                      <a:pt x="218980" y="446151"/>
                    </a:moveTo>
                    <a:lnTo>
                      <a:pt x="218980" y="482156"/>
                    </a:lnTo>
                    <a:lnTo>
                      <a:pt x="243554" y="482156"/>
                    </a:lnTo>
                    <a:lnTo>
                      <a:pt x="243554" y="446151"/>
                    </a:lnTo>
                    <a:close/>
                    <a:moveTo>
                      <a:pt x="66008" y="443103"/>
                    </a:moveTo>
                    <a:lnTo>
                      <a:pt x="66008" y="449580"/>
                    </a:lnTo>
                    <a:lnTo>
                      <a:pt x="93821" y="449580"/>
                    </a:lnTo>
                    <a:lnTo>
                      <a:pt x="93821" y="443103"/>
                    </a:lnTo>
                    <a:close/>
                    <a:moveTo>
                      <a:pt x="19050" y="443103"/>
                    </a:moveTo>
                    <a:lnTo>
                      <a:pt x="19050" y="449580"/>
                    </a:lnTo>
                    <a:lnTo>
                      <a:pt x="46863" y="449580"/>
                    </a:lnTo>
                    <a:lnTo>
                      <a:pt x="46863" y="443103"/>
                    </a:lnTo>
                    <a:close/>
                    <a:moveTo>
                      <a:pt x="42958" y="417957"/>
                    </a:moveTo>
                    <a:lnTo>
                      <a:pt x="42958" y="424053"/>
                    </a:lnTo>
                    <a:lnTo>
                      <a:pt x="46958" y="424053"/>
                    </a:lnTo>
                    <a:lnTo>
                      <a:pt x="66008" y="424053"/>
                    </a:lnTo>
                    <a:lnTo>
                      <a:pt x="69914" y="424053"/>
                    </a:lnTo>
                    <a:lnTo>
                      <a:pt x="69914" y="417957"/>
                    </a:lnTo>
                    <a:close/>
                    <a:moveTo>
                      <a:pt x="402908" y="394049"/>
                    </a:moveTo>
                    <a:lnTo>
                      <a:pt x="402908" y="428625"/>
                    </a:lnTo>
                    <a:lnTo>
                      <a:pt x="437483" y="428625"/>
                    </a:lnTo>
                    <a:lnTo>
                      <a:pt x="437483" y="394145"/>
                    </a:lnTo>
                    <a:lnTo>
                      <a:pt x="437483" y="394049"/>
                    </a:lnTo>
                    <a:close/>
                    <a:moveTo>
                      <a:pt x="206883" y="365379"/>
                    </a:moveTo>
                    <a:cubicBezTo>
                      <a:pt x="201835" y="365379"/>
                      <a:pt x="200787" y="370142"/>
                      <a:pt x="200787" y="374237"/>
                    </a:cubicBezTo>
                    <a:lnTo>
                      <a:pt x="200787" y="383286"/>
                    </a:lnTo>
                    <a:lnTo>
                      <a:pt x="218789" y="383286"/>
                    </a:lnTo>
                    <a:lnTo>
                      <a:pt x="218789" y="427101"/>
                    </a:lnTo>
                    <a:lnTo>
                      <a:pt x="243364" y="427101"/>
                    </a:lnTo>
                    <a:lnTo>
                      <a:pt x="243364" y="383286"/>
                    </a:lnTo>
                    <a:lnTo>
                      <a:pt x="261461" y="383286"/>
                    </a:lnTo>
                    <a:lnTo>
                      <a:pt x="261461" y="374237"/>
                    </a:lnTo>
                    <a:cubicBezTo>
                      <a:pt x="261461" y="370237"/>
                      <a:pt x="260414" y="365379"/>
                      <a:pt x="255270" y="365379"/>
                    </a:cubicBezTo>
                    <a:lnTo>
                      <a:pt x="240506" y="365379"/>
                    </a:lnTo>
                    <a:lnTo>
                      <a:pt x="240506" y="397859"/>
                    </a:lnTo>
                    <a:lnTo>
                      <a:pt x="221456" y="397859"/>
                    </a:lnTo>
                    <a:lnTo>
                      <a:pt x="221456" y="365379"/>
                    </a:lnTo>
                    <a:close/>
                    <a:moveTo>
                      <a:pt x="403003" y="340519"/>
                    </a:moveTo>
                    <a:lnTo>
                      <a:pt x="403003" y="375095"/>
                    </a:lnTo>
                    <a:lnTo>
                      <a:pt x="437579" y="375095"/>
                    </a:lnTo>
                    <a:lnTo>
                      <a:pt x="437579" y="340519"/>
                    </a:lnTo>
                    <a:close/>
                    <a:moveTo>
                      <a:pt x="230696" y="320707"/>
                    </a:moveTo>
                    <a:cubicBezTo>
                      <a:pt x="228791" y="320707"/>
                      <a:pt x="226981" y="322517"/>
                      <a:pt x="226886" y="324993"/>
                    </a:cubicBezTo>
                    <a:cubicBezTo>
                      <a:pt x="226886" y="327470"/>
                      <a:pt x="228791" y="329279"/>
                      <a:pt x="231172" y="329279"/>
                    </a:cubicBezTo>
                    <a:cubicBezTo>
                      <a:pt x="233648" y="329279"/>
                      <a:pt x="235458" y="327374"/>
                      <a:pt x="235458" y="324993"/>
                    </a:cubicBezTo>
                    <a:cubicBezTo>
                      <a:pt x="235458" y="322802"/>
                      <a:pt x="233363" y="320802"/>
                      <a:pt x="230696" y="320707"/>
                    </a:cubicBezTo>
                    <a:close/>
                    <a:moveTo>
                      <a:pt x="403003" y="286988"/>
                    </a:moveTo>
                    <a:lnTo>
                      <a:pt x="403003" y="321564"/>
                    </a:lnTo>
                    <a:lnTo>
                      <a:pt x="437579" y="321564"/>
                    </a:lnTo>
                    <a:lnTo>
                      <a:pt x="437579" y="286988"/>
                    </a:lnTo>
                    <a:close/>
                    <a:moveTo>
                      <a:pt x="111061" y="252221"/>
                    </a:moveTo>
                    <a:cubicBezTo>
                      <a:pt x="104870" y="252221"/>
                      <a:pt x="100203" y="256888"/>
                      <a:pt x="100203" y="263080"/>
                    </a:cubicBezTo>
                    <a:cubicBezTo>
                      <a:pt x="100203" y="269271"/>
                      <a:pt x="104870" y="273938"/>
                      <a:pt x="111061" y="273938"/>
                    </a:cubicBezTo>
                    <a:cubicBezTo>
                      <a:pt x="117253" y="273938"/>
                      <a:pt x="121920" y="269271"/>
                      <a:pt x="121920" y="263080"/>
                    </a:cubicBezTo>
                    <a:cubicBezTo>
                      <a:pt x="121920" y="256888"/>
                      <a:pt x="117253" y="252221"/>
                      <a:pt x="111061" y="252221"/>
                    </a:cubicBezTo>
                    <a:close/>
                    <a:moveTo>
                      <a:pt x="403003" y="233363"/>
                    </a:moveTo>
                    <a:lnTo>
                      <a:pt x="403003" y="267938"/>
                    </a:lnTo>
                    <a:lnTo>
                      <a:pt x="437579" y="267938"/>
                    </a:lnTo>
                    <a:lnTo>
                      <a:pt x="437579" y="233363"/>
                    </a:lnTo>
                    <a:close/>
                    <a:moveTo>
                      <a:pt x="111061" y="233171"/>
                    </a:moveTo>
                    <a:cubicBezTo>
                      <a:pt x="127825" y="233171"/>
                      <a:pt x="140970" y="246316"/>
                      <a:pt x="140970" y="263080"/>
                    </a:cubicBezTo>
                    <a:cubicBezTo>
                      <a:pt x="140970" y="279843"/>
                      <a:pt x="127825" y="292988"/>
                      <a:pt x="111061" y="292988"/>
                    </a:cubicBezTo>
                    <a:cubicBezTo>
                      <a:pt x="94297" y="292988"/>
                      <a:pt x="81153" y="279843"/>
                      <a:pt x="81153" y="263080"/>
                    </a:cubicBezTo>
                    <a:cubicBezTo>
                      <a:pt x="81153" y="246316"/>
                      <a:pt x="94297" y="233171"/>
                      <a:pt x="111061" y="233171"/>
                    </a:cubicBezTo>
                    <a:close/>
                    <a:moveTo>
                      <a:pt x="402908" y="179737"/>
                    </a:moveTo>
                    <a:lnTo>
                      <a:pt x="402908" y="214313"/>
                    </a:lnTo>
                    <a:lnTo>
                      <a:pt x="437483" y="214313"/>
                    </a:lnTo>
                    <a:lnTo>
                      <a:pt x="437483" y="179737"/>
                    </a:lnTo>
                    <a:close/>
                    <a:moveTo>
                      <a:pt x="349377" y="179737"/>
                    </a:moveTo>
                    <a:lnTo>
                      <a:pt x="349377" y="214313"/>
                    </a:lnTo>
                    <a:lnTo>
                      <a:pt x="383953" y="214313"/>
                    </a:lnTo>
                    <a:lnTo>
                      <a:pt x="383953" y="179737"/>
                    </a:lnTo>
                    <a:close/>
                    <a:moveTo>
                      <a:pt x="402908" y="126206"/>
                    </a:moveTo>
                    <a:lnTo>
                      <a:pt x="402908" y="160782"/>
                    </a:lnTo>
                    <a:lnTo>
                      <a:pt x="437483" y="160782"/>
                    </a:lnTo>
                    <a:lnTo>
                      <a:pt x="437483" y="126206"/>
                    </a:lnTo>
                    <a:close/>
                    <a:moveTo>
                      <a:pt x="456533" y="72676"/>
                    </a:moveTo>
                    <a:lnTo>
                      <a:pt x="456533" y="107252"/>
                    </a:lnTo>
                    <a:lnTo>
                      <a:pt x="491109" y="107252"/>
                    </a:lnTo>
                    <a:lnTo>
                      <a:pt x="491109" y="72676"/>
                    </a:lnTo>
                    <a:close/>
                    <a:moveTo>
                      <a:pt x="403003" y="72676"/>
                    </a:moveTo>
                    <a:lnTo>
                      <a:pt x="403003" y="107252"/>
                    </a:lnTo>
                    <a:lnTo>
                      <a:pt x="437579" y="107252"/>
                    </a:lnTo>
                    <a:lnTo>
                      <a:pt x="437579" y="72676"/>
                    </a:lnTo>
                    <a:close/>
                    <a:moveTo>
                      <a:pt x="349377" y="72676"/>
                    </a:moveTo>
                    <a:lnTo>
                      <a:pt x="349377" y="107156"/>
                    </a:lnTo>
                    <a:lnTo>
                      <a:pt x="349377" y="107252"/>
                    </a:lnTo>
                    <a:lnTo>
                      <a:pt x="383953" y="107252"/>
                    </a:lnTo>
                    <a:lnTo>
                      <a:pt x="383953" y="72676"/>
                    </a:lnTo>
                    <a:close/>
                    <a:moveTo>
                      <a:pt x="295751" y="72676"/>
                    </a:moveTo>
                    <a:lnTo>
                      <a:pt x="295751" y="107156"/>
                    </a:lnTo>
                    <a:lnTo>
                      <a:pt x="330327" y="107156"/>
                    </a:lnTo>
                    <a:lnTo>
                      <a:pt x="330327" y="72676"/>
                    </a:lnTo>
                    <a:close/>
                    <a:moveTo>
                      <a:pt x="242221" y="72676"/>
                    </a:moveTo>
                    <a:lnTo>
                      <a:pt x="242221" y="107156"/>
                    </a:lnTo>
                    <a:lnTo>
                      <a:pt x="276797" y="107156"/>
                    </a:lnTo>
                    <a:lnTo>
                      <a:pt x="276797" y="72676"/>
                    </a:lnTo>
                    <a:close/>
                    <a:moveTo>
                      <a:pt x="188595" y="72676"/>
                    </a:moveTo>
                    <a:lnTo>
                      <a:pt x="188595" y="107156"/>
                    </a:lnTo>
                    <a:lnTo>
                      <a:pt x="223171" y="107156"/>
                    </a:lnTo>
                    <a:lnTo>
                      <a:pt x="223171" y="72676"/>
                    </a:lnTo>
                    <a:close/>
                    <a:moveTo>
                      <a:pt x="403003" y="19050"/>
                    </a:moveTo>
                    <a:lnTo>
                      <a:pt x="403003" y="53626"/>
                    </a:lnTo>
                    <a:lnTo>
                      <a:pt x="437579" y="53626"/>
                    </a:lnTo>
                    <a:lnTo>
                      <a:pt x="437579" y="19050"/>
                    </a:lnTo>
                    <a:close/>
                    <a:moveTo>
                      <a:pt x="383858" y="0"/>
                    </a:moveTo>
                    <a:lnTo>
                      <a:pt x="456533" y="0"/>
                    </a:lnTo>
                    <a:lnTo>
                      <a:pt x="456533" y="53626"/>
                    </a:lnTo>
                    <a:lnTo>
                      <a:pt x="510159" y="53626"/>
                    </a:lnTo>
                    <a:lnTo>
                      <a:pt x="510159" y="126111"/>
                    </a:lnTo>
                    <a:lnTo>
                      <a:pt x="456533" y="126111"/>
                    </a:lnTo>
                    <a:lnTo>
                      <a:pt x="456533" y="160687"/>
                    </a:lnTo>
                    <a:lnTo>
                      <a:pt x="456533" y="179737"/>
                    </a:lnTo>
                    <a:lnTo>
                      <a:pt x="456533" y="214313"/>
                    </a:lnTo>
                    <a:lnTo>
                      <a:pt x="456533" y="233363"/>
                    </a:lnTo>
                    <a:lnTo>
                      <a:pt x="456533" y="267843"/>
                    </a:lnTo>
                    <a:lnTo>
                      <a:pt x="456533" y="286893"/>
                    </a:lnTo>
                    <a:lnTo>
                      <a:pt x="456533" y="321469"/>
                    </a:lnTo>
                    <a:lnTo>
                      <a:pt x="456533" y="340519"/>
                    </a:lnTo>
                    <a:lnTo>
                      <a:pt x="456533" y="375095"/>
                    </a:lnTo>
                    <a:lnTo>
                      <a:pt x="456533" y="394145"/>
                    </a:lnTo>
                    <a:lnTo>
                      <a:pt x="456533" y="434150"/>
                    </a:lnTo>
                    <a:lnTo>
                      <a:pt x="524256" y="501110"/>
                    </a:lnTo>
                    <a:lnTo>
                      <a:pt x="339852" y="501110"/>
                    </a:lnTo>
                    <a:lnTo>
                      <a:pt x="316801" y="501110"/>
                    </a:lnTo>
                    <a:lnTo>
                      <a:pt x="157353" y="501110"/>
                    </a:lnTo>
                    <a:lnTo>
                      <a:pt x="9525" y="501110"/>
                    </a:lnTo>
                    <a:lnTo>
                      <a:pt x="0" y="501110"/>
                    </a:lnTo>
                    <a:lnTo>
                      <a:pt x="0" y="459105"/>
                    </a:lnTo>
                    <a:lnTo>
                      <a:pt x="0" y="449580"/>
                    </a:lnTo>
                    <a:lnTo>
                      <a:pt x="0" y="424053"/>
                    </a:lnTo>
                    <a:lnTo>
                      <a:pt x="23908" y="424053"/>
                    </a:lnTo>
                    <a:lnTo>
                      <a:pt x="23908" y="398907"/>
                    </a:lnTo>
                    <a:lnTo>
                      <a:pt x="88964" y="398907"/>
                    </a:lnTo>
                    <a:lnTo>
                      <a:pt x="88964" y="424053"/>
                    </a:lnTo>
                    <a:lnTo>
                      <a:pt x="112776" y="424053"/>
                    </a:lnTo>
                    <a:lnTo>
                      <a:pt x="112776" y="449580"/>
                    </a:lnTo>
                    <a:lnTo>
                      <a:pt x="157258" y="449580"/>
                    </a:lnTo>
                    <a:lnTo>
                      <a:pt x="157258" y="482251"/>
                    </a:lnTo>
                    <a:lnTo>
                      <a:pt x="199835" y="482251"/>
                    </a:lnTo>
                    <a:lnTo>
                      <a:pt x="199835" y="446246"/>
                    </a:lnTo>
                    <a:lnTo>
                      <a:pt x="199835" y="427196"/>
                    </a:lnTo>
                    <a:lnTo>
                      <a:pt x="199835" y="416909"/>
                    </a:lnTo>
                    <a:lnTo>
                      <a:pt x="181737" y="416909"/>
                    </a:lnTo>
                    <a:lnTo>
                      <a:pt x="181737" y="374333"/>
                    </a:lnTo>
                    <a:cubicBezTo>
                      <a:pt x="181737" y="357950"/>
                      <a:pt x="192024" y="346424"/>
                      <a:pt x="206883" y="346424"/>
                    </a:cubicBezTo>
                    <a:lnTo>
                      <a:pt x="221742" y="346424"/>
                    </a:lnTo>
                    <a:cubicBezTo>
                      <a:pt x="213455" y="342900"/>
                      <a:pt x="207836" y="334804"/>
                      <a:pt x="207836" y="325088"/>
                    </a:cubicBezTo>
                    <a:cubicBezTo>
                      <a:pt x="207836" y="311944"/>
                      <a:pt x="218123" y="301752"/>
                      <a:pt x="231172" y="301752"/>
                    </a:cubicBezTo>
                    <a:cubicBezTo>
                      <a:pt x="244507" y="302419"/>
                      <a:pt x="254508" y="312706"/>
                      <a:pt x="254508" y="325088"/>
                    </a:cubicBezTo>
                    <a:cubicBezTo>
                      <a:pt x="254508" y="334804"/>
                      <a:pt x="248888" y="342900"/>
                      <a:pt x="240602" y="346424"/>
                    </a:cubicBezTo>
                    <a:lnTo>
                      <a:pt x="255365" y="346424"/>
                    </a:lnTo>
                    <a:cubicBezTo>
                      <a:pt x="270224" y="346424"/>
                      <a:pt x="280607" y="357854"/>
                      <a:pt x="280607" y="374333"/>
                    </a:cubicBezTo>
                    <a:lnTo>
                      <a:pt x="280607" y="416909"/>
                    </a:lnTo>
                    <a:lnTo>
                      <a:pt x="262509" y="416909"/>
                    </a:lnTo>
                    <a:lnTo>
                      <a:pt x="262509" y="427196"/>
                    </a:lnTo>
                    <a:lnTo>
                      <a:pt x="262509" y="446246"/>
                    </a:lnTo>
                    <a:lnTo>
                      <a:pt x="262509" y="482251"/>
                    </a:lnTo>
                    <a:lnTo>
                      <a:pt x="335851" y="482251"/>
                    </a:lnTo>
                    <a:lnTo>
                      <a:pt x="383858" y="434340"/>
                    </a:lnTo>
                    <a:lnTo>
                      <a:pt x="383858" y="394240"/>
                    </a:lnTo>
                    <a:lnTo>
                      <a:pt x="383858" y="375190"/>
                    </a:lnTo>
                    <a:lnTo>
                      <a:pt x="383858" y="340614"/>
                    </a:lnTo>
                    <a:lnTo>
                      <a:pt x="383858" y="321564"/>
                    </a:lnTo>
                    <a:lnTo>
                      <a:pt x="383858" y="286988"/>
                    </a:lnTo>
                    <a:lnTo>
                      <a:pt x="383858" y="267938"/>
                    </a:lnTo>
                    <a:lnTo>
                      <a:pt x="383858" y="233363"/>
                    </a:lnTo>
                    <a:lnTo>
                      <a:pt x="330232" y="233363"/>
                    </a:lnTo>
                    <a:lnTo>
                      <a:pt x="330232" y="179737"/>
                    </a:lnTo>
                    <a:lnTo>
                      <a:pt x="240506" y="179737"/>
                    </a:lnTo>
                    <a:lnTo>
                      <a:pt x="240506" y="201263"/>
                    </a:lnTo>
                    <a:lnTo>
                      <a:pt x="308229" y="275082"/>
                    </a:lnTo>
                    <a:lnTo>
                      <a:pt x="308229" y="328422"/>
                    </a:lnTo>
                    <a:lnTo>
                      <a:pt x="289179" y="328422"/>
                    </a:lnTo>
                    <a:lnTo>
                      <a:pt x="289179" y="282512"/>
                    </a:lnTo>
                    <a:lnTo>
                      <a:pt x="231077" y="219075"/>
                    </a:lnTo>
                    <a:lnTo>
                      <a:pt x="173260" y="282607"/>
                    </a:lnTo>
                    <a:lnTo>
                      <a:pt x="173260" y="328517"/>
                    </a:lnTo>
                    <a:lnTo>
                      <a:pt x="154210" y="328517"/>
                    </a:lnTo>
                    <a:lnTo>
                      <a:pt x="154210" y="275177"/>
                    </a:lnTo>
                    <a:lnTo>
                      <a:pt x="168593" y="259461"/>
                    </a:lnTo>
                    <a:lnTo>
                      <a:pt x="111633" y="203549"/>
                    </a:lnTo>
                    <a:lnTo>
                      <a:pt x="19050" y="295656"/>
                    </a:lnTo>
                    <a:lnTo>
                      <a:pt x="19050" y="368713"/>
                    </a:lnTo>
                    <a:lnTo>
                      <a:pt x="0" y="368713"/>
                    </a:lnTo>
                    <a:lnTo>
                      <a:pt x="0" y="287750"/>
                    </a:lnTo>
                    <a:lnTo>
                      <a:pt x="111538" y="176879"/>
                    </a:lnTo>
                    <a:lnTo>
                      <a:pt x="181451" y="245459"/>
                    </a:lnTo>
                    <a:lnTo>
                      <a:pt x="221552" y="201454"/>
                    </a:lnTo>
                    <a:lnTo>
                      <a:pt x="221552" y="160877"/>
                    </a:lnTo>
                    <a:lnTo>
                      <a:pt x="330232" y="160877"/>
                    </a:lnTo>
                    <a:lnTo>
                      <a:pt x="383858" y="160877"/>
                    </a:lnTo>
                    <a:lnTo>
                      <a:pt x="383858" y="126302"/>
                    </a:lnTo>
                    <a:lnTo>
                      <a:pt x="349282" y="126302"/>
                    </a:lnTo>
                    <a:lnTo>
                      <a:pt x="330232" y="126302"/>
                    </a:lnTo>
                    <a:lnTo>
                      <a:pt x="295656" y="126302"/>
                    </a:lnTo>
                    <a:lnTo>
                      <a:pt x="276606" y="126302"/>
                    </a:lnTo>
                    <a:lnTo>
                      <a:pt x="242030" y="126302"/>
                    </a:lnTo>
                    <a:lnTo>
                      <a:pt x="222980" y="126302"/>
                    </a:lnTo>
                    <a:lnTo>
                      <a:pt x="169355" y="126302"/>
                    </a:lnTo>
                    <a:lnTo>
                      <a:pt x="169355" y="53626"/>
                    </a:lnTo>
                    <a:lnTo>
                      <a:pt x="222980" y="53626"/>
                    </a:lnTo>
                    <a:lnTo>
                      <a:pt x="242030" y="53626"/>
                    </a:lnTo>
                    <a:lnTo>
                      <a:pt x="276606" y="53626"/>
                    </a:lnTo>
                    <a:lnTo>
                      <a:pt x="295656" y="53626"/>
                    </a:lnTo>
                    <a:lnTo>
                      <a:pt x="330232" y="53626"/>
                    </a:lnTo>
                    <a:lnTo>
                      <a:pt x="349282" y="53626"/>
                    </a:lnTo>
                    <a:lnTo>
                      <a:pt x="383858" y="53626"/>
                    </a:lnTo>
                    <a:close/>
                  </a:path>
                </a:pathLst>
              </a:custGeom>
              <a:solidFill>
                <a:schemeClr val="accent6"/>
              </a:solidFill>
              <a:ln w="9525" cap="flat">
                <a:noFill/>
                <a:prstDash val="solid"/>
                <a:miter/>
              </a:ln>
            </p:spPr>
            <p:txBody>
              <a:bodyPr lIns="0" tIns="0" rIns="0" bIns="0" rtlCol="0" anchor="ctr"/>
              <a:lstStyle/>
              <a:p>
                <a:endParaRPr lang="de-DE" dirty="0"/>
              </a:p>
            </p:txBody>
          </p:sp>
        </p:grpSp>
      </p:grpSp>
      <p:pic>
        <p:nvPicPr>
          <p:cNvPr id="3" name="Grafik 2" descr="Ein Bild, das Text enthält.&#10;&#10;Automatisch generierte Beschreibung">
            <a:extLst>
              <a:ext uri="{FF2B5EF4-FFF2-40B4-BE49-F238E27FC236}">
                <a16:creationId xmlns:a16="http://schemas.microsoft.com/office/drawing/2014/main" id="{69C5CC64-AF27-E559-F927-A88CA8DDFCFE}"/>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4623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334F9E05-E34F-4ADE-A331-A74CAF382A38}"/>
              </a:ext>
            </a:extLst>
          </p:cNvPr>
          <p:cNvSpPr>
            <a:spLocks noGrp="1"/>
          </p:cNvSpPr>
          <p:nvPr>
            <p:ph sz="half" idx="1"/>
          </p:nvPr>
        </p:nvSpPr>
        <p:spPr bwMode="gray"/>
        <p:txBody>
          <a:bodyPr vert="horz" lIns="0" tIns="1980000" rIns="360000" bIns="0" rtlCol="0">
            <a:noAutofit/>
          </a:bodyPr>
          <a:lstStyle/>
          <a:p>
            <a:pPr marL="0" indent="0">
              <a:buNone/>
            </a:pPr>
            <a:r>
              <a:rPr lang="de-DE" sz="1600" dirty="0"/>
              <a:t>In der Pharmabranche nutzen Generika die Wirkstoffe bereits bestehender und eingetragener Medikamente, um diese für ein anderes Unternehmen rentabel </a:t>
            </a:r>
            <a:br>
              <a:rPr lang="de-DE" sz="1600" dirty="0"/>
            </a:br>
            <a:r>
              <a:rPr lang="de-DE" sz="1600" dirty="0"/>
              <a:t>zu machen.</a:t>
            </a:r>
          </a:p>
        </p:txBody>
      </p:sp>
      <p:sp>
        <p:nvSpPr>
          <p:cNvPr id="4" name="Inhaltsplatzhalter 3">
            <a:extLst>
              <a:ext uri="{FF2B5EF4-FFF2-40B4-BE49-F238E27FC236}">
                <a16:creationId xmlns:a16="http://schemas.microsoft.com/office/drawing/2014/main" id="{916C0CDE-5A53-482E-AC78-7578E9D5073B}"/>
              </a:ext>
            </a:extLst>
          </p:cNvPr>
          <p:cNvSpPr>
            <a:spLocks noGrp="1"/>
          </p:cNvSpPr>
          <p:nvPr>
            <p:ph sz="half" idx="14"/>
          </p:nvPr>
        </p:nvSpPr>
        <p:spPr bwMode="gray"/>
        <p:txBody>
          <a:bodyPr vert="horz" lIns="0" tIns="1980000" rIns="360000" bIns="0" rtlCol="0">
            <a:noAutofit/>
          </a:bodyPr>
          <a:lstStyle/>
          <a:p>
            <a:pPr marL="0" indent="0">
              <a:buNone/>
            </a:pPr>
            <a:r>
              <a:rPr lang="de-DE" sz="1600" dirty="0"/>
              <a:t>Der Schweizer Discounter hat es geschafft, durch die Analyse der teuren Nespresso-Kaffeekapseln eigene Kapseln herzustellen, die in die Nespresso-Kaffeemaschinen passen. Sie werden zu günstigen Preisen angeboten.</a:t>
            </a:r>
          </a:p>
        </p:txBody>
      </p:sp>
      <p:pic>
        <p:nvPicPr>
          <p:cNvPr id="20" name="Bildplatzhalter 7">
            <a:extLst>
              <a:ext uri="{FF2B5EF4-FFF2-40B4-BE49-F238E27FC236}">
                <a16:creationId xmlns:a16="http://schemas.microsoft.com/office/drawing/2014/main" id="{DA667DA9-7E1C-BEFF-5176-A8CE937DFDC0}"/>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Reverse Engineering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von den Methoden erfolgreicher Wettbewerber lernen und diese im legalen Rahmen nachahmen?</a:t>
            </a:r>
          </a:p>
          <a:p>
            <a:pPr>
              <a:lnSpc>
                <a:spcPct val="90000"/>
              </a:lnSpc>
              <a:spcAft>
                <a:spcPts val="1000"/>
              </a:spcAft>
            </a:pPr>
            <a:r>
              <a:rPr lang="de-DE" sz="1600" dirty="0">
                <a:solidFill>
                  <a:schemeClr val="bg1"/>
                </a:solidFill>
              </a:rPr>
              <a:t>Wie schaffen wir es, das Gelernte erfolgreich auf unsere Konzepte zu übertragen?</a:t>
            </a:r>
          </a:p>
          <a:p>
            <a:pPr>
              <a:lnSpc>
                <a:spcPct val="90000"/>
              </a:lnSpc>
              <a:spcAft>
                <a:spcPts val="1000"/>
              </a:spcAft>
            </a:pPr>
            <a:r>
              <a:rPr lang="de-DE" sz="1600" dirty="0">
                <a:solidFill>
                  <a:schemeClr val="bg1"/>
                </a:solidFill>
              </a:rPr>
              <a:t>Mit welchen rechtlichen Hürden und Grauzonen müssen wir rechnen und </a:t>
            </a:r>
            <a:br>
              <a:rPr lang="de-DE" sz="1600" dirty="0">
                <a:solidFill>
                  <a:schemeClr val="bg1"/>
                </a:solidFill>
              </a:rPr>
            </a:br>
            <a:r>
              <a:rPr lang="de-DE" sz="1600" dirty="0">
                <a:solidFill>
                  <a:schemeClr val="bg1"/>
                </a:solidFill>
              </a:rPr>
              <a:t>wie gehen wir damit am besten um?</a:t>
            </a: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6898BFE6-55A1-45FA-8B32-4DB5A976969C}"/>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Generika</a:t>
            </a:r>
          </a:p>
        </p:txBody>
      </p:sp>
      <p:cxnSp>
        <p:nvCxnSpPr>
          <p:cNvPr id="13" name="Gerader Verbinder 12">
            <a:extLst>
              <a:ext uri="{FF2B5EF4-FFF2-40B4-BE49-F238E27FC236}">
                <a16:creationId xmlns:a16="http://schemas.microsoft.com/office/drawing/2014/main" id="{0C84FE2D-8D73-49ED-8A44-A4CC35C2A4B9}"/>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B7F94EA1-C401-4243-AEDC-3F8981960629}"/>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Denner</a:t>
            </a:r>
          </a:p>
        </p:txBody>
      </p:sp>
      <p:cxnSp>
        <p:nvCxnSpPr>
          <p:cNvPr id="19" name="Gerader Verbinder 18">
            <a:extLst>
              <a:ext uri="{FF2B5EF4-FFF2-40B4-BE49-F238E27FC236}">
                <a16:creationId xmlns:a16="http://schemas.microsoft.com/office/drawing/2014/main" id="{F193E115-5C48-4FC8-AFCF-7F73675388AA}"/>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7" name="Freihandform: Form 16">
            <a:extLst>
              <a:ext uri="{FF2B5EF4-FFF2-40B4-BE49-F238E27FC236}">
                <a16:creationId xmlns:a16="http://schemas.microsoft.com/office/drawing/2014/main" id="{46167178-9722-46F7-B8FB-C6F4907C6A42}"/>
              </a:ext>
            </a:extLst>
          </p:cNvPr>
          <p:cNvSpPr>
            <a:spLocks noChangeAspect="1"/>
          </p:cNvSpPr>
          <p:nvPr/>
        </p:nvSpPr>
        <p:spPr bwMode="gray">
          <a:xfrm>
            <a:off x="540070" y="1872000"/>
            <a:ext cx="540000" cy="540000"/>
          </a:xfrm>
          <a:custGeom>
            <a:avLst/>
            <a:gdLst>
              <a:gd name="connsiteX0" fmla="*/ 1066800 w 4571999"/>
              <a:gd name="connsiteY0" fmla="*/ 3809998 h 4571998"/>
              <a:gd name="connsiteX1" fmla="*/ 1066800 w 4571999"/>
              <a:gd name="connsiteY1" fmla="*/ 4419598 h 4571998"/>
              <a:gd name="connsiteX2" fmla="*/ 1524000 w 4571999"/>
              <a:gd name="connsiteY2" fmla="*/ 4419598 h 4571998"/>
              <a:gd name="connsiteX3" fmla="*/ 1828800 w 4571999"/>
              <a:gd name="connsiteY3" fmla="*/ 4114798 h 4571998"/>
              <a:gd name="connsiteX4" fmla="*/ 1524000 w 4571999"/>
              <a:gd name="connsiteY4" fmla="*/ 3809998 h 4571998"/>
              <a:gd name="connsiteX5" fmla="*/ 457200 w 4571999"/>
              <a:gd name="connsiteY5" fmla="*/ 3809998 h 4571998"/>
              <a:gd name="connsiteX6" fmla="*/ 152400 w 4571999"/>
              <a:gd name="connsiteY6" fmla="*/ 4114798 h 4571998"/>
              <a:gd name="connsiteX7" fmla="*/ 457200 w 4571999"/>
              <a:gd name="connsiteY7" fmla="*/ 4419598 h 4571998"/>
              <a:gd name="connsiteX8" fmla="*/ 914400 w 4571999"/>
              <a:gd name="connsiteY8" fmla="*/ 4419598 h 4571998"/>
              <a:gd name="connsiteX9" fmla="*/ 914400 w 4571999"/>
              <a:gd name="connsiteY9" fmla="*/ 3809998 h 4571998"/>
              <a:gd name="connsiteX10" fmla="*/ 2743200 w 4571999"/>
              <a:gd name="connsiteY10" fmla="*/ 3581398 h 4571998"/>
              <a:gd name="connsiteX11" fmla="*/ 2743200 w 4571999"/>
              <a:gd name="connsiteY11" fmla="*/ 3962398 h 4571998"/>
              <a:gd name="connsiteX12" fmla="*/ 4267199 w 4571999"/>
              <a:gd name="connsiteY12" fmla="*/ 3962398 h 4571998"/>
              <a:gd name="connsiteX13" fmla="*/ 4267199 w 4571999"/>
              <a:gd name="connsiteY13" fmla="*/ 4114798 h 4571998"/>
              <a:gd name="connsiteX14" fmla="*/ 2754049 w 4571999"/>
              <a:gd name="connsiteY14" fmla="*/ 4114798 h 4571998"/>
              <a:gd name="connsiteX15" fmla="*/ 2963827 w 4571999"/>
              <a:gd name="connsiteY15" fmla="*/ 4267198 h 4571998"/>
              <a:gd name="connsiteX16" fmla="*/ 4198973 w 4571999"/>
              <a:gd name="connsiteY16" fmla="*/ 4267198 h 4571998"/>
              <a:gd name="connsiteX17" fmla="*/ 4419599 w 4571999"/>
              <a:gd name="connsiteY17" fmla="*/ 4046571 h 4571998"/>
              <a:gd name="connsiteX18" fmla="*/ 4419599 w 4571999"/>
              <a:gd name="connsiteY18" fmla="*/ 3581398 h 4571998"/>
              <a:gd name="connsiteX19" fmla="*/ 1631766 w 4571999"/>
              <a:gd name="connsiteY19" fmla="*/ 3034930 h 4571998"/>
              <a:gd name="connsiteX20" fmla="*/ 1308478 w 4571999"/>
              <a:gd name="connsiteY20" fmla="*/ 3358208 h 4571998"/>
              <a:gd name="connsiteX21" fmla="*/ 1230906 w 4571999"/>
              <a:gd name="connsiteY21" fmla="*/ 3657598 h 4571998"/>
              <a:gd name="connsiteX22" fmla="*/ 1524953 w 4571999"/>
              <a:gd name="connsiteY22" fmla="*/ 3657598 h 4571998"/>
              <a:gd name="connsiteX23" fmla="*/ 1656293 w 4571999"/>
              <a:gd name="connsiteY23" fmla="*/ 3680306 h 4571998"/>
              <a:gd name="connsiteX24" fmla="*/ 1666037 w 4571999"/>
              <a:gd name="connsiteY24" fmla="*/ 3683592 h 4571998"/>
              <a:gd name="connsiteX25" fmla="*/ 1682772 w 4571999"/>
              <a:gd name="connsiteY25" fmla="*/ 3689231 h 4571998"/>
              <a:gd name="connsiteX26" fmla="*/ 1780337 w 4571999"/>
              <a:gd name="connsiteY26" fmla="*/ 3736570 h 4571998"/>
              <a:gd name="connsiteX27" fmla="*/ 1793405 w 4571999"/>
              <a:gd name="connsiteY27" fmla="*/ 3735389 h 4571998"/>
              <a:gd name="connsiteX28" fmla="*/ 2062810 w 4571999"/>
              <a:gd name="connsiteY28" fmla="*/ 3465984 h 4571998"/>
              <a:gd name="connsiteX29" fmla="*/ 2743200 w 4571999"/>
              <a:gd name="connsiteY29" fmla="*/ 2514598 h 4571998"/>
              <a:gd name="connsiteX30" fmla="*/ 2743200 w 4571999"/>
              <a:gd name="connsiteY30" fmla="*/ 3428998 h 4571998"/>
              <a:gd name="connsiteX31" fmla="*/ 4419599 w 4571999"/>
              <a:gd name="connsiteY31" fmla="*/ 3428998 h 4571998"/>
              <a:gd name="connsiteX32" fmla="*/ 4419599 w 4571999"/>
              <a:gd name="connsiteY32" fmla="*/ 2514598 h 4571998"/>
              <a:gd name="connsiteX33" fmla="*/ 2277803 w 4571999"/>
              <a:gd name="connsiteY33" fmla="*/ 2513298 h 4571998"/>
              <a:gd name="connsiteX34" fmla="*/ 2062820 w 4571999"/>
              <a:gd name="connsiteY34" fmla="*/ 2603876 h 4571998"/>
              <a:gd name="connsiteX35" fmla="*/ 1739532 w 4571999"/>
              <a:gd name="connsiteY35" fmla="*/ 2927164 h 4571998"/>
              <a:gd name="connsiteX36" fmla="*/ 2170576 w 4571999"/>
              <a:gd name="connsiteY36" fmla="*/ 3358218 h 4571998"/>
              <a:gd name="connsiteX37" fmla="*/ 2493864 w 4571999"/>
              <a:gd name="connsiteY37" fmla="*/ 3034920 h 4571998"/>
              <a:gd name="connsiteX38" fmla="*/ 2496483 w 4571999"/>
              <a:gd name="connsiteY38" fmla="*/ 3032301 h 4571998"/>
              <a:gd name="connsiteX39" fmla="*/ 2493864 w 4571999"/>
              <a:gd name="connsiteY39" fmla="*/ 2601256 h 4571998"/>
              <a:gd name="connsiteX40" fmla="*/ 2277803 w 4571999"/>
              <a:gd name="connsiteY40" fmla="*/ 2513298 h 4571998"/>
              <a:gd name="connsiteX41" fmla="*/ 2963827 w 4571999"/>
              <a:gd name="connsiteY41" fmla="*/ 1981198 h 4571998"/>
              <a:gd name="connsiteX42" fmla="*/ 2743200 w 4571999"/>
              <a:gd name="connsiteY42" fmla="*/ 2201826 h 4571998"/>
              <a:gd name="connsiteX43" fmla="*/ 2743200 w 4571999"/>
              <a:gd name="connsiteY43" fmla="*/ 2362198 h 4571998"/>
              <a:gd name="connsiteX44" fmla="*/ 4419599 w 4571999"/>
              <a:gd name="connsiteY44" fmla="*/ 2362198 h 4571998"/>
              <a:gd name="connsiteX45" fmla="*/ 4419599 w 4571999"/>
              <a:gd name="connsiteY45" fmla="*/ 2201826 h 4571998"/>
              <a:gd name="connsiteX46" fmla="*/ 4198973 w 4571999"/>
              <a:gd name="connsiteY46" fmla="*/ 1981198 h 4571998"/>
              <a:gd name="connsiteX47" fmla="*/ 3200399 w 4571999"/>
              <a:gd name="connsiteY47" fmla="*/ 1523998 h 4571998"/>
              <a:gd name="connsiteX48" fmla="*/ 3200399 w 4571999"/>
              <a:gd name="connsiteY48" fmla="*/ 1828798 h 4571998"/>
              <a:gd name="connsiteX49" fmla="*/ 3962399 w 4571999"/>
              <a:gd name="connsiteY49" fmla="*/ 1828798 h 4571998"/>
              <a:gd name="connsiteX50" fmla="*/ 3962399 w 4571999"/>
              <a:gd name="connsiteY50" fmla="*/ 1523998 h 4571998"/>
              <a:gd name="connsiteX51" fmla="*/ 3657599 w 4571999"/>
              <a:gd name="connsiteY51" fmla="*/ 1066798 h 4571998"/>
              <a:gd name="connsiteX52" fmla="*/ 3657599 w 4571999"/>
              <a:gd name="connsiteY52" fmla="*/ 1371598 h 4571998"/>
              <a:gd name="connsiteX53" fmla="*/ 3809999 w 4571999"/>
              <a:gd name="connsiteY53" fmla="*/ 1371598 h 4571998"/>
              <a:gd name="connsiteX54" fmla="*/ 3809999 w 4571999"/>
              <a:gd name="connsiteY54" fmla="*/ 1219198 h 4571998"/>
              <a:gd name="connsiteX55" fmla="*/ 3962399 w 4571999"/>
              <a:gd name="connsiteY55" fmla="*/ 1219198 h 4571998"/>
              <a:gd name="connsiteX56" fmla="*/ 3962399 w 4571999"/>
              <a:gd name="connsiteY56" fmla="*/ 1371598 h 4571998"/>
              <a:gd name="connsiteX57" fmla="*/ 4114799 w 4571999"/>
              <a:gd name="connsiteY57" fmla="*/ 1371598 h 4571998"/>
              <a:gd name="connsiteX58" fmla="*/ 4114799 w 4571999"/>
              <a:gd name="connsiteY58" fmla="*/ 1066798 h 4571998"/>
              <a:gd name="connsiteX59" fmla="*/ 3352799 w 4571999"/>
              <a:gd name="connsiteY59" fmla="*/ 1066798 h 4571998"/>
              <a:gd name="connsiteX60" fmla="*/ 3352799 w 4571999"/>
              <a:gd name="connsiteY60" fmla="*/ 1371598 h 4571998"/>
              <a:gd name="connsiteX61" fmla="*/ 3505199 w 4571999"/>
              <a:gd name="connsiteY61" fmla="*/ 1371598 h 4571998"/>
              <a:gd name="connsiteX62" fmla="*/ 3505199 w 4571999"/>
              <a:gd name="connsiteY62" fmla="*/ 1066798 h 4571998"/>
              <a:gd name="connsiteX63" fmla="*/ 3047999 w 4571999"/>
              <a:gd name="connsiteY63" fmla="*/ 1066798 h 4571998"/>
              <a:gd name="connsiteX64" fmla="*/ 3047999 w 4571999"/>
              <a:gd name="connsiteY64" fmla="*/ 1371598 h 4571998"/>
              <a:gd name="connsiteX65" fmla="*/ 3200399 w 4571999"/>
              <a:gd name="connsiteY65" fmla="*/ 1371598 h 4571998"/>
              <a:gd name="connsiteX66" fmla="*/ 3200399 w 4571999"/>
              <a:gd name="connsiteY66" fmla="*/ 1066798 h 4571998"/>
              <a:gd name="connsiteX67" fmla="*/ 2971799 w 4571999"/>
              <a:gd name="connsiteY67" fmla="*/ 914398 h 4571998"/>
              <a:gd name="connsiteX68" fmla="*/ 4190999 w 4571999"/>
              <a:gd name="connsiteY68" fmla="*/ 914398 h 4571998"/>
              <a:gd name="connsiteX69" fmla="*/ 4267199 w 4571999"/>
              <a:gd name="connsiteY69" fmla="*/ 990598 h 4571998"/>
              <a:gd name="connsiteX70" fmla="*/ 4267199 w 4571999"/>
              <a:gd name="connsiteY70" fmla="*/ 1447798 h 4571998"/>
              <a:gd name="connsiteX71" fmla="*/ 4190999 w 4571999"/>
              <a:gd name="connsiteY71" fmla="*/ 1523998 h 4571998"/>
              <a:gd name="connsiteX72" fmla="*/ 4114799 w 4571999"/>
              <a:gd name="connsiteY72" fmla="*/ 1523998 h 4571998"/>
              <a:gd name="connsiteX73" fmla="*/ 4114799 w 4571999"/>
              <a:gd name="connsiteY73" fmla="*/ 1828798 h 4571998"/>
              <a:gd name="connsiteX74" fmla="*/ 4198973 w 4571999"/>
              <a:gd name="connsiteY74" fmla="*/ 1828798 h 4571998"/>
              <a:gd name="connsiteX75" fmla="*/ 4571999 w 4571999"/>
              <a:gd name="connsiteY75" fmla="*/ 2201826 h 4571998"/>
              <a:gd name="connsiteX76" fmla="*/ 4571999 w 4571999"/>
              <a:gd name="connsiteY76" fmla="*/ 4046571 h 4571998"/>
              <a:gd name="connsiteX77" fmla="*/ 4198973 w 4571999"/>
              <a:gd name="connsiteY77" fmla="*/ 4419598 h 4571998"/>
              <a:gd name="connsiteX78" fmla="*/ 2963827 w 4571999"/>
              <a:gd name="connsiteY78" fmla="*/ 4419598 h 4571998"/>
              <a:gd name="connsiteX79" fmla="*/ 2590800 w 4571999"/>
              <a:gd name="connsiteY79" fmla="*/ 4046533 h 4571998"/>
              <a:gd name="connsiteX80" fmla="*/ 2590800 w 4571999"/>
              <a:gd name="connsiteY80" fmla="*/ 3153488 h 4571998"/>
              <a:gd name="connsiteX81" fmla="*/ 1895475 w 4571999"/>
              <a:gd name="connsiteY81" fmla="*/ 3848813 h 4571998"/>
              <a:gd name="connsiteX82" fmla="*/ 1981162 w 4571999"/>
              <a:gd name="connsiteY82" fmla="*/ 4115503 h 4571998"/>
              <a:gd name="connsiteX83" fmla="*/ 1524000 w 4571999"/>
              <a:gd name="connsiteY83" fmla="*/ 4571998 h 4571998"/>
              <a:gd name="connsiteX84" fmla="*/ 457200 w 4571999"/>
              <a:gd name="connsiteY84" fmla="*/ 4571998 h 4571998"/>
              <a:gd name="connsiteX85" fmla="*/ 0 w 4571999"/>
              <a:gd name="connsiteY85" fmla="*/ 4114798 h 4571998"/>
              <a:gd name="connsiteX86" fmla="*/ 457200 w 4571999"/>
              <a:gd name="connsiteY86" fmla="*/ 3657598 h 4571998"/>
              <a:gd name="connsiteX87" fmla="*/ 1074677 w 4571999"/>
              <a:gd name="connsiteY87" fmla="*/ 3657598 h 4571998"/>
              <a:gd name="connsiteX88" fmla="*/ 1200674 w 4571999"/>
              <a:gd name="connsiteY88" fmla="*/ 3250490 h 4571998"/>
              <a:gd name="connsiteX89" fmla="*/ 1955054 w 4571999"/>
              <a:gd name="connsiteY89" fmla="*/ 2496110 h 4571998"/>
              <a:gd name="connsiteX90" fmla="*/ 2590800 w 4571999"/>
              <a:gd name="connsiteY90" fmla="*/ 2485785 h 4571998"/>
              <a:gd name="connsiteX91" fmla="*/ 2590800 w 4571999"/>
              <a:gd name="connsiteY91" fmla="*/ 2201826 h 4571998"/>
              <a:gd name="connsiteX92" fmla="*/ 2963827 w 4571999"/>
              <a:gd name="connsiteY92" fmla="*/ 1828798 h 4571998"/>
              <a:gd name="connsiteX93" fmla="*/ 3047999 w 4571999"/>
              <a:gd name="connsiteY93" fmla="*/ 1828798 h 4571998"/>
              <a:gd name="connsiteX94" fmla="*/ 3047999 w 4571999"/>
              <a:gd name="connsiteY94" fmla="*/ 1523998 h 4571998"/>
              <a:gd name="connsiteX95" fmla="*/ 2971799 w 4571999"/>
              <a:gd name="connsiteY95" fmla="*/ 1523998 h 4571998"/>
              <a:gd name="connsiteX96" fmla="*/ 2895599 w 4571999"/>
              <a:gd name="connsiteY96" fmla="*/ 1447798 h 4571998"/>
              <a:gd name="connsiteX97" fmla="*/ 2895599 w 4571999"/>
              <a:gd name="connsiteY97" fmla="*/ 990598 h 4571998"/>
              <a:gd name="connsiteX98" fmla="*/ 2971799 w 4571999"/>
              <a:gd name="connsiteY98" fmla="*/ 914398 h 4571998"/>
              <a:gd name="connsiteX99" fmla="*/ 1143000 w 4571999"/>
              <a:gd name="connsiteY99" fmla="*/ 609598 h 4571998"/>
              <a:gd name="connsiteX100" fmla="*/ 1143000 w 4571999"/>
              <a:gd name="connsiteY100" fmla="*/ 838198 h 4571998"/>
              <a:gd name="connsiteX101" fmla="*/ 1066800 w 4571999"/>
              <a:gd name="connsiteY101" fmla="*/ 914398 h 4571998"/>
              <a:gd name="connsiteX102" fmla="*/ 838200 w 4571999"/>
              <a:gd name="connsiteY102" fmla="*/ 914398 h 4571998"/>
              <a:gd name="connsiteX103" fmla="*/ 838200 w 4571999"/>
              <a:gd name="connsiteY103" fmla="*/ 1066798 h 4571998"/>
              <a:gd name="connsiteX104" fmla="*/ 1066800 w 4571999"/>
              <a:gd name="connsiteY104" fmla="*/ 1066798 h 4571998"/>
              <a:gd name="connsiteX105" fmla="*/ 1143000 w 4571999"/>
              <a:gd name="connsiteY105" fmla="*/ 1142998 h 4571998"/>
              <a:gd name="connsiteX106" fmla="*/ 1143000 w 4571999"/>
              <a:gd name="connsiteY106" fmla="*/ 1371598 h 4571998"/>
              <a:gd name="connsiteX107" fmla="*/ 1295400 w 4571999"/>
              <a:gd name="connsiteY107" fmla="*/ 1371598 h 4571998"/>
              <a:gd name="connsiteX108" fmla="*/ 1295400 w 4571999"/>
              <a:gd name="connsiteY108" fmla="*/ 1142998 h 4571998"/>
              <a:gd name="connsiteX109" fmla="*/ 1371600 w 4571999"/>
              <a:gd name="connsiteY109" fmla="*/ 1066798 h 4571998"/>
              <a:gd name="connsiteX110" fmla="*/ 1600200 w 4571999"/>
              <a:gd name="connsiteY110" fmla="*/ 1066798 h 4571998"/>
              <a:gd name="connsiteX111" fmla="*/ 1600200 w 4571999"/>
              <a:gd name="connsiteY111" fmla="*/ 914398 h 4571998"/>
              <a:gd name="connsiteX112" fmla="*/ 1371600 w 4571999"/>
              <a:gd name="connsiteY112" fmla="*/ 914398 h 4571998"/>
              <a:gd name="connsiteX113" fmla="*/ 1295400 w 4571999"/>
              <a:gd name="connsiteY113" fmla="*/ 838198 h 4571998"/>
              <a:gd name="connsiteX114" fmla="*/ 1295400 w 4571999"/>
              <a:gd name="connsiteY114" fmla="*/ 609598 h 4571998"/>
              <a:gd name="connsiteX115" fmla="*/ 1066800 w 4571999"/>
              <a:gd name="connsiteY115" fmla="*/ 457198 h 4571998"/>
              <a:gd name="connsiteX116" fmla="*/ 1371600 w 4571999"/>
              <a:gd name="connsiteY116" fmla="*/ 457198 h 4571998"/>
              <a:gd name="connsiteX117" fmla="*/ 1447800 w 4571999"/>
              <a:gd name="connsiteY117" fmla="*/ 533398 h 4571998"/>
              <a:gd name="connsiteX118" fmla="*/ 1447800 w 4571999"/>
              <a:gd name="connsiteY118" fmla="*/ 761998 h 4571998"/>
              <a:gd name="connsiteX119" fmla="*/ 1676400 w 4571999"/>
              <a:gd name="connsiteY119" fmla="*/ 761998 h 4571998"/>
              <a:gd name="connsiteX120" fmla="*/ 1752600 w 4571999"/>
              <a:gd name="connsiteY120" fmla="*/ 838198 h 4571998"/>
              <a:gd name="connsiteX121" fmla="*/ 1752600 w 4571999"/>
              <a:gd name="connsiteY121" fmla="*/ 1142998 h 4571998"/>
              <a:gd name="connsiteX122" fmla="*/ 1676400 w 4571999"/>
              <a:gd name="connsiteY122" fmla="*/ 1219198 h 4571998"/>
              <a:gd name="connsiteX123" fmla="*/ 1447800 w 4571999"/>
              <a:gd name="connsiteY123" fmla="*/ 1219198 h 4571998"/>
              <a:gd name="connsiteX124" fmla="*/ 1447800 w 4571999"/>
              <a:gd name="connsiteY124" fmla="*/ 1447798 h 4571998"/>
              <a:gd name="connsiteX125" fmla="*/ 1371600 w 4571999"/>
              <a:gd name="connsiteY125" fmla="*/ 1523998 h 4571998"/>
              <a:gd name="connsiteX126" fmla="*/ 1066800 w 4571999"/>
              <a:gd name="connsiteY126" fmla="*/ 1523998 h 4571998"/>
              <a:gd name="connsiteX127" fmla="*/ 990600 w 4571999"/>
              <a:gd name="connsiteY127" fmla="*/ 1447798 h 4571998"/>
              <a:gd name="connsiteX128" fmla="*/ 990600 w 4571999"/>
              <a:gd name="connsiteY128" fmla="*/ 1219198 h 4571998"/>
              <a:gd name="connsiteX129" fmla="*/ 762000 w 4571999"/>
              <a:gd name="connsiteY129" fmla="*/ 1219198 h 4571998"/>
              <a:gd name="connsiteX130" fmla="*/ 685800 w 4571999"/>
              <a:gd name="connsiteY130" fmla="*/ 1142998 h 4571998"/>
              <a:gd name="connsiteX131" fmla="*/ 685800 w 4571999"/>
              <a:gd name="connsiteY131" fmla="*/ 838198 h 4571998"/>
              <a:gd name="connsiteX132" fmla="*/ 762000 w 4571999"/>
              <a:gd name="connsiteY132" fmla="*/ 761998 h 4571998"/>
              <a:gd name="connsiteX133" fmla="*/ 990600 w 4571999"/>
              <a:gd name="connsiteY133" fmla="*/ 761998 h 4571998"/>
              <a:gd name="connsiteX134" fmla="*/ 990600 w 4571999"/>
              <a:gd name="connsiteY134" fmla="*/ 533398 h 4571998"/>
              <a:gd name="connsiteX135" fmla="*/ 1066800 w 4571999"/>
              <a:gd name="connsiteY135" fmla="*/ 457198 h 4571998"/>
              <a:gd name="connsiteX136" fmla="*/ 1142999 w 4571999"/>
              <a:gd name="connsiteY136" fmla="*/ 184954 h 4571998"/>
              <a:gd name="connsiteX137" fmla="*/ 457199 w 4571999"/>
              <a:gd name="connsiteY137" fmla="*/ 434338 h 4571998"/>
              <a:gd name="connsiteX138" fmla="*/ 457199 w 4571999"/>
              <a:gd name="connsiteY138" fmla="*/ 860696 h 4571998"/>
              <a:gd name="connsiteX139" fmla="*/ 1142999 w 4571999"/>
              <a:gd name="connsiteY139" fmla="*/ 1942974 h 4571998"/>
              <a:gd name="connsiteX140" fmla="*/ 1142999 w 4571999"/>
              <a:gd name="connsiteY140" fmla="*/ 1676398 h 4571998"/>
              <a:gd name="connsiteX141" fmla="*/ 1295399 w 4571999"/>
              <a:gd name="connsiteY141" fmla="*/ 1676398 h 4571998"/>
              <a:gd name="connsiteX142" fmla="*/ 1295399 w 4571999"/>
              <a:gd name="connsiteY142" fmla="*/ 1942936 h 4571998"/>
              <a:gd name="connsiteX143" fmla="*/ 1981199 w 4571999"/>
              <a:gd name="connsiteY143" fmla="*/ 860658 h 4571998"/>
              <a:gd name="connsiteX144" fmla="*/ 1981199 w 4571999"/>
              <a:gd name="connsiteY144" fmla="*/ 434338 h 4571998"/>
              <a:gd name="connsiteX145" fmla="*/ 1295399 w 4571999"/>
              <a:gd name="connsiteY145" fmla="*/ 184992 h 4571998"/>
              <a:gd name="connsiteX146" fmla="*/ 1295399 w 4571999"/>
              <a:gd name="connsiteY146" fmla="*/ 304798 h 4571998"/>
              <a:gd name="connsiteX147" fmla="*/ 1142999 w 4571999"/>
              <a:gd name="connsiteY147" fmla="*/ 304798 h 4571998"/>
              <a:gd name="connsiteX148" fmla="*/ 1219199 w 4571999"/>
              <a:gd name="connsiteY148" fmla="*/ 0 h 4571998"/>
              <a:gd name="connsiteX149" fmla="*/ 1245240 w 4571999"/>
              <a:gd name="connsiteY149" fmla="*/ 4579 h 4571998"/>
              <a:gd name="connsiteX150" fmla="*/ 2083440 w 4571999"/>
              <a:gd name="connsiteY150" fmla="*/ 309379 h 4571998"/>
              <a:gd name="connsiteX151" fmla="*/ 2133599 w 4571999"/>
              <a:gd name="connsiteY151" fmla="*/ 380998 h 4571998"/>
              <a:gd name="connsiteX152" fmla="*/ 2133599 w 4571999"/>
              <a:gd name="connsiteY152" fmla="*/ 860696 h 4571998"/>
              <a:gd name="connsiteX153" fmla="*/ 1245240 w 4571999"/>
              <a:gd name="connsiteY153" fmla="*/ 2129016 h 4571998"/>
              <a:gd name="connsiteX154" fmla="*/ 1193158 w 4571999"/>
              <a:gd name="connsiteY154" fmla="*/ 2129016 h 4571998"/>
              <a:gd name="connsiteX155" fmla="*/ 304799 w 4571999"/>
              <a:gd name="connsiteY155" fmla="*/ 860696 h 4571998"/>
              <a:gd name="connsiteX156" fmla="*/ 304799 w 4571999"/>
              <a:gd name="connsiteY156" fmla="*/ 380998 h 4571998"/>
              <a:gd name="connsiteX157" fmla="*/ 354958 w 4571999"/>
              <a:gd name="connsiteY157" fmla="*/ 309379 h 4571998"/>
              <a:gd name="connsiteX158" fmla="*/ 1193158 w 4571999"/>
              <a:gd name="connsiteY158" fmla="*/ 4579 h 4571998"/>
              <a:gd name="connsiteX159" fmla="*/ 1219199 w 4571999"/>
              <a:gd name="connsiteY159" fmla="*/ 0 h 45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571999" h="4571998">
                <a:moveTo>
                  <a:pt x="1066800" y="3809998"/>
                </a:moveTo>
                <a:lnTo>
                  <a:pt x="1066800" y="4419598"/>
                </a:lnTo>
                <a:lnTo>
                  <a:pt x="1524000" y="4419598"/>
                </a:lnTo>
                <a:cubicBezTo>
                  <a:pt x="1692335" y="4419598"/>
                  <a:pt x="1828800" y="4283133"/>
                  <a:pt x="1828800" y="4114798"/>
                </a:cubicBezTo>
                <a:cubicBezTo>
                  <a:pt x="1828800" y="3946463"/>
                  <a:pt x="1692335" y="3809998"/>
                  <a:pt x="1524000" y="3809998"/>
                </a:cubicBezTo>
                <a:close/>
                <a:moveTo>
                  <a:pt x="457200" y="3809998"/>
                </a:moveTo>
                <a:cubicBezTo>
                  <a:pt x="288944" y="3810189"/>
                  <a:pt x="152594" y="3946539"/>
                  <a:pt x="152400" y="4114798"/>
                </a:cubicBezTo>
                <a:cubicBezTo>
                  <a:pt x="152594" y="4283057"/>
                  <a:pt x="288944" y="4419408"/>
                  <a:pt x="457200" y="4419598"/>
                </a:cubicBezTo>
                <a:lnTo>
                  <a:pt x="914400" y="4419598"/>
                </a:lnTo>
                <a:lnTo>
                  <a:pt x="914400" y="3809998"/>
                </a:lnTo>
                <a:close/>
                <a:moveTo>
                  <a:pt x="2743200" y="3581398"/>
                </a:moveTo>
                <a:lnTo>
                  <a:pt x="2743200" y="3962398"/>
                </a:lnTo>
                <a:lnTo>
                  <a:pt x="4267199" y="3962398"/>
                </a:lnTo>
                <a:lnTo>
                  <a:pt x="4267199" y="4114798"/>
                </a:lnTo>
                <a:lnTo>
                  <a:pt x="2754049" y="4114798"/>
                </a:lnTo>
                <a:cubicBezTo>
                  <a:pt x="2783691" y="4205600"/>
                  <a:pt x="2868311" y="4267074"/>
                  <a:pt x="2963827" y="4267198"/>
                </a:cubicBezTo>
                <a:lnTo>
                  <a:pt x="4198973" y="4267198"/>
                </a:lnTo>
                <a:cubicBezTo>
                  <a:pt x="4320769" y="4267065"/>
                  <a:pt x="4419467" y="4168367"/>
                  <a:pt x="4419599" y="4046571"/>
                </a:cubicBezTo>
                <a:lnTo>
                  <a:pt x="4419599" y="3581398"/>
                </a:lnTo>
                <a:close/>
                <a:moveTo>
                  <a:pt x="1631766" y="3034930"/>
                </a:moveTo>
                <a:lnTo>
                  <a:pt x="1308478" y="3358208"/>
                </a:lnTo>
                <a:cubicBezTo>
                  <a:pt x="1230420" y="3436656"/>
                  <a:pt x="1200760" y="3551118"/>
                  <a:pt x="1230906" y="3657598"/>
                </a:cubicBezTo>
                <a:lnTo>
                  <a:pt x="1524953" y="3657598"/>
                </a:lnTo>
                <a:cubicBezTo>
                  <a:pt x="1569672" y="3658046"/>
                  <a:pt x="1614021" y="3665713"/>
                  <a:pt x="1656293" y="3680306"/>
                </a:cubicBezTo>
                <a:lnTo>
                  <a:pt x="1666037" y="3683592"/>
                </a:lnTo>
                <a:lnTo>
                  <a:pt x="1682772" y="3689231"/>
                </a:lnTo>
                <a:cubicBezTo>
                  <a:pt x="1717262" y="3700594"/>
                  <a:pt x="1750076" y="3716510"/>
                  <a:pt x="1780337" y="3736570"/>
                </a:cubicBezTo>
                <a:lnTo>
                  <a:pt x="1793405" y="3735389"/>
                </a:lnTo>
                <a:lnTo>
                  <a:pt x="2062810" y="3465984"/>
                </a:lnTo>
                <a:close/>
                <a:moveTo>
                  <a:pt x="2743200" y="2514598"/>
                </a:moveTo>
                <a:lnTo>
                  <a:pt x="2743200" y="3428998"/>
                </a:lnTo>
                <a:lnTo>
                  <a:pt x="4419599" y="3428998"/>
                </a:lnTo>
                <a:lnTo>
                  <a:pt x="4419599" y="2514598"/>
                </a:lnTo>
                <a:close/>
                <a:moveTo>
                  <a:pt x="2277803" y="2513298"/>
                </a:moveTo>
                <a:cubicBezTo>
                  <a:pt x="2199799" y="2513772"/>
                  <a:pt x="2121975" y="2544002"/>
                  <a:pt x="2062820" y="2603876"/>
                </a:cubicBezTo>
                <a:lnTo>
                  <a:pt x="1739532" y="2927164"/>
                </a:lnTo>
                <a:lnTo>
                  <a:pt x="2170576" y="3358218"/>
                </a:lnTo>
                <a:lnTo>
                  <a:pt x="2493864" y="3034920"/>
                </a:lnTo>
                <a:cubicBezTo>
                  <a:pt x="2494741" y="3034054"/>
                  <a:pt x="2495617" y="3033177"/>
                  <a:pt x="2496483" y="3032301"/>
                </a:cubicBezTo>
                <a:cubicBezTo>
                  <a:pt x="2614784" y="2912553"/>
                  <a:pt x="2613612" y="2719567"/>
                  <a:pt x="2493864" y="2601256"/>
                </a:cubicBezTo>
                <a:cubicBezTo>
                  <a:pt x="2433990" y="2542106"/>
                  <a:pt x="2355807" y="2512824"/>
                  <a:pt x="2277803" y="2513298"/>
                </a:cubicBezTo>
                <a:close/>
                <a:moveTo>
                  <a:pt x="2963827" y="1981198"/>
                </a:moveTo>
                <a:cubicBezTo>
                  <a:pt x="2842031" y="1981331"/>
                  <a:pt x="2743334" y="2080030"/>
                  <a:pt x="2743200" y="2201826"/>
                </a:cubicBezTo>
                <a:lnTo>
                  <a:pt x="2743200" y="2362198"/>
                </a:lnTo>
                <a:lnTo>
                  <a:pt x="4419599" y="2362198"/>
                </a:lnTo>
                <a:lnTo>
                  <a:pt x="4419599" y="2201826"/>
                </a:lnTo>
                <a:cubicBezTo>
                  <a:pt x="4419467" y="2080030"/>
                  <a:pt x="4320769" y="1981331"/>
                  <a:pt x="4198973" y="1981198"/>
                </a:cubicBezTo>
                <a:close/>
                <a:moveTo>
                  <a:pt x="3200399" y="1523998"/>
                </a:moveTo>
                <a:lnTo>
                  <a:pt x="3200399" y="1828798"/>
                </a:lnTo>
                <a:lnTo>
                  <a:pt x="3962399" y="1828798"/>
                </a:lnTo>
                <a:lnTo>
                  <a:pt x="3962399" y="1523998"/>
                </a:lnTo>
                <a:close/>
                <a:moveTo>
                  <a:pt x="3657599" y="1066798"/>
                </a:moveTo>
                <a:lnTo>
                  <a:pt x="3657599" y="1371598"/>
                </a:lnTo>
                <a:lnTo>
                  <a:pt x="3809999" y="1371598"/>
                </a:lnTo>
                <a:lnTo>
                  <a:pt x="3809999" y="1219198"/>
                </a:lnTo>
                <a:lnTo>
                  <a:pt x="3962399" y="1219198"/>
                </a:lnTo>
                <a:lnTo>
                  <a:pt x="3962399" y="1371598"/>
                </a:lnTo>
                <a:lnTo>
                  <a:pt x="4114799" y="1371598"/>
                </a:lnTo>
                <a:lnTo>
                  <a:pt x="4114799" y="1066798"/>
                </a:lnTo>
                <a:close/>
                <a:moveTo>
                  <a:pt x="3352799" y="1066798"/>
                </a:moveTo>
                <a:lnTo>
                  <a:pt x="3352799" y="1371598"/>
                </a:lnTo>
                <a:lnTo>
                  <a:pt x="3505199" y="1371598"/>
                </a:lnTo>
                <a:lnTo>
                  <a:pt x="3505199" y="1066798"/>
                </a:lnTo>
                <a:close/>
                <a:moveTo>
                  <a:pt x="3047999" y="1066798"/>
                </a:moveTo>
                <a:lnTo>
                  <a:pt x="3047999" y="1371598"/>
                </a:lnTo>
                <a:lnTo>
                  <a:pt x="3200399" y="1371598"/>
                </a:lnTo>
                <a:lnTo>
                  <a:pt x="3200399" y="1066798"/>
                </a:lnTo>
                <a:close/>
                <a:moveTo>
                  <a:pt x="2971799" y="914398"/>
                </a:moveTo>
                <a:lnTo>
                  <a:pt x="4190999" y="914398"/>
                </a:lnTo>
                <a:cubicBezTo>
                  <a:pt x="4233083" y="914398"/>
                  <a:pt x="4267199" y="948517"/>
                  <a:pt x="4267199" y="990598"/>
                </a:cubicBezTo>
                <a:lnTo>
                  <a:pt x="4267199" y="1447798"/>
                </a:lnTo>
                <a:cubicBezTo>
                  <a:pt x="4267199" y="1489879"/>
                  <a:pt x="4233083" y="1523998"/>
                  <a:pt x="4190999" y="1523998"/>
                </a:cubicBezTo>
                <a:lnTo>
                  <a:pt x="4114799" y="1523998"/>
                </a:lnTo>
                <a:lnTo>
                  <a:pt x="4114799" y="1828798"/>
                </a:lnTo>
                <a:lnTo>
                  <a:pt x="4198973" y="1828798"/>
                </a:lnTo>
                <a:cubicBezTo>
                  <a:pt x="4404895" y="1829027"/>
                  <a:pt x="4571771" y="1995905"/>
                  <a:pt x="4571999" y="2201826"/>
                </a:cubicBezTo>
                <a:lnTo>
                  <a:pt x="4571999" y="4046571"/>
                </a:lnTo>
                <a:cubicBezTo>
                  <a:pt x="4571771" y="4252491"/>
                  <a:pt x="4404895" y="4419370"/>
                  <a:pt x="4198973" y="4419598"/>
                </a:cubicBezTo>
                <a:lnTo>
                  <a:pt x="2963827" y="4419598"/>
                </a:lnTo>
                <a:cubicBezTo>
                  <a:pt x="2757888" y="4419370"/>
                  <a:pt x="2591010" y="4252473"/>
                  <a:pt x="2590800" y="4046533"/>
                </a:cubicBezTo>
                <a:lnTo>
                  <a:pt x="2590800" y="3153488"/>
                </a:lnTo>
                <a:lnTo>
                  <a:pt x="1895475" y="3848813"/>
                </a:lnTo>
                <a:cubicBezTo>
                  <a:pt x="1951263" y="3926546"/>
                  <a:pt x="1981229" y="4019824"/>
                  <a:pt x="1981162" y="4115503"/>
                </a:cubicBezTo>
                <a:cubicBezTo>
                  <a:pt x="1980981" y="4367801"/>
                  <a:pt x="1776298" y="4572179"/>
                  <a:pt x="1524000" y="4571998"/>
                </a:cubicBezTo>
                <a:lnTo>
                  <a:pt x="457200" y="4571998"/>
                </a:lnTo>
                <a:cubicBezTo>
                  <a:pt x="204695" y="4571998"/>
                  <a:pt x="0" y="4367306"/>
                  <a:pt x="0" y="4114798"/>
                </a:cubicBezTo>
                <a:cubicBezTo>
                  <a:pt x="0" y="3862290"/>
                  <a:pt x="204695" y="3657598"/>
                  <a:pt x="457200" y="3657598"/>
                </a:cubicBezTo>
                <a:lnTo>
                  <a:pt x="1074677" y="3657598"/>
                </a:lnTo>
                <a:cubicBezTo>
                  <a:pt x="1047350" y="3509446"/>
                  <a:pt x="1094432" y="3357313"/>
                  <a:pt x="1200674" y="3250490"/>
                </a:cubicBezTo>
                <a:lnTo>
                  <a:pt x="1955054" y="2496110"/>
                </a:lnTo>
                <a:cubicBezTo>
                  <a:pt x="2129447" y="2321650"/>
                  <a:pt x="2410835" y="2317078"/>
                  <a:pt x="2590800" y="2485785"/>
                </a:cubicBezTo>
                <a:lnTo>
                  <a:pt x="2590800" y="2201826"/>
                </a:lnTo>
                <a:cubicBezTo>
                  <a:pt x="2591029" y="1995905"/>
                  <a:pt x="2757907" y="1829027"/>
                  <a:pt x="2963827" y="1828798"/>
                </a:cubicBezTo>
                <a:lnTo>
                  <a:pt x="3047999" y="1828798"/>
                </a:lnTo>
                <a:lnTo>
                  <a:pt x="3047999" y="1523998"/>
                </a:lnTo>
                <a:lnTo>
                  <a:pt x="2971799" y="1523998"/>
                </a:lnTo>
                <a:cubicBezTo>
                  <a:pt x="2929719" y="1523998"/>
                  <a:pt x="2895599" y="1489879"/>
                  <a:pt x="2895599" y="1447798"/>
                </a:cubicBezTo>
                <a:lnTo>
                  <a:pt x="2895599" y="990598"/>
                </a:lnTo>
                <a:cubicBezTo>
                  <a:pt x="2895599" y="948517"/>
                  <a:pt x="2929719" y="914398"/>
                  <a:pt x="2971799" y="914398"/>
                </a:cubicBezTo>
                <a:close/>
                <a:moveTo>
                  <a:pt x="1143000" y="609598"/>
                </a:moveTo>
                <a:lnTo>
                  <a:pt x="1143000" y="838198"/>
                </a:lnTo>
                <a:cubicBezTo>
                  <a:pt x="1143000" y="880279"/>
                  <a:pt x="1108881" y="914398"/>
                  <a:pt x="1066800" y="914398"/>
                </a:cubicBezTo>
                <a:lnTo>
                  <a:pt x="838200" y="914398"/>
                </a:lnTo>
                <a:lnTo>
                  <a:pt x="838200" y="1066798"/>
                </a:lnTo>
                <a:lnTo>
                  <a:pt x="1066800" y="1066798"/>
                </a:lnTo>
                <a:cubicBezTo>
                  <a:pt x="1108881" y="1066798"/>
                  <a:pt x="1143000" y="1100917"/>
                  <a:pt x="1143000" y="1142998"/>
                </a:cubicBezTo>
                <a:lnTo>
                  <a:pt x="1143000" y="1371598"/>
                </a:lnTo>
                <a:lnTo>
                  <a:pt x="1295400" y="1371598"/>
                </a:lnTo>
                <a:lnTo>
                  <a:pt x="1295400" y="1142998"/>
                </a:lnTo>
                <a:cubicBezTo>
                  <a:pt x="1295400" y="1100917"/>
                  <a:pt x="1329519" y="1066798"/>
                  <a:pt x="1371600" y="1066798"/>
                </a:cubicBezTo>
                <a:lnTo>
                  <a:pt x="1600200" y="1066798"/>
                </a:lnTo>
                <a:lnTo>
                  <a:pt x="1600200" y="914398"/>
                </a:lnTo>
                <a:lnTo>
                  <a:pt x="1371600" y="914398"/>
                </a:lnTo>
                <a:cubicBezTo>
                  <a:pt x="1329519" y="914398"/>
                  <a:pt x="1295400" y="880279"/>
                  <a:pt x="1295400" y="838198"/>
                </a:cubicBezTo>
                <a:lnTo>
                  <a:pt x="1295400" y="609598"/>
                </a:lnTo>
                <a:close/>
                <a:moveTo>
                  <a:pt x="1066800" y="457198"/>
                </a:moveTo>
                <a:lnTo>
                  <a:pt x="1371600" y="457198"/>
                </a:lnTo>
                <a:cubicBezTo>
                  <a:pt x="1413681" y="457198"/>
                  <a:pt x="1447800" y="491314"/>
                  <a:pt x="1447800" y="533398"/>
                </a:cubicBezTo>
                <a:lnTo>
                  <a:pt x="1447800" y="761998"/>
                </a:lnTo>
                <a:lnTo>
                  <a:pt x="1676400" y="761998"/>
                </a:lnTo>
                <a:cubicBezTo>
                  <a:pt x="1718481" y="761998"/>
                  <a:pt x="1752600" y="796114"/>
                  <a:pt x="1752600" y="838198"/>
                </a:cubicBezTo>
                <a:lnTo>
                  <a:pt x="1752600" y="1142998"/>
                </a:lnTo>
                <a:cubicBezTo>
                  <a:pt x="1752600" y="1185079"/>
                  <a:pt x="1718481" y="1219198"/>
                  <a:pt x="1676400" y="1219198"/>
                </a:cubicBezTo>
                <a:lnTo>
                  <a:pt x="1447800" y="1219198"/>
                </a:lnTo>
                <a:lnTo>
                  <a:pt x="1447800" y="1447798"/>
                </a:lnTo>
                <a:cubicBezTo>
                  <a:pt x="1447800" y="1489879"/>
                  <a:pt x="1413681" y="1523998"/>
                  <a:pt x="1371600" y="1523998"/>
                </a:cubicBezTo>
                <a:lnTo>
                  <a:pt x="1066800" y="1523998"/>
                </a:lnTo>
                <a:cubicBezTo>
                  <a:pt x="1024719" y="1523998"/>
                  <a:pt x="990600" y="1489879"/>
                  <a:pt x="990600" y="1447798"/>
                </a:cubicBezTo>
                <a:lnTo>
                  <a:pt x="990600" y="1219198"/>
                </a:lnTo>
                <a:lnTo>
                  <a:pt x="762000" y="1219198"/>
                </a:lnTo>
                <a:cubicBezTo>
                  <a:pt x="719916" y="1219198"/>
                  <a:pt x="685800" y="1185079"/>
                  <a:pt x="685800" y="1142998"/>
                </a:cubicBezTo>
                <a:lnTo>
                  <a:pt x="685800" y="838198"/>
                </a:lnTo>
                <a:cubicBezTo>
                  <a:pt x="685800" y="796114"/>
                  <a:pt x="719916" y="761998"/>
                  <a:pt x="762000" y="761998"/>
                </a:cubicBezTo>
                <a:lnTo>
                  <a:pt x="990600" y="761998"/>
                </a:lnTo>
                <a:lnTo>
                  <a:pt x="990600" y="533398"/>
                </a:lnTo>
                <a:cubicBezTo>
                  <a:pt x="990600" y="491314"/>
                  <a:pt x="1024719" y="457198"/>
                  <a:pt x="1066800" y="457198"/>
                </a:cubicBezTo>
                <a:close/>
                <a:moveTo>
                  <a:pt x="1142999" y="184954"/>
                </a:moveTo>
                <a:lnTo>
                  <a:pt x="457199" y="434338"/>
                </a:lnTo>
                <a:lnTo>
                  <a:pt x="457199" y="860696"/>
                </a:lnTo>
                <a:cubicBezTo>
                  <a:pt x="458291" y="1323420"/>
                  <a:pt x="725044" y="1744397"/>
                  <a:pt x="1142999" y="1942974"/>
                </a:cubicBezTo>
                <a:lnTo>
                  <a:pt x="1142999" y="1676398"/>
                </a:lnTo>
                <a:lnTo>
                  <a:pt x="1295399" y="1676398"/>
                </a:lnTo>
                <a:lnTo>
                  <a:pt x="1295399" y="1942936"/>
                </a:lnTo>
                <a:cubicBezTo>
                  <a:pt x="1713356" y="1744359"/>
                  <a:pt x="1980113" y="1323392"/>
                  <a:pt x="1981199" y="860658"/>
                </a:cubicBezTo>
                <a:lnTo>
                  <a:pt x="1981199" y="434338"/>
                </a:lnTo>
                <a:lnTo>
                  <a:pt x="1295399" y="184992"/>
                </a:lnTo>
                <a:lnTo>
                  <a:pt x="1295399" y="304798"/>
                </a:lnTo>
                <a:lnTo>
                  <a:pt x="1142999" y="304798"/>
                </a:lnTo>
                <a:close/>
                <a:moveTo>
                  <a:pt x="1219199" y="0"/>
                </a:moveTo>
                <a:cubicBezTo>
                  <a:pt x="1228014" y="0"/>
                  <a:pt x="1236830" y="1527"/>
                  <a:pt x="1245240" y="4579"/>
                </a:cubicBezTo>
                <a:lnTo>
                  <a:pt x="2083440" y="309379"/>
                </a:lnTo>
                <a:cubicBezTo>
                  <a:pt x="2113558" y="320330"/>
                  <a:pt x="2133599" y="348953"/>
                  <a:pt x="2133599" y="380998"/>
                </a:cubicBezTo>
                <a:lnTo>
                  <a:pt x="2133599" y="860696"/>
                </a:lnTo>
                <a:cubicBezTo>
                  <a:pt x="2132389" y="1427814"/>
                  <a:pt x="1777802" y="1934068"/>
                  <a:pt x="1245240" y="2129016"/>
                </a:cubicBezTo>
                <a:cubicBezTo>
                  <a:pt x="1228419" y="2135122"/>
                  <a:pt x="1209979" y="2135122"/>
                  <a:pt x="1193158" y="2129016"/>
                </a:cubicBezTo>
                <a:cubicBezTo>
                  <a:pt x="660599" y="1934068"/>
                  <a:pt x="306012" y="1427814"/>
                  <a:pt x="304799" y="860696"/>
                </a:cubicBezTo>
                <a:lnTo>
                  <a:pt x="304799" y="380998"/>
                </a:lnTo>
                <a:cubicBezTo>
                  <a:pt x="304796" y="348953"/>
                  <a:pt x="324842" y="320330"/>
                  <a:pt x="354958" y="309379"/>
                </a:cubicBezTo>
                <a:lnTo>
                  <a:pt x="1193158" y="4579"/>
                </a:lnTo>
                <a:cubicBezTo>
                  <a:pt x="1201569" y="1527"/>
                  <a:pt x="1210384" y="0"/>
                  <a:pt x="1219199"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sp>
        <p:nvSpPr>
          <p:cNvPr id="40" name="Freihandform: Form 39">
            <a:extLst>
              <a:ext uri="{FF2B5EF4-FFF2-40B4-BE49-F238E27FC236}">
                <a16:creationId xmlns:a16="http://schemas.microsoft.com/office/drawing/2014/main" id="{F8EA3260-6509-485F-BBE4-97579663BC1A}"/>
              </a:ext>
            </a:extLst>
          </p:cNvPr>
          <p:cNvSpPr>
            <a:spLocks noChangeAspect="1"/>
          </p:cNvSpPr>
          <p:nvPr/>
        </p:nvSpPr>
        <p:spPr bwMode="gray">
          <a:xfrm>
            <a:off x="4388971" y="2242141"/>
            <a:ext cx="1080000" cy="169859"/>
          </a:xfrm>
          <a:custGeom>
            <a:avLst/>
            <a:gdLst>
              <a:gd name="connsiteX0" fmla="*/ 6638925 w 7218997"/>
              <a:gd name="connsiteY0" fmla="*/ 539115 h 1135379"/>
              <a:gd name="connsiteX1" fmla="*/ 6832283 w 7218997"/>
              <a:gd name="connsiteY1" fmla="*/ 410528 h 1135379"/>
              <a:gd name="connsiteX2" fmla="*/ 6686550 w 7218997"/>
              <a:gd name="connsiteY2" fmla="*/ 310515 h 1135379"/>
              <a:gd name="connsiteX3" fmla="*/ 6560820 w 7218997"/>
              <a:gd name="connsiteY3" fmla="*/ 310515 h 1135379"/>
              <a:gd name="connsiteX4" fmla="*/ 6498908 w 7218997"/>
              <a:gd name="connsiteY4" fmla="*/ 539115 h 1135379"/>
              <a:gd name="connsiteX5" fmla="*/ 6638925 w 7218997"/>
              <a:gd name="connsiteY5" fmla="*/ 539115 h 1135379"/>
              <a:gd name="connsiteX6" fmla="*/ 6268403 w 7218997"/>
              <a:gd name="connsiteY6" fmla="*/ 0 h 1135379"/>
              <a:gd name="connsiteX7" fmla="*/ 6715125 w 7218997"/>
              <a:gd name="connsiteY7" fmla="*/ 0 h 1135379"/>
              <a:gd name="connsiteX8" fmla="*/ 7218998 w 7218997"/>
              <a:gd name="connsiteY8" fmla="*/ 361950 h 1135379"/>
              <a:gd name="connsiteX9" fmla="*/ 6904673 w 7218997"/>
              <a:gd name="connsiteY9" fmla="*/ 760095 h 1135379"/>
              <a:gd name="connsiteX10" fmla="*/ 7061835 w 7218997"/>
              <a:gd name="connsiteY10" fmla="*/ 1135380 h 1135379"/>
              <a:gd name="connsiteX11" fmla="*/ 6648450 w 7218997"/>
              <a:gd name="connsiteY11" fmla="*/ 1135380 h 1135379"/>
              <a:gd name="connsiteX12" fmla="*/ 6530340 w 7218997"/>
              <a:gd name="connsiteY12" fmla="*/ 805815 h 1135379"/>
              <a:gd name="connsiteX13" fmla="*/ 6427470 w 7218997"/>
              <a:gd name="connsiteY13" fmla="*/ 805815 h 1135379"/>
              <a:gd name="connsiteX14" fmla="*/ 6337935 w 7218997"/>
              <a:gd name="connsiteY14" fmla="*/ 1135380 h 1135379"/>
              <a:gd name="connsiteX15" fmla="*/ 5962650 w 7218997"/>
              <a:gd name="connsiteY15" fmla="*/ 1135380 h 1135379"/>
              <a:gd name="connsiteX16" fmla="*/ 6268403 w 7218997"/>
              <a:gd name="connsiteY16" fmla="*/ 0 h 1135379"/>
              <a:gd name="connsiteX17" fmla="*/ 5178743 w 7218997"/>
              <a:gd name="connsiteY17" fmla="*/ 0 h 1135379"/>
              <a:gd name="connsiteX18" fmla="*/ 6144578 w 7218997"/>
              <a:gd name="connsiteY18" fmla="*/ 0 h 1135379"/>
              <a:gd name="connsiteX19" fmla="*/ 6061710 w 7218997"/>
              <a:gd name="connsiteY19" fmla="*/ 310515 h 1135379"/>
              <a:gd name="connsiteX20" fmla="*/ 5473065 w 7218997"/>
              <a:gd name="connsiteY20" fmla="*/ 310515 h 1135379"/>
              <a:gd name="connsiteX21" fmla="*/ 5437823 w 7218997"/>
              <a:gd name="connsiteY21" fmla="*/ 434340 h 1135379"/>
              <a:gd name="connsiteX22" fmla="*/ 5988368 w 7218997"/>
              <a:gd name="connsiteY22" fmla="*/ 434340 h 1135379"/>
              <a:gd name="connsiteX23" fmla="*/ 5916931 w 7218997"/>
              <a:gd name="connsiteY23" fmla="*/ 701040 h 1135379"/>
              <a:gd name="connsiteX24" fmla="*/ 5367338 w 7218997"/>
              <a:gd name="connsiteY24" fmla="*/ 701040 h 1135379"/>
              <a:gd name="connsiteX25" fmla="*/ 5332095 w 7218997"/>
              <a:gd name="connsiteY25" fmla="*/ 824865 h 1135379"/>
              <a:gd name="connsiteX26" fmla="*/ 5932170 w 7218997"/>
              <a:gd name="connsiteY26" fmla="*/ 824865 h 1135379"/>
              <a:gd name="connsiteX27" fmla="*/ 5849303 w 7218997"/>
              <a:gd name="connsiteY27" fmla="*/ 1135380 h 1135379"/>
              <a:gd name="connsiteX28" fmla="*/ 4872990 w 7218997"/>
              <a:gd name="connsiteY28" fmla="*/ 1135380 h 1135379"/>
              <a:gd name="connsiteX29" fmla="*/ 5178743 w 7218997"/>
              <a:gd name="connsiteY29" fmla="*/ 0 h 1135379"/>
              <a:gd name="connsiteX30" fmla="*/ 3913823 w 7218997"/>
              <a:gd name="connsiteY30" fmla="*/ 0 h 1135379"/>
              <a:gd name="connsiteX31" fmla="*/ 4271010 w 7218997"/>
              <a:gd name="connsiteY31" fmla="*/ 0 h 1135379"/>
              <a:gd name="connsiteX32" fmla="*/ 4527233 w 7218997"/>
              <a:gd name="connsiteY32" fmla="*/ 544830 h 1135379"/>
              <a:gd name="connsiteX33" fmla="*/ 4673918 w 7218997"/>
              <a:gd name="connsiteY33" fmla="*/ 0 h 1135379"/>
              <a:gd name="connsiteX34" fmla="*/ 5049203 w 7218997"/>
              <a:gd name="connsiteY34" fmla="*/ 0 h 1135379"/>
              <a:gd name="connsiteX35" fmla="*/ 4743450 w 7218997"/>
              <a:gd name="connsiteY35" fmla="*/ 1135380 h 1135379"/>
              <a:gd name="connsiteX36" fmla="*/ 4404360 w 7218997"/>
              <a:gd name="connsiteY36" fmla="*/ 1135380 h 1135379"/>
              <a:gd name="connsiteX37" fmla="*/ 4136708 w 7218997"/>
              <a:gd name="connsiteY37" fmla="*/ 570548 h 1135379"/>
              <a:gd name="connsiteX38" fmla="*/ 3984308 w 7218997"/>
              <a:gd name="connsiteY38" fmla="*/ 1135380 h 1135379"/>
              <a:gd name="connsiteX39" fmla="*/ 3608070 w 7218997"/>
              <a:gd name="connsiteY39" fmla="*/ 1135380 h 1135379"/>
              <a:gd name="connsiteX40" fmla="*/ 3913823 w 7218997"/>
              <a:gd name="connsiteY40" fmla="*/ 0 h 1135379"/>
              <a:gd name="connsiteX41" fmla="*/ 2649855 w 7218997"/>
              <a:gd name="connsiteY41" fmla="*/ 0 h 1135379"/>
              <a:gd name="connsiteX42" fmla="*/ 3007043 w 7218997"/>
              <a:gd name="connsiteY42" fmla="*/ 0 h 1135379"/>
              <a:gd name="connsiteX43" fmla="*/ 3259455 w 7218997"/>
              <a:gd name="connsiteY43" fmla="*/ 560070 h 1135379"/>
              <a:gd name="connsiteX44" fmla="*/ 3408998 w 7218997"/>
              <a:gd name="connsiteY44" fmla="*/ 0 h 1135379"/>
              <a:gd name="connsiteX45" fmla="*/ 3784283 w 7218997"/>
              <a:gd name="connsiteY45" fmla="*/ 0 h 1135379"/>
              <a:gd name="connsiteX46" fmla="*/ 3478530 w 7218997"/>
              <a:gd name="connsiteY46" fmla="*/ 1135380 h 1135379"/>
              <a:gd name="connsiteX47" fmla="*/ 3139440 w 7218997"/>
              <a:gd name="connsiteY47" fmla="*/ 1135380 h 1135379"/>
              <a:gd name="connsiteX48" fmla="*/ 2876550 w 7218997"/>
              <a:gd name="connsiteY48" fmla="*/ 555308 h 1135379"/>
              <a:gd name="connsiteX49" fmla="*/ 2719388 w 7218997"/>
              <a:gd name="connsiteY49" fmla="*/ 1135380 h 1135379"/>
              <a:gd name="connsiteX50" fmla="*/ 2344103 w 7218997"/>
              <a:gd name="connsiteY50" fmla="*/ 1135380 h 1135379"/>
              <a:gd name="connsiteX51" fmla="*/ 2649855 w 7218997"/>
              <a:gd name="connsiteY51" fmla="*/ 0 h 1135379"/>
              <a:gd name="connsiteX52" fmla="*/ 1558290 w 7218997"/>
              <a:gd name="connsiteY52" fmla="*/ 0 h 1135379"/>
              <a:gd name="connsiteX53" fmla="*/ 2524125 w 7218997"/>
              <a:gd name="connsiteY53" fmla="*/ 0 h 1135379"/>
              <a:gd name="connsiteX54" fmla="*/ 2441258 w 7218997"/>
              <a:gd name="connsiteY54" fmla="*/ 310515 h 1135379"/>
              <a:gd name="connsiteX55" fmla="*/ 1852613 w 7218997"/>
              <a:gd name="connsiteY55" fmla="*/ 310515 h 1135379"/>
              <a:gd name="connsiteX56" fmla="*/ 1817370 w 7218997"/>
              <a:gd name="connsiteY56" fmla="*/ 434340 h 1135379"/>
              <a:gd name="connsiteX57" fmla="*/ 2367915 w 7218997"/>
              <a:gd name="connsiteY57" fmla="*/ 434340 h 1135379"/>
              <a:gd name="connsiteX58" fmla="*/ 2296478 w 7218997"/>
              <a:gd name="connsiteY58" fmla="*/ 701040 h 1135379"/>
              <a:gd name="connsiteX59" fmla="*/ 1746885 w 7218997"/>
              <a:gd name="connsiteY59" fmla="*/ 701040 h 1135379"/>
              <a:gd name="connsiteX60" fmla="*/ 1711643 w 7218997"/>
              <a:gd name="connsiteY60" fmla="*/ 824865 h 1135379"/>
              <a:gd name="connsiteX61" fmla="*/ 2310765 w 7218997"/>
              <a:gd name="connsiteY61" fmla="*/ 824865 h 1135379"/>
              <a:gd name="connsiteX62" fmla="*/ 2227898 w 7218997"/>
              <a:gd name="connsiteY62" fmla="*/ 1135380 h 1135379"/>
              <a:gd name="connsiteX63" fmla="*/ 1252538 w 7218997"/>
              <a:gd name="connsiteY63" fmla="*/ 1135380 h 1135379"/>
              <a:gd name="connsiteX64" fmla="*/ 1558290 w 7218997"/>
              <a:gd name="connsiteY64" fmla="*/ 0 h 1135379"/>
              <a:gd name="connsiteX65" fmla="*/ 542925 w 7218997"/>
              <a:gd name="connsiteY65" fmla="*/ 803910 h 1135379"/>
              <a:gd name="connsiteX66" fmla="*/ 910590 w 7218997"/>
              <a:gd name="connsiteY66" fmla="*/ 518160 h 1135379"/>
              <a:gd name="connsiteX67" fmla="*/ 680085 w 7218997"/>
              <a:gd name="connsiteY67" fmla="*/ 330518 h 1135379"/>
              <a:gd name="connsiteX68" fmla="*/ 595313 w 7218997"/>
              <a:gd name="connsiteY68" fmla="*/ 330518 h 1135379"/>
              <a:gd name="connsiteX69" fmla="*/ 468630 w 7218997"/>
              <a:gd name="connsiteY69" fmla="*/ 803910 h 1135379"/>
              <a:gd name="connsiteX70" fmla="*/ 542925 w 7218997"/>
              <a:gd name="connsiteY70" fmla="*/ 803910 h 1135379"/>
              <a:gd name="connsiteX71" fmla="*/ 305753 w 7218997"/>
              <a:gd name="connsiteY71" fmla="*/ 0 h 1135379"/>
              <a:gd name="connsiteX72" fmla="*/ 698183 w 7218997"/>
              <a:gd name="connsiteY72" fmla="*/ 0 h 1135379"/>
              <a:gd name="connsiteX73" fmla="*/ 1306830 w 7218997"/>
              <a:gd name="connsiteY73" fmla="*/ 478155 h 1135379"/>
              <a:gd name="connsiteX74" fmla="*/ 518160 w 7218997"/>
              <a:gd name="connsiteY74" fmla="*/ 1135380 h 1135379"/>
              <a:gd name="connsiteX75" fmla="*/ 0 w 7218997"/>
              <a:gd name="connsiteY75" fmla="*/ 1135380 h 1135379"/>
              <a:gd name="connsiteX76" fmla="*/ 305753 w 7218997"/>
              <a:gd name="connsiteY76" fmla="*/ 0 h 113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18997" h="1135379">
                <a:moveTo>
                  <a:pt x="6638925" y="539115"/>
                </a:moveTo>
                <a:cubicBezTo>
                  <a:pt x="6785610" y="539115"/>
                  <a:pt x="6832283" y="481965"/>
                  <a:pt x="6832283" y="410528"/>
                </a:cubicBezTo>
                <a:cubicBezTo>
                  <a:pt x="6832283" y="340995"/>
                  <a:pt x="6771323" y="310515"/>
                  <a:pt x="6686550" y="310515"/>
                </a:cubicBezTo>
                <a:lnTo>
                  <a:pt x="6560820" y="310515"/>
                </a:lnTo>
                <a:lnTo>
                  <a:pt x="6498908" y="539115"/>
                </a:lnTo>
                <a:lnTo>
                  <a:pt x="6638925" y="539115"/>
                </a:lnTo>
                <a:close/>
                <a:moveTo>
                  <a:pt x="6268403" y="0"/>
                </a:moveTo>
                <a:lnTo>
                  <a:pt x="6715125" y="0"/>
                </a:lnTo>
                <a:cubicBezTo>
                  <a:pt x="7003733" y="0"/>
                  <a:pt x="7218998" y="90488"/>
                  <a:pt x="7218998" y="361950"/>
                </a:cubicBezTo>
                <a:cubicBezTo>
                  <a:pt x="7218998" y="534353"/>
                  <a:pt x="7128510" y="690563"/>
                  <a:pt x="6904673" y="760095"/>
                </a:cubicBezTo>
                <a:lnTo>
                  <a:pt x="7061835" y="1135380"/>
                </a:lnTo>
                <a:lnTo>
                  <a:pt x="6648450" y="1135380"/>
                </a:lnTo>
                <a:lnTo>
                  <a:pt x="6530340" y="805815"/>
                </a:lnTo>
                <a:lnTo>
                  <a:pt x="6427470" y="805815"/>
                </a:lnTo>
                <a:lnTo>
                  <a:pt x="6337935" y="1135380"/>
                </a:lnTo>
                <a:lnTo>
                  <a:pt x="5962650" y="1135380"/>
                </a:lnTo>
                <a:lnTo>
                  <a:pt x="6268403" y="0"/>
                </a:lnTo>
                <a:close/>
                <a:moveTo>
                  <a:pt x="5178743" y="0"/>
                </a:moveTo>
                <a:lnTo>
                  <a:pt x="6144578" y="0"/>
                </a:lnTo>
                <a:lnTo>
                  <a:pt x="6061710" y="310515"/>
                </a:lnTo>
                <a:lnTo>
                  <a:pt x="5473065" y="310515"/>
                </a:lnTo>
                <a:lnTo>
                  <a:pt x="5437823" y="434340"/>
                </a:lnTo>
                <a:lnTo>
                  <a:pt x="5988368" y="434340"/>
                </a:lnTo>
                <a:lnTo>
                  <a:pt x="5916931" y="701040"/>
                </a:lnTo>
                <a:lnTo>
                  <a:pt x="5367338" y="701040"/>
                </a:lnTo>
                <a:lnTo>
                  <a:pt x="5332095" y="824865"/>
                </a:lnTo>
                <a:lnTo>
                  <a:pt x="5932170" y="824865"/>
                </a:lnTo>
                <a:lnTo>
                  <a:pt x="5849303" y="1135380"/>
                </a:lnTo>
                <a:lnTo>
                  <a:pt x="4872990" y="1135380"/>
                </a:lnTo>
                <a:lnTo>
                  <a:pt x="5178743" y="0"/>
                </a:lnTo>
                <a:close/>
                <a:moveTo>
                  <a:pt x="3913823" y="0"/>
                </a:moveTo>
                <a:lnTo>
                  <a:pt x="4271010" y="0"/>
                </a:lnTo>
                <a:lnTo>
                  <a:pt x="4527233" y="544830"/>
                </a:lnTo>
                <a:lnTo>
                  <a:pt x="4673918" y="0"/>
                </a:lnTo>
                <a:lnTo>
                  <a:pt x="5049203" y="0"/>
                </a:lnTo>
                <a:lnTo>
                  <a:pt x="4743450" y="1135380"/>
                </a:lnTo>
                <a:lnTo>
                  <a:pt x="4404360" y="1135380"/>
                </a:lnTo>
                <a:lnTo>
                  <a:pt x="4136708" y="570548"/>
                </a:lnTo>
                <a:lnTo>
                  <a:pt x="3984308" y="1135380"/>
                </a:lnTo>
                <a:lnTo>
                  <a:pt x="3608070" y="1135380"/>
                </a:lnTo>
                <a:lnTo>
                  <a:pt x="3913823" y="0"/>
                </a:lnTo>
                <a:close/>
                <a:moveTo>
                  <a:pt x="2649855" y="0"/>
                </a:moveTo>
                <a:lnTo>
                  <a:pt x="3007043" y="0"/>
                </a:lnTo>
                <a:lnTo>
                  <a:pt x="3259455" y="560070"/>
                </a:lnTo>
                <a:lnTo>
                  <a:pt x="3408998" y="0"/>
                </a:lnTo>
                <a:lnTo>
                  <a:pt x="3784283" y="0"/>
                </a:lnTo>
                <a:lnTo>
                  <a:pt x="3478530" y="1135380"/>
                </a:lnTo>
                <a:lnTo>
                  <a:pt x="3139440" y="1135380"/>
                </a:lnTo>
                <a:lnTo>
                  <a:pt x="2876550" y="555308"/>
                </a:lnTo>
                <a:lnTo>
                  <a:pt x="2719388" y="1135380"/>
                </a:lnTo>
                <a:lnTo>
                  <a:pt x="2344103" y="1135380"/>
                </a:lnTo>
                <a:lnTo>
                  <a:pt x="2649855" y="0"/>
                </a:lnTo>
                <a:close/>
                <a:moveTo>
                  <a:pt x="1558290" y="0"/>
                </a:moveTo>
                <a:lnTo>
                  <a:pt x="2524125" y="0"/>
                </a:lnTo>
                <a:lnTo>
                  <a:pt x="2441258" y="310515"/>
                </a:lnTo>
                <a:lnTo>
                  <a:pt x="1852613" y="310515"/>
                </a:lnTo>
                <a:lnTo>
                  <a:pt x="1817370" y="434340"/>
                </a:lnTo>
                <a:lnTo>
                  <a:pt x="2367915" y="434340"/>
                </a:lnTo>
                <a:lnTo>
                  <a:pt x="2296478" y="701040"/>
                </a:lnTo>
                <a:lnTo>
                  <a:pt x="1746885" y="701040"/>
                </a:lnTo>
                <a:lnTo>
                  <a:pt x="1711643" y="824865"/>
                </a:lnTo>
                <a:lnTo>
                  <a:pt x="2310765" y="824865"/>
                </a:lnTo>
                <a:lnTo>
                  <a:pt x="2227898" y="1135380"/>
                </a:lnTo>
                <a:lnTo>
                  <a:pt x="1252538" y="1135380"/>
                </a:lnTo>
                <a:lnTo>
                  <a:pt x="1558290" y="0"/>
                </a:lnTo>
                <a:close/>
                <a:moveTo>
                  <a:pt x="542925" y="803910"/>
                </a:moveTo>
                <a:cubicBezTo>
                  <a:pt x="746760" y="803910"/>
                  <a:pt x="910590" y="728663"/>
                  <a:pt x="910590" y="518160"/>
                </a:cubicBezTo>
                <a:cubicBezTo>
                  <a:pt x="910590" y="379095"/>
                  <a:pt x="818198" y="330518"/>
                  <a:pt x="680085" y="330518"/>
                </a:cubicBezTo>
                <a:lnTo>
                  <a:pt x="595313" y="330518"/>
                </a:lnTo>
                <a:lnTo>
                  <a:pt x="468630" y="803910"/>
                </a:lnTo>
                <a:lnTo>
                  <a:pt x="542925" y="803910"/>
                </a:lnTo>
                <a:close/>
                <a:moveTo>
                  <a:pt x="305753" y="0"/>
                </a:moveTo>
                <a:lnTo>
                  <a:pt x="698183" y="0"/>
                </a:lnTo>
                <a:cubicBezTo>
                  <a:pt x="1073468" y="0"/>
                  <a:pt x="1306830" y="151448"/>
                  <a:pt x="1306830" y="478155"/>
                </a:cubicBezTo>
                <a:cubicBezTo>
                  <a:pt x="1306830" y="912495"/>
                  <a:pt x="967740" y="1135380"/>
                  <a:pt x="518160" y="1135380"/>
                </a:cubicBezTo>
                <a:lnTo>
                  <a:pt x="0" y="1135380"/>
                </a:lnTo>
                <a:lnTo>
                  <a:pt x="305753" y="0"/>
                </a:lnTo>
                <a:close/>
              </a:path>
            </a:pathLst>
          </a:custGeom>
          <a:solidFill>
            <a:srgbClr val="E30613"/>
          </a:solidFill>
          <a:ln w="9525" cap="flat">
            <a:noFill/>
            <a:prstDash val="solid"/>
            <a:miter/>
          </a:ln>
        </p:spPr>
        <p:txBody>
          <a:bodyPr lIns="0" tIns="0" rIns="0" bIns="0" rtlCol="0" anchor="ctr"/>
          <a:lstStyle/>
          <a:p>
            <a:endParaRPr lang="de-DE" dirty="0"/>
          </a:p>
        </p:txBody>
      </p:sp>
      <p:grpSp>
        <p:nvGrpSpPr>
          <p:cNvPr id="22" name="Gruppieren 21">
            <a:extLst>
              <a:ext uri="{FF2B5EF4-FFF2-40B4-BE49-F238E27FC236}">
                <a16:creationId xmlns:a16="http://schemas.microsoft.com/office/drawing/2014/main" id="{B0218DE9-0F36-8CEC-BFE1-AD79B354FA2D}"/>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277A7584-9CEF-9CD3-D270-259CDEA6F01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4" name="ICON">
              <a:hlinkClick r:id="rId3" action="ppaction://hlinksldjump"/>
              <a:extLst>
                <a:ext uri="{FF2B5EF4-FFF2-40B4-BE49-F238E27FC236}">
                  <a16:creationId xmlns:a16="http://schemas.microsoft.com/office/drawing/2014/main" id="{FC85CBDA-7000-3CEB-990E-57C2522719E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93721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06E6DA3F-4578-4179-BAC2-D4BFB8ADCBF6}"/>
              </a:ext>
            </a:extLst>
          </p:cNvPr>
          <p:cNvSpPr>
            <a:spLocks noGrp="1"/>
          </p:cNvSpPr>
          <p:nvPr>
            <p:ph sz="half" idx="2"/>
          </p:nvPr>
        </p:nvSpPr>
        <p:spPr bwMode="gray">
          <a:xfrm>
            <a:off x="6311622" y="1512000"/>
            <a:ext cx="5339495" cy="4298400"/>
          </a:xfrm>
        </p:spPr>
        <p:txBody>
          <a:bodyPr lIns="900000" anchor="ctr" anchorCtr="0"/>
          <a:lstStyle/>
          <a:p>
            <a:pPr marL="0" indent="0">
              <a:buNone/>
            </a:pPr>
            <a:r>
              <a:rPr lang="de-DE" sz="1800" dirty="0"/>
              <a:t>Das Robin-Hood-Modell versucht, </a:t>
            </a:r>
            <a:r>
              <a:rPr lang="de-DE" sz="1800" b="1" dirty="0">
                <a:solidFill>
                  <a:schemeClr val="accent6"/>
                </a:solidFill>
                <a:latin typeface="+mj-lt"/>
              </a:rPr>
              <a:t>Angebote sozial Benachteiligten zugänglich zu machen</a:t>
            </a:r>
            <a:r>
              <a:rPr lang="de-DE" sz="1800" dirty="0"/>
              <a:t>.</a:t>
            </a:r>
          </a:p>
          <a:p>
            <a:pPr marL="0" indent="0">
              <a:buNone/>
            </a:pPr>
            <a:r>
              <a:rPr lang="de-DE" sz="1800" dirty="0"/>
              <a:t>Das Angebot wird sozial schwächeren Kunden günstiger angeboten. Dies wird durch höhere Einnahmen bei Bessergestellten quersubventioniert.</a:t>
            </a:r>
          </a:p>
          <a:p>
            <a:pPr marL="0" indent="0">
              <a:buNone/>
            </a:pPr>
            <a:r>
              <a:rPr lang="de-DE" sz="1800" dirty="0"/>
              <a:t>Besonders erfolgreich ist das Modell auf starken Märkten mit einer gewissenhaften Kundschaft.</a:t>
            </a:r>
          </a:p>
          <a:p>
            <a:pPr marL="0" indent="0">
              <a:buNone/>
            </a:pPr>
            <a:r>
              <a:rPr lang="de-DE" sz="1800" dirty="0"/>
              <a:t>Das Unternehmen verbessert sein Image im Sinne der </a:t>
            </a:r>
            <a:r>
              <a:rPr lang="de-DE" sz="1800" b="1" dirty="0">
                <a:solidFill>
                  <a:schemeClr val="accent6"/>
                </a:solidFill>
                <a:latin typeface="+mj-lt"/>
              </a:rPr>
              <a:t>Corporate Social Responsibility </a:t>
            </a:r>
            <a:r>
              <a:rPr lang="de-DE" sz="1800" dirty="0"/>
              <a:t>und bindet so Kunden an sich.</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Robin Hood</a:t>
            </a:r>
          </a:p>
        </p:txBody>
      </p:sp>
      <p:grpSp>
        <p:nvGrpSpPr>
          <p:cNvPr id="63" name="Gruppieren 62">
            <a:extLst>
              <a:ext uri="{FF2B5EF4-FFF2-40B4-BE49-F238E27FC236}">
                <a16:creationId xmlns:a16="http://schemas.microsoft.com/office/drawing/2014/main" id="{1A59704D-2A11-7219-93E7-073F584E86BA}"/>
              </a:ext>
            </a:extLst>
          </p:cNvPr>
          <p:cNvGrpSpPr/>
          <p:nvPr/>
        </p:nvGrpSpPr>
        <p:grpSpPr bwMode="gray">
          <a:xfrm>
            <a:off x="5200117" y="6241200"/>
            <a:ext cx="1791767" cy="252000"/>
            <a:chOff x="10011075" y="6241200"/>
            <a:chExt cx="1791767" cy="252000"/>
          </a:xfrm>
        </p:grpSpPr>
        <p:sp>
          <p:nvSpPr>
            <p:cNvPr id="64" name="Fußzeile">
              <a:extLst>
                <a:ext uri="{FF2B5EF4-FFF2-40B4-BE49-F238E27FC236}">
                  <a16:creationId xmlns:a16="http://schemas.microsoft.com/office/drawing/2014/main" id="{9613D843-AEF4-596D-880F-7C1E2E893ECA}"/>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66" name="ICON">
              <a:hlinkClick r:id="rId2" action="ppaction://hlinksldjump"/>
              <a:extLst>
                <a:ext uri="{FF2B5EF4-FFF2-40B4-BE49-F238E27FC236}">
                  <a16:creationId xmlns:a16="http://schemas.microsoft.com/office/drawing/2014/main" id="{2CA37FBD-8B8F-E08D-81C7-C7ABC8622491}"/>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4" name="Gruppieren 13">
            <a:extLst>
              <a:ext uri="{FF2B5EF4-FFF2-40B4-BE49-F238E27FC236}">
                <a16:creationId xmlns:a16="http://schemas.microsoft.com/office/drawing/2014/main" id="{0051D28C-751C-9176-762E-0018AB103CF5}"/>
              </a:ext>
            </a:extLst>
          </p:cNvPr>
          <p:cNvGrpSpPr>
            <a:grpSpLocks noChangeAspect="1"/>
          </p:cNvGrpSpPr>
          <p:nvPr/>
        </p:nvGrpSpPr>
        <p:grpSpPr bwMode="gray">
          <a:xfrm>
            <a:off x="5267622" y="2240899"/>
            <a:ext cx="1044000" cy="1044000"/>
            <a:chOff x="8220670" y="-280800"/>
            <a:chExt cx="1044000" cy="1044000"/>
          </a:xfrm>
        </p:grpSpPr>
        <p:sp>
          <p:nvSpPr>
            <p:cNvPr id="99" name="Ellipse 98">
              <a:extLst>
                <a:ext uri="{FF2B5EF4-FFF2-40B4-BE49-F238E27FC236}">
                  <a16:creationId xmlns:a16="http://schemas.microsoft.com/office/drawing/2014/main" id="{21FB628F-A4F0-D7AF-B811-D002C255004C}"/>
                </a:ext>
              </a:extLst>
            </p:cNvPr>
            <p:cNvSpPr>
              <a:spLocks noChangeAspect="1"/>
            </p:cNvSpPr>
            <p:nvPr/>
          </p:nvSpPr>
          <p:spPr bwMode="gray">
            <a:xfrm>
              <a:off x="8220670" y="-280800"/>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endParaRPr lang="de-DE" sz="1200" dirty="0">
                <a:solidFill>
                  <a:schemeClr val="accent6"/>
                </a:solidFill>
                <a:latin typeface="Bebas Neue" panose="020B0506020202020201" pitchFamily="34" charset="0"/>
              </a:endParaRPr>
            </a:p>
          </p:txBody>
        </p:sp>
        <p:sp>
          <p:nvSpPr>
            <p:cNvPr id="96" name="ICON">
              <a:extLst>
                <a:ext uri="{FF2B5EF4-FFF2-40B4-BE49-F238E27FC236}">
                  <a16:creationId xmlns:a16="http://schemas.microsoft.com/office/drawing/2014/main" id="{9537F183-1129-B955-2E2C-7D0ABC84EB36}"/>
                </a:ext>
              </a:extLst>
            </p:cNvPr>
            <p:cNvSpPr>
              <a:spLocks noChangeAspect="1"/>
            </p:cNvSpPr>
            <p:nvPr/>
          </p:nvSpPr>
          <p:spPr bwMode="gray">
            <a:xfrm>
              <a:off x="8555218" y="-2640"/>
              <a:ext cx="374904" cy="48768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262890 w 468630"/>
                <a:gd name="connsiteY31" fmla="*/ 142875 h 609601"/>
                <a:gd name="connsiteX32" fmla="*/ 262890 w 468630"/>
                <a:gd name="connsiteY32" fmla="*/ 160020 h 609601"/>
                <a:gd name="connsiteX33" fmla="*/ 303848 w 468630"/>
                <a:gd name="connsiteY33" fmla="*/ 160020 h 609601"/>
                <a:gd name="connsiteX34" fmla="*/ 303848 w 468630"/>
                <a:gd name="connsiteY34" fmla="*/ 142875 h 609601"/>
                <a:gd name="connsiteX35" fmla="*/ 166688 w 468630"/>
                <a:gd name="connsiteY35" fmla="*/ 142875 h 609601"/>
                <a:gd name="connsiteX36" fmla="*/ 166688 w 468630"/>
                <a:gd name="connsiteY36" fmla="*/ 160020 h 609601"/>
                <a:gd name="connsiteX37" fmla="*/ 207645 w 468630"/>
                <a:gd name="connsiteY37" fmla="*/ 160020 h 609601"/>
                <a:gd name="connsiteX38" fmla="*/ 207645 w 468630"/>
                <a:gd name="connsiteY38" fmla="*/ 142875 h 609601"/>
                <a:gd name="connsiteX39" fmla="*/ 341948 w 468630"/>
                <a:gd name="connsiteY39" fmla="*/ 141923 h 609601"/>
                <a:gd name="connsiteX40" fmla="*/ 323850 w 468630"/>
                <a:gd name="connsiteY40" fmla="*/ 150495 h 609601"/>
                <a:gd name="connsiteX41" fmla="*/ 323850 w 468630"/>
                <a:gd name="connsiteY41" fmla="*/ 163830 h 609601"/>
                <a:gd name="connsiteX42" fmla="*/ 307658 w 468630"/>
                <a:gd name="connsiteY42" fmla="*/ 178118 h 609601"/>
                <a:gd name="connsiteX43" fmla="*/ 260985 w 468630"/>
                <a:gd name="connsiteY43" fmla="*/ 178118 h 609601"/>
                <a:gd name="connsiteX44" fmla="*/ 244793 w 468630"/>
                <a:gd name="connsiteY44" fmla="*/ 162878 h 609601"/>
                <a:gd name="connsiteX45" fmla="*/ 244793 w 468630"/>
                <a:gd name="connsiteY45" fmla="*/ 157163 h 609601"/>
                <a:gd name="connsiteX46" fmla="*/ 228600 w 468630"/>
                <a:gd name="connsiteY46" fmla="*/ 157163 h 609601"/>
                <a:gd name="connsiteX47" fmla="*/ 228600 w 468630"/>
                <a:gd name="connsiteY47" fmla="*/ 163830 h 609601"/>
                <a:gd name="connsiteX48" fmla="*/ 212408 w 468630"/>
                <a:gd name="connsiteY48" fmla="*/ 178118 h 609601"/>
                <a:gd name="connsiteX49" fmla="*/ 165735 w 468630"/>
                <a:gd name="connsiteY49" fmla="*/ 178118 h 609601"/>
                <a:gd name="connsiteX50" fmla="*/ 149543 w 468630"/>
                <a:gd name="connsiteY50" fmla="*/ 162878 h 609601"/>
                <a:gd name="connsiteX51" fmla="*/ 149543 w 468630"/>
                <a:gd name="connsiteY51" fmla="*/ 152400 h 609601"/>
                <a:gd name="connsiteX52" fmla="*/ 129540 w 468630"/>
                <a:gd name="connsiteY52" fmla="*/ 143828 h 609601"/>
                <a:gd name="connsiteX53" fmla="*/ 118110 w 468630"/>
                <a:gd name="connsiteY53" fmla="*/ 167640 h 609601"/>
                <a:gd name="connsiteX54" fmla="*/ 132398 w 468630"/>
                <a:gd name="connsiteY54" fmla="*/ 193358 h 609601"/>
                <a:gd name="connsiteX55" fmla="*/ 139065 w 468630"/>
                <a:gd name="connsiteY55" fmla="*/ 194310 h 609601"/>
                <a:gd name="connsiteX56" fmla="*/ 140970 w 468630"/>
                <a:gd name="connsiteY56" fmla="*/ 200978 h 609601"/>
                <a:gd name="connsiteX57" fmla="*/ 180023 w 468630"/>
                <a:gd name="connsiteY57" fmla="*/ 265748 h 609601"/>
                <a:gd name="connsiteX58" fmla="*/ 183833 w 468630"/>
                <a:gd name="connsiteY58" fmla="*/ 268605 h 609601"/>
                <a:gd name="connsiteX59" fmla="*/ 180975 w 468630"/>
                <a:gd name="connsiteY59" fmla="*/ 290513 h 609601"/>
                <a:gd name="connsiteX60" fmla="*/ 236220 w 468630"/>
                <a:gd name="connsiteY60" fmla="*/ 335280 h 609601"/>
                <a:gd name="connsiteX61" fmla="*/ 290513 w 468630"/>
                <a:gd name="connsiteY61" fmla="*/ 288608 h 609601"/>
                <a:gd name="connsiteX62" fmla="*/ 288608 w 468630"/>
                <a:gd name="connsiteY62" fmla="*/ 267653 h 609601"/>
                <a:gd name="connsiteX63" fmla="*/ 292418 w 468630"/>
                <a:gd name="connsiteY63" fmla="*/ 264795 h 609601"/>
                <a:gd name="connsiteX64" fmla="*/ 332423 w 468630"/>
                <a:gd name="connsiteY64" fmla="*/ 200025 h 609601"/>
                <a:gd name="connsiteX65" fmla="*/ 334328 w 468630"/>
                <a:gd name="connsiteY65" fmla="*/ 193358 h 609601"/>
                <a:gd name="connsiteX66" fmla="*/ 340995 w 468630"/>
                <a:gd name="connsiteY66" fmla="*/ 192405 h 609601"/>
                <a:gd name="connsiteX67" fmla="*/ 355283 w 468630"/>
                <a:gd name="connsiteY67" fmla="*/ 166688 h 609601"/>
                <a:gd name="connsiteX68" fmla="*/ 341948 w 468630"/>
                <a:gd name="connsiteY68" fmla="*/ 141923 h 609601"/>
                <a:gd name="connsiteX69" fmla="*/ 160973 w 468630"/>
                <a:gd name="connsiteY69" fmla="*/ 72390 h 609601"/>
                <a:gd name="connsiteX70" fmla="*/ 144780 w 468630"/>
                <a:gd name="connsiteY70" fmla="*/ 86678 h 609601"/>
                <a:gd name="connsiteX71" fmla="*/ 138113 w 468630"/>
                <a:gd name="connsiteY71" fmla="*/ 127635 h 609601"/>
                <a:gd name="connsiteX72" fmla="*/ 149543 w 468630"/>
                <a:gd name="connsiteY72" fmla="*/ 132398 h 609601"/>
                <a:gd name="connsiteX73" fmla="*/ 163830 w 468630"/>
                <a:gd name="connsiteY73" fmla="*/ 123825 h 609601"/>
                <a:gd name="connsiteX74" fmla="*/ 210503 w 468630"/>
                <a:gd name="connsiteY74" fmla="*/ 123825 h 609601"/>
                <a:gd name="connsiteX75" fmla="*/ 226695 w 468630"/>
                <a:gd name="connsiteY75" fmla="*/ 139065 h 609601"/>
                <a:gd name="connsiteX76" fmla="*/ 243840 w 468630"/>
                <a:gd name="connsiteY76" fmla="*/ 139065 h 609601"/>
                <a:gd name="connsiteX77" fmla="*/ 260033 w 468630"/>
                <a:gd name="connsiteY77" fmla="*/ 123825 h 609601"/>
                <a:gd name="connsiteX78" fmla="*/ 306705 w 468630"/>
                <a:gd name="connsiteY78" fmla="*/ 123825 h 609601"/>
                <a:gd name="connsiteX79" fmla="*/ 320040 w 468630"/>
                <a:gd name="connsiteY79" fmla="*/ 131445 h 609601"/>
                <a:gd name="connsiteX80" fmla="*/ 327660 w 468630"/>
                <a:gd name="connsiteY80" fmla="*/ 128588 h 609601"/>
                <a:gd name="connsiteX81" fmla="*/ 323850 w 468630"/>
                <a:gd name="connsiteY81" fmla="*/ 97155 h 609601"/>
                <a:gd name="connsiteX82" fmla="*/ 281940 w 468630"/>
                <a:gd name="connsiteY82" fmla="*/ 104775 h 609601"/>
                <a:gd name="connsiteX83" fmla="*/ 265748 w 468630"/>
                <a:gd name="connsiteY83" fmla="*/ 103823 h 609601"/>
                <a:gd name="connsiteX84" fmla="*/ 211455 w 468630"/>
                <a:gd name="connsiteY84" fmla="*/ 83820 h 609601"/>
                <a:gd name="connsiteX85" fmla="*/ 200025 w 468630"/>
                <a:gd name="connsiteY85" fmla="*/ 78105 h 609601"/>
                <a:gd name="connsiteX86" fmla="*/ 160973 w 468630"/>
                <a:gd name="connsiteY86" fmla="*/ 72390 h 609601"/>
                <a:gd name="connsiteX87" fmla="*/ 234315 w 468630"/>
                <a:gd name="connsiteY87" fmla="*/ 19050 h 609601"/>
                <a:gd name="connsiteX88" fmla="*/ 162878 w 468630"/>
                <a:gd name="connsiteY88" fmla="*/ 52388 h 609601"/>
                <a:gd name="connsiteX89" fmla="*/ 209550 w 468630"/>
                <a:gd name="connsiteY89" fmla="*/ 60008 h 609601"/>
                <a:gd name="connsiteX90" fmla="*/ 221933 w 468630"/>
                <a:gd name="connsiteY90" fmla="*/ 66675 h 609601"/>
                <a:gd name="connsiteX91" fmla="*/ 269558 w 468630"/>
                <a:gd name="connsiteY91" fmla="*/ 84773 h 609601"/>
                <a:gd name="connsiteX92" fmla="*/ 320040 w 468630"/>
                <a:gd name="connsiteY92" fmla="*/ 78105 h 609601"/>
                <a:gd name="connsiteX93" fmla="*/ 234315 w 468630"/>
                <a:gd name="connsiteY93" fmla="*/ 19050 h 609601"/>
                <a:gd name="connsiteX94" fmla="*/ 234315 w 468630"/>
                <a:gd name="connsiteY94" fmla="*/ 0 h 609601"/>
                <a:gd name="connsiteX95" fmla="*/ 346710 w 468630"/>
                <a:gd name="connsiteY95" fmla="*/ 125730 h 609601"/>
                <a:gd name="connsiteX96" fmla="*/ 371475 w 468630"/>
                <a:gd name="connsiteY96" fmla="*/ 168593 h 609601"/>
                <a:gd name="connsiteX97" fmla="*/ 346710 w 468630"/>
                <a:gd name="connsiteY97" fmla="*/ 212408 h 609601"/>
                <a:gd name="connsiteX98" fmla="*/ 306705 w 468630"/>
                <a:gd name="connsiteY98" fmla="*/ 278130 h 609601"/>
                <a:gd name="connsiteX99" fmla="*/ 309563 w 468630"/>
                <a:gd name="connsiteY99" fmla="*/ 302895 h 609601"/>
                <a:gd name="connsiteX100" fmla="*/ 312420 w 468630"/>
                <a:gd name="connsiteY100" fmla="*/ 307658 h 609601"/>
                <a:gd name="connsiteX101" fmla="*/ 313373 w 468630"/>
                <a:gd name="connsiteY101" fmla="*/ 308610 h 609601"/>
                <a:gd name="connsiteX102" fmla="*/ 314325 w 468630"/>
                <a:gd name="connsiteY102" fmla="*/ 308610 h 609601"/>
                <a:gd name="connsiteX103" fmla="*/ 387668 w 468630"/>
                <a:gd name="connsiteY103" fmla="*/ 330518 h 609601"/>
                <a:gd name="connsiteX104" fmla="*/ 419100 w 468630"/>
                <a:gd name="connsiteY104" fmla="*/ 347663 h 609601"/>
                <a:gd name="connsiteX105" fmla="*/ 451485 w 468630"/>
                <a:gd name="connsiteY105" fmla="*/ 402908 h 609601"/>
                <a:gd name="connsiteX106" fmla="*/ 468630 w 468630"/>
                <a:gd name="connsiteY106" fmla="*/ 501015 h 609601"/>
                <a:gd name="connsiteX107" fmla="*/ 329565 w 468630"/>
                <a:gd name="connsiteY107" fmla="*/ 530543 h 609601"/>
                <a:gd name="connsiteX108" fmla="*/ 327660 w 468630"/>
                <a:gd name="connsiteY108" fmla="*/ 530543 h 609601"/>
                <a:gd name="connsiteX109" fmla="*/ 318135 w 468630"/>
                <a:gd name="connsiteY109" fmla="*/ 522923 h 609601"/>
                <a:gd name="connsiteX110" fmla="*/ 325755 w 468630"/>
                <a:gd name="connsiteY110" fmla="*/ 511493 h 609601"/>
                <a:gd name="connsiteX111" fmla="*/ 446723 w 468630"/>
                <a:gd name="connsiteY111" fmla="*/ 485775 h 609601"/>
                <a:gd name="connsiteX112" fmla="*/ 431483 w 468630"/>
                <a:gd name="connsiteY112" fmla="*/ 406718 h 609601"/>
                <a:gd name="connsiteX113" fmla="*/ 405765 w 468630"/>
                <a:gd name="connsiteY113" fmla="*/ 361950 h 609601"/>
                <a:gd name="connsiteX114" fmla="*/ 381953 w 468630"/>
                <a:gd name="connsiteY114" fmla="*/ 348615 h 609601"/>
                <a:gd name="connsiteX115" fmla="*/ 306705 w 468630"/>
                <a:gd name="connsiteY115" fmla="*/ 325755 h 609601"/>
                <a:gd name="connsiteX116" fmla="*/ 300038 w 468630"/>
                <a:gd name="connsiteY116" fmla="*/ 322898 h 609601"/>
                <a:gd name="connsiteX117" fmla="*/ 291465 w 468630"/>
                <a:gd name="connsiteY117" fmla="*/ 312420 h 609601"/>
                <a:gd name="connsiteX118" fmla="*/ 233363 w 468630"/>
                <a:gd name="connsiteY118" fmla="*/ 362903 h 609601"/>
                <a:gd name="connsiteX119" fmla="*/ 176213 w 468630"/>
                <a:gd name="connsiteY119" fmla="*/ 313373 h 609601"/>
                <a:gd name="connsiteX120" fmla="*/ 167640 w 468630"/>
                <a:gd name="connsiteY120" fmla="*/ 323850 h 609601"/>
                <a:gd name="connsiteX121" fmla="*/ 160973 w 468630"/>
                <a:gd name="connsiteY121" fmla="*/ 326708 h 609601"/>
                <a:gd name="connsiteX122" fmla="*/ 87630 w 468630"/>
                <a:gd name="connsiteY122" fmla="*/ 348615 h 609601"/>
                <a:gd name="connsiteX123" fmla="*/ 62865 w 468630"/>
                <a:gd name="connsiteY123" fmla="*/ 361950 h 609601"/>
                <a:gd name="connsiteX124" fmla="*/ 37148 w 468630"/>
                <a:gd name="connsiteY124" fmla="*/ 406718 h 609601"/>
                <a:gd name="connsiteX125" fmla="*/ 21908 w 468630"/>
                <a:gd name="connsiteY125" fmla="*/ 485775 h 609601"/>
                <a:gd name="connsiteX126" fmla="*/ 128588 w 468630"/>
                <a:gd name="connsiteY126" fmla="*/ 508635 h 609601"/>
                <a:gd name="connsiteX127" fmla="*/ 136208 w 468630"/>
                <a:gd name="connsiteY127" fmla="*/ 520065 h 609601"/>
                <a:gd name="connsiteX128" fmla="*/ 126683 w 468630"/>
                <a:gd name="connsiteY128" fmla="*/ 527685 h 609601"/>
                <a:gd name="connsiteX129" fmla="*/ 124778 w 468630"/>
                <a:gd name="connsiteY129" fmla="*/ 527685 h 609601"/>
                <a:gd name="connsiteX130" fmla="*/ 0 w 468630"/>
                <a:gd name="connsiteY130" fmla="*/ 501015 h 609601"/>
                <a:gd name="connsiteX131" fmla="*/ 19050 w 468630"/>
                <a:gd name="connsiteY131" fmla="*/ 402908 h 609601"/>
                <a:gd name="connsiteX132" fmla="*/ 51435 w 468630"/>
                <a:gd name="connsiteY132" fmla="*/ 347663 h 609601"/>
                <a:gd name="connsiteX133" fmla="*/ 83820 w 468630"/>
                <a:gd name="connsiteY133" fmla="*/ 329565 h 609601"/>
                <a:gd name="connsiteX134" fmla="*/ 156210 w 468630"/>
                <a:gd name="connsiteY134" fmla="*/ 307658 h 609601"/>
                <a:gd name="connsiteX135" fmla="*/ 158115 w 468630"/>
                <a:gd name="connsiteY135" fmla="*/ 306705 h 609601"/>
                <a:gd name="connsiteX136" fmla="*/ 160973 w 468630"/>
                <a:gd name="connsiteY136" fmla="*/ 301943 h 609601"/>
                <a:gd name="connsiteX137" fmla="*/ 163830 w 468630"/>
                <a:gd name="connsiteY137" fmla="*/ 277178 h 609601"/>
                <a:gd name="connsiteX138" fmla="*/ 123825 w 468630"/>
                <a:gd name="connsiteY138" fmla="*/ 211455 h 609601"/>
                <a:gd name="connsiteX139" fmla="*/ 99060 w 468630"/>
                <a:gd name="connsiteY139" fmla="*/ 168593 h 609601"/>
                <a:gd name="connsiteX140" fmla="*/ 120015 w 468630"/>
                <a:gd name="connsiteY140" fmla="*/ 127635 h 609601"/>
                <a:gd name="connsiteX141" fmla="*/ 234315 w 468630"/>
                <a:gd name="connsiteY141"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262890" y="142875"/>
                  </a:moveTo>
                  <a:lnTo>
                    <a:pt x="262890" y="160020"/>
                  </a:lnTo>
                  <a:lnTo>
                    <a:pt x="303848" y="160020"/>
                  </a:lnTo>
                  <a:lnTo>
                    <a:pt x="303848" y="142875"/>
                  </a:lnTo>
                  <a:close/>
                  <a:moveTo>
                    <a:pt x="166688" y="142875"/>
                  </a:moveTo>
                  <a:lnTo>
                    <a:pt x="166688" y="160020"/>
                  </a:lnTo>
                  <a:lnTo>
                    <a:pt x="207645" y="160020"/>
                  </a:lnTo>
                  <a:lnTo>
                    <a:pt x="207645" y="142875"/>
                  </a:lnTo>
                  <a:close/>
                  <a:moveTo>
                    <a:pt x="341948" y="141923"/>
                  </a:moveTo>
                  <a:lnTo>
                    <a:pt x="323850" y="150495"/>
                  </a:lnTo>
                  <a:lnTo>
                    <a:pt x="323850" y="163830"/>
                  </a:lnTo>
                  <a:cubicBezTo>
                    <a:pt x="321945" y="172403"/>
                    <a:pt x="316230" y="178118"/>
                    <a:pt x="307658" y="178118"/>
                  </a:cubicBezTo>
                  <a:lnTo>
                    <a:pt x="260985" y="178118"/>
                  </a:lnTo>
                  <a:cubicBezTo>
                    <a:pt x="251460" y="178118"/>
                    <a:pt x="244793" y="171450"/>
                    <a:pt x="244793" y="162878"/>
                  </a:cubicBezTo>
                  <a:lnTo>
                    <a:pt x="244793" y="157163"/>
                  </a:lnTo>
                  <a:lnTo>
                    <a:pt x="228600" y="157163"/>
                  </a:lnTo>
                  <a:lnTo>
                    <a:pt x="228600" y="163830"/>
                  </a:lnTo>
                  <a:cubicBezTo>
                    <a:pt x="226695" y="172403"/>
                    <a:pt x="220980" y="178118"/>
                    <a:pt x="212408" y="178118"/>
                  </a:cubicBezTo>
                  <a:lnTo>
                    <a:pt x="165735" y="178118"/>
                  </a:lnTo>
                  <a:cubicBezTo>
                    <a:pt x="156210" y="178118"/>
                    <a:pt x="149543" y="171450"/>
                    <a:pt x="149543" y="162878"/>
                  </a:cubicBezTo>
                  <a:lnTo>
                    <a:pt x="149543" y="152400"/>
                  </a:lnTo>
                  <a:lnTo>
                    <a:pt x="129540" y="143828"/>
                  </a:lnTo>
                  <a:cubicBezTo>
                    <a:pt x="123825" y="146685"/>
                    <a:pt x="118110" y="156210"/>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6220" y="335280"/>
                  </a:lnTo>
                  <a:lnTo>
                    <a:pt x="290513" y="288608"/>
                  </a:lnTo>
                  <a:lnTo>
                    <a:pt x="288608" y="267653"/>
                  </a:lnTo>
                  <a:lnTo>
                    <a:pt x="292418" y="264795"/>
                  </a:lnTo>
                  <a:cubicBezTo>
                    <a:pt x="311468" y="249555"/>
                    <a:pt x="325755" y="226695"/>
                    <a:pt x="332423" y="200025"/>
                  </a:cubicBezTo>
                  <a:lnTo>
                    <a:pt x="334328" y="193358"/>
                  </a:lnTo>
                  <a:lnTo>
                    <a:pt x="340995" y="192405"/>
                  </a:lnTo>
                  <a:cubicBezTo>
                    <a:pt x="348615" y="192405"/>
                    <a:pt x="355283" y="180023"/>
                    <a:pt x="355283" y="166688"/>
                  </a:cubicBezTo>
                  <a:cubicBezTo>
                    <a:pt x="355283" y="154305"/>
                    <a:pt x="348615" y="142875"/>
                    <a:pt x="341948" y="141923"/>
                  </a:cubicBezTo>
                  <a:close/>
                  <a:moveTo>
                    <a:pt x="160973" y="72390"/>
                  </a:moveTo>
                  <a:cubicBezTo>
                    <a:pt x="154305" y="75248"/>
                    <a:pt x="147638" y="80010"/>
                    <a:pt x="144780" y="86678"/>
                  </a:cubicBezTo>
                  <a:cubicBezTo>
                    <a:pt x="140018" y="102870"/>
                    <a:pt x="139065" y="117158"/>
                    <a:pt x="138113" y="127635"/>
                  </a:cubicBezTo>
                  <a:lnTo>
                    <a:pt x="149543" y="132398"/>
                  </a:lnTo>
                  <a:cubicBezTo>
                    <a:pt x="152400" y="127635"/>
                    <a:pt x="157163" y="123825"/>
                    <a:pt x="163830" y="123825"/>
                  </a:cubicBezTo>
                  <a:lnTo>
                    <a:pt x="210503" y="123825"/>
                  </a:lnTo>
                  <a:cubicBezTo>
                    <a:pt x="219075" y="123825"/>
                    <a:pt x="226695" y="130493"/>
                    <a:pt x="226695" y="139065"/>
                  </a:cubicBezTo>
                  <a:lnTo>
                    <a:pt x="243840" y="139065"/>
                  </a:lnTo>
                  <a:cubicBezTo>
                    <a:pt x="244793" y="130493"/>
                    <a:pt x="251460" y="123825"/>
                    <a:pt x="260033" y="123825"/>
                  </a:cubicBezTo>
                  <a:lnTo>
                    <a:pt x="306705" y="123825"/>
                  </a:lnTo>
                  <a:cubicBezTo>
                    <a:pt x="312420" y="123825"/>
                    <a:pt x="317183" y="126683"/>
                    <a:pt x="320040" y="131445"/>
                  </a:cubicBezTo>
                  <a:lnTo>
                    <a:pt x="327660" y="128588"/>
                  </a:lnTo>
                  <a:cubicBezTo>
                    <a:pt x="327660" y="120015"/>
                    <a:pt x="326708" y="108585"/>
                    <a:pt x="323850" y="97155"/>
                  </a:cubicBezTo>
                  <a:cubicBezTo>
                    <a:pt x="310515" y="101918"/>
                    <a:pt x="297180" y="104775"/>
                    <a:pt x="281940" y="104775"/>
                  </a:cubicBezTo>
                  <a:cubicBezTo>
                    <a:pt x="277178" y="104775"/>
                    <a:pt x="271463" y="104775"/>
                    <a:pt x="265748" y="103823"/>
                  </a:cubicBezTo>
                  <a:cubicBezTo>
                    <a:pt x="244793" y="100965"/>
                    <a:pt x="227648" y="92393"/>
                    <a:pt x="211455" y="83820"/>
                  </a:cubicBezTo>
                  <a:cubicBezTo>
                    <a:pt x="207645" y="81915"/>
                    <a:pt x="203835" y="80010"/>
                    <a:pt x="200025" y="78105"/>
                  </a:cubicBezTo>
                  <a:cubicBezTo>
                    <a:pt x="183833" y="70485"/>
                    <a:pt x="170498" y="68580"/>
                    <a:pt x="160973"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12" name="Gruppieren 11">
            <a:extLst>
              <a:ext uri="{FF2B5EF4-FFF2-40B4-BE49-F238E27FC236}">
                <a16:creationId xmlns:a16="http://schemas.microsoft.com/office/drawing/2014/main" id="{5D164FA4-9359-D606-9C24-23FEC10EE780}"/>
              </a:ext>
            </a:extLst>
          </p:cNvPr>
          <p:cNvGrpSpPr>
            <a:grpSpLocks noChangeAspect="1"/>
          </p:cNvGrpSpPr>
          <p:nvPr/>
        </p:nvGrpSpPr>
        <p:grpSpPr bwMode="gray">
          <a:xfrm>
            <a:off x="540070" y="2240899"/>
            <a:ext cx="1044000" cy="1044000"/>
            <a:chOff x="3667938" y="-280800"/>
            <a:chExt cx="1044000" cy="1044000"/>
          </a:xfrm>
        </p:grpSpPr>
        <p:sp>
          <p:nvSpPr>
            <p:cNvPr id="108" name="Ellipse 107">
              <a:extLst>
                <a:ext uri="{FF2B5EF4-FFF2-40B4-BE49-F238E27FC236}">
                  <a16:creationId xmlns:a16="http://schemas.microsoft.com/office/drawing/2014/main" id="{BE2D662B-ED1A-FADD-3AA3-F45A3E1EB44B}"/>
                </a:ext>
              </a:extLst>
            </p:cNvPr>
            <p:cNvSpPr>
              <a:spLocks noChangeAspect="1"/>
            </p:cNvSpPr>
            <p:nvPr/>
          </p:nvSpPr>
          <p:spPr bwMode="gray">
            <a:xfrm>
              <a:off x="3667938" y="-280800"/>
              <a:ext cx="1044000" cy="1044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endParaRPr lang="de-DE" sz="1200" dirty="0">
                <a:solidFill>
                  <a:schemeClr val="accent1">
                    <a:lumMod val="75000"/>
                  </a:schemeClr>
                </a:solidFill>
                <a:latin typeface="Bebas Neue" panose="020B0506020202020201" pitchFamily="34" charset="0"/>
              </a:endParaRPr>
            </a:p>
          </p:txBody>
        </p:sp>
        <p:sp>
          <p:nvSpPr>
            <p:cNvPr id="97" name="ICON">
              <a:extLst>
                <a:ext uri="{FF2B5EF4-FFF2-40B4-BE49-F238E27FC236}">
                  <a16:creationId xmlns:a16="http://schemas.microsoft.com/office/drawing/2014/main" id="{5908C29E-45D6-BD87-FF35-13C384026AFA}"/>
                </a:ext>
              </a:extLst>
            </p:cNvPr>
            <p:cNvSpPr>
              <a:spLocks noChangeAspect="1"/>
            </p:cNvSpPr>
            <p:nvPr/>
          </p:nvSpPr>
          <p:spPr bwMode="gray">
            <a:xfrm>
              <a:off x="4006867" y="30888"/>
              <a:ext cx="366141" cy="420624"/>
            </a:xfrm>
            <a:custGeom>
              <a:avLst/>
              <a:gdLst>
                <a:gd name="connsiteX0" fmla="*/ 229076 w 457676"/>
                <a:gd name="connsiteY0" fmla="*/ 410717 h 525780"/>
                <a:gd name="connsiteX1" fmla="*/ 238601 w 457676"/>
                <a:gd name="connsiteY1" fmla="*/ 420242 h 525780"/>
                <a:gd name="connsiteX2" fmla="*/ 238601 w 457676"/>
                <a:gd name="connsiteY2" fmla="*/ 421766 h 525780"/>
                <a:gd name="connsiteX3" fmla="*/ 229076 w 457676"/>
                <a:gd name="connsiteY3" fmla="*/ 431291 h 525780"/>
                <a:gd name="connsiteX4" fmla="*/ 219551 w 457676"/>
                <a:gd name="connsiteY4" fmla="*/ 421766 h 525780"/>
                <a:gd name="connsiteX5" fmla="*/ 219551 w 457676"/>
                <a:gd name="connsiteY5" fmla="*/ 420242 h 525780"/>
                <a:gd name="connsiteX6" fmla="*/ 229076 w 457676"/>
                <a:gd name="connsiteY6" fmla="*/ 410717 h 525780"/>
                <a:gd name="connsiteX7" fmla="*/ 175260 w 457676"/>
                <a:gd name="connsiteY7" fmla="*/ 318230 h 525780"/>
                <a:gd name="connsiteX8" fmla="*/ 167450 w 457676"/>
                <a:gd name="connsiteY8" fmla="*/ 326898 h 525780"/>
                <a:gd name="connsiteX9" fmla="*/ 159830 w 457676"/>
                <a:gd name="connsiteY9" fmla="*/ 330327 h 525780"/>
                <a:gd name="connsiteX10" fmla="*/ 87440 w 457676"/>
                <a:gd name="connsiteY10" fmla="*/ 351282 h 525780"/>
                <a:gd name="connsiteX11" fmla="*/ 62484 w 457676"/>
                <a:gd name="connsiteY11" fmla="*/ 364331 h 525780"/>
                <a:gd name="connsiteX12" fmla="*/ 37338 w 457676"/>
                <a:gd name="connsiteY12" fmla="*/ 406717 h 525780"/>
                <a:gd name="connsiteX13" fmla="*/ 22384 w 457676"/>
                <a:gd name="connsiteY13" fmla="*/ 482441 h 525780"/>
                <a:gd name="connsiteX14" fmla="*/ 53912 w 457676"/>
                <a:gd name="connsiteY14" fmla="*/ 488918 h 525780"/>
                <a:gd name="connsiteX15" fmla="*/ 219551 w 457676"/>
                <a:gd name="connsiteY15" fmla="*/ 506635 h 525780"/>
                <a:gd name="connsiteX16" fmla="*/ 219551 w 457676"/>
                <a:gd name="connsiteY16" fmla="*/ 467868 h 525780"/>
                <a:gd name="connsiteX17" fmla="*/ 229076 w 457676"/>
                <a:gd name="connsiteY17" fmla="*/ 458343 h 525780"/>
                <a:gd name="connsiteX18" fmla="*/ 238601 w 457676"/>
                <a:gd name="connsiteY18" fmla="*/ 467868 h 525780"/>
                <a:gd name="connsiteX19" fmla="*/ 238601 w 457676"/>
                <a:gd name="connsiteY19" fmla="*/ 506635 h 525780"/>
                <a:gd name="connsiteX20" fmla="*/ 403765 w 457676"/>
                <a:gd name="connsiteY20" fmla="*/ 488918 h 525780"/>
                <a:gd name="connsiteX21" fmla="*/ 435483 w 457676"/>
                <a:gd name="connsiteY21" fmla="*/ 482536 h 525780"/>
                <a:gd name="connsiteX22" fmla="*/ 420529 w 457676"/>
                <a:gd name="connsiteY22" fmla="*/ 406717 h 525780"/>
                <a:gd name="connsiteX23" fmla="*/ 395192 w 457676"/>
                <a:gd name="connsiteY23" fmla="*/ 364236 h 525780"/>
                <a:gd name="connsiteX24" fmla="*/ 370999 w 457676"/>
                <a:gd name="connsiteY24" fmla="*/ 351473 h 525780"/>
                <a:gd name="connsiteX25" fmla="*/ 297752 w 457676"/>
                <a:gd name="connsiteY25" fmla="*/ 330232 h 525780"/>
                <a:gd name="connsiteX26" fmla="*/ 292513 w 457676"/>
                <a:gd name="connsiteY26" fmla="*/ 328041 h 525780"/>
                <a:gd name="connsiteX27" fmla="*/ 290513 w 457676"/>
                <a:gd name="connsiteY27" fmla="*/ 326898 h 525780"/>
                <a:gd name="connsiteX28" fmla="*/ 283083 w 457676"/>
                <a:gd name="connsiteY28" fmla="*/ 319087 h 525780"/>
                <a:gd name="connsiteX29" fmla="*/ 243554 w 457676"/>
                <a:gd name="connsiteY29" fmla="*/ 354044 h 525780"/>
                <a:gd name="connsiteX30" fmla="*/ 267938 w 457676"/>
                <a:gd name="connsiteY30" fmla="*/ 377476 h 525780"/>
                <a:gd name="connsiteX31" fmla="*/ 302705 w 457676"/>
                <a:gd name="connsiteY31" fmla="*/ 343567 h 525780"/>
                <a:gd name="connsiteX32" fmla="*/ 316135 w 457676"/>
                <a:gd name="connsiteY32" fmla="*/ 343757 h 525780"/>
                <a:gd name="connsiteX33" fmla="*/ 315944 w 457676"/>
                <a:gd name="connsiteY33" fmla="*/ 357187 h 525780"/>
                <a:gd name="connsiteX34" fmla="*/ 268034 w 457676"/>
                <a:gd name="connsiteY34" fmla="*/ 403955 h 525780"/>
                <a:gd name="connsiteX35" fmla="*/ 229362 w 457676"/>
                <a:gd name="connsiteY35" fmla="*/ 366808 h 525780"/>
                <a:gd name="connsiteX36" fmla="*/ 190786 w 457676"/>
                <a:gd name="connsiteY36" fmla="*/ 403860 h 525780"/>
                <a:gd name="connsiteX37" fmla="*/ 141923 w 457676"/>
                <a:gd name="connsiteY37" fmla="*/ 357187 h 525780"/>
                <a:gd name="connsiteX38" fmla="*/ 141637 w 457676"/>
                <a:gd name="connsiteY38" fmla="*/ 343757 h 525780"/>
                <a:gd name="connsiteX39" fmla="*/ 155067 w 457676"/>
                <a:gd name="connsiteY39" fmla="*/ 343472 h 525780"/>
                <a:gd name="connsiteX40" fmla="*/ 190691 w 457676"/>
                <a:gd name="connsiteY40" fmla="*/ 377476 h 525780"/>
                <a:gd name="connsiteX41" fmla="*/ 215456 w 457676"/>
                <a:gd name="connsiteY41" fmla="*/ 353758 h 525780"/>
                <a:gd name="connsiteX42" fmla="*/ 218599 w 457676"/>
                <a:gd name="connsiteY42" fmla="*/ 159925 h 525780"/>
                <a:gd name="connsiteX43" fmla="*/ 218599 w 457676"/>
                <a:gd name="connsiteY43" fmla="*/ 168211 h 525780"/>
                <a:gd name="connsiteX44" fmla="*/ 202978 w 457676"/>
                <a:gd name="connsiteY44" fmla="*/ 182785 h 525780"/>
                <a:gd name="connsiteX45" fmla="*/ 157639 w 457676"/>
                <a:gd name="connsiteY45" fmla="*/ 182785 h 525780"/>
                <a:gd name="connsiteX46" fmla="*/ 153543 w 457676"/>
                <a:gd name="connsiteY46" fmla="*/ 182118 h 525780"/>
                <a:gd name="connsiteX47" fmla="*/ 150971 w 457676"/>
                <a:gd name="connsiteY47" fmla="*/ 215265 h 525780"/>
                <a:gd name="connsiteX48" fmla="*/ 178594 w 457676"/>
                <a:gd name="connsiteY48" fmla="*/ 271843 h 525780"/>
                <a:gd name="connsiteX49" fmla="*/ 182118 w 457676"/>
                <a:gd name="connsiteY49" fmla="*/ 275177 h 525780"/>
                <a:gd name="connsiteX50" fmla="*/ 179642 w 457676"/>
                <a:gd name="connsiteY50" fmla="*/ 296608 h 525780"/>
                <a:gd name="connsiteX51" fmla="*/ 229553 w 457676"/>
                <a:gd name="connsiteY51" fmla="*/ 340709 h 525780"/>
                <a:gd name="connsiteX52" fmla="*/ 278225 w 457676"/>
                <a:gd name="connsiteY52" fmla="*/ 297751 h 525780"/>
                <a:gd name="connsiteX53" fmla="*/ 275558 w 457676"/>
                <a:gd name="connsiteY53" fmla="*/ 275177 h 525780"/>
                <a:gd name="connsiteX54" fmla="*/ 279083 w 457676"/>
                <a:gd name="connsiteY54" fmla="*/ 271843 h 525780"/>
                <a:gd name="connsiteX55" fmla="*/ 306705 w 457676"/>
                <a:gd name="connsiteY55" fmla="*/ 214789 h 525780"/>
                <a:gd name="connsiteX56" fmla="*/ 304324 w 457676"/>
                <a:gd name="connsiteY56" fmla="*/ 182023 h 525780"/>
                <a:gd name="connsiteX57" fmla="*/ 300038 w 457676"/>
                <a:gd name="connsiteY57" fmla="*/ 182689 h 525780"/>
                <a:gd name="connsiteX58" fmla="*/ 253937 w 457676"/>
                <a:gd name="connsiteY58" fmla="*/ 182689 h 525780"/>
                <a:gd name="connsiteX59" fmla="*/ 238125 w 457676"/>
                <a:gd name="connsiteY59" fmla="*/ 166973 h 525780"/>
                <a:gd name="connsiteX60" fmla="*/ 238125 w 457676"/>
                <a:gd name="connsiteY60" fmla="*/ 159925 h 525780"/>
                <a:gd name="connsiteX61" fmla="*/ 257175 w 457676"/>
                <a:gd name="connsiteY61" fmla="*/ 145447 h 525780"/>
                <a:gd name="connsiteX62" fmla="*/ 257175 w 457676"/>
                <a:gd name="connsiteY62" fmla="*/ 163639 h 525780"/>
                <a:gd name="connsiteX63" fmla="*/ 296704 w 457676"/>
                <a:gd name="connsiteY63" fmla="*/ 163639 h 525780"/>
                <a:gd name="connsiteX64" fmla="*/ 296704 w 457676"/>
                <a:gd name="connsiteY64" fmla="*/ 145447 h 525780"/>
                <a:gd name="connsiteX65" fmla="*/ 161068 w 457676"/>
                <a:gd name="connsiteY65" fmla="*/ 145447 h 525780"/>
                <a:gd name="connsiteX66" fmla="*/ 161068 w 457676"/>
                <a:gd name="connsiteY66" fmla="*/ 163639 h 525780"/>
                <a:gd name="connsiteX67" fmla="*/ 199644 w 457676"/>
                <a:gd name="connsiteY67" fmla="*/ 163639 h 525780"/>
                <a:gd name="connsiteX68" fmla="*/ 199644 w 457676"/>
                <a:gd name="connsiteY68" fmla="*/ 145447 h 525780"/>
                <a:gd name="connsiteX69" fmla="*/ 228219 w 457676"/>
                <a:gd name="connsiteY69" fmla="*/ 61341 h 525780"/>
                <a:gd name="connsiteX70" fmla="*/ 166116 w 457676"/>
                <a:gd name="connsiteY70" fmla="*/ 110109 h 525780"/>
                <a:gd name="connsiteX71" fmla="*/ 162782 w 457676"/>
                <a:gd name="connsiteY71" fmla="*/ 126301 h 525780"/>
                <a:gd name="connsiteX72" fmla="*/ 202978 w 457676"/>
                <a:gd name="connsiteY72" fmla="*/ 126301 h 525780"/>
                <a:gd name="connsiteX73" fmla="*/ 218504 w 457676"/>
                <a:gd name="connsiteY73" fmla="*/ 140779 h 525780"/>
                <a:gd name="connsiteX74" fmla="*/ 238220 w 457676"/>
                <a:gd name="connsiteY74" fmla="*/ 140779 h 525780"/>
                <a:gd name="connsiteX75" fmla="*/ 253841 w 457676"/>
                <a:gd name="connsiteY75" fmla="*/ 126301 h 525780"/>
                <a:gd name="connsiteX76" fmla="*/ 294894 w 457676"/>
                <a:gd name="connsiteY76" fmla="*/ 126301 h 525780"/>
                <a:gd name="connsiteX77" fmla="*/ 291370 w 457676"/>
                <a:gd name="connsiteY77" fmla="*/ 109537 h 525780"/>
                <a:gd name="connsiteX78" fmla="*/ 229457 w 457676"/>
                <a:gd name="connsiteY78" fmla="*/ 61341 h 525780"/>
                <a:gd name="connsiteX79" fmla="*/ 228886 w 457676"/>
                <a:gd name="connsiteY79" fmla="*/ 61341 h 525780"/>
                <a:gd name="connsiteX80" fmla="*/ 228791 w 457676"/>
                <a:gd name="connsiteY80" fmla="*/ 42196 h 525780"/>
                <a:gd name="connsiteX81" fmla="*/ 309848 w 457676"/>
                <a:gd name="connsiteY81" fmla="*/ 104680 h 525780"/>
                <a:gd name="connsiteX82" fmla="*/ 325755 w 457676"/>
                <a:gd name="connsiteY82" fmla="*/ 215265 h 525780"/>
                <a:gd name="connsiteX83" fmla="*/ 295561 w 457676"/>
                <a:gd name="connsiteY83" fmla="*/ 282321 h 525780"/>
                <a:gd name="connsiteX84" fmla="*/ 298323 w 457676"/>
                <a:gd name="connsiteY84" fmla="*/ 306229 h 525780"/>
                <a:gd name="connsiteX85" fmla="*/ 300609 w 457676"/>
                <a:gd name="connsiteY85" fmla="*/ 310610 h 525780"/>
                <a:gd name="connsiteX86" fmla="*/ 301371 w 457676"/>
                <a:gd name="connsiteY86" fmla="*/ 310991 h 525780"/>
                <a:gd name="connsiteX87" fmla="*/ 302609 w 457676"/>
                <a:gd name="connsiteY87" fmla="*/ 311658 h 525780"/>
                <a:gd name="connsiteX88" fmla="*/ 375571 w 457676"/>
                <a:gd name="connsiteY88" fmla="*/ 332803 h 525780"/>
                <a:gd name="connsiteX89" fmla="*/ 407099 w 457676"/>
                <a:gd name="connsiteY89" fmla="*/ 349282 h 525780"/>
                <a:gd name="connsiteX90" fmla="*/ 439007 w 457676"/>
                <a:gd name="connsiteY90" fmla="*/ 402812 h 525780"/>
                <a:gd name="connsiteX91" fmla="*/ 457676 w 457676"/>
                <a:gd name="connsiteY91" fmla="*/ 497205 h 525780"/>
                <a:gd name="connsiteX92" fmla="*/ 407670 w 457676"/>
                <a:gd name="connsiteY92" fmla="*/ 507492 h 525780"/>
                <a:gd name="connsiteX93" fmla="*/ 229172 w 457676"/>
                <a:gd name="connsiteY93" fmla="*/ 525780 h 525780"/>
                <a:gd name="connsiteX94" fmla="*/ 229076 w 457676"/>
                <a:gd name="connsiteY94" fmla="*/ 525780 h 525780"/>
                <a:gd name="connsiteX95" fmla="*/ 228981 w 457676"/>
                <a:gd name="connsiteY95" fmla="*/ 525780 h 525780"/>
                <a:gd name="connsiteX96" fmla="*/ 228410 w 457676"/>
                <a:gd name="connsiteY96" fmla="*/ 525780 h 525780"/>
                <a:gd name="connsiteX97" fmla="*/ 50006 w 457676"/>
                <a:gd name="connsiteY97" fmla="*/ 507492 h 525780"/>
                <a:gd name="connsiteX98" fmla="*/ 0 w 457676"/>
                <a:gd name="connsiteY98" fmla="*/ 497205 h 525780"/>
                <a:gd name="connsiteX99" fmla="*/ 18669 w 457676"/>
                <a:gd name="connsiteY99" fmla="*/ 402812 h 525780"/>
                <a:gd name="connsiteX100" fmla="*/ 50483 w 457676"/>
                <a:gd name="connsiteY100" fmla="*/ 349282 h 525780"/>
                <a:gd name="connsiteX101" fmla="*/ 82582 w 457676"/>
                <a:gd name="connsiteY101" fmla="*/ 332613 h 525780"/>
                <a:gd name="connsiteX102" fmla="*/ 154781 w 457676"/>
                <a:gd name="connsiteY102" fmla="*/ 311658 h 525780"/>
                <a:gd name="connsiteX103" fmla="*/ 156781 w 457676"/>
                <a:gd name="connsiteY103" fmla="*/ 310801 h 525780"/>
                <a:gd name="connsiteX104" fmla="*/ 159258 w 457676"/>
                <a:gd name="connsiteY104" fmla="*/ 306514 h 525780"/>
                <a:gd name="connsiteX105" fmla="*/ 162116 w 457676"/>
                <a:gd name="connsiteY105" fmla="*/ 282321 h 525780"/>
                <a:gd name="connsiteX106" fmla="*/ 131921 w 457676"/>
                <a:gd name="connsiteY106" fmla="*/ 215551 h 525780"/>
                <a:gd name="connsiteX107" fmla="*/ 147638 w 457676"/>
                <a:gd name="connsiteY107" fmla="*/ 105251 h 525780"/>
                <a:gd name="connsiteX108" fmla="*/ 228791 w 457676"/>
                <a:gd name="connsiteY108" fmla="*/ 42196 h 525780"/>
                <a:gd name="connsiteX109" fmla="*/ 228695 w 457676"/>
                <a:gd name="connsiteY109" fmla="*/ 0 h 525780"/>
                <a:gd name="connsiteX110" fmla="*/ 229076 w 457676"/>
                <a:gd name="connsiteY110" fmla="*/ 95 h 525780"/>
                <a:gd name="connsiteX111" fmla="*/ 229457 w 457676"/>
                <a:gd name="connsiteY111" fmla="*/ 0 h 525780"/>
                <a:gd name="connsiteX112" fmla="*/ 342519 w 457676"/>
                <a:gd name="connsiteY112" fmla="*/ 68866 h 525780"/>
                <a:gd name="connsiteX113" fmla="*/ 356330 w 457676"/>
                <a:gd name="connsiteY113" fmla="*/ 127349 h 525780"/>
                <a:gd name="connsiteX114" fmla="*/ 357092 w 457676"/>
                <a:gd name="connsiteY114" fmla="*/ 134588 h 525780"/>
                <a:gd name="connsiteX115" fmla="*/ 372523 w 457676"/>
                <a:gd name="connsiteY115" fmla="*/ 200692 h 525780"/>
                <a:gd name="connsiteX116" fmla="*/ 411575 w 457676"/>
                <a:gd name="connsiteY116" fmla="*/ 228505 h 525780"/>
                <a:gd name="connsiteX117" fmla="*/ 425768 w 457676"/>
                <a:gd name="connsiteY117" fmla="*/ 230315 h 525780"/>
                <a:gd name="connsiteX118" fmla="*/ 418529 w 457676"/>
                <a:gd name="connsiteY118" fmla="*/ 242697 h 525780"/>
                <a:gd name="connsiteX119" fmla="*/ 339281 w 457676"/>
                <a:gd name="connsiteY119" fmla="*/ 286036 h 525780"/>
                <a:gd name="connsiteX120" fmla="*/ 320802 w 457676"/>
                <a:gd name="connsiteY120" fmla="*/ 284417 h 525780"/>
                <a:gd name="connsiteX121" fmla="*/ 313087 w 457676"/>
                <a:gd name="connsiteY121" fmla="*/ 273368 h 525780"/>
                <a:gd name="connsiteX122" fmla="*/ 324136 w 457676"/>
                <a:gd name="connsiteY122" fmla="*/ 265652 h 525780"/>
                <a:gd name="connsiteX123" fmla="*/ 393668 w 457676"/>
                <a:gd name="connsiteY123" fmla="*/ 243745 h 525780"/>
                <a:gd name="connsiteX124" fmla="*/ 355664 w 457676"/>
                <a:gd name="connsiteY124" fmla="*/ 209455 h 525780"/>
                <a:gd name="connsiteX125" fmla="*/ 338138 w 457676"/>
                <a:gd name="connsiteY125" fmla="*/ 136589 h 525780"/>
                <a:gd name="connsiteX126" fmla="*/ 337375 w 457676"/>
                <a:gd name="connsiteY126" fmla="*/ 129445 h 525780"/>
                <a:gd name="connsiteX127" fmla="*/ 325184 w 457676"/>
                <a:gd name="connsiteY127" fmla="*/ 76772 h 525780"/>
                <a:gd name="connsiteX128" fmla="*/ 229457 w 457676"/>
                <a:gd name="connsiteY128" fmla="*/ 19050 h 525780"/>
                <a:gd name="connsiteX129" fmla="*/ 229076 w 457676"/>
                <a:gd name="connsiteY129" fmla="*/ 18955 h 525780"/>
                <a:gd name="connsiteX130" fmla="*/ 228695 w 457676"/>
                <a:gd name="connsiteY130" fmla="*/ 19050 h 525780"/>
                <a:gd name="connsiteX131" fmla="*/ 132969 w 457676"/>
                <a:gd name="connsiteY131" fmla="*/ 76676 h 525780"/>
                <a:gd name="connsiteX132" fmla="*/ 120682 w 457676"/>
                <a:gd name="connsiteY132" fmla="*/ 129445 h 525780"/>
                <a:gd name="connsiteX133" fmla="*/ 119920 w 457676"/>
                <a:gd name="connsiteY133" fmla="*/ 136589 h 525780"/>
                <a:gd name="connsiteX134" fmla="*/ 102394 w 457676"/>
                <a:gd name="connsiteY134" fmla="*/ 209455 h 525780"/>
                <a:gd name="connsiteX135" fmla="*/ 64294 w 457676"/>
                <a:gd name="connsiteY135" fmla="*/ 243745 h 525780"/>
                <a:gd name="connsiteX136" fmla="*/ 133922 w 457676"/>
                <a:gd name="connsiteY136" fmla="*/ 265652 h 525780"/>
                <a:gd name="connsiteX137" fmla="*/ 144971 w 457676"/>
                <a:gd name="connsiteY137" fmla="*/ 273368 h 525780"/>
                <a:gd name="connsiteX138" fmla="*/ 137255 w 457676"/>
                <a:gd name="connsiteY138" fmla="*/ 284417 h 525780"/>
                <a:gd name="connsiteX139" fmla="*/ 118777 w 457676"/>
                <a:gd name="connsiteY139" fmla="*/ 286036 h 525780"/>
                <a:gd name="connsiteX140" fmla="*/ 39624 w 457676"/>
                <a:gd name="connsiteY140" fmla="*/ 242697 h 525780"/>
                <a:gd name="connsiteX141" fmla="*/ 32385 w 457676"/>
                <a:gd name="connsiteY141" fmla="*/ 230315 h 525780"/>
                <a:gd name="connsiteX142" fmla="*/ 46577 w 457676"/>
                <a:gd name="connsiteY142" fmla="*/ 228505 h 525780"/>
                <a:gd name="connsiteX143" fmla="*/ 85630 w 457676"/>
                <a:gd name="connsiteY143" fmla="*/ 200692 h 525780"/>
                <a:gd name="connsiteX144" fmla="*/ 101060 w 457676"/>
                <a:gd name="connsiteY144" fmla="*/ 134588 h 525780"/>
                <a:gd name="connsiteX145" fmla="*/ 101822 w 457676"/>
                <a:gd name="connsiteY145" fmla="*/ 127349 h 525780"/>
                <a:gd name="connsiteX146" fmla="*/ 115729 w 457676"/>
                <a:gd name="connsiteY146" fmla="*/ 68771 h 525780"/>
                <a:gd name="connsiteX147" fmla="*/ 228695 w 457676"/>
                <a:gd name="connsiteY147" fmla="*/ 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57676" h="525780">
                  <a:moveTo>
                    <a:pt x="229076" y="410717"/>
                  </a:moveTo>
                  <a:cubicBezTo>
                    <a:pt x="234315" y="410717"/>
                    <a:pt x="238601" y="414908"/>
                    <a:pt x="238601" y="420242"/>
                  </a:cubicBezTo>
                  <a:lnTo>
                    <a:pt x="238601" y="421766"/>
                  </a:lnTo>
                  <a:cubicBezTo>
                    <a:pt x="238601" y="427005"/>
                    <a:pt x="234315" y="431291"/>
                    <a:pt x="229076" y="431291"/>
                  </a:cubicBezTo>
                  <a:cubicBezTo>
                    <a:pt x="223837" y="431291"/>
                    <a:pt x="219551" y="427005"/>
                    <a:pt x="219551" y="421766"/>
                  </a:cubicBezTo>
                  <a:lnTo>
                    <a:pt x="219551" y="420242"/>
                  </a:lnTo>
                  <a:cubicBezTo>
                    <a:pt x="219551" y="415003"/>
                    <a:pt x="223837" y="410717"/>
                    <a:pt x="229076" y="410717"/>
                  </a:cubicBezTo>
                  <a:close/>
                  <a:moveTo>
                    <a:pt x="175260" y="318230"/>
                  </a:moveTo>
                  <a:cubicBezTo>
                    <a:pt x="173450" y="321659"/>
                    <a:pt x="170783" y="324707"/>
                    <a:pt x="167450" y="326898"/>
                  </a:cubicBezTo>
                  <a:cubicBezTo>
                    <a:pt x="166021" y="327850"/>
                    <a:pt x="163259" y="329470"/>
                    <a:pt x="159830" y="330327"/>
                  </a:cubicBezTo>
                  <a:lnTo>
                    <a:pt x="87440" y="351282"/>
                  </a:lnTo>
                  <a:cubicBezTo>
                    <a:pt x="79439" y="353092"/>
                    <a:pt x="71438" y="357283"/>
                    <a:pt x="62484" y="364331"/>
                  </a:cubicBezTo>
                  <a:cubicBezTo>
                    <a:pt x="49720" y="374904"/>
                    <a:pt x="40767" y="389953"/>
                    <a:pt x="37338" y="406717"/>
                  </a:cubicBezTo>
                  <a:lnTo>
                    <a:pt x="22384" y="482441"/>
                  </a:lnTo>
                  <a:lnTo>
                    <a:pt x="53912" y="488918"/>
                  </a:lnTo>
                  <a:cubicBezTo>
                    <a:pt x="107537" y="500253"/>
                    <a:pt x="163544" y="506063"/>
                    <a:pt x="219551" y="506635"/>
                  </a:cubicBezTo>
                  <a:lnTo>
                    <a:pt x="219551" y="467868"/>
                  </a:lnTo>
                  <a:cubicBezTo>
                    <a:pt x="219551" y="462629"/>
                    <a:pt x="223838" y="458343"/>
                    <a:pt x="229076" y="458343"/>
                  </a:cubicBezTo>
                  <a:cubicBezTo>
                    <a:pt x="234315" y="458343"/>
                    <a:pt x="238601" y="462629"/>
                    <a:pt x="238601" y="467868"/>
                  </a:cubicBezTo>
                  <a:lnTo>
                    <a:pt x="238601" y="506635"/>
                  </a:lnTo>
                  <a:cubicBezTo>
                    <a:pt x="294704" y="505968"/>
                    <a:pt x="350520" y="500158"/>
                    <a:pt x="403765" y="488918"/>
                  </a:cubicBezTo>
                  <a:lnTo>
                    <a:pt x="435483" y="482536"/>
                  </a:lnTo>
                  <a:lnTo>
                    <a:pt x="420529" y="406717"/>
                  </a:lnTo>
                  <a:cubicBezTo>
                    <a:pt x="417195" y="390144"/>
                    <a:pt x="408242" y="374999"/>
                    <a:pt x="395192" y="364236"/>
                  </a:cubicBezTo>
                  <a:cubicBezTo>
                    <a:pt x="387191" y="357664"/>
                    <a:pt x="378809" y="353282"/>
                    <a:pt x="370999" y="351473"/>
                  </a:cubicBezTo>
                  <a:lnTo>
                    <a:pt x="297752" y="330232"/>
                  </a:lnTo>
                  <a:cubicBezTo>
                    <a:pt x="295656" y="329755"/>
                    <a:pt x="293942" y="328803"/>
                    <a:pt x="292513" y="328041"/>
                  </a:cubicBezTo>
                  <a:lnTo>
                    <a:pt x="290513" y="326898"/>
                  </a:lnTo>
                  <a:cubicBezTo>
                    <a:pt x="287465" y="324898"/>
                    <a:pt x="284988" y="322231"/>
                    <a:pt x="283083" y="319087"/>
                  </a:cubicBezTo>
                  <a:lnTo>
                    <a:pt x="243554" y="354044"/>
                  </a:lnTo>
                  <a:lnTo>
                    <a:pt x="267938" y="377476"/>
                  </a:lnTo>
                  <a:lnTo>
                    <a:pt x="302705" y="343567"/>
                  </a:lnTo>
                  <a:cubicBezTo>
                    <a:pt x="306419" y="339947"/>
                    <a:pt x="312420" y="339947"/>
                    <a:pt x="316135" y="343757"/>
                  </a:cubicBezTo>
                  <a:cubicBezTo>
                    <a:pt x="319754" y="347472"/>
                    <a:pt x="319754" y="353473"/>
                    <a:pt x="315944" y="357187"/>
                  </a:cubicBezTo>
                  <a:lnTo>
                    <a:pt x="268034" y="403955"/>
                  </a:lnTo>
                  <a:lnTo>
                    <a:pt x="229362" y="366808"/>
                  </a:lnTo>
                  <a:lnTo>
                    <a:pt x="190786" y="403860"/>
                  </a:lnTo>
                  <a:lnTo>
                    <a:pt x="141923" y="357187"/>
                  </a:lnTo>
                  <a:cubicBezTo>
                    <a:pt x="138113" y="353568"/>
                    <a:pt x="138017" y="347567"/>
                    <a:pt x="141637" y="343757"/>
                  </a:cubicBezTo>
                  <a:cubicBezTo>
                    <a:pt x="145256" y="339947"/>
                    <a:pt x="151257" y="339852"/>
                    <a:pt x="155067" y="343472"/>
                  </a:cubicBezTo>
                  <a:lnTo>
                    <a:pt x="190691" y="377476"/>
                  </a:lnTo>
                  <a:lnTo>
                    <a:pt x="215456" y="353758"/>
                  </a:lnTo>
                  <a:close/>
                  <a:moveTo>
                    <a:pt x="218599" y="159925"/>
                  </a:moveTo>
                  <a:lnTo>
                    <a:pt x="218599" y="168211"/>
                  </a:lnTo>
                  <a:cubicBezTo>
                    <a:pt x="217551" y="176784"/>
                    <a:pt x="211074" y="182785"/>
                    <a:pt x="202978" y="182785"/>
                  </a:cubicBezTo>
                  <a:lnTo>
                    <a:pt x="157639" y="182785"/>
                  </a:lnTo>
                  <a:cubicBezTo>
                    <a:pt x="156210" y="182785"/>
                    <a:pt x="154877" y="182499"/>
                    <a:pt x="153543" y="182118"/>
                  </a:cubicBezTo>
                  <a:cubicBezTo>
                    <a:pt x="152019" y="194215"/>
                    <a:pt x="150971" y="205835"/>
                    <a:pt x="150971" y="215265"/>
                  </a:cubicBezTo>
                  <a:cubicBezTo>
                    <a:pt x="152114" y="239173"/>
                    <a:pt x="159353" y="254032"/>
                    <a:pt x="178594" y="271843"/>
                  </a:cubicBezTo>
                  <a:lnTo>
                    <a:pt x="182118" y="275177"/>
                  </a:lnTo>
                  <a:lnTo>
                    <a:pt x="179642" y="296608"/>
                  </a:lnTo>
                  <a:lnTo>
                    <a:pt x="229553" y="340709"/>
                  </a:lnTo>
                  <a:lnTo>
                    <a:pt x="278225" y="297751"/>
                  </a:lnTo>
                  <a:lnTo>
                    <a:pt x="275558" y="275177"/>
                  </a:lnTo>
                  <a:lnTo>
                    <a:pt x="279083" y="271843"/>
                  </a:lnTo>
                  <a:cubicBezTo>
                    <a:pt x="298323" y="254127"/>
                    <a:pt x="305467" y="239173"/>
                    <a:pt x="306705" y="214789"/>
                  </a:cubicBezTo>
                  <a:cubicBezTo>
                    <a:pt x="306800" y="205549"/>
                    <a:pt x="305848" y="194024"/>
                    <a:pt x="304324" y="182023"/>
                  </a:cubicBezTo>
                  <a:cubicBezTo>
                    <a:pt x="302990" y="182404"/>
                    <a:pt x="301562" y="182689"/>
                    <a:pt x="300038" y="182689"/>
                  </a:cubicBezTo>
                  <a:lnTo>
                    <a:pt x="253937" y="182689"/>
                  </a:lnTo>
                  <a:cubicBezTo>
                    <a:pt x="245364" y="182689"/>
                    <a:pt x="238125" y="175546"/>
                    <a:pt x="238125" y="166973"/>
                  </a:cubicBezTo>
                  <a:lnTo>
                    <a:pt x="238125" y="159925"/>
                  </a:lnTo>
                  <a:close/>
                  <a:moveTo>
                    <a:pt x="257175" y="145447"/>
                  </a:moveTo>
                  <a:lnTo>
                    <a:pt x="257175" y="163639"/>
                  </a:lnTo>
                  <a:lnTo>
                    <a:pt x="296704" y="163639"/>
                  </a:lnTo>
                  <a:lnTo>
                    <a:pt x="296704" y="145447"/>
                  </a:lnTo>
                  <a:close/>
                  <a:moveTo>
                    <a:pt x="161068" y="145447"/>
                  </a:moveTo>
                  <a:lnTo>
                    <a:pt x="161068" y="163639"/>
                  </a:lnTo>
                  <a:lnTo>
                    <a:pt x="199644" y="163639"/>
                  </a:lnTo>
                  <a:lnTo>
                    <a:pt x="199644" y="145447"/>
                  </a:lnTo>
                  <a:close/>
                  <a:moveTo>
                    <a:pt x="228219" y="61341"/>
                  </a:moveTo>
                  <a:cubicBezTo>
                    <a:pt x="226314" y="61246"/>
                    <a:pt x="180880" y="59531"/>
                    <a:pt x="166116" y="110109"/>
                  </a:cubicBezTo>
                  <a:cubicBezTo>
                    <a:pt x="166116" y="110109"/>
                    <a:pt x="164687" y="116491"/>
                    <a:pt x="162782" y="126301"/>
                  </a:cubicBezTo>
                  <a:lnTo>
                    <a:pt x="202978" y="126301"/>
                  </a:lnTo>
                  <a:cubicBezTo>
                    <a:pt x="211169" y="126301"/>
                    <a:pt x="217837" y="132683"/>
                    <a:pt x="218504" y="140779"/>
                  </a:cubicBezTo>
                  <a:lnTo>
                    <a:pt x="238220" y="140779"/>
                  </a:lnTo>
                  <a:cubicBezTo>
                    <a:pt x="238887" y="132778"/>
                    <a:pt x="245745" y="126301"/>
                    <a:pt x="253841" y="126301"/>
                  </a:cubicBezTo>
                  <a:lnTo>
                    <a:pt x="294894" y="126301"/>
                  </a:lnTo>
                  <a:cubicBezTo>
                    <a:pt x="292894" y="116300"/>
                    <a:pt x="291465" y="109728"/>
                    <a:pt x="291370" y="109537"/>
                  </a:cubicBezTo>
                  <a:cubicBezTo>
                    <a:pt x="276797" y="59150"/>
                    <a:pt x="231458" y="61246"/>
                    <a:pt x="229457" y="61341"/>
                  </a:cubicBezTo>
                  <a:lnTo>
                    <a:pt x="228886" y="61341"/>
                  </a:lnTo>
                  <a:close/>
                  <a:moveTo>
                    <a:pt x="228791" y="42196"/>
                  </a:moveTo>
                  <a:cubicBezTo>
                    <a:pt x="250603" y="40957"/>
                    <a:pt x="294704" y="52387"/>
                    <a:pt x="309848" y="104680"/>
                  </a:cubicBezTo>
                  <a:cubicBezTo>
                    <a:pt x="310610" y="108204"/>
                    <a:pt x="326136" y="177070"/>
                    <a:pt x="325755" y="215265"/>
                  </a:cubicBezTo>
                  <a:cubicBezTo>
                    <a:pt x="324326" y="243364"/>
                    <a:pt x="315849" y="262414"/>
                    <a:pt x="295561" y="282321"/>
                  </a:cubicBezTo>
                  <a:lnTo>
                    <a:pt x="298323" y="306229"/>
                  </a:lnTo>
                  <a:cubicBezTo>
                    <a:pt x="298514" y="308134"/>
                    <a:pt x="299371" y="309658"/>
                    <a:pt x="300609" y="310610"/>
                  </a:cubicBezTo>
                  <a:lnTo>
                    <a:pt x="301371" y="310991"/>
                  </a:lnTo>
                  <a:cubicBezTo>
                    <a:pt x="301752" y="311277"/>
                    <a:pt x="302133" y="311467"/>
                    <a:pt x="302609" y="311658"/>
                  </a:cubicBezTo>
                  <a:lnTo>
                    <a:pt x="375571" y="332803"/>
                  </a:lnTo>
                  <a:cubicBezTo>
                    <a:pt x="385667" y="335089"/>
                    <a:pt x="396812" y="340804"/>
                    <a:pt x="407099" y="349282"/>
                  </a:cubicBezTo>
                  <a:cubicBezTo>
                    <a:pt x="423577" y="362902"/>
                    <a:pt x="434816" y="381952"/>
                    <a:pt x="439007" y="402812"/>
                  </a:cubicBezTo>
                  <a:lnTo>
                    <a:pt x="457676" y="497205"/>
                  </a:lnTo>
                  <a:lnTo>
                    <a:pt x="407670" y="507492"/>
                  </a:lnTo>
                  <a:cubicBezTo>
                    <a:pt x="350234" y="519589"/>
                    <a:pt x="290132" y="525685"/>
                    <a:pt x="229172" y="525780"/>
                  </a:cubicBezTo>
                  <a:cubicBezTo>
                    <a:pt x="229076" y="525780"/>
                    <a:pt x="229076" y="525780"/>
                    <a:pt x="229076" y="525780"/>
                  </a:cubicBezTo>
                  <a:cubicBezTo>
                    <a:pt x="228981" y="525780"/>
                    <a:pt x="228981" y="525780"/>
                    <a:pt x="228981" y="525780"/>
                  </a:cubicBezTo>
                  <a:cubicBezTo>
                    <a:pt x="228791" y="525780"/>
                    <a:pt x="228600" y="525780"/>
                    <a:pt x="228410" y="525780"/>
                  </a:cubicBezTo>
                  <a:cubicBezTo>
                    <a:pt x="167735" y="525780"/>
                    <a:pt x="107728" y="519684"/>
                    <a:pt x="50006" y="507492"/>
                  </a:cubicBezTo>
                  <a:lnTo>
                    <a:pt x="0" y="497205"/>
                  </a:lnTo>
                  <a:lnTo>
                    <a:pt x="18669" y="402812"/>
                  </a:lnTo>
                  <a:cubicBezTo>
                    <a:pt x="22955" y="381762"/>
                    <a:pt x="34195" y="362807"/>
                    <a:pt x="50483" y="349282"/>
                  </a:cubicBezTo>
                  <a:cubicBezTo>
                    <a:pt x="61817" y="340328"/>
                    <a:pt x="72295" y="334994"/>
                    <a:pt x="82582" y="332613"/>
                  </a:cubicBezTo>
                  <a:lnTo>
                    <a:pt x="154781" y="311658"/>
                  </a:lnTo>
                  <a:cubicBezTo>
                    <a:pt x="155448" y="311467"/>
                    <a:pt x="156210" y="311182"/>
                    <a:pt x="156781" y="310801"/>
                  </a:cubicBezTo>
                  <a:cubicBezTo>
                    <a:pt x="158115" y="309848"/>
                    <a:pt x="159068" y="308229"/>
                    <a:pt x="159258" y="306514"/>
                  </a:cubicBezTo>
                  <a:lnTo>
                    <a:pt x="162116" y="282321"/>
                  </a:lnTo>
                  <a:cubicBezTo>
                    <a:pt x="141827" y="262414"/>
                    <a:pt x="133255" y="243364"/>
                    <a:pt x="131921" y="215551"/>
                  </a:cubicBezTo>
                  <a:cubicBezTo>
                    <a:pt x="131826" y="177070"/>
                    <a:pt x="146971" y="108204"/>
                    <a:pt x="147638" y="105251"/>
                  </a:cubicBezTo>
                  <a:cubicBezTo>
                    <a:pt x="162973" y="52768"/>
                    <a:pt x="207074" y="41148"/>
                    <a:pt x="228791" y="42196"/>
                  </a:cubicBezTo>
                  <a:close/>
                  <a:moveTo>
                    <a:pt x="228695" y="0"/>
                  </a:moveTo>
                  <a:cubicBezTo>
                    <a:pt x="228791" y="0"/>
                    <a:pt x="228981" y="95"/>
                    <a:pt x="229076" y="95"/>
                  </a:cubicBezTo>
                  <a:cubicBezTo>
                    <a:pt x="229172" y="95"/>
                    <a:pt x="229267" y="0"/>
                    <a:pt x="229457" y="0"/>
                  </a:cubicBezTo>
                  <a:cubicBezTo>
                    <a:pt x="278702" y="0"/>
                    <a:pt x="324136" y="27623"/>
                    <a:pt x="342519" y="68866"/>
                  </a:cubicBezTo>
                  <a:cubicBezTo>
                    <a:pt x="351377" y="88106"/>
                    <a:pt x="354330" y="109157"/>
                    <a:pt x="356330" y="127349"/>
                  </a:cubicBezTo>
                  <a:lnTo>
                    <a:pt x="357092" y="134588"/>
                  </a:lnTo>
                  <a:cubicBezTo>
                    <a:pt x="359474" y="157925"/>
                    <a:pt x="361855" y="180023"/>
                    <a:pt x="372523" y="200692"/>
                  </a:cubicBezTo>
                  <a:cubicBezTo>
                    <a:pt x="381191" y="217361"/>
                    <a:pt x="393668" y="226219"/>
                    <a:pt x="411575" y="228505"/>
                  </a:cubicBezTo>
                  <a:lnTo>
                    <a:pt x="425768" y="230315"/>
                  </a:lnTo>
                  <a:lnTo>
                    <a:pt x="418529" y="242697"/>
                  </a:lnTo>
                  <a:cubicBezTo>
                    <a:pt x="418243" y="243173"/>
                    <a:pt x="392621" y="286036"/>
                    <a:pt x="339281" y="286036"/>
                  </a:cubicBezTo>
                  <a:cubicBezTo>
                    <a:pt x="333470" y="286036"/>
                    <a:pt x="327279" y="285560"/>
                    <a:pt x="320802" y="284417"/>
                  </a:cubicBezTo>
                  <a:cubicBezTo>
                    <a:pt x="315659" y="283464"/>
                    <a:pt x="312134" y="278511"/>
                    <a:pt x="313087" y="273368"/>
                  </a:cubicBezTo>
                  <a:cubicBezTo>
                    <a:pt x="314039" y="268224"/>
                    <a:pt x="318992" y="264700"/>
                    <a:pt x="324136" y="265652"/>
                  </a:cubicBezTo>
                  <a:cubicBezTo>
                    <a:pt x="359569" y="271844"/>
                    <a:pt x="382334" y="255461"/>
                    <a:pt x="393668" y="243745"/>
                  </a:cubicBezTo>
                  <a:cubicBezTo>
                    <a:pt x="377285" y="237935"/>
                    <a:pt x="364522" y="226409"/>
                    <a:pt x="355664" y="209455"/>
                  </a:cubicBezTo>
                  <a:cubicBezTo>
                    <a:pt x="343281" y="185642"/>
                    <a:pt x="340805" y="161830"/>
                    <a:pt x="338138" y="136589"/>
                  </a:cubicBezTo>
                  <a:lnTo>
                    <a:pt x="337375" y="129445"/>
                  </a:lnTo>
                  <a:cubicBezTo>
                    <a:pt x="335090" y="108680"/>
                    <a:pt x="332137" y="91821"/>
                    <a:pt x="325184" y="76772"/>
                  </a:cubicBezTo>
                  <a:cubicBezTo>
                    <a:pt x="309944" y="42767"/>
                    <a:pt x="270605" y="19050"/>
                    <a:pt x="229457" y="19050"/>
                  </a:cubicBezTo>
                  <a:cubicBezTo>
                    <a:pt x="229362" y="19050"/>
                    <a:pt x="229267" y="18955"/>
                    <a:pt x="229076" y="18955"/>
                  </a:cubicBezTo>
                  <a:cubicBezTo>
                    <a:pt x="228981" y="18955"/>
                    <a:pt x="228886" y="19050"/>
                    <a:pt x="228695" y="19050"/>
                  </a:cubicBezTo>
                  <a:cubicBezTo>
                    <a:pt x="187452" y="19050"/>
                    <a:pt x="148114" y="42767"/>
                    <a:pt x="132969" y="76676"/>
                  </a:cubicBezTo>
                  <a:cubicBezTo>
                    <a:pt x="125921" y="91821"/>
                    <a:pt x="122968" y="108680"/>
                    <a:pt x="120682" y="129445"/>
                  </a:cubicBezTo>
                  <a:lnTo>
                    <a:pt x="119920" y="136589"/>
                  </a:lnTo>
                  <a:cubicBezTo>
                    <a:pt x="117253" y="161830"/>
                    <a:pt x="114681" y="185642"/>
                    <a:pt x="102394" y="209455"/>
                  </a:cubicBezTo>
                  <a:cubicBezTo>
                    <a:pt x="93440" y="226505"/>
                    <a:pt x="80677" y="237935"/>
                    <a:pt x="64294" y="243745"/>
                  </a:cubicBezTo>
                  <a:cubicBezTo>
                    <a:pt x="75533" y="255556"/>
                    <a:pt x="98203" y="271844"/>
                    <a:pt x="133922" y="265652"/>
                  </a:cubicBezTo>
                  <a:cubicBezTo>
                    <a:pt x="139160" y="264700"/>
                    <a:pt x="144113" y="268224"/>
                    <a:pt x="144971" y="273368"/>
                  </a:cubicBezTo>
                  <a:cubicBezTo>
                    <a:pt x="145923" y="278606"/>
                    <a:pt x="142399" y="283464"/>
                    <a:pt x="137255" y="284417"/>
                  </a:cubicBezTo>
                  <a:cubicBezTo>
                    <a:pt x="130778" y="285560"/>
                    <a:pt x="124587" y="286036"/>
                    <a:pt x="118777" y="286036"/>
                  </a:cubicBezTo>
                  <a:cubicBezTo>
                    <a:pt x="65437" y="286036"/>
                    <a:pt x="39814" y="243173"/>
                    <a:pt x="39624" y="242697"/>
                  </a:cubicBezTo>
                  <a:lnTo>
                    <a:pt x="32385" y="230315"/>
                  </a:lnTo>
                  <a:lnTo>
                    <a:pt x="46577" y="228505"/>
                  </a:lnTo>
                  <a:cubicBezTo>
                    <a:pt x="64484" y="226219"/>
                    <a:pt x="76962" y="217361"/>
                    <a:pt x="85630" y="200692"/>
                  </a:cubicBezTo>
                  <a:cubicBezTo>
                    <a:pt x="96298" y="180023"/>
                    <a:pt x="98584" y="157925"/>
                    <a:pt x="101060" y="134588"/>
                  </a:cubicBezTo>
                  <a:lnTo>
                    <a:pt x="101822" y="127349"/>
                  </a:lnTo>
                  <a:cubicBezTo>
                    <a:pt x="104013" y="107823"/>
                    <a:pt x="107252" y="87154"/>
                    <a:pt x="115729" y="68771"/>
                  </a:cubicBezTo>
                  <a:cubicBezTo>
                    <a:pt x="134017" y="27623"/>
                    <a:pt x="179451" y="0"/>
                    <a:pt x="228695"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solidFill>
                  <a:schemeClr val="accent1">
                    <a:lumMod val="75000"/>
                  </a:schemeClr>
                </a:solidFill>
              </a:endParaRPr>
            </a:p>
          </p:txBody>
        </p:sp>
      </p:grpSp>
      <p:sp>
        <p:nvSpPr>
          <p:cNvPr id="131" name="Textfeld 130">
            <a:extLst>
              <a:ext uri="{FF2B5EF4-FFF2-40B4-BE49-F238E27FC236}">
                <a16:creationId xmlns:a16="http://schemas.microsoft.com/office/drawing/2014/main" id="{ADE7AF39-29F6-55BB-42CD-18107AA82606}"/>
              </a:ext>
            </a:extLst>
          </p:cNvPr>
          <p:cNvSpPr txBox="1"/>
          <p:nvPr/>
        </p:nvSpPr>
        <p:spPr bwMode="gray">
          <a:xfrm>
            <a:off x="2525846" y="4436899"/>
            <a:ext cx="1800000" cy="720000"/>
          </a:xfrm>
          <a:prstGeom prst="rect">
            <a:avLst/>
          </a:prstGeom>
          <a:solidFill>
            <a:schemeClr val="bg1"/>
          </a:solidFill>
        </p:spPr>
        <p:txBody>
          <a:bodyPr wrap="square" lIns="0" tIns="0" rIns="0" bIns="0" anchor="ctr" anchorCtr="0">
            <a:noAutofit/>
          </a:bodyPr>
          <a:lstStyle/>
          <a:p>
            <a:pPr algn="ctr">
              <a:lnSpc>
                <a:spcPct val="90000"/>
              </a:lnSpc>
            </a:pPr>
            <a:r>
              <a:rPr lang="de-DE" sz="1200" b="1" dirty="0">
                <a:solidFill>
                  <a:schemeClr val="bg1">
                    <a:lumMod val="65000"/>
                  </a:schemeClr>
                </a:solidFill>
                <a:latin typeface="+mj-lt"/>
              </a:rPr>
              <a:t>Quersubventionierung </a:t>
            </a:r>
            <a:br>
              <a:rPr lang="de-DE" sz="1200" b="1" dirty="0">
                <a:solidFill>
                  <a:schemeClr val="bg1">
                    <a:lumMod val="65000"/>
                  </a:schemeClr>
                </a:solidFill>
                <a:latin typeface="+mj-lt"/>
              </a:rPr>
            </a:br>
            <a:r>
              <a:rPr lang="de-DE" sz="1200" b="1" dirty="0">
                <a:solidFill>
                  <a:schemeClr val="bg1">
                    <a:lumMod val="65000"/>
                  </a:schemeClr>
                </a:solidFill>
                <a:latin typeface="+mj-lt"/>
              </a:rPr>
              <a:t>der Leistungen für die benachteiligten Kunden</a:t>
            </a:r>
          </a:p>
        </p:txBody>
      </p:sp>
      <p:cxnSp>
        <p:nvCxnSpPr>
          <p:cNvPr id="137" name="Gerader Verbinder 136">
            <a:extLst>
              <a:ext uri="{FF2B5EF4-FFF2-40B4-BE49-F238E27FC236}">
                <a16:creationId xmlns:a16="http://schemas.microsoft.com/office/drawing/2014/main" id="{F1AF6016-0EB7-AFC6-A9AA-C6E3EA35F2A4}"/>
              </a:ext>
            </a:extLst>
          </p:cNvPr>
          <p:cNvCxnSpPr>
            <a:cxnSpLocks noChangeAspect="1"/>
          </p:cNvCxnSpPr>
          <p:nvPr/>
        </p:nvCxnSpPr>
        <p:spPr bwMode="gray">
          <a:xfrm>
            <a:off x="1134000" y="3356899"/>
            <a:ext cx="1368000" cy="1368000"/>
          </a:xfrm>
          <a:prstGeom prst="line">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8" name="Gerader Verbinder 137">
            <a:extLst>
              <a:ext uri="{FF2B5EF4-FFF2-40B4-BE49-F238E27FC236}">
                <a16:creationId xmlns:a16="http://schemas.microsoft.com/office/drawing/2014/main" id="{E74FA643-A60C-291B-79ED-B3C3D9C96CB5}"/>
              </a:ext>
            </a:extLst>
          </p:cNvPr>
          <p:cNvCxnSpPr>
            <a:cxnSpLocks noChangeAspect="1"/>
          </p:cNvCxnSpPr>
          <p:nvPr/>
        </p:nvCxnSpPr>
        <p:spPr bwMode="gray">
          <a:xfrm flipH="1">
            <a:off x="4320000" y="3356899"/>
            <a:ext cx="1368000" cy="1368000"/>
          </a:xfrm>
          <a:prstGeom prst="line">
            <a:avLst/>
          </a:prstGeom>
          <a:ln w="12700">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0" name="Gruppieren 149">
            <a:extLst>
              <a:ext uri="{FF2B5EF4-FFF2-40B4-BE49-F238E27FC236}">
                <a16:creationId xmlns:a16="http://schemas.microsoft.com/office/drawing/2014/main" id="{FBD29491-46BC-154C-C2F4-F97A31E0BB98}"/>
              </a:ext>
            </a:extLst>
          </p:cNvPr>
          <p:cNvGrpSpPr>
            <a:grpSpLocks noChangeAspect="1"/>
          </p:cNvGrpSpPr>
          <p:nvPr/>
        </p:nvGrpSpPr>
        <p:grpSpPr bwMode="gray">
          <a:xfrm>
            <a:off x="4067734" y="2870899"/>
            <a:ext cx="1080000" cy="872085"/>
            <a:chOff x="4067734" y="2870899"/>
            <a:chExt cx="1080000" cy="872085"/>
          </a:xfrm>
        </p:grpSpPr>
        <p:sp>
          <p:nvSpPr>
            <p:cNvPr id="125" name="Textfeld 124">
              <a:extLst>
                <a:ext uri="{FF2B5EF4-FFF2-40B4-BE49-F238E27FC236}">
                  <a16:creationId xmlns:a16="http://schemas.microsoft.com/office/drawing/2014/main" id="{7D10C69B-9C54-17D1-A04B-02758DA9AFC3}"/>
                </a:ext>
              </a:extLst>
            </p:cNvPr>
            <p:cNvSpPr txBox="1"/>
            <p:nvPr/>
          </p:nvSpPr>
          <p:spPr bwMode="gray">
            <a:xfrm>
              <a:off x="4268932" y="2870899"/>
              <a:ext cx="677603" cy="560905"/>
            </a:xfrm>
            <a:prstGeom prst="rect">
              <a:avLst/>
            </a:prstGeom>
            <a:noFill/>
          </p:spPr>
          <p:txBody>
            <a:bodyPr wrap="none" lIns="72000" tIns="72000" rIns="72000" bIns="72000" anchor="t" anchorCtr="0">
              <a:spAutoFit/>
            </a:bodyPr>
            <a:lstStyle/>
            <a:p>
              <a:pPr algn="ctr">
                <a:lnSpc>
                  <a:spcPct val="90000"/>
                </a:lnSpc>
              </a:pPr>
              <a:r>
                <a:rPr lang="de-DE" sz="1000" dirty="0">
                  <a:solidFill>
                    <a:schemeClr val="bg1">
                      <a:lumMod val="65000"/>
                    </a:schemeClr>
                  </a:solidFill>
                </a:rPr>
                <a:t>Zahlen </a:t>
              </a:r>
              <a:br>
                <a:rPr lang="de-DE" sz="1000" dirty="0">
                  <a:solidFill>
                    <a:schemeClr val="bg1">
                      <a:lumMod val="65000"/>
                    </a:schemeClr>
                  </a:solidFill>
                </a:rPr>
              </a:br>
              <a:r>
                <a:rPr lang="de-DE" sz="1000" dirty="0">
                  <a:solidFill>
                    <a:schemeClr val="bg1">
                      <a:lumMod val="65000"/>
                    </a:schemeClr>
                  </a:solidFill>
                </a:rPr>
                <a:t>regulären </a:t>
              </a:r>
              <a:br>
                <a:rPr lang="de-DE" sz="1000" dirty="0">
                  <a:solidFill>
                    <a:schemeClr val="bg1">
                      <a:lumMod val="65000"/>
                    </a:schemeClr>
                  </a:solidFill>
                </a:rPr>
              </a:br>
              <a:r>
                <a:rPr lang="de-DE" sz="1000" dirty="0">
                  <a:solidFill>
                    <a:schemeClr val="bg1">
                      <a:lumMod val="65000"/>
                    </a:schemeClr>
                  </a:solidFill>
                </a:rPr>
                <a:t>Preis</a:t>
              </a:r>
            </a:p>
          </p:txBody>
        </p:sp>
        <p:cxnSp>
          <p:nvCxnSpPr>
            <p:cNvPr id="126" name="Gerader Verbinder 125">
              <a:extLst>
                <a:ext uri="{FF2B5EF4-FFF2-40B4-BE49-F238E27FC236}">
                  <a16:creationId xmlns:a16="http://schemas.microsoft.com/office/drawing/2014/main" id="{90E0E372-6712-F89F-D806-82CEBB4E12DE}"/>
                </a:ext>
              </a:extLst>
            </p:cNvPr>
            <p:cNvCxnSpPr>
              <a:cxnSpLocks/>
            </p:cNvCxnSpPr>
            <p:nvPr/>
          </p:nvCxnSpPr>
          <p:spPr bwMode="gray">
            <a:xfrm flipH="1">
              <a:off x="4067734" y="2870899"/>
              <a:ext cx="1080000"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4" name="ICON">
              <a:extLst>
                <a:ext uri="{FF2B5EF4-FFF2-40B4-BE49-F238E27FC236}">
                  <a16:creationId xmlns:a16="http://schemas.microsoft.com/office/drawing/2014/main" id="{CC361EDB-B06F-ABF2-DE1C-D7884FEA6DD3}"/>
                </a:ext>
              </a:extLst>
            </p:cNvPr>
            <p:cNvSpPr>
              <a:spLocks noChangeAspect="1"/>
            </p:cNvSpPr>
            <p:nvPr/>
          </p:nvSpPr>
          <p:spPr bwMode="gray">
            <a:xfrm>
              <a:off x="4467954" y="3492000"/>
              <a:ext cx="279559" cy="250984"/>
            </a:xfrm>
            <a:custGeom>
              <a:avLst/>
              <a:gdLst>
                <a:gd name="connsiteX0" fmla="*/ 107633 w 559118"/>
                <a:gd name="connsiteY0" fmla="*/ 315277 h 501968"/>
                <a:gd name="connsiteX1" fmla="*/ 107633 w 559118"/>
                <a:gd name="connsiteY1" fmla="*/ 448628 h 501968"/>
                <a:gd name="connsiteX2" fmla="*/ 143828 w 559118"/>
                <a:gd name="connsiteY2" fmla="*/ 448628 h 501968"/>
                <a:gd name="connsiteX3" fmla="*/ 143828 w 559118"/>
                <a:gd name="connsiteY3" fmla="*/ 315277 h 501968"/>
                <a:gd name="connsiteX4" fmla="*/ 525304 w 559118"/>
                <a:gd name="connsiteY4" fmla="*/ 301229 h 501968"/>
                <a:gd name="connsiteX5" fmla="*/ 505778 w 559118"/>
                <a:gd name="connsiteY5" fmla="*/ 302895 h 501968"/>
                <a:gd name="connsiteX6" fmla="*/ 499110 w 559118"/>
                <a:gd name="connsiteY6" fmla="*/ 305752 h 501968"/>
                <a:gd name="connsiteX7" fmla="*/ 432435 w 559118"/>
                <a:gd name="connsiteY7" fmla="*/ 335280 h 501968"/>
                <a:gd name="connsiteX8" fmla="*/ 434340 w 559118"/>
                <a:gd name="connsiteY8" fmla="*/ 346710 h 501968"/>
                <a:gd name="connsiteX9" fmla="*/ 427673 w 559118"/>
                <a:gd name="connsiteY9" fmla="*/ 358140 h 501968"/>
                <a:gd name="connsiteX10" fmla="*/ 408623 w 559118"/>
                <a:gd name="connsiteY10" fmla="*/ 370523 h 501968"/>
                <a:gd name="connsiteX11" fmla="*/ 334328 w 559118"/>
                <a:gd name="connsiteY11" fmla="*/ 393383 h 501968"/>
                <a:gd name="connsiteX12" fmla="*/ 308610 w 559118"/>
                <a:gd name="connsiteY12" fmla="*/ 393383 h 501968"/>
                <a:gd name="connsiteX13" fmla="*/ 299085 w 559118"/>
                <a:gd name="connsiteY13" fmla="*/ 383858 h 501968"/>
                <a:gd name="connsiteX14" fmla="*/ 308610 w 559118"/>
                <a:gd name="connsiteY14" fmla="*/ 374333 h 501968"/>
                <a:gd name="connsiteX15" fmla="*/ 334328 w 559118"/>
                <a:gd name="connsiteY15" fmla="*/ 374333 h 501968"/>
                <a:gd name="connsiteX16" fmla="*/ 398145 w 559118"/>
                <a:gd name="connsiteY16" fmla="*/ 355283 h 501968"/>
                <a:gd name="connsiteX17" fmla="*/ 415290 w 559118"/>
                <a:gd name="connsiteY17" fmla="*/ 343853 h 501968"/>
                <a:gd name="connsiteX18" fmla="*/ 409575 w 559118"/>
                <a:gd name="connsiteY18" fmla="*/ 339090 h 501968"/>
                <a:gd name="connsiteX19" fmla="*/ 388620 w 559118"/>
                <a:gd name="connsiteY19" fmla="*/ 339090 h 501968"/>
                <a:gd name="connsiteX20" fmla="*/ 314325 w 559118"/>
                <a:gd name="connsiteY20" fmla="*/ 341948 h 501968"/>
                <a:gd name="connsiteX21" fmla="*/ 313373 w 559118"/>
                <a:gd name="connsiteY21" fmla="*/ 340995 h 501968"/>
                <a:gd name="connsiteX22" fmla="*/ 282893 w 559118"/>
                <a:gd name="connsiteY22" fmla="*/ 324802 h 501968"/>
                <a:gd name="connsiteX23" fmla="*/ 162878 w 559118"/>
                <a:gd name="connsiteY23" fmla="*/ 339090 h 501968"/>
                <a:gd name="connsiteX24" fmla="*/ 162878 w 559118"/>
                <a:gd name="connsiteY24" fmla="*/ 410528 h 501968"/>
                <a:gd name="connsiteX25" fmla="*/ 316230 w 559118"/>
                <a:gd name="connsiteY25" fmla="*/ 405765 h 501968"/>
                <a:gd name="connsiteX26" fmla="*/ 387668 w 559118"/>
                <a:gd name="connsiteY26" fmla="*/ 389573 h 501968"/>
                <a:gd name="connsiteX27" fmla="*/ 536258 w 559118"/>
                <a:gd name="connsiteY27" fmla="*/ 306705 h 501968"/>
                <a:gd name="connsiteX28" fmla="*/ 525304 w 559118"/>
                <a:gd name="connsiteY28" fmla="*/ 301229 h 501968"/>
                <a:gd name="connsiteX29" fmla="*/ 338138 w 559118"/>
                <a:gd name="connsiteY29" fmla="*/ 153353 h 501968"/>
                <a:gd name="connsiteX30" fmla="*/ 347663 w 559118"/>
                <a:gd name="connsiteY30" fmla="*/ 162878 h 501968"/>
                <a:gd name="connsiteX31" fmla="*/ 347663 w 559118"/>
                <a:gd name="connsiteY31" fmla="*/ 169545 h 501968"/>
                <a:gd name="connsiteX32" fmla="*/ 371475 w 559118"/>
                <a:gd name="connsiteY32" fmla="*/ 202883 h 501968"/>
                <a:gd name="connsiteX33" fmla="*/ 361950 w 559118"/>
                <a:gd name="connsiteY33" fmla="*/ 212408 h 501968"/>
                <a:gd name="connsiteX34" fmla="*/ 352425 w 559118"/>
                <a:gd name="connsiteY34" fmla="*/ 202883 h 501968"/>
                <a:gd name="connsiteX35" fmla="*/ 338138 w 559118"/>
                <a:gd name="connsiteY35" fmla="*/ 187643 h 501968"/>
                <a:gd name="connsiteX36" fmla="*/ 323850 w 559118"/>
                <a:gd name="connsiteY36" fmla="*/ 202883 h 501968"/>
                <a:gd name="connsiteX37" fmla="*/ 340995 w 559118"/>
                <a:gd name="connsiteY37" fmla="*/ 219076 h 501968"/>
                <a:gd name="connsiteX38" fmla="*/ 371475 w 559118"/>
                <a:gd name="connsiteY38" fmla="*/ 253366 h 501968"/>
                <a:gd name="connsiteX39" fmla="*/ 347663 w 559118"/>
                <a:gd name="connsiteY39" fmla="*/ 286703 h 501968"/>
                <a:gd name="connsiteX40" fmla="*/ 347663 w 559118"/>
                <a:gd name="connsiteY40" fmla="*/ 292418 h 501968"/>
                <a:gd name="connsiteX41" fmla="*/ 338138 w 559118"/>
                <a:gd name="connsiteY41" fmla="*/ 301943 h 501968"/>
                <a:gd name="connsiteX42" fmla="*/ 328613 w 559118"/>
                <a:gd name="connsiteY42" fmla="*/ 292418 h 501968"/>
                <a:gd name="connsiteX43" fmla="*/ 328613 w 559118"/>
                <a:gd name="connsiteY43" fmla="*/ 286703 h 501968"/>
                <a:gd name="connsiteX44" fmla="*/ 304800 w 559118"/>
                <a:gd name="connsiteY44" fmla="*/ 253366 h 501968"/>
                <a:gd name="connsiteX45" fmla="*/ 314325 w 559118"/>
                <a:gd name="connsiteY45" fmla="*/ 243841 h 501968"/>
                <a:gd name="connsiteX46" fmla="*/ 323850 w 559118"/>
                <a:gd name="connsiteY46" fmla="*/ 253366 h 501968"/>
                <a:gd name="connsiteX47" fmla="*/ 338138 w 559118"/>
                <a:gd name="connsiteY47" fmla="*/ 268606 h 501968"/>
                <a:gd name="connsiteX48" fmla="*/ 352425 w 559118"/>
                <a:gd name="connsiteY48" fmla="*/ 253366 h 501968"/>
                <a:gd name="connsiteX49" fmla="*/ 335280 w 559118"/>
                <a:gd name="connsiteY49" fmla="*/ 237173 h 501968"/>
                <a:gd name="connsiteX50" fmla="*/ 304800 w 559118"/>
                <a:gd name="connsiteY50" fmla="*/ 202883 h 501968"/>
                <a:gd name="connsiteX51" fmla="*/ 328613 w 559118"/>
                <a:gd name="connsiteY51" fmla="*/ 169545 h 501968"/>
                <a:gd name="connsiteX52" fmla="*/ 328613 w 559118"/>
                <a:gd name="connsiteY52" fmla="*/ 162878 h 501968"/>
                <a:gd name="connsiteX53" fmla="*/ 338138 w 559118"/>
                <a:gd name="connsiteY53" fmla="*/ 153353 h 501968"/>
                <a:gd name="connsiteX54" fmla="*/ 248603 w 559118"/>
                <a:gd name="connsiteY54" fmla="*/ 108585 h 501968"/>
                <a:gd name="connsiteX55" fmla="*/ 421958 w 559118"/>
                <a:gd name="connsiteY55" fmla="*/ 108585 h 501968"/>
                <a:gd name="connsiteX56" fmla="*/ 431483 w 559118"/>
                <a:gd name="connsiteY56" fmla="*/ 118110 h 501968"/>
                <a:gd name="connsiteX57" fmla="*/ 421958 w 559118"/>
                <a:gd name="connsiteY57" fmla="*/ 127635 h 501968"/>
                <a:gd name="connsiteX58" fmla="*/ 248603 w 559118"/>
                <a:gd name="connsiteY58" fmla="*/ 127635 h 501968"/>
                <a:gd name="connsiteX59" fmla="*/ 239078 w 559118"/>
                <a:gd name="connsiteY59" fmla="*/ 118110 h 501968"/>
                <a:gd name="connsiteX60" fmla="*/ 248603 w 559118"/>
                <a:gd name="connsiteY60" fmla="*/ 108585 h 501968"/>
                <a:gd name="connsiteX61" fmla="*/ 254318 w 559118"/>
                <a:gd name="connsiteY61" fmla="*/ 92393 h 501968"/>
                <a:gd name="connsiteX62" fmla="*/ 220980 w 559118"/>
                <a:gd name="connsiteY62" fmla="*/ 125730 h 501968"/>
                <a:gd name="connsiteX63" fmla="*/ 220980 w 559118"/>
                <a:gd name="connsiteY63" fmla="*/ 156210 h 501968"/>
                <a:gd name="connsiteX64" fmla="*/ 239078 w 559118"/>
                <a:gd name="connsiteY64" fmla="*/ 140970 h 501968"/>
                <a:gd name="connsiteX65" fmla="*/ 252413 w 559118"/>
                <a:gd name="connsiteY65" fmla="*/ 142875 h 501968"/>
                <a:gd name="connsiteX66" fmla="*/ 250508 w 559118"/>
                <a:gd name="connsiteY66" fmla="*/ 156210 h 501968"/>
                <a:gd name="connsiteX67" fmla="*/ 199073 w 559118"/>
                <a:gd name="connsiteY67" fmla="*/ 217170 h 501968"/>
                <a:gd name="connsiteX68" fmla="*/ 208598 w 559118"/>
                <a:gd name="connsiteY68" fmla="*/ 299085 h 501968"/>
                <a:gd name="connsiteX69" fmla="*/ 291465 w 559118"/>
                <a:gd name="connsiteY69" fmla="*/ 306705 h 501968"/>
                <a:gd name="connsiteX70" fmla="*/ 324803 w 559118"/>
                <a:gd name="connsiteY70" fmla="*/ 323850 h 501968"/>
                <a:gd name="connsiteX71" fmla="*/ 381953 w 559118"/>
                <a:gd name="connsiteY71" fmla="*/ 320993 h 501968"/>
                <a:gd name="connsiteX72" fmla="*/ 419100 w 559118"/>
                <a:gd name="connsiteY72" fmla="*/ 320993 h 501968"/>
                <a:gd name="connsiteX73" fmla="*/ 458153 w 559118"/>
                <a:gd name="connsiteY73" fmla="*/ 303848 h 501968"/>
                <a:gd name="connsiteX74" fmla="*/ 458153 w 559118"/>
                <a:gd name="connsiteY74" fmla="*/ 302895 h 501968"/>
                <a:gd name="connsiteX75" fmla="*/ 473393 w 559118"/>
                <a:gd name="connsiteY75" fmla="*/ 216218 h 501968"/>
                <a:gd name="connsiteX76" fmla="*/ 452438 w 559118"/>
                <a:gd name="connsiteY76" fmla="*/ 185738 h 501968"/>
                <a:gd name="connsiteX77" fmla="*/ 450533 w 559118"/>
                <a:gd name="connsiteY77" fmla="*/ 183832 h 501968"/>
                <a:gd name="connsiteX78" fmla="*/ 420053 w 559118"/>
                <a:gd name="connsiteY78" fmla="*/ 157163 h 501968"/>
                <a:gd name="connsiteX79" fmla="*/ 417195 w 559118"/>
                <a:gd name="connsiteY79" fmla="*/ 143828 h 501968"/>
                <a:gd name="connsiteX80" fmla="*/ 430530 w 559118"/>
                <a:gd name="connsiteY80" fmla="*/ 140970 h 501968"/>
                <a:gd name="connsiteX81" fmla="*/ 448628 w 559118"/>
                <a:gd name="connsiteY81" fmla="*/ 155257 h 501968"/>
                <a:gd name="connsiteX82" fmla="*/ 448628 w 559118"/>
                <a:gd name="connsiteY82" fmla="*/ 125730 h 501968"/>
                <a:gd name="connsiteX83" fmla="*/ 415290 w 559118"/>
                <a:gd name="connsiteY83" fmla="*/ 92393 h 501968"/>
                <a:gd name="connsiteX84" fmla="*/ 253365 w 559118"/>
                <a:gd name="connsiteY84" fmla="*/ 72390 h 501968"/>
                <a:gd name="connsiteX85" fmla="*/ 414338 w 559118"/>
                <a:gd name="connsiteY85" fmla="*/ 72390 h 501968"/>
                <a:gd name="connsiteX86" fmla="*/ 466725 w 559118"/>
                <a:gd name="connsiteY86" fmla="*/ 124778 h 501968"/>
                <a:gd name="connsiteX87" fmla="*/ 466725 w 559118"/>
                <a:gd name="connsiteY87" fmla="*/ 173355 h 501968"/>
                <a:gd name="connsiteX88" fmla="*/ 489585 w 559118"/>
                <a:gd name="connsiteY88" fmla="*/ 206693 h 501968"/>
                <a:gd name="connsiteX89" fmla="*/ 487680 w 559118"/>
                <a:gd name="connsiteY89" fmla="*/ 289560 h 501968"/>
                <a:gd name="connsiteX90" fmla="*/ 493395 w 559118"/>
                <a:gd name="connsiteY90" fmla="*/ 287655 h 501968"/>
                <a:gd name="connsiteX91" fmla="*/ 502920 w 559118"/>
                <a:gd name="connsiteY91" fmla="*/ 283845 h 501968"/>
                <a:gd name="connsiteX92" fmla="*/ 556260 w 559118"/>
                <a:gd name="connsiteY92" fmla="*/ 298133 h 501968"/>
                <a:gd name="connsiteX93" fmla="*/ 559118 w 559118"/>
                <a:gd name="connsiteY93" fmla="*/ 312420 h 501968"/>
                <a:gd name="connsiteX94" fmla="*/ 551498 w 559118"/>
                <a:gd name="connsiteY94" fmla="*/ 322898 h 501968"/>
                <a:gd name="connsiteX95" fmla="*/ 397193 w 559118"/>
                <a:gd name="connsiteY95" fmla="*/ 406718 h 501968"/>
                <a:gd name="connsiteX96" fmla="*/ 315278 w 559118"/>
                <a:gd name="connsiteY96" fmla="*/ 424815 h 501968"/>
                <a:gd name="connsiteX97" fmla="*/ 162878 w 559118"/>
                <a:gd name="connsiteY97" fmla="*/ 429578 h 501968"/>
                <a:gd name="connsiteX98" fmla="*/ 162878 w 559118"/>
                <a:gd name="connsiteY98" fmla="*/ 458153 h 501968"/>
                <a:gd name="connsiteX99" fmla="*/ 153353 w 559118"/>
                <a:gd name="connsiteY99" fmla="*/ 467678 h 501968"/>
                <a:gd name="connsiteX100" fmla="*/ 107633 w 559118"/>
                <a:gd name="connsiteY100" fmla="*/ 467678 h 501968"/>
                <a:gd name="connsiteX101" fmla="*/ 107633 w 559118"/>
                <a:gd name="connsiteY101" fmla="*/ 492443 h 501968"/>
                <a:gd name="connsiteX102" fmla="*/ 98108 w 559118"/>
                <a:gd name="connsiteY102" fmla="*/ 501968 h 501968"/>
                <a:gd name="connsiteX103" fmla="*/ 9525 w 559118"/>
                <a:gd name="connsiteY103" fmla="*/ 501968 h 501968"/>
                <a:gd name="connsiteX104" fmla="*/ 0 w 559118"/>
                <a:gd name="connsiteY104" fmla="*/ 492443 h 501968"/>
                <a:gd name="connsiteX105" fmla="*/ 9525 w 559118"/>
                <a:gd name="connsiteY105" fmla="*/ 482918 h 501968"/>
                <a:gd name="connsiteX106" fmla="*/ 88583 w 559118"/>
                <a:gd name="connsiteY106" fmla="*/ 482918 h 501968"/>
                <a:gd name="connsiteX107" fmla="*/ 88583 w 559118"/>
                <a:gd name="connsiteY107" fmla="*/ 270510 h 501968"/>
                <a:gd name="connsiteX108" fmla="*/ 9525 w 559118"/>
                <a:gd name="connsiteY108" fmla="*/ 270510 h 501968"/>
                <a:gd name="connsiteX109" fmla="*/ 0 w 559118"/>
                <a:gd name="connsiteY109" fmla="*/ 260985 h 501968"/>
                <a:gd name="connsiteX110" fmla="*/ 9525 w 559118"/>
                <a:gd name="connsiteY110" fmla="*/ 251460 h 501968"/>
                <a:gd name="connsiteX111" fmla="*/ 97155 w 559118"/>
                <a:gd name="connsiteY111" fmla="*/ 251460 h 501968"/>
                <a:gd name="connsiteX112" fmla="*/ 106680 w 559118"/>
                <a:gd name="connsiteY112" fmla="*/ 260985 h 501968"/>
                <a:gd name="connsiteX113" fmla="*/ 106680 w 559118"/>
                <a:gd name="connsiteY113" fmla="*/ 295275 h 501968"/>
                <a:gd name="connsiteX114" fmla="*/ 152400 w 559118"/>
                <a:gd name="connsiteY114" fmla="*/ 295275 h 501968"/>
                <a:gd name="connsiteX115" fmla="*/ 161925 w 559118"/>
                <a:gd name="connsiteY115" fmla="*/ 304800 h 501968"/>
                <a:gd name="connsiteX116" fmla="*/ 161925 w 559118"/>
                <a:gd name="connsiteY116" fmla="*/ 315277 h 501968"/>
                <a:gd name="connsiteX117" fmla="*/ 186690 w 559118"/>
                <a:gd name="connsiteY117" fmla="*/ 303848 h 501968"/>
                <a:gd name="connsiteX118" fmla="*/ 180975 w 559118"/>
                <a:gd name="connsiteY118" fmla="*/ 208598 h 501968"/>
                <a:gd name="connsiteX119" fmla="*/ 200978 w 559118"/>
                <a:gd name="connsiteY119" fmla="*/ 176213 h 501968"/>
                <a:gd name="connsiteX120" fmla="*/ 200978 w 559118"/>
                <a:gd name="connsiteY120" fmla="*/ 124778 h 501968"/>
                <a:gd name="connsiteX121" fmla="*/ 253365 w 559118"/>
                <a:gd name="connsiteY121" fmla="*/ 72390 h 501968"/>
                <a:gd name="connsiteX122" fmla="*/ 316231 w 559118"/>
                <a:gd name="connsiteY122" fmla="*/ 19050 h 501968"/>
                <a:gd name="connsiteX123" fmla="*/ 301943 w 559118"/>
                <a:gd name="connsiteY123" fmla="*/ 33338 h 501968"/>
                <a:gd name="connsiteX124" fmla="*/ 316231 w 559118"/>
                <a:gd name="connsiteY124" fmla="*/ 47625 h 501968"/>
                <a:gd name="connsiteX125" fmla="*/ 330518 w 559118"/>
                <a:gd name="connsiteY125" fmla="*/ 33338 h 501968"/>
                <a:gd name="connsiteX126" fmla="*/ 316231 w 559118"/>
                <a:gd name="connsiteY126" fmla="*/ 19050 h 501968"/>
                <a:gd name="connsiteX127" fmla="*/ 352425 w 559118"/>
                <a:gd name="connsiteY127" fmla="*/ 0 h 501968"/>
                <a:gd name="connsiteX128" fmla="*/ 388620 w 559118"/>
                <a:gd name="connsiteY128" fmla="*/ 33338 h 501968"/>
                <a:gd name="connsiteX129" fmla="*/ 352425 w 559118"/>
                <a:gd name="connsiteY129" fmla="*/ 66675 h 501968"/>
                <a:gd name="connsiteX130" fmla="*/ 342900 w 559118"/>
                <a:gd name="connsiteY130" fmla="*/ 57150 h 501968"/>
                <a:gd name="connsiteX131" fmla="*/ 352425 w 559118"/>
                <a:gd name="connsiteY131" fmla="*/ 47625 h 501968"/>
                <a:gd name="connsiteX132" fmla="*/ 369570 w 559118"/>
                <a:gd name="connsiteY132" fmla="*/ 33338 h 501968"/>
                <a:gd name="connsiteX133" fmla="*/ 352425 w 559118"/>
                <a:gd name="connsiteY133" fmla="*/ 19050 h 501968"/>
                <a:gd name="connsiteX134" fmla="*/ 342900 w 559118"/>
                <a:gd name="connsiteY134" fmla="*/ 9525 h 501968"/>
                <a:gd name="connsiteX135" fmla="*/ 352425 w 559118"/>
                <a:gd name="connsiteY135" fmla="*/ 0 h 501968"/>
                <a:gd name="connsiteX136" fmla="*/ 316231 w 559118"/>
                <a:gd name="connsiteY136" fmla="*/ 0 h 501968"/>
                <a:gd name="connsiteX137" fmla="*/ 349568 w 559118"/>
                <a:gd name="connsiteY137" fmla="*/ 33338 h 501968"/>
                <a:gd name="connsiteX138" fmla="*/ 316231 w 559118"/>
                <a:gd name="connsiteY138" fmla="*/ 66675 h 501968"/>
                <a:gd name="connsiteX139" fmla="*/ 282893 w 559118"/>
                <a:gd name="connsiteY139" fmla="*/ 33338 h 501968"/>
                <a:gd name="connsiteX140" fmla="*/ 316231 w 559118"/>
                <a:gd name="connsiteY140" fmla="*/ 0 h 50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59118" h="501968">
                  <a:moveTo>
                    <a:pt x="107633" y="315277"/>
                  </a:moveTo>
                  <a:lnTo>
                    <a:pt x="107633" y="448628"/>
                  </a:lnTo>
                  <a:lnTo>
                    <a:pt x="143828" y="448628"/>
                  </a:lnTo>
                  <a:lnTo>
                    <a:pt x="143828" y="315277"/>
                  </a:lnTo>
                  <a:close/>
                  <a:moveTo>
                    <a:pt x="525304" y="301229"/>
                  </a:moveTo>
                  <a:cubicBezTo>
                    <a:pt x="520304" y="300276"/>
                    <a:pt x="513874" y="300514"/>
                    <a:pt x="505778" y="302895"/>
                  </a:cubicBezTo>
                  <a:cubicBezTo>
                    <a:pt x="503873" y="303848"/>
                    <a:pt x="501968" y="304800"/>
                    <a:pt x="499110" y="305752"/>
                  </a:cubicBezTo>
                  <a:lnTo>
                    <a:pt x="432435" y="335280"/>
                  </a:lnTo>
                  <a:cubicBezTo>
                    <a:pt x="434340" y="338138"/>
                    <a:pt x="435293" y="342900"/>
                    <a:pt x="434340" y="346710"/>
                  </a:cubicBezTo>
                  <a:cubicBezTo>
                    <a:pt x="434340" y="351473"/>
                    <a:pt x="431483" y="355283"/>
                    <a:pt x="427673" y="358140"/>
                  </a:cubicBezTo>
                  <a:lnTo>
                    <a:pt x="408623" y="370523"/>
                  </a:lnTo>
                  <a:cubicBezTo>
                    <a:pt x="386715" y="385763"/>
                    <a:pt x="360998" y="393383"/>
                    <a:pt x="334328" y="393383"/>
                  </a:cubicBezTo>
                  <a:lnTo>
                    <a:pt x="308610" y="393383"/>
                  </a:lnTo>
                  <a:cubicBezTo>
                    <a:pt x="302895" y="393383"/>
                    <a:pt x="299085" y="389573"/>
                    <a:pt x="299085" y="383858"/>
                  </a:cubicBezTo>
                  <a:cubicBezTo>
                    <a:pt x="299085" y="378143"/>
                    <a:pt x="302895" y="374333"/>
                    <a:pt x="308610" y="374333"/>
                  </a:cubicBezTo>
                  <a:lnTo>
                    <a:pt x="334328" y="374333"/>
                  </a:lnTo>
                  <a:cubicBezTo>
                    <a:pt x="358140" y="374333"/>
                    <a:pt x="380048" y="367665"/>
                    <a:pt x="398145" y="355283"/>
                  </a:cubicBezTo>
                  <a:lnTo>
                    <a:pt x="415290" y="343853"/>
                  </a:lnTo>
                  <a:cubicBezTo>
                    <a:pt x="414338" y="341948"/>
                    <a:pt x="412433" y="340995"/>
                    <a:pt x="409575" y="339090"/>
                  </a:cubicBezTo>
                  <a:cubicBezTo>
                    <a:pt x="403860" y="335280"/>
                    <a:pt x="395288" y="335280"/>
                    <a:pt x="388620" y="339090"/>
                  </a:cubicBezTo>
                  <a:cubicBezTo>
                    <a:pt x="349568" y="358140"/>
                    <a:pt x="315278" y="342900"/>
                    <a:pt x="314325" y="341948"/>
                  </a:cubicBezTo>
                  <a:cubicBezTo>
                    <a:pt x="314325" y="340995"/>
                    <a:pt x="313373" y="340995"/>
                    <a:pt x="313373" y="340995"/>
                  </a:cubicBezTo>
                  <a:cubicBezTo>
                    <a:pt x="302895" y="334327"/>
                    <a:pt x="292418" y="328613"/>
                    <a:pt x="282893" y="324802"/>
                  </a:cubicBezTo>
                  <a:cubicBezTo>
                    <a:pt x="243840" y="308610"/>
                    <a:pt x="198120" y="314325"/>
                    <a:pt x="162878" y="339090"/>
                  </a:cubicBezTo>
                  <a:lnTo>
                    <a:pt x="162878" y="410528"/>
                  </a:lnTo>
                  <a:cubicBezTo>
                    <a:pt x="182880" y="406718"/>
                    <a:pt x="235268" y="401003"/>
                    <a:pt x="316230" y="405765"/>
                  </a:cubicBezTo>
                  <a:cubicBezTo>
                    <a:pt x="340043" y="407670"/>
                    <a:pt x="364808" y="401955"/>
                    <a:pt x="387668" y="389573"/>
                  </a:cubicBezTo>
                  <a:lnTo>
                    <a:pt x="536258" y="306705"/>
                  </a:lnTo>
                  <a:cubicBezTo>
                    <a:pt x="533877" y="304324"/>
                    <a:pt x="530305" y="302181"/>
                    <a:pt x="525304" y="301229"/>
                  </a:cubicBezTo>
                  <a:close/>
                  <a:moveTo>
                    <a:pt x="338138" y="153353"/>
                  </a:moveTo>
                  <a:cubicBezTo>
                    <a:pt x="343852" y="153353"/>
                    <a:pt x="347663" y="157163"/>
                    <a:pt x="347663" y="162878"/>
                  </a:cubicBezTo>
                  <a:lnTo>
                    <a:pt x="347663" y="169545"/>
                  </a:lnTo>
                  <a:cubicBezTo>
                    <a:pt x="360998" y="174308"/>
                    <a:pt x="371475" y="187643"/>
                    <a:pt x="371475" y="202883"/>
                  </a:cubicBezTo>
                  <a:cubicBezTo>
                    <a:pt x="371475" y="208598"/>
                    <a:pt x="367665" y="212408"/>
                    <a:pt x="361950" y="212408"/>
                  </a:cubicBezTo>
                  <a:cubicBezTo>
                    <a:pt x="356235" y="212408"/>
                    <a:pt x="352425" y="208598"/>
                    <a:pt x="352425" y="202883"/>
                  </a:cubicBezTo>
                  <a:cubicBezTo>
                    <a:pt x="352425" y="194310"/>
                    <a:pt x="345757" y="187643"/>
                    <a:pt x="338138" y="187643"/>
                  </a:cubicBezTo>
                  <a:cubicBezTo>
                    <a:pt x="329565" y="187643"/>
                    <a:pt x="323850" y="194310"/>
                    <a:pt x="323850" y="202883"/>
                  </a:cubicBezTo>
                  <a:cubicBezTo>
                    <a:pt x="323850" y="207645"/>
                    <a:pt x="325755" y="213360"/>
                    <a:pt x="340995" y="219076"/>
                  </a:cubicBezTo>
                  <a:cubicBezTo>
                    <a:pt x="349568" y="221933"/>
                    <a:pt x="371475" y="229553"/>
                    <a:pt x="371475" y="253366"/>
                  </a:cubicBezTo>
                  <a:cubicBezTo>
                    <a:pt x="371475" y="269558"/>
                    <a:pt x="360998" y="281941"/>
                    <a:pt x="347663" y="286703"/>
                  </a:cubicBezTo>
                  <a:lnTo>
                    <a:pt x="347663" y="292418"/>
                  </a:lnTo>
                  <a:cubicBezTo>
                    <a:pt x="347663" y="298133"/>
                    <a:pt x="343852" y="301943"/>
                    <a:pt x="338138" y="301943"/>
                  </a:cubicBezTo>
                  <a:cubicBezTo>
                    <a:pt x="332423" y="301943"/>
                    <a:pt x="328613" y="298133"/>
                    <a:pt x="328613" y="292418"/>
                  </a:cubicBezTo>
                  <a:lnTo>
                    <a:pt x="328613" y="286703"/>
                  </a:lnTo>
                  <a:cubicBezTo>
                    <a:pt x="315277" y="281941"/>
                    <a:pt x="304800" y="268606"/>
                    <a:pt x="304800" y="253366"/>
                  </a:cubicBezTo>
                  <a:cubicBezTo>
                    <a:pt x="304800" y="247651"/>
                    <a:pt x="308610" y="243841"/>
                    <a:pt x="314325" y="243841"/>
                  </a:cubicBezTo>
                  <a:cubicBezTo>
                    <a:pt x="320040" y="243841"/>
                    <a:pt x="323850" y="247651"/>
                    <a:pt x="323850" y="253366"/>
                  </a:cubicBezTo>
                  <a:cubicBezTo>
                    <a:pt x="323850" y="261938"/>
                    <a:pt x="330518" y="268606"/>
                    <a:pt x="338138" y="268606"/>
                  </a:cubicBezTo>
                  <a:cubicBezTo>
                    <a:pt x="345757" y="268606"/>
                    <a:pt x="352425" y="261938"/>
                    <a:pt x="352425" y="253366"/>
                  </a:cubicBezTo>
                  <a:cubicBezTo>
                    <a:pt x="352425" y="246698"/>
                    <a:pt x="349568" y="241935"/>
                    <a:pt x="335280" y="237173"/>
                  </a:cubicBezTo>
                  <a:cubicBezTo>
                    <a:pt x="315277" y="229553"/>
                    <a:pt x="304800" y="218123"/>
                    <a:pt x="304800" y="202883"/>
                  </a:cubicBezTo>
                  <a:cubicBezTo>
                    <a:pt x="304800" y="187643"/>
                    <a:pt x="314325" y="174308"/>
                    <a:pt x="328613" y="169545"/>
                  </a:cubicBezTo>
                  <a:lnTo>
                    <a:pt x="328613" y="162878"/>
                  </a:lnTo>
                  <a:cubicBezTo>
                    <a:pt x="328613" y="157163"/>
                    <a:pt x="332423" y="153353"/>
                    <a:pt x="338138" y="153353"/>
                  </a:cubicBezTo>
                  <a:close/>
                  <a:moveTo>
                    <a:pt x="248603" y="108585"/>
                  </a:moveTo>
                  <a:lnTo>
                    <a:pt x="421958" y="108585"/>
                  </a:lnTo>
                  <a:cubicBezTo>
                    <a:pt x="427673" y="108585"/>
                    <a:pt x="431483" y="112395"/>
                    <a:pt x="431483" y="118110"/>
                  </a:cubicBezTo>
                  <a:cubicBezTo>
                    <a:pt x="431483" y="122873"/>
                    <a:pt x="426720" y="127635"/>
                    <a:pt x="421958" y="127635"/>
                  </a:cubicBezTo>
                  <a:lnTo>
                    <a:pt x="248603" y="127635"/>
                  </a:lnTo>
                  <a:cubicBezTo>
                    <a:pt x="242888" y="127635"/>
                    <a:pt x="239078" y="123825"/>
                    <a:pt x="239078" y="118110"/>
                  </a:cubicBezTo>
                  <a:cubicBezTo>
                    <a:pt x="239078" y="112395"/>
                    <a:pt x="242888" y="108585"/>
                    <a:pt x="248603" y="108585"/>
                  </a:cubicBezTo>
                  <a:close/>
                  <a:moveTo>
                    <a:pt x="254318" y="92393"/>
                  </a:moveTo>
                  <a:cubicBezTo>
                    <a:pt x="236220" y="92393"/>
                    <a:pt x="220980" y="107633"/>
                    <a:pt x="220980" y="125730"/>
                  </a:cubicBezTo>
                  <a:lnTo>
                    <a:pt x="220980" y="156210"/>
                  </a:lnTo>
                  <a:cubicBezTo>
                    <a:pt x="226695" y="150495"/>
                    <a:pt x="232410" y="145733"/>
                    <a:pt x="239078" y="140970"/>
                  </a:cubicBezTo>
                  <a:cubicBezTo>
                    <a:pt x="242888" y="138113"/>
                    <a:pt x="249555" y="139065"/>
                    <a:pt x="252413" y="142875"/>
                  </a:cubicBezTo>
                  <a:cubicBezTo>
                    <a:pt x="255270" y="146685"/>
                    <a:pt x="254318" y="153353"/>
                    <a:pt x="250508" y="156210"/>
                  </a:cubicBezTo>
                  <a:cubicBezTo>
                    <a:pt x="227648" y="172403"/>
                    <a:pt x="210503" y="193357"/>
                    <a:pt x="199073" y="217170"/>
                  </a:cubicBezTo>
                  <a:cubicBezTo>
                    <a:pt x="184785" y="247650"/>
                    <a:pt x="192405" y="280988"/>
                    <a:pt x="208598" y="299085"/>
                  </a:cubicBezTo>
                  <a:cubicBezTo>
                    <a:pt x="236220" y="293370"/>
                    <a:pt x="265748" y="296228"/>
                    <a:pt x="291465" y="306705"/>
                  </a:cubicBezTo>
                  <a:cubicBezTo>
                    <a:pt x="301943" y="311468"/>
                    <a:pt x="313373" y="316230"/>
                    <a:pt x="324803" y="323850"/>
                  </a:cubicBezTo>
                  <a:cubicBezTo>
                    <a:pt x="328613" y="324802"/>
                    <a:pt x="353378" y="334327"/>
                    <a:pt x="381953" y="320993"/>
                  </a:cubicBezTo>
                  <a:cubicBezTo>
                    <a:pt x="394335" y="315277"/>
                    <a:pt x="407670" y="315277"/>
                    <a:pt x="419100" y="320993"/>
                  </a:cubicBezTo>
                  <a:lnTo>
                    <a:pt x="458153" y="303848"/>
                  </a:lnTo>
                  <a:cubicBezTo>
                    <a:pt x="458153" y="302895"/>
                    <a:pt x="458153" y="302895"/>
                    <a:pt x="458153" y="302895"/>
                  </a:cubicBezTo>
                  <a:cubicBezTo>
                    <a:pt x="476250" y="281940"/>
                    <a:pt x="488633" y="245745"/>
                    <a:pt x="473393" y="216218"/>
                  </a:cubicBezTo>
                  <a:cubicBezTo>
                    <a:pt x="467678" y="205740"/>
                    <a:pt x="461010" y="195263"/>
                    <a:pt x="452438" y="185738"/>
                  </a:cubicBezTo>
                  <a:cubicBezTo>
                    <a:pt x="451485" y="185738"/>
                    <a:pt x="451485" y="184785"/>
                    <a:pt x="450533" y="183832"/>
                  </a:cubicBezTo>
                  <a:cubicBezTo>
                    <a:pt x="441960" y="174307"/>
                    <a:pt x="431483" y="164782"/>
                    <a:pt x="420053" y="157163"/>
                  </a:cubicBezTo>
                  <a:cubicBezTo>
                    <a:pt x="415290" y="154305"/>
                    <a:pt x="414338" y="148590"/>
                    <a:pt x="417195" y="143828"/>
                  </a:cubicBezTo>
                  <a:cubicBezTo>
                    <a:pt x="420053" y="139065"/>
                    <a:pt x="425768" y="138113"/>
                    <a:pt x="430530" y="140970"/>
                  </a:cubicBezTo>
                  <a:cubicBezTo>
                    <a:pt x="437198" y="145733"/>
                    <a:pt x="442913" y="150495"/>
                    <a:pt x="448628" y="155257"/>
                  </a:cubicBezTo>
                  <a:lnTo>
                    <a:pt x="448628" y="125730"/>
                  </a:lnTo>
                  <a:cubicBezTo>
                    <a:pt x="448628" y="107633"/>
                    <a:pt x="433388" y="92393"/>
                    <a:pt x="415290" y="92393"/>
                  </a:cubicBezTo>
                  <a:close/>
                  <a:moveTo>
                    <a:pt x="253365" y="72390"/>
                  </a:moveTo>
                  <a:lnTo>
                    <a:pt x="414338" y="72390"/>
                  </a:lnTo>
                  <a:cubicBezTo>
                    <a:pt x="443865" y="72390"/>
                    <a:pt x="466725" y="96203"/>
                    <a:pt x="466725" y="124778"/>
                  </a:cubicBezTo>
                  <a:lnTo>
                    <a:pt x="466725" y="173355"/>
                  </a:lnTo>
                  <a:cubicBezTo>
                    <a:pt x="476250" y="183832"/>
                    <a:pt x="483870" y="195263"/>
                    <a:pt x="489585" y="206693"/>
                  </a:cubicBezTo>
                  <a:cubicBezTo>
                    <a:pt x="502920" y="233363"/>
                    <a:pt x="499110" y="264795"/>
                    <a:pt x="487680" y="289560"/>
                  </a:cubicBezTo>
                  <a:lnTo>
                    <a:pt x="493395" y="287655"/>
                  </a:lnTo>
                  <a:cubicBezTo>
                    <a:pt x="496253" y="285750"/>
                    <a:pt x="499110" y="284798"/>
                    <a:pt x="502920" y="283845"/>
                  </a:cubicBezTo>
                  <a:cubicBezTo>
                    <a:pt x="535305" y="275273"/>
                    <a:pt x="550545" y="290513"/>
                    <a:pt x="556260" y="298133"/>
                  </a:cubicBezTo>
                  <a:cubicBezTo>
                    <a:pt x="559118" y="301943"/>
                    <a:pt x="559118" y="306705"/>
                    <a:pt x="559118" y="312420"/>
                  </a:cubicBezTo>
                  <a:cubicBezTo>
                    <a:pt x="558165" y="317183"/>
                    <a:pt x="555308" y="320993"/>
                    <a:pt x="551498" y="322898"/>
                  </a:cubicBezTo>
                  <a:lnTo>
                    <a:pt x="397193" y="406718"/>
                  </a:lnTo>
                  <a:cubicBezTo>
                    <a:pt x="371475" y="420053"/>
                    <a:pt x="342900" y="426720"/>
                    <a:pt x="315278" y="424815"/>
                  </a:cubicBezTo>
                  <a:cubicBezTo>
                    <a:pt x="231458" y="420053"/>
                    <a:pt x="178118" y="426720"/>
                    <a:pt x="162878" y="429578"/>
                  </a:cubicBezTo>
                  <a:lnTo>
                    <a:pt x="162878" y="458153"/>
                  </a:lnTo>
                  <a:cubicBezTo>
                    <a:pt x="162878" y="463868"/>
                    <a:pt x="159068" y="467678"/>
                    <a:pt x="153353" y="467678"/>
                  </a:cubicBezTo>
                  <a:lnTo>
                    <a:pt x="107633" y="467678"/>
                  </a:lnTo>
                  <a:lnTo>
                    <a:pt x="107633" y="492443"/>
                  </a:lnTo>
                  <a:cubicBezTo>
                    <a:pt x="107633" y="498158"/>
                    <a:pt x="103823" y="501968"/>
                    <a:pt x="98108" y="501968"/>
                  </a:cubicBezTo>
                  <a:lnTo>
                    <a:pt x="9525" y="501968"/>
                  </a:lnTo>
                  <a:cubicBezTo>
                    <a:pt x="3810" y="501968"/>
                    <a:pt x="0" y="498158"/>
                    <a:pt x="0" y="492443"/>
                  </a:cubicBezTo>
                  <a:cubicBezTo>
                    <a:pt x="0" y="486728"/>
                    <a:pt x="3810" y="482918"/>
                    <a:pt x="9525" y="482918"/>
                  </a:cubicBezTo>
                  <a:lnTo>
                    <a:pt x="88583" y="482918"/>
                  </a:lnTo>
                  <a:lnTo>
                    <a:pt x="88583" y="270510"/>
                  </a:lnTo>
                  <a:lnTo>
                    <a:pt x="9525" y="270510"/>
                  </a:lnTo>
                  <a:cubicBezTo>
                    <a:pt x="3810" y="270510"/>
                    <a:pt x="0" y="266700"/>
                    <a:pt x="0" y="260985"/>
                  </a:cubicBezTo>
                  <a:cubicBezTo>
                    <a:pt x="0" y="255270"/>
                    <a:pt x="3810" y="251460"/>
                    <a:pt x="9525" y="251460"/>
                  </a:cubicBezTo>
                  <a:lnTo>
                    <a:pt x="97155" y="251460"/>
                  </a:lnTo>
                  <a:cubicBezTo>
                    <a:pt x="102870" y="251460"/>
                    <a:pt x="106680" y="255270"/>
                    <a:pt x="106680" y="260985"/>
                  </a:cubicBezTo>
                  <a:lnTo>
                    <a:pt x="106680" y="295275"/>
                  </a:lnTo>
                  <a:lnTo>
                    <a:pt x="152400" y="295275"/>
                  </a:lnTo>
                  <a:cubicBezTo>
                    <a:pt x="158115" y="295275"/>
                    <a:pt x="161925" y="299085"/>
                    <a:pt x="161925" y="304800"/>
                  </a:cubicBezTo>
                  <a:lnTo>
                    <a:pt x="161925" y="315277"/>
                  </a:lnTo>
                  <a:cubicBezTo>
                    <a:pt x="169545" y="310515"/>
                    <a:pt x="178118" y="306705"/>
                    <a:pt x="186690" y="303848"/>
                  </a:cubicBezTo>
                  <a:cubicBezTo>
                    <a:pt x="168593" y="277178"/>
                    <a:pt x="165735" y="239078"/>
                    <a:pt x="180975" y="208598"/>
                  </a:cubicBezTo>
                  <a:cubicBezTo>
                    <a:pt x="186690" y="197168"/>
                    <a:pt x="193358" y="185738"/>
                    <a:pt x="200978" y="176213"/>
                  </a:cubicBezTo>
                  <a:lnTo>
                    <a:pt x="200978" y="124778"/>
                  </a:lnTo>
                  <a:cubicBezTo>
                    <a:pt x="200978" y="96203"/>
                    <a:pt x="224790" y="72390"/>
                    <a:pt x="253365" y="72390"/>
                  </a:cubicBezTo>
                  <a:close/>
                  <a:moveTo>
                    <a:pt x="316231" y="19050"/>
                  </a:moveTo>
                  <a:cubicBezTo>
                    <a:pt x="308611" y="19050"/>
                    <a:pt x="301943" y="25718"/>
                    <a:pt x="301943" y="33338"/>
                  </a:cubicBezTo>
                  <a:cubicBezTo>
                    <a:pt x="301943" y="40958"/>
                    <a:pt x="308611" y="47625"/>
                    <a:pt x="316231" y="47625"/>
                  </a:cubicBezTo>
                  <a:cubicBezTo>
                    <a:pt x="323850" y="47625"/>
                    <a:pt x="330518" y="40958"/>
                    <a:pt x="330518" y="33338"/>
                  </a:cubicBezTo>
                  <a:cubicBezTo>
                    <a:pt x="330518" y="25718"/>
                    <a:pt x="323850" y="19050"/>
                    <a:pt x="316231" y="19050"/>
                  </a:cubicBezTo>
                  <a:close/>
                  <a:moveTo>
                    <a:pt x="352425" y="0"/>
                  </a:moveTo>
                  <a:cubicBezTo>
                    <a:pt x="372427" y="0"/>
                    <a:pt x="388620" y="15240"/>
                    <a:pt x="388620" y="33338"/>
                  </a:cubicBezTo>
                  <a:cubicBezTo>
                    <a:pt x="388620" y="51435"/>
                    <a:pt x="372427" y="66675"/>
                    <a:pt x="352425" y="66675"/>
                  </a:cubicBezTo>
                  <a:cubicBezTo>
                    <a:pt x="346710" y="66675"/>
                    <a:pt x="342900" y="62865"/>
                    <a:pt x="342900" y="57150"/>
                  </a:cubicBezTo>
                  <a:cubicBezTo>
                    <a:pt x="342900" y="51435"/>
                    <a:pt x="346710" y="47625"/>
                    <a:pt x="352425" y="47625"/>
                  </a:cubicBezTo>
                  <a:cubicBezTo>
                    <a:pt x="361950" y="47625"/>
                    <a:pt x="369570" y="40958"/>
                    <a:pt x="369570" y="33338"/>
                  </a:cubicBezTo>
                  <a:cubicBezTo>
                    <a:pt x="369570" y="25718"/>
                    <a:pt x="361950" y="19050"/>
                    <a:pt x="352425" y="19050"/>
                  </a:cubicBezTo>
                  <a:cubicBezTo>
                    <a:pt x="346710" y="19050"/>
                    <a:pt x="342900" y="15240"/>
                    <a:pt x="342900" y="9525"/>
                  </a:cubicBezTo>
                  <a:cubicBezTo>
                    <a:pt x="342900" y="3810"/>
                    <a:pt x="346710" y="0"/>
                    <a:pt x="352425" y="0"/>
                  </a:cubicBezTo>
                  <a:close/>
                  <a:moveTo>
                    <a:pt x="316231" y="0"/>
                  </a:moveTo>
                  <a:cubicBezTo>
                    <a:pt x="334328" y="0"/>
                    <a:pt x="349568" y="15240"/>
                    <a:pt x="349568" y="33338"/>
                  </a:cubicBezTo>
                  <a:cubicBezTo>
                    <a:pt x="349568" y="51435"/>
                    <a:pt x="334328" y="66675"/>
                    <a:pt x="316231" y="66675"/>
                  </a:cubicBezTo>
                  <a:cubicBezTo>
                    <a:pt x="298133" y="66675"/>
                    <a:pt x="282893" y="51435"/>
                    <a:pt x="282893" y="33338"/>
                  </a:cubicBezTo>
                  <a:cubicBezTo>
                    <a:pt x="282893" y="15240"/>
                    <a:pt x="298133" y="0"/>
                    <a:pt x="316231"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151" name="Gruppieren 150">
            <a:extLst>
              <a:ext uri="{FF2B5EF4-FFF2-40B4-BE49-F238E27FC236}">
                <a16:creationId xmlns:a16="http://schemas.microsoft.com/office/drawing/2014/main" id="{11735578-0261-79B0-2F32-4FD5A4F8FA94}"/>
              </a:ext>
            </a:extLst>
          </p:cNvPr>
          <p:cNvGrpSpPr>
            <a:grpSpLocks noChangeAspect="1"/>
          </p:cNvGrpSpPr>
          <p:nvPr/>
        </p:nvGrpSpPr>
        <p:grpSpPr bwMode="gray">
          <a:xfrm>
            <a:off x="1647874" y="2870899"/>
            <a:ext cx="1192168" cy="835890"/>
            <a:chOff x="1647874" y="2870899"/>
            <a:chExt cx="1192168" cy="835890"/>
          </a:xfrm>
        </p:grpSpPr>
        <p:sp>
          <p:nvSpPr>
            <p:cNvPr id="116" name="Textfeld 115">
              <a:extLst>
                <a:ext uri="{FF2B5EF4-FFF2-40B4-BE49-F238E27FC236}">
                  <a16:creationId xmlns:a16="http://schemas.microsoft.com/office/drawing/2014/main" id="{E1796C72-5E5A-D748-EDAE-65F0F7370671}"/>
                </a:ext>
              </a:extLst>
            </p:cNvPr>
            <p:cNvSpPr txBox="1"/>
            <p:nvPr/>
          </p:nvSpPr>
          <p:spPr bwMode="gray">
            <a:xfrm>
              <a:off x="1647874" y="2870899"/>
              <a:ext cx="1192168" cy="560905"/>
            </a:xfrm>
            <a:prstGeom prst="rect">
              <a:avLst/>
            </a:prstGeom>
            <a:noFill/>
          </p:spPr>
          <p:txBody>
            <a:bodyPr wrap="none" lIns="72000" tIns="72000" rIns="72000" bIns="72000" anchor="t" anchorCtr="0">
              <a:spAutoFit/>
            </a:bodyPr>
            <a:lstStyle/>
            <a:p>
              <a:pPr algn="ctr">
                <a:lnSpc>
                  <a:spcPct val="90000"/>
                </a:lnSpc>
              </a:pPr>
              <a:r>
                <a:rPr lang="de-DE" sz="1000" dirty="0">
                  <a:solidFill>
                    <a:schemeClr val="bg1">
                      <a:lumMod val="65000"/>
                    </a:schemeClr>
                  </a:solidFill>
                </a:rPr>
                <a:t>Kostenloses </a:t>
              </a:r>
              <a:br>
                <a:rPr lang="de-DE" sz="1000" dirty="0">
                  <a:solidFill>
                    <a:schemeClr val="bg1">
                      <a:lumMod val="65000"/>
                    </a:schemeClr>
                  </a:solidFill>
                </a:rPr>
              </a:br>
              <a:r>
                <a:rPr lang="de-DE" sz="1000" dirty="0">
                  <a:solidFill>
                    <a:schemeClr val="bg1">
                      <a:lumMod val="65000"/>
                    </a:schemeClr>
                  </a:solidFill>
                </a:rPr>
                <a:t>oder sehr günstiges </a:t>
              </a:r>
              <a:br>
                <a:rPr lang="de-DE" sz="1000" dirty="0">
                  <a:solidFill>
                    <a:schemeClr val="bg1">
                      <a:lumMod val="65000"/>
                    </a:schemeClr>
                  </a:solidFill>
                </a:rPr>
              </a:br>
              <a:r>
                <a:rPr lang="de-DE" sz="1000" dirty="0">
                  <a:solidFill>
                    <a:schemeClr val="bg1">
                      <a:lumMod val="65000"/>
                    </a:schemeClr>
                  </a:solidFill>
                </a:rPr>
                <a:t>Produkt</a:t>
              </a:r>
            </a:p>
          </p:txBody>
        </p:sp>
        <p:cxnSp>
          <p:nvCxnSpPr>
            <p:cNvPr id="117" name="Gerader Verbinder 116">
              <a:extLst>
                <a:ext uri="{FF2B5EF4-FFF2-40B4-BE49-F238E27FC236}">
                  <a16:creationId xmlns:a16="http://schemas.microsoft.com/office/drawing/2014/main" id="{B171C778-41B4-3A7F-492D-3AD50D23F12B}"/>
                </a:ext>
              </a:extLst>
            </p:cNvPr>
            <p:cNvCxnSpPr>
              <a:cxnSpLocks/>
            </p:cNvCxnSpPr>
            <p:nvPr/>
          </p:nvCxnSpPr>
          <p:spPr bwMode="gray">
            <a:xfrm>
              <a:off x="1703958" y="2870899"/>
              <a:ext cx="1080000" cy="0"/>
            </a:xfrm>
            <a:prstGeom prst="line">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ICON">
              <a:extLst>
                <a:ext uri="{FF2B5EF4-FFF2-40B4-BE49-F238E27FC236}">
                  <a16:creationId xmlns:a16="http://schemas.microsoft.com/office/drawing/2014/main" id="{D0C566D6-2DCF-FF14-D0C7-CC417F6CA31C}"/>
                </a:ext>
              </a:extLst>
            </p:cNvPr>
            <p:cNvSpPr>
              <a:spLocks noChangeAspect="1"/>
            </p:cNvSpPr>
            <p:nvPr/>
          </p:nvSpPr>
          <p:spPr bwMode="gray">
            <a:xfrm>
              <a:off x="2095384" y="3492000"/>
              <a:ext cx="297149" cy="214789"/>
            </a:xfrm>
            <a:custGeom>
              <a:avLst/>
              <a:gdLst>
                <a:gd name="connsiteX0" fmla="*/ 494096 w 594298"/>
                <a:gd name="connsiteY0" fmla="*/ 192977 h 429578"/>
                <a:gd name="connsiteX1" fmla="*/ 491334 w 594298"/>
                <a:gd name="connsiteY1" fmla="*/ 195739 h 429578"/>
                <a:gd name="connsiteX2" fmla="*/ 494096 w 594298"/>
                <a:gd name="connsiteY2" fmla="*/ 198501 h 429578"/>
                <a:gd name="connsiteX3" fmla="*/ 496858 w 594298"/>
                <a:gd name="connsiteY3" fmla="*/ 195739 h 429578"/>
                <a:gd name="connsiteX4" fmla="*/ 494096 w 594298"/>
                <a:gd name="connsiteY4" fmla="*/ 192977 h 429578"/>
                <a:gd name="connsiteX5" fmla="*/ 462092 w 594298"/>
                <a:gd name="connsiteY5" fmla="*/ 191928 h 429578"/>
                <a:gd name="connsiteX6" fmla="*/ 471617 w 594298"/>
                <a:gd name="connsiteY6" fmla="*/ 201453 h 429578"/>
                <a:gd name="connsiteX7" fmla="*/ 488762 w 594298"/>
                <a:gd name="connsiteY7" fmla="*/ 218598 h 429578"/>
                <a:gd name="connsiteX8" fmla="*/ 498287 w 594298"/>
                <a:gd name="connsiteY8" fmla="*/ 228123 h 429578"/>
                <a:gd name="connsiteX9" fmla="*/ 488762 w 594298"/>
                <a:gd name="connsiteY9" fmla="*/ 237648 h 429578"/>
                <a:gd name="connsiteX10" fmla="*/ 452567 w 594298"/>
                <a:gd name="connsiteY10" fmla="*/ 201453 h 429578"/>
                <a:gd name="connsiteX11" fmla="*/ 462092 w 594298"/>
                <a:gd name="connsiteY11" fmla="*/ 191928 h 429578"/>
                <a:gd name="connsiteX12" fmla="*/ 494096 w 594298"/>
                <a:gd name="connsiteY12" fmla="*/ 179451 h 429578"/>
                <a:gd name="connsiteX13" fmla="*/ 510384 w 594298"/>
                <a:gd name="connsiteY13" fmla="*/ 195739 h 429578"/>
                <a:gd name="connsiteX14" fmla="*/ 494096 w 594298"/>
                <a:gd name="connsiteY14" fmla="*/ 212027 h 429578"/>
                <a:gd name="connsiteX15" fmla="*/ 477808 w 594298"/>
                <a:gd name="connsiteY15" fmla="*/ 195739 h 429578"/>
                <a:gd name="connsiteX16" fmla="*/ 494096 w 594298"/>
                <a:gd name="connsiteY16" fmla="*/ 179451 h 429578"/>
                <a:gd name="connsiteX17" fmla="*/ 478855 w 594298"/>
                <a:gd name="connsiteY17" fmla="*/ 80010 h 429578"/>
                <a:gd name="connsiteX18" fmla="*/ 422277 w 594298"/>
                <a:gd name="connsiteY18" fmla="*/ 101251 h 429578"/>
                <a:gd name="connsiteX19" fmla="*/ 420467 w 594298"/>
                <a:gd name="connsiteY19" fmla="*/ 103632 h 429578"/>
                <a:gd name="connsiteX20" fmla="*/ 401798 w 594298"/>
                <a:gd name="connsiteY20" fmla="*/ 125921 h 429578"/>
                <a:gd name="connsiteX21" fmla="*/ 393607 w 594298"/>
                <a:gd name="connsiteY21" fmla="*/ 130493 h 429578"/>
                <a:gd name="connsiteX22" fmla="*/ 388749 w 594298"/>
                <a:gd name="connsiteY22" fmla="*/ 129159 h 429578"/>
                <a:gd name="connsiteX23" fmla="*/ 385510 w 594298"/>
                <a:gd name="connsiteY23" fmla="*/ 116110 h 429578"/>
                <a:gd name="connsiteX24" fmla="*/ 398083 w 594298"/>
                <a:gd name="connsiteY24" fmla="*/ 99346 h 429578"/>
                <a:gd name="connsiteX25" fmla="*/ 338838 w 594298"/>
                <a:gd name="connsiteY25" fmla="*/ 82677 h 429578"/>
                <a:gd name="connsiteX26" fmla="*/ 338933 w 594298"/>
                <a:gd name="connsiteY26" fmla="*/ 85058 h 429578"/>
                <a:gd name="connsiteX27" fmla="*/ 336647 w 594298"/>
                <a:gd name="connsiteY27" fmla="*/ 104013 h 429578"/>
                <a:gd name="connsiteX28" fmla="*/ 349601 w 594298"/>
                <a:gd name="connsiteY28" fmla="*/ 107347 h 429578"/>
                <a:gd name="connsiteX29" fmla="*/ 355983 w 594298"/>
                <a:gd name="connsiteY29" fmla="*/ 119158 h 429578"/>
                <a:gd name="connsiteX30" fmla="*/ 344172 w 594298"/>
                <a:gd name="connsiteY30" fmla="*/ 125540 h 429578"/>
                <a:gd name="connsiteX31" fmla="*/ 171769 w 594298"/>
                <a:gd name="connsiteY31" fmla="*/ 141732 h 429578"/>
                <a:gd name="connsiteX32" fmla="*/ 166530 w 594298"/>
                <a:gd name="connsiteY32" fmla="*/ 143256 h 429578"/>
                <a:gd name="connsiteX33" fmla="*/ 158529 w 594298"/>
                <a:gd name="connsiteY33" fmla="*/ 138970 h 429578"/>
                <a:gd name="connsiteX34" fmla="*/ 161196 w 594298"/>
                <a:gd name="connsiteY34" fmla="*/ 125825 h 429578"/>
                <a:gd name="connsiteX35" fmla="*/ 175103 w 594298"/>
                <a:gd name="connsiteY35" fmla="*/ 118205 h 429578"/>
                <a:gd name="connsiteX36" fmla="*/ 170531 w 594298"/>
                <a:gd name="connsiteY36" fmla="*/ 104108 h 429578"/>
                <a:gd name="connsiteX37" fmla="*/ 69661 w 594298"/>
                <a:gd name="connsiteY37" fmla="*/ 225647 h 429578"/>
                <a:gd name="connsiteX38" fmla="*/ 83091 w 594298"/>
                <a:gd name="connsiteY38" fmla="*/ 286988 h 429578"/>
                <a:gd name="connsiteX39" fmla="*/ 110142 w 594298"/>
                <a:gd name="connsiteY39" fmla="*/ 355473 h 429578"/>
                <a:gd name="connsiteX40" fmla="*/ 111952 w 594298"/>
                <a:gd name="connsiteY40" fmla="*/ 372428 h 429578"/>
                <a:gd name="connsiteX41" fmla="*/ 115381 w 594298"/>
                <a:gd name="connsiteY41" fmla="*/ 395192 h 429578"/>
                <a:gd name="connsiteX42" fmla="*/ 136812 w 594298"/>
                <a:gd name="connsiteY42" fmla="*/ 410623 h 429578"/>
                <a:gd name="connsiteX43" fmla="*/ 159101 w 594298"/>
                <a:gd name="connsiteY43" fmla="*/ 410623 h 429578"/>
                <a:gd name="connsiteX44" fmla="*/ 169483 w 594298"/>
                <a:gd name="connsiteY44" fmla="*/ 405479 h 429578"/>
                <a:gd name="connsiteX45" fmla="*/ 171388 w 594298"/>
                <a:gd name="connsiteY45" fmla="*/ 394240 h 429578"/>
                <a:gd name="connsiteX46" fmla="*/ 165388 w 594298"/>
                <a:gd name="connsiteY46" fmla="*/ 310706 h 429578"/>
                <a:gd name="connsiteX47" fmla="*/ 175198 w 594298"/>
                <a:gd name="connsiteY47" fmla="*/ 301466 h 429578"/>
                <a:gd name="connsiteX48" fmla="*/ 184438 w 594298"/>
                <a:gd name="connsiteY48" fmla="*/ 311277 h 429578"/>
                <a:gd name="connsiteX49" fmla="*/ 184914 w 594298"/>
                <a:gd name="connsiteY49" fmla="*/ 358902 h 429578"/>
                <a:gd name="connsiteX50" fmla="*/ 281497 w 594298"/>
                <a:gd name="connsiteY50" fmla="*/ 371856 h 429578"/>
                <a:gd name="connsiteX51" fmla="*/ 316359 w 594298"/>
                <a:gd name="connsiteY51" fmla="*/ 370999 h 429578"/>
                <a:gd name="connsiteX52" fmla="*/ 347506 w 594298"/>
                <a:gd name="connsiteY52" fmla="*/ 393001 h 429578"/>
                <a:gd name="connsiteX53" fmla="*/ 348839 w 594298"/>
                <a:gd name="connsiteY53" fmla="*/ 397002 h 429578"/>
                <a:gd name="connsiteX54" fmla="*/ 350554 w 594298"/>
                <a:gd name="connsiteY54" fmla="*/ 402050 h 429578"/>
                <a:gd name="connsiteX55" fmla="*/ 362174 w 594298"/>
                <a:gd name="connsiteY55" fmla="*/ 409480 h 429578"/>
                <a:gd name="connsiteX56" fmla="*/ 390654 w 594298"/>
                <a:gd name="connsiteY56" fmla="*/ 409480 h 429578"/>
                <a:gd name="connsiteX57" fmla="*/ 401131 w 594298"/>
                <a:gd name="connsiteY57" fmla="*/ 404241 h 429578"/>
                <a:gd name="connsiteX58" fmla="*/ 402846 w 594298"/>
                <a:gd name="connsiteY58" fmla="*/ 393192 h 429578"/>
                <a:gd name="connsiteX59" fmla="*/ 393416 w 594298"/>
                <a:gd name="connsiteY59" fmla="*/ 308610 h 429578"/>
                <a:gd name="connsiteX60" fmla="*/ 403322 w 594298"/>
                <a:gd name="connsiteY60" fmla="*/ 299561 h 429578"/>
                <a:gd name="connsiteX61" fmla="*/ 412371 w 594298"/>
                <a:gd name="connsiteY61" fmla="*/ 309467 h 429578"/>
                <a:gd name="connsiteX62" fmla="*/ 415800 w 594298"/>
                <a:gd name="connsiteY62" fmla="*/ 360045 h 429578"/>
                <a:gd name="connsiteX63" fmla="*/ 575534 w 594298"/>
                <a:gd name="connsiteY63" fmla="*/ 236411 h 429578"/>
                <a:gd name="connsiteX64" fmla="*/ 573534 w 594298"/>
                <a:gd name="connsiteY64" fmla="*/ 234506 h 429578"/>
                <a:gd name="connsiteX65" fmla="*/ 571248 w 594298"/>
                <a:gd name="connsiteY65" fmla="*/ 234506 h 429578"/>
                <a:gd name="connsiteX66" fmla="*/ 563342 w 594298"/>
                <a:gd name="connsiteY66" fmla="*/ 264128 h 429578"/>
                <a:gd name="connsiteX67" fmla="*/ 554865 w 594298"/>
                <a:gd name="connsiteY67" fmla="*/ 269367 h 429578"/>
                <a:gd name="connsiteX68" fmla="*/ 550579 w 594298"/>
                <a:gd name="connsiteY68" fmla="*/ 268319 h 429578"/>
                <a:gd name="connsiteX69" fmla="*/ 546292 w 594298"/>
                <a:gd name="connsiteY69" fmla="*/ 255556 h 429578"/>
                <a:gd name="connsiteX70" fmla="*/ 552484 w 594298"/>
                <a:gd name="connsiteY70" fmla="*/ 227838 h 429578"/>
                <a:gd name="connsiteX71" fmla="*/ 552484 w 594298"/>
                <a:gd name="connsiteY71" fmla="*/ 227743 h 429578"/>
                <a:gd name="connsiteX72" fmla="*/ 465711 w 594298"/>
                <a:gd name="connsiteY72" fmla="*/ 136684 h 429578"/>
                <a:gd name="connsiteX73" fmla="*/ 459520 w 594298"/>
                <a:gd name="connsiteY73" fmla="*/ 133922 h 429578"/>
                <a:gd name="connsiteX74" fmla="*/ 460186 w 594298"/>
                <a:gd name="connsiteY74" fmla="*/ 127159 h 429578"/>
                <a:gd name="connsiteX75" fmla="*/ 478855 w 594298"/>
                <a:gd name="connsiteY75" fmla="*/ 80010 h 429578"/>
                <a:gd name="connsiteX76" fmla="*/ 252827 w 594298"/>
                <a:gd name="connsiteY76" fmla="*/ 57912 h 429578"/>
                <a:gd name="connsiteX77" fmla="*/ 225871 w 594298"/>
                <a:gd name="connsiteY77" fmla="*/ 84963 h 429578"/>
                <a:gd name="connsiteX78" fmla="*/ 230824 w 594298"/>
                <a:gd name="connsiteY78" fmla="*/ 100203 h 429578"/>
                <a:gd name="connsiteX79" fmla="*/ 277116 w 594298"/>
                <a:gd name="connsiteY79" fmla="*/ 96203 h 429578"/>
                <a:gd name="connsiteX80" fmla="*/ 279783 w 594298"/>
                <a:gd name="connsiteY80" fmla="*/ 84963 h 429578"/>
                <a:gd name="connsiteX81" fmla="*/ 252827 w 594298"/>
                <a:gd name="connsiteY81" fmla="*/ 57912 h 429578"/>
                <a:gd name="connsiteX82" fmla="*/ 253399 w 594298"/>
                <a:gd name="connsiteY82" fmla="*/ 19050 h 429578"/>
                <a:gd name="connsiteX83" fmla="*/ 187104 w 594298"/>
                <a:gd name="connsiteY83" fmla="*/ 85058 h 429578"/>
                <a:gd name="connsiteX84" fmla="*/ 192438 w 594298"/>
                <a:gd name="connsiteY84" fmla="*/ 110871 h 429578"/>
                <a:gd name="connsiteX85" fmla="*/ 211584 w 594298"/>
                <a:gd name="connsiteY85" fmla="*/ 104775 h 429578"/>
                <a:gd name="connsiteX86" fmla="*/ 207012 w 594298"/>
                <a:gd name="connsiteY86" fmla="*/ 85058 h 429578"/>
                <a:gd name="connsiteX87" fmla="*/ 253017 w 594298"/>
                <a:gd name="connsiteY87" fmla="*/ 38957 h 429578"/>
                <a:gd name="connsiteX88" fmla="*/ 299023 w 594298"/>
                <a:gd name="connsiteY88" fmla="*/ 85058 h 429578"/>
                <a:gd name="connsiteX89" fmla="*/ 297213 w 594298"/>
                <a:gd name="connsiteY89" fmla="*/ 97346 h 429578"/>
                <a:gd name="connsiteX90" fmla="*/ 317597 w 594298"/>
                <a:gd name="connsiteY90" fmla="*/ 100013 h 429578"/>
                <a:gd name="connsiteX91" fmla="*/ 319693 w 594298"/>
                <a:gd name="connsiteY91" fmla="*/ 84963 h 429578"/>
                <a:gd name="connsiteX92" fmla="*/ 253399 w 594298"/>
                <a:gd name="connsiteY92" fmla="*/ 19050 h 429578"/>
                <a:gd name="connsiteX93" fmla="*/ 253399 w 594298"/>
                <a:gd name="connsiteY93" fmla="*/ 0 h 429578"/>
                <a:gd name="connsiteX94" fmla="*/ 335695 w 594298"/>
                <a:gd name="connsiteY94" fmla="*/ 63246 h 429578"/>
                <a:gd name="connsiteX95" fmla="*/ 412371 w 594298"/>
                <a:gd name="connsiteY95" fmla="*/ 84677 h 429578"/>
                <a:gd name="connsiteX96" fmla="*/ 486094 w 594298"/>
                <a:gd name="connsiteY96" fmla="*/ 59722 h 429578"/>
                <a:gd name="connsiteX97" fmla="*/ 500096 w 594298"/>
                <a:gd name="connsiteY97" fmla="*/ 66389 h 429578"/>
                <a:gd name="connsiteX98" fmla="*/ 500096 w 594298"/>
                <a:gd name="connsiteY98" fmla="*/ 81820 h 429578"/>
                <a:gd name="connsiteX99" fmla="*/ 479998 w 594298"/>
                <a:gd name="connsiteY99" fmla="*/ 122587 h 429578"/>
                <a:gd name="connsiteX100" fmla="*/ 568105 w 594298"/>
                <a:gd name="connsiteY100" fmla="*/ 215265 h 429578"/>
                <a:gd name="connsiteX101" fmla="*/ 573248 w 594298"/>
                <a:gd name="connsiteY101" fmla="*/ 215265 h 429578"/>
                <a:gd name="connsiteX102" fmla="*/ 594298 w 594298"/>
                <a:gd name="connsiteY102" fmla="*/ 236315 h 429578"/>
                <a:gd name="connsiteX103" fmla="*/ 419133 w 594298"/>
                <a:gd name="connsiteY103" fmla="*/ 378809 h 429578"/>
                <a:gd name="connsiteX104" fmla="*/ 421134 w 594298"/>
                <a:gd name="connsiteY104" fmla="*/ 387477 h 429578"/>
                <a:gd name="connsiteX105" fmla="*/ 416657 w 594298"/>
                <a:gd name="connsiteY105" fmla="*/ 415385 h 429578"/>
                <a:gd name="connsiteX106" fmla="*/ 390749 w 594298"/>
                <a:gd name="connsiteY106" fmla="*/ 428435 h 429578"/>
                <a:gd name="connsiteX107" fmla="*/ 362269 w 594298"/>
                <a:gd name="connsiteY107" fmla="*/ 428435 h 429578"/>
                <a:gd name="connsiteX108" fmla="*/ 332551 w 594298"/>
                <a:gd name="connsiteY108" fmla="*/ 407956 h 429578"/>
                <a:gd name="connsiteX109" fmla="*/ 331027 w 594298"/>
                <a:gd name="connsiteY109" fmla="*/ 403289 h 429578"/>
                <a:gd name="connsiteX110" fmla="*/ 329313 w 594298"/>
                <a:gd name="connsiteY110" fmla="*/ 398240 h 429578"/>
                <a:gd name="connsiteX111" fmla="*/ 317216 w 594298"/>
                <a:gd name="connsiteY111" fmla="*/ 389954 h 429578"/>
                <a:gd name="connsiteX112" fmla="*/ 281593 w 594298"/>
                <a:gd name="connsiteY112" fmla="*/ 390811 h 429578"/>
                <a:gd name="connsiteX113" fmla="*/ 187486 w 594298"/>
                <a:gd name="connsiteY113" fmla="*/ 379286 h 429578"/>
                <a:gd name="connsiteX114" fmla="*/ 189676 w 594298"/>
                <a:gd name="connsiteY114" fmla="*/ 388715 h 429578"/>
                <a:gd name="connsiteX115" fmla="*/ 184723 w 594298"/>
                <a:gd name="connsiteY115" fmla="*/ 416814 h 429578"/>
                <a:gd name="connsiteX116" fmla="*/ 159101 w 594298"/>
                <a:gd name="connsiteY116" fmla="*/ 429578 h 429578"/>
                <a:gd name="connsiteX117" fmla="*/ 136812 w 594298"/>
                <a:gd name="connsiteY117" fmla="*/ 429578 h 429578"/>
                <a:gd name="connsiteX118" fmla="*/ 97474 w 594298"/>
                <a:gd name="connsiteY118" fmla="*/ 401574 h 429578"/>
                <a:gd name="connsiteX119" fmla="*/ 92902 w 594298"/>
                <a:gd name="connsiteY119" fmla="*/ 373380 h 429578"/>
                <a:gd name="connsiteX120" fmla="*/ 91473 w 594298"/>
                <a:gd name="connsiteY120" fmla="*/ 359283 h 429578"/>
                <a:gd name="connsiteX121" fmla="*/ 66994 w 594298"/>
                <a:gd name="connsiteY121" fmla="*/ 297180 h 429578"/>
                <a:gd name="connsiteX122" fmla="*/ 50611 w 594298"/>
                <a:gd name="connsiteY122" fmla="*/ 229838 h 429578"/>
                <a:gd name="connsiteX123" fmla="*/ 40896 w 594298"/>
                <a:gd name="connsiteY123" fmla="*/ 232029 h 429578"/>
                <a:gd name="connsiteX124" fmla="*/ 37657 w 594298"/>
                <a:gd name="connsiteY124" fmla="*/ 232124 h 429578"/>
                <a:gd name="connsiteX125" fmla="*/ 12035 w 594298"/>
                <a:gd name="connsiteY125" fmla="*/ 222409 h 429578"/>
                <a:gd name="connsiteX126" fmla="*/ 7558 w 594298"/>
                <a:gd name="connsiteY126" fmla="*/ 175927 h 429578"/>
                <a:gd name="connsiteX127" fmla="*/ 26608 w 594298"/>
                <a:gd name="connsiteY127" fmla="*/ 165830 h 429578"/>
                <a:gd name="connsiteX128" fmla="*/ 46992 w 594298"/>
                <a:gd name="connsiteY128" fmla="*/ 173165 h 429578"/>
                <a:gd name="connsiteX129" fmla="*/ 48897 w 594298"/>
                <a:gd name="connsiteY129" fmla="*/ 206216 h 429578"/>
                <a:gd name="connsiteX130" fmla="*/ 35466 w 594298"/>
                <a:gd name="connsiteY130" fmla="*/ 206883 h 429578"/>
                <a:gd name="connsiteX131" fmla="*/ 34800 w 594298"/>
                <a:gd name="connsiteY131" fmla="*/ 193453 h 429578"/>
                <a:gd name="connsiteX132" fmla="*/ 34133 w 594298"/>
                <a:gd name="connsiteY132" fmla="*/ 187166 h 429578"/>
                <a:gd name="connsiteX133" fmla="*/ 27942 w 594298"/>
                <a:gd name="connsiteY133" fmla="*/ 184785 h 429578"/>
                <a:gd name="connsiteX134" fmla="*/ 22227 w 594298"/>
                <a:gd name="connsiteY134" fmla="*/ 188024 h 429578"/>
                <a:gd name="connsiteX135" fmla="*/ 24417 w 594298"/>
                <a:gd name="connsiteY135" fmla="*/ 207931 h 429578"/>
                <a:gd name="connsiteX136" fmla="*/ 39276 w 594298"/>
                <a:gd name="connsiteY136" fmla="*/ 212979 h 429578"/>
                <a:gd name="connsiteX137" fmla="*/ 52326 w 594298"/>
                <a:gd name="connsiteY137" fmla="*/ 206502 h 429578"/>
                <a:gd name="connsiteX138" fmla="*/ 168054 w 594298"/>
                <a:gd name="connsiteY138" fmla="*/ 84773 h 429578"/>
                <a:gd name="connsiteX139" fmla="*/ 253399 w 594298"/>
                <a:gd name="connsiteY139" fmla="*/ 0 h 4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94298" h="429578">
                  <a:moveTo>
                    <a:pt x="494096" y="192977"/>
                  </a:moveTo>
                  <a:cubicBezTo>
                    <a:pt x="492096" y="192977"/>
                    <a:pt x="491334" y="194500"/>
                    <a:pt x="491334" y="195739"/>
                  </a:cubicBezTo>
                  <a:cubicBezTo>
                    <a:pt x="491334" y="197168"/>
                    <a:pt x="492667" y="198501"/>
                    <a:pt x="494096" y="198501"/>
                  </a:cubicBezTo>
                  <a:cubicBezTo>
                    <a:pt x="495525" y="198501"/>
                    <a:pt x="496858" y="197168"/>
                    <a:pt x="496858" y="195739"/>
                  </a:cubicBezTo>
                  <a:cubicBezTo>
                    <a:pt x="496858" y="194310"/>
                    <a:pt x="495525" y="192977"/>
                    <a:pt x="494096" y="192977"/>
                  </a:cubicBezTo>
                  <a:close/>
                  <a:moveTo>
                    <a:pt x="462092" y="191928"/>
                  </a:moveTo>
                  <a:cubicBezTo>
                    <a:pt x="467331" y="191928"/>
                    <a:pt x="471617" y="196214"/>
                    <a:pt x="471617" y="201453"/>
                  </a:cubicBezTo>
                  <a:cubicBezTo>
                    <a:pt x="471617" y="211073"/>
                    <a:pt x="479142" y="218598"/>
                    <a:pt x="488762" y="218598"/>
                  </a:cubicBezTo>
                  <a:cubicBezTo>
                    <a:pt x="494001" y="218598"/>
                    <a:pt x="498287" y="222884"/>
                    <a:pt x="498287" y="228123"/>
                  </a:cubicBezTo>
                  <a:cubicBezTo>
                    <a:pt x="498287" y="233362"/>
                    <a:pt x="494001" y="237648"/>
                    <a:pt x="488762" y="237648"/>
                  </a:cubicBezTo>
                  <a:cubicBezTo>
                    <a:pt x="468760" y="237648"/>
                    <a:pt x="452567" y="221360"/>
                    <a:pt x="452567" y="201453"/>
                  </a:cubicBezTo>
                  <a:cubicBezTo>
                    <a:pt x="452567" y="196214"/>
                    <a:pt x="456853" y="191928"/>
                    <a:pt x="462092" y="191928"/>
                  </a:cubicBezTo>
                  <a:close/>
                  <a:moveTo>
                    <a:pt x="494096" y="179451"/>
                  </a:moveTo>
                  <a:cubicBezTo>
                    <a:pt x="503240" y="179451"/>
                    <a:pt x="510384" y="186595"/>
                    <a:pt x="510384" y="195739"/>
                  </a:cubicBezTo>
                  <a:cubicBezTo>
                    <a:pt x="510384" y="204597"/>
                    <a:pt x="502954" y="212027"/>
                    <a:pt x="494096" y="212027"/>
                  </a:cubicBezTo>
                  <a:cubicBezTo>
                    <a:pt x="484952" y="212027"/>
                    <a:pt x="477808" y="204883"/>
                    <a:pt x="477808" y="195739"/>
                  </a:cubicBezTo>
                  <a:cubicBezTo>
                    <a:pt x="477808" y="186595"/>
                    <a:pt x="484952" y="179451"/>
                    <a:pt x="494096" y="179451"/>
                  </a:cubicBezTo>
                  <a:close/>
                  <a:moveTo>
                    <a:pt x="478855" y="80010"/>
                  </a:moveTo>
                  <a:cubicBezTo>
                    <a:pt x="454090" y="84011"/>
                    <a:pt x="436659" y="90678"/>
                    <a:pt x="422277" y="101251"/>
                  </a:cubicBezTo>
                  <a:cubicBezTo>
                    <a:pt x="421801" y="102108"/>
                    <a:pt x="421229" y="102965"/>
                    <a:pt x="420467" y="103632"/>
                  </a:cubicBezTo>
                  <a:cubicBezTo>
                    <a:pt x="420277" y="103727"/>
                    <a:pt x="409228" y="113538"/>
                    <a:pt x="401798" y="125921"/>
                  </a:cubicBezTo>
                  <a:cubicBezTo>
                    <a:pt x="399988" y="128873"/>
                    <a:pt x="396845" y="130493"/>
                    <a:pt x="393607" y="130493"/>
                  </a:cubicBezTo>
                  <a:cubicBezTo>
                    <a:pt x="391987" y="130493"/>
                    <a:pt x="390273" y="130112"/>
                    <a:pt x="388749" y="129159"/>
                  </a:cubicBezTo>
                  <a:cubicBezTo>
                    <a:pt x="384272" y="126492"/>
                    <a:pt x="382843" y="120587"/>
                    <a:pt x="385510" y="116110"/>
                  </a:cubicBezTo>
                  <a:cubicBezTo>
                    <a:pt x="389511" y="109633"/>
                    <a:pt x="394083" y="103918"/>
                    <a:pt x="398083" y="99346"/>
                  </a:cubicBezTo>
                  <a:cubicBezTo>
                    <a:pt x="381891" y="92869"/>
                    <a:pt x="359983" y="85439"/>
                    <a:pt x="338838" y="82677"/>
                  </a:cubicBezTo>
                  <a:cubicBezTo>
                    <a:pt x="338838" y="83439"/>
                    <a:pt x="338933" y="84201"/>
                    <a:pt x="338933" y="85058"/>
                  </a:cubicBezTo>
                  <a:cubicBezTo>
                    <a:pt x="338933" y="91250"/>
                    <a:pt x="338171" y="97536"/>
                    <a:pt x="336647" y="104013"/>
                  </a:cubicBezTo>
                  <a:cubicBezTo>
                    <a:pt x="340933" y="105061"/>
                    <a:pt x="345220" y="106013"/>
                    <a:pt x="349601" y="107347"/>
                  </a:cubicBezTo>
                  <a:cubicBezTo>
                    <a:pt x="354649" y="108776"/>
                    <a:pt x="357507" y="114109"/>
                    <a:pt x="355983" y="119158"/>
                  </a:cubicBezTo>
                  <a:cubicBezTo>
                    <a:pt x="354459" y="124206"/>
                    <a:pt x="349125" y="127064"/>
                    <a:pt x="344172" y="125540"/>
                  </a:cubicBezTo>
                  <a:cubicBezTo>
                    <a:pt x="244064" y="95536"/>
                    <a:pt x="172531" y="141256"/>
                    <a:pt x="171769" y="141732"/>
                  </a:cubicBezTo>
                  <a:cubicBezTo>
                    <a:pt x="170150" y="142780"/>
                    <a:pt x="168340" y="143256"/>
                    <a:pt x="166530" y="143256"/>
                  </a:cubicBezTo>
                  <a:cubicBezTo>
                    <a:pt x="163387" y="143256"/>
                    <a:pt x="160339" y="141732"/>
                    <a:pt x="158529" y="138970"/>
                  </a:cubicBezTo>
                  <a:cubicBezTo>
                    <a:pt x="155577" y="134588"/>
                    <a:pt x="156815" y="128683"/>
                    <a:pt x="161196" y="125825"/>
                  </a:cubicBezTo>
                  <a:cubicBezTo>
                    <a:pt x="161958" y="125349"/>
                    <a:pt x="166816" y="122206"/>
                    <a:pt x="175103" y="118205"/>
                  </a:cubicBezTo>
                  <a:cubicBezTo>
                    <a:pt x="173103" y="113728"/>
                    <a:pt x="171674" y="108966"/>
                    <a:pt x="170531" y="104108"/>
                  </a:cubicBezTo>
                  <a:cubicBezTo>
                    <a:pt x="119477" y="122873"/>
                    <a:pt x="69661" y="171355"/>
                    <a:pt x="69661" y="225647"/>
                  </a:cubicBezTo>
                  <a:cubicBezTo>
                    <a:pt x="69661" y="253651"/>
                    <a:pt x="73757" y="272606"/>
                    <a:pt x="83091" y="286988"/>
                  </a:cubicBezTo>
                  <a:cubicBezTo>
                    <a:pt x="96045" y="307848"/>
                    <a:pt x="105094" y="330803"/>
                    <a:pt x="110142" y="355473"/>
                  </a:cubicBezTo>
                  <a:cubicBezTo>
                    <a:pt x="111381" y="361093"/>
                    <a:pt x="111666" y="366903"/>
                    <a:pt x="111952" y="372428"/>
                  </a:cubicBezTo>
                  <a:cubicBezTo>
                    <a:pt x="112333" y="380333"/>
                    <a:pt x="112714" y="387763"/>
                    <a:pt x="115381" y="395192"/>
                  </a:cubicBezTo>
                  <a:cubicBezTo>
                    <a:pt x="118715" y="404432"/>
                    <a:pt x="127383" y="410623"/>
                    <a:pt x="136812" y="410623"/>
                  </a:cubicBezTo>
                  <a:lnTo>
                    <a:pt x="159101" y="410623"/>
                  </a:lnTo>
                  <a:cubicBezTo>
                    <a:pt x="163292" y="410623"/>
                    <a:pt x="167102" y="408718"/>
                    <a:pt x="169483" y="405479"/>
                  </a:cubicBezTo>
                  <a:cubicBezTo>
                    <a:pt x="171864" y="402241"/>
                    <a:pt x="172531" y="398145"/>
                    <a:pt x="171388" y="394240"/>
                  </a:cubicBezTo>
                  <a:cubicBezTo>
                    <a:pt x="164721" y="372047"/>
                    <a:pt x="164530" y="340995"/>
                    <a:pt x="165388" y="310706"/>
                  </a:cubicBezTo>
                  <a:cubicBezTo>
                    <a:pt x="165578" y="305467"/>
                    <a:pt x="170245" y="301181"/>
                    <a:pt x="175198" y="301466"/>
                  </a:cubicBezTo>
                  <a:cubicBezTo>
                    <a:pt x="180437" y="301657"/>
                    <a:pt x="184533" y="306038"/>
                    <a:pt x="184438" y="311277"/>
                  </a:cubicBezTo>
                  <a:cubicBezTo>
                    <a:pt x="183961" y="326993"/>
                    <a:pt x="183866" y="343757"/>
                    <a:pt x="184914" y="358902"/>
                  </a:cubicBezTo>
                  <a:cubicBezTo>
                    <a:pt x="225776" y="371666"/>
                    <a:pt x="279116" y="371856"/>
                    <a:pt x="281497" y="371856"/>
                  </a:cubicBezTo>
                  <a:cubicBezTo>
                    <a:pt x="293308" y="371856"/>
                    <a:pt x="304738" y="371475"/>
                    <a:pt x="316359" y="370999"/>
                  </a:cubicBezTo>
                  <a:cubicBezTo>
                    <a:pt x="330932" y="370427"/>
                    <a:pt x="343314" y="379286"/>
                    <a:pt x="347506" y="393001"/>
                  </a:cubicBezTo>
                  <a:cubicBezTo>
                    <a:pt x="347886" y="394430"/>
                    <a:pt x="348363" y="395764"/>
                    <a:pt x="348839" y="397002"/>
                  </a:cubicBezTo>
                  <a:cubicBezTo>
                    <a:pt x="349506" y="398717"/>
                    <a:pt x="350077" y="400336"/>
                    <a:pt x="350554" y="402050"/>
                  </a:cubicBezTo>
                  <a:cubicBezTo>
                    <a:pt x="352268" y="406432"/>
                    <a:pt x="356650" y="409480"/>
                    <a:pt x="362174" y="409480"/>
                  </a:cubicBezTo>
                  <a:lnTo>
                    <a:pt x="390654" y="409480"/>
                  </a:lnTo>
                  <a:cubicBezTo>
                    <a:pt x="394940" y="409480"/>
                    <a:pt x="398750" y="407575"/>
                    <a:pt x="401131" y="404241"/>
                  </a:cubicBezTo>
                  <a:cubicBezTo>
                    <a:pt x="403512" y="401098"/>
                    <a:pt x="404084" y="397002"/>
                    <a:pt x="402846" y="393192"/>
                  </a:cubicBezTo>
                  <a:cubicBezTo>
                    <a:pt x="399226" y="381095"/>
                    <a:pt x="392082" y="336899"/>
                    <a:pt x="393416" y="308610"/>
                  </a:cubicBezTo>
                  <a:cubicBezTo>
                    <a:pt x="393607" y="303371"/>
                    <a:pt x="398179" y="299371"/>
                    <a:pt x="403322" y="299561"/>
                  </a:cubicBezTo>
                  <a:cubicBezTo>
                    <a:pt x="408561" y="299752"/>
                    <a:pt x="412657" y="304229"/>
                    <a:pt x="412371" y="309467"/>
                  </a:cubicBezTo>
                  <a:cubicBezTo>
                    <a:pt x="411609" y="324517"/>
                    <a:pt x="413514" y="344043"/>
                    <a:pt x="415800" y="360045"/>
                  </a:cubicBezTo>
                  <a:cubicBezTo>
                    <a:pt x="558199" y="332232"/>
                    <a:pt x="574867" y="264509"/>
                    <a:pt x="575534" y="236411"/>
                  </a:cubicBezTo>
                  <a:cubicBezTo>
                    <a:pt x="575534" y="235363"/>
                    <a:pt x="574677" y="234506"/>
                    <a:pt x="573534" y="234506"/>
                  </a:cubicBezTo>
                  <a:lnTo>
                    <a:pt x="571248" y="234506"/>
                  </a:lnTo>
                  <a:cubicBezTo>
                    <a:pt x="570581" y="242316"/>
                    <a:pt x="568676" y="253460"/>
                    <a:pt x="563342" y="264128"/>
                  </a:cubicBezTo>
                  <a:cubicBezTo>
                    <a:pt x="561723" y="267462"/>
                    <a:pt x="558389" y="269367"/>
                    <a:pt x="554865" y="269367"/>
                  </a:cubicBezTo>
                  <a:cubicBezTo>
                    <a:pt x="553436" y="269367"/>
                    <a:pt x="551912" y="268986"/>
                    <a:pt x="550579" y="268319"/>
                  </a:cubicBezTo>
                  <a:cubicBezTo>
                    <a:pt x="545816" y="265938"/>
                    <a:pt x="543911" y="260223"/>
                    <a:pt x="546292" y="255556"/>
                  </a:cubicBezTo>
                  <a:cubicBezTo>
                    <a:pt x="551722" y="244793"/>
                    <a:pt x="552484" y="232886"/>
                    <a:pt x="552484" y="227838"/>
                  </a:cubicBezTo>
                  <a:lnTo>
                    <a:pt x="552484" y="227743"/>
                  </a:lnTo>
                  <a:cubicBezTo>
                    <a:pt x="534005" y="168212"/>
                    <a:pt x="466378" y="136970"/>
                    <a:pt x="465711" y="136684"/>
                  </a:cubicBezTo>
                  <a:lnTo>
                    <a:pt x="459520" y="133922"/>
                  </a:lnTo>
                  <a:lnTo>
                    <a:pt x="460186" y="127159"/>
                  </a:lnTo>
                  <a:cubicBezTo>
                    <a:pt x="461425" y="114109"/>
                    <a:pt x="467711" y="98298"/>
                    <a:pt x="478855" y="80010"/>
                  </a:cubicBezTo>
                  <a:close/>
                  <a:moveTo>
                    <a:pt x="252827" y="57912"/>
                  </a:moveTo>
                  <a:cubicBezTo>
                    <a:pt x="237968" y="57912"/>
                    <a:pt x="225871" y="70009"/>
                    <a:pt x="225871" y="84963"/>
                  </a:cubicBezTo>
                  <a:cubicBezTo>
                    <a:pt x="225871" y="91821"/>
                    <a:pt x="228443" y="96869"/>
                    <a:pt x="230824" y="100203"/>
                  </a:cubicBezTo>
                  <a:cubicBezTo>
                    <a:pt x="244636" y="97631"/>
                    <a:pt x="260161" y="96107"/>
                    <a:pt x="277116" y="96203"/>
                  </a:cubicBezTo>
                  <a:cubicBezTo>
                    <a:pt x="278735" y="92488"/>
                    <a:pt x="279783" y="88487"/>
                    <a:pt x="279783" y="84963"/>
                  </a:cubicBezTo>
                  <a:cubicBezTo>
                    <a:pt x="279783" y="70009"/>
                    <a:pt x="267686" y="57912"/>
                    <a:pt x="252827" y="57912"/>
                  </a:cubicBezTo>
                  <a:close/>
                  <a:moveTo>
                    <a:pt x="253399" y="19050"/>
                  </a:moveTo>
                  <a:cubicBezTo>
                    <a:pt x="216823" y="19050"/>
                    <a:pt x="187104" y="48673"/>
                    <a:pt x="187104" y="85058"/>
                  </a:cubicBezTo>
                  <a:cubicBezTo>
                    <a:pt x="187104" y="94298"/>
                    <a:pt x="189009" y="103061"/>
                    <a:pt x="192438" y="110871"/>
                  </a:cubicBezTo>
                  <a:cubicBezTo>
                    <a:pt x="198153" y="108776"/>
                    <a:pt x="204535" y="106680"/>
                    <a:pt x="211584" y="104775"/>
                  </a:cubicBezTo>
                  <a:cubicBezTo>
                    <a:pt x="208631" y="98584"/>
                    <a:pt x="207012" y="92012"/>
                    <a:pt x="207012" y="85058"/>
                  </a:cubicBezTo>
                  <a:cubicBezTo>
                    <a:pt x="207012" y="59627"/>
                    <a:pt x="227681" y="38957"/>
                    <a:pt x="253017" y="38957"/>
                  </a:cubicBezTo>
                  <a:cubicBezTo>
                    <a:pt x="278354" y="38957"/>
                    <a:pt x="299023" y="59627"/>
                    <a:pt x="299023" y="85058"/>
                  </a:cubicBezTo>
                  <a:cubicBezTo>
                    <a:pt x="299023" y="89059"/>
                    <a:pt x="298357" y="93250"/>
                    <a:pt x="297213" y="97346"/>
                  </a:cubicBezTo>
                  <a:cubicBezTo>
                    <a:pt x="303786" y="97917"/>
                    <a:pt x="310644" y="98774"/>
                    <a:pt x="317597" y="100013"/>
                  </a:cubicBezTo>
                  <a:cubicBezTo>
                    <a:pt x="318835" y="94774"/>
                    <a:pt x="319693" y="89726"/>
                    <a:pt x="319693" y="84963"/>
                  </a:cubicBezTo>
                  <a:cubicBezTo>
                    <a:pt x="319693" y="48673"/>
                    <a:pt x="289975" y="19050"/>
                    <a:pt x="253399" y="19050"/>
                  </a:cubicBezTo>
                  <a:close/>
                  <a:moveTo>
                    <a:pt x="253399" y="0"/>
                  </a:moveTo>
                  <a:cubicBezTo>
                    <a:pt x="292832" y="0"/>
                    <a:pt x="325979" y="26861"/>
                    <a:pt x="335695" y="63246"/>
                  </a:cubicBezTo>
                  <a:cubicBezTo>
                    <a:pt x="363888" y="66104"/>
                    <a:pt x="393797" y="76867"/>
                    <a:pt x="412371" y="84677"/>
                  </a:cubicBezTo>
                  <a:cubicBezTo>
                    <a:pt x="430945" y="71533"/>
                    <a:pt x="453424" y="63913"/>
                    <a:pt x="486094" y="59722"/>
                  </a:cubicBezTo>
                  <a:cubicBezTo>
                    <a:pt x="492000" y="59055"/>
                    <a:pt x="497143" y="61722"/>
                    <a:pt x="500096" y="66389"/>
                  </a:cubicBezTo>
                  <a:cubicBezTo>
                    <a:pt x="503049" y="71152"/>
                    <a:pt x="503049" y="77057"/>
                    <a:pt x="500096" y="81820"/>
                  </a:cubicBezTo>
                  <a:cubicBezTo>
                    <a:pt x="489619" y="97536"/>
                    <a:pt x="482665" y="111728"/>
                    <a:pt x="479998" y="122587"/>
                  </a:cubicBezTo>
                  <a:cubicBezTo>
                    <a:pt x="498286" y="132207"/>
                    <a:pt x="548578" y="162782"/>
                    <a:pt x="568105" y="215265"/>
                  </a:cubicBezTo>
                  <a:lnTo>
                    <a:pt x="573248" y="215265"/>
                  </a:lnTo>
                  <a:cubicBezTo>
                    <a:pt x="584869" y="215265"/>
                    <a:pt x="594298" y="224695"/>
                    <a:pt x="594298" y="236315"/>
                  </a:cubicBezTo>
                  <a:cubicBezTo>
                    <a:pt x="593822" y="269462"/>
                    <a:pt x="575534" y="348425"/>
                    <a:pt x="419133" y="378809"/>
                  </a:cubicBezTo>
                  <a:cubicBezTo>
                    <a:pt x="419896" y="382715"/>
                    <a:pt x="420657" y="385763"/>
                    <a:pt x="421134" y="387477"/>
                  </a:cubicBezTo>
                  <a:cubicBezTo>
                    <a:pt x="424182" y="396907"/>
                    <a:pt x="422562" y="407194"/>
                    <a:pt x="416657" y="415385"/>
                  </a:cubicBezTo>
                  <a:cubicBezTo>
                    <a:pt x="410656" y="423672"/>
                    <a:pt x="401227" y="428435"/>
                    <a:pt x="390749" y="428435"/>
                  </a:cubicBezTo>
                  <a:lnTo>
                    <a:pt x="362269" y="428435"/>
                  </a:lnTo>
                  <a:cubicBezTo>
                    <a:pt x="349030" y="428435"/>
                    <a:pt x="337314" y="420434"/>
                    <a:pt x="332551" y="407956"/>
                  </a:cubicBezTo>
                  <a:cubicBezTo>
                    <a:pt x="331980" y="405860"/>
                    <a:pt x="331504" y="404527"/>
                    <a:pt x="331027" y="403289"/>
                  </a:cubicBezTo>
                  <a:cubicBezTo>
                    <a:pt x="330360" y="401574"/>
                    <a:pt x="329789" y="399955"/>
                    <a:pt x="329313" y="398240"/>
                  </a:cubicBezTo>
                  <a:cubicBezTo>
                    <a:pt x="327789" y="393097"/>
                    <a:pt x="323026" y="389668"/>
                    <a:pt x="317216" y="389954"/>
                  </a:cubicBezTo>
                  <a:cubicBezTo>
                    <a:pt x="305405" y="390430"/>
                    <a:pt x="293785" y="390811"/>
                    <a:pt x="281593" y="390811"/>
                  </a:cubicBezTo>
                  <a:cubicBezTo>
                    <a:pt x="279211" y="390811"/>
                    <a:pt x="229681" y="390620"/>
                    <a:pt x="187486" y="379286"/>
                  </a:cubicBezTo>
                  <a:cubicBezTo>
                    <a:pt x="188057" y="382619"/>
                    <a:pt x="188819" y="385858"/>
                    <a:pt x="189676" y="388715"/>
                  </a:cubicBezTo>
                  <a:cubicBezTo>
                    <a:pt x="192534" y="398526"/>
                    <a:pt x="190724" y="408718"/>
                    <a:pt x="184723" y="416814"/>
                  </a:cubicBezTo>
                  <a:cubicBezTo>
                    <a:pt x="178723" y="424910"/>
                    <a:pt x="169388" y="429578"/>
                    <a:pt x="159101" y="429578"/>
                  </a:cubicBezTo>
                  <a:lnTo>
                    <a:pt x="136812" y="429578"/>
                  </a:lnTo>
                  <a:cubicBezTo>
                    <a:pt x="119477" y="429578"/>
                    <a:pt x="103665" y="418338"/>
                    <a:pt x="97474" y="401574"/>
                  </a:cubicBezTo>
                  <a:cubicBezTo>
                    <a:pt x="93855" y="391478"/>
                    <a:pt x="93378" y="381857"/>
                    <a:pt x="92902" y="373380"/>
                  </a:cubicBezTo>
                  <a:cubicBezTo>
                    <a:pt x="92616" y="368237"/>
                    <a:pt x="92331" y="363474"/>
                    <a:pt x="91473" y="359283"/>
                  </a:cubicBezTo>
                  <a:cubicBezTo>
                    <a:pt x="86901" y="336804"/>
                    <a:pt x="78615" y="315944"/>
                    <a:pt x="66994" y="297180"/>
                  </a:cubicBezTo>
                  <a:cubicBezTo>
                    <a:pt x="56136" y="280511"/>
                    <a:pt x="51087" y="259461"/>
                    <a:pt x="50611" y="229838"/>
                  </a:cubicBezTo>
                  <a:cubicBezTo>
                    <a:pt x="47468" y="230886"/>
                    <a:pt x="44229" y="231743"/>
                    <a:pt x="40896" y="232029"/>
                  </a:cubicBezTo>
                  <a:cubicBezTo>
                    <a:pt x="39753" y="232124"/>
                    <a:pt x="38705" y="232124"/>
                    <a:pt x="37657" y="232124"/>
                  </a:cubicBezTo>
                  <a:cubicBezTo>
                    <a:pt x="28227" y="232124"/>
                    <a:pt x="19274" y="228695"/>
                    <a:pt x="12035" y="222409"/>
                  </a:cubicBezTo>
                  <a:cubicBezTo>
                    <a:pt x="-2062" y="210503"/>
                    <a:pt x="-4062" y="190119"/>
                    <a:pt x="7558" y="175927"/>
                  </a:cubicBezTo>
                  <a:cubicBezTo>
                    <a:pt x="12511" y="169926"/>
                    <a:pt x="19274" y="166306"/>
                    <a:pt x="26608" y="165830"/>
                  </a:cubicBezTo>
                  <a:cubicBezTo>
                    <a:pt x="33847" y="165259"/>
                    <a:pt x="41181" y="167926"/>
                    <a:pt x="46992" y="173165"/>
                  </a:cubicBezTo>
                  <a:cubicBezTo>
                    <a:pt x="56231" y="181737"/>
                    <a:pt x="57088" y="197168"/>
                    <a:pt x="48897" y="206216"/>
                  </a:cubicBezTo>
                  <a:cubicBezTo>
                    <a:pt x="45372" y="210122"/>
                    <a:pt x="39372" y="210407"/>
                    <a:pt x="35466" y="206883"/>
                  </a:cubicBezTo>
                  <a:cubicBezTo>
                    <a:pt x="31561" y="203359"/>
                    <a:pt x="31275" y="197358"/>
                    <a:pt x="34800" y="193453"/>
                  </a:cubicBezTo>
                  <a:cubicBezTo>
                    <a:pt x="35847" y="192310"/>
                    <a:pt x="35943" y="188881"/>
                    <a:pt x="34133" y="187166"/>
                  </a:cubicBezTo>
                  <a:cubicBezTo>
                    <a:pt x="32228" y="185452"/>
                    <a:pt x="29942" y="184690"/>
                    <a:pt x="27942" y="184785"/>
                  </a:cubicBezTo>
                  <a:cubicBezTo>
                    <a:pt x="25846" y="184976"/>
                    <a:pt x="23846" y="186119"/>
                    <a:pt x="22227" y="188024"/>
                  </a:cubicBezTo>
                  <a:cubicBezTo>
                    <a:pt x="17274" y="194119"/>
                    <a:pt x="18131" y="202692"/>
                    <a:pt x="24417" y="207931"/>
                  </a:cubicBezTo>
                  <a:cubicBezTo>
                    <a:pt x="28608" y="211646"/>
                    <a:pt x="33942" y="213455"/>
                    <a:pt x="39276" y="212979"/>
                  </a:cubicBezTo>
                  <a:cubicBezTo>
                    <a:pt x="44325" y="212598"/>
                    <a:pt x="48897" y="210217"/>
                    <a:pt x="52326" y="206502"/>
                  </a:cubicBezTo>
                  <a:cubicBezTo>
                    <a:pt x="62422" y="150400"/>
                    <a:pt x="115095" y="102775"/>
                    <a:pt x="168054" y="84773"/>
                  </a:cubicBezTo>
                  <a:cubicBezTo>
                    <a:pt x="168245" y="38005"/>
                    <a:pt x="206440" y="0"/>
                    <a:pt x="253399"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148" name="Gruppieren 147">
            <a:extLst>
              <a:ext uri="{FF2B5EF4-FFF2-40B4-BE49-F238E27FC236}">
                <a16:creationId xmlns:a16="http://schemas.microsoft.com/office/drawing/2014/main" id="{26D4C662-A53A-9019-53B2-E273D68072EB}"/>
              </a:ext>
            </a:extLst>
          </p:cNvPr>
          <p:cNvGrpSpPr>
            <a:grpSpLocks noChangeAspect="1"/>
          </p:cNvGrpSpPr>
          <p:nvPr/>
        </p:nvGrpSpPr>
        <p:grpSpPr bwMode="gray">
          <a:xfrm>
            <a:off x="1703958" y="1873579"/>
            <a:ext cx="1080000" cy="780826"/>
            <a:chOff x="1703958" y="1873579"/>
            <a:chExt cx="1080000" cy="780826"/>
          </a:xfrm>
        </p:grpSpPr>
        <p:sp>
          <p:nvSpPr>
            <p:cNvPr id="119" name="Textfeld 118">
              <a:extLst>
                <a:ext uri="{FF2B5EF4-FFF2-40B4-BE49-F238E27FC236}">
                  <a16:creationId xmlns:a16="http://schemas.microsoft.com/office/drawing/2014/main" id="{3CC26BB3-4BAD-0F2C-9AC1-6A710741CF49}"/>
                </a:ext>
              </a:extLst>
            </p:cNvPr>
            <p:cNvSpPr txBox="1"/>
            <p:nvPr/>
          </p:nvSpPr>
          <p:spPr bwMode="gray">
            <a:xfrm>
              <a:off x="1825006" y="2232000"/>
              <a:ext cx="837904" cy="422405"/>
            </a:xfrm>
            <a:prstGeom prst="rect">
              <a:avLst/>
            </a:prstGeom>
            <a:noFill/>
          </p:spPr>
          <p:txBody>
            <a:bodyPr wrap="none" lIns="72000" tIns="72000" rIns="72000" bIns="72000" anchor="b" anchorCtr="0">
              <a:spAutoFit/>
            </a:bodyPr>
            <a:lstStyle/>
            <a:p>
              <a:pPr algn="ctr">
                <a:lnSpc>
                  <a:spcPct val="90000"/>
                </a:lnSpc>
              </a:pPr>
              <a:r>
                <a:rPr lang="de-DE" sz="1000" dirty="0">
                  <a:solidFill>
                    <a:schemeClr val="bg1">
                      <a:lumMod val="65000"/>
                    </a:schemeClr>
                  </a:solidFill>
                </a:rPr>
                <a:t>Leitet </a:t>
              </a:r>
              <a:br>
                <a:rPr lang="de-DE" sz="1000" dirty="0">
                  <a:solidFill>
                    <a:schemeClr val="bg1">
                      <a:lumMod val="65000"/>
                    </a:schemeClr>
                  </a:solidFill>
                </a:rPr>
              </a:br>
              <a:r>
                <a:rPr lang="de-DE" sz="1000" dirty="0">
                  <a:solidFill>
                    <a:schemeClr val="bg1">
                      <a:lumMod val="65000"/>
                    </a:schemeClr>
                  </a:solidFill>
                </a:rPr>
                <a:t>Kunde weiter</a:t>
              </a:r>
            </a:p>
          </p:txBody>
        </p:sp>
        <p:cxnSp>
          <p:nvCxnSpPr>
            <p:cNvPr id="120" name="Gerader Verbinder 119">
              <a:extLst>
                <a:ext uri="{FF2B5EF4-FFF2-40B4-BE49-F238E27FC236}">
                  <a16:creationId xmlns:a16="http://schemas.microsoft.com/office/drawing/2014/main" id="{5939CBB4-812A-0173-34AC-317CB9247730}"/>
                </a:ext>
              </a:extLst>
            </p:cNvPr>
            <p:cNvCxnSpPr>
              <a:cxnSpLocks/>
            </p:cNvCxnSpPr>
            <p:nvPr/>
          </p:nvCxnSpPr>
          <p:spPr bwMode="gray">
            <a:xfrm>
              <a:off x="1703958" y="2654405"/>
              <a:ext cx="1080000" cy="0"/>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6" name="ICON">
              <a:extLst>
                <a:ext uri="{FF2B5EF4-FFF2-40B4-BE49-F238E27FC236}">
                  <a16:creationId xmlns:a16="http://schemas.microsoft.com/office/drawing/2014/main" id="{119FDDE8-5C5F-70A4-895D-2386D4A6575D}"/>
                </a:ext>
              </a:extLst>
            </p:cNvPr>
            <p:cNvSpPr>
              <a:spLocks noChangeAspect="1"/>
            </p:cNvSpPr>
            <p:nvPr/>
          </p:nvSpPr>
          <p:spPr bwMode="gray">
            <a:xfrm>
              <a:off x="2140504" y="1873579"/>
              <a:ext cx="206908" cy="285750"/>
            </a:xfrm>
            <a:custGeom>
              <a:avLst/>
              <a:gdLst>
                <a:gd name="connsiteX0" fmla="*/ 19050 w 413815"/>
                <a:gd name="connsiteY0" fmla="*/ 363855 h 571500"/>
                <a:gd name="connsiteX1" fmla="*/ 19050 w 413815"/>
                <a:gd name="connsiteY1" fmla="*/ 552450 h 571500"/>
                <a:gd name="connsiteX2" fmla="*/ 89535 w 413815"/>
                <a:gd name="connsiteY2" fmla="*/ 552450 h 571500"/>
                <a:gd name="connsiteX3" fmla="*/ 91440 w 413815"/>
                <a:gd name="connsiteY3" fmla="*/ 551498 h 571500"/>
                <a:gd name="connsiteX4" fmla="*/ 92393 w 413815"/>
                <a:gd name="connsiteY4" fmla="*/ 551498 h 571500"/>
                <a:gd name="connsiteX5" fmla="*/ 92393 w 413815"/>
                <a:gd name="connsiteY5" fmla="*/ 364808 h 571500"/>
                <a:gd name="connsiteX6" fmla="*/ 90488 w 413815"/>
                <a:gd name="connsiteY6" fmla="*/ 363855 h 571500"/>
                <a:gd name="connsiteX7" fmla="*/ 182880 w 413815"/>
                <a:gd name="connsiteY7" fmla="*/ 268605 h 571500"/>
                <a:gd name="connsiteX8" fmla="*/ 174308 w 413815"/>
                <a:gd name="connsiteY8" fmla="*/ 279083 h 571500"/>
                <a:gd name="connsiteX9" fmla="*/ 111443 w 413815"/>
                <a:gd name="connsiteY9" fmla="*/ 377190 h 571500"/>
                <a:gd name="connsiteX10" fmla="*/ 111443 w 413815"/>
                <a:gd name="connsiteY10" fmla="*/ 540068 h 571500"/>
                <a:gd name="connsiteX11" fmla="*/ 280988 w 413815"/>
                <a:gd name="connsiteY11" fmla="*/ 553403 h 571500"/>
                <a:gd name="connsiteX12" fmla="*/ 297180 w 413815"/>
                <a:gd name="connsiteY12" fmla="*/ 540068 h 571500"/>
                <a:gd name="connsiteX13" fmla="*/ 281940 w 413815"/>
                <a:gd name="connsiteY13" fmla="*/ 526733 h 571500"/>
                <a:gd name="connsiteX14" fmla="*/ 261938 w 413815"/>
                <a:gd name="connsiteY14" fmla="*/ 526733 h 571500"/>
                <a:gd name="connsiteX15" fmla="*/ 252413 w 413815"/>
                <a:gd name="connsiteY15" fmla="*/ 517208 h 571500"/>
                <a:gd name="connsiteX16" fmla="*/ 261938 w 413815"/>
                <a:gd name="connsiteY16" fmla="*/ 507683 h 571500"/>
                <a:gd name="connsiteX17" fmla="*/ 281940 w 413815"/>
                <a:gd name="connsiteY17" fmla="*/ 507683 h 571500"/>
                <a:gd name="connsiteX18" fmla="*/ 292418 w 413815"/>
                <a:gd name="connsiteY18" fmla="*/ 507683 h 571500"/>
                <a:gd name="connsiteX19" fmla="*/ 308610 w 413815"/>
                <a:gd name="connsiteY19" fmla="*/ 493395 h 571500"/>
                <a:gd name="connsiteX20" fmla="*/ 304800 w 413815"/>
                <a:gd name="connsiteY20" fmla="*/ 481013 h 571500"/>
                <a:gd name="connsiteX21" fmla="*/ 293370 w 413815"/>
                <a:gd name="connsiteY21" fmla="*/ 476250 h 571500"/>
                <a:gd name="connsiteX22" fmla="*/ 272415 w 413815"/>
                <a:gd name="connsiteY22" fmla="*/ 476250 h 571500"/>
                <a:gd name="connsiteX23" fmla="*/ 262890 w 413815"/>
                <a:gd name="connsiteY23" fmla="*/ 466725 h 571500"/>
                <a:gd name="connsiteX24" fmla="*/ 272415 w 413815"/>
                <a:gd name="connsiteY24" fmla="*/ 457200 h 571500"/>
                <a:gd name="connsiteX25" fmla="*/ 293370 w 413815"/>
                <a:gd name="connsiteY25" fmla="*/ 457200 h 571500"/>
                <a:gd name="connsiteX26" fmla="*/ 303848 w 413815"/>
                <a:gd name="connsiteY26" fmla="*/ 457200 h 571500"/>
                <a:gd name="connsiteX27" fmla="*/ 320040 w 413815"/>
                <a:gd name="connsiteY27" fmla="*/ 442913 h 571500"/>
                <a:gd name="connsiteX28" fmla="*/ 316230 w 413815"/>
                <a:gd name="connsiteY28" fmla="*/ 430530 h 571500"/>
                <a:gd name="connsiteX29" fmla="*/ 304800 w 413815"/>
                <a:gd name="connsiteY29" fmla="*/ 425768 h 571500"/>
                <a:gd name="connsiteX30" fmla="*/ 271463 w 413815"/>
                <a:gd name="connsiteY30" fmla="*/ 425768 h 571500"/>
                <a:gd name="connsiteX31" fmla="*/ 261938 w 413815"/>
                <a:gd name="connsiteY31" fmla="*/ 416243 h 571500"/>
                <a:gd name="connsiteX32" fmla="*/ 271463 w 413815"/>
                <a:gd name="connsiteY32" fmla="*/ 406718 h 571500"/>
                <a:gd name="connsiteX33" fmla="*/ 304800 w 413815"/>
                <a:gd name="connsiteY33" fmla="*/ 406718 h 571500"/>
                <a:gd name="connsiteX34" fmla="*/ 315278 w 413815"/>
                <a:gd name="connsiteY34" fmla="*/ 406718 h 571500"/>
                <a:gd name="connsiteX35" fmla="*/ 331470 w 413815"/>
                <a:gd name="connsiteY35" fmla="*/ 392430 h 571500"/>
                <a:gd name="connsiteX36" fmla="*/ 327660 w 413815"/>
                <a:gd name="connsiteY36" fmla="*/ 380048 h 571500"/>
                <a:gd name="connsiteX37" fmla="*/ 315278 w 413815"/>
                <a:gd name="connsiteY37" fmla="*/ 375285 h 571500"/>
                <a:gd name="connsiteX38" fmla="*/ 223838 w 413815"/>
                <a:gd name="connsiteY38" fmla="*/ 375285 h 571500"/>
                <a:gd name="connsiteX39" fmla="*/ 206693 w 413815"/>
                <a:gd name="connsiteY39" fmla="*/ 366713 h 571500"/>
                <a:gd name="connsiteX40" fmla="*/ 202883 w 413815"/>
                <a:gd name="connsiteY40" fmla="*/ 348615 h 571500"/>
                <a:gd name="connsiteX41" fmla="*/ 194310 w 413815"/>
                <a:gd name="connsiteY41" fmla="*/ 274320 h 571500"/>
                <a:gd name="connsiteX42" fmla="*/ 182880 w 413815"/>
                <a:gd name="connsiteY42" fmla="*/ 268605 h 571500"/>
                <a:gd name="connsiteX43" fmla="*/ 223838 w 413815"/>
                <a:gd name="connsiteY43" fmla="*/ 213360 h 571500"/>
                <a:gd name="connsiteX44" fmla="*/ 223838 w 413815"/>
                <a:gd name="connsiteY44" fmla="*/ 300990 h 571500"/>
                <a:gd name="connsiteX45" fmla="*/ 223838 w 413815"/>
                <a:gd name="connsiteY45" fmla="*/ 301943 h 571500"/>
                <a:gd name="connsiteX46" fmla="*/ 222885 w 413815"/>
                <a:gd name="connsiteY46" fmla="*/ 352425 h 571500"/>
                <a:gd name="connsiteX47" fmla="*/ 222885 w 413815"/>
                <a:gd name="connsiteY47" fmla="*/ 354330 h 571500"/>
                <a:gd name="connsiteX48" fmla="*/ 224790 w 413815"/>
                <a:gd name="connsiteY48" fmla="*/ 355283 h 571500"/>
                <a:gd name="connsiteX49" fmla="*/ 251460 w 413815"/>
                <a:gd name="connsiteY49" fmla="*/ 355283 h 571500"/>
                <a:gd name="connsiteX50" fmla="*/ 252413 w 413815"/>
                <a:gd name="connsiteY50" fmla="*/ 355283 h 571500"/>
                <a:gd name="connsiteX51" fmla="*/ 252413 w 413815"/>
                <a:gd name="connsiteY51" fmla="*/ 213360 h 571500"/>
                <a:gd name="connsiteX52" fmla="*/ 160020 w 413815"/>
                <a:gd name="connsiteY52" fmla="*/ 122872 h 571500"/>
                <a:gd name="connsiteX53" fmla="*/ 318135 w 413815"/>
                <a:gd name="connsiteY53" fmla="*/ 122872 h 571500"/>
                <a:gd name="connsiteX54" fmla="*/ 327660 w 413815"/>
                <a:gd name="connsiteY54" fmla="*/ 132397 h 571500"/>
                <a:gd name="connsiteX55" fmla="*/ 318135 w 413815"/>
                <a:gd name="connsiteY55" fmla="*/ 141922 h 571500"/>
                <a:gd name="connsiteX56" fmla="*/ 160020 w 413815"/>
                <a:gd name="connsiteY56" fmla="*/ 141922 h 571500"/>
                <a:gd name="connsiteX57" fmla="*/ 150495 w 413815"/>
                <a:gd name="connsiteY57" fmla="*/ 132397 h 571500"/>
                <a:gd name="connsiteX58" fmla="*/ 160020 w 413815"/>
                <a:gd name="connsiteY58" fmla="*/ 122872 h 571500"/>
                <a:gd name="connsiteX59" fmla="*/ 160020 w 413815"/>
                <a:gd name="connsiteY59" fmla="*/ 68580 h 571500"/>
                <a:gd name="connsiteX60" fmla="*/ 318135 w 413815"/>
                <a:gd name="connsiteY60" fmla="*/ 68580 h 571500"/>
                <a:gd name="connsiteX61" fmla="*/ 327660 w 413815"/>
                <a:gd name="connsiteY61" fmla="*/ 78105 h 571500"/>
                <a:gd name="connsiteX62" fmla="*/ 318135 w 413815"/>
                <a:gd name="connsiteY62" fmla="*/ 87630 h 571500"/>
                <a:gd name="connsiteX63" fmla="*/ 160020 w 413815"/>
                <a:gd name="connsiteY63" fmla="*/ 87630 h 571500"/>
                <a:gd name="connsiteX64" fmla="*/ 150495 w 413815"/>
                <a:gd name="connsiteY64" fmla="*/ 78105 h 571500"/>
                <a:gd name="connsiteX65" fmla="*/ 160020 w 413815"/>
                <a:gd name="connsiteY65" fmla="*/ 68580 h 571500"/>
                <a:gd name="connsiteX66" fmla="*/ 81915 w 413815"/>
                <a:gd name="connsiteY66" fmla="*/ 19050 h 571500"/>
                <a:gd name="connsiteX67" fmla="*/ 81915 w 413815"/>
                <a:gd name="connsiteY67" fmla="*/ 194310 h 571500"/>
                <a:gd name="connsiteX68" fmla="*/ 396240 w 413815"/>
                <a:gd name="connsiteY68" fmla="*/ 194310 h 571500"/>
                <a:gd name="connsiteX69" fmla="*/ 396240 w 413815"/>
                <a:gd name="connsiteY69" fmla="*/ 19050 h 571500"/>
                <a:gd name="connsiteX70" fmla="*/ 72390 w 413815"/>
                <a:gd name="connsiteY70" fmla="*/ 0 h 571500"/>
                <a:gd name="connsiteX71" fmla="*/ 405765 w 413815"/>
                <a:gd name="connsiteY71" fmla="*/ 0 h 571500"/>
                <a:gd name="connsiteX72" fmla="*/ 413385 w 413815"/>
                <a:gd name="connsiteY72" fmla="*/ 9525 h 571500"/>
                <a:gd name="connsiteX73" fmla="*/ 413385 w 413815"/>
                <a:gd name="connsiteY73" fmla="*/ 203835 h 571500"/>
                <a:gd name="connsiteX74" fmla="*/ 403860 w 413815"/>
                <a:gd name="connsiteY74" fmla="*/ 213360 h 571500"/>
                <a:gd name="connsiteX75" fmla="*/ 268605 w 413815"/>
                <a:gd name="connsiteY75" fmla="*/ 213360 h 571500"/>
                <a:gd name="connsiteX76" fmla="*/ 268605 w 413815"/>
                <a:gd name="connsiteY76" fmla="*/ 355283 h 571500"/>
                <a:gd name="connsiteX77" fmla="*/ 314325 w 413815"/>
                <a:gd name="connsiteY77" fmla="*/ 355283 h 571500"/>
                <a:gd name="connsiteX78" fmla="*/ 340043 w 413815"/>
                <a:gd name="connsiteY78" fmla="*/ 365760 h 571500"/>
                <a:gd name="connsiteX79" fmla="*/ 349568 w 413815"/>
                <a:gd name="connsiteY79" fmla="*/ 392430 h 571500"/>
                <a:gd name="connsiteX80" fmla="*/ 331470 w 413815"/>
                <a:gd name="connsiteY80" fmla="*/ 420053 h 571500"/>
                <a:gd name="connsiteX81" fmla="*/ 338138 w 413815"/>
                <a:gd name="connsiteY81" fmla="*/ 442913 h 571500"/>
                <a:gd name="connsiteX82" fmla="*/ 320040 w 413815"/>
                <a:gd name="connsiteY82" fmla="*/ 470535 h 571500"/>
                <a:gd name="connsiteX83" fmla="*/ 326708 w 413815"/>
                <a:gd name="connsiteY83" fmla="*/ 493395 h 571500"/>
                <a:gd name="connsiteX84" fmla="*/ 309563 w 413815"/>
                <a:gd name="connsiteY84" fmla="*/ 521018 h 571500"/>
                <a:gd name="connsiteX85" fmla="*/ 315278 w 413815"/>
                <a:gd name="connsiteY85" fmla="*/ 539115 h 571500"/>
                <a:gd name="connsiteX86" fmla="*/ 280035 w 413815"/>
                <a:gd name="connsiteY86" fmla="*/ 571500 h 571500"/>
                <a:gd name="connsiteX87" fmla="*/ 109538 w 413815"/>
                <a:gd name="connsiteY87" fmla="*/ 558165 h 571500"/>
                <a:gd name="connsiteX88" fmla="*/ 90488 w 413815"/>
                <a:gd name="connsiteY88" fmla="*/ 571500 h 571500"/>
                <a:gd name="connsiteX89" fmla="*/ 9525 w 413815"/>
                <a:gd name="connsiteY89" fmla="*/ 571500 h 571500"/>
                <a:gd name="connsiteX90" fmla="*/ 0 w 413815"/>
                <a:gd name="connsiteY90" fmla="*/ 561975 h 571500"/>
                <a:gd name="connsiteX91" fmla="*/ 0 w 413815"/>
                <a:gd name="connsiteY91" fmla="*/ 353378 h 571500"/>
                <a:gd name="connsiteX92" fmla="*/ 9525 w 413815"/>
                <a:gd name="connsiteY92" fmla="*/ 343853 h 571500"/>
                <a:gd name="connsiteX93" fmla="*/ 90488 w 413815"/>
                <a:gd name="connsiteY93" fmla="*/ 343853 h 571500"/>
                <a:gd name="connsiteX94" fmla="*/ 109538 w 413815"/>
                <a:gd name="connsiteY94" fmla="*/ 356235 h 571500"/>
                <a:gd name="connsiteX95" fmla="*/ 155258 w 413815"/>
                <a:gd name="connsiteY95" fmla="*/ 278130 h 571500"/>
                <a:gd name="connsiteX96" fmla="*/ 179070 w 413815"/>
                <a:gd name="connsiteY96" fmla="*/ 249555 h 571500"/>
                <a:gd name="connsiteX97" fmla="*/ 204788 w 413815"/>
                <a:gd name="connsiteY97" fmla="*/ 256223 h 571500"/>
                <a:gd name="connsiteX98" fmla="*/ 204788 w 413815"/>
                <a:gd name="connsiteY98" fmla="*/ 213360 h 571500"/>
                <a:gd name="connsiteX99" fmla="*/ 72390 w 413815"/>
                <a:gd name="connsiteY99" fmla="*/ 213360 h 571500"/>
                <a:gd name="connsiteX100" fmla="*/ 62865 w 413815"/>
                <a:gd name="connsiteY100" fmla="*/ 203835 h 571500"/>
                <a:gd name="connsiteX101" fmla="*/ 62865 w 413815"/>
                <a:gd name="connsiteY101" fmla="*/ 9525 h 571500"/>
                <a:gd name="connsiteX102" fmla="*/ 72390 w 413815"/>
                <a:gd name="connsiteY102"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3815" h="571500">
                  <a:moveTo>
                    <a:pt x="19050" y="363855"/>
                  </a:moveTo>
                  <a:lnTo>
                    <a:pt x="19050" y="552450"/>
                  </a:lnTo>
                  <a:lnTo>
                    <a:pt x="89535" y="552450"/>
                  </a:lnTo>
                  <a:cubicBezTo>
                    <a:pt x="90488" y="552450"/>
                    <a:pt x="91440" y="551498"/>
                    <a:pt x="91440" y="551498"/>
                  </a:cubicBezTo>
                  <a:lnTo>
                    <a:pt x="92393" y="551498"/>
                  </a:lnTo>
                  <a:lnTo>
                    <a:pt x="92393" y="364808"/>
                  </a:lnTo>
                  <a:cubicBezTo>
                    <a:pt x="92393" y="364808"/>
                    <a:pt x="91440" y="363855"/>
                    <a:pt x="90488" y="363855"/>
                  </a:cubicBezTo>
                  <a:close/>
                  <a:moveTo>
                    <a:pt x="182880" y="268605"/>
                  </a:moveTo>
                  <a:cubicBezTo>
                    <a:pt x="179070" y="269558"/>
                    <a:pt x="174308" y="272415"/>
                    <a:pt x="174308" y="279083"/>
                  </a:cubicBezTo>
                  <a:cubicBezTo>
                    <a:pt x="173355" y="342900"/>
                    <a:pt x="128588" y="369570"/>
                    <a:pt x="111443" y="377190"/>
                  </a:cubicBezTo>
                  <a:lnTo>
                    <a:pt x="111443" y="540068"/>
                  </a:lnTo>
                  <a:cubicBezTo>
                    <a:pt x="134303" y="543878"/>
                    <a:pt x="203835" y="553403"/>
                    <a:pt x="280988" y="553403"/>
                  </a:cubicBezTo>
                  <a:cubicBezTo>
                    <a:pt x="283845" y="553403"/>
                    <a:pt x="297180" y="552450"/>
                    <a:pt x="297180" y="540068"/>
                  </a:cubicBezTo>
                  <a:cubicBezTo>
                    <a:pt x="297180" y="532448"/>
                    <a:pt x="291465" y="526733"/>
                    <a:pt x="281940" y="526733"/>
                  </a:cubicBezTo>
                  <a:lnTo>
                    <a:pt x="261938" y="526733"/>
                  </a:lnTo>
                  <a:cubicBezTo>
                    <a:pt x="256223" y="526733"/>
                    <a:pt x="252413" y="522923"/>
                    <a:pt x="252413" y="517208"/>
                  </a:cubicBezTo>
                  <a:cubicBezTo>
                    <a:pt x="252413" y="511493"/>
                    <a:pt x="256223" y="507683"/>
                    <a:pt x="261938" y="507683"/>
                  </a:cubicBezTo>
                  <a:lnTo>
                    <a:pt x="281940" y="507683"/>
                  </a:lnTo>
                  <a:lnTo>
                    <a:pt x="292418" y="507683"/>
                  </a:lnTo>
                  <a:cubicBezTo>
                    <a:pt x="300990" y="507683"/>
                    <a:pt x="307658" y="501968"/>
                    <a:pt x="308610" y="493395"/>
                  </a:cubicBezTo>
                  <a:cubicBezTo>
                    <a:pt x="309563" y="488633"/>
                    <a:pt x="307658" y="483870"/>
                    <a:pt x="304800" y="481013"/>
                  </a:cubicBezTo>
                  <a:cubicBezTo>
                    <a:pt x="301943" y="478155"/>
                    <a:pt x="298133" y="476250"/>
                    <a:pt x="293370" y="476250"/>
                  </a:cubicBezTo>
                  <a:lnTo>
                    <a:pt x="272415" y="476250"/>
                  </a:lnTo>
                  <a:cubicBezTo>
                    <a:pt x="266700" y="476250"/>
                    <a:pt x="262890" y="472440"/>
                    <a:pt x="262890" y="466725"/>
                  </a:cubicBezTo>
                  <a:cubicBezTo>
                    <a:pt x="262890" y="461010"/>
                    <a:pt x="266700" y="457200"/>
                    <a:pt x="272415" y="457200"/>
                  </a:cubicBezTo>
                  <a:lnTo>
                    <a:pt x="293370" y="457200"/>
                  </a:lnTo>
                  <a:lnTo>
                    <a:pt x="303848" y="457200"/>
                  </a:lnTo>
                  <a:cubicBezTo>
                    <a:pt x="312420" y="457200"/>
                    <a:pt x="319088" y="451485"/>
                    <a:pt x="320040" y="442913"/>
                  </a:cubicBezTo>
                  <a:cubicBezTo>
                    <a:pt x="320993" y="438150"/>
                    <a:pt x="319088" y="433388"/>
                    <a:pt x="316230" y="430530"/>
                  </a:cubicBezTo>
                  <a:cubicBezTo>
                    <a:pt x="313373" y="427673"/>
                    <a:pt x="309563" y="425768"/>
                    <a:pt x="304800" y="425768"/>
                  </a:cubicBezTo>
                  <a:lnTo>
                    <a:pt x="271463" y="425768"/>
                  </a:lnTo>
                  <a:cubicBezTo>
                    <a:pt x="265748" y="425768"/>
                    <a:pt x="261938" y="421958"/>
                    <a:pt x="261938" y="416243"/>
                  </a:cubicBezTo>
                  <a:cubicBezTo>
                    <a:pt x="261938" y="410528"/>
                    <a:pt x="265748" y="406718"/>
                    <a:pt x="271463" y="406718"/>
                  </a:cubicBezTo>
                  <a:lnTo>
                    <a:pt x="304800" y="406718"/>
                  </a:lnTo>
                  <a:lnTo>
                    <a:pt x="315278" y="406718"/>
                  </a:lnTo>
                  <a:cubicBezTo>
                    <a:pt x="323850" y="406718"/>
                    <a:pt x="330518" y="401003"/>
                    <a:pt x="331470" y="392430"/>
                  </a:cubicBezTo>
                  <a:cubicBezTo>
                    <a:pt x="332423" y="387668"/>
                    <a:pt x="330518" y="382905"/>
                    <a:pt x="327660" y="380048"/>
                  </a:cubicBezTo>
                  <a:cubicBezTo>
                    <a:pt x="324803" y="376238"/>
                    <a:pt x="320040" y="374333"/>
                    <a:pt x="315278" y="375285"/>
                  </a:cubicBezTo>
                  <a:lnTo>
                    <a:pt x="223838" y="375285"/>
                  </a:lnTo>
                  <a:cubicBezTo>
                    <a:pt x="217170" y="375285"/>
                    <a:pt x="210503" y="371475"/>
                    <a:pt x="206693" y="366713"/>
                  </a:cubicBezTo>
                  <a:cubicBezTo>
                    <a:pt x="202883" y="360998"/>
                    <a:pt x="200978" y="355283"/>
                    <a:pt x="202883" y="348615"/>
                  </a:cubicBezTo>
                  <a:cubicBezTo>
                    <a:pt x="208598" y="322898"/>
                    <a:pt x="205740" y="298133"/>
                    <a:pt x="194310" y="274320"/>
                  </a:cubicBezTo>
                  <a:cubicBezTo>
                    <a:pt x="191453" y="267653"/>
                    <a:pt x="184785" y="268605"/>
                    <a:pt x="182880" y="268605"/>
                  </a:cubicBezTo>
                  <a:close/>
                  <a:moveTo>
                    <a:pt x="223838" y="213360"/>
                  </a:moveTo>
                  <a:lnTo>
                    <a:pt x="223838" y="300990"/>
                  </a:lnTo>
                  <a:cubicBezTo>
                    <a:pt x="223838" y="300990"/>
                    <a:pt x="223838" y="301943"/>
                    <a:pt x="223838" y="301943"/>
                  </a:cubicBezTo>
                  <a:cubicBezTo>
                    <a:pt x="226695" y="318135"/>
                    <a:pt x="226695" y="335280"/>
                    <a:pt x="222885" y="352425"/>
                  </a:cubicBezTo>
                  <a:cubicBezTo>
                    <a:pt x="221933" y="353378"/>
                    <a:pt x="222885" y="353378"/>
                    <a:pt x="222885" y="354330"/>
                  </a:cubicBezTo>
                  <a:cubicBezTo>
                    <a:pt x="222885" y="354330"/>
                    <a:pt x="223838" y="355283"/>
                    <a:pt x="224790" y="355283"/>
                  </a:cubicBezTo>
                  <a:lnTo>
                    <a:pt x="251460" y="355283"/>
                  </a:lnTo>
                  <a:lnTo>
                    <a:pt x="252413" y="355283"/>
                  </a:lnTo>
                  <a:lnTo>
                    <a:pt x="252413" y="213360"/>
                  </a:lnTo>
                  <a:close/>
                  <a:moveTo>
                    <a:pt x="160020" y="122872"/>
                  </a:moveTo>
                  <a:lnTo>
                    <a:pt x="318135" y="122872"/>
                  </a:lnTo>
                  <a:cubicBezTo>
                    <a:pt x="323850" y="122872"/>
                    <a:pt x="327660" y="126682"/>
                    <a:pt x="327660" y="132397"/>
                  </a:cubicBezTo>
                  <a:cubicBezTo>
                    <a:pt x="327660" y="138112"/>
                    <a:pt x="323850" y="141922"/>
                    <a:pt x="318135" y="141922"/>
                  </a:cubicBezTo>
                  <a:lnTo>
                    <a:pt x="160020" y="141922"/>
                  </a:lnTo>
                  <a:cubicBezTo>
                    <a:pt x="154305" y="141922"/>
                    <a:pt x="150495" y="138112"/>
                    <a:pt x="150495" y="132397"/>
                  </a:cubicBezTo>
                  <a:cubicBezTo>
                    <a:pt x="150495" y="126682"/>
                    <a:pt x="154305" y="122872"/>
                    <a:pt x="160020" y="122872"/>
                  </a:cubicBezTo>
                  <a:close/>
                  <a:moveTo>
                    <a:pt x="160020" y="68580"/>
                  </a:moveTo>
                  <a:lnTo>
                    <a:pt x="318135" y="68580"/>
                  </a:lnTo>
                  <a:cubicBezTo>
                    <a:pt x="323850" y="68580"/>
                    <a:pt x="327660" y="72390"/>
                    <a:pt x="327660" y="78105"/>
                  </a:cubicBezTo>
                  <a:cubicBezTo>
                    <a:pt x="327660" y="83820"/>
                    <a:pt x="323850" y="87630"/>
                    <a:pt x="318135" y="87630"/>
                  </a:cubicBezTo>
                  <a:lnTo>
                    <a:pt x="160020" y="87630"/>
                  </a:lnTo>
                  <a:cubicBezTo>
                    <a:pt x="154305" y="87630"/>
                    <a:pt x="150495" y="83820"/>
                    <a:pt x="150495" y="78105"/>
                  </a:cubicBezTo>
                  <a:cubicBezTo>
                    <a:pt x="150495" y="72390"/>
                    <a:pt x="154305" y="68580"/>
                    <a:pt x="160020" y="68580"/>
                  </a:cubicBezTo>
                  <a:close/>
                  <a:moveTo>
                    <a:pt x="81915" y="19050"/>
                  </a:moveTo>
                  <a:lnTo>
                    <a:pt x="81915" y="194310"/>
                  </a:lnTo>
                  <a:lnTo>
                    <a:pt x="396240" y="194310"/>
                  </a:lnTo>
                  <a:lnTo>
                    <a:pt x="396240" y="19050"/>
                  </a:lnTo>
                  <a:close/>
                  <a:moveTo>
                    <a:pt x="72390" y="0"/>
                  </a:moveTo>
                  <a:lnTo>
                    <a:pt x="405765" y="0"/>
                  </a:lnTo>
                  <a:cubicBezTo>
                    <a:pt x="410528" y="0"/>
                    <a:pt x="415290" y="3810"/>
                    <a:pt x="413385" y="9525"/>
                  </a:cubicBezTo>
                  <a:lnTo>
                    <a:pt x="413385" y="203835"/>
                  </a:lnTo>
                  <a:cubicBezTo>
                    <a:pt x="413385" y="209550"/>
                    <a:pt x="409575" y="213360"/>
                    <a:pt x="403860" y="213360"/>
                  </a:cubicBezTo>
                  <a:lnTo>
                    <a:pt x="268605" y="213360"/>
                  </a:lnTo>
                  <a:lnTo>
                    <a:pt x="268605" y="355283"/>
                  </a:lnTo>
                  <a:lnTo>
                    <a:pt x="314325" y="355283"/>
                  </a:lnTo>
                  <a:cubicBezTo>
                    <a:pt x="324803" y="355283"/>
                    <a:pt x="333375" y="359093"/>
                    <a:pt x="340043" y="365760"/>
                  </a:cubicBezTo>
                  <a:cubicBezTo>
                    <a:pt x="346710" y="373380"/>
                    <a:pt x="350520" y="382905"/>
                    <a:pt x="349568" y="392430"/>
                  </a:cubicBezTo>
                  <a:cubicBezTo>
                    <a:pt x="348615" y="403860"/>
                    <a:pt x="341948" y="414338"/>
                    <a:pt x="331470" y="420053"/>
                  </a:cubicBezTo>
                  <a:cubicBezTo>
                    <a:pt x="336233" y="426720"/>
                    <a:pt x="339090" y="434340"/>
                    <a:pt x="338138" y="442913"/>
                  </a:cubicBezTo>
                  <a:cubicBezTo>
                    <a:pt x="337185" y="454343"/>
                    <a:pt x="330518" y="464820"/>
                    <a:pt x="320040" y="470535"/>
                  </a:cubicBezTo>
                  <a:cubicBezTo>
                    <a:pt x="324803" y="477203"/>
                    <a:pt x="327660" y="484823"/>
                    <a:pt x="326708" y="493395"/>
                  </a:cubicBezTo>
                  <a:cubicBezTo>
                    <a:pt x="326708" y="504825"/>
                    <a:pt x="319088" y="515303"/>
                    <a:pt x="309563" y="521018"/>
                  </a:cubicBezTo>
                  <a:cubicBezTo>
                    <a:pt x="313373" y="525780"/>
                    <a:pt x="315278" y="532448"/>
                    <a:pt x="315278" y="539115"/>
                  </a:cubicBezTo>
                  <a:cubicBezTo>
                    <a:pt x="315278" y="558165"/>
                    <a:pt x="300990" y="571500"/>
                    <a:pt x="280035" y="571500"/>
                  </a:cubicBezTo>
                  <a:cubicBezTo>
                    <a:pt x="203835" y="571500"/>
                    <a:pt x="134303" y="561975"/>
                    <a:pt x="109538" y="558165"/>
                  </a:cubicBezTo>
                  <a:cubicBezTo>
                    <a:pt x="106680" y="565785"/>
                    <a:pt x="99060" y="571500"/>
                    <a:pt x="90488" y="571500"/>
                  </a:cubicBezTo>
                  <a:lnTo>
                    <a:pt x="9525" y="571500"/>
                  </a:lnTo>
                  <a:cubicBezTo>
                    <a:pt x="3810" y="571500"/>
                    <a:pt x="0" y="567690"/>
                    <a:pt x="0" y="561975"/>
                  </a:cubicBezTo>
                  <a:lnTo>
                    <a:pt x="0" y="353378"/>
                  </a:lnTo>
                  <a:cubicBezTo>
                    <a:pt x="0" y="347663"/>
                    <a:pt x="3810" y="343853"/>
                    <a:pt x="9525" y="343853"/>
                  </a:cubicBezTo>
                  <a:lnTo>
                    <a:pt x="90488" y="343853"/>
                  </a:lnTo>
                  <a:cubicBezTo>
                    <a:pt x="99060" y="343853"/>
                    <a:pt x="106680" y="348615"/>
                    <a:pt x="109538" y="356235"/>
                  </a:cubicBezTo>
                  <a:cubicBezTo>
                    <a:pt x="125730" y="347663"/>
                    <a:pt x="154305" y="325755"/>
                    <a:pt x="155258" y="278130"/>
                  </a:cubicBezTo>
                  <a:cubicBezTo>
                    <a:pt x="155258" y="263843"/>
                    <a:pt x="164783" y="252413"/>
                    <a:pt x="179070" y="249555"/>
                  </a:cubicBezTo>
                  <a:cubicBezTo>
                    <a:pt x="188595" y="247650"/>
                    <a:pt x="198120" y="250508"/>
                    <a:pt x="204788" y="256223"/>
                  </a:cubicBezTo>
                  <a:lnTo>
                    <a:pt x="204788" y="213360"/>
                  </a:lnTo>
                  <a:lnTo>
                    <a:pt x="72390" y="213360"/>
                  </a:lnTo>
                  <a:cubicBezTo>
                    <a:pt x="66675" y="213360"/>
                    <a:pt x="62865" y="209550"/>
                    <a:pt x="62865" y="203835"/>
                  </a:cubicBezTo>
                  <a:lnTo>
                    <a:pt x="62865" y="9525"/>
                  </a:lnTo>
                  <a:cubicBezTo>
                    <a:pt x="62865" y="3810"/>
                    <a:pt x="66675" y="0"/>
                    <a:pt x="72390"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149" name="Gruppieren 148">
            <a:extLst>
              <a:ext uri="{FF2B5EF4-FFF2-40B4-BE49-F238E27FC236}">
                <a16:creationId xmlns:a16="http://schemas.microsoft.com/office/drawing/2014/main" id="{1827D9A9-A74C-1129-D1CF-A2AE47FB1A67}"/>
              </a:ext>
            </a:extLst>
          </p:cNvPr>
          <p:cNvGrpSpPr>
            <a:grpSpLocks noChangeAspect="1"/>
          </p:cNvGrpSpPr>
          <p:nvPr/>
        </p:nvGrpSpPr>
        <p:grpSpPr bwMode="gray">
          <a:xfrm>
            <a:off x="4067734" y="1886676"/>
            <a:ext cx="1080000" cy="707386"/>
            <a:chOff x="4067734" y="1886676"/>
            <a:chExt cx="1080000" cy="707386"/>
          </a:xfrm>
        </p:grpSpPr>
        <p:sp>
          <p:nvSpPr>
            <p:cNvPr id="128" name="Textfeld 127">
              <a:extLst>
                <a:ext uri="{FF2B5EF4-FFF2-40B4-BE49-F238E27FC236}">
                  <a16:creationId xmlns:a16="http://schemas.microsoft.com/office/drawing/2014/main" id="{134E7704-1003-D0D2-C20C-F6499F92F481}"/>
                </a:ext>
              </a:extLst>
            </p:cNvPr>
            <p:cNvSpPr txBox="1"/>
            <p:nvPr/>
          </p:nvSpPr>
          <p:spPr bwMode="gray">
            <a:xfrm>
              <a:off x="4131877" y="2171657"/>
              <a:ext cx="951717" cy="422405"/>
            </a:xfrm>
            <a:prstGeom prst="rect">
              <a:avLst/>
            </a:prstGeom>
            <a:noFill/>
          </p:spPr>
          <p:txBody>
            <a:bodyPr wrap="none" lIns="72000" tIns="72000" rIns="72000" bIns="72000" anchor="b" anchorCtr="0">
              <a:spAutoFit/>
            </a:bodyPr>
            <a:lstStyle/>
            <a:p>
              <a:pPr algn="ctr">
                <a:lnSpc>
                  <a:spcPct val="90000"/>
                </a:lnSpc>
              </a:pPr>
              <a:r>
                <a:rPr lang="de-DE" sz="1000" dirty="0">
                  <a:solidFill>
                    <a:schemeClr val="bg1">
                      <a:lumMod val="65000"/>
                    </a:schemeClr>
                  </a:solidFill>
                </a:rPr>
                <a:t>Produkt &amp; </a:t>
              </a:r>
              <a:br>
                <a:rPr lang="de-DE" sz="1000" dirty="0">
                  <a:solidFill>
                    <a:schemeClr val="bg1">
                      <a:lumMod val="65000"/>
                    </a:schemeClr>
                  </a:solidFill>
                </a:rPr>
              </a:br>
              <a:r>
                <a:rPr lang="de-DE" sz="1000" dirty="0">
                  <a:solidFill>
                    <a:schemeClr val="bg1">
                      <a:lumMod val="65000"/>
                    </a:schemeClr>
                  </a:solidFill>
                </a:rPr>
                <a:t>gutes Gewissen</a:t>
              </a:r>
            </a:p>
          </p:txBody>
        </p:sp>
        <p:cxnSp>
          <p:nvCxnSpPr>
            <p:cNvPr id="129" name="Gerader Verbinder 128">
              <a:extLst>
                <a:ext uri="{FF2B5EF4-FFF2-40B4-BE49-F238E27FC236}">
                  <a16:creationId xmlns:a16="http://schemas.microsoft.com/office/drawing/2014/main" id="{FAF067ED-E49B-A24C-5038-3252E17B6953}"/>
                </a:ext>
              </a:extLst>
            </p:cNvPr>
            <p:cNvCxnSpPr>
              <a:cxnSpLocks/>
            </p:cNvCxnSpPr>
            <p:nvPr/>
          </p:nvCxnSpPr>
          <p:spPr bwMode="gray">
            <a:xfrm flipH="1">
              <a:off x="4067734" y="2594062"/>
              <a:ext cx="1080000" cy="0"/>
            </a:xfrm>
            <a:prstGeom prst="line">
              <a:avLst/>
            </a:prstGeom>
            <a:ln w="12700">
              <a:solidFill>
                <a:schemeClr val="bg1">
                  <a:lumMod val="6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47" name="ICON">
              <a:extLst>
                <a:ext uri="{FF2B5EF4-FFF2-40B4-BE49-F238E27FC236}">
                  <a16:creationId xmlns:a16="http://schemas.microsoft.com/office/drawing/2014/main" id="{E175B925-2484-0724-5921-4B15D73E1C5F}"/>
                </a:ext>
              </a:extLst>
            </p:cNvPr>
            <p:cNvSpPr>
              <a:spLocks noChangeAspect="1"/>
            </p:cNvSpPr>
            <p:nvPr/>
          </p:nvSpPr>
          <p:spPr bwMode="gray">
            <a:xfrm>
              <a:off x="4468545" y="1886676"/>
              <a:ext cx="278377" cy="272653"/>
            </a:xfrm>
            <a:custGeom>
              <a:avLst/>
              <a:gdLst>
                <a:gd name="connsiteX0" fmla="*/ 200501 w 556754"/>
                <a:gd name="connsiteY0" fmla="*/ 370332 h 545306"/>
                <a:gd name="connsiteX1" fmla="*/ 210026 w 556754"/>
                <a:gd name="connsiteY1" fmla="*/ 379857 h 545306"/>
                <a:gd name="connsiteX2" fmla="*/ 210026 w 556754"/>
                <a:gd name="connsiteY2" fmla="*/ 476822 h 545306"/>
                <a:gd name="connsiteX3" fmla="*/ 340709 w 556754"/>
                <a:gd name="connsiteY3" fmla="*/ 522351 h 545306"/>
                <a:gd name="connsiteX4" fmla="*/ 340709 w 556754"/>
                <a:gd name="connsiteY4" fmla="*/ 383953 h 545306"/>
                <a:gd name="connsiteX5" fmla="*/ 350234 w 556754"/>
                <a:gd name="connsiteY5" fmla="*/ 374428 h 545306"/>
                <a:gd name="connsiteX6" fmla="*/ 359759 w 556754"/>
                <a:gd name="connsiteY6" fmla="*/ 383953 h 545306"/>
                <a:gd name="connsiteX7" fmla="*/ 359759 w 556754"/>
                <a:gd name="connsiteY7" fmla="*/ 522446 h 545306"/>
                <a:gd name="connsiteX8" fmla="*/ 490252 w 556754"/>
                <a:gd name="connsiteY8" fmla="*/ 476822 h 545306"/>
                <a:gd name="connsiteX9" fmla="*/ 490252 w 556754"/>
                <a:gd name="connsiteY9" fmla="*/ 379857 h 545306"/>
                <a:gd name="connsiteX10" fmla="*/ 499777 w 556754"/>
                <a:gd name="connsiteY10" fmla="*/ 370332 h 545306"/>
                <a:gd name="connsiteX11" fmla="*/ 509397 w 556754"/>
                <a:gd name="connsiteY11" fmla="*/ 379857 h 545306"/>
                <a:gd name="connsiteX12" fmla="*/ 509397 w 556754"/>
                <a:gd name="connsiteY12" fmla="*/ 483584 h 545306"/>
                <a:gd name="connsiteX13" fmla="*/ 503015 w 556754"/>
                <a:gd name="connsiteY13" fmla="*/ 492538 h 545306"/>
                <a:gd name="connsiteX14" fmla="*/ 354044 w 556754"/>
                <a:gd name="connsiteY14" fmla="*/ 544544 h 545306"/>
                <a:gd name="connsiteX15" fmla="*/ 350520 w 556754"/>
                <a:gd name="connsiteY15" fmla="*/ 545306 h 545306"/>
                <a:gd name="connsiteX16" fmla="*/ 350329 w 556754"/>
                <a:gd name="connsiteY16" fmla="*/ 545306 h 545306"/>
                <a:gd name="connsiteX17" fmla="*/ 350234 w 556754"/>
                <a:gd name="connsiteY17" fmla="*/ 545306 h 545306"/>
                <a:gd name="connsiteX18" fmla="*/ 346805 w 556754"/>
                <a:gd name="connsiteY18" fmla="*/ 544544 h 545306"/>
                <a:gd name="connsiteX19" fmla="*/ 197358 w 556754"/>
                <a:gd name="connsiteY19" fmla="*/ 492538 h 545306"/>
                <a:gd name="connsiteX20" fmla="*/ 190976 w 556754"/>
                <a:gd name="connsiteY20" fmla="*/ 483584 h 545306"/>
                <a:gd name="connsiteX21" fmla="*/ 190976 w 556754"/>
                <a:gd name="connsiteY21" fmla="*/ 379857 h 545306"/>
                <a:gd name="connsiteX22" fmla="*/ 200501 w 556754"/>
                <a:gd name="connsiteY22" fmla="*/ 370332 h 545306"/>
                <a:gd name="connsiteX23" fmla="*/ 202597 w 556754"/>
                <a:gd name="connsiteY23" fmla="*/ 302704 h 545306"/>
                <a:gd name="connsiteX24" fmla="*/ 169640 w 556754"/>
                <a:gd name="connsiteY24" fmla="*/ 335661 h 545306"/>
                <a:gd name="connsiteX25" fmla="*/ 296418 w 556754"/>
                <a:gd name="connsiteY25" fmla="*/ 382905 h 545306"/>
                <a:gd name="connsiteX26" fmla="*/ 332137 w 556754"/>
                <a:gd name="connsiteY26" fmla="*/ 348043 h 545306"/>
                <a:gd name="connsiteX27" fmla="*/ 497681 w 556754"/>
                <a:gd name="connsiteY27" fmla="*/ 302609 h 545306"/>
                <a:gd name="connsiteX28" fmla="*/ 368522 w 556754"/>
                <a:gd name="connsiteY28" fmla="*/ 347948 h 545306"/>
                <a:gd name="connsiteX29" fmla="*/ 403574 w 556754"/>
                <a:gd name="connsiteY29" fmla="*/ 382238 h 545306"/>
                <a:gd name="connsiteX30" fmla="*/ 529971 w 556754"/>
                <a:gd name="connsiteY30" fmla="*/ 334994 h 545306"/>
                <a:gd name="connsiteX31" fmla="*/ 44958 w 556754"/>
                <a:gd name="connsiteY31" fmla="*/ 259937 h 545306"/>
                <a:gd name="connsiteX32" fmla="*/ 76105 w 556754"/>
                <a:gd name="connsiteY32" fmla="*/ 259937 h 545306"/>
                <a:gd name="connsiteX33" fmla="*/ 85630 w 556754"/>
                <a:gd name="connsiteY33" fmla="*/ 269462 h 545306"/>
                <a:gd name="connsiteX34" fmla="*/ 76105 w 556754"/>
                <a:gd name="connsiteY34" fmla="*/ 278987 h 545306"/>
                <a:gd name="connsiteX35" fmla="*/ 44958 w 556754"/>
                <a:gd name="connsiteY35" fmla="*/ 278987 h 545306"/>
                <a:gd name="connsiteX36" fmla="*/ 35433 w 556754"/>
                <a:gd name="connsiteY36" fmla="*/ 269462 h 545306"/>
                <a:gd name="connsiteX37" fmla="*/ 44958 w 556754"/>
                <a:gd name="connsiteY37" fmla="*/ 259937 h 545306"/>
                <a:gd name="connsiteX38" fmla="*/ 398240 w 556754"/>
                <a:gd name="connsiteY38" fmla="*/ 251841 h 545306"/>
                <a:gd name="connsiteX39" fmla="*/ 502063 w 556754"/>
                <a:gd name="connsiteY39" fmla="*/ 281749 h 545306"/>
                <a:gd name="connsiteX40" fmla="*/ 506158 w 556754"/>
                <a:gd name="connsiteY40" fmla="*/ 284130 h 545306"/>
                <a:gd name="connsiteX41" fmla="*/ 553974 w 556754"/>
                <a:gd name="connsiteY41" fmla="*/ 332041 h 545306"/>
                <a:gd name="connsiteX42" fmla="*/ 556546 w 556754"/>
                <a:gd name="connsiteY42" fmla="*/ 340709 h 545306"/>
                <a:gd name="connsiteX43" fmla="*/ 550545 w 556754"/>
                <a:gd name="connsiteY43" fmla="*/ 347567 h 545306"/>
                <a:gd name="connsiteX44" fmla="*/ 404622 w 556754"/>
                <a:gd name="connsiteY44" fmla="*/ 402050 h 545306"/>
                <a:gd name="connsiteX45" fmla="*/ 401288 w 556754"/>
                <a:gd name="connsiteY45" fmla="*/ 402621 h 545306"/>
                <a:gd name="connsiteX46" fmla="*/ 394621 w 556754"/>
                <a:gd name="connsiteY46" fmla="*/ 399859 h 545306"/>
                <a:gd name="connsiteX47" fmla="*/ 350329 w 556754"/>
                <a:gd name="connsiteY47" fmla="*/ 356616 h 545306"/>
                <a:gd name="connsiteX48" fmla="*/ 305467 w 556754"/>
                <a:gd name="connsiteY48" fmla="*/ 400526 h 545306"/>
                <a:gd name="connsiteX49" fmla="*/ 298799 w 556754"/>
                <a:gd name="connsiteY49" fmla="*/ 403288 h 545306"/>
                <a:gd name="connsiteX50" fmla="*/ 295465 w 556754"/>
                <a:gd name="connsiteY50" fmla="*/ 402717 h 545306"/>
                <a:gd name="connsiteX51" fmla="*/ 149066 w 556754"/>
                <a:gd name="connsiteY51" fmla="*/ 348234 h 545306"/>
                <a:gd name="connsiteX52" fmla="*/ 143065 w 556754"/>
                <a:gd name="connsiteY52" fmla="*/ 341376 h 545306"/>
                <a:gd name="connsiteX53" fmla="*/ 145637 w 556754"/>
                <a:gd name="connsiteY53" fmla="*/ 332613 h 545306"/>
                <a:gd name="connsiteX54" fmla="*/ 193453 w 556754"/>
                <a:gd name="connsiteY54" fmla="*/ 284702 h 545306"/>
                <a:gd name="connsiteX55" fmla="*/ 197548 w 556754"/>
                <a:gd name="connsiteY55" fmla="*/ 282225 h 545306"/>
                <a:gd name="connsiteX56" fmla="*/ 296894 w 556754"/>
                <a:gd name="connsiteY56" fmla="*/ 253936 h 545306"/>
                <a:gd name="connsiteX57" fmla="*/ 308705 w 556754"/>
                <a:gd name="connsiteY57" fmla="*/ 260508 h 545306"/>
                <a:gd name="connsiteX58" fmla="*/ 302133 w 556754"/>
                <a:gd name="connsiteY58" fmla="*/ 272319 h 545306"/>
                <a:gd name="connsiteX59" fmla="*/ 231267 w 556754"/>
                <a:gd name="connsiteY59" fmla="*/ 292512 h 545306"/>
                <a:gd name="connsiteX60" fmla="*/ 349377 w 556754"/>
                <a:gd name="connsiteY60" fmla="*/ 333851 h 545306"/>
                <a:gd name="connsiteX61" fmla="*/ 350996 w 556754"/>
                <a:gd name="connsiteY61" fmla="*/ 333946 h 545306"/>
                <a:gd name="connsiteX62" fmla="*/ 469773 w 556754"/>
                <a:gd name="connsiteY62" fmla="*/ 292227 h 545306"/>
                <a:gd name="connsiteX63" fmla="*/ 392906 w 556754"/>
                <a:gd name="connsiteY63" fmla="*/ 270129 h 545306"/>
                <a:gd name="connsiteX64" fmla="*/ 386429 w 556754"/>
                <a:gd name="connsiteY64" fmla="*/ 258318 h 545306"/>
                <a:gd name="connsiteX65" fmla="*/ 398240 w 556754"/>
                <a:gd name="connsiteY65" fmla="*/ 251841 h 545306"/>
                <a:gd name="connsiteX66" fmla="*/ 112394 w 556754"/>
                <a:gd name="connsiteY66" fmla="*/ 237648 h 545306"/>
                <a:gd name="connsiteX67" fmla="*/ 135730 w 556754"/>
                <a:gd name="connsiteY67" fmla="*/ 260889 h 545306"/>
                <a:gd name="connsiteX68" fmla="*/ 135730 w 556754"/>
                <a:gd name="connsiteY68" fmla="*/ 277462 h 545306"/>
                <a:gd name="connsiteX69" fmla="*/ 112394 w 556754"/>
                <a:gd name="connsiteY69" fmla="*/ 300703 h 545306"/>
                <a:gd name="connsiteX70" fmla="*/ 89058 w 556754"/>
                <a:gd name="connsiteY70" fmla="*/ 277462 h 545306"/>
                <a:gd name="connsiteX71" fmla="*/ 98583 w 556754"/>
                <a:gd name="connsiteY71" fmla="*/ 267937 h 545306"/>
                <a:gd name="connsiteX72" fmla="*/ 108108 w 556754"/>
                <a:gd name="connsiteY72" fmla="*/ 277462 h 545306"/>
                <a:gd name="connsiteX73" fmla="*/ 112394 w 556754"/>
                <a:gd name="connsiteY73" fmla="*/ 281653 h 545306"/>
                <a:gd name="connsiteX74" fmla="*/ 116680 w 556754"/>
                <a:gd name="connsiteY74" fmla="*/ 277462 h 545306"/>
                <a:gd name="connsiteX75" fmla="*/ 116680 w 556754"/>
                <a:gd name="connsiteY75" fmla="*/ 260889 h 545306"/>
                <a:gd name="connsiteX76" fmla="*/ 112394 w 556754"/>
                <a:gd name="connsiteY76" fmla="*/ 256698 h 545306"/>
                <a:gd name="connsiteX77" fmla="*/ 102869 w 556754"/>
                <a:gd name="connsiteY77" fmla="*/ 247173 h 545306"/>
                <a:gd name="connsiteX78" fmla="*/ 112394 w 556754"/>
                <a:gd name="connsiteY78" fmla="*/ 237648 h 545306"/>
                <a:gd name="connsiteX79" fmla="*/ 350043 w 556754"/>
                <a:gd name="connsiteY79" fmla="*/ 186213 h 545306"/>
                <a:gd name="connsiteX80" fmla="*/ 359568 w 556754"/>
                <a:gd name="connsiteY80" fmla="*/ 195738 h 545306"/>
                <a:gd name="connsiteX81" fmla="*/ 359568 w 556754"/>
                <a:gd name="connsiteY81" fmla="*/ 200405 h 545306"/>
                <a:gd name="connsiteX82" fmla="*/ 380809 w 556754"/>
                <a:gd name="connsiteY82" fmla="*/ 229266 h 545306"/>
                <a:gd name="connsiteX83" fmla="*/ 371284 w 556754"/>
                <a:gd name="connsiteY83" fmla="*/ 238791 h 545306"/>
                <a:gd name="connsiteX84" fmla="*/ 361759 w 556754"/>
                <a:gd name="connsiteY84" fmla="*/ 229266 h 545306"/>
                <a:gd name="connsiteX85" fmla="*/ 350425 w 556754"/>
                <a:gd name="connsiteY85" fmla="*/ 217931 h 545306"/>
                <a:gd name="connsiteX86" fmla="*/ 339185 w 556754"/>
                <a:gd name="connsiteY86" fmla="*/ 229266 h 545306"/>
                <a:gd name="connsiteX87" fmla="*/ 353473 w 556754"/>
                <a:gd name="connsiteY87" fmla="*/ 241077 h 545306"/>
                <a:gd name="connsiteX88" fmla="*/ 380809 w 556754"/>
                <a:gd name="connsiteY88" fmla="*/ 270986 h 545306"/>
                <a:gd name="connsiteX89" fmla="*/ 359568 w 556754"/>
                <a:gd name="connsiteY89" fmla="*/ 299846 h 545306"/>
                <a:gd name="connsiteX90" fmla="*/ 359568 w 556754"/>
                <a:gd name="connsiteY90" fmla="*/ 303180 h 545306"/>
                <a:gd name="connsiteX91" fmla="*/ 350043 w 556754"/>
                <a:gd name="connsiteY91" fmla="*/ 312705 h 545306"/>
                <a:gd name="connsiteX92" fmla="*/ 340518 w 556754"/>
                <a:gd name="connsiteY92" fmla="*/ 303180 h 545306"/>
                <a:gd name="connsiteX93" fmla="*/ 340518 w 556754"/>
                <a:gd name="connsiteY93" fmla="*/ 299561 h 545306"/>
                <a:gd name="connsiteX94" fmla="*/ 320135 w 556754"/>
                <a:gd name="connsiteY94" fmla="*/ 270986 h 545306"/>
                <a:gd name="connsiteX95" fmla="*/ 329660 w 556754"/>
                <a:gd name="connsiteY95" fmla="*/ 261461 h 545306"/>
                <a:gd name="connsiteX96" fmla="*/ 339185 w 556754"/>
                <a:gd name="connsiteY96" fmla="*/ 270986 h 545306"/>
                <a:gd name="connsiteX97" fmla="*/ 349948 w 556754"/>
                <a:gd name="connsiteY97" fmla="*/ 282225 h 545306"/>
                <a:gd name="connsiteX98" fmla="*/ 350043 w 556754"/>
                <a:gd name="connsiteY98" fmla="*/ 282225 h 545306"/>
                <a:gd name="connsiteX99" fmla="*/ 350615 w 556754"/>
                <a:gd name="connsiteY99" fmla="*/ 282320 h 545306"/>
                <a:gd name="connsiteX100" fmla="*/ 361759 w 556754"/>
                <a:gd name="connsiteY100" fmla="*/ 270986 h 545306"/>
                <a:gd name="connsiteX101" fmla="*/ 347472 w 556754"/>
                <a:gd name="connsiteY101" fmla="*/ 259079 h 545306"/>
                <a:gd name="connsiteX102" fmla="*/ 320135 w 556754"/>
                <a:gd name="connsiteY102" fmla="*/ 229171 h 545306"/>
                <a:gd name="connsiteX103" fmla="*/ 340518 w 556754"/>
                <a:gd name="connsiteY103" fmla="*/ 200596 h 545306"/>
                <a:gd name="connsiteX104" fmla="*/ 340518 w 556754"/>
                <a:gd name="connsiteY104" fmla="*/ 195738 h 545306"/>
                <a:gd name="connsiteX105" fmla="*/ 350043 w 556754"/>
                <a:gd name="connsiteY105" fmla="*/ 186213 h 545306"/>
                <a:gd name="connsiteX106" fmla="*/ 242887 w 556754"/>
                <a:gd name="connsiteY106" fmla="*/ 168973 h 545306"/>
                <a:gd name="connsiteX107" fmla="*/ 303466 w 556754"/>
                <a:gd name="connsiteY107" fmla="*/ 168973 h 545306"/>
                <a:gd name="connsiteX108" fmla="*/ 312991 w 556754"/>
                <a:gd name="connsiteY108" fmla="*/ 178498 h 545306"/>
                <a:gd name="connsiteX109" fmla="*/ 303466 w 556754"/>
                <a:gd name="connsiteY109" fmla="*/ 188023 h 545306"/>
                <a:gd name="connsiteX110" fmla="*/ 242887 w 556754"/>
                <a:gd name="connsiteY110" fmla="*/ 188023 h 545306"/>
                <a:gd name="connsiteX111" fmla="*/ 233362 w 556754"/>
                <a:gd name="connsiteY111" fmla="*/ 178498 h 545306"/>
                <a:gd name="connsiteX112" fmla="*/ 242887 w 556754"/>
                <a:gd name="connsiteY112" fmla="*/ 168973 h 545306"/>
                <a:gd name="connsiteX113" fmla="*/ 44958 w 556754"/>
                <a:gd name="connsiteY113" fmla="*/ 168973 h 545306"/>
                <a:gd name="connsiteX114" fmla="*/ 107156 w 556754"/>
                <a:gd name="connsiteY114" fmla="*/ 168973 h 545306"/>
                <a:gd name="connsiteX115" fmla="*/ 116681 w 556754"/>
                <a:gd name="connsiteY115" fmla="*/ 178498 h 545306"/>
                <a:gd name="connsiteX116" fmla="*/ 107156 w 556754"/>
                <a:gd name="connsiteY116" fmla="*/ 188023 h 545306"/>
                <a:gd name="connsiteX117" fmla="*/ 44958 w 556754"/>
                <a:gd name="connsiteY117" fmla="*/ 188023 h 545306"/>
                <a:gd name="connsiteX118" fmla="*/ 35433 w 556754"/>
                <a:gd name="connsiteY118" fmla="*/ 178498 h 545306"/>
                <a:gd name="connsiteX119" fmla="*/ 44958 w 556754"/>
                <a:gd name="connsiteY119" fmla="*/ 168973 h 545306"/>
                <a:gd name="connsiteX120" fmla="*/ 148875 w 556754"/>
                <a:gd name="connsiteY120" fmla="*/ 146399 h 545306"/>
                <a:gd name="connsiteX121" fmla="*/ 172211 w 556754"/>
                <a:gd name="connsiteY121" fmla="*/ 169926 h 545306"/>
                <a:gd name="connsiteX122" fmla="*/ 172211 w 556754"/>
                <a:gd name="connsiteY122" fmla="*/ 186785 h 545306"/>
                <a:gd name="connsiteX123" fmla="*/ 148875 w 556754"/>
                <a:gd name="connsiteY123" fmla="*/ 210312 h 545306"/>
                <a:gd name="connsiteX124" fmla="*/ 125539 w 556754"/>
                <a:gd name="connsiteY124" fmla="*/ 186785 h 545306"/>
                <a:gd name="connsiteX125" fmla="*/ 135064 w 556754"/>
                <a:gd name="connsiteY125" fmla="*/ 177260 h 545306"/>
                <a:gd name="connsiteX126" fmla="*/ 144589 w 556754"/>
                <a:gd name="connsiteY126" fmla="*/ 186785 h 545306"/>
                <a:gd name="connsiteX127" fmla="*/ 148875 w 556754"/>
                <a:gd name="connsiteY127" fmla="*/ 191262 h 545306"/>
                <a:gd name="connsiteX128" fmla="*/ 153161 w 556754"/>
                <a:gd name="connsiteY128" fmla="*/ 186785 h 545306"/>
                <a:gd name="connsiteX129" fmla="*/ 153161 w 556754"/>
                <a:gd name="connsiteY129" fmla="*/ 169926 h 545306"/>
                <a:gd name="connsiteX130" fmla="*/ 148875 w 556754"/>
                <a:gd name="connsiteY130" fmla="*/ 165449 h 545306"/>
                <a:gd name="connsiteX131" fmla="*/ 139350 w 556754"/>
                <a:gd name="connsiteY131" fmla="*/ 155924 h 545306"/>
                <a:gd name="connsiteX132" fmla="*/ 148875 w 556754"/>
                <a:gd name="connsiteY132" fmla="*/ 146399 h 545306"/>
                <a:gd name="connsiteX133" fmla="*/ 202120 w 556754"/>
                <a:gd name="connsiteY133" fmla="*/ 146303 h 545306"/>
                <a:gd name="connsiteX134" fmla="*/ 225742 w 556754"/>
                <a:gd name="connsiteY134" fmla="*/ 169830 h 545306"/>
                <a:gd name="connsiteX135" fmla="*/ 225742 w 556754"/>
                <a:gd name="connsiteY135" fmla="*/ 186689 h 545306"/>
                <a:gd name="connsiteX136" fmla="*/ 202120 w 556754"/>
                <a:gd name="connsiteY136" fmla="*/ 210216 h 545306"/>
                <a:gd name="connsiteX137" fmla="*/ 178498 w 556754"/>
                <a:gd name="connsiteY137" fmla="*/ 186689 h 545306"/>
                <a:gd name="connsiteX138" fmla="*/ 188023 w 556754"/>
                <a:gd name="connsiteY138" fmla="*/ 177164 h 545306"/>
                <a:gd name="connsiteX139" fmla="*/ 197548 w 556754"/>
                <a:gd name="connsiteY139" fmla="*/ 186689 h 545306"/>
                <a:gd name="connsiteX140" fmla="*/ 202120 w 556754"/>
                <a:gd name="connsiteY140" fmla="*/ 191166 h 545306"/>
                <a:gd name="connsiteX141" fmla="*/ 206692 w 556754"/>
                <a:gd name="connsiteY141" fmla="*/ 186689 h 545306"/>
                <a:gd name="connsiteX142" fmla="*/ 206692 w 556754"/>
                <a:gd name="connsiteY142" fmla="*/ 169830 h 545306"/>
                <a:gd name="connsiteX143" fmla="*/ 202120 w 556754"/>
                <a:gd name="connsiteY143" fmla="*/ 165353 h 545306"/>
                <a:gd name="connsiteX144" fmla="*/ 192595 w 556754"/>
                <a:gd name="connsiteY144" fmla="*/ 155828 h 545306"/>
                <a:gd name="connsiteX145" fmla="*/ 202120 w 556754"/>
                <a:gd name="connsiteY145" fmla="*/ 146303 h 545306"/>
                <a:gd name="connsiteX146" fmla="*/ 44958 w 556754"/>
                <a:gd name="connsiteY146" fmla="*/ 85534 h 545306"/>
                <a:gd name="connsiteX147" fmla="*/ 166783 w 556754"/>
                <a:gd name="connsiteY147" fmla="*/ 85534 h 545306"/>
                <a:gd name="connsiteX148" fmla="*/ 176308 w 556754"/>
                <a:gd name="connsiteY148" fmla="*/ 95059 h 545306"/>
                <a:gd name="connsiteX149" fmla="*/ 166783 w 556754"/>
                <a:gd name="connsiteY149" fmla="*/ 104584 h 545306"/>
                <a:gd name="connsiteX150" fmla="*/ 44958 w 556754"/>
                <a:gd name="connsiteY150" fmla="*/ 104584 h 545306"/>
                <a:gd name="connsiteX151" fmla="*/ 35433 w 556754"/>
                <a:gd name="connsiteY151" fmla="*/ 95059 h 545306"/>
                <a:gd name="connsiteX152" fmla="*/ 44958 w 556754"/>
                <a:gd name="connsiteY152" fmla="*/ 85534 h 545306"/>
                <a:gd name="connsiteX153" fmla="*/ 313562 w 556754"/>
                <a:gd name="connsiteY153" fmla="*/ 62864 h 545306"/>
                <a:gd name="connsiteX154" fmla="*/ 336898 w 556754"/>
                <a:gd name="connsiteY154" fmla="*/ 86391 h 545306"/>
                <a:gd name="connsiteX155" fmla="*/ 336898 w 556754"/>
                <a:gd name="connsiteY155" fmla="*/ 103345 h 545306"/>
                <a:gd name="connsiteX156" fmla="*/ 313562 w 556754"/>
                <a:gd name="connsiteY156" fmla="*/ 126777 h 545306"/>
                <a:gd name="connsiteX157" fmla="*/ 290226 w 556754"/>
                <a:gd name="connsiteY157" fmla="*/ 103250 h 545306"/>
                <a:gd name="connsiteX158" fmla="*/ 299751 w 556754"/>
                <a:gd name="connsiteY158" fmla="*/ 93725 h 545306"/>
                <a:gd name="connsiteX159" fmla="*/ 309276 w 556754"/>
                <a:gd name="connsiteY159" fmla="*/ 103250 h 545306"/>
                <a:gd name="connsiteX160" fmla="*/ 313562 w 556754"/>
                <a:gd name="connsiteY160" fmla="*/ 107727 h 545306"/>
                <a:gd name="connsiteX161" fmla="*/ 317848 w 556754"/>
                <a:gd name="connsiteY161" fmla="*/ 103250 h 545306"/>
                <a:gd name="connsiteX162" fmla="*/ 317848 w 556754"/>
                <a:gd name="connsiteY162" fmla="*/ 86391 h 545306"/>
                <a:gd name="connsiteX163" fmla="*/ 313562 w 556754"/>
                <a:gd name="connsiteY163" fmla="*/ 81914 h 545306"/>
                <a:gd name="connsiteX164" fmla="*/ 304037 w 556754"/>
                <a:gd name="connsiteY164" fmla="*/ 72389 h 545306"/>
                <a:gd name="connsiteX165" fmla="*/ 313562 w 556754"/>
                <a:gd name="connsiteY165" fmla="*/ 62864 h 545306"/>
                <a:gd name="connsiteX166" fmla="*/ 259841 w 556754"/>
                <a:gd name="connsiteY166" fmla="*/ 62864 h 545306"/>
                <a:gd name="connsiteX167" fmla="*/ 283177 w 556754"/>
                <a:gd name="connsiteY167" fmla="*/ 86391 h 545306"/>
                <a:gd name="connsiteX168" fmla="*/ 283177 w 556754"/>
                <a:gd name="connsiteY168" fmla="*/ 103250 h 545306"/>
                <a:gd name="connsiteX169" fmla="*/ 259841 w 556754"/>
                <a:gd name="connsiteY169" fmla="*/ 126777 h 545306"/>
                <a:gd name="connsiteX170" fmla="*/ 236505 w 556754"/>
                <a:gd name="connsiteY170" fmla="*/ 103250 h 545306"/>
                <a:gd name="connsiteX171" fmla="*/ 246030 w 556754"/>
                <a:gd name="connsiteY171" fmla="*/ 93725 h 545306"/>
                <a:gd name="connsiteX172" fmla="*/ 255555 w 556754"/>
                <a:gd name="connsiteY172" fmla="*/ 103250 h 545306"/>
                <a:gd name="connsiteX173" fmla="*/ 259841 w 556754"/>
                <a:gd name="connsiteY173" fmla="*/ 107727 h 545306"/>
                <a:gd name="connsiteX174" fmla="*/ 264127 w 556754"/>
                <a:gd name="connsiteY174" fmla="*/ 103250 h 545306"/>
                <a:gd name="connsiteX175" fmla="*/ 264127 w 556754"/>
                <a:gd name="connsiteY175" fmla="*/ 86391 h 545306"/>
                <a:gd name="connsiteX176" fmla="*/ 259841 w 556754"/>
                <a:gd name="connsiteY176" fmla="*/ 81914 h 545306"/>
                <a:gd name="connsiteX177" fmla="*/ 250316 w 556754"/>
                <a:gd name="connsiteY177" fmla="*/ 72389 h 545306"/>
                <a:gd name="connsiteX178" fmla="*/ 259841 w 556754"/>
                <a:gd name="connsiteY178" fmla="*/ 62864 h 545306"/>
                <a:gd name="connsiteX179" fmla="*/ 206025 w 556754"/>
                <a:gd name="connsiteY179" fmla="*/ 62864 h 545306"/>
                <a:gd name="connsiteX180" fmla="*/ 229361 w 556754"/>
                <a:gd name="connsiteY180" fmla="*/ 86391 h 545306"/>
                <a:gd name="connsiteX181" fmla="*/ 229361 w 556754"/>
                <a:gd name="connsiteY181" fmla="*/ 103250 h 545306"/>
                <a:gd name="connsiteX182" fmla="*/ 206025 w 556754"/>
                <a:gd name="connsiteY182" fmla="*/ 126777 h 545306"/>
                <a:gd name="connsiteX183" fmla="*/ 182689 w 556754"/>
                <a:gd name="connsiteY183" fmla="*/ 103250 h 545306"/>
                <a:gd name="connsiteX184" fmla="*/ 192214 w 556754"/>
                <a:gd name="connsiteY184" fmla="*/ 93725 h 545306"/>
                <a:gd name="connsiteX185" fmla="*/ 201739 w 556754"/>
                <a:gd name="connsiteY185" fmla="*/ 103250 h 545306"/>
                <a:gd name="connsiteX186" fmla="*/ 206025 w 556754"/>
                <a:gd name="connsiteY186" fmla="*/ 107727 h 545306"/>
                <a:gd name="connsiteX187" fmla="*/ 210311 w 556754"/>
                <a:gd name="connsiteY187" fmla="*/ 103250 h 545306"/>
                <a:gd name="connsiteX188" fmla="*/ 210311 w 556754"/>
                <a:gd name="connsiteY188" fmla="*/ 86391 h 545306"/>
                <a:gd name="connsiteX189" fmla="*/ 206025 w 556754"/>
                <a:gd name="connsiteY189" fmla="*/ 81914 h 545306"/>
                <a:gd name="connsiteX190" fmla="*/ 196500 w 556754"/>
                <a:gd name="connsiteY190" fmla="*/ 72389 h 545306"/>
                <a:gd name="connsiteX191" fmla="*/ 206025 w 556754"/>
                <a:gd name="connsiteY191" fmla="*/ 62864 h 545306"/>
                <a:gd name="connsiteX192" fmla="*/ 32766 w 556754"/>
                <a:gd name="connsiteY192" fmla="*/ 0 h 545306"/>
                <a:gd name="connsiteX193" fmla="*/ 384143 w 556754"/>
                <a:gd name="connsiteY193" fmla="*/ 0 h 545306"/>
                <a:gd name="connsiteX194" fmla="*/ 416909 w 556754"/>
                <a:gd name="connsiteY194" fmla="*/ 32861 h 545306"/>
                <a:gd name="connsiteX195" fmla="*/ 416909 w 556754"/>
                <a:gd name="connsiteY195" fmla="*/ 240602 h 545306"/>
                <a:gd name="connsiteX196" fmla="*/ 407384 w 556754"/>
                <a:gd name="connsiteY196" fmla="*/ 250127 h 545306"/>
                <a:gd name="connsiteX197" fmla="*/ 397859 w 556754"/>
                <a:gd name="connsiteY197" fmla="*/ 240602 h 545306"/>
                <a:gd name="connsiteX198" fmla="*/ 397859 w 556754"/>
                <a:gd name="connsiteY198" fmla="*/ 32861 h 545306"/>
                <a:gd name="connsiteX199" fmla="*/ 384143 w 556754"/>
                <a:gd name="connsiteY199" fmla="*/ 19050 h 545306"/>
                <a:gd name="connsiteX200" fmla="*/ 32766 w 556754"/>
                <a:gd name="connsiteY200" fmla="*/ 19050 h 545306"/>
                <a:gd name="connsiteX201" fmla="*/ 19050 w 556754"/>
                <a:gd name="connsiteY201" fmla="*/ 32861 h 545306"/>
                <a:gd name="connsiteX202" fmla="*/ 19050 w 556754"/>
                <a:gd name="connsiteY202" fmla="*/ 465201 h 545306"/>
                <a:gd name="connsiteX203" fmla="*/ 32766 w 556754"/>
                <a:gd name="connsiteY203" fmla="*/ 479012 h 545306"/>
                <a:gd name="connsiteX204" fmla="*/ 175831 w 556754"/>
                <a:gd name="connsiteY204" fmla="*/ 479012 h 545306"/>
                <a:gd name="connsiteX205" fmla="*/ 185261 w 556754"/>
                <a:gd name="connsiteY205" fmla="*/ 488537 h 545306"/>
                <a:gd name="connsiteX206" fmla="*/ 175736 w 556754"/>
                <a:gd name="connsiteY206" fmla="*/ 498062 h 545306"/>
                <a:gd name="connsiteX207" fmla="*/ 32766 w 556754"/>
                <a:gd name="connsiteY207" fmla="*/ 498062 h 545306"/>
                <a:gd name="connsiteX208" fmla="*/ 0 w 556754"/>
                <a:gd name="connsiteY208" fmla="*/ 465201 h 545306"/>
                <a:gd name="connsiteX209" fmla="*/ 0 w 556754"/>
                <a:gd name="connsiteY209" fmla="*/ 32861 h 545306"/>
                <a:gd name="connsiteX210" fmla="*/ 32766 w 556754"/>
                <a:gd name="connsiteY210" fmla="*/ 0 h 54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56754" h="545306">
                  <a:moveTo>
                    <a:pt x="200501" y="370332"/>
                  </a:moveTo>
                  <a:cubicBezTo>
                    <a:pt x="205740" y="370332"/>
                    <a:pt x="210026" y="374618"/>
                    <a:pt x="210026" y="379857"/>
                  </a:cubicBezTo>
                  <a:lnTo>
                    <a:pt x="210026" y="476822"/>
                  </a:lnTo>
                  <a:lnTo>
                    <a:pt x="340709" y="522351"/>
                  </a:lnTo>
                  <a:lnTo>
                    <a:pt x="340709" y="383953"/>
                  </a:lnTo>
                  <a:cubicBezTo>
                    <a:pt x="340709" y="378714"/>
                    <a:pt x="344995" y="374428"/>
                    <a:pt x="350234" y="374428"/>
                  </a:cubicBezTo>
                  <a:cubicBezTo>
                    <a:pt x="355473" y="374428"/>
                    <a:pt x="359759" y="378714"/>
                    <a:pt x="359759" y="383953"/>
                  </a:cubicBezTo>
                  <a:lnTo>
                    <a:pt x="359759" y="522446"/>
                  </a:lnTo>
                  <a:lnTo>
                    <a:pt x="490252" y="476822"/>
                  </a:lnTo>
                  <a:lnTo>
                    <a:pt x="490252" y="379857"/>
                  </a:lnTo>
                  <a:cubicBezTo>
                    <a:pt x="490252" y="374618"/>
                    <a:pt x="494538" y="370332"/>
                    <a:pt x="499777" y="370332"/>
                  </a:cubicBezTo>
                  <a:cubicBezTo>
                    <a:pt x="505015" y="370332"/>
                    <a:pt x="509302" y="374618"/>
                    <a:pt x="509397" y="379857"/>
                  </a:cubicBezTo>
                  <a:lnTo>
                    <a:pt x="509397" y="483584"/>
                  </a:lnTo>
                  <a:cubicBezTo>
                    <a:pt x="509397" y="487585"/>
                    <a:pt x="506825" y="491204"/>
                    <a:pt x="503015" y="492538"/>
                  </a:cubicBezTo>
                  <a:lnTo>
                    <a:pt x="354044" y="544544"/>
                  </a:lnTo>
                  <a:cubicBezTo>
                    <a:pt x="352901" y="545021"/>
                    <a:pt x="351758" y="545306"/>
                    <a:pt x="350520" y="545306"/>
                  </a:cubicBezTo>
                  <a:cubicBezTo>
                    <a:pt x="350425" y="545306"/>
                    <a:pt x="350425" y="545306"/>
                    <a:pt x="350329" y="545306"/>
                  </a:cubicBezTo>
                  <a:cubicBezTo>
                    <a:pt x="350329" y="545306"/>
                    <a:pt x="350234" y="545306"/>
                    <a:pt x="350234" y="545306"/>
                  </a:cubicBezTo>
                  <a:cubicBezTo>
                    <a:pt x="349091" y="545306"/>
                    <a:pt x="347948" y="545021"/>
                    <a:pt x="346805" y="544544"/>
                  </a:cubicBezTo>
                  <a:lnTo>
                    <a:pt x="197358" y="492538"/>
                  </a:lnTo>
                  <a:cubicBezTo>
                    <a:pt x="193548" y="491204"/>
                    <a:pt x="190976" y="487680"/>
                    <a:pt x="190976" y="483584"/>
                  </a:cubicBezTo>
                  <a:lnTo>
                    <a:pt x="190976" y="379857"/>
                  </a:lnTo>
                  <a:cubicBezTo>
                    <a:pt x="190976" y="374618"/>
                    <a:pt x="195262" y="370332"/>
                    <a:pt x="200501" y="370332"/>
                  </a:cubicBezTo>
                  <a:close/>
                  <a:moveTo>
                    <a:pt x="202597" y="302704"/>
                  </a:moveTo>
                  <a:lnTo>
                    <a:pt x="169640" y="335661"/>
                  </a:lnTo>
                  <a:lnTo>
                    <a:pt x="296418" y="382905"/>
                  </a:lnTo>
                  <a:lnTo>
                    <a:pt x="332137" y="348043"/>
                  </a:lnTo>
                  <a:close/>
                  <a:moveTo>
                    <a:pt x="497681" y="302609"/>
                  </a:moveTo>
                  <a:lnTo>
                    <a:pt x="368522" y="347948"/>
                  </a:lnTo>
                  <a:lnTo>
                    <a:pt x="403574" y="382238"/>
                  </a:lnTo>
                  <a:lnTo>
                    <a:pt x="529971" y="334994"/>
                  </a:lnTo>
                  <a:close/>
                  <a:moveTo>
                    <a:pt x="44958" y="259937"/>
                  </a:moveTo>
                  <a:lnTo>
                    <a:pt x="76105" y="259937"/>
                  </a:lnTo>
                  <a:cubicBezTo>
                    <a:pt x="81344" y="259937"/>
                    <a:pt x="85630" y="264223"/>
                    <a:pt x="85630" y="269462"/>
                  </a:cubicBezTo>
                  <a:cubicBezTo>
                    <a:pt x="85630" y="274701"/>
                    <a:pt x="81344" y="278987"/>
                    <a:pt x="76105" y="278987"/>
                  </a:cubicBezTo>
                  <a:lnTo>
                    <a:pt x="44958" y="278987"/>
                  </a:lnTo>
                  <a:cubicBezTo>
                    <a:pt x="39719" y="278987"/>
                    <a:pt x="35433" y="274701"/>
                    <a:pt x="35433" y="269462"/>
                  </a:cubicBezTo>
                  <a:cubicBezTo>
                    <a:pt x="35433" y="264223"/>
                    <a:pt x="39719" y="259937"/>
                    <a:pt x="44958" y="259937"/>
                  </a:cubicBezTo>
                  <a:close/>
                  <a:moveTo>
                    <a:pt x="398240" y="251841"/>
                  </a:moveTo>
                  <a:lnTo>
                    <a:pt x="502063" y="281749"/>
                  </a:lnTo>
                  <a:cubicBezTo>
                    <a:pt x="503587" y="282130"/>
                    <a:pt x="505015" y="282987"/>
                    <a:pt x="506158" y="284130"/>
                  </a:cubicBezTo>
                  <a:lnTo>
                    <a:pt x="553974" y="332041"/>
                  </a:lnTo>
                  <a:cubicBezTo>
                    <a:pt x="556260" y="334422"/>
                    <a:pt x="557212" y="337661"/>
                    <a:pt x="556546" y="340709"/>
                  </a:cubicBezTo>
                  <a:cubicBezTo>
                    <a:pt x="555784" y="343852"/>
                    <a:pt x="553593" y="346424"/>
                    <a:pt x="550545" y="347567"/>
                  </a:cubicBezTo>
                  <a:lnTo>
                    <a:pt x="404622" y="402050"/>
                  </a:lnTo>
                  <a:cubicBezTo>
                    <a:pt x="403574" y="402431"/>
                    <a:pt x="402431" y="402621"/>
                    <a:pt x="401288" y="402621"/>
                  </a:cubicBezTo>
                  <a:cubicBezTo>
                    <a:pt x="398812" y="402621"/>
                    <a:pt x="396430" y="401669"/>
                    <a:pt x="394621" y="399859"/>
                  </a:cubicBezTo>
                  <a:lnTo>
                    <a:pt x="350329" y="356616"/>
                  </a:lnTo>
                  <a:lnTo>
                    <a:pt x="305467" y="400526"/>
                  </a:lnTo>
                  <a:cubicBezTo>
                    <a:pt x="303657" y="402336"/>
                    <a:pt x="301276" y="403288"/>
                    <a:pt x="298799" y="403288"/>
                  </a:cubicBezTo>
                  <a:cubicBezTo>
                    <a:pt x="297656" y="403288"/>
                    <a:pt x="296513" y="403098"/>
                    <a:pt x="295465" y="402717"/>
                  </a:cubicBezTo>
                  <a:lnTo>
                    <a:pt x="149066" y="348234"/>
                  </a:lnTo>
                  <a:cubicBezTo>
                    <a:pt x="146018" y="347091"/>
                    <a:pt x="143732" y="344519"/>
                    <a:pt x="143065" y="341376"/>
                  </a:cubicBezTo>
                  <a:cubicBezTo>
                    <a:pt x="142399" y="338232"/>
                    <a:pt x="143351" y="334899"/>
                    <a:pt x="145637" y="332613"/>
                  </a:cubicBezTo>
                  <a:lnTo>
                    <a:pt x="193453" y="284702"/>
                  </a:lnTo>
                  <a:cubicBezTo>
                    <a:pt x="194596" y="283464"/>
                    <a:pt x="196024" y="282702"/>
                    <a:pt x="197548" y="282225"/>
                  </a:cubicBezTo>
                  <a:lnTo>
                    <a:pt x="296894" y="253936"/>
                  </a:lnTo>
                  <a:cubicBezTo>
                    <a:pt x="301942" y="252507"/>
                    <a:pt x="307276" y="255460"/>
                    <a:pt x="308705" y="260508"/>
                  </a:cubicBezTo>
                  <a:cubicBezTo>
                    <a:pt x="310134" y="265652"/>
                    <a:pt x="307181" y="270891"/>
                    <a:pt x="302133" y="272319"/>
                  </a:cubicBezTo>
                  <a:lnTo>
                    <a:pt x="231267" y="292512"/>
                  </a:lnTo>
                  <a:lnTo>
                    <a:pt x="349377" y="333851"/>
                  </a:lnTo>
                  <a:cubicBezTo>
                    <a:pt x="349948" y="333851"/>
                    <a:pt x="350425" y="333851"/>
                    <a:pt x="350996" y="333946"/>
                  </a:cubicBezTo>
                  <a:lnTo>
                    <a:pt x="469773" y="292227"/>
                  </a:lnTo>
                  <a:lnTo>
                    <a:pt x="392906" y="270129"/>
                  </a:lnTo>
                  <a:cubicBezTo>
                    <a:pt x="387858" y="268605"/>
                    <a:pt x="385000" y="263366"/>
                    <a:pt x="386429" y="258318"/>
                  </a:cubicBezTo>
                  <a:cubicBezTo>
                    <a:pt x="387953" y="253269"/>
                    <a:pt x="393192" y="250412"/>
                    <a:pt x="398240" y="251841"/>
                  </a:cubicBezTo>
                  <a:close/>
                  <a:moveTo>
                    <a:pt x="112394" y="237648"/>
                  </a:moveTo>
                  <a:cubicBezTo>
                    <a:pt x="125539" y="237648"/>
                    <a:pt x="135730" y="247840"/>
                    <a:pt x="135730" y="260889"/>
                  </a:cubicBezTo>
                  <a:lnTo>
                    <a:pt x="135730" y="277462"/>
                  </a:lnTo>
                  <a:cubicBezTo>
                    <a:pt x="135730" y="290512"/>
                    <a:pt x="125443" y="300703"/>
                    <a:pt x="112394" y="300703"/>
                  </a:cubicBezTo>
                  <a:cubicBezTo>
                    <a:pt x="99345" y="300703"/>
                    <a:pt x="89058" y="290512"/>
                    <a:pt x="89058" y="277462"/>
                  </a:cubicBezTo>
                  <a:cubicBezTo>
                    <a:pt x="89058" y="272224"/>
                    <a:pt x="93344" y="267937"/>
                    <a:pt x="98583" y="267937"/>
                  </a:cubicBezTo>
                  <a:cubicBezTo>
                    <a:pt x="103822" y="267937"/>
                    <a:pt x="108108" y="272224"/>
                    <a:pt x="108108" y="277462"/>
                  </a:cubicBezTo>
                  <a:cubicBezTo>
                    <a:pt x="108108" y="279844"/>
                    <a:pt x="109918" y="281653"/>
                    <a:pt x="112394" y="281653"/>
                  </a:cubicBezTo>
                  <a:cubicBezTo>
                    <a:pt x="114871" y="281653"/>
                    <a:pt x="116680" y="279844"/>
                    <a:pt x="116680" y="277462"/>
                  </a:cubicBezTo>
                  <a:lnTo>
                    <a:pt x="116680" y="260889"/>
                  </a:lnTo>
                  <a:cubicBezTo>
                    <a:pt x="116680" y="258508"/>
                    <a:pt x="114775" y="256698"/>
                    <a:pt x="112394" y="256698"/>
                  </a:cubicBezTo>
                  <a:cubicBezTo>
                    <a:pt x="107155" y="256698"/>
                    <a:pt x="102869" y="252412"/>
                    <a:pt x="102869" y="247173"/>
                  </a:cubicBezTo>
                  <a:cubicBezTo>
                    <a:pt x="102869" y="241934"/>
                    <a:pt x="107155" y="237648"/>
                    <a:pt x="112394" y="237648"/>
                  </a:cubicBezTo>
                  <a:close/>
                  <a:moveTo>
                    <a:pt x="350043" y="186213"/>
                  </a:moveTo>
                  <a:cubicBezTo>
                    <a:pt x="355282" y="186213"/>
                    <a:pt x="359568" y="190499"/>
                    <a:pt x="359568" y="195738"/>
                  </a:cubicBezTo>
                  <a:lnTo>
                    <a:pt x="359568" y="200405"/>
                  </a:lnTo>
                  <a:cubicBezTo>
                    <a:pt x="371856" y="204311"/>
                    <a:pt x="380809" y="215645"/>
                    <a:pt x="380809" y="229266"/>
                  </a:cubicBezTo>
                  <a:cubicBezTo>
                    <a:pt x="380809" y="234505"/>
                    <a:pt x="376523" y="238791"/>
                    <a:pt x="371284" y="238791"/>
                  </a:cubicBezTo>
                  <a:cubicBezTo>
                    <a:pt x="366045" y="238791"/>
                    <a:pt x="361759" y="234505"/>
                    <a:pt x="361759" y="229266"/>
                  </a:cubicBezTo>
                  <a:cubicBezTo>
                    <a:pt x="361759" y="223170"/>
                    <a:pt x="356520" y="217931"/>
                    <a:pt x="350425" y="217931"/>
                  </a:cubicBezTo>
                  <a:cubicBezTo>
                    <a:pt x="344233" y="217931"/>
                    <a:pt x="339090" y="223170"/>
                    <a:pt x="339185" y="229266"/>
                  </a:cubicBezTo>
                  <a:cubicBezTo>
                    <a:pt x="339185" y="231552"/>
                    <a:pt x="339185" y="236315"/>
                    <a:pt x="353473" y="241077"/>
                  </a:cubicBezTo>
                  <a:cubicBezTo>
                    <a:pt x="360997" y="243554"/>
                    <a:pt x="380809" y="250221"/>
                    <a:pt x="380809" y="270986"/>
                  </a:cubicBezTo>
                  <a:cubicBezTo>
                    <a:pt x="380809" y="284606"/>
                    <a:pt x="371856" y="295941"/>
                    <a:pt x="359568" y="299846"/>
                  </a:cubicBezTo>
                  <a:lnTo>
                    <a:pt x="359568" y="303180"/>
                  </a:lnTo>
                  <a:cubicBezTo>
                    <a:pt x="359568" y="308419"/>
                    <a:pt x="355282" y="312705"/>
                    <a:pt x="350043" y="312705"/>
                  </a:cubicBezTo>
                  <a:cubicBezTo>
                    <a:pt x="344805" y="312705"/>
                    <a:pt x="340518" y="308419"/>
                    <a:pt x="340518" y="303180"/>
                  </a:cubicBezTo>
                  <a:lnTo>
                    <a:pt x="340518" y="299561"/>
                  </a:lnTo>
                  <a:cubicBezTo>
                    <a:pt x="328707" y="295465"/>
                    <a:pt x="320135" y="284225"/>
                    <a:pt x="320135" y="270986"/>
                  </a:cubicBezTo>
                  <a:cubicBezTo>
                    <a:pt x="320135" y="265747"/>
                    <a:pt x="324421" y="261461"/>
                    <a:pt x="329660" y="261461"/>
                  </a:cubicBezTo>
                  <a:cubicBezTo>
                    <a:pt x="334899" y="261461"/>
                    <a:pt x="339185" y="265747"/>
                    <a:pt x="339185" y="270986"/>
                  </a:cubicBezTo>
                  <a:cubicBezTo>
                    <a:pt x="339185" y="276986"/>
                    <a:pt x="344043" y="281939"/>
                    <a:pt x="349948" y="282225"/>
                  </a:cubicBezTo>
                  <a:cubicBezTo>
                    <a:pt x="349948" y="282225"/>
                    <a:pt x="350043" y="282225"/>
                    <a:pt x="350043" y="282225"/>
                  </a:cubicBezTo>
                  <a:cubicBezTo>
                    <a:pt x="350234" y="282225"/>
                    <a:pt x="350425" y="282320"/>
                    <a:pt x="350615" y="282320"/>
                  </a:cubicBezTo>
                  <a:cubicBezTo>
                    <a:pt x="356616" y="282225"/>
                    <a:pt x="361759" y="277082"/>
                    <a:pt x="361759" y="270986"/>
                  </a:cubicBezTo>
                  <a:cubicBezTo>
                    <a:pt x="361759" y="267176"/>
                    <a:pt x="360711" y="263461"/>
                    <a:pt x="347472" y="259079"/>
                  </a:cubicBezTo>
                  <a:cubicBezTo>
                    <a:pt x="329374" y="252983"/>
                    <a:pt x="320135" y="242982"/>
                    <a:pt x="320135" y="229171"/>
                  </a:cubicBezTo>
                  <a:cubicBezTo>
                    <a:pt x="320135" y="215931"/>
                    <a:pt x="328707" y="204787"/>
                    <a:pt x="340518" y="200596"/>
                  </a:cubicBezTo>
                  <a:lnTo>
                    <a:pt x="340518" y="195738"/>
                  </a:lnTo>
                  <a:cubicBezTo>
                    <a:pt x="340518" y="190499"/>
                    <a:pt x="344805" y="186213"/>
                    <a:pt x="350043" y="186213"/>
                  </a:cubicBezTo>
                  <a:close/>
                  <a:moveTo>
                    <a:pt x="242887" y="168973"/>
                  </a:moveTo>
                  <a:lnTo>
                    <a:pt x="303466" y="168973"/>
                  </a:lnTo>
                  <a:cubicBezTo>
                    <a:pt x="308705" y="168973"/>
                    <a:pt x="312991" y="173259"/>
                    <a:pt x="312991" y="178498"/>
                  </a:cubicBezTo>
                  <a:cubicBezTo>
                    <a:pt x="312991" y="183737"/>
                    <a:pt x="308705" y="188023"/>
                    <a:pt x="303466" y="188023"/>
                  </a:cubicBezTo>
                  <a:lnTo>
                    <a:pt x="242887" y="188023"/>
                  </a:lnTo>
                  <a:cubicBezTo>
                    <a:pt x="237648" y="188023"/>
                    <a:pt x="233362" y="183737"/>
                    <a:pt x="233362" y="178498"/>
                  </a:cubicBezTo>
                  <a:cubicBezTo>
                    <a:pt x="233362" y="173259"/>
                    <a:pt x="237553" y="168973"/>
                    <a:pt x="242887" y="168973"/>
                  </a:cubicBezTo>
                  <a:close/>
                  <a:moveTo>
                    <a:pt x="44958" y="168973"/>
                  </a:moveTo>
                  <a:lnTo>
                    <a:pt x="107156" y="168973"/>
                  </a:lnTo>
                  <a:cubicBezTo>
                    <a:pt x="112395" y="168973"/>
                    <a:pt x="116681" y="173259"/>
                    <a:pt x="116681" y="178498"/>
                  </a:cubicBezTo>
                  <a:cubicBezTo>
                    <a:pt x="116681" y="183737"/>
                    <a:pt x="112395" y="188023"/>
                    <a:pt x="107156" y="188023"/>
                  </a:cubicBezTo>
                  <a:lnTo>
                    <a:pt x="44958" y="188023"/>
                  </a:lnTo>
                  <a:cubicBezTo>
                    <a:pt x="39719" y="188023"/>
                    <a:pt x="35433" y="183737"/>
                    <a:pt x="35433" y="178498"/>
                  </a:cubicBezTo>
                  <a:cubicBezTo>
                    <a:pt x="35433" y="173259"/>
                    <a:pt x="39719" y="168973"/>
                    <a:pt x="44958" y="168973"/>
                  </a:cubicBezTo>
                  <a:close/>
                  <a:moveTo>
                    <a:pt x="148875" y="146399"/>
                  </a:moveTo>
                  <a:cubicBezTo>
                    <a:pt x="162020" y="146399"/>
                    <a:pt x="172211" y="156781"/>
                    <a:pt x="172211" y="169926"/>
                  </a:cubicBezTo>
                  <a:lnTo>
                    <a:pt x="172211" y="186785"/>
                  </a:lnTo>
                  <a:cubicBezTo>
                    <a:pt x="172211" y="199930"/>
                    <a:pt x="162020" y="210312"/>
                    <a:pt x="148875" y="210312"/>
                  </a:cubicBezTo>
                  <a:cubicBezTo>
                    <a:pt x="135731" y="210312"/>
                    <a:pt x="125539" y="199930"/>
                    <a:pt x="125539" y="186785"/>
                  </a:cubicBezTo>
                  <a:cubicBezTo>
                    <a:pt x="125539" y="181546"/>
                    <a:pt x="129825" y="177260"/>
                    <a:pt x="135064" y="177260"/>
                  </a:cubicBezTo>
                  <a:cubicBezTo>
                    <a:pt x="140303" y="177260"/>
                    <a:pt x="144589" y="181546"/>
                    <a:pt x="144589" y="186785"/>
                  </a:cubicBezTo>
                  <a:cubicBezTo>
                    <a:pt x="144589" y="189357"/>
                    <a:pt x="146399" y="191262"/>
                    <a:pt x="148875" y="191262"/>
                  </a:cubicBezTo>
                  <a:cubicBezTo>
                    <a:pt x="151352" y="191262"/>
                    <a:pt x="153161" y="189357"/>
                    <a:pt x="153161" y="186785"/>
                  </a:cubicBezTo>
                  <a:lnTo>
                    <a:pt x="153161" y="169926"/>
                  </a:lnTo>
                  <a:cubicBezTo>
                    <a:pt x="153161" y="167354"/>
                    <a:pt x="151256" y="165449"/>
                    <a:pt x="148875" y="165449"/>
                  </a:cubicBezTo>
                  <a:cubicBezTo>
                    <a:pt x="143636" y="165449"/>
                    <a:pt x="139350" y="161163"/>
                    <a:pt x="139350" y="155924"/>
                  </a:cubicBezTo>
                  <a:cubicBezTo>
                    <a:pt x="139350" y="150685"/>
                    <a:pt x="143636" y="146399"/>
                    <a:pt x="148875" y="146399"/>
                  </a:cubicBezTo>
                  <a:close/>
                  <a:moveTo>
                    <a:pt x="202120" y="146303"/>
                  </a:moveTo>
                  <a:cubicBezTo>
                    <a:pt x="215169" y="146303"/>
                    <a:pt x="225742" y="156876"/>
                    <a:pt x="225742" y="169830"/>
                  </a:cubicBezTo>
                  <a:lnTo>
                    <a:pt x="225742" y="186689"/>
                  </a:lnTo>
                  <a:cubicBezTo>
                    <a:pt x="225742" y="199643"/>
                    <a:pt x="215169" y="210216"/>
                    <a:pt x="202120" y="210216"/>
                  </a:cubicBezTo>
                  <a:cubicBezTo>
                    <a:pt x="188880" y="210216"/>
                    <a:pt x="178498" y="199834"/>
                    <a:pt x="178498" y="186689"/>
                  </a:cubicBezTo>
                  <a:cubicBezTo>
                    <a:pt x="178498" y="181450"/>
                    <a:pt x="182784" y="177164"/>
                    <a:pt x="188023" y="177164"/>
                  </a:cubicBezTo>
                  <a:cubicBezTo>
                    <a:pt x="193262" y="177164"/>
                    <a:pt x="197548" y="181450"/>
                    <a:pt x="197548" y="186689"/>
                  </a:cubicBezTo>
                  <a:cubicBezTo>
                    <a:pt x="197548" y="189261"/>
                    <a:pt x="199453" y="191166"/>
                    <a:pt x="202120" y="191166"/>
                  </a:cubicBezTo>
                  <a:cubicBezTo>
                    <a:pt x="204787" y="191166"/>
                    <a:pt x="206692" y="189261"/>
                    <a:pt x="206692" y="186689"/>
                  </a:cubicBezTo>
                  <a:lnTo>
                    <a:pt x="206692" y="169830"/>
                  </a:lnTo>
                  <a:cubicBezTo>
                    <a:pt x="206692" y="167258"/>
                    <a:pt x="204787" y="165353"/>
                    <a:pt x="202120" y="165353"/>
                  </a:cubicBezTo>
                  <a:cubicBezTo>
                    <a:pt x="196881" y="165353"/>
                    <a:pt x="192595" y="161067"/>
                    <a:pt x="192595" y="155828"/>
                  </a:cubicBezTo>
                  <a:cubicBezTo>
                    <a:pt x="192595" y="150589"/>
                    <a:pt x="196881" y="146303"/>
                    <a:pt x="202120" y="146303"/>
                  </a:cubicBezTo>
                  <a:close/>
                  <a:moveTo>
                    <a:pt x="44958" y="85534"/>
                  </a:moveTo>
                  <a:lnTo>
                    <a:pt x="166783" y="85534"/>
                  </a:lnTo>
                  <a:cubicBezTo>
                    <a:pt x="172022" y="85534"/>
                    <a:pt x="176308" y="89820"/>
                    <a:pt x="176308" y="95059"/>
                  </a:cubicBezTo>
                  <a:cubicBezTo>
                    <a:pt x="176308" y="100298"/>
                    <a:pt x="172022" y="104584"/>
                    <a:pt x="166783" y="104584"/>
                  </a:cubicBezTo>
                  <a:lnTo>
                    <a:pt x="44958" y="104584"/>
                  </a:lnTo>
                  <a:cubicBezTo>
                    <a:pt x="39719" y="104584"/>
                    <a:pt x="35433" y="100298"/>
                    <a:pt x="35433" y="95059"/>
                  </a:cubicBezTo>
                  <a:cubicBezTo>
                    <a:pt x="35433" y="89820"/>
                    <a:pt x="39719" y="85534"/>
                    <a:pt x="44958" y="85534"/>
                  </a:cubicBezTo>
                  <a:close/>
                  <a:moveTo>
                    <a:pt x="313562" y="62864"/>
                  </a:moveTo>
                  <a:cubicBezTo>
                    <a:pt x="326421" y="62864"/>
                    <a:pt x="336898" y="73437"/>
                    <a:pt x="336898" y="86391"/>
                  </a:cubicBezTo>
                  <a:lnTo>
                    <a:pt x="336898" y="103345"/>
                  </a:lnTo>
                  <a:cubicBezTo>
                    <a:pt x="336898" y="116299"/>
                    <a:pt x="326421" y="126777"/>
                    <a:pt x="313562" y="126777"/>
                  </a:cubicBezTo>
                  <a:cubicBezTo>
                    <a:pt x="300513" y="126777"/>
                    <a:pt x="290226" y="116395"/>
                    <a:pt x="290226" y="103250"/>
                  </a:cubicBezTo>
                  <a:cubicBezTo>
                    <a:pt x="290226" y="98011"/>
                    <a:pt x="294512" y="93725"/>
                    <a:pt x="299751" y="93725"/>
                  </a:cubicBezTo>
                  <a:cubicBezTo>
                    <a:pt x="304990" y="93725"/>
                    <a:pt x="309276" y="98011"/>
                    <a:pt x="309276" y="103250"/>
                  </a:cubicBezTo>
                  <a:cubicBezTo>
                    <a:pt x="309276" y="105822"/>
                    <a:pt x="311086" y="107727"/>
                    <a:pt x="313562" y="107727"/>
                  </a:cubicBezTo>
                  <a:cubicBezTo>
                    <a:pt x="316039" y="107727"/>
                    <a:pt x="317848" y="105822"/>
                    <a:pt x="317848" y="103250"/>
                  </a:cubicBezTo>
                  <a:lnTo>
                    <a:pt x="317848" y="86391"/>
                  </a:lnTo>
                  <a:cubicBezTo>
                    <a:pt x="317848" y="83819"/>
                    <a:pt x="315943" y="81914"/>
                    <a:pt x="313562" y="81914"/>
                  </a:cubicBezTo>
                  <a:cubicBezTo>
                    <a:pt x="308323" y="81914"/>
                    <a:pt x="304037" y="77628"/>
                    <a:pt x="304037" y="72389"/>
                  </a:cubicBezTo>
                  <a:cubicBezTo>
                    <a:pt x="304037" y="67150"/>
                    <a:pt x="308323" y="62864"/>
                    <a:pt x="313562" y="62864"/>
                  </a:cubicBezTo>
                  <a:close/>
                  <a:moveTo>
                    <a:pt x="259841" y="62864"/>
                  </a:moveTo>
                  <a:cubicBezTo>
                    <a:pt x="272890" y="62864"/>
                    <a:pt x="283177" y="73246"/>
                    <a:pt x="283177" y="86391"/>
                  </a:cubicBezTo>
                  <a:lnTo>
                    <a:pt x="283177" y="103250"/>
                  </a:lnTo>
                  <a:cubicBezTo>
                    <a:pt x="283177" y="116490"/>
                    <a:pt x="272986" y="126777"/>
                    <a:pt x="259841" y="126777"/>
                  </a:cubicBezTo>
                  <a:cubicBezTo>
                    <a:pt x="246697" y="126777"/>
                    <a:pt x="236505" y="116395"/>
                    <a:pt x="236505" y="103250"/>
                  </a:cubicBezTo>
                  <a:cubicBezTo>
                    <a:pt x="236505" y="98011"/>
                    <a:pt x="240791" y="93725"/>
                    <a:pt x="246030" y="93725"/>
                  </a:cubicBezTo>
                  <a:cubicBezTo>
                    <a:pt x="251269" y="93725"/>
                    <a:pt x="255555" y="98011"/>
                    <a:pt x="255555" y="103250"/>
                  </a:cubicBezTo>
                  <a:cubicBezTo>
                    <a:pt x="255555" y="105822"/>
                    <a:pt x="257460" y="107727"/>
                    <a:pt x="259841" y="107727"/>
                  </a:cubicBezTo>
                  <a:cubicBezTo>
                    <a:pt x="262223" y="107727"/>
                    <a:pt x="264127" y="105822"/>
                    <a:pt x="264127" y="103250"/>
                  </a:cubicBezTo>
                  <a:lnTo>
                    <a:pt x="264127" y="86391"/>
                  </a:lnTo>
                  <a:cubicBezTo>
                    <a:pt x="264127" y="83819"/>
                    <a:pt x="262223" y="81914"/>
                    <a:pt x="259841" y="81914"/>
                  </a:cubicBezTo>
                  <a:cubicBezTo>
                    <a:pt x="254602" y="81914"/>
                    <a:pt x="250316" y="77628"/>
                    <a:pt x="250316" y="72389"/>
                  </a:cubicBezTo>
                  <a:cubicBezTo>
                    <a:pt x="250316" y="67150"/>
                    <a:pt x="254602" y="62864"/>
                    <a:pt x="259841" y="62864"/>
                  </a:cubicBezTo>
                  <a:close/>
                  <a:moveTo>
                    <a:pt x="206025" y="62864"/>
                  </a:moveTo>
                  <a:cubicBezTo>
                    <a:pt x="219170" y="62864"/>
                    <a:pt x="229361" y="73246"/>
                    <a:pt x="229361" y="86391"/>
                  </a:cubicBezTo>
                  <a:lnTo>
                    <a:pt x="229361" y="103250"/>
                  </a:lnTo>
                  <a:cubicBezTo>
                    <a:pt x="229361" y="116490"/>
                    <a:pt x="219170" y="126777"/>
                    <a:pt x="206025" y="126777"/>
                  </a:cubicBezTo>
                  <a:cubicBezTo>
                    <a:pt x="192881" y="126777"/>
                    <a:pt x="182689" y="116395"/>
                    <a:pt x="182689" y="103250"/>
                  </a:cubicBezTo>
                  <a:cubicBezTo>
                    <a:pt x="182689" y="98011"/>
                    <a:pt x="186975" y="93725"/>
                    <a:pt x="192214" y="93725"/>
                  </a:cubicBezTo>
                  <a:cubicBezTo>
                    <a:pt x="197453" y="93725"/>
                    <a:pt x="201739" y="98011"/>
                    <a:pt x="201739" y="103250"/>
                  </a:cubicBezTo>
                  <a:cubicBezTo>
                    <a:pt x="201739" y="105822"/>
                    <a:pt x="203549" y="107727"/>
                    <a:pt x="206025" y="107727"/>
                  </a:cubicBezTo>
                  <a:cubicBezTo>
                    <a:pt x="208502" y="107727"/>
                    <a:pt x="210311" y="105822"/>
                    <a:pt x="210311" y="103250"/>
                  </a:cubicBezTo>
                  <a:lnTo>
                    <a:pt x="210311" y="86391"/>
                  </a:lnTo>
                  <a:cubicBezTo>
                    <a:pt x="210311" y="83819"/>
                    <a:pt x="208406" y="81914"/>
                    <a:pt x="206025" y="81914"/>
                  </a:cubicBezTo>
                  <a:cubicBezTo>
                    <a:pt x="200786" y="81914"/>
                    <a:pt x="196500" y="77628"/>
                    <a:pt x="196500" y="72389"/>
                  </a:cubicBezTo>
                  <a:cubicBezTo>
                    <a:pt x="196500" y="67150"/>
                    <a:pt x="200786" y="62864"/>
                    <a:pt x="206025" y="62864"/>
                  </a:cubicBezTo>
                  <a:close/>
                  <a:moveTo>
                    <a:pt x="32766" y="0"/>
                  </a:moveTo>
                  <a:lnTo>
                    <a:pt x="384143" y="0"/>
                  </a:lnTo>
                  <a:cubicBezTo>
                    <a:pt x="402241" y="0"/>
                    <a:pt x="416909" y="14764"/>
                    <a:pt x="416909" y="32861"/>
                  </a:cubicBezTo>
                  <a:lnTo>
                    <a:pt x="416909" y="240602"/>
                  </a:lnTo>
                  <a:cubicBezTo>
                    <a:pt x="416909" y="245840"/>
                    <a:pt x="412623" y="250127"/>
                    <a:pt x="407384" y="250127"/>
                  </a:cubicBezTo>
                  <a:cubicBezTo>
                    <a:pt x="402146" y="250127"/>
                    <a:pt x="397859" y="245840"/>
                    <a:pt x="397859" y="240602"/>
                  </a:cubicBezTo>
                  <a:lnTo>
                    <a:pt x="397859" y="32861"/>
                  </a:lnTo>
                  <a:cubicBezTo>
                    <a:pt x="397859" y="25241"/>
                    <a:pt x="391763" y="19050"/>
                    <a:pt x="384143" y="19050"/>
                  </a:cubicBezTo>
                  <a:lnTo>
                    <a:pt x="32766" y="19050"/>
                  </a:lnTo>
                  <a:cubicBezTo>
                    <a:pt x="25241" y="19050"/>
                    <a:pt x="19050" y="25241"/>
                    <a:pt x="19050" y="32861"/>
                  </a:cubicBezTo>
                  <a:lnTo>
                    <a:pt x="19050" y="465201"/>
                  </a:lnTo>
                  <a:cubicBezTo>
                    <a:pt x="19050" y="472821"/>
                    <a:pt x="25146" y="479012"/>
                    <a:pt x="32766" y="479012"/>
                  </a:cubicBezTo>
                  <a:lnTo>
                    <a:pt x="175831" y="479012"/>
                  </a:lnTo>
                  <a:cubicBezTo>
                    <a:pt x="181070" y="479012"/>
                    <a:pt x="185261" y="483299"/>
                    <a:pt x="185261" y="488537"/>
                  </a:cubicBezTo>
                  <a:cubicBezTo>
                    <a:pt x="185261" y="493776"/>
                    <a:pt x="180975" y="498062"/>
                    <a:pt x="175736" y="498062"/>
                  </a:cubicBezTo>
                  <a:lnTo>
                    <a:pt x="32766" y="498062"/>
                  </a:lnTo>
                  <a:cubicBezTo>
                    <a:pt x="14669" y="498062"/>
                    <a:pt x="0" y="483299"/>
                    <a:pt x="0" y="465201"/>
                  </a:cubicBezTo>
                  <a:lnTo>
                    <a:pt x="0" y="32861"/>
                  </a:lnTo>
                  <a:cubicBezTo>
                    <a:pt x="0" y="14764"/>
                    <a:pt x="14669" y="0"/>
                    <a:pt x="32766" y="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grpSp>
        <p:nvGrpSpPr>
          <p:cNvPr id="39" name="Gruppieren 38">
            <a:extLst>
              <a:ext uri="{FF2B5EF4-FFF2-40B4-BE49-F238E27FC236}">
                <a16:creationId xmlns:a16="http://schemas.microsoft.com/office/drawing/2014/main" id="{CA27E28D-85C8-57C3-4543-8DA479AB4D51}"/>
              </a:ext>
            </a:extLst>
          </p:cNvPr>
          <p:cNvGrpSpPr>
            <a:grpSpLocks noChangeAspect="1"/>
          </p:cNvGrpSpPr>
          <p:nvPr/>
        </p:nvGrpSpPr>
        <p:grpSpPr bwMode="gray">
          <a:xfrm>
            <a:off x="2903846" y="2240899"/>
            <a:ext cx="1044000" cy="1044000"/>
            <a:chOff x="5108400" y="3139200"/>
            <a:chExt cx="1044000" cy="1044000"/>
          </a:xfrm>
        </p:grpSpPr>
        <p:sp>
          <p:nvSpPr>
            <p:cNvPr id="40" name="Ellipse 39">
              <a:extLst>
                <a:ext uri="{FF2B5EF4-FFF2-40B4-BE49-F238E27FC236}">
                  <a16:creationId xmlns:a16="http://schemas.microsoft.com/office/drawing/2014/main" id="{49631C5A-C00F-E0B4-9191-EFACC22CEEA1}"/>
                </a:ext>
              </a:extLst>
            </p:cNvPr>
            <p:cNvSpPr>
              <a:spLocks noChangeAspect="1"/>
            </p:cNvSpPr>
            <p:nvPr/>
          </p:nvSpPr>
          <p:spPr bwMode="gray">
            <a:xfrm>
              <a:off x="5108400" y="3139200"/>
              <a:ext cx="1044000" cy="1044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504000" rIns="0" bIns="0" rtlCol="0" anchor="t" anchorCtr="0"/>
            <a:lstStyle/>
            <a:p>
              <a:pPr algn="ctr">
                <a:lnSpc>
                  <a:spcPct val="80000"/>
                </a:lnSpc>
                <a:spcAft>
                  <a:spcPts val="1000"/>
                </a:spcAft>
              </a:pPr>
              <a:r>
                <a:rPr lang="de-DE" sz="1200" dirty="0">
                  <a:solidFill>
                    <a:schemeClr val="tx2"/>
                  </a:solidFill>
                  <a:latin typeface="Bebas Neue" panose="020B0506020202020201" pitchFamily="34" charset="0"/>
                </a:rPr>
                <a:t>Unternehmen</a:t>
              </a:r>
            </a:p>
          </p:txBody>
        </p:sp>
        <p:sp>
          <p:nvSpPr>
            <p:cNvPr id="41" name="Freihandform: Form 40">
              <a:extLst>
                <a:ext uri="{FF2B5EF4-FFF2-40B4-BE49-F238E27FC236}">
                  <a16:creationId xmlns:a16="http://schemas.microsoft.com/office/drawing/2014/main" id="{5726A3E7-A44B-3731-8EA1-1D0F0A3B9BE5}"/>
                </a:ext>
              </a:extLst>
            </p:cNvPr>
            <p:cNvSpPr>
              <a:spLocks noChangeAspect="1"/>
            </p:cNvSpPr>
            <p:nvPr/>
          </p:nvSpPr>
          <p:spPr bwMode="gray">
            <a:xfrm>
              <a:off x="5397972" y="3347489"/>
              <a:ext cx="464856" cy="405384"/>
            </a:xfrm>
            <a:custGeom>
              <a:avLst/>
              <a:gdLst>
                <a:gd name="connsiteX0" fmla="*/ 259080 w 581070"/>
                <a:gd name="connsiteY0" fmla="*/ 315277 h 506730"/>
                <a:gd name="connsiteX1" fmla="*/ 325755 w 581070"/>
                <a:gd name="connsiteY1" fmla="*/ 315277 h 506730"/>
                <a:gd name="connsiteX2" fmla="*/ 335280 w 581070"/>
                <a:gd name="connsiteY2" fmla="*/ 324802 h 506730"/>
                <a:gd name="connsiteX3" fmla="*/ 325755 w 581070"/>
                <a:gd name="connsiteY3" fmla="*/ 334327 h 506730"/>
                <a:gd name="connsiteX4" fmla="*/ 259080 w 581070"/>
                <a:gd name="connsiteY4" fmla="*/ 334327 h 506730"/>
                <a:gd name="connsiteX5" fmla="*/ 249555 w 581070"/>
                <a:gd name="connsiteY5" fmla="*/ 324802 h 506730"/>
                <a:gd name="connsiteX6" fmla="*/ 259080 w 581070"/>
                <a:gd name="connsiteY6" fmla="*/ 315277 h 506730"/>
                <a:gd name="connsiteX7" fmla="*/ 546735 w 581070"/>
                <a:gd name="connsiteY7" fmla="*/ 259080 h 506730"/>
                <a:gd name="connsiteX8" fmla="*/ 334328 w 581070"/>
                <a:gd name="connsiteY8" fmla="*/ 279083 h 506730"/>
                <a:gd name="connsiteX9" fmla="*/ 334328 w 581070"/>
                <a:gd name="connsiteY9" fmla="*/ 295275 h 506730"/>
                <a:gd name="connsiteX10" fmla="*/ 317183 w 581070"/>
                <a:gd name="connsiteY10" fmla="*/ 312420 h 506730"/>
                <a:gd name="connsiteX11" fmla="*/ 266700 w 581070"/>
                <a:gd name="connsiteY11" fmla="*/ 312420 h 506730"/>
                <a:gd name="connsiteX12" fmla="*/ 249555 w 581070"/>
                <a:gd name="connsiteY12" fmla="*/ 295275 h 506730"/>
                <a:gd name="connsiteX13" fmla="*/ 249555 w 581070"/>
                <a:gd name="connsiteY13" fmla="*/ 279083 h 506730"/>
                <a:gd name="connsiteX14" fmla="*/ 40958 w 581070"/>
                <a:gd name="connsiteY14" fmla="*/ 260033 h 506730"/>
                <a:gd name="connsiteX15" fmla="*/ 40958 w 581070"/>
                <a:gd name="connsiteY15" fmla="*/ 475298 h 506730"/>
                <a:gd name="connsiteX16" fmla="*/ 53340 w 581070"/>
                <a:gd name="connsiteY16" fmla="*/ 487680 h 506730"/>
                <a:gd name="connsiteX17" fmla="*/ 534353 w 581070"/>
                <a:gd name="connsiteY17" fmla="*/ 487680 h 506730"/>
                <a:gd name="connsiteX18" fmla="*/ 546735 w 581070"/>
                <a:gd name="connsiteY18" fmla="*/ 474345 h 506730"/>
                <a:gd name="connsiteX19" fmla="*/ 280987 w 581070"/>
                <a:gd name="connsiteY19" fmla="*/ 256222 h 506730"/>
                <a:gd name="connsiteX20" fmla="*/ 302894 w 581070"/>
                <a:gd name="connsiteY20" fmla="*/ 256222 h 506730"/>
                <a:gd name="connsiteX21" fmla="*/ 312419 w 581070"/>
                <a:gd name="connsiteY21" fmla="*/ 265747 h 506730"/>
                <a:gd name="connsiteX22" fmla="*/ 302894 w 581070"/>
                <a:gd name="connsiteY22" fmla="*/ 275272 h 506730"/>
                <a:gd name="connsiteX23" fmla="*/ 280987 w 581070"/>
                <a:gd name="connsiteY23" fmla="*/ 275272 h 506730"/>
                <a:gd name="connsiteX24" fmla="*/ 271462 w 581070"/>
                <a:gd name="connsiteY24" fmla="*/ 265747 h 506730"/>
                <a:gd name="connsiteX25" fmla="*/ 280987 w 581070"/>
                <a:gd name="connsiteY25" fmla="*/ 256222 h 506730"/>
                <a:gd name="connsiteX26" fmla="*/ 268605 w 581070"/>
                <a:gd name="connsiteY26" fmla="*/ 246698 h 506730"/>
                <a:gd name="connsiteX27" fmla="*/ 268605 w 581070"/>
                <a:gd name="connsiteY27" fmla="*/ 294323 h 506730"/>
                <a:gd name="connsiteX28" fmla="*/ 316230 w 581070"/>
                <a:gd name="connsiteY28" fmla="*/ 294323 h 506730"/>
                <a:gd name="connsiteX29" fmla="*/ 316230 w 581070"/>
                <a:gd name="connsiteY29" fmla="*/ 246698 h 506730"/>
                <a:gd name="connsiteX30" fmla="*/ 31433 w 581070"/>
                <a:gd name="connsiteY30" fmla="*/ 92393 h 506730"/>
                <a:gd name="connsiteX31" fmla="*/ 19050 w 581070"/>
                <a:gd name="connsiteY31" fmla="*/ 105728 h 506730"/>
                <a:gd name="connsiteX32" fmla="*/ 19050 w 581070"/>
                <a:gd name="connsiteY32" fmla="*/ 236220 h 506730"/>
                <a:gd name="connsiteX33" fmla="*/ 249555 w 581070"/>
                <a:gd name="connsiteY33" fmla="*/ 260985 h 506730"/>
                <a:gd name="connsiteX34" fmla="*/ 249555 w 581070"/>
                <a:gd name="connsiteY34" fmla="*/ 245745 h 506730"/>
                <a:gd name="connsiteX35" fmla="*/ 266700 w 581070"/>
                <a:gd name="connsiteY35" fmla="*/ 228600 h 506730"/>
                <a:gd name="connsiteX36" fmla="*/ 315278 w 581070"/>
                <a:gd name="connsiteY36" fmla="*/ 228600 h 506730"/>
                <a:gd name="connsiteX37" fmla="*/ 332423 w 581070"/>
                <a:gd name="connsiteY37" fmla="*/ 245745 h 506730"/>
                <a:gd name="connsiteX38" fmla="*/ 332423 w 581070"/>
                <a:gd name="connsiteY38" fmla="*/ 260985 h 506730"/>
                <a:gd name="connsiteX39" fmla="*/ 560070 w 581070"/>
                <a:gd name="connsiteY39" fmla="*/ 238125 h 506730"/>
                <a:gd name="connsiteX40" fmla="*/ 561023 w 581070"/>
                <a:gd name="connsiteY40" fmla="*/ 237173 h 506730"/>
                <a:gd name="connsiteX41" fmla="*/ 561023 w 581070"/>
                <a:gd name="connsiteY41" fmla="*/ 105728 h 506730"/>
                <a:gd name="connsiteX42" fmla="*/ 548640 w 581070"/>
                <a:gd name="connsiteY42" fmla="*/ 92393 h 506730"/>
                <a:gd name="connsiteX43" fmla="*/ 378143 w 581070"/>
                <a:gd name="connsiteY43" fmla="*/ 92393 h 506730"/>
                <a:gd name="connsiteX44" fmla="*/ 377190 w 581070"/>
                <a:gd name="connsiteY44" fmla="*/ 92393 h 506730"/>
                <a:gd name="connsiteX45" fmla="*/ 376238 w 581070"/>
                <a:gd name="connsiteY45" fmla="*/ 92393 h 506730"/>
                <a:gd name="connsiteX46" fmla="*/ 202883 w 581070"/>
                <a:gd name="connsiteY46" fmla="*/ 92393 h 506730"/>
                <a:gd name="connsiteX47" fmla="*/ 201930 w 581070"/>
                <a:gd name="connsiteY47" fmla="*/ 92393 h 506730"/>
                <a:gd name="connsiteX48" fmla="*/ 200978 w 581070"/>
                <a:gd name="connsiteY48" fmla="*/ 92393 h 506730"/>
                <a:gd name="connsiteX49" fmla="*/ 212408 w 581070"/>
                <a:gd name="connsiteY49" fmla="*/ 48578 h 506730"/>
                <a:gd name="connsiteX50" fmla="*/ 212408 w 581070"/>
                <a:gd name="connsiteY50" fmla="*/ 73343 h 506730"/>
                <a:gd name="connsiteX51" fmla="*/ 368618 w 581070"/>
                <a:gd name="connsiteY51" fmla="*/ 73343 h 506730"/>
                <a:gd name="connsiteX52" fmla="*/ 368618 w 581070"/>
                <a:gd name="connsiteY52" fmla="*/ 48578 h 506730"/>
                <a:gd name="connsiteX53" fmla="*/ 196215 w 581070"/>
                <a:gd name="connsiteY53" fmla="*/ 19050 h 506730"/>
                <a:gd name="connsiteX54" fmla="*/ 180023 w 581070"/>
                <a:gd name="connsiteY54" fmla="*/ 35243 h 506730"/>
                <a:gd name="connsiteX55" fmla="*/ 179070 w 581070"/>
                <a:gd name="connsiteY55" fmla="*/ 35243 h 506730"/>
                <a:gd name="connsiteX56" fmla="*/ 179070 w 581070"/>
                <a:gd name="connsiteY56" fmla="*/ 73343 h 506730"/>
                <a:gd name="connsiteX57" fmla="*/ 192405 w 581070"/>
                <a:gd name="connsiteY57" fmla="*/ 73343 h 506730"/>
                <a:gd name="connsiteX58" fmla="*/ 192405 w 581070"/>
                <a:gd name="connsiteY58" fmla="*/ 41910 h 506730"/>
                <a:gd name="connsiteX59" fmla="*/ 205740 w 581070"/>
                <a:gd name="connsiteY59" fmla="*/ 28575 h 506730"/>
                <a:gd name="connsiteX60" fmla="*/ 375285 w 581070"/>
                <a:gd name="connsiteY60" fmla="*/ 28575 h 506730"/>
                <a:gd name="connsiteX61" fmla="*/ 388620 w 581070"/>
                <a:gd name="connsiteY61" fmla="*/ 41910 h 506730"/>
                <a:gd name="connsiteX62" fmla="*/ 388620 w 581070"/>
                <a:gd name="connsiteY62" fmla="*/ 73343 h 506730"/>
                <a:gd name="connsiteX63" fmla="*/ 401955 w 581070"/>
                <a:gd name="connsiteY63" fmla="*/ 73343 h 506730"/>
                <a:gd name="connsiteX64" fmla="*/ 401955 w 581070"/>
                <a:gd name="connsiteY64" fmla="*/ 35243 h 506730"/>
                <a:gd name="connsiteX65" fmla="*/ 385763 w 581070"/>
                <a:gd name="connsiteY65" fmla="*/ 19050 h 506730"/>
                <a:gd name="connsiteX66" fmla="*/ 196215 w 581070"/>
                <a:gd name="connsiteY66" fmla="*/ 0 h 506730"/>
                <a:gd name="connsiteX67" fmla="*/ 384810 w 581070"/>
                <a:gd name="connsiteY67" fmla="*/ 0 h 506730"/>
                <a:gd name="connsiteX68" fmla="*/ 420053 w 581070"/>
                <a:gd name="connsiteY68" fmla="*/ 35243 h 506730"/>
                <a:gd name="connsiteX69" fmla="*/ 420053 w 581070"/>
                <a:gd name="connsiteY69" fmla="*/ 73343 h 506730"/>
                <a:gd name="connsiteX70" fmla="*/ 550545 w 581070"/>
                <a:gd name="connsiteY70" fmla="*/ 73343 h 506730"/>
                <a:gd name="connsiteX71" fmla="*/ 581025 w 581070"/>
                <a:gd name="connsiteY71" fmla="*/ 105728 h 506730"/>
                <a:gd name="connsiteX72" fmla="*/ 581025 w 581070"/>
                <a:gd name="connsiteY72" fmla="*/ 237173 h 506730"/>
                <a:gd name="connsiteX73" fmla="*/ 565785 w 581070"/>
                <a:gd name="connsiteY73" fmla="*/ 256223 h 506730"/>
                <a:gd name="connsiteX74" fmla="*/ 565785 w 581070"/>
                <a:gd name="connsiteY74" fmla="*/ 475298 h 506730"/>
                <a:gd name="connsiteX75" fmla="*/ 534353 w 581070"/>
                <a:gd name="connsiteY75" fmla="*/ 506730 h 506730"/>
                <a:gd name="connsiteX76" fmla="*/ 53340 w 581070"/>
                <a:gd name="connsiteY76" fmla="*/ 506730 h 506730"/>
                <a:gd name="connsiteX77" fmla="*/ 21908 w 581070"/>
                <a:gd name="connsiteY77" fmla="*/ 475298 h 506730"/>
                <a:gd name="connsiteX78" fmla="*/ 21908 w 581070"/>
                <a:gd name="connsiteY78" fmla="*/ 257175 h 506730"/>
                <a:gd name="connsiteX79" fmla="*/ 16193 w 581070"/>
                <a:gd name="connsiteY79" fmla="*/ 256223 h 506730"/>
                <a:gd name="connsiteX80" fmla="*/ 0 w 581070"/>
                <a:gd name="connsiteY80" fmla="*/ 237173 h 506730"/>
                <a:gd name="connsiteX81" fmla="*/ 0 w 581070"/>
                <a:gd name="connsiteY81" fmla="*/ 105728 h 506730"/>
                <a:gd name="connsiteX82" fmla="*/ 31433 w 581070"/>
                <a:gd name="connsiteY82" fmla="*/ 73343 h 506730"/>
                <a:gd name="connsiteX83" fmla="*/ 160973 w 581070"/>
                <a:gd name="connsiteY83" fmla="*/ 73343 h 506730"/>
                <a:gd name="connsiteX84" fmla="*/ 160973 w 581070"/>
                <a:gd name="connsiteY84" fmla="*/ 35243 h 506730"/>
                <a:gd name="connsiteX85" fmla="*/ 196215 w 581070"/>
                <a:gd name="connsiteY85" fmla="*/ 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81070" h="506730">
                  <a:moveTo>
                    <a:pt x="259080" y="315277"/>
                  </a:moveTo>
                  <a:lnTo>
                    <a:pt x="325755" y="315277"/>
                  </a:lnTo>
                  <a:cubicBezTo>
                    <a:pt x="330518" y="315277"/>
                    <a:pt x="335280" y="319087"/>
                    <a:pt x="335280" y="324802"/>
                  </a:cubicBezTo>
                  <a:cubicBezTo>
                    <a:pt x="335280" y="330517"/>
                    <a:pt x="331470" y="334327"/>
                    <a:pt x="325755" y="334327"/>
                  </a:cubicBezTo>
                  <a:lnTo>
                    <a:pt x="259080" y="334327"/>
                  </a:lnTo>
                  <a:cubicBezTo>
                    <a:pt x="253365" y="334327"/>
                    <a:pt x="249555" y="330517"/>
                    <a:pt x="249555" y="324802"/>
                  </a:cubicBezTo>
                  <a:cubicBezTo>
                    <a:pt x="249555" y="319087"/>
                    <a:pt x="253365" y="315277"/>
                    <a:pt x="259080" y="315277"/>
                  </a:cubicBezTo>
                  <a:close/>
                  <a:moveTo>
                    <a:pt x="546735" y="259080"/>
                  </a:moveTo>
                  <a:cubicBezTo>
                    <a:pt x="476250" y="270510"/>
                    <a:pt x="406718" y="277178"/>
                    <a:pt x="334328" y="279083"/>
                  </a:cubicBezTo>
                  <a:lnTo>
                    <a:pt x="334328" y="295275"/>
                  </a:lnTo>
                  <a:cubicBezTo>
                    <a:pt x="334328" y="304800"/>
                    <a:pt x="326708" y="312420"/>
                    <a:pt x="317183" y="312420"/>
                  </a:cubicBezTo>
                  <a:lnTo>
                    <a:pt x="266700" y="312420"/>
                  </a:lnTo>
                  <a:cubicBezTo>
                    <a:pt x="257175" y="312420"/>
                    <a:pt x="249555" y="304800"/>
                    <a:pt x="249555" y="295275"/>
                  </a:cubicBezTo>
                  <a:lnTo>
                    <a:pt x="249555" y="279083"/>
                  </a:lnTo>
                  <a:cubicBezTo>
                    <a:pt x="179070" y="277178"/>
                    <a:pt x="108585" y="270510"/>
                    <a:pt x="40958" y="260033"/>
                  </a:cubicBezTo>
                  <a:lnTo>
                    <a:pt x="40958" y="475298"/>
                  </a:lnTo>
                  <a:cubicBezTo>
                    <a:pt x="40958" y="481965"/>
                    <a:pt x="46673" y="487680"/>
                    <a:pt x="53340" y="487680"/>
                  </a:cubicBezTo>
                  <a:lnTo>
                    <a:pt x="534353" y="487680"/>
                  </a:lnTo>
                  <a:cubicBezTo>
                    <a:pt x="541973" y="487680"/>
                    <a:pt x="547688" y="481965"/>
                    <a:pt x="546735" y="474345"/>
                  </a:cubicBezTo>
                  <a:close/>
                  <a:moveTo>
                    <a:pt x="280987" y="256222"/>
                  </a:moveTo>
                  <a:lnTo>
                    <a:pt x="302894" y="256222"/>
                  </a:lnTo>
                  <a:cubicBezTo>
                    <a:pt x="308610" y="256222"/>
                    <a:pt x="312419" y="260032"/>
                    <a:pt x="312419" y="265747"/>
                  </a:cubicBezTo>
                  <a:cubicBezTo>
                    <a:pt x="312419" y="271462"/>
                    <a:pt x="308610" y="275272"/>
                    <a:pt x="302894" y="275272"/>
                  </a:cubicBezTo>
                  <a:lnTo>
                    <a:pt x="280987" y="275272"/>
                  </a:lnTo>
                  <a:cubicBezTo>
                    <a:pt x="276225" y="275272"/>
                    <a:pt x="271462" y="271462"/>
                    <a:pt x="271462" y="265747"/>
                  </a:cubicBezTo>
                  <a:cubicBezTo>
                    <a:pt x="271462" y="260032"/>
                    <a:pt x="275272" y="256222"/>
                    <a:pt x="280987" y="256222"/>
                  </a:cubicBezTo>
                  <a:close/>
                  <a:moveTo>
                    <a:pt x="268605" y="246698"/>
                  </a:moveTo>
                  <a:lnTo>
                    <a:pt x="268605" y="294323"/>
                  </a:lnTo>
                  <a:lnTo>
                    <a:pt x="316230" y="294323"/>
                  </a:lnTo>
                  <a:lnTo>
                    <a:pt x="316230" y="246698"/>
                  </a:lnTo>
                  <a:close/>
                  <a:moveTo>
                    <a:pt x="31433" y="92393"/>
                  </a:moveTo>
                  <a:cubicBezTo>
                    <a:pt x="24765" y="92393"/>
                    <a:pt x="19050" y="98108"/>
                    <a:pt x="19050" y="105728"/>
                  </a:cubicBezTo>
                  <a:lnTo>
                    <a:pt x="19050" y="236220"/>
                  </a:lnTo>
                  <a:cubicBezTo>
                    <a:pt x="94298" y="250508"/>
                    <a:pt x="171450" y="258128"/>
                    <a:pt x="249555" y="260985"/>
                  </a:cubicBezTo>
                  <a:lnTo>
                    <a:pt x="249555" y="245745"/>
                  </a:lnTo>
                  <a:cubicBezTo>
                    <a:pt x="249555" y="236220"/>
                    <a:pt x="257175" y="228600"/>
                    <a:pt x="266700" y="228600"/>
                  </a:cubicBezTo>
                  <a:lnTo>
                    <a:pt x="315278" y="228600"/>
                  </a:lnTo>
                  <a:cubicBezTo>
                    <a:pt x="324803" y="228600"/>
                    <a:pt x="332423" y="236220"/>
                    <a:pt x="332423" y="245745"/>
                  </a:cubicBezTo>
                  <a:lnTo>
                    <a:pt x="332423" y="260985"/>
                  </a:lnTo>
                  <a:cubicBezTo>
                    <a:pt x="409575" y="258128"/>
                    <a:pt x="483870" y="250508"/>
                    <a:pt x="560070" y="238125"/>
                  </a:cubicBezTo>
                  <a:cubicBezTo>
                    <a:pt x="561023" y="238125"/>
                    <a:pt x="561023" y="237173"/>
                    <a:pt x="561023" y="237173"/>
                  </a:cubicBezTo>
                  <a:lnTo>
                    <a:pt x="561023" y="105728"/>
                  </a:lnTo>
                  <a:cubicBezTo>
                    <a:pt x="561023" y="98108"/>
                    <a:pt x="556260" y="92393"/>
                    <a:pt x="548640" y="92393"/>
                  </a:cubicBezTo>
                  <a:lnTo>
                    <a:pt x="378143" y="92393"/>
                  </a:lnTo>
                  <a:cubicBezTo>
                    <a:pt x="378143" y="92393"/>
                    <a:pt x="377190" y="92393"/>
                    <a:pt x="377190" y="92393"/>
                  </a:cubicBezTo>
                  <a:cubicBezTo>
                    <a:pt x="377190" y="92393"/>
                    <a:pt x="376238" y="92393"/>
                    <a:pt x="376238" y="92393"/>
                  </a:cubicBezTo>
                  <a:lnTo>
                    <a:pt x="202883" y="92393"/>
                  </a:lnTo>
                  <a:cubicBezTo>
                    <a:pt x="202883" y="92393"/>
                    <a:pt x="201930" y="92393"/>
                    <a:pt x="201930" y="92393"/>
                  </a:cubicBezTo>
                  <a:cubicBezTo>
                    <a:pt x="201930" y="92393"/>
                    <a:pt x="200978" y="92393"/>
                    <a:pt x="200978" y="92393"/>
                  </a:cubicBezTo>
                  <a:close/>
                  <a:moveTo>
                    <a:pt x="212408" y="48578"/>
                  </a:moveTo>
                  <a:lnTo>
                    <a:pt x="212408" y="73343"/>
                  </a:lnTo>
                  <a:lnTo>
                    <a:pt x="368618" y="73343"/>
                  </a:lnTo>
                  <a:lnTo>
                    <a:pt x="368618" y="48578"/>
                  </a:lnTo>
                  <a:close/>
                  <a:moveTo>
                    <a:pt x="196215" y="19050"/>
                  </a:moveTo>
                  <a:cubicBezTo>
                    <a:pt x="187643" y="19050"/>
                    <a:pt x="180023" y="26670"/>
                    <a:pt x="180023" y="35243"/>
                  </a:cubicBezTo>
                  <a:lnTo>
                    <a:pt x="179070" y="35243"/>
                  </a:lnTo>
                  <a:lnTo>
                    <a:pt x="179070" y="73343"/>
                  </a:lnTo>
                  <a:lnTo>
                    <a:pt x="192405" y="73343"/>
                  </a:lnTo>
                  <a:lnTo>
                    <a:pt x="192405" y="41910"/>
                  </a:lnTo>
                  <a:cubicBezTo>
                    <a:pt x="192405" y="34290"/>
                    <a:pt x="198120" y="28575"/>
                    <a:pt x="205740" y="28575"/>
                  </a:cubicBezTo>
                  <a:lnTo>
                    <a:pt x="375285" y="28575"/>
                  </a:lnTo>
                  <a:cubicBezTo>
                    <a:pt x="382905" y="28575"/>
                    <a:pt x="388620" y="34290"/>
                    <a:pt x="388620" y="41910"/>
                  </a:cubicBezTo>
                  <a:lnTo>
                    <a:pt x="388620" y="73343"/>
                  </a:lnTo>
                  <a:lnTo>
                    <a:pt x="401955" y="73343"/>
                  </a:lnTo>
                  <a:lnTo>
                    <a:pt x="401955" y="35243"/>
                  </a:lnTo>
                  <a:cubicBezTo>
                    <a:pt x="401955" y="26670"/>
                    <a:pt x="394335" y="19050"/>
                    <a:pt x="385763" y="19050"/>
                  </a:cubicBezTo>
                  <a:close/>
                  <a:moveTo>
                    <a:pt x="196215" y="0"/>
                  </a:moveTo>
                  <a:lnTo>
                    <a:pt x="384810" y="0"/>
                  </a:lnTo>
                  <a:cubicBezTo>
                    <a:pt x="403860" y="0"/>
                    <a:pt x="420053" y="16193"/>
                    <a:pt x="420053" y="35243"/>
                  </a:cubicBezTo>
                  <a:lnTo>
                    <a:pt x="420053" y="73343"/>
                  </a:lnTo>
                  <a:lnTo>
                    <a:pt x="550545" y="73343"/>
                  </a:lnTo>
                  <a:cubicBezTo>
                    <a:pt x="567690" y="73343"/>
                    <a:pt x="581978" y="87630"/>
                    <a:pt x="581025" y="105728"/>
                  </a:cubicBezTo>
                  <a:lnTo>
                    <a:pt x="581025" y="237173"/>
                  </a:lnTo>
                  <a:cubicBezTo>
                    <a:pt x="581025" y="246698"/>
                    <a:pt x="575310" y="254318"/>
                    <a:pt x="565785" y="256223"/>
                  </a:cubicBezTo>
                  <a:lnTo>
                    <a:pt x="565785" y="475298"/>
                  </a:lnTo>
                  <a:cubicBezTo>
                    <a:pt x="565785" y="492443"/>
                    <a:pt x="551498" y="506730"/>
                    <a:pt x="534353" y="506730"/>
                  </a:cubicBezTo>
                  <a:lnTo>
                    <a:pt x="53340" y="506730"/>
                  </a:lnTo>
                  <a:cubicBezTo>
                    <a:pt x="36195" y="506730"/>
                    <a:pt x="21908" y="492443"/>
                    <a:pt x="21908" y="475298"/>
                  </a:cubicBezTo>
                  <a:lnTo>
                    <a:pt x="21908" y="257175"/>
                  </a:lnTo>
                  <a:cubicBezTo>
                    <a:pt x="20003" y="257175"/>
                    <a:pt x="18098" y="256223"/>
                    <a:pt x="16193" y="256223"/>
                  </a:cubicBezTo>
                  <a:cubicBezTo>
                    <a:pt x="6668" y="254318"/>
                    <a:pt x="0" y="246698"/>
                    <a:pt x="0" y="237173"/>
                  </a:cubicBezTo>
                  <a:lnTo>
                    <a:pt x="0" y="105728"/>
                  </a:lnTo>
                  <a:cubicBezTo>
                    <a:pt x="0" y="87630"/>
                    <a:pt x="14288" y="73343"/>
                    <a:pt x="31433" y="73343"/>
                  </a:cubicBezTo>
                  <a:lnTo>
                    <a:pt x="160973" y="73343"/>
                  </a:lnTo>
                  <a:lnTo>
                    <a:pt x="160973" y="35243"/>
                  </a:lnTo>
                  <a:cubicBezTo>
                    <a:pt x="160973" y="16193"/>
                    <a:pt x="177165" y="0"/>
                    <a:pt x="196215" y="0"/>
                  </a:cubicBezTo>
                  <a:close/>
                </a:path>
              </a:pathLst>
            </a:custGeom>
            <a:solidFill>
              <a:schemeClr val="tx2"/>
            </a:solidFill>
            <a:ln w="9525" cap="flat">
              <a:noFill/>
              <a:prstDash val="solid"/>
              <a:miter/>
            </a:ln>
          </p:spPr>
          <p:txBody>
            <a:bodyPr lIns="0" tIns="0" rIns="0" bIns="0" rtlCol="0" anchor="ctr"/>
            <a:lstStyle/>
            <a:p>
              <a:endParaRPr lang="de-DE" dirty="0"/>
            </a:p>
          </p:txBody>
        </p:sp>
      </p:grpSp>
      <p:pic>
        <p:nvPicPr>
          <p:cNvPr id="3" name="Grafik 2" descr="Ein Bild, das Text enthält.&#10;&#10;Automatisch generierte Beschreibung">
            <a:extLst>
              <a:ext uri="{FF2B5EF4-FFF2-40B4-BE49-F238E27FC236}">
                <a16:creationId xmlns:a16="http://schemas.microsoft.com/office/drawing/2014/main" id="{1086C507-CE60-DF73-CA32-B247CEF1CDFA}"/>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5370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C7775D71-E472-4C79-3F7E-B10476334FEF}"/>
              </a:ext>
            </a:extLst>
          </p:cNvPr>
          <p:cNvSpPr>
            <a:spLocks noGrp="1"/>
          </p:cNvSpPr>
          <p:nvPr>
            <p:ph sz="half" idx="1"/>
          </p:nvPr>
        </p:nvSpPr>
        <p:spPr/>
        <p:txBody>
          <a:bodyPr tIns="1980000"/>
          <a:lstStyle/>
          <a:p>
            <a:pPr marL="0" indent="0">
              <a:buNone/>
            </a:pPr>
            <a:r>
              <a:rPr lang="de-DE" sz="1600" dirty="0"/>
              <a:t>Viele Discounter bieten ihren Kunden die Möglichkeit, mit dem Kauf gewisser Produkte ebenfalls eine Spendenmöglichkeit für bestimmte Hilfsorganisationen an.</a:t>
            </a:r>
          </a:p>
        </p:txBody>
      </p:sp>
      <p:sp>
        <p:nvSpPr>
          <p:cNvPr id="15" name="Inhaltsplatzhalter 14">
            <a:extLst>
              <a:ext uri="{FF2B5EF4-FFF2-40B4-BE49-F238E27FC236}">
                <a16:creationId xmlns:a16="http://schemas.microsoft.com/office/drawing/2014/main" id="{0A8F90B0-3E2E-2366-BD68-2E6D33358790}"/>
              </a:ext>
            </a:extLst>
          </p:cNvPr>
          <p:cNvSpPr>
            <a:spLocks noGrp="1"/>
          </p:cNvSpPr>
          <p:nvPr>
            <p:ph sz="half" idx="14"/>
          </p:nvPr>
        </p:nvSpPr>
        <p:spPr/>
        <p:txBody>
          <a:bodyPr tIns="1980000"/>
          <a:lstStyle/>
          <a:p>
            <a:pPr marL="0" indent="0">
              <a:buNone/>
            </a:pPr>
            <a:r>
              <a:rPr lang="de-DE" sz="1600" dirty="0"/>
              <a:t>Die indische Augenklinik operiert Bedürftige kostenlos, indem Patienten mit einem höheren Einkommen den vollen Preis für die Behandlung bezahlen.</a:t>
            </a:r>
          </a:p>
        </p:txBody>
      </p:sp>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pic>
        <p:nvPicPr>
          <p:cNvPr id="22" name="Bildplatzhalter 7">
            <a:extLst>
              <a:ext uri="{FF2B5EF4-FFF2-40B4-BE49-F238E27FC236}">
                <a16:creationId xmlns:a16="http://schemas.microsoft.com/office/drawing/2014/main" id="{C6F50F31-EE5A-2A4F-B3CD-D380C78769E7}"/>
              </a:ext>
            </a:extLst>
          </p:cNvPr>
          <p:cNvPicPr>
            <a:picLocks noGrp="1" noChangeAspect="1"/>
          </p:cNvPicPr>
          <p:nvPr>
            <p:ph type="pic" sz="quarter" idx="15"/>
          </p:nvPr>
        </p:nvPicPr>
        <p:blipFill rotWithShape="1">
          <a:blip r:embed="rId2"/>
          <a:srcRect l="30769" r="3076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Robin Hood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Sind wir in der Lage, Kunden mit niedrigem Einkommen entgegenzukommen?</a:t>
            </a:r>
          </a:p>
          <a:p>
            <a:pPr>
              <a:lnSpc>
                <a:spcPct val="90000"/>
              </a:lnSpc>
              <a:spcAft>
                <a:spcPts val="1000"/>
              </a:spcAft>
            </a:pPr>
            <a:r>
              <a:rPr lang="de-DE" sz="1600" dirty="0">
                <a:solidFill>
                  <a:schemeClr val="bg1"/>
                </a:solidFill>
              </a:rPr>
              <a:t>Wie können wir unseren Markt sicher segmentieren?</a:t>
            </a:r>
          </a:p>
          <a:p>
            <a:pPr>
              <a:lnSpc>
                <a:spcPct val="90000"/>
              </a:lnSpc>
              <a:spcAft>
                <a:spcPts val="1000"/>
              </a:spcAft>
            </a:pPr>
            <a:r>
              <a:rPr lang="de-DE" sz="1600" dirty="0">
                <a:solidFill>
                  <a:schemeClr val="bg1"/>
                </a:solidFill>
              </a:rPr>
              <a:t>Können wir unsere Produkte quersubventionieren und zu geringen Kosten herstellen?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14CFE1E5-25BA-4AA8-AD1F-F947204E7B22}"/>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Discounter und Hilfsorganisationen</a:t>
            </a:r>
          </a:p>
        </p:txBody>
      </p:sp>
      <p:cxnSp>
        <p:nvCxnSpPr>
          <p:cNvPr id="13" name="Gerader Verbinder 12">
            <a:extLst>
              <a:ext uri="{FF2B5EF4-FFF2-40B4-BE49-F238E27FC236}">
                <a16:creationId xmlns:a16="http://schemas.microsoft.com/office/drawing/2014/main" id="{D9B7213B-5F79-4289-8389-AD88B7CDF91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5DD232BF-0065-4951-A482-D22ED2A375CB}"/>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Aravind Eye </a:t>
            </a:r>
            <a:br>
              <a:rPr lang="de-DE" dirty="0"/>
            </a:br>
            <a:r>
              <a:rPr lang="de-DE" dirty="0"/>
              <a:t>Care System</a:t>
            </a:r>
          </a:p>
        </p:txBody>
      </p:sp>
      <p:cxnSp>
        <p:nvCxnSpPr>
          <p:cNvPr id="19" name="Gerader Verbinder 18">
            <a:extLst>
              <a:ext uri="{FF2B5EF4-FFF2-40B4-BE49-F238E27FC236}">
                <a16:creationId xmlns:a16="http://schemas.microsoft.com/office/drawing/2014/main" id="{FC3040B7-6458-4320-9DA1-A8C94F73C724}"/>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7" name="Grafik 4">
            <a:extLst>
              <a:ext uri="{FF2B5EF4-FFF2-40B4-BE49-F238E27FC236}">
                <a16:creationId xmlns:a16="http://schemas.microsoft.com/office/drawing/2014/main" id="{158E9558-57EC-4A92-94AB-9AC4252D5AE0}"/>
              </a:ext>
            </a:extLst>
          </p:cNvPr>
          <p:cNvSpPr>
            <a:spLocks noChangeAspect="1"/>
          </p:cNvSpPr>
          <p:nvPr/>
        </p:nvSpPr>
        <p:spPr bwMode="gray">
          <a:xfrm>
            <a:off x="540070" y="1692000"/>
            <a:ext cx="540000" cy="540000"/>
          </a:xfrm>
          <a:custGeom>
            <a:avLst/>
            <a:gdLst>
              <a:gd name="connsiteX0" fmla="*/ 735180 w 772562"/>
              <a:gd name="connsiteY0" fmla="*/ 523348 h 772562"/>
              <a:gd name="connsiteX1" fmla="*/ 610246 w 772562"/>
              <a:gd name="connsiteY1" fmla="*/ 523348 h 772562"/>
              <a:gd name="connsiteX2" fmla="*/ 560731 w 772562"/>
              <a:gd name="connsiteY2" fmla="*/ 498427 h 772562"/>
              <a:gd name="connsiteX3" fmla="*/ 511215 w 772562"/>
              <a:gd name="connsiteY3" fmla="*/ 523348 h 772562"/>
              <a:gd name="connsiteX4" fmla="*/ 433336 w 772562"/>
              <a:gd name="connsiteY4" fmla="*/ 523348 h 772562"/>
              <a:gd name="connsiteX5" fmla="*/ 288807 w 772562"/>
              <a:gd name="connsiteY5" fmla="*/ 427168 h 772562"/>
              <a:gd name="connsiteX6" fmla="*/ 274135 w 772562"/>
              <a:gd name="connsiteY6" fmla="*/ 425205 h 772562"/>
              <a:gd name="connsiteX7" fmla="*/ 274135 w 772562"/>
              <a:gd name="connsiteY7" fmla="*/ 398742 h 772562"/>
              <a:gd name="connsiteX8" fmla="*/ 311517 w 772562"/>
              <a:gd name="connsiteY8" fmla="*/ 398742 h 772562"/>
              <a:gd name="connsiteX9" fmla="*/ 373820 w 772562"/>
              <a:gd name="connsiteY9" fmla="*/ 336438 h 772562"/>
              <a:gd name="connsiteX10" fmla="*/ 373820 w 772562"/>
              <a:gd name="connsiteY10" fmla="*/ 306751 h 772562"/>
              <a:gd name="connsiteX11" fmla="*/ 376515 w 772562"/>
              <a:gd name="connsiteY11" fmla="*/ 305411 h 772562"/>
              <a:gd name="connsiteX12" fmla="*/ 398742 w 772562"/>
              <a:gd name="connsiteY12" fmla="*/ 269431 h 772562"/>
              <a:gd name="connsiteX13" fmla="*/ 392356 w 772562"/>
              <a:gd name="connsiteY13" fmla="*/ 248295 h 772562"/>
              <a:gd name="connsiteX14" fmla="*/ 373820 w 772562"/>
              <a:gd name="connsiteY14" fmla="*/ 220523 h 772562"/>
              <a:gd name="connsiteX15" fmla="*/ 373820 w 772562"/>
              <a:gd name="connsiteY15" fmla="*/ 199371 h 772562"/>
              <a:gd name="connsiteX16" fmla="*/ 366998 w 772562"/>
              <a:gd name="connsiteY16" fmla="*/ 174543 h 772562"/>
              <a:gd name="connsiteX17" fmla="*/ 386281 w 772562"/>
              <a:gd name="connsiteY17" fmla="*/ 124607 h 772562"/>
              <a:gd name="connsiteX18" fmla="*/ 311517 w 772562"/>
              <a:gd name="connsiteY18" fmla="*/ 49843 h 772562"/>
              <a:gd name="connsiteX19" fmla="*/ 269992 w 772562"/>
              <a:gd name="connsiteY19" fmla="*/ 49843 h 772562"/>
              <a:gd name="connsiteX20" fmla="*/ 164652 w 772562"/>
              <a:gd name="connsiteY20" fmla="*/ 80963 h 772562"/>
              <a:gd name="connsiteX21" fmla="*/ 128127 w 772562"/>
              <a:gd name="connsiteY21" fmla="*/ 74141 h 772562"/>
              <a:gd name="connsiteX22" fmla="*/ 24921 w 772562"/>
              <a:gd name="connsiteY22" fmla="*/ 177331 h 772562"/>
              <a:gd name="connsiteX23" fmla="*/ 24921 w 772562"/>
              <a:gd name="connsiteY23" fmla="*/ 279555 h 772562"/>
              <a:gd name="connsiteX24" fmla="*/ 16542 w 772562"/>
              <a:gd name="connsiteY24" fmla="*/ 307218 h 772562"/>
              <a:gd name="connsiteX25" fmla="*/ 12523 w 772562"/>
              <a:gd name="connsiteY25" fmla="*/ 313261 h 772562"/>
              <a:gd name="connsiteX26" fmla="*/ 0 w 772562"/>
              <a:gd name="connsiteY26" fmla="*/ 354615 h 772562"/>
              <a:gd name="connsiteX27" fmla="*/ 29812 w 772562"/>
              <a:gd name="connsiteY27" fmla="*/ 414240 h 772562"/>
              <a:gd name="connsiteX28" fmla="*/ 39874 w 772562"/>
              <a:gd name="connsiteY28" fmla="*/ 421794 h 772562"/>
              <a:gd name="connsiteX29" fmla="*/ 49843 w 772562"/>
              <a:gd name="connsiteY29" fmla="*/ 441731 h 772562"/>
              <a:gd name="connsiteX30" fmla="*/ 39905 w 772562"/>
              <a:gd name="connsiteY30" fmla="*/ 461653 h 772562"/>
              <a:gd name="connsiteX31" fmla="*/ 24314 w 772562"/>
              <a:gd name="connsiteY31" fmla="*/ 473334 h 772562"/>
              <a:gd name="connsiteX32" fmla="*/ 0 w 772562"/>
              <a:gd name="connsiteY32" fmla="*/ 522741 h 772562"/>
              <a:gd name="connsiteX33" fmla="*/ 23286 w 772562"/>
              <a:gd name="connsiteY33" fmla="*/ 571182 h 772562"/>
              <a:gd name="connsiteX34" fmla="*/ 12461 w 772562"/>
              <a:gd name="connsiteY34" fmla="*/ 639762 h 772562"/>
              <a:gd name="connsiteX35" fmla="*/ 12461 w 772562"/>
              <a:gd name="connsiteY35" fmla="*/ 772562 h 772562"/>
              <a:gd name="connsiteX36" fmla="*/ 454425 w 772562"/>
              <a:gd name="connsiteY36" fmla="*/ 772562 h 772562"/>
              <a:gd name="connsiteX37" fmla="*/ 461045 w 772562"/>
              <a:gd name="connsiteY37" fmla="*/ 772562 h 772562"/>
              <a:gd name="connsiteX38" fmla="*/ 667036 w 772562"/>
              <a:gd name="connsiteY38" fmla="*/ 772562 h 772562"/>
              <a:gd name="connsiteX39" fmla="*/ 728716 w 772562"/>
              <a:gd name="connsiteY39" fmla="*/ 719075 h 772562"/>
              <a:gd name="connsiteX40" fmla="*/ 746254 w 772562"/>
              <a:gd name="connsiteY40" fmla="*/ 596243 h 772562"/>
              <a:gd name="connsiteX41" fmla="*/ 772562 w 772562"/>
              <a:gd name="connsiteY41" fmla="*/ 560731 h 772562"/>
              <a:gd name="connsiteX42" fmla="*/ 735180 w 772562"/>
              <a:gd name="connsiteY42" fmla="*/ 523348 h 772562"/>
              <a:gd name="connsiteX43" fmla="*/ 735180 w 772562"/>
              <a:gd name="connsiteY43" fmla="*/ 523348 h 772562"/>
              <a:gd name="connsiteX44" fmla="*/ 618501 w 772562"/>
              <a:gd name="connsiteY44" fmla="*/ 583767 h 772562"/>
              <a:gd name="connsiteX45" fmla="*/ 670384 w 772562"/>
              <a:gd name="connsiteY45" fmla="*/ 652955 h 772562"/>
              <a:gd name="connsiteX46" fmla="*/ 672752 w 772562"/>
              <a:gd name="connsiteY46" fmla="*/ 662176 h 772562"/>
              <a:gd name="connsiteX47" fmla="*/ 667908 w 772562"/>
              <a:gd name="connsiteY47" fmla="*/ 670369 h 772562"/>
              <a:gd name="connsiteX48" fmla="*/ 650432 w 772562"/>
              <a:gd name="connsiteY48" fmla="*/ 667861 h 772562"/>
              <a:gd name="connsiteX49" fmla="*/ 603735 w 772562"/>
              <a:gd name="connsiteY49" fmla="*/ 605589 h 772562"/>
              <a:gd name="connsiteX50" fmla="*/ 618501 w 772562"/>
              <a:gd name="connsiteY50" fmla="*/ 583767 h 772562"/>
              <a:gd name="connsiteX51" fmla="*/ 618501 w 772562"/>
              <a:gd name="connsiteY51" fmla="*/ 583767 h 772562"/>
              <a:gd name="connsiteX52" fmla="*/ 560731 w 772562"/>
              <a:gd name="connsiteY52" fmla="*/ 523348 h 772562"/>
              <a:gd name="connsiteX53" fmla="*/ 598113 w 772562"/>
              <a:gd name="connsiteY53" fmla="*/ 560731 h 772562"/>
              <a:gd name="connsiteX54" fmla="*/ 560731 w 772562"/>
              <a:gd name="connsiteY54" fmla="*/ 598113 h 772562"/>
              <a:gd name="connsiteX55" fmla="*/ 523348 w 772562"/>
              <a:gd name="connsiteY55" fmla="*/ 560731 h 772562"/>
              <a:gd name="connsiteX56" fmla="*/ 560731 w 772562"/>
              <a:gd name="connsiteY56" fmla="*/ 523348 h 772562"/>
              <a:gd name="connsiteX57" fmla="*/ 386281 w 772562"/>
              <a:gd name="connsiteY57" fmla="*/ 573191 h 772562"/>
              <a:gd name="connsiteX58" fmla="*/ 373820 w 772562"/>
              <a:gd name="connsiteY58" fmla="*/ 560731 h 772562"/>
              <a:gd name="connsiteX59" fmla="*/ 386281 w 772562"/>
              <a:gd name="connsiteY59" fmla="*/ 548270 h 772562"/>
              <a:gd name="connsiteX60" fmla="*/ 498443 w 772562"/>
              <a:gd name="connsiteY60" fmla="*/ 548270 h 772562"/>
              <a:gd name="connsiteX61" fmla="*/ 479752 w 772562"/>
              <a:gd name="connsiteY61" fmla="*/ 573191 h 772562"/>
              <a:gd name="connsiteX62" fmla="*/ 386281 w 772562"/>
              <a:gd name="connsiteY62" fmla="*/ 573191 h 772562"/>
              <a:gd name="connsiteX63" fmla="*/ 502960 w 772562"/>
              <a:gd name="connsiteY63" fmla="*/ 583752 h 772562"/>
              <a:gd name="connsiteX64" fmla="*/ 517710 w 772562"/>
              <a:gd name="connsiteY64" fmla="*/ 605589 h 772562"/>
              <a:gd name="connsiteX65" fmla="*/ 471014 w 772562"/>
              <a:gd name="connsiteY65" fmla="*/ 667892 h 772562"/>
              <a:gd name="connsiteX66" fmla="*/ 453584 w 772562"/>
              <a:gd name="connsiteY66" fmla="*/ 670400 h 772562"/>
              <a:gd name="connsiteX67" fmla="*/ 448709 w 772562"/>
              <a:gd name="connsiteY67" fmla="*/ 662192 h 772562"/>
              <a:gd name="connsiteX68" fmla="*/ 451077 w 772562"/>
              <a:gd name="connsiteY68" fmla="*/ 652955 h 772562"/>
              <a:gd name="connsiteX69" fmla="*/ 502960 w 772562"/>
              <a:gd name="connsiteY69" fmla="*/ 583752 h 772562"/>
              <a:gd name="connsiteX70" fmla="*/ 403944 w 772562"/>
              <a:gd name="connsiteY70" fmla="*/ 523348 h 772562"/>
              <a:gd name="connsiteX71" fmla="*/ 386281 w 772562"/>
              <a:gd name="connsiteY71" fmla="*/ 523348 h 772562"/>
              <a:gd name="connsiteX72" fmla="*/ 348899 w 772562"/>
              <a:gd name="connsiteY72" fmla="*/ 560731 h 772562"/>
              <a:gd name="connsiteX73" fmla="*/ 375222 w 772562"/>
              <a:gd name="connsiteY73" fmla="*/ 596243 h 772562"/>
              <a:gd name="connsiteX74" fmla="*/ 392761 w 772562"/>
              <a:gd name="connsiteY74" fmla="*/ 719075 h 772562"/>
              <a:gd name="connsiteX75" fmla="*/ 404879 w 772562"/>
              <a:gd name="connsiteY75" fmla="*/ 747641 h 772562"/>
              <a:gd name="connsiteX76" fmla="*/ 236753 w 772562"/>
              <a:gd name="connsiteY76" fmla="*/ 747641 h 772562"/>
              <a:gd name="connsiteX77" fmla="*/ 236753 w 772562"/>
              <a:gd name="connsiteY77" fmla="*/ 651709 h 772562"/>
              <a:gd name="connsiteX78" fmla="*/ 308511 w 772562"/>
              <a:gd name="connsiteY78" fmla="*/ 456699 h 772562"/>
              <a:gd name="connsiteX79" fmla="*/ 403944 w 772562"/>
              <a:gd name="connsiteY79" fmla="*/ 523348 h 772562"/>
              <a:gd name="connsiteX80" fmla="*/ 87225 w 772562"/>
              <a:gd name="connsiteY80" fmla="*/ 560731 h 772562"/>
              <a:gd name="connsiteX81" fmla="*/ 87225 w 772562"/>
              <a:gd name="connsiteY81" fmla="*/ 647955 h 772562"/>
              <a:gd name="connsiteX82" fmla="*/ 37382 w 772562"/>
              <a:gd name="connsiteY82" fmla="*/ 647955 h 772562"/>
              <a:gd name="connsiteX83" fmla="*/ 37382 w 772562"/>
              <a:gd name="connsiteY83" fmla="*/ 639762 h 772562"/>
              <a:gd name="connsiteX84" fmla="*/ 141273 w 772562"/>
              <a:gd name="connsiteY84" fmla="*/ 466356 h 772562"/>
              <a:gd name="connsiteX85" fmla="*/ 211832 w 772562"/>
              <a:gd name="connsiteY85" fmla="*/ 651912 h 772562"/>
              <a:gd name="connsiteX86" fmla="*/ 211832 w 772562"/>
              <a:gd name="connsiteY86" fmla="*/ 747641 h 772562"/>
              <a:gd name="connsiteX87" fmla="*/ 112146 w 772562"/>
              <a:gd name="connsiteY87" fmla="*/ 747641 h 772562"/>
              <a:gd name="connsiteX88" fmla="*/ 112146 w 772562"/>
              <a:gd name="connsiteY88" fmla="*/ 560731 h 772562"/>
              <a:gd name="connsiteX89" fmla="*/ 87225 w 772562"/>
              <a:gd name="connsiteY89" fmla="*/ 560731 h 772562"/>
              <a:gd name="connsiteX90" fmla="*/ 224292 w 772562"/>
              <a:gd name="connsiteY90" fmla="*/ 625464 h 772562"/>
              <a:gd name="connsiteX91" fmla="*/ 177970 w 772562"/>
              <a:gd name="connsiteY91" fmla="*/ 523348 h 772562"/>
              <a:gd name="connsiteX92" fmla="*/ 270599 w 772562"/>
              <a:gd name="connsiteY92" fmla="*/ 523348 h 772562"/>
              <a:gd name="connsiteX93" fmla="*/ 224292 w 772562"/>
              <a:gd name="connsiteY93" fmla="*/ 625464 h 772562"/>
              <a:gd name="connsiteX94" fmla="*/ 373820 w 772562"/>
              <a:gd name="connsiteY94" fmla="*/ 269431 h 772562"/>
              <a:gd name="connsiteX95" fmla="*/ 365363 w 772562"/>
              <a:gd name="connsiteY95" fmla="*/ 283122 h 772562"/>
              <a:gd name="connsiteX96" fmla="*/ 348899 w 772562"/>
              <a:gd name="connsiteY96" fmla="*/ 291362 h 772562"/>
              <a:gd name="connsiteX97" fmla="*/ 348899 w 772562"/>
              <a:gd name="connsiteY97" fmla="*/ 336438 h 772562"/>
              <a:gd name="connsiteX98" fmla="*/ 311517 w 772562"/>
              <a:gd name="connsiteY98" fmla="*/ 373820 h 772562"/>
              <a:gd name="connsiteX99" fmla="*/ 249214 w 772562"/>
              <a:gd name="connsiteY99" fmla="*/ 373820 h 772562"/>
              <a:gd name="connsiteX100" fmla="*/ 249214 w 772562"/>
              <a:gd name="connsiteY100" fmla="*/ 447042 h 772562"/>
              <a:gd name="connsiteX101" fmla="*/ 283994 w 772562"/>
              <a:gd name="connsiteY101" fmla="*/ 451668 h 772562"/>
              <a:gd name="connsiteX102" fmla="*/ 283885 w 772562"/>
              <a:gd name="connsiteY102" fmla="*/ 452837 h 772562"/>
              <a:gd name="connsiteX103" fmla="*/ 276814 w 772562"/>
              <a:gd name="connsiteY103" fmla="*/ 498412 h 772562"/>
              <a:gd name="connsiteX104" fmla="*/ 171739 w 772562"/>
              <a:gd name="connsiteY104" fmla="*/ 498412 h 772562"/>
              <a:gd name="connsiteX105" fmla="*/ 165042 w 772562"/>
              <a:gd name="connsiteY105" fmla="*/ 455812 h 772562"/>
              <a:gd name="connsiteX106" fmla="*/ 189683 w 772562"/>
              <a:gd name="connsiteY106" fmla="*/ 448242 h 772562"/>
              <a:gd name="connsiteX107" fmla="*/ 199355 w 772562"/>
              <a:gd name="connsiteY107" fmla="*/ 446030 h 772562"/>
              <a:gd name="connsiteX108" fmla="*/ 199355 w 772562"/>
              <a:gd name="connsiteY108" fmla="*/ 330208 h 772562"/>
              <a:gd name="connsiteX109" fmla="*/ 161148 w 772562"/>
              <a:gd name="connsiteY109" fmla="*/ 301548 h 772562"/>
              <a:gd name="connsiteX110" fmla="*/ 149513 w 772562"/>
              <a:gd name="connsiteY110" fmla="*/ 278278 h 772562"/>
              <a:gd name="connsiteX111" fmla="*/ 178577 w 772562"/>
              <a:gd name="connsiteY111" fmla="*/ 249214 h 772562"/>
              <a:gd name="connsiteX112" fmla="*/ 199371 w 772562"/>
              <a:gd name="connsiteY112" fmla="*/ 249214 h 772562"/>
              <a:gd name="connsiteX113" fmla="*/ 199371 w 772562"/>
              <a:gd name="connsiteY113" fmla="*/ 199371 h 772562"/>
              <a:gd name="connsiteX114" fmla="*/ 224292 w 772562"/>
              <a:gd name="connsiteY114" fmla="*/ 174449 h 772562"/>
              <a:gd name="connsiteX115" fmla="*/ 231270 w 772562"/>
              <a:gd name="connsiteY115" fmla="*/ 174449 h 772562"/>
              <a:gd name="connsiteX116" fmla="*/ 274104 w 772562"/>
              <a:gd name="connsiteY116" fmla="*/ 199371 h 772562"/>
              <a:gd name="connsiteX117" fmla="*/ 311517 w 772562"/>
              <a:gd name="connsiteY117" fmla="*/ 199371 h 772562"/>
              <a:gd name="connsiteX118" fmla="*/ 347154 w 772562"/>
              <a:gd name="connsiteY118" fmla="*/ 190306 h 772562"/>
              <a:gd name="connsiteX119" fmla="*/ 348899 w 772562"/>
              <a:gd name="connsiteY119" fmla="*/ 199371 h 772562"/>
              <a:gd name="connsiteX120" fmla="*/ 348899 w 772562"/>
              <a:gd name="connsiteY120" fmla="*/ 228062 h 772562"/>
              <a:gd name="connsiteX121" fmla="*/ 371609 w 772562"/>
              <a:gd name="connsiteY121" fmla="*/ 262110 h 772562"/>
              <a:gd name="connsiteX122" fmla="*/ 373820 w 772562"/>
              <a:gd name="connsiteY122" fmla="*/ 269431 h 772562"/>
              <a:gd name="connsiteX123" fmla="*/ 373820 w 772562"/>
              <a:gd name="connsiteY123" fmla="*/ 269431 h 772562"/>
              <a:gd name="connsiteX124" fmla="*/ 311517 w 772562"/>
              <a:gd name="connsiteY124" fmla="*/ 74764 h 772562"/>
              <a:gd name="connsiteX125" fmla="*/ 361360 w 772562"/>
              <a:gd name="connsiteY125" fmla="*/ 124607 h 772562"/>
              <a:gd name="connsiteX126" fmla="*/ 311517 w 772562"/>
              <a:gd name="connsiteY126" fmla="*/ 174449 h 772562"/>
              <a:gd name="connsiteX127" fmla="*/ 274104 w 772562"/>
              <a:gd name="connsiteY127" fmla="*/ 174449 h 772562"/>
              <a:gd name="connsiteX128" fmla="*/ 249214 w 772562"/>
              <a:gd name="connsiteY128" fmla="*/ 148407 h 772562"/>
              <a:gd name="connsiteX129" fmla="*/ 273029 w 772562"/>
              <a:gd name="connsiteY129" fmla="*/ 124607 h 772562"/>
              <a:gd name="connsiteX130" fmla="*/ 274135 w 772562"/>
              <a:gd name="connsiteY130" fmla="*/ 124607 h 772562"/>
              <a:gd name="connsiteX131" fmla="*/ 273029 w 772562"/>
              <a:gd name="connsiteY131" fmla="*/ 99685 h 772562"/>
              <a:gd name="connsiteX132" fmla="*/ 224292 w 772562"/>
              <a:gd name="connsiteY132" fmla="*/ 149341 h 772562"/>
              <a:gd name="connsiteX133" fmla="*/ 224308 w 772562"/>
              <a:gd name="connsiteY133" fmla="*/ 149528 h 772562"/>
              <a:gd name="connsiteX134" fmla="*/ 224292 w 772562"/>
              <a:gd name="connsiteY134" fmla="*/ 149528 h 772562"/>
              <a:gd name="connsiteX135" fmla="*/ 174449 w 772562"/>
              <a:gd name="connsiteY135" fmla="*/ 199371 h 772562"/>
              <a:gd name="connsiteX136" fmla="*/ 174449 w 772562"/>
              <a:gd name="connsiteY136" fmla="*/ 224448 h 772562"/>
              <a:gd name="connsiteX137" fmla="*/ 124607 w 772562"/>
              <a:gd name="connsiteY137" fmla="*/ 278278 h 772562"/>
              <a:gd name="connsiteX138" fmla="*/ 146195 w 772562"/>
              <a:gd name="connsiteY138" fmla="*/ 321485 h 772562"/>
              <a:gd name="connsiteX139" fmla="*/ 174449 w 772562"/>
              <a:gd name="connsiteY139" fmla="*/ 342669 h 772562"/>
              <a:gd name="connsiteX140" fmla="*/ 174449 w 772562"/>
              <a:gd name="connsiteY140" fmla="*/ 386281 h 772562"/>
              <a:gd name="connsiteX141" fmla="*/ 167814 w 772562"/>
              <a:gd name="connsiteY141" fmla="*/ 381297 h 772562"/>
              <a:gd name="connsiteX142" fmla="*/ 99685 w 772562"/>
              <a:gd name="connsiteY142" fmla="*/ 245070 h 772562"/>
              <a:gd name="connsiteX143" fmla="*/ 269992 w 772562"/>
              <a:gd name="connsiteY143" fmla="*/ 74764 h 772562"/>
              <a:gd name="connsiteX144" fmla="*/ 311517 w 772562"/>
              <a:gd name="connsiteY144" fmla="*/ 74764 h 772562"/>
              <a:gd name="connsiteX145" fmla="*/ 24921 w 772562"/>
              <a:gd name="connsiteY145" fmla="*/ 521978 h 772562"/>
              <a:gd name="connsiteX146" fmla="*/ 39251 w 772562"/>
              <a:gd name="connsiteY146" fmla="*/ 493287 h 772562"/>
              <a:gd name="connsiteX147" fmla="*/ 54843 w 772562"/>
              <a:gd name="connsiteY147" fmla="*/ 481605 h 772562"/>
              <a:gd name="connsiteX148" fmla="*/ 74764 w 772562"/>
              <a:gd name="connsiteY148" fmla="*/ 441731 h 772562"/>
              <a:gd name="connsiteX149" fmla="*/ 54827 w 772562"/>
              <a:gd name="connsiteY149" fmla="*/ 401857 h 772562"/>
              <a:gd name="connsiteX150" fmla="*/ 44765 w 772562"/>
              <a:gd name="connsiteY150" fmla="*/ 394318 h 772562"/>
              <a:gd name="connsiteX151" fmla="*/ 24921 w 772562"/>
              <a:gd name="connsiteY151" fmla="*/ 354615 h 772562"/>
              <a:gd name="connsiteX152" fmla="*/ 33254 w 772562"/>
              <a:gd name="connsiteY152" fmla="*/ 327077 h 772562"/>
              <a:gd name="connsiteX153" fmla="*/ 37273 w 772562"/>
              <a:gd name="connsiteY153" fmla="*/ 321049 h 772562"/>
              <a:gd name="connsiteX154" fmla="*/ 49827 w 772562"/>
              <a:gd name="connsiteY154" fmla="*/ 279571 h 772562"/>
              <a:gd name="connsiteX155" fmla="*/ 49827 w 772562"/>
              <a:gd name="connsiteY155" fmla="*/ 177347 h 772562"/>
              <a:gd name="connsiteX156" fmla="*/ 128096 w 772562"/>
              <a:gd name="connsiteY156" fmla="*/ 99078 h 772562"/>
              <a:gd name="connsiteX157" fmla="*/ 139747 w 772562"/>
              <a:gd name="connsiteY157" fmla="*/ 100044 h 772562"/>
              <a:gd name="connsiteX158" fmla="*/ 74764 w 772562"/>
              <a:gd name="connsiteY158" fmla="*/ 245070 h 772562"/>
              <a:gd name="connsiteX159" fmla="*/ 152861 w 772562"/>
              <a:gd name="connsiteY159" fmla="*/ 401234 h 772562"/>
              <a:gd name="connsiteX160" fmla="*/ 174449 w 772562"/>
              <a:gd name="connsiteY160" fmla="*/ 417433 h 772562"/>
              <a:gd name="connsiteX161" fmla="*/ 174449 w 772562"/>
              <a:gd name="connsiteY161" fmla="*/ 426436 h 772562"/>
              <a:gd name="connsiteX162" fmla="*/ 33192 w 772562"/>
              <a:gd name="connsiteY162" fmla="*/ 546027 h 772562"/>
              <a:gd name="connsiteX163" fmla="*/ 24921 w 772562"/>
              <a:gd name="connsiteY163" fmla="*/ 521978 h 772562"/>
              <a:gd name="connsiteX164" fmla="*/ 24921 w 772562"/>
              <a:gd name="connsiteY164" fmla="*/ 521978 h 772562"/>
              <a:gd name="connsiteX165" fmla="*/ 37382 w 772562"/>
              <a:gd name="connsiteY165" fmla="*/ 672877 h 772562"/>
              <a:gd name="connsiteX166" fmla="*/ 87225 w 772562"/>
              <a:gd name="connsiteY166" fmla="*/ 672877 h 772562"/>
              <a:gd name="connsiteX167" fmla="*/ 87225 w 772562"/>
              <a:gd name="connsiteY167" fmla="*/ 747641 h 772562"/>
              <a:gd name="connsiteX168" fmla="*/ 37382 w 772562"/>
              <a:gd name="connsiteY168" fmla="*/ 747641 h 772562"/>
              <a:gd name="connsiteX169" fmla="*/ 37382 w 772562"/>
              <a:gd name="connsiteY169" fmla="*/ 672877 h 772562"/>
              <a:gd name="connsiteX170" fmla="*/ 704044 w 772562"/>
              <a:gd name="connsiteY170" fmla="*/ 715539 h 772562"/>
              <a:gd name="connsiteX171" fmla="*/ 672877 w 772562"/>
              <a:gd name="connsiteY171" fmla="*/ 747096 h 772562"/>
              <a:gd name="connsiteX172" fmla="*/ 672877 w 772562"/>
              <a:gd name="connsiteY172" fmla="*/ 722719 h 772562"/>
              <a:gd name="connsiteX173" fmla="*/ 647955 w 772562"/>
              <a:gd name="connsiteY173" fmla="*/ 722719 h 772562"/>
              <a:gd name="connsiteX174" fmla="*/ 647955 w 772562"/>
              <a:gd name="connsiteY174" fmla="*/ 747641 h 772562"/>
              <a:gd name="connsiteX175" fmla="*/ 623034 w 772562"/>
              <a:gd name="connsiteY175" fmla="*/ 747641 h 772562"/>
              <a:gd name="connsiteX176" fmla="*/ 623034 w 772562"/>
              <a:gd name="connsiteY176" fmla="*/ 697798 h 772562"/>
              <a:gd name="connsiteX177" fmla="*/ 598113 w 772562"/>
              <a:gd name="connsiteY177" fmla="*/ 697798 h 772562"/>
              <a:gd name="connsiteX178" fmla="*/ 598113 w 772562"/>
              <a:gd name="connsiteY178" fmla="*/ 747641 h 772562"/>
              <a:gd name="connsiteX179" fmla="*/ 573191 w 772562"/>
              <a:gd name="connsiteY179" fmla="*/ 747641 h 772562"/>
              <a:gd name="connsiteX180" fmla="*/ 573191 w 772562"/>
              <a:gd name="connsiteY180" fmla="*/ 647955 h 772562"/>
              <a:gd name="connsiteX181" fmla="*/ 548270 w 772562"/>
              <a:gd name="connsiteY181" fmla="*/ 647955 h 772562"/>
              <a:gd name="connsiteX182" fmla="*/ 548270 w 772562"/>
              <a:gd name="connsiteY182" fmla="*/ 747641 h 772562"/>
              <a:gd name="connsiteX183" fmla="*/ 523348 w 772562"/>
              <a:gd name="connsiteY183" fmla="*/ 747641 h 772562"/>
              <a:gd name="connsiteX184" fmla="*/ 523348 w 772562"/>
              <a:gd name="connsiteY184" fmla="*/ 697798 h 772562"/>
              <a:gd name="connsiteX185" fmla="*/ 498427 w 772562"/>
              <a:gd name="connsiteY185" fmla="*/ 697798 h 772562"/>
              <a:gd name="connsiteX186" fmla="*/ 498427 w 772562"/>
              <a:gd name="connsiteY186" fmla="*/ 747641 h 772562"/>
              <a:gd name="connsiteX187" fmla="*/ 473506 w 772562"/>
              <a:gd name="connsiteY187" fmla="*/ 747641 h 772562"/>
              <a:gd name="connsiteX188" fmla="*/ 473506 w 772562"/>
              <a:gd name="connsiteY188" fmla="*/ 722719 h 772562"/>
              <a:gd name="connsiteX189" fmla="*/ 448584 w 772562"/>
              <a:gd name="connsiteY189" fmla="*/ 722719 h 772562"/>
              <a:gd name="connsiteX190" fmla="*/ 448584 w 772562"/>
              <a:gd name="connsiteY190" fmla="*/ 747111 h 772562"/>
              <a:gd name="connsiteX191" fmla="*/ 417417 w 772562"/>
              <a:gd name="connsiteY191" fmla="*/ 715554 h 772562"/>
              <a:gd name="connsiteX192" fmla="*/ 400642 w 772562"/>
              <a:gd name="connsiteY192" fmla="*/ 598113 h 772562"/>
              <a:gd name="connsiteX193" fmla="*/ 461045 w 772562"/>
              <a:gd name="connsiteY193" fmla="*/ 598113 h 772562"/>
              <a:gd name="connsiteX194" fmla="*/ 431139 w 772562"/>
              <a:gd name="connsiteY194" fmla="*/ 637987 h 772562"/>
              <a:gd name="connsiteX195" fmla="*/ 424021 w 772562"/>
              <a:gd name="connsiteY195" fmla="*/ 665712 h 772562"/>
              <a:gd name="connsiteX196" fmla="*/ 438616 w 772562"/>
              <a:gd name="connsiteY196" fmla="*/ 690353 h 772562"/>
              <a:gd name="connsiteX197" fmla="*/ 461014 w 772562"/>
              <a:gd name="connsiteY197" fmla="*/ 697798 h 772562"/>
              <a:gd name="connsiteX198" fmla="*/ 490951 w 772562"/>
              <a:gd name="connsiteY198" fmla="*/ 682814 h 772562"/>
              <a:gd name="connsiteX199" fmla="*/ 538893 w 772562"/>
              <a:gd name="connsiteY199" fmla="*/ 618875 h 772562"/>
              <a:gd name="connsiteX200" fmla="*/ 560715 w 772562"/>
              <a:gd name="connsiteY200" fmla="*/ 623018 h 772562"/>
              <a:gd name="connsiteX201" fmla="*/ 582537 w 772562"/>
              <a:gd name="connsiteY201" fmla="*/ 618875 h 772562"/>
              <a:gd name="connsiteX202" fmla="*/ 630479 w 772562"/>
              <a:gd name="connsiteY202" fmla="*/ 682798 h 772562"/>
              <a:gd name="connsiteX203" fmla="*/ 660416 w 772562"/>
              <a:gd name="connsiteY203" fmla="*/ 697782 h 772562"/>
              <a:gd name="connsiteX204" fmla="*/ 682830 w 772562"/>
              <a:gd name="connsiteY204" fmla="*/ 690306 h 772562"/>
              <a:gd name="connsiteX205" fmla="*/ 697393 w 772562"/>
              <a:gd name="connsiteY205" fmla="*/ 665681 h 772562"/>
              <a:gd name="connsiteX206" fmla="*/ 690290 w 772562"/>
              <a:gd name="connsiteY206" fmla="*/ 637971 h 772562"/>
              <a:gd name="connsiteX207" fmla="*/ 660385 w 772562"/>
              <a:gd name="connsiteY207" fmla="*/ 598113 h 772562"/>
              <a:gd name="connsiteX208" fmla="*/ 720803 w 772562"/>
              <a:gd name="connsiteY208" fmla="*/ 598113 h 772562"/>
              <a:gd name="connsiteX209" fmla="*/ 704044 w 772562"/>
              <a:gd name="connsiteY209" fmla="*/ 715539 h 772562"/>
              <a:gd name="connsiteX210" fmla="*/ 735180 w 772562"/>
              <a:gd name="connsiteY210" fmla="*/ 573191 h 772562"/>
              <a:gd name="connsiteX211" fmla="*/ 641694 w 772562"/>
              <a:gd name="connsiteY211" fmla="*/ 573191 h 772562"/>
              <a:gd name="connsiteX212" fmla="*/ 623003 w 772562"/>
              <a:gd name="connsiteY212" fmla="*/ 548270 h 772562"/>
              <a:gd name="connsiteX213" fmla="*/ 735180 w 772562"/>
              <a:gd name="connsiteY213" fmla="*/ 548270 h 772562"/>
              <a:gd name="connsiteX214" fmla="*/ 747641 w 772562"/>
              <a:gd name="connsiteY214" fmla="*/ 560731 h 772562"/>
              <a:gd name="connsiteX215" fmla="*/ 735180 w 772562"/>
              <a:gd name="connsiteY215" fmla="*/ 573191 h 772562"/>
              <a:gd name="connsiteX216" fmla="*/ 635495 w 772562"/>
              <a:gd name="connsiteY216" fmla="*/ 135245 h 772562"/>
              <a:gd name="connsiteX217" fmla="*/ 635495 w 772562"/>
              <a:gd name="connsiteY217" fmla="*/ 149528 h 772562"/>
              <a:gd name="connsiteX218" fmla="*/ 610573 w 772562"/>
              <a:gd name="connsiteY218" fmla="*/ 149528 h 772562"/>
              <a:gd name="connsiteX219" fmla="*/ 610573 w 772562"/>
              <a:gd name="connsiteY219" fmla="*/ 135245 h 772562"/>
              <a:gd name="connsiteX220" fmla="*/ 599935 w 772562"/>
              <a:gd name="connsiteY220" fmla="*/ 124607 h 772562"/>
              <a:gd name="connsiteX221" fmla="*/ 596290 w 772562"/>
              <a:gd name="connsiteY221" fmla="*/ 124607 h 772562"/>
              <a:gd name="connsiteX222" fmla="*/ 585652 w 772562"/>
              <a:gd name="connsiteY222" fmla="*/ 135245 h 772562"/>
              <a:gd name="connsiteX223" fmla="*/ 591540 w 772562"/>
              <a:gd name="connsiteY223" fmla="*/ 144762 h 772562"/>
              <a:gd name="connsiteX224" fmla="*/ 615838 w 772562"/>
              <a:gd name="connsiteY224" fmla="*/ 156911 h 772562"/>
              <a:gd name="connsiteX225" fmla="*/ 635495 w 772562"/>
              <a:gd name="connsiteY225" fmla="*/ 188717 h 772562"/>
              <a:gd name="connsiteX226" fmla="*/ 610573 w 772562"/>
              <a:gd name="connsiteY226" fmla="*/ 222470 h 772562"/>
              <a:gd name="connsiteX227" fmla="*/ 610573 w 772562"/>
              <a:gd name="connsiteY227" fmla="*/ 249214 h 772562"/>
              <a:gd name="connsiteX228" fmla="*/ 585652 w 772562"/>
              <a:gd name="connsiteY228" fmla="*/ 249214 h 772562"/>
              <a:gd name="connsiteX229" fmla="*/ 585652 w 772562"/>
              <a:gd name="connsiteY229" fmla="*/ 222485 h 772562"/>
              <a:gd name="connsiteX230" fmla="*/ 560731 w 772562"/>
              <a:gd name="connsiteY230" fmla="*/ 188733 h 772562"/>
              <a:gd name="connsiteX231" fmla="*/ 560731 w 772562"/>
              <a:gd name="connsiteY231" fmla="*/ 174449 h 772562"/>
              <a:gd name="connsiteX232" fmla="*/ 585652 w 772562"/>
              <a:gd name="connsiteY232" fmla="*/ 174449 h 772562"/>
              <a:gd name="connsiteX233" fmla="*/ 585652 w 772562"/>
              <a:gd name="connsiteY233" fmla="*/ 188733 h 772562"/>
              <a:gd name="connsiteX234" fmla="*/ 596290 w 772562"/>
              <a:gd name="connsiteY234" fmla="*/ 199371 h 772562"/>
              <a:gd name="connsiteX235" fmla="*/ 599935 w 772562"/>
              <a:gd name="connsiteY235" fmla="*/ 199371 h 772562"/>
              <a:gd name="connsiteX236" fmla="*/ 610573 w 772562"/>
              <a:gd name="connsiteY236" fmla="*/ 188733 h 772562"/>
              <a:gd name="connsiteX237" fmla="*/ 604686 w 772562"/>
              <a:gd name="connsiteY237" fmla="*/ 179216 h 772562"/>
              <a:gd name="connsiteX238" fmla="*/ 580387 w 772562"/>
              <a:gd name="connsiteY238" fmla="*/ 167067 h 772562"/>
              <a:gd name="connsiteX239" fmla="*/ 560731 w 772562"/>
              <a:gd name="connsiteY239" fmla="*/ 135261 h 772562"/>
              <a:gd name="connsiteX240" fmla="*/ 585652 w 772562"/>
              <a:gd name="connsiteY240" fmla="*/ 101508 h 772562"/>
              <a:gd name="connsiteX241" fmla="*/ 585652 w 772562"/>
              <a:gd name="connsiteY241" fmla="*/ 74764 h 772562"/>
              <a:gd name="connsiteX242" fmla="*/ 610573 w 772562"/>
              <a:gd name="connsiteY242" fmla="*/ 74764 h 772562"/>
              <a:gd name="connsiteX243" fmla="*/ 610573 w 772562"/>
              <a:gd name="connsiteY243" fmla="*/ 101492 h 772562"/>
              <a:gd name="connsiteX244" fmla="*/ 635495 w 772562"/>
              <a:gd name="connsiteY244" fmla="*/ 135245 h 772562"/>
              <a:gd name="connsiteX245" fmla="*/ 689262 w 772562"/>
              <a:gd name="connsiteY245" fmla="*/ 0 h 772562"/>
              <a:gd name="connsiteX246" fmla="*/ 506963 w 772562"/>
              <a:gd name="connsiteY246" fmla="*/ 0 h 772562"/>
              <a:gd name="connsiteX247" fmla="*/ 423663 w 772562"/>
              <a:gd name="connsiteY247" fmla="*/ 83315 h 772562"/>
              <a:gd name="connsiteX248" fmla="*/ 424177 w 772562"/>
              <a:gd name="connsiteY248" fmla="*/ 92505 h 772562"/>
              <a:gd name="connsiteX249" fmla="*/ 441653 w 772562"/>
              <a:gd name="connsiteY249" fmla="*/ 249883 h 772562"/>
              <a:gd name="connsiteX250" fmla="*/ 524439 w 772562"/>
              <a:gd name="connsiteY250" fmla="*/ 323993 h 772562"/>
              <a:gd name="connsiteX251" fmla="*/ 548270 w 772562"/>
              <a:gd name="connsiteY251" fmla="*/ 323993 h 772562"/>
              <a:gd name="connsiteX252" fmla="*/ 548270 w 772562"/>
              <a:gd name="connsiteY252" fmla="*/ 343759 h 772562"/>
              <a:gd name="connsiteX253" fmla="*/ 578347 w 772562"/>
              <a:gd name="connsiteY253" fmla="*/ 373836 h 772562"/>
              <a:gd name="connsiteX254" fmla="*/ 599623 w 772562"/>
              <a:gd name="connsiteY254" fmla="*/ 365020 h 772562"/>
              <a:gd name="connsiteX255" fmla="*/ 640650 w 772562"/>
              <a:gd name="connsiteY255" fmla="*/ 323978 h 772562"/>
              <a:gd name="connsiteX256" fmla="*/ 671771 w 772562"/>
              <a:gd name="connsiteY256" fmla="*/ 323978 h 772562"/>
              <a:gd name="connsiteX257" fmla="*/ 754556 w 772562"/>
              <a:gd name="connsiteY257" fmla="*/ 249868 h 772562"/>
              <a:gd name="connsiteX258" fmla="*/ 772048 w 772562"/>
              <a:gd name="connsiteY258" fmla="*/ 92474 h 772562"/>
              <a:gd name="connsiteX259" fmla="*/ 772546 w 772562"/>
              <a:gd name="connsiteY259" fmla="*/ 83300 h 772562"/>
              <a:gd name="connsiteX260" fmla="*/ 689262 w 772562"/>
              <a:gd name="connsiteY260" fmla="*/ 0 h 772562"/>
              <a:gd name="connsiteX261" fmla="*/ 689262 w 772562"/>
              <a:gd name="connsiteY261" fmla="*/ 0 h 772562"/>
              <a:gd name="connsiteX262" fmla="*/ 747298 w 772562"/>
              <a:gd name="connsiteY262" fmla="*/ 89748 h 772562"/>
              <a:gd name="connsiteX263" fmla="*/ 729822 w 772562"/>
              <a:gd name="connsiteY263" fmla="*/ 247126 h 772562"/>
              <a:gd name="connsiteX264" fmla="*/ 671786 w 772562"/>
              <a:gd name="connsiteY264" fmla="*/ 299056 h 772562"/>
              <a:gd name="connsiteX265" fmla="*/ 630339 w 772562"/>
              <a:gd name="connsiteY265" fmla="*/ 299056 h 772562"/>
              <a:gd name="connsiteX266" fmla="*/ 582023 w 772562"/>
              <a:gd name="connsiteY266" fmla="*/ 347373 h 772562"/>
              <a:gd name="connsiteX267" fmla="*/ 573207 w 772562"/>
              <a:gd name="connsiteY267" fmla="*/ 343728 h 772562"/>
              <a:gd name="connsiteX268" fmla="*/ 573207 w 772562"/>
              <a:gd name="connsiteY268" fmla="*/ 299056 h 772562"/>
              <a:gd name="connsiteX269" fmla="*/ 524454 w 772562"/>
              <a:gd name="connsiteY269" fmla="*/ 299056 h 772562"/>
              <a:gd name="connsiteX270" fmla="*/ 466419 w 772562"/>
              <a:gd name="connsiteY270" fmla="*/ 247126 h 772562"/>
              <a:gd name="connsiteX271" fmla="*/ 448943 w 772562"/>
              <a:gd name="connsiteY271" fmla="*/ 89748 h 772562"/>
              <a:gd name="connsiteX272" fmla="*/ 448584 w 772562"/>
              <a:gd name="connsiteY272" fmla="*/ 83300 h 772562"/>
              <a:gd name="connsiteX273" fmla="*/ 506963 w 772562"/>
              <a:gd name="connsiteY273" fmla="*/ 24921 h 772562"/>
              <a:gd name="connsiteX274" fmla="*/ 689262 w 772562"/>
              <a:gd name="connsiteY274" fmla="*/ 24921 h 772562"/>
              <a:gd name="connsiteX275" fmla="*/ 747641 w 772562"/>
              <a:gd name="connsiteY275" fmla="*/ 83315 h 772562"/>
              <a:gd name="connsiteX276" fmla="*/ 747298 w 772562"/>
              <a:gd name="connsiteY276" fmla="*/ 89748 h 772562"/>
              <a:gd name="connsiteX277" fmla="*/ 747298 w 772562"/>
              <a:gd name="connsiteY277" fmla="*/ 89748 h 772562"/>
              <a:gd name="connsiteX278" fmla="*/ 573191 w 772562"/>
              <a:gd name="connsiteY278" fmla="*/ 436124 h 772562"/>
              <a:gd name="connsiteX279" fmla="*/ 535809 w 772562"/>
              <a:gd name="connsiteY279" fmla="*/ 398742 h 772562"/>
              <a:gd name="connsiteX280" fmla="*/ 498427 w 772562"/>
              <a:gd name="connsiteY280" fmla="*/ 436124 h 772562"/>
              <a:gd name="connsiteX281" fmla="*/ 535809 w 772562"/>
              <a:gd name="connsiteY281" fmla="*/ 473506 h 772562"/>
              <a:gd name="connsiteX282" fmla="*/ 573191 w 772562"/>
              <a:gd name="connsiteY282" fmla="*/ 436124 h 772562"/>
              <a:gd name="connsiteX283" fmla="*/ 523348 w 772562"/>
              <a:gd name="connsiteY283" fmla="*/ 436124 h 772562"/>
              <a:gd name="connsiteX284" fmla="*/ 535809 w 772562"/>
              <a:gd name="connsiteY284" fmla="*/ 423663 h 772562"/>
              <a:gd name="connsiteX285" fmla="*/ 548270 w 772562"/>
              <a:gd name="connsiteY285" fmla="*/ 436124 h 772562"/>
              <a:gd name="connsiteX286" fmla="*/ 535809 w 772562"/>
              <a:gd name="connsiteY286" fmla="*/ 448584 h 772562"/>
              <a:gd name="connsiteX287" fmla="*/ 523348 w 772562"/>
              <a:gd name="connsiteY287" fmla="*/ 436124 h 772562"/>
              <a:gd name="connsiteX288" fmla="*/ 635495 w 772562"/>
              <a:gd name="connsiteY288" fmla="*/ 473506 h 772562"/>
              <a:gd name="connsiteX289" fmla="*/ 672877 w 772562"/>
              <a:gd name="connsiteY289" fmla="*/ 436124 h 772562"/>
              <a:gd name="connsiteX290" fmla="*/ 635495 w 772562"/>
              <a:gd name="connsiteY290" fmla="*/ 398742 h 772562"/>
              <a:gd name="connsiteX291" fmla="*/ 598113 w 772562"/>
              <a:gd name="connsiteY291" fmla="*/ 436124 h 772562"/>
              <a:gd name="connsiteX292" fmla="*/ 635495 w 772562"/>
              <a:gd name="connsiteY292" fmla="*/ 473506 h 772562"/>
              <a:gd name="connsiteX293" fmla="*/ 635495 w 772562"/>
              <a:gd name="connsiteY293" fmla="*/ 423663 h 772562"/>
              <a:gd name="connsiteX294" fmla="*/ 647955 w 772562"/>
              <a:gd name="connsiteY294" fmla="*/ 436124 h 772562"/>
              <a:gd name="connsiteX295" fmla="*/ 635495 w 772562"/>
              <a:gd name="connsiteY295" fmla="*/ 448584 h 772562"/>
              <a:gd name="connsiteX296" fmla="*/ 623034 w 772562"/>
              <a:gd name="connsiteY296" fmla="*/ 436124 h 772562"/>
              <a:gd name="connsiteX297" fmla="*/ 635495 w 772562"/>
              <a:gd name="connsiteY297" fmla="*/ 423663 h 772562"/>
              <a:gd name="connsiteX298" fmla="*/ 735180 w 772562"/>
              <a:gd name="connsiteY298" fmla="*/ 398742 h 772562"/>
              <a:gd name="connsiteX299" fmla="*/ 697798 w 772562"/>
              <a:gd name="connsiteY299" fmla="*/ 436124 h 772562"/>
              <a:gd name="connsiteX300" fmla="*/ 735180 w 772562"/>
              <a:gd name="connsiteY300" fmla="*/ 473506 h 772562"/>
              <a:gd name="connsiteX301" fmla="*/ 772562 w 772562"/>
              <a:gd name="connsiteY301" fmla="*/ 436124 h 772562"/>
              <a:gd name="connsiteX302" fmla="*/ 735180 w 772562"/>
              <a:gd name="connsiteY302" fmla="*/ 398742 h 772562"/>
              <a:gd name="connsiteX303" fmla="*/ 735180 w 772562"/>
              <a:gd name="connsiteY303" fmla="*/ 448584 h 772562"/>
              <a:gd name="connsiteX304" fmla="*/ 722719 w 772562"/>
              <a:gd name="connsiteY304" fmla="*/ 436124 h 772562"/>
              <a:gd name="connsiteX305" fmla="*/ 735180 w 772562"/>
              <a:gd name="connsiteY305" fmla="*/ 423663 h 772562"/>
              <a:gd name="connsiteX306" fmla="*/ 747641 w 772562"/>
              <a:gd name="connsiteY306" fmla="*/ 436124 h 772562"/>
              <a:gd name="connsiteX307" fmla="*/ 735180 w 772562"/>
              <a:gd name="connsiteY307" fmla="*/ 448584 h 77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772562" h="772562">
                <a:moveTo>
                  <a:pt x="735180" y="523348"/>
                </a:moveTo>
                <a:lnTo>
                  <a:pt x="610246" y="523348"/>
                </a:lnTo>
                <a:cubicBezTo>
                  <a:pt x="598860" y="508302"/>
                  <a:pt x="580995" y="498427"/>
                  <a:pt x="560731" y="498427"/>
                </a:cubicBezTo>
                <a:cubicBezTo>
                  <a:pt x="540466" y="498427"/>
                  <a:pt x="522585" y="508302"/>
                  <a:pt x="511215" y="523348"/>
                </a:cubicBezTo>
                <a:lnTo>
                  <a:pt x="433336" y="523348"/>
                </a:lnTo>
                <a:cubicBezTo>
                  <a:pt x="402480" y="471060"/>
                  <a:pt x="349164" y="435220"/>
                  <a:pt x="288807" y="427168"/>
                </a:cubicBezTo>
                <a:lnTo>
                  <a:pt x="274135" y="425205"/>
                </a:lnTo>
                <a:lnTo>
                  <a:pt x="274135" y="398742"/>
                </a:lnTo>
                <a:lnTo>
                  <a:pt x="311517" y="398742"/>
                </a:lnTo>
                <a:cubicBezTo>
                  <a:pt x="345877" y="398742"/>
                  <a:pt x="373820" y="370799"/>
                  <a:pt x="373820" y="336438"/>
                </a:cubicBezTo>
                <a:lnTo>
                  <a:pt x="373820" y="306751"/>
                </a:lnTo>
                <a:lnTo>
                  <a:pt x="376515" y="305411"/>
                </a:lnTo>
                <a:cubicBezTo>
                  <a:pt x="390222" y="298527"/>
                  <a:pt x="398742" y="284758"/>
                  <a:pt x="398742" y="269431"/>
                </a:cubicBezTo>
                <a:cubicBezTo>
                  <a:pt x="398742" y="261892"/>
                  <a:pt x="396530" y="254572"/>
                  <a:pt x="392356" y="248295"/>
                </a:cubicBezTo>
                <a:lnTo>
                  <a:pt x="373820" y="220523"/>
                </a:lnTo>
                <a:lnTo>
                  <a:pt x="373820" y="199371"/>
                </a:lnTo>
                <a:cubicBezTo>
                  <a:pt x="373820" y="190493"/>
                  <a:pt x="371328" y="182051"/>
                  <a:pt x="366998" y="174543"/>
                </a:cubicBezTo>
                <a:cubicBezTo>
                  <a:pt x="378945" y="161303"/>
                  <a:pt x="386281" y="143827"/>
                  <a:pt x="386281" y="124607"/>
                </a:cubicBezTo>
                <a:cubicBezTo>
                  <a:pt x="386281" y="83378"/>
                  <a:pt x="352746" y="49843"/>
                  <a:pt x="311517" y="49843"/>
                </a:cubicBezTo>
                <a:lnTo>
                  <a:pt x="269992" y="49843"/>
                </a:lnTo>
                <a:cubicBezTo>
                  <a:pt x="231177" y="49843"/>
                  <a:pt x="195072" y="61353"/>
                  <a:pt x="164652" y="80963"/>
                </a:cubicBezTo>
                <a:cubicBezTo>
                  <a:pt x="152970" y="76524"/>
                  <a:pt x="140743" y="74141"/>
                  <a:pt x="128127" y="74141"/>
                </a:cubicBezTo>
                <a:cubicBezTo>
                  <a:pt x="71213" y="74141"/>
                  <a:pt x="24921" y="120432"/>
                  <a:pt x="24921" y="177331"/>
                </a:cubicBezTo>
                <a:lnTo>
                  <a:pt x="24921" y="279555"/>
                </a:lnTo>
                <a:cubicBezTo>
                  <a:pt x="24921" y="289430"/>
                  <a:pt x="22024" y="299010"/>
                  <a:pt x="16542" y="307218"/>
                </a:cubicBezTo>
                <a:lnTo>
                  <a:pt x="12523" y="313261"/>
                </a:lnTo>
                <a:cubicBezTo>
                  <a:pt x="4330" y="325535"/>
                  <a:pt x="0" y="339834"/>
                  <a:pt x="0" y="354615"/>
                </a:cubicBezTo>
                <a:cubicBezTo>
                  <a:pt x="0" y="377948"/>
                  <a:pt x="11152" y="400253"/>
                  <a:pt x="29812" y="414240"/>
                </a:cubicBezTo>
                <a:lnTo>
                  <a:pt x="39874" y="421794"/>
                </a:lnTo>
                <a:cubicBezTo>
                  <a:pt x="46120" y="426482"/>
                  <a:pt x="49843" y="433928"/>
                  <a:pt x="49843" y="441731"/>
                </a:cubicBezTo>
                <a:cubicBezTo>
                  <a:pt x="49843" y="449535"/>
                  <a:pt x="46120" y="456980"/>
                  <a:pt x="39905" y="461653"/>
                </a:cubicBezTo>
                <a:lnTo>
                  <a:pt x="24314" y="473334"/>
                </a:lnTo>
                <a:cubicBezTo>
                  <a:pt x="9081" y="484752"/>
                  <a:pt x="0" y="502944"/>
                  <a:pt x="0" y="522741"/>
                </a:cubicBezTo>
                <a:cubicBezTo>
                  <a:pt x="0" y="541526"/>
                  <a:pt x="8707" y="559438"/>
                  <a:pt x="23286" y="571182"/>
                </a:cubicBezTo>
                <a:cubicBezTo>
                  <a:pt x="16292" y="592848"/>
                  <a:pt x="12461" y="615885"/>
                  <a:pt x="12461" y="639762"/>
                </a:cubicBezTo>
                <a:lnTo>
                  <a:pt x="12461" y="772562"/>
                </a:lnTo>
                <a:lnTo>
                  <a:pt x="454425" y="772562"/>
                </a:lnTo>
                <a:lnTo>
                  <a:pt x="461045" y="772562"/>
                </a:lnTo>
                <a:lnTo>
                  <a:pt x="667036" y="772562"/>
                </a:lnTo>
                <a:cubicBezTo>
                  <a:pt x="697845" y="772562"/>
                  <a:pt x="724355" y="749557"/>
                  <a:pt x="728716" y="719075"/>
                </a:cubicBezTo>
                <a:lnTo>
                  <a:pt x="746254" y="596243"/>
                </a:lnTo>
                <a:cubicBezTo>
                  <a:pt x="761425" y="591493"/>
                  <a:pt x="772562" y="577459"/>
                  <a:pt x="772562" y="560731"/>
                </a:cubicBezTo>
                <a:cubicBezTo>
                  <a:pt x="772562" y="540124"/>
                  <a:pt x="755787" y="523348"/>
                  <a:pt x="735180" y="523348"/>
                </a:cubicBezTo>
                <a:lnTo>
                  <a:pt x="735180" y="523348"/>
                </a:lnTo>
                <a:close/>
                <a:moveTo>
                  <a:pt x="618501" y="583767"/>
                </a:moveTo>
                <a:lnTo>
                  <a:pt x="670384" y="652955"/>
                </a:lnTo>
                <a:cubicBezTo>
                  <a:pt x="672409" y="655665"/>
                  <a:pt x="673219" y="658843"/>
                  <a:pt x="672752" y="662176"/>
                </a:cubicBezTo>
                <a:cubicBezTo>
                  <a:pt x="672269" y="665525"/>
                  <a:pt x="670587" y="668360"/>
                  <a:pt x="667908" y="670369"/>
                </a:cubicBezTo>
                <a:cubicBezTo>
                  <a:pt x="662519" y="674387"/>
                  <a:pt x="654419" y="673204"/>
                  <a:pt x="650432" y="667861"/>
                </a:cubicBezTo>
                <a:lnTo>
                  <a:pt x="603735" y="605589"/>
                </a:lnTo>
                <a:cubicBezTo>
                  <a:pt x="610106" y="599514"/>
                  <a:pt x="615168" y="592100"/>
                  <a:pt x="618501" y="583767"/>
                </a:cubicBezTo>
                <a:lnTo>
                  <a:pt x="618501" y="583767"/>
                </a:lnTo>
                <a:close/>
                <a:moveTo>
                  <a:pt x="560731" y="523348"/>
                </a:moveTo>
                <a:cubicBezTo>
                  <a:pt x="581337" y="523348"/>
                  <a:pt x="598113" y="540124"/>
                  <a:pt x="598113" y="560731"/>
                </a:cubicBezTo>
                <a:cubicBezTo>
                  <a:pt x="598113" y="581337"/>
                  <a:pt x="581337" y="598113"/>
                  <a:pt x="560731" y="598113"/>
                </a:cubicBezTo>
                <a:cubicBezTo>
                  <a:pt x="540124" y="598113"/>
                  <a:pt x="523348" y="581337"/>
                  <a:pt x="523348" y="560731"/>
                </a:cubicBezTo>
                <a:cubicBezTo>
                  <a:pt x="523348" y="540124"/>
                  <a:pt x="540124" y="523348"/>
                  <a:pt x="560731" y="523348"/>
                </a:cubicBezTo>
                <a:close/>
                <a:moveTo>
                  <a:pt x="386281" y="573191"/>
                </a:moveTo>
                <a:cubicBezTo>
                  <a:pt x="379412" y="573191"/>
                  <a:pt x="373820" y="567615"/>
                  <a:pt x="373820" y="560731"/>
                </a:cubicBezTo>
                <a:cubicBezTo>
                  <a:pt x="373820" y="553846"/>
                  <a:pt x="379412" y="548270"/>
                  <a:pt x="386281" y="548270"/>
                </a:cubicBezTo>
                <a:lnTo>
                  <a:pt x="498443" y="548270"/>
                </a:lnTo>
                <a:lnTo>
                  <a:pt x="479752" y="573191"/>
                </a:lnTo>
                <a:lnTo>
                  <a:pt x="386281" y="573191"/>
                </a:lnTo>
                <a:close/>
                <a:moveTo>
                  <a:pt x="502960" y="583752"/>
                </a:moveTo>
                <a:cubicBezTo>
                  <a:pt x="506293" y="592069"/>
                  <a:pt x="511340" y="599483"/>
                  <a:pt x="517710" y="605589"/>
                </a:cubicBezTo>
                <a:lnTo>
                  <a:pt x="471014" y="667892"/>
                </a:lnTo>
                <a:cubicBezTo>
                  <a:pt x="467042" y="673204"/>
                  <a:pt x="458880" y="674387"/>
                  <a:pt x="453584" y="670400"/>
                </a:cubicBezTo>
                <a:cubicBezTo>
                  <a:pt x="450874" y="668375"/>
                  <a:pt x="449192" y="665525"/>
                  <a:pt x="448709" y="662192"/>
                </a:cubicBezTo>
                <a:cubicBezTo>
                  <a:pt x="448226" y="658858"/>
                  <a:pt x="449052" y="655681"/>
                  <a:pt x="451077" y="652955"/>
                </a:cubicBezTo>
                <a:lnTo>
                  <a:pt x="502960" y="583752"/>
                </a:lnTo>
                <a:close/>
                <a:moveTo>
                  <a:pt x="403944" y="523348"/>
                </a:moveTo>
                <a:lnTo>
                  <a:pt x="386281" y="523348"/>
                </a:lnTo>
                <a:cubicBezTo>
                  <a:pt x="365674" y="523348"/>
                  <a:pt x="348899" y="540124"/>
                  <a:pt x="348899" y="560731"/>
                </a:cubicBezTo>
                <a:cubicBezTo>
                  <a:pt x="348899" y="577459"/>
                  <a:pt x="360020" y="591493"/>
                  <a:pt x="375222" y="596243"/>
                </a:cubicBezTo>
                <a:lnTo>
                  <a:pt x="392761" y="719075"/>
                </a:lnTo>
                <a:cubicBezTo>
                  <a:pt x="394287" y="729775"/>
                  <a:pt x="398664" y="739463"/>
                  <a:pt x="404879" y="747641"/>
                </a:cubicBezTo>
                <a:lnTo>
                  <a:pt x="236753" y="747641"/>
                </a:lnTo>
                <a:lnTo>
                  <a:pt x="236753" y="651709"/>
                </a:lnTo>
                <a:cubicBezTo>
                  <a:pt x="277048" y="594047"/>
                  <a:pt x="301860" y="526760"/>
                  <a:pt x="308511" y="456699"/>
                </a:cubicBezTo>
                <a:cubicBezTo>
                  <a:pt x="346936" y="467307"/>
                  <a:pt x="380767" y="490857"/>
                  <a:pt x="403944" y="523348"/>
                </a:cubicBezTo>
                <a:close/>
                <a:moveTo>
                  <a:pt x="87225" y="560731"/>
                </a:moveTo>
                <a:lnTo>
                  <a:pt x="87225" y="647955"/>
                </a:lnTo>
                <a:lnTo>
                  <a:pt x="37382" y="647955"/>
                </a:lnTo>
                <a:lnTo>
                  <a:pt x="37382" y="639762"/>
                </a:lnTo>
                <a:cubicBezTo>
                  <a:pt x="37382" y="565403"/>
                  <a:pt x="78284" y="499767"/>
                  <a:pt x="141273" y="466356"/>
                </a:cubicBezTo>
                <a:cubicBezTo>
                  <a:pt x="149217" y="532990"/>
                  <a:pt x="173328" y="596866"/>
                  <a:pt x="211832" y="651912"/>
                </a:cubicBezTo>
                <a:lnTo>
                  <a:pt x="211832" y="747641"/>
                </a:lnTo>
                <a:lnTo>
                  <a:pt x="112146" y="747641"/>
                </a:lnTo>
                <a:lnTo>
                  <a:pt x="112146" y="560731"/>
                </a:lnTo>
                <a:lnTo>
                  <a:pt x="87225" y="560731"/>
                </a:lnTo>
                <a:close/>
                <a:moveTo>
                  <a:pt x="224292" y="625464"/>
                </a:moveTo>
                <a:cubicBezTo>
                  <a:pt x="203888" y="593798"/>
                  <a:pt x="188281" y="559391"/>
                  <a:pt x="177970" y="523348"/>
                </a:cubicBezTo>
                <a:lnTo>
                  <a:pt x="270599" y="523348"/>
                </a:lnTo>
                <a:cubicBezTo>
                  <a:pt x="260304" y="559391"/>
                  <a:pt x="244697" y="593814"/>
                  <a:pt x="224292" y="625464"/>
                </a:cubicBezTo>
                <a:close/>
                <a:moveTo>
                  <a:pt x="373820" y="269431"/>
                </a:moveTo>
                <a:cubicBezTo>
                  <a:pt x="373820" y="275256"/>
                  <a:pt x="370581" y="280505"/>
                  <a:pt x="365363" y="283122"/>
                </a:cubicBezTo>
                <a:lnTo>
                  <a:pt x="348899" y="291362"/>
                </a:lnTo>
                <a:lnTo>
                  <a:pt x="348899" y="336438"/>
                </a:lnTo>
                <a:cubicBezTo>
                  <a:pt x="348899" y="357045"/>
                  <a:pt x="332124" y="373820"/>
                  <a:pt x="311517" y="373820"/>
                </a:cubicBezTo>
                <a:lnTo>
                  <a:pt x="249214" y="373820"/>
                </a:lnTo>
                <a:lnTo>
                  <a:pt x="249214" y="447042"/>
                </a:lnTo>
                <a:lnTo>
                  <a:pt x="283994" y="451668"/>
                </a:lnTo>
                <a:lnTo>
                  <a:pt x="283885" y="452837"/>
                </a:lnTo>
                <a:cubicBezTo>
                  <a:pt x="282484" y="468210"/>
                  <a:pt x="280054" y="483412"/>
                  <a:pt x="276814" y="498412"/>
                </a:cubicBezTo>
                <a:lnTo>
                  <a:pt x="171739" y="498412"/>
                </a:lnTo>
                <a:cubicBezTo>
                  <a:pt x="168718" y="484378"/>
                  <a:pt x="166475" y="470157"/>
                  <a:pt x="165042" y="455812"/>
                </a:cubicBezTo>
                <a:cubicBezTo>
                  <a:pt x="173032" y="452852"/>
                  <a:pt x="181194" y="450204"/>
                  <a:pt x="189683" y="448242"/>
                </a:cubicBezTo>
                <a:lnTo>
                  <a:pt x="199355" y="446030"/>
                </a:lnTo>
                <a:lnTo>
                  <a:pt x="199355" y="330208"/>
                </a:lnTo>
                <a:lnTo>
                  <a:pt x="161148" y="301548"/>
                </a:lnTo>
                <a:cubicBezTo>
                  <a:pt x="153858" y="296097"/>
                  <a:pt x="149513" y="287374"/>
                  <a:pt x="149513" y="278278"/>
                </a:cubicBezTo>
                <a:cubicBezTo>
                  <a:pt x="149513" y="262251"/>
                  <a:pt x="162565" y="249214"/>
                  <a:pt x="178577" y="249214"/>
                </a:cubicBezTo>
                <a:lnTo>
                  <a:pt x="199371" y="249214"/>
                </a:lnTo>
                <a:lnTo>
                  <a:pt x="199371" y="199371"/>
                </a:lnTo>
                <a:cubicBezTo>
                  <a:pt x="199371" y="185633"/>
                  <a:pt x="210554" y="174449"/>
                  <a:pt x="224292" y="174449"/>
                </a:cubicBezTo>
                <a:lnTo>
                  <a:pt x="231270" y="174449"/>
                </a:lnTo>
                <a:cubicBezTo>
                  <a:pt x="239915" y="189278"/>
                  <a:pt x="255787" y="199371"/>
                  <a:pt x="274104" y="199371"/>
                </a:cubicBezTo>
                <a:lnTo>
                  <a:pt x="311517" y="199371"/>
                </a:lnTo>
                <a:cubicBezTo>
                  <a:pt x="324414" y="199371"/>
                  <a:pt x="336563" y="196084"/>
                  <a:pt x="347154" y="190306"/>
                </a:cubicBezTo>
                <a:cubicBezTo>
                  <a:pt x="348276" y="193156"/>
                  <a:pt x="348899" y="196209"/>
                  <a:pt x="348899" y="199371"/>
                </a:cubicBezTo>
                <a:lnTo>
                  <a:pt x="348899" y="228062"/>
                </a:lnTo>
                <a:lnTo>
                  <a:pt x="371609" y="262110"/>
                </a:lnTo>
                <a:cubicBezTo>
                  <a:pt x="373042" y="264291"/>
                  <a:pt x="373820" y="266814"/>
                  <a:pt x="373820" y="269431"/>
                </a:cubicBezTo>
                <a:lnTo>
                  <a:pt x="373820" y="269431"/>
                </a:lnTo>
                <a:close/>
                <a:moveTo>
                  <a:pt x="311517" y="74764"/>
                </a:moveTo>
                <a:cubicBezTo>
                  <a:pt x="339008" y="74764"/>
                  <a:pt x="361360" y="97115"/>
                  <a:pt x="361360" y="124607"/>
                </a:cubicBezTo>
                <a:cubicBezTo>
                  <a:pt x="361360" y="152098"/>
                  <a:pt x="339008" y="174449"/>
                  <a:pt x="311517" y="174449"/>
                </a:cubicBezTo>
                <a:lnTo>
                  <a:pt x="274104" y="174449"/>
                </a:lnTo>
                <a:cubicBezTo>
                  <a:pt x="260381" y="174449"/>
                  <a:pt x="249214" y="163204"/>
                  <a:pt x="249214" y="148407"/>
                </a:cubicBezTo>
                <a:cubicBezTo>
                  <a:pt x="249214" y="135276"/>
                  <a:pt x="259899" y="124607"/>
                  <a:pt x="273029" y="124607"/>
                </a:cubicBezTo>
                <a:lnTo>
                  <a:pt x="274135" y="124607"/>
                </a:lnTo>
                <a:lnTo>
                  <a:pt x="273029" y="99685"/>
                </a:lnTo>
                <a:cubicBezTo>
                  <a:pt x="246145" y="99685"/>
                  <a:pt x="224292" y="121538"/>
                  <a:pt x="224292" y="149341"/>
                </a:cubicBezTo>
                <a:cubicBezTo>
                  <a:pt x="224292" y="149404"/>
                  <a:pt x="224308" y="149466"/>
                  <a:pt x="224308" y="149528"/>
                </a:cubicBezTo>
                <a:lnTo>
                  <a:pt x="224292" y="149528"/>
                </a:lnTo>
                <a:cubicBezTo>
                  <a:pt x="196801" y="149528"/>
                  <a:pt x="174449" y="171879"/>
                  <a:pt x="174449" y="199371"/>
                </a:cubicBezTo>
                <a:lnTo>
                  <a:pt x="174449" y="224448"/>
                </a:lnTo>
                <a:cubicBezTo>
                  <a:pt x="146615" y="226582"/>
                  <a:pt x="124607" y="249899"/>
                  <a:pt x="124607" y="278278"/>
                </a:cubicBezTo>
                <a:cubicBezTo>
                  <a:pt x="124607" y="295178"/>
                  <a:pt x="132675" y="311330"/>
                  <a:pt x="146195" y="321485"/>
                </a:cubicBezTo>
                <a:lnTo>
                  <a:pt x="174449" y="342669"/>
                </a:lnTo>
                <a:lnTo>
                  <a:pt x="174449" y="386281"/>
                </a:lnTo>
                <a:lnTo>
                  <a:pt x="167814" y="381297"/>
                </a:lnTo>
                <a:cubicBezTo>
                  <a:pt x="125136" y="349304"/>
                  <a:pt x="99685" y="298371"/>
                  <a:pt x="99685" y="245070"/>
                </a:cubicBezTo>
                <a:cubicBezTo>
                  <a:pt x="99685" y="151164"/>
                  <a:pt x="176085" y="74764"/>
                  <a:pt x="269992" y="74764"/>
                </a:cubicBezTo>
                <a:lnTo>
                  <a:pt x="311517" y="74764"/>
                </a:lnTo>
                <a:close/>
                <a:moveTo>
                  <a:pt x="24921" y="521978"/>
                </a:moveTo>
                <a:cubicBezTo>
                  <a:pt x="24921" y="510748"/>
                  <a:pt x="30295" y="500016"/>
                  <a:pt x="39251" y="493287"/>
                </a:cubicBezTo>
                <a:lnTo>
                  <a:pt x="54843" y="481605"/>
                </a:lnTo>
                <a:cubicBezTo>
                  <a:pt x="67319" y="472229"/>
                  <a:pt x="74764" y="457322"/>
                  <a:pt x="74764" y="441731"/>
                </a:cubicBezTo>
                <a:cubicBezTo>
                  <a:pt x="74764" y="426124"/>
                  <a:pt x="67319" y="411218"/>
                  <a:pt x="54827" y="401857"/>
                </a:cubicBezTo>
                <a:lnTo>
                  <a:pt x="44765" y="394318"/>
                </a:lnTo>
                <a:cubicBezTo>
                  <a:pt x="32351" y="384988"/>
                  <a:pt x="24921" y="370160"/>
                  <a:pt x="24921" y="354615"/>
                </a:cubicBezTo>
                <a:cubicBezTo>
                  <a:pt x="24921" y="344771"/>
                  <a:pt x="27803" y="335255"/>
                  <a:pt x="33254" y="327077"/>
                </a:cubicBezTo>
                <a:lnTo>
                  <a:pt x="37273" y="321049"/>
                </a:lnTo>
                <a:cubicBezTo>
                  <a:pt x="45481" y="308713"/>
                  <a:pt x="49827" y="294368"/>
                  <a:pt x="49827" y="279571"/>
                </a:cubicBezTo>
                <a:lnTo>
                  <a:pt x="49827" y="177347"/>
                </a:lnTo>
                <a:cubicBezTo>
                  <a:pt x="49827" y="134186"/>
                  <a:pt x="84935" y="99078"/>
                  <a:pt x="128096" y="99078"/>
                </a:cubicBezTo>
                <a:cubicBezTo>
                  <a:pt x="132036" y="99078"/>
                  <a:pt x="135915" y="99483"/>
                  <a:pt x="139747" y="100044"/>
                </a:cubicBezTo>
                <a:cubicBezTo>
                  <a:pt x="99966" y="135790"/>
                  <a:pt x="74764" y="187486"/>
                  <a:pt x="74764" y="245070"/>
                </a:cubicBezTo>
                <a:cubicBezTo>
                  <a:pt x="74764" y="306174"/>
                  <a:pt x="103953" y="364568"/>
                  <a:pt x="152861" y="401234"/>
                </a:cubicBezTo>
                <a:lnTo>
                  <a:pt x="174449" y="417433"/>
                </a:lnTo>
                <a:lnTo>
                  <a:pt x="174449" y="426436"/>
                </a:lnTo>
                <a:cubicBezTo>
                  <a:pt x="110448" y="444176"/>
                  <a:pt x="59858" y="488630"/>
                  <a:pt x="33192" y="546027"/>
                </a:cubicBezTo>
                <a:cubicBezTo>
                  <a:pt x="27943" y="539423"/>
                  <a:pt x="24921" y="531059"/>
                  <a:pt x="24921" y="521978"/>
                </a:cubicBezTo>
                <a:lnTo>
                  <a:pt x="24921" y="521978"/>
                </a:lnTo>
                <a:close/>
                <a:moveTo>
                  <a:pt x="37382" y="672877"/>
                </a:moveTo>
                <a:lnTo>
                  <a:pt x="87225" y="672877"/>
                </a:lnTo>
                <a:lnTo>
                  <a:pt x="87225" y="747641"/>
                </a:lnTo>
                <a:lnTo>
                  <a:pt x="37382" y="747641"/>
                </a:lnTo>
                <a:lnTo>
                  <a:pt x="37382" y="672877"/>
                </a:lnTo>
                <a:close/>
                <a:moveTo>
                  <a:pt x="704044" y="715539"/>
                </a:moveTo>
                <a:cubicBezTo>
                  <a:pt x="701708" y="731878"/>
                  <a:pt x="688764" y="744541"/>
                  <a:pt x="672877" y="747096"/>
                </a:cubicBezTo>
                <a:lnTo>
                  <a:pt x="672877" y="722719"/>
                </a:lnTo>
                <a:lnTo>
                  <a:pt x="647955" y="722719"/>
                </a:lnTo>
                <a:lnTo>
                  <a:pt x="647955" y="747641"/>
                </a:lnTo>
                <a:lnTo>
                  <a:pt x="623034" y="747641"/>
                </a:lnTo>
                <a:lnTo>
                  <a:pt x="623034" y="697798"/>
                </a:lnTo>
                <a:lnTo>
                  <a:pt x="598113" y="697798"/>
                </a:lnTo>
                <a:lnTo>
                  <a:pt x="598113" y="747641"/>
                </a:lnTo>
                <a:lnTo>
                  <a:pt x="573191" y="747641"/>
                </a:lnTo>
                <a:lnTo>
                  <a:pt x="573191" y="647955"/>
                </a:lnTo>
                <a:lnTo>
                  <a:pt x="548270" y="647955"/>
                </a:lnTo>
                <a:lnTo>
                  <a:pt x="548270" y="747641"/>
                </a:lnTo>
                <a:lnTo>
                  <a:pt x="523348" y="747641"/>
                </a:lnTo>
                <a:lnTo>
                  <a:pt x="523348" y="697798"/>
                </a:lnTo>
                <a:lnTo>
                  <a:pt x="498427" y="697798"/>
                </a:lnTo>
                <a:lnTo>
                  <a:pt x="498427" y="747641"/>
                </a:lnTo>
                <a:lnTo>
                  <a:pt x="473506" y="747641"/>
                </a:lnTo>
                <a:lnTo>
                  <a:pt x="473506" y="722719"/>
                </a:lnTo>
                <a:lnTo>
                  <a:pt x="448584" y="722719"/>
                </a:lnTo>
                <a:lnTo>
                  <a:pt x="448584" y="747111"/>
                </a:lnTo>
                <a:cubicBezTo>
                  <a:pt x="432697" y="744557"/>
                  <a:pt x="419753" y="731878"/>
                  <a:pt x="417417" y="715554"/>
                </a:cubicBezTo>
                <a:lnTo>
                  <a:pt x="400642" y="598113"/>
                </a:lnTo>
                <a:lnTo>
                  <a:pt x="461045" y="598113"/>
                </a:lnTo>
                <a:lnTo>
                  <a:pt x="431139" y="637987"/>
                </a:lnTo>
                <a:cubicBezTo>
                  <a:pt x="425127" y="645977"/>
                  <a:pt x="422604" y="655821"/>
                  <a:pt x="424021" y="665712"/>
                </a:cubicBezTo>
                <a:cubicBezTo>
                  <a:pt x="425423" y="675587"/>
                  <a:pt x="430610" y="684325"/>
                  <a:pt x="438616" y="690353"/>
                </a:cubicBezTo>
                <a:cubicBezTo>
                  <a:pt x="445142" y="695228"/>
                  <a:pt x="452883" y="697798"/>
                  <a:pt x="461014" y="697798"/>
                </a:cubicBezTo>
                <a:cubicBezTo>
                  <a:pt x="472743" y="697798"/>
                  <a:pt x="483926" y="692206"/>
                  <a:pt x="490951" y="682814"/>
                </a:cubicBezTo>
                <a:lnTo>
                  <a:pt x="538893" y="618875"/>
                </a:lnTo>
                <a:cubicBezTo>
                  <a:pt x="545715" y="621445"/>
                  <a:pt x="553005" y="623018"/>
                  <a:pt x="560715" y="623018"/>
                </a:cubicBezTo>
                <a:cubicBezTo>
                  <a:pt x="568425" y="623018"/>
                  <a:pt x="575714" y="621430"/>
                  <a:pt x="582537" y="618875"/>
                </a:cubicBezTo>
                <a:lnTo>
                  <a:pt x="630479" y="682798"/>
                </a:lnTo>
                <a:cubicBezTo>
                  <a:pt x="637504" y="692191"/>
                  <a:pt x="648703" y="697782"/>
                  <a:pt x="660416" y="697782"/>
                </a:cubicBezTo>
                <a:cubicBezTo>
                  <a:pt x="668547" y="697782"/>
                  <a:pt x="676288" y="695197"/>
                  <a:pt x="682830" y="690306"/>
                </a:cubicBezTo>
                <a:cubicBezTo>
                  <a:pt x="690820" y="684309"/>
                  <a:pt x="695991" y="675571"/>
                  <a:pt x="697393" y="665681"/>
                </a:cubicBezTo>
                <a:cubicBezTo>
                  <a:pt x="698810" y="655790"/>
                  <a:pt x="696287" y="645946"/>
                  <a:pt x="690290" y="637971"/>
                </a:cubicBezTo>
                <a:lnTo>
                  <a:pt x="660385" y="598113"/>
                </a:lnTo>
                <a:lnTo>
                  <a:pt x="720803" y="598113"/>
                </a:lnTo>
                <a:lnTo>
                  <a:pt x="704044" y="715539"/>
                </a:lnTo>
                <a:close/>
                <a:moveTo>
                  <a:pt x="735180" y="573191"/>
                </a:moveTo>
                <a:lnTo>
                  <a:pt x="641694" y="573191"/>
                </a:lnTo>
                <a:lnTo>
                  <a:pt x="623003" y="548270"/>
                </a:lnTo>
                <a:lnTo>
                  <a:pt x="735180" y="548270"/>
                </a:lnTo>
                <a:cubicBezTo>
                  <a:pt x="742049" y="548270"/>
                  <a:pt x="747641" y="553846"/>
                  <a:pt x="747641" y="560731"/>
                </a:cubicBezTo>
                <a:cubicBezTo>
                  <a:pt x="747641" y="567615"/>
                  <a:pt x="742049" y="573191"/>
                  <a:pt x="735180" y="573191"/>
                </a:cubicBezTo>
                <a:close/>
                <a:moveTo>
                  <a:pt x="635495" y="135245"/>
                </a:moveTo>
                <a:lnTo>
                  <a:pt x="635495" y="149528"/>
                </a:lnTo>
                <a:lnTo>
                  <a:pt x="610573" y="149528"/>
                </a:lnTo>
                <a:lnTo>
                  <a:pt x="610573" y="135245"/>
                </a:lnTo>
                <a:cubicBezTo>
                  <a:pt x="610573" y="129389"/>
                  <a:pt x="605807" y="124607"/>
                  <a:pt x="599935" y="124607"/>
                </a:cubicBezTo>
                <a:lnTo>
                  <a:pt x="596290" y="124607"/>
                </a:lnTo>
                <a:cubicBezTo>
                  <a:pt x="590418" y="124607"/>
                  <a:pt x="585652" y="129389"/>
                  <a:pt x="585652" y="135245"/>
                </a:cubicBezTo>
                <a:cubicBezTo>
                  <a:pt x="585652" y="139295"/>
                  <a:pt x="587910" y="142940"/>
                  <a:pt x="591540" y="144762"/>
                </a:cubicBezTo>
                <a:lnTo>
                  <a:pt x="615838" y="156911"/>
                </a:lnTo>
                <a:cubicBezTo>
                  <a:pt x="627956" y="162986"/>
                  <a:pt x="635495" y="175182"/>
                  <a:pt x="635495" y="188717"/>
                </a:cubicBezTo>
                <a:cubicBezTo>
                  <a:pt x="635495" y="204604"/>
                  <a:pt x="624965" y="217922"/>
                  <a:pt x="610573" y="222470"/>
                </a:cubicBezTo>
                <a:lnTo>
                  <a:pt x="610573" y="249214"/>
                </a:lnTo>
                <a:lnTo>
                  <a:pt x="585652" y="249214"/>
                </a:lnTo>
                <a:lnTo>
                  <a:pt x="585652" y="222485"/>
                </a:lnTo>
                <a:cubicBezTo>
                  <a:pt x="571260" y="217922"/>
                  <a:pt x="560731" y="204604"/>
                  <a:pt x="560731" y="188733"/>
                </a:cubicBezTo>
                <a:lnTo>
                  <a:pt x="560731" y="174449"/>
                </a:lnTo>
                <a:lnTo>
                  <a:pt x="585652" y="174449"/>
                </a:lnTo>
                <a:lnTo>
                  <a:pt x="585652" y="188733"/>
                </a:lnTo>
                <a:cubicBezTo>
                  <a:pt x="585652" y="194589"/>
                  <a:pt x="590418" y="199371"/>
                  <a:pt x="596290" y="199371"/>
                </a:cubicBezTo>
                <a:lnTo>
                  <a:pt x="599935" y="199371"/>
                </a:lnTo>
                <a:cubicBezTo>
                  <a:pt x="605807" y="199371"/>
                  <a:pt x="610573" y="194589"/>
                  <a:pt x="610573" y="188733"/>
                </a:cubicBezTo>
                <a:cubicBezTo>
                  <a:pt x="610573" y="184683"/>
                  <a:pt x="608315" y="181038"/>
                  <a:pt x="604686" y="179216"/>
                </a:cubicBezTo>
                <a:lnTo>
                  <a:pt x="580387" y="167067"/>
                </a:lnTo>
                <a:cubicBezTo>
                  <a:pt x="568269" y="160992"/>
                  <a:pt x="560731" y="148796"/>
                  <a:pt x="560731" y="135261"/>
                </a:cubicBezTo>
                <a:cubicBezTo>
                  <a:pt x="560731" y="119373"/>
                  <a:pt x="571260" y="106056"/>
                  <a:pt x="585652" y="101508"/>
                </a:cubicBezTo>
                <a:lnTo>
                  <a:pt x="585652" y="74764"/>
                </a:lnTo>
                <a:lnTo>
                  <a:pt x="610573" y="74764"/>
                </a:lnTo>
                <a:lnTo>
                  <a:pt x="610573" y="101492"/>
                </a:lnTo>
                <a:cubicBezTo>
                  <a:pt x="624965" y="106056"/>
                  <a:pt x="635495" y="119373"/>
                  <a:pt x="635495" y="135245"/>
                </a:cubicBezTo>
                <a:close/>
                <a:moveTo>
                  <a:pt x="689262" y="0"/>
                </a:moveTo>
                <a:lnTo>
                  <a:pt x="506963" y="0"/>
                </a:lnTo>
                <a:cubicBezTo>
                  <a:pt x="461029" y="0"/>
                  <a:pt x="423663" y="37366"/>
                  <a:pt x="423663" y="83315"/>
                </a:cubicBezTo>
                <a:cubicBezTo>
                  <a:pt x="423663" y="86368"/>
                  <a:pt x="423834" y="89452"/>
                  <a:pt x="424177" y="92505"/>
                </a:cubicBezTo>
                <a:lnTo>
                  <a:pt x="441653" y="249883"/>
                </a:lnTo>
                <a:cubicBezTo>
                  <a:pt x="446357" y="292125"/>
                  <a:pt x="481932" y="323993"/>
                  <a:pt x="524439" y="323993"/>
                </a:cubicBezTo>
                <a:lnTo>
                  <a:pt x="548270" y="323993"/>
                </a:lnTo>
                <a:lnTo>
                  <a:pt x="548270" y="343759"/>
                </a:lnTo>
                <a:cubicBezTo>
                  <a:pt x="548270" y="360347"/>
                  <a:pt x="561759" y="373836"/>
                  <a:pt x="578347" y="373836"/>
                </a:cubicBezTo>
                <a:cubicBezTo>
                  <a:pt x="586259" y="373836"/>
                  <a:pt x="594016" y="370627"/>
                  <a:pt x="599623" y="365020"/>
                </a:cubicBezTo>
                <a:lnTo>
                  <a:pt x="640650" y="323978"/>
                </a:lnTo>
                <a:lnTo>
                  <a:pt x="671771" y="323978"/>
                </a:lnTo>
                <a:cubicBezTo>
                  <a:pt x="714277" y="323978"/>
                  <a:pt x="749868" y="292109"/>
                  <a:pt x="754556" y="249868"/>
                </a:cubicBezTo>
                <a:lnTo>
                  <a:pt x="772048" y="92474"/>
                </a:lnTo>
                <a:cubicBezTo>
                  <a:pt x="772375" y="89437"/>
                  <a:pt x="772546" y="86352"/>
                  <a:pt x="772546" y="83300"/>
                </a:cubicBezTo>
                <a:cubicBezTo>
                  <a:pt x="772562" y="37366"/>
                  <a:pt x="735196" y="0"/>
                  <a:pt x="689262" y="0"/>
                </a:cubicBezTo>
                <a:lnTo>
                  <a:pt x="689262" y="0"/>
                </a:lnTo>
                <a:close/>
                <a:moveTo>
                  <a:pt x="747298" y="89748"/>
                </a:moveTo>
                <a:lnTo>
                  <a:pt x="729822" y="247126"/>
                </a:lnTo>
                <a:cubicBezTo>
                  <a:pt x="726504" y="276721"/>
                  <a:pt x="701567" y="299056"/>
                  <a:pt x="671786" y="299056"/>
                </a:cubicBezTo>
                <a:lnTo>
                  <a:pt x="630339" y="299056"/>
                </a:lnTo>
                <a:lnTo>
                  <a:pt x="582023" y="347373"/>
                </a:lnTo>
                <a:cubicBezTo>
                  <a:pt x="579001" y="350394"/>
                  <a:pt x="573207" y="347949"/>
                  <a:pt x="573207" y="343728"/>
                </a:cubicBezTo>
                <a:lnTo>
                  <a:pt x="573207" y="299056"/>
                </a:lnTo>
                <a:lnTo>
                  <a:pt x="524454" y="299056"/>
                </a:lnTo>
                <a:cubicBezTo>
                  <a:pt x="494658" y="299056"/>
                  <a:pt x="469721" y="276721"/>
                  <a:pt x="466419" y="247126"/>
                </a:cubicBezTo>
                <a:lnTo>
                  <a:pt x="448943" y="89748"/>
                </a:lnTo>
                <a:cubicBezTo>
                  <a:pt x="448709" y="87599"/>
                  <a:pt x="448584" y="85449"/>
                  <a:pt x="448584" y="83300"/>
                </a:cubicBezTo>
                <a:cubicBezTo>
                  <a:pt x="448584" y="51120"/>
                  <a:pt x="474783" y="24921"/>
                  <a:pt x="506963" y="24921"/>
                </a:cubicBezTo>
                <a:lnTo>
                  <a:pt x="689262" y="24921"/>
                </a:lnTo>
                <a:cubicBezTo>
                  <a:pt x="721442" y="24921"/>
                  <a:pt x="747641" y="51120"/>
                  <a:pt x="747641" y="83315"/>
                </a:cubicBezTo>
                <a:cubicBezTo>
                  <a:pt x="747641" y="85449"/>
                  <a:pt x="747516" y="87614"/>
                  <a:pt x="747298" y="89748"/>
                </a:cubicBezTo>
                <a:lnTo>
                  <a:pt x="747298" y="89748"/>
                </a:lnTo>
                <a:close/>
                <a:moveTo>
                  <a:pt x="573191" y="436124"/>
                </a:moveTo>
                <a:cubicBezTo>
                  <a:pt x="573191" y="415517"/>
                  <a:pt x="556416" y="398742"/>
                  <a:pt x="535809" y="398742"/>
                </a:cubicBezTo>
                <a:cubicBezTo>
                  <a:pt x="515202" y="398742"/>
                  <a:pt x="498427" y="415517"/>
                  <a:pt x="498427" y="436124"/>
                </a:cubicBezTo>
                <a:cubicBezTo>
                  <a:pt x="498427" y="456731"/>
                  <a:pt x="515202" y="473506"/>
                  <a:pt x="535809" y="473506"/>
                </a:cubicBezTo>
                <a:cubicBezTo>
                  <a:pt x="556416" y="473506"/>
                  <a:pt x="573191" y="456731"/>
                  <a:pt x="573191" y="436124"/>
                </a:cubicBezTo>
                <a:close/>
                <a:moveTo>
                  <a:pt x="523348" y="436124"/>
                </a:moveTo>
                <a:cubicBezTo>
                  <a:pt x="523348" y="429239"/>
                  <a:pt x="528940" y="423663"/>
                  <a:pt x="535809" y="423663"/>
                </a:cubicBezTo>
                <a:cubicBezTo>
                  <a:pt x="542678" y="423663"/>
                  <a:pt x="548270" y="429239"/>
                  <a:pt x="548270" y="436124"/>
                </a:cubicBezTo>
                <a:cubicBezTo>
                  <a:pt x="548270" y="443008"/>
                  <a:pt x="542678" y="448584"/>
                  <a:pt x="535809" y="448584"/>
                </a:cubicBezTo>
                <a:cubicBezTo>
                  <a:pt x="528940" y="448584"/>
                  <a:pt x="523348" y="443008"/>
                  <a:pt x="523348" y="436124"/>
                </a:cubicBezTo>
                <a:close/>
                <a:moveTo>
                  <a:pt x="635495" y="473506"/>
                </a:moveTo>
                <a:cubicBezTo>
                  <a:pt x="656101" y="473506"/>
                  <a:pt x="672877" y="456731"/>
                  <a:pt x="672877" y="436124"/>
                </a:cubicBezTo>
                <a:cubicBezTo>
                  <a:pt x="672877" y="415517"/>
                  <a:pt x="656101" y="398742"/>
                  <a:pt x="635495" y="398742"/>
                </a:cubicBezTo>
                <a:cubicBezTo>
                  <a:pt x="614888" y="398742"/>
                  <a:pt x="598113" y="415517"/>
                  <a:pt x="598113" y="436124"/>
                </a:cubicBezTo>
                <a:cubicBezTo>
                  <a:pt x="598113" y="456731"/>
                  <a:pt x="614888" y="473506"/>
                  <a:pt x="635495" y="473506"/>
                </a:cubicBezTo>
                <a:close/>
                <a:moveTo>
                  <a:pt x="635495" y="423663"/>
                </a:moveTo>
                <a:cubicBezTo>
                  <a:pt x="642364" y="423663"/>
                  <a:pt x="647955" y="429239"/>
                  <a:pt x="647955" y="436124"/>
                </a:cubicBezTo>
                <a:cubicBezTo>
                  <a:pt x="647955" y="443008"/>
                  <a:pt x="642364" y="448584"/>
                  <a:pt x="635495" y="448584"/>
                </a:cubicBezTo>
                <a:cubicBezTo>
                  <a:pt x="628626" y="448584"/>
                  <a:pt x="623034" y="443008"/>
                  <a:pt x="623034" y="436124"/>
                </a:cubicBezTo>
                <a:cubicBezTo>
                  <a:pt x="623034" y="429239"/>
                  <a:pt x="628626" y="423663"/>
                  <a:pt x="635495" y="423663"/>
                </a:cubicBezTo>
                <a:close/>
                <a:moveTo>
                  <a:pt x="735180" y="398742"/>
                </a:moveTo>
                <a:cubicBezTo>
                  <a:pt x="714573" y="398742"/>
                  <a:pt x="697798" y="415517"/>
                  <a:pt x="697798" y="436124"/>
                </a:cubicBezTo>
                <a:cubicBezTo>
                  <a:pt x="697798" y="456731"/>
                  <a:pt x="714573" y="473506"/>
                  <a:pt x="735180" y="473506"/>
                </a:cubicBezTo>
                <a:cubicBezTo>
                  <a:pt x="755787" y="473506"/>
                  <a:pt x="772562" y="456731"/>
                  <a:pt x="772562" y="436124"/>
                </a:cubicBezTo>
                <a:cubicBezTo>
                  <a:pt x="772562" y="415517"/>
                  <a:pt x="755787" y="398742"/>
                  <a:pt x="735180" y="398742"/>
                </a:cubicBezTo>
                <a:close/>
                <a:moveTo>
                  <a:pt x="735180" y="448584"/>
                </a:moveTo>
                <a:cubicBezTo>
                  <a:pt x="728311" y="448584"/>
                  <a:pt x="722719" y="443008"/>
                  <a:pt x="722719" y="436124"/>
                </a:cubicBezTo>
                <a:cubicBezTo>
                  <a:pt x="722719" y="429239"/>
                  <a:pt x="728311" y="423663"/>
                  <a:pt x="735180" y="423663"/>
                </a:cubicBezTo>
                <a:cubicBezTo>
                  <a:pt x="742049" y="423663"/>
                  <a:pt x="747641" y="429239"/>
                  <a:pt x="747641" y="436124"/>
                </a:cubicBezTo>
                <a:cubicBezTo>
                  <a:pt x="747641" y="443008"/>
                  <a:pt x="742049" y="448584"/>
                  <a:pt x="735180" y="448584"/>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pic>
        <p:nvPicPr>
          <p:cNvPr id="20" name="Grafik 19">
            <a:extLst>
              <a:ext uri="{FF2B5EF4-FFF2-40B4-BE49-F238E27FC236}">
                <a16:creationId xmlns:a16="http://schemas.microsoft.com/office/drawing/2014/main" id="{249B4AC9-B772-4CED-BC94-EB48B11474F0}"/>
              </a:ext>
            </a:extLst>
          </p:cNvPr>
          <p:cNvPicPr>
            <a:picLocks noChangeAspect="1"/>
          </p:cNvPicPr>
          <p:nvPr/>
        </p:nvPicPr>
        <p:blipFill>
          <a:blip r:embed="rId3"/>
          <a:srcRect/>
          <a:stretch/>
        </p:blipFill>
        <p:spPr bwMode="gray">
          <a:xfrm>
            <a:off x="4388971" y="1745482"/>
            <a:ext cx="1080000" cy="486518"/>
          </a:xfrm>
          <a:prstGeom prst="rect">
            <a:avLst/>
          </a:prstGeom>
        </p:spPr>
      </p:pic>
      <p:grpSp>
        <p:nvGrpSpPr>
          <p:cNvPr id="23" name="Gruppieren 22">
            <a:extLst>
              <a:ext uri="{FF2B5EF4-FFF2-40B4-BE49-F238E27FC236}">
                <a16:creationId xmlns:a16="http://schemas.microsoft.com/office/drawing/2014/main" id="{DA0DCFF9-7CAC-05EF-16A4-09196C41AE81}"/>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3C8A4739-5CB3-B6F9-DF7F-523F2D101940}"/>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4"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4" action="ppaction://hlinksldjump"/>
              <a:extLst>
                <a:ext uri="{FF2B5EF4-FFF2-40B4-BE49-F238E27FC236}">
                  <a16:creationId xmlns:a16="http://schemas.microsoft.com/office/drawing/2014/main" id="{49D1A444-AA83-41F8-75D5-961FDF4D0CA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60117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Beim Self-Service-Geschäftsmodell werden </a:t>
            </a:r>
            <a:r>
              <a:rPr lang="de-DE" sz="1800" b="1" dirty="0">
                <a:solidFill>
                  <a:schemeClr val="accent6"/>
                </a:solidFill>
                <a:latin typeface="+mj-lt"/>
              </a:rPr>
              <a:t>Aktivitäten der Wert-schöpfungskette vom Kunden übernommen</a:t>
            </a:r>
            <a:r>
              <a:rPr lang="de-DE" sz="1800" dirty="0"/>
              <a:t>.</a:t>
            </a:r>
          </a:p>
          <a:p>
            <a:pPr marL="0" indent="0">
              <a:buNone/>
            </a:pPr>
            <a:r>
              <a:rPr lang="de-DE" sz="1800" dirty="0"/>
              <a:t>Dazu zählt zum Beispiel die selbst-ständige Abholung der Produkte, </a:t>
            </a:r>
            <a:br>
              <a:rPr lang="de-DE" sz="1800" dirty="0"/>
            </a:br>
            <a:r>
              <a:rPr lang="de-DE" sz="1800" dirty="0"/>
              <a:t>die eigenständige Planung oder </a:t>
            </a:r>
            <a:br>
              <a:rPr lang="de-DE" sz="1800" dirty="0"/>
            </a:br>
            <a:r>
              <a:rPr lang="de-DE" sz="1800" dirty="0"/>
              <a:t>die Zahlungsabwicklung.</a:t>
            </a:r>
          </a:p>
          <a:p>
            <a:pPr marL="0" indent="0">
              <a:buNone/>
            </a:pPr>
            <a:r>
              <a:rPr lang="de-DE" sz="1800" dirty="0"/>
              <a:t>Im Gegenzug erhält der Kunde </a:t>
            </a:r>
            <a:br>
              <a:rPr lang="de-DE" sz="1800" dirty="0"/>
            </a:br>
            <a:r>
              <a:rPr lang="de-DE" sz="1800" dirty="0"/>
              <a:t>aufgrund der Kostenersparnisse des Unternehmens vergünstigte Kondi-tionen beim Kauf des Produktes.</a:t>
            </a:r>
          </a:p>
          <a:p>
            <a:pPr marL="0" indent="0">
              <a:buNone/>
            </a:pPr>
            <a:r>
              <a:rPr lang="de-DE" sz="1800" dirty="0"/>
              <a:t>Das Modell eignet sich vor allem bei Kunden, die bereit sind, für einen günstigeren Preis mehr Einsatz zu zeigen.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Self Service</a:t>
            </a:r>
          </a:p>
        </p:txBody>
      </p:sp>
      <p:grpSp>
        <p:nvGrpSpPr>
          <p:cNvPr id="17" name="Gruppieren 16">
            <a:extLst>
              <a:ext uri="{FF2B5EF4-FFF2-40B4-BE49-F238E27FC236}">
                <a16:creationId xmlns:a16="http://schemas.microsoft.com/office/drawing/2014/main" id="{854D206F-96EC-82D6-B4EE-B1274AE6B325}"/>
              </a:ext>
            </a:extLst>
          </p:cNvPr>
          <p:cNvGrpSpPr/>
          <p:nvPr/>
        </p:nvGrpSpPr>
        <p:grpSpPr bwMode="gray">
          <a:xfrm>
            <a:off x="5200117" y="6241200"/>
            <a:ext cx="1791767" cy="252000"/>
            <a:chOff x="10011075" y="6241200"/>
            <a:chExt cx="1791767" cy="252000"/>
          </a:xfrm>
        </p:grpSpPr>
        <p:sp>
          <p:nvSpPr>
            <p:cNvPr id="18" name="Fußzeile">
              <a:extLst>
                <a:ext uri="{FF2B5EF4-FFF2-40B4-BE49-F238E27FC236}">
                  <a16:creationId xmlns:a16="http://schemas.microsoft.com/office/drawing/2014/main" id="{A509E7CA-CFE8-D74D-5A8B-BB76FEB6AA0B}"/>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6" name="ICON">
              <a:hlinkClick r:id="rId2" action="ppaction://hlinksldjump"/>
              <a:extLst>
                <a:ext uri="{FF2B5EF4-FFF2-40B4-BE49-F238E27FC236}">
                  <a16:creationId xmlns:a16="http://schemas.microsoft.com/office/drawing/2014/main" id="{883F1E64-36C1-C26A-888D-B313855CBA5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42" name="Gruppieren 41">
            <a:extLst>
              <a:ext uri="{FF2B5EF4-FFF2-40B4-BE49-F238E27FC236}">
                <a16:creationId xmlns:a16="http://schemas.microsoft.com/office/drawing/2014/main" id="{CF3DF01A-31AD-BD0A-A2F7-386DE7C5BBFD}"/>
              </a:ext>
            </a:extLst>
          </p:cNvPr>
          <p:cNvGrpSpPr>
            <a:grpSpLocks noChangeAspect="1"/>
          </p:cNvGrpSpPr>
          <p:nvPr/>
        </p:nvGrpSpPr>
        <p:grpSpPr bwMode="gray">
          <a:xfrm>
            <a:off x="540000" y="1692000"/>
            <a:ext cx="7019706" cy="4082400"/>
            <a:chOff x="540000" y="1692000"/>
            <a:chExt cx="7019706" cy="4082400"/>
          </a:xfrm>
        </p:grpSpPr>
        <p:sp>
          <p:nvSpPr>
            <p:cNvPr id="29" name="Rechteck 28">
              <a:extLst>
                <a:ext uri="{FF2B5EF4-FFF2-40B4-BE49-F238E27FC236}">
                  <a16:creationId xmlns:a16="http://schemas.microsoft.com/office/drawing/2014/main" id="{8BA59CA6-B56A-C031-7DA0-86887DE542D8}"/>
                </a:ext>
              </a:extLst>
            </p:cNvPr>
            <p:cNvSpPr>
              <a:spLocks/>
            </p:cNvSpPr>
            <p:nvPr/>
          </p:nvSpPr>
          <p:spPr bwMode="gray">
            <a:xfrm>
              <a:off x="540000" y="1692000"/>
              <a:ext cx="900000" cy="504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108000" bIns="36000" rtlCol="0" anchor="t" anchorCtr="0"/>
            <a:lstStyle/>
            <a:p>
              <a:pPr algn="r">
                <a:lnSpc>
                  <a:spcPct val="90000"/>
                </a:lnSpc>
                <a:spcAft>
                  <a:spcPts val="1000"/>
                </a:spcAft>
              </a:pPr>
              <a:r>
                <a:rPr lang="de-DE" sz="1200" b="1" dirty="0">
                  <a:ln w="6350">
                    <a:noFill/>
                  </a:ln>
                  <a:solidFill>
                    <a:schemeClr val="bg1">
                      <a:lumMod val="65000"/>
                    </a:schemeClr>
                  </a:solidFill>
                  <a:latin typeface="+mj-lt"/>
                </a:rPr>
                <a:t>Kosten</a:t>
              </a:r>
              <a:br>
                <a:rPr lang="de-DE" sz="1200" b="1" dirty="0">
                  <a:ln w="6350">
                    <a:noFill/>
                  </a:ln>
                  <a:solidFill>
                    <a:schemeClr val="bg1">
                      <a:lumMod val="65000"/>
                    </a:schemeClr>
                  </a:solidFill>
                  <a:latin typeface="+mj-lt"/>
                </a:rPr>
              </a:br>
              <a:r>
                <a:rPr lang="de-DE" sz="1200" b="1" dirty="0">
                  <a:ln w="6350">
                    <a:noFill/>
                  </a:ln>
                  <a:solidFill>
                    <a:schemeClr val="bg1">
                      <a:lumMod val="65000"/>
                    </a:schemeClr>
                  </a:solidFill>
                  <a:latin typeface="+mj-lt"/>
                </a:rPr>
                <a:t>pro Kontakt</a:t>
              </a:r>
            </a:p>
          </p:txBody>
        </p:sp>
        <p:sp>
          <p:nvSpPr>
            <p:cNvPr id="10" name="Rechteck 9">
              <a:extLst>
                <a:ext uri="{FF2B5EF4-FFF2-40B4-BE49-F238E27FC236}">
                  <a16:creationId xmlns:a16="http://schemas.microsoft.com/office/drawing/2014/main" id="{43EBB54E-A713-AFFB-DB52-9D98C14D8351}"/>
                </a:ext>
              </a:extLst>
            </p:cNvPr>
            <p:cNvSpPr>
              <a:spLocks/>
            </p:cNvSpPr>
            <p:nvPr/>
          </p:nvSpPr>
          <p:spPr bwMode="gray">
            <a:xfrm>
              <a:off x="6118252" y="5270400"/>
              <a:ext cx="1440000" cy="504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36000" tIns="108000" rIns="36000" bIns="36000" rtlCol="0" anchor="t" anchorCtr="0"/>
            <a:lstStyle/>
            <a:p>
              <a:pPr algn="r">
                <a:lnSpc>
                  <a:spcPct val="90000"/>
                </a:lnSpc>
                <a:spcAft>
                  <a:spcPts val="1000"/>
                </a:spcAft>
              </a:pPr>
              <a:r>
                <a:rPr lang="de-DE" sz="1200" b="1" dirty="0">
                  <a:ln w="6350">
                    <a:noFill/>
                  </a:ln>
                  <a:solidFill>
                    <a:schemeClr val="bg1">
                      <a:lumMod val="65000"/>
                    </a:schemeClr>
                  </a:solidFill>
                  <a:latin typeface="+mj-lt"/>
                </a:rPr>
                <a:t>Automati-</a:t>
              </a:r>
              <a:br>
                <a:rPr lang="de-DE" sz="1200" b="1" dirty="0">
                  <a:ln w="6350">
                    <a:noFill/>
                  </a:ln>
                  <a:solidFill>
                    <a:schemeClr val="bg1">
                      <a:lumMod val="65000"/>
                    </a:schemeClr>
                  </a:solidFill>
                  <a:latin typeface="+mj-lt"/>
                </a:rPr>
              </a:br>
              <a:r>
                <a:rPr lang="de-DE" sz="1200" b="1" dirty="0">
                  <a:ln w="6350">
                    <a:noFill/>
                  </a:ln>
                  <a:solidFill>
                    <a:schemeClr val="bg1">
                      <a:lumMod val="65000"/>
                    </a:schemeClr>
                  </a:solidFill>
                  <a:latin typeface="+mj-lt"/>
                </a:rPr>
                <a:t>sierungsgrad</a:t>
              </a:r>
            </a:p>
          </p:txBody>
        </p:sp>
        <p:grpSp>
          <p:nvGrpSpPr>
            <p:cNvPr id="3" name="Gruppieren 2">
              <a:extLst>
                <a:ext uri="{FF2B5EF4-FFF2-40B4-BE49-F238E27FC236}">
                  <a16:creationId xmlns:a16="http://schemas.microsoft.com/office/drawing/2014/main" id="{1B9627FA-E7BC-FA6D-CB20-C770ED73F66A}"/>
                </a:ext>
              </a:extLst>
            </p:cNvPr>
            <p:cNvGrpSpPr/>
            <p:nvPr/>
          </p:nvGrpSpPr>
          <p:grpSpPr bwMode="gray">
            <a:xfrm>
              <a:off x="1439706" y="1692000"/>
              <a:ext cx="6120000" cy="3578400"/>
              <a:chOff x="1321200" y="1969200"/>
              <a:chExt cx="3780000" cy="3384000"/>
            </a:xfrm>
          </p:grpSpPr>
          <p:cxnSp>
            <p:nvCxnSpPr>
              <p:cNvPr id="27" name="Gerade Verbindung mit Pfeil 26">
                <a:extLst>
                  <a:ext uri="{FF2B5EF4-FFF2-40B4-BE49-F238E27FC236}">
                    <a16:creationId xmlns:a16="http://schemas.microsoft.com/office/drawing/2014/main" id="{14BE76D8-ADBF-ACF9-0BB4-350603ADC1A5}"/>
                  </a:ext>
                </a:extLst>
              </p:cNvPr>
              <p:cNvCxnSpPr>
                <a:cxnSpLocks/>
              </p:cNvCxnSpPr>
              <p:nvPr/>
            </p:nvCxnSpPr>
            <p:spPr bwMode="gray">
              <a:xfrm>
                <a:off x="1321200" y="5353200"/>
                <a:ext cx="3780000" cy="0"/>
              </a:xfrm>
              <a:prstGeom prst="straightConnector1">
                <a:avLst/>
              </a:prstGeom>
              <a:ln w="12700" cap="rnd">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9A2C7178-A01E-19BD-30F8-573883BADE6A}"/>
                  </a:ext>
                </a:extLst>
              </p:cNvPr>
              <p:cNvCxnSpPr>
                <a:cxnSpLocks/>
              </p:cNvCxnSpPr>
              <p:nvPr/>
            </p:nvCxnSpPr>
            <p:spPr bwMode="gray">
              <a:xfrm flipV="1">
                <a:off x="1321200" y="1969200"/>
                <a:ext cx="0" cy="3384000"/>
              </a:xfrm>
              <a:prstGeom prst="straightConnector1">
                <a:avLst/>
              </a:prstGeom>
              <a:ln w="12700" cap="rnd">
                <a:solidFill>
                  <a:schemeClr val="accent1">
                    <a:lumMod val="50000"/>
                  </a:schemeClr>
                </a:solidFill>
                <a:tailEnd type="triangle"/>
              </a:ln>
            </p:spPr>
            <p:style>
              <a:lnRef idx="1">
                <a:schemeClr val="dk1"/>
              </a:lnRef>
              <a:fillRef idx="0">
                <a:schemeClr val="dk1"/>
              </a:fillRef>
              <a:effectRef idx="0">
                <a:schemeClr val="dk1"/>
              </a:effectRef>
              <a:fontRef idx="minor">
                <a:schemeClr val="tx1"/>
              </a:fontRef>
            </p:style>
          </p:cxnSp>
        </p:grpSp>
      </p:grpSp>
      <p:grpSp>
        <p:nvGrpSpPr>
          <p:cNvPr id="14" name="Gruppieren 13">
            <a:extLst>
              <a:ext uri="{FF2B5EF4-FFF2-40B4-BE49-F238E27FC236}">
                <a16:creationId xmlns:a16="http://schemas.microsoft.com/office/drawing/2014/main" id="{E6377B88-2B41-D2DD-1A8C-871E759D03B1}"/>
              </a:ext>
            </a:extLst>
          </p:cNvPr>
          <p:cNvGrpSpPr>
            <a:grpSpLocks noChangeAspect="1"/>
          </p:cNvGrpSpPr>
          <p:nvPr/>
        </p:nvGrpSpPr>
        <p:grpSpPr bwMode="gray">
          <a:xfrm>
            <a:off x="1575506" y="1512000"/>
            <a:ext cx="810729" cy="1080000"/>
            <a:chOff x="1575506" y="1512000"/>
            <a:chExt cx="810729" cy="1080000"/>
          </a:xfrm>
        </p:grpSpPr>
        <p:sp>
          <p:nvSpPr>
            <p:cNvPr id="19" name="Flussdiagramm: Verbinder 18">
              <a:extLst>
                <a:ext uri="{FF2B5EF4-FFF2-40B4-BE49-F238E27FC236}">
                  <a16:creationId xmlns:a16="http://schemas.microsoft.com/office/drawing/2014/main" id="{E975DB40-B759-B237-2948-25FC07151E14}"/>
                </a:ext>
              </a:extLst>
            </p:cNvPr>
            <p:cNvSpPr>
              <a:spLocks noChangeAspect="1"/>
            </p:cNvSpPr>
            <p:nvPr/>
          </p:nvSpPr>
          <p:spPr bwMode="gray">
            <a:xfrm>
              <a:off x="1620490" y="18720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40-400€</a:t>
              </a:r>
            </a:p>
          </p:txBody>
        </p:sp>
        <p:sp>
          <p:nvSpPr>
            <p:cNvPr id="30" name="Oval 16">
              <a:extLst>
                <a:ext uri="{FF2B5EF4-FFF2-40B4-BE49-F238E27FC236}">
                  <a16:creationId xmlns:a16="http://schemas.microsoft.com/office/drawing/2014/main" id="{EB0FA20B-C931-3F33-7D3C-BFDAE051AF38}"/>
                </a:ext>
              </a:extLst>
            </p:cNvPr>
            <p:cNvSpPr>
              <a:spLocks/>
            </p:cNvSpPr>
            <p:nvPr/>
          </p:nvSpPr>
          <p:spPr bwMode="gray">
            <a:xfrm>
              <a:off x="1575506" y="1512000"/>
              <a:ext cx="810729" cy="360000"/>
            </a:xfrm>
            <a:prstGeom prst="rect">
              <a:avLst/>
            </a:prstGeom>
            <a:noFill/>
            <a:ln w="19050" cap="flat">
              <a:noFill/>
              <a:prstDash val="solid"/>
              <a:miter/>
            </a:ln>
          </p:spPr>
          <p:txBody>
            <a:bodyPr wrap="none" lIns="0" tIns="0" rIns="0" bIns="72000" rtlCol="0" anchor="b" anchorCtr="0"/>
            <a:lstStyle/>
            <a:p>
              <a:pPr algn="ctr">
                <a:lnSpc>
                  <a:spcPct val="90000"/>
                </a:lnSpc>
              </a:pPr>
              <a:r>
                <a:rPr lang="de-DE" sz="1200" dirty="0">
                  <a:solidFill>
                    <a:schemeClr val="accent6"/>
                  </a:solidFill>
                </a:rPr>
                <a:t>Berater-</a:t>
              </a:r>
              <a:br>
                <a:rPr lang="de-DE" sz="1200" dirty="0">
                  <a:solidFill>
                    <a:schemeClr val="accent6"/>
                  </a:solidFill>
                </a:rPr>
              </a:br>
              <a:r>
                <a:rPr lang="de-DE" sz="1200" dirty="0">
                  <a:solidFill>
                    <a:schemeClr val="accent6"/>
                  </a:solidFill>
                </a:rPr>
                <a:t>Team</a:t>
              </a:r>
            </a:p>
          </p:txBody>
        </p:sp>
      </p:grpSp>
      <p:grpSp>
        <p:nvGrpSpPr>
          <p:cNvPr id="16" name="Gruppieren 15">
            <a:extLst>
              <a:ext uri="{FF2B5EF4-FFF2-40B4-BE49-F238E27FC236}">
                <a16:creationId xmlns:a16="http://schemas.microsoft.com/office/drawing/2014/main" id="{6BD3CFC8-9598-3D98-1718-12CBBAF03864}"/>
              </a:ext>
            </a:extLst>
          </p:cNvPr>
          <p:cNvGrpSpPr>
            <a:grpSpLocks noChangeAspect="1"/>
          </p:cNvGrpSpPr>
          <p:nvPr/>
        </p:nvGrpSpPr>
        <p:grpSpPr bwMode="gray">
          <a:xfrm>
            <a:off x="3254306" y="2344800"/>
            <a:ext cx="810729" cy="1080000"/>
            <a:chOff x="3254306" y="2344800"/>
            <a:chExt cx="810729" cy="1080000"/>
          </a:xfrm>
        </p:grpSpPr>
        <p:sp>
          <p:nvSpPr>
            <p:cNvPr id="21" name="Flussdiagramm: Verbinder 20">
              <a:extLst>
                <a:ext uri="{FF2B5EF4-FFF2-40B4-BE49-F238E27FC236}">
                  <a16:creationId xmlns:a16="http://schemas.microsoft.com/office/drawing/2014/main" id="{DD30E63A-56FB-46A0-662F-D9350C26A0C6}"/>
                </a:ext>
              </a:extLst>
            </p:cNvPr>
            <p:cNvSpPr>
              <a:spLocks noChangeAspect="1"/>
            </p:cNvSpPr>
            <p:nvPr/>
          </p:nvSpPr>
          <p:spPr bwMode="gray">
            <a:xfrm>
              <a:off x="3299290" y="27048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8-24€</a:t>
              </a:r>
            </a:p>
          </p:txBody>
        </p:sp>
        <p:sp>
          <p:nvSpPr>
            <p:cNvPr id="31" name="Oval 16">
              <a:extLst>
                <a:ext uri="{FF2B5EF4-FFF2-40B4-BE49-F238E27FC236}">
                  <a16:creationId xmlns:a16="http://schemas.microsoft.com/office/drawing/2014/main" id="{15F9D823-FF68-C5CA-943B-A6B0540493C5}"/>
                </a:ext>
              </a:extLst>
            </p:cNvPr>
            <p:cNvSpPr>
              <a:spLocks/>
            </p:cNvSpPr>
            <p:nvPr/>
          </p:nvSpPr>
          <p:spPr bwMode="gray">
            <a:xfrm>
              <a:off x="3254306" y="2344800"/>
              <a:ext cx="810729" cy="360000"/>
            </a:xfrm>
            <a:prstGeom prst="rect">
              <a:avLst/>
            </a:prstGeom>
            <a:noFill/>
            <a:ln w="19050" cap="flat">
              <a:noFill/>
              <a:prstDash val="solid"/>
              <a:miter/>
            </a:ln>
          </p:spPr>
          <p:txBody>
            <a:bodyPr wrap="none" lIns="0" tIns="0" rIns="0" bIns="72000" rtlCol="0" anchor="b" anchorCtr="0"/>
            <a:lstStyle/>
            <a:p>
              <a:pPr algn="ctr">
                <a:lnSpc>
                  <a:spcPct val="90000"/>
                </a:lnSpc>
              </a:pPr>
              <a:r>
                <a:rPr lang="de-DE" sz="1200" dirty="0">
                  <a:solidFill>
                    <a:schemeClr val="accent6"/>
                  </a:solidFill>
                </a:rPr>
                <a:t>Tele-</a:t>
              </a:r>
              <a:br>
                <a:rPr lang="de-DE" sz="1200" dirty="0">
                  <a:solidFill>
                    <a:schemeClr val="accent6"/>
                  </a:solidFill>
                </a:rPr>
              </a:br>
              <a:r>
                <a:rPr lang="de-DE" sz="1200" dirty="0">
                  <a:solidFill>
                    <a:schemeClr val="accent6"/>
                  </a:solidFill>
                </a:rPr>
                <a:t>marketing</a:t>
              </a:r>
            </a:p>
          </p:txBody>
        </p:sp>
      </p:grpSp>
      <p:grpSp>
        <p:nvGrpSpPr>
          <p:cNvPr id="39" name="Gruppieren 38">
            <a:extLst>
              <a:ext uri="{FF2B5EF4-FFF2-40B4-BE49-F238E27FC236}">
                <a16:creationId xmlns:a16="http://schemas.microsoft.com/office/drawing/2014/main" id="{34227178-0638-30C3-1253-0825604D5334}"/>
              </a:ext>
            </a:extLst>
          </p:cNvPr>
          <p:cNvGrpSpPr>
            <a:grpSpLocks noChangeAspect="1"/>
          </p:cNvGrpSpPr>
          <p:nvPr/>
        </p:nvGrpSpPr>
        <p:grpSpPr bwMode="gray">
          <a:xfrm>
            <a:off x="4933106" y="3177600"/>
            <a:ext cx="810729" cy="1080000"/>
            <a:chOff x="4933106" y="3177600"/>
            <a:chExt cx="810729" cy="1080000"/>
          </a:xfrm>
        </p:grpSpPr>
        <p:sp>
          <p:nvSpPr>
            <p:cNvPr id="23" name="Flussdiagramm: Verbinder 22">
              <a:extLst>
                <a:ext uri="{FF2B5EF4-FFF2-40B4-BE49-F238E27FC236}">
                  <a16:creationId xmlns:a16="http://schemas.microsoft.com/office/drawing/2014/main" id="{B070EB07-0A93-9204-436D-89E8A106DED5}"/>
                </a:ext>
              </a:extLst>
            </p:cNvPr>
            <p:cNvSpPr>
              <a:spLocks noChangeAspect="1"/>
            </p:cNvSpPr>
            <p:nvPr/>
          </p:nvSpPr>
          <p:spPr bwMode="gray">
            <a:xfrm>
              <a:off x="4978090" y="35376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2-5€</a:t>
              </a:r>
            </a:p>
          </p:txBody>
        </p:sp>
        <p:sp>
          <p:nvSpPr>
            <p:cNvPr id="33" name="Oval 16">
              <a:extLst>
                <a:ext uri="{FF2B5EF4-FFF2-40B4-BE49-F238E27FC236}">
                  <a16:creationId xmlns:a16="http://schemas.microsoft.com/office/drawing/2014/main" id="{7BA27C4B-2DDD-B02E-A09F-9DE6FACBDD02}"/>
                </a:ext>
              </a:extLst>
            </p:cNvPr>
            <p:cNvSpPr>
              <a:spLocks/>
            </p:cNvSpPr>
            <p:nvPr/>
          </p:nvSpPr>
          <p:spPr bwMode="gray">
            <a:xfrm>
              <a:off x="4933106" y="3177600"/>
              <a:ext cx="810729" cy="360000"/>
            </a:xfrm>
            <a:prstGeom prst="rect">
              <a:avLst/>
            </a:prstGeom>
            <a:noFill/>
            <a:ln w="19050" cap="flat">
              <a:noFill/>
              <a:prstDash val="solid"/>
              <a:miter/>
            </a:ln>
          </p:spPr>
          <p:txBody>
            <a:bodyPr wrap="none" lIns="0" tIns="0" rIns="0" bIns="72000" rtlCol="0" anchor="b" anchorCtr="0"/>
            <a:lstStyle/>
            <a:p>
              <a:pPr algn="ctr">
                <a:lnSpc>
                  <a:spcPct val="90000"/>
                </a:lnSpc>
              </a:pPr>
              <a:r>
                <a:rPr lang="de-DE" sz="1200" dirty="0">
                  <a:solidFill>
                    <a:schemeClr val="accent6"/>
                  </a:solidFill>
                </a:rPr>
                <a:t>Telefo-</a:t>
              </a:r>
              <a:br>
                <a:rPr lang="de-DE" sz="1200" dirty="0">
                  <a:solidFill>
                    <a:schemeClr val="accent6"/>
                  </a:solidFill>
                </a:rPr>
              </a:br>
              <a:r>
                <a:rPr lang="de-DE" sz="1200" dirty="0">
                  <a:solidFill>
                    <a:schemeClr val="accent6"/>
                  </a:solidFill>
                </a:rPr>
                <a:t>nieren</a:t>
              </a:r>
            </a:p>
          </p:txBody>
        </p:sp>
      </p:grpSp>
      <p:grpSp>
        <p:nvGrpSpPr>
          <p:cNvPr id="41" name="Gruppieren 40">
            <a:extLst>
              <a:ext uri="{FF2B5EF4-FFF2-40B4-BE49-F238E27FC236}">
                <a16:creationId xmlns:a16="http://schemas.microsoft.com/office/drawing/2014/main" id="{1C02095D-F6DE-FBDE-1BFD-0FE13655870E}"/>
              </a:ext>
            </a:extLst>
          </p:cNvPr>
          <p:cNvGrpSpPr>
            <a:grpSpLocks noChangeAspect="1"/>
          </p:cNvGrpSpPr>
          <p:nvPr/>
        </p:nvGrpSpPr>
        <p:grpSpPr bwMode="gray">
          <a:xfrm>
            <a:off x="6611906" y="4010399"/>
            <a:ext cx="810729" cy="1080001"/>
            <a:chOff x="6611906" y="4010399"/>
            <a:chExt cx="810729" cy="1080001"/>
          </a:xfrm>
        </p:grpSpPr>
        <p:sp>
          <p:nvSpPr>
            <p:cNvPr id="25" name="Flussdiagramm: Verbinder 24">
              <a:extLst>
                <a:ext uri="{FF2B5EF4-FFF2-40B4-BE49-F238E27FC236}">
                  <a16:creationId xmlns:a16="http://schemas.microsoft.com/office/drawing/2014/main" id="{4A4DDEA6-A1F0-DF34-3B9B-DDA21B72C8C9}"/>
                </a:ext>
              </a:extLst>
            </p:cNvPr>
            <p:cNvSpPr>
              <a:spLocks noChangeAspect="1"/>
            </p:cNvSpPr>
            <p:nvPr/>
          </p:nvSpPr>
          <p:spPr bwMode="gray">
            <a:xfrm>
              <a:off x="6656890" y="43704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0,1-0,4€</a:t>
              </a:r>
            </a:p>
          </p:txBody>
        </p:sp>
        <p:sp>
          <p:nvSpPr>
            <p:cNvPr id="34" name="Oval 16">
              <a:extLst>
                <a:ext uri="{FF2B5EF4-FFF2-40B4-BE49-F238E27FC236}">
                  <a16:creationId xmlns:a16="http://schemas.microsoft.com/office/drawing/2014/main" id="{59D10B3B-07DC-5C54-6329-8CFFFD4BD1C5}"/>
                </a:ext>
              </a:extLst>
            </p:cNvPr>
            <p:cNvSpPr>
              <a:spLocks/>
            </p:cNvSpPr>
            <p:nvPr/>
          </p:nvSpPr>
          <p:spPr bwMode="gray">
            <a:xfrm>
              <a:off x="6611906" y="4010399"/>
              <a:ext cx="810729" cy="360000"/>
            </a:xfrm>
            <a:prstGeom prst="rect">
              <a:avLst/>
            </a:prstGeom>
            <a:noFill/>
            <a:ln w="19050" cap="flat">
              <a:noFill/>
              <a:prstDash val="solid"/>
              <a:miter/>
            </a:ln>
          </p:spPr>
          <p:txBody>
            <a:bodyPr wrap="none" lIns="0" tIns="0" rIns="0" bIns="72000" rtlCol="0" anchor="b" anchorCtr="0"/>
            <a:lstStyle/>
            <a:p>
              <a:pPr algn="ctr">
                <a:lnSpc>
                  <a:spcPct val="90000"/>
                </a:lnSpc>
              </a:pPr>
              <a:r>
                <a:rPr lang="de-DE" sz="1200" dirty="0">
                  <a:solidFill>
                    <a:schemeClr val="accent6"/>
                  </a:solidFill>
                </a:rPr>
                <a:t>Selbst-</a:t>
              </a:r>
              <a:br>
                <a:rPr lang="de-DE" sz="1200" dirty="0">
                  <a:solidFill>
                    <a:schemeClr val="accent6"/>
                  </a:solidFill>
                </a:rPr>
              </a:br>
              <a:r>
                <a:rPr lang="de-DE" sz="1200" dirty="0">
                  <a:solidFill>
                    <a:schemeClr val="accent6"/>
                  </a:solidFill>
                </a:rPr>
                <a:t>hilfe</a:t>
              </a:r>
            </a:p>
          </p:txBody>
        </p:sp>
      </p:grpSp>
      <p:grpSp>
        <p:nvGrpSpPr>
          <p:cNvPr id="15" name="Gruppieren 14">
            <a:extLst>
              <a:ext uri="{FF2B5EF4-FFF2-40B4-BE49-F238E27FC236}">
                <a16:creationId xmlns:a16="http://schemas.microsoft.com/office/drawing/2014/main" id="{C2BD98BD-C862-6CE4-711B-08556B1DFF54}"/>
              </a:ext>
            </a:extLst>
          </p:cNvPr>
          <p:cNvGrpSpPr>
            <a:grpSpLocks noChangeAspect="1"/>
          </p:cNvGrpSpPr>
          <p:nvPr/>
        </p:nvGrpSpPr>
        <p:grpSpPr bwMode="gray">
          <a:xfrm>
            <a:off x="2414906" y="2288400"/>
            <a:ext cx="810729" cy="1080000"/>
            <a:chOff x="2414906" y="2288400"/>
            <a:chExt cx="810729" cy="1080000"/>
          </a:xfrm>
        </p:grpSpPr>
        <p:sp>
          <p:nvSpPr>
            <p:cNvPr id="20" name="Flussdiagramm: Verbinder 19">
              <a:extLst>
                <a:ext uri="{FF2B5EF4-FFF2-40B4-BE49-F238E27FC236}">
                  <a16:creationId xmlns:a16="http://schemas.microsoft.com/office/drawing/2014/main" id="{5406B1B1-4EBE-0C4C-EB74-86613E1D01C0}"/>
                </a:ext>
              </a:extLst>
            </p:cNvPr>
            <p:cNvSpPr>
              <a:spLocks noChangeAspect="1"/>
            </p:cNvSpPr>
            <p:nvPr/>
          </p:nvSpPr>
          <p:spPr bwMode="gray">
            <a:xfrm>
              <a:off x="2459890" y="22884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4-75€</a:t>
              </a:r>
            </a:p>
          </p:txBody>
        </p:sp>
        <p:sp>
          <p:nvSpPr>
            <p:cNvPr id="35" name="Oval 16">
              <a:extLst>
                <a:ext uri="{FF2B5EF4-FFF2-40B4-BE49-F238E27FC236}">
                  <a16:creationId xmlns:a16="http://schemas.microsoft.com/office/drawing/2014/main" id="{7709CA05-5740-FECD-BF88-A5D6CFB5BA30}"/>
                </a:ext>
              </a:extLst>
            </p:cNvPr>
            <p:cNvSpPr>
              <a:spLocks/>
            </p:cNvSpPr>
            <p:nvPr/>
          </p:nvSpPr>
          <p:spPr bwMode="gray">
            <a:xfrm>
              <a:off x="2414906" y="3008400"/>
              <a:ext cx="810729" cy="360000"/>
            </a:xfrm>
            <a:prstGeom prst="rect">
              <a:avLst/>
            </a:prstGeom>
            <a:noFill/>
            <a:ln w="19050" cap="flat">
              <a:noFill/>
              <a:prstDash val="solid"/>
              <a:miter/>
            </a:ln>
          </p:spPr>
          <p:txBody>
            <a:bodyPr wrap="none" lIns="0" tIns="72000" rIns="0" bIns="0" rtlCol="0" anchor="t" anchorCtr="0"/>
            <a:lstStyle/>
            <a:p>
              <a:pPr algn="ctr">
                <a:lnSpc>
                  <a:spcPct val="90000"/>
                </a:lnSpc>
              </a:pPr>
              <a:r>
                <a:rPr lang="de-DE" sz="1200" dirty="0">
                  <a:solidFill>
                    <a:schemeClr val="accent6"/>
                  </a:solidFill>
                </a:rPr>
                <a:t>Telefon-</a:t>
              </a:r>
              <a:br>
                <a:rPr lang="de-DE" sz="1200" dirty="0">
                  <a:solidFill>
                    <a:schemeClr val="accent6"/>
                  </a:solidFill>
                </a:rPr>
              </a:br>
              <a:r>
                <a:rPr lang="de-DE" sz="1200" dirty="0">
                  <a:solidFill>
                    <a:schemeClr val="accent6"/>
                  </a:solidFill>
                </a:rPr>
                <a:t>beratung</a:t>
              </a:r>
            </a:p>
          </p:txBody>
        </p:sp>
      </p:grpSp>
      <p:grpSp>
        <p:nvGrpSpPr>
          <p:cNvPr id="38" name="Gruppieren 37">
            <a:extLst>
              <a:ext uri="{FF2B5EF4-FFF2-40B4-BE49-F238E27FC236}">
                <a16:creationId xmlns:a16="http://schemas.microsoft.com/office/drawing/2014/main" id="{EEE7BAB5-3964-57DC-4C5D-BA16B4B8D6C6}"/>
              </a:ext>
            </a:extLst>
          </p:cNvPr>
          <p:cNvGrpSpPr>
            <a:grpSpLocks noChangeAspect="1"/>
          </p:cNvGrpSpPr>
          <p:nvPr/>
        </p:nvGrpSpPr>
        <p:grpSpPr bwMode="gray">
          <a:xfrm>
            <a:off x="4093706" y="3121200"/>
            <a:ext cx="810729" cy="1080000"/>
            <a:chOff x="4093706" y="3121200"/>
            <a:chExt cx="810729" cy="1080000"/>
          </a:xfrm>
        </p:grpSpPr>
        <p:sp>
          <p:nvSpPr>
            <p:cNvPr id="22" name="Flussdiagramm: Verbinder 21">
              <a:extLst>
                <a:ext uri="{FF2B5EF4-FFF2-40B4-BE49-F238E27FC236}">
                  <a16:creationId xmlns:a16="http://schemas.microsoft.com/office/drawing/2014/main" id="{26FC7926-EBC4-3F7A-1A0B-77F509F1DEA0}"/>
                </a:ext>
              </a:extLst>
            </p:cNvPr>
            <p:cNvSpPr>
              <a:spLocks noChangeAspect="1"/>
            </p:cNvSpPr>
            <p:nvPr/>
          </p:nvSpPr>
          <p:spPr bwMode="gray">
            <a:xfrm>
              <a:off x="4138690" y="31212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3-6€</a:t>
              </a:r>
            </a:p>
          </p:txBody>
        </p:sp>
        <p:sp>
          <p:nvSpPr>
            <p:cNvPr id="36" name="Oval 16">
              <a:extLst>
                <a:ext uri="{FF2B5EF4-FFF2-40B4-BE49-F238E27FC236}">
                  <a16:creationId xmlns:a16="http://schemas.microsoft.com/office/drawing/2014/main" id="{8313347F-4EDE-A723-074F-01BF51ED6FFA}"/>
                </a:ext>
              </a:extLst>
            </p:cNvPr>
            <p:cNvSpPr>
              <a:spLocks/>
            </p:cNvSpPr>
            <p:nvPr/>
          </p:nvSpPr>
          <p:spPr bwMode="gray">
            <a:xfrm>
              <a:off x="4093706" y="3841200"/>
              <a:ext cx="810729" cy="360000"/>
            </a:xfrm>
            <a:prstGeom prst="rect">
              <a:avLst/>
            </a:prstGeom>
            <a:noFill/>
            <a:ln w="19050" cap="flat">
              <a:noFill/>
              <a:prstDash val="solid"/>
              <a:miter/>
            </a:ln>
          </p:spPr>
          <p:txBody>
            <a:bodyPr wrap="none" lIns="0" tIns="72000" rIns="0" bIns="0" rtlCol="0" anchor="t" anchorCtr="0"/>
            <a:lstStyle/>
            <a:p>
              <a:pPr algn="ctr">
                <a:lnSpc>
                  <a:spcPct val="90000"/>
                </a:lnSpc>
              </a:pPr>
              <a:r>
                <a:rPr lang="de-DE" sz="1200" dirty="0">
                  <a:solidFill>
                    <a:schemeClr val="accent6"/>
                  </a:solidFill>
                </a:rPr>
                <a:t>Brief-</a:t>
              </a:r>
              <a:br>
                <a:rPr lang="de-DE" sz="1200" dirty="0">
                  <a:solidFill>
                    <a:schemeClr val="accent6"/>
                  </a:solidFill>
                </a:rPr>
              </a:br>
              <a:r>
                <a:rPr lang="de-DE" sz="1200" dirty="0">
                  <a:solidFill>
                    <a:schemeClr val="accent6"/>
                  </a:solidFill>
                </a:rPr>
                <a:t>verkehr/</a:t>
              </a:r>
              <a:br>
                <a:rPr lang="de-DE" sz="1200" dirty="0">
                  <a:solidFill>
                    <a:schemeClr val="accent6"/>
                  </a:solidFill>
                </a:rPr>
              </a:br>
              <a:r>
                <a:rPr lang="de-DE" sz="1200" dirty="0">
                  <a:solidFill>
                    <a:schemeClr val="accent6"/>
                  </a:solidFill>
                </a:rPr>
                <a:t>Fax</a:t>
              </a:r>
            </a:p>
          </p:txBody>
        </p:sp>
      </p:grpSp>
      <p:grpSp>
        <p:nvGrpSpPr>
          <p:cNvPr id="40" name="Gruppieren 39">
            <a:extLst>
              <a:ext uri="{FF2B5EF4-FFF2-40B4-BE49-F238E27FC236}">
                <a16:creationId xmlns:a16="http://schemas.microsoft.com/office/drawing/2014/main" id="{041945AC-B634-3110-D426-52300F66E707}"/>
              </a:ext>
            </a:extLst>
          </p:cNvPr>
          <p:cNvGrpSpPr>
            <a:grpSpLocks noChangeAspect="1"/>
          </p:cNvGrpSpPr>
          <p:nvPr/>
        </p:nvGrpSpPr>
        <p:grpSpPr bwMode="gray">
          <a:xfrm>
            <a:off x="5772506" y="3954000"/>
            <a:ext cx="810729" cy="1080000"/>
            <a:chOff x="5772506" y="3954000"/>
            <a:chExt cx="810729" cy="1080000"/>
          </a:xfrm>
        </p:grpSpPr>
        <p:sp>
          <p:nvSpPr>
            <p:cNvPr id="24" name="Flussdiagramm: Verbinder 23">
              <a:extLst>
                <a:ext uri="{FF2B5EF4-FFF2-40B4-BE49-F238E27FC236}">
                  <a16:creationId xmlns:a16="http://schemas.microsoft.com/office/drawing/2014/main" id="{D8458049-96DC-0BAC-0146-898F94EAB37E}"/>
                </a:ext>
              </a:extLst>
            </p:cNvPr>
            <p:cNvSpPr>
              <a:spLocks noChangeAspect="1"/>
            </p:cNvSpPr>
            <p:nvPr/>
          </p:nvSpPr>
          <p:spPr bwMode="gray">
            <a:xfrm>
              <a:off x="5817490" y="3954000"/>
              <a:ext cx="720761" cy="720000"/>
            </a:xfrm>
            <a:prstGeom prst="flowChartConnector">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80000"/>
                </a:lnSpc>
                <a:spcAft>
                  <a:spcPts val="1000"/>
                </a:spcAft>
              </a:pPr>
              <a:r>
                <a:rPr lang="de-DE" sz="1400" dirty="0">
                  <a:solidFill>
                    <a:schemeClr val="accent1">
                      <a:lumMod val="75000"/>
                    </a:schemeClr>
                  </a:solidFill>
                  <a:latin typeface="Bebas Neue" panose="020B0506020202020201" pitchFamily="34" charset="0"/>
                </a:rPr>
                <a:t>0,25-5€</a:t>
              </a:r>
            </a:p>
          </p:txBody>
        </p:sp>
        <p:sp>
          <p:nvSpPr>
            <p:cNvPr id="37" name="Oval 16">
              <a:extLst>
                <a:ext uri="{FF2B5EF4-FFF2-40B4-BE49-F238E27FC236}">
                  <a16:creationId xmlns:a16="http://schemas.microsoft.com/office/drawing/2014/main" id="{EB4B5B47-9108-B569-DBCB-72D2E6756ECF}"/>
                </a:ext>
              </a:extLst>
            </p:cNvPr>
            <p:cNvSpPr>
              <a:spLocks/>
            </p:cNvSpPr>
            <p:nvPr/>
          </p:nvSpPr>
          <p:spPr bwMode="gray">
            <a:xfrm>
              <a:off x="5772506" y="4674000"/>
              <a:ext cx="810729" cy="360000"/>
            </a:xfrm>
            <a:prstGeom prst="rect">
              <a:avLst/>
            </a:prstGeom>
            <a:noFill/>
            <a:ln w="19050" cap="flat">
              <a:noFill/>
              <a:prstDash val="solid"/>
              <a:miter/>
            </a:ln>
          </p:spPr>
          <p:txBody>
            <a:bodyPr wrap="none" lIns="0" tIns="72000" rIns="0" bIns="0" rtlCol="0" anchor="t" anchorCtr="0"/>
            <a:lstStyle/>
            <a:p>
              <a:pPr algn="ctr">
                <a:lnSpc>
                  <a:spcPct val="90000"/>
                </a:lnSpc>
              </a:pPr>
              <a:r>
                <a:rPr lang="de-DE" sz="1200" dirty="0">
                  <a:solidFill>
                    <a:schemeClr val="accent6"/>
                  </a:solidFill>
                </a:rPr>
                <a:t>Direkter </a:t>
              </a:r>
              <a:br>
                <a:rPr lang="de-DE" sz="1200" dirty="0">
                  <a:solidFill>
                    <a:schemeClr val="accent6"/>
                  </a:solidFill>
                </a:rPr>
              </a:br>
              <a:r>
                <a:rPr lang="de-DE" sz="1200" dirty="0">
                  <a:solidFill>
                    <a:schemeClr val="accent6"/>
                  </a:solidFill>
                </a:rPr>
                <a:t>E-Mail Kontakt</a:t>
              </a:r>
            </a:p>
          </p:txBody>
        </p:sp>
      </p:grpSp>
      <p:pic>
        <p:nvPicPr>
          <p:cNvPr id="5" name="Grafik 4" descr="Ein Bild, das Text enthält.&#10;&#10;Automatisch generierte Beschreibung">
            <a:extLst>
              <a:ext uri="{FF2B5EF4-FFF2-40B4-BE49-F238E27FC236}">
                <a16:creationId xmlns:a16="http://schemas.microsoft.com/office/drawing/2014/main" id="{26ADF489-5C39-7562-4425-CAA9DEACE983}"/>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303192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43B3CD1B-A59A-49EF-9008-B5A366315E1E}"/>
              </a:ext>
            </a:extLst>
          </p:cNvPr>
          <p:cNvSpPr>
            <a:spLocks noGrp="1"/>
          </p:cNvSpPr>
          <p:nvPr>
            <p:ph sz="half" idx="1"/>
          </p:nvPr>
        </p:nvSpPr>
        <p:spPr bwMode="gray"/>
        <p:txBody>
          <a:bodyPr vert="horz" lIns="0" tIns="1980000" rIns="360000" bIns="0" rtlCol="0">
            <a:noAutofit/>
          </a:bodyPr>
          <a:lstStyle/>
          <a:p>
            <a:pPr marL="0" indent="0">
              <a:buNone/>
            </a:pPr>
            <a:r>
              <a:rPr lang="de-DE" sz="1600" dirty="0"/>
              <a:t>Bei IKEA müssen Kunden die Ware selbst aus dem Lager holen und an die Kasse bringen, um sie danach selbstständig aufzubauen. Dadurch spart IKEA hohe Summen im Vertrieb und der Produktion und kann die Möbel günstiger anbieten.</a:t>
            </a:r>
          </a:p>
        </p:txBody>
      </p:sp>
      <p:sp>
        <p:nvSpPr>
          <p:cNvPr id="4" name="Inhaltsplatzhalter 3">
            <a:extLst>
              <a:ext uri="{FF2B5EF4-FFF2-40B4-BE49-F238E27FC236}">
                <a16:creationId xmlns:a16="http://schemas.microsoft.com/office/drawing/2014/main" id="{753362D9-ACCE-43C5-AB3C-618EDAAEDCF6}"/>
              </a:ext>
            </a:extLst>
          </p:cNvPr>
          <p:cNvSpPr>
            <a:spLocks noGrp="1"/>
          </p:cNvSpPr>
          <p:nvPr>
            <p:ph sz="half" idx="14"/>
          </p:nvPr>
        </p:nvSpPr>
        <p:spPr bwMode="gray"/>
        <p:txBody>
          <a:bodyPr vert="horz" lIns="0" tIns="1980000" rIns="360000" bIns="0" rtlCol="0">
            <a:noAutofit/>
          </a:bodyPr>
          <a:lstStyle/>
          <a:p>
            <a:pPr marL="0" indent="0">
              <a:buNone/>
            </a:pPr>
            <a:r>
              <a:rPr lang="de-DE" sz="1600" dirty="0"/>
              <a:t>Kunden können während des Einkaufs ihre Waren scannen und diese an Bezahlstationen selbstständig bezahlen. Auf diese Weise wird nicht nur Zeit sondern auch Servicepersonal eingespart.</a:t>
            </a:r>
          </a:p>
        </p:txBody>
      </p:sp>
      <p:pic>
        <p:nvPicPr>
          <p:cNvPr id="20" name="Bildplatzhalter 7">
            <a:extLst>
              <a:ext uri="{FF2B5EF4-FFF2-40B4-BE49-F238E27FC236}">
                <a16:creationId xmlns:a16="http://schemas.microsoft.com/office/drawing/2014/main" id="{F69E0875-629F-9CBE-2607-EF3665787484}"/>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Self Service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uns gegen Komplettanbieter behaupten und wie sollen wir im Vergleich dazu unsere Produkte bepreisen?</a:t>
            </a:r>
          </a:p>
          <a:p>
            <a:pPr>
              <a:lnSpc>
                <a:spcPct val="90000"/>
              </a:lnSpc>
              <a:spcAft>
                <a:spcPts val="1000"/>
              </a:spcAft>
            </a:pPr>
            <a:r>
              <a:rPr lang="de-DE" sz="1600" dirty="0">
                <a:solidFill>
                  <a:schemeClr val="bg1"/>
                </a:solidFill>
              </a:rPr>
              <a:t>Wie sorgen wir für ein positives Erlebnis für den Kunden bei den selbst durchgeführten Stationen der Wertschöpfungskette?</a:t>
            </a:r>
          </a:p>
          <a:p>
            <a:pPr>
              <a:lnSpc>
                <a:spcPct val="90000"/>
              </a:lnSpc>
              <a:spcAft>
                <a:spcPts val="1000"/>
              </a:spcAft>
            </a:pPr>
            <a:r>
              <a:rPr lang="de-DE" sz="1600" dirty="0">
                <a:solidFill>
                  <a:schemeClr val="bg1"/>
                </a:solidFill>
              </a:rPr>
              <a:t>Wie schaffen wir es, dem Kunden weiterhin einen reibungslosen Ablauf zu garantieren?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03D3FA63-2452-44EE-BD55-BF49EC2E4D34}"/>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IKEA</a:t>
            </a:r>
          </a:p>
        </p:txBody>
      </p:sp>
      <p:cxnSp>
        <p:nvCxnSpPr>
          <p:cNvPr id="13" name="Gerader Verbinder 12">
            <a:extLst>
              <a:ext uri="{FF2B5EF4-FFF2-40B4-BE49-F238E27FC236}">
                <a16:creationId xmlns:a16="http://schemas.microsoft.com/office/drawing/2014/main" id="{BFBA54BD-DFF3-4D06-805D-933F81D4342E}"/>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15B6A16D-5B01-45F1-AFBB-C8AFFC6AD823}"/>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Selbst-Scan in </a:t>
            </a:r>
            <a:br>
              <a:rPr lang="de-DE" dirty="0"/>
            </a:br>
            <a:r>
              <a:rPr lang="de-DE" dirty="0"/>
              <a:t>Supermärkten</a:t>
            </a:r>
          </a:p>
        </p:txBody>
      </p:sp>
      <p:cxnSp>
        <p:nvCxnSpPr>
          <p:cNvPr id="19" name="Gerader Verbinder 18">
            <a:extLst>
              <a:ext uri="{FF2B5EF4-FFF2-40B4-BE49-F238E27FC236}">
                <a16:creationId xmlns:a16="http://schemas.microsoft.com/office/drawing/2014/main" id="{F0B91C17-D229-4E39-8CCF-14B8D27B6237}"/>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5" name="Freihandform: Form 24">
            <a:extLst>
              <a:ext uri="{FF2B5EF4-FFF2-40B4-BE49-F238E27FC236}">
                <a16:creationId xmlns:a16="http://schemas.microsoft.com/office/drawing/2014/main" id="{04417AAE-2168-4FEE-A74E-4EACAD7B79F1}"/>
              </a:ext>
            </a:extLst>
          </p:cNvPr>
          <p:cNvSpPr/>
          <p:nvPr/>
        </p:nvSpPr>
        <p:spPr bwMode="gray">
          <a:xfrm>
            <a:off x="540070" y="2266613"/>
            <a:ext cx="775977" cy="145387"/>
          </a:xfrm>
          <a:custGeom>
            <a:avLst/>
            <a:gdLst>
              <a:gd name="connsiteX0" fmla="*/ 347167 w 775977"/>
              <a:gd name="connsiteY0" fmla="*/ 133395 h 145387"/>
              <a:gd name="connsiteX1" fmla="*/ 357269 w 775977"/>
              <a:gd name="connsiteY1" fmla="*/ 145255 h 145387"/>
              <a:gd name="connsiteX2" fmla="*/ 254198 w 775977"/>
              <a:gd name="connsiteY2" fmla="*/ 145255 h 145387"/>
              <a:gd name="connsiteX3" fmla="*/ 245870 w 775977"/>
              <a:gd name="connsiteY3" fmla="*/ 126732 h 145387"/>
              <a:gd name="connsiteX4" fmla="*/ 217883 w 775977"/>
              <a:gd name="connsiteY4" fmla="*/ 85289 h 145387"/>
              <a:gd name="connsiteX5" fmla="*/ 217883 w 775977"/>
              <a:gd name="connsiteY5" fmla="*/ 133395 h 145387"/>
              <a:gd name="connsiteX6" fmla="*/ 219931 w 775977"/>
              <a:gd name="connsiteY6" fmla="*/ 145255 h 145387"/>
              <a:gd name="connsiteX7" fmla="*/ 134062 w 775977"/>
              <a:gd name="connsiteY7" fmla="*/ 145255 h 145387"/>
              <a:gd name="connsiteX8" fmla="*/ 136109 w 775977"/>
              <a:gd name="connsiteY8" fmla="*/ 133395 h 145387"/>
              <a:gd name="connsiteX9" fmla="*/ 136109 w 775977"/>
              <a:gd name="connsiteY9" fmla="*/ 19057 h 145387"/>
              <a:gd name="connsiteX10" fmla="*/ 134062 w 775977"/>
              <a:gd name="connsiteY10" fmla="*/ 7198 h 145387"/>
              <a:gd name="connsiteX11" fmla="*/ 219931 w 775977"/>
              <a:gd name="connsiteY11" fmla="*/ 7198 h 145387"/>
              <a:gd name="connsiteX12" fmla="*/ 217883 w 775977"/>
              <a:gd name="connsiteY12" fmla="*/ 19057 h 145387"/>
              <a:gd name="connsiteX13" fmla="*/ 217883 w 775977"/>
              <a:gd name="connsiteY13" fmla="*/ 69030 h 145387"/>
              <a:gd name="connsiteX14" fmla="*/ 251604 w 775977"/>
              <a:gd name="connsiteY14" fmla="*/ 25987 h 145387"/>
              <a:gd name="connsiteX15" fmla="*/ 262253 w 775977"/>
              <a:gd name="connsiteY15" fmla="*/ 7198 h 145387"/>
              <a:gd name="connsiteX16" fmla="*/ 351809 w 775977"/>
              <a:gd name="connsiteY16" fmla="*/ 7198 h 145387"/>
              <a:gd name="connsiteX17" fmla="*/ 333242 w 775977"/>
              <a:gd name="connsiteY17" fmla="*/ 25054 h 145387"/>
              <a:gd name="connsiteX18" fmla="*/ 300478 w 775977"/>
              <a:gd name="connsiteY18" fmla="*/ 64099 h 145387"/>
              <a:gd name="connsiteX19" fmla="*/ 347166 w 775977"/>
              <a:gd name="connsiteY19" fmla="*/ 133395 h 145387"/>
              <a:gd name="connsiteX20" fmla="*/ 374197 w 775977"/>
              <a:gd name="connsiteY20" fmla="*/ 19057 h 145387"/>
              <a:gd name="connsiteX21" fmla="*/ 374197 w 775977"/>
              <a:gd name="connsiteY21" fmla="*/ 133395 h 145387"/>
              <a:gd name="connsiteX22" fmla="*/ 372149 w 775977"/>
              <a:gd name="connsiteY22" fmla="*/ 145255 h 145387"/>
              <a:gd name="connsiteX23" fmla="*/ 537883 w 775977"/>
              <a:gd name="connsiteY23" fmla="*/ 145255 h 145387"/>
              <a:gd name="connsiteX24" fmla="*/ 537883 w 775977"/>
              <a:gd name="connsiteY24" fmla="*/ 106876 h 145387"/>
              <a:gd name="connsiteX25" fmla="*/ 525733 w 775977"/>
              <a:gd name="connsiteY25" fmla="*/ 108874 h 145387"/>
              <a:gd name="connsiteX26" fmla="*/ 455972 w 775977"/>
              <a:gd name="connsiteY26" fmla="*/ 108874 h 145387"/>
              <a:gd name="connsiteX27" fmla="*/ 455972 w 775977"/>
              <a:gd name="connsiteY27" fmla="*/ 90751 h 145387"/>
              <a:gd name="connsiteX28" fmla="*/ 523003 w 775977"/>
              <a:gd name="connsiteY28" fmla="*/ 90751 h 145387"/>
              <a:gd name="connsiteX29" fmla="*/ 523003 w 775977"/>
              <a:gd name="connsiteY29" fmla="*/ 61700 h 145387"/>
              <a:gd name="connsiteX30" fmla="*/ 455972 w 775977"/>
              <a:gd name="connsiteY30" fmla="*/ 61700 h 145387"/>
              <a:gd name="connsiteX31" fmla="*/ 455972 w 775977"/>
              <a:gd name="connsiteY31" fmla="*/ 43444 h 145387"/>
              <a:gd name="connsiteX32" fmla="*/ 525733 w 775977"/>
              <a:gd name="connsiteY32" fmla="*/ 43444 h 145387"/>
              <a:gd name="connsiteX33" fmla="*/ 537883 w 775977"/>
              <a:gd name="connsiteY33" fmla="*/ 45310 h 145387"/>
              <a:gd name="connsiteX34" fmla="*/ 537883 w 775977"/>
              <a:gd name="connsiteY34" fmla="*/ 7064 h 145387"/>
              <a:gd name="connsiteX35" fmla="*/ 372149 w 775977"/>
              <a:gd name="connsiteY35" fmla="*/ 7064 h 145387"/>
              <a:gd name="connsiteX36" fmla="*/ 374197 w 775977"/>
              <a:gd name="connsiteY36" fmla="*/ 19057 h 145387"/>
              <a:gd name="connsiteX37" fmla="*/ 767507 w 775977"/>
              <a:gd name="connsiteY37" fmla="*/ 133395 h 145387"/>
              <a:gd name="connsiteX38" fmla="*/ 774197 w 775977"/>
              <a:gd name="connsiteY38" fmla="*/ 145255 h 145387"/>
              <a:gd name="connsiteX39" fmla="*/ 684367 w 775977"/>
              <a:gd name="connsiteY39" fmla="*/ 145255 h 145387"/>
              <a:gd name="connsiteX40" fmla="*/ 681638 w 775977"/>
              <a:gd name="connsiteY40" fmla="*/ 133395 h 145387"/>
              <a:gd name="connsiteX41" fmla="*/ 678361 w 775977"/>
              <a:gd name="connsiteY41" fmla="*/ 125533 h 145387"/>
              <a:gd name="connsiteX42" fmla="*/ 677542 w 775977"/>
              <a:gd name="connsiteY42" fmla="*/ 123533 h 145387"/>
              <a:gd name="connsiteX43" fmla="*/ 625801 w 775977"/>
              <a:gd name="connsiteY43" fmla="*/ 123533 h 145387"/>
              <a:gd name="connsiteX44" fmla="*/ 624982 w 775977"/>
              <a:gd name="connsiteY44" fmla="*/ 125665 h 145387"/>
              <a:gd name="connsiteX45" fmla="*/ 622115 w 775977"/>
              <a:gd name="connsiteY45" fmla="*/ 133528 h 145387"/>
              <a:gd name="connsiteX46" fmla="*/ 619795 w 775977"/>
              <a:gd name="connsiteY46" fmla="*/ 145387 h 145387"/>
              <a:gd name="connsiteX47" fmla="*/ 548941 w 775977"/>
              <a:gd name="connsiteY47" fmla="*/ 145387 h 145387"/>
              <a:gd name="connsiteX48" fmla="*/ 555358 w 775977"/>
              <a:gd name="connsiteY48" fmla="*/ 133528 h 145387"/>
              <a:gd name="connsiteX49" fmla="*/ 597815 w 775977"/>
              <a:gd name="connsiteY49" fmla="*/ 19191 h 145387"/>
              <a:gd name="connsiteX50" fmla="*/ 600272 w 775977"/>
              <a:gd name="connsiteY50" fmla="*/ 7331 h 145387"/>
              <a:gd name="connsiteX51" fmla="*/ 719999 w 775977"/>
              <a:gd name="connsiteY51" fmla="*/ 7331 h 145387"/>
              <a:gd name="connsiteX52" fmla="*/ 722593 w 775977"/>
              <a:gd name="connsiteY52" fmla="*/ 19191 h 145387"/>
              <a:gd name="connsiteX53" fmla="*/ 767507 w 775977"/>
              <a:gd name="connsiteY53" fmla="*/ 133395 h 145387"/>
              <a:gd name="connsiteX54" fmla="*/ 666211 w 775977"/>
              <a:gd name="connsiteY54" fmla="*/ 94350 h 145387"/>
              <a:gd name="connsiteX55" fmla="*/ 653651 w 775977"/>
              <a:gd name="connsiteY55" fmla="*/ 62367 h 145387"/>
              <a:gd name="connsiteX56" fmla="*/ 650920 w 775977"/>
              <a:gd name="connsiteY56" fmla="*/ 53305 h 145387"/>
              <a:gd name="connsiteX57" fmla="*/ 648463 w 775977"/>
              <a:gd name="connsiteY57" fmla="*/ 62367 h 145387"/>
              <a:gd name="connsiteX58" fmla="*/ 636585 w 775977"/>
              <a:gd name="connsiteY58" fmla="*/ 94350 h 145387"/>
              <a:gd name="connsiteX59" fmla="*/ 666211 w 775977"/>
              <a:gd name="connsiteY59" fmla="*/ 94350 h 145387"/>
              <a:gd name="connsiteX60" fmla="*/ 93378 w 775977"/>
              <a:gd name="connsiteY60" fmla="*/ 7198 h 145387"/>
              <a:gd name="connsiteX61" fmla="*/ 0 w 775977"/>
              <a:gd name="connsiteY61" fmla="*/ 7198 h 145387"/>
              <a:gd name="connsiteX62" fmla="*/ 2048 w 775977"/>
              <a:gd name="connsiteY62" fmla="*/ 19057 h 145387"/>
              <a:gd name="connsiteX63" fmla="*/ 2048 w 775977"/>
              <a:gd name="connsiteY63" fmla="*/ 133395 h 145387"/>
              <a:gd name="connsiteX64" fmla="*/ 0 w 775977"/>
              <a:gd name="connsiteY64" fmla="*/ 145255 h 145387"/>
              <a:gd name="connsiteX65" fmla="*/ 93378 w 775977"/>
              <a:gd name="connsiteY65" fmla="*/ 145255 h 145387"/>
              <a:gd name="connsiteX66" fmla="*/ 91330 w 775977"/>
              <a:gd name="connsiteY66" fmla="*/ 133395 h 145387"/>
              <a:gd name="connsiteX67" fmla="*/ 91330 w 775977"/>
              <a:gd name="connsiteY67" fmla="*/ 19057 h 145387"/>
              <a:gd name="connsiteX68" fmla="*/ 93378 w 775977"/>
              <a:gd name="connsiteY68" fmla="*/ 7198 h 145387"/>
              <a:gd name="connsiteX69" fmla="*/ 738838 w 775977"/>
              <a:gd name="connsiteY69" fmla="*/ 18125 h 145387"/>
              <a:gd name="connsiteX70" fmla="*/ 756176 w 775977"/>
              <a:gd name="connsiteY70" fmla="*/ 2 h 145387"/>
              <a:gd name="connsiteX71" fmla="*/ 757405 w 775977"/>
              <a:gd name="connsiteY71" fmla="*/ 2 h 145387"/>
              <a:gd name="connsiteX72" fmla="*/ 775971 w 775977"/>
              <a:gd name="connsiteY72" fmla="*/ 17458 h 145387"/>
              <a:gd name="connsiteX73" fmla="*/ 775971 w 775977"/>
              <a:gd name="connsiteY73" fmla="*/ 18125 h 145387"/>
              <a:gd name="connsiteX74" fmla="*/ 757815 w 775977"/>
              <a:gd name="connsiteY74" fmla="*/ 36782 h 145387"/>
              <a:gd name="connsiteX75" fmla="*/ 738702 w 775977"/>
              <a:gd name="connsiteY75" fmla="*/ 19057 h 145387"/>
              <a:gd name="connsiteX76" fmla="*/ 738838 w 775977"/>
              <a:gd name="connsiteY76" fmla="*/ 18124 h 145387"/>
              <a:gd name="connsiteX77" fmla="*/ 742524 w 775977"/>
              <a:gd name="connsiteY77" fmla="*/ 18125 h 145387"/>
              <a:gd name="connsiteX78" fmla="*/ 757405 w 775977"/>
              <a:gd name="connsiteY78" fmla="*/ 32651 h 145387"/>
              <a:gd name="connsiteX79" fmla="*/ 772285 w 775977"/>
              <a:gd name="connsiteY79" fmla="*/ 18125 h 145387"/>
              <a:gd name="connsiteX80" fmla="*/ 757405 w 775977"/>
              <a:gd name="connsiteY80" fmla="*/ 3599 h 145387"/>
              <a:gd name="connsiteX81" fmla="*/ 742524 w 775977"/>
              <a:gd name="connsiteY81" fmla="*/ 17058 h 145387"/>
              <a:gd name="connsiteX82" fmla="*/ 742524 w 775977"/>
              <a:gd name="connsiteY82" fmla="*/ 18125 h 145387"/>
              <a:gd name="connsiteX83" fmla="*/ 753719 w 775977"/>
              <a:gd name="connsiteY83" fmla="*/ 28919 h 145387"/>
              <a:gd name="connsiteX84" fmla="*/ 750442 w 775977"/>
              <a:gd name="connsiteY84" fmla="*/ 28919 h 145387"/>
              <a:gd name="connsiteX85" fmla="*/ 750442 w 775977"/>
              <a:gd name="connsiteY85" fmla="*/ 7064 h 145387"/>
              <a:gd name="connsiteX86" fmla="*/ 758770 w 775977"/>
              <a:gd name="connsiteY86" fmla="*/ 7064 h 145387"/>
              <a:gd name="connsiteX87" fmla="*/ 765733 w 775977"/>
              <a:gd name="connsiteY87" fmla="*/ 14127 h 145387"/>
              <a:gd name="connsiteX88" fmla="*/ 761773 w 775977"/>
              <a:gd name="connsiteY88" fmla="*/ 20523 h 145387"/>
              <a:gd name="connsiteX89" fmla="*/ 766552 w 775977"/>
              <a:gd name="connsiteY89" fmla="*/ 28919 h 145387"/>
              <a:gd name="connsiteX90" fmla="*/ 762866 w 775977"/>
              <a:gd name="connsiteY90" fmla="*/ 28919 h 145387"/>
              <a:gd name="connsiteX91" fmla="*/ 758497 w 775977"/>
              <a:gd name="connsiteY91" fmla="*/ 21190 h 145387"/>
              <a:gd name="connsiteX92" fmla="*/ 753719 w 775977"/>
              <a:gd name="connsiteY92" fmla="*/ 21190 h 145387"/>
              <a:gd name="connsiteX93" fmla="*/ 753719 w 775977"/>
              <a:gd name="connsiteY93" fmla="*/ 28919 h 145387"/>
              <a:gd name="connsiteX94" fmla="*/ 753719 w 775977"/>
              <a:gd name="connsiteY94" fmla="*/ 18125 h 145387"/>
              <a:gd name="connsiteX95" fmla="*/ 758224 w 775977"/>
              <a:gd name="connsiteY95" fmla="*/ 18125 h 145387"/>
              <a:gd name="connsiteX96" fmla="*/ 762320 w 775977"/>
              <a:gd name="connsiteY96" fmla="*/ 14526 h 145387"/>
              <a:gd name="connsiteX97" fmla="*/ 758634 w 775977"/>
              <a:gd name="connsiteY97" fmla="*/ 10529 h 145387"/>
              <a:gd name="connsiteX98" fmla="*/ 753719 w 775977"/>
              <a:gd name="connsiteY98" fmla="*/ 10529 h 145387"/>
              <a:gd name="connsiteX99" fmla="*/ 753719 w 775977"/>
              <a:gd name="connsiteY99" fmla="*/ 18125 h 14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75977" h="145387">
                <a:moveTo>
                  <a:pt x="347167" y="133395"/>
                </a:moveTo>
                <a:cubicBezTo>
                  <a:pt x="350170" y="137659"/>
                  <a:pt x="353447" y="141657"/>
                  <a:pt x="357269" y="145255"/>
                </a:cubicBezTo>
                <a:lnTo>
                  <a:pt x="254198" y="145255"/>
                </a:lnTo>
                <a:cubicBezTo>
                  <a:pt x="254198" y="141256"/>
                  <a:pt x="250239" y="133128"/>
                  <a:pt x="245870" y="126732"/>
                </a:cubicBezTo>
                <a:cubicBezTo>
                  <a:pt x="241502" y="120335"/>
                  <a:pt x="217883" y="85289"/>
                  <a:pt x="217883" y="85289"/>
                </a:cubicBezTo>
                <a:lnTo>
                  <a:pt x="217883" y="133395"/>
                </a:lnTo>
                <a:cubicBezTo>
                  <a:pt x="217883" y="137392"/>
                  <a:pt x="217883" y="141256"/>
                  <a:pt x="219931" y="145255"/>
                </a:cubicBezTo>
                <a:lnTo>
                  <a:pt x="134062" y="145255"/>
                </a:lnTo>
                <a:cubicBezTo>
                  <a:pt x="136109" y="141256"/>
                  <a:pt x="136109" y="137392"/>
                  <a:pt x="136109" y="133395"/>
                </a:cubicBezTo>
                <a:lnTo>
                  <a:pt x="136109" y="19057"/>
                </a:lnTo>
                <a:cubicBezTo>
                  <a:pt x="136109" y="15060"/>
                  <a:pt x="136109" y="11195"/>
                  <a:pt x="134062" y="7198"/>
                </a:cubicBezTo>
                <a:lnTo>
                  <a:pt x="219931" y="7198"/>
                </a:lnTo>
                <a:cubicBezTo>
                  <a:pt x="217883" y="11195"/>
                  <a:pt x="217883" y="15060"/>
                  <a:pt x="217883" y="19057"/>
                </a:cubicBezTo>
                <a:lnTo>
                  <a:pt x="217883" y="69030"/>
                </a:lnTo>
                <a:cubicBezTo>
                  <a:pt x="217883" y="69030"/>
                  <a:pt x="245324" y="34116"/>
                  <a:pt x="251604" y="25987"/>
                </a:cubicBezTo>
                <a:cubicBezTo>
                  <a:pt x="256382" y="19858"/>
                  <a:pt x="262253" y="11195"/>
                  <a:pt x="262253" y="7198"/>
                </a:cubicBezTo>
                <a:lnTo>
                  <a:pt x="351809" y="7198"/>
                </a:lnTo>
                <a:cubicBezTo>
                  <a:pt x="345665" y="11195"/>
                  <a:pt x="338840" y="18392"/>
                  <a:pt x="333242" y="25054"/>
                </a:cubicBezTo>
                <a:cubicBezTo>
                  <a:pt x="328327" y="30918"/>
                  <a:pt x="300478" y="64099"/>
                  <a:pt x="300478" y="64099"/>
                </a:cubicBezTo>
                <a:cubicBezTo>
                  <a:pt x="300478" y="64099"/>
                  <a:pt x="341706" y="125533"/>
                  <a:pt x="347166" y="133395"/>
                </a:cubicBezTo>
                <a:close/>
                <a:moveTo>
                  <a:pt x="374197" y="19057"/>
                </a:moveTo>
                <a:lnTo>
                  <a:pt x="374197" y="133395"/>
                </a:lnTo>
                <a:cubicBezTo>
                  <a:pt x="374197" y="137392"/>
                  <a:pt x="374197" y="141256"/>
                  <a:pt x="372149" y="145255"/>
                </a:cubicBezTo>
                <a:lnTo>
                  <a:pt x="537883" y="145255"/>
                </a:lnTo>
                <a:lnTo>
                  <a:pt x="537883" y="106876"/>
                </a:lnTo>
                <a:cubicBezTo>
                  <a:pt x="533788" y="108874"/>
                  <a:pt x="529828" y="108874"/>
                  <a:pt x="525733" y="108874"/>
                </a:cubicBezTo>
                <a:lnTo>
                  <a:pt x="455972" y="108874"/>
                </a:lnTo>
                <a:lnTo>
                  <a:pt x="455972" y="90751"/>
                </a:lnTo>
                <a:lnTo>
                  <a:pt x="523003" y="90751"/>
                </a:lnTo>
                <a:lnTo>
                  <a:pt x="523003" y="61700"/>
                </a:lnTo>
                <a:lnTo>
                  <a:pt x="455972" y="61700"/>
                </a:lnTo>
                <a:lnTo>
                  <a:pt x="455972" y="43444"/>
                </a:lnTo>
                <a:lnTo>
                  <a:pt x="525733" y="43444"/>
                </a:lnTo>
                <a:cubicBezTo>
                  <a:pt x="529829" y="43444"/>
                  <a:pt x="533788" y="43444"/>
                  <a:pt x="537883" y="45310"/>
                </a:cubicBezTo>
                <a:lnTo>
                  <a:pt x="537883" y="7064"/>
                </a:lnTo>
                <a:lnTo>
                  <a:pt x="372149" y="7064"/>
                </a:lnTo>
                <a:cubicBezTo>
                  <a:pt x="374197" y="11195"/>
                  <a:pt x="374197" y="15060"/>
                  <a:pt x="374197" y="19057"/>
                </a:cubicBezTo>
                <a:close/>
                <a:moveTo>
                  <a:pt x="767507" y="133395"/>
                </a:moveTo>
                <a:cubicBezTo>
                  <a:pt x="768872" y="137792"/>
                  <a:pt x="771194" y="141790"/>
                  <a:pt x="774197" y="145255"/>
                </a:cubicBezTo>
                <a:lnTo>
                  <a:pt x="684367" y="145255"/>
                </a:lnTo>
                <a:cubicBezTo>
                  <a:pt x="684777" y="141256"/>
                  <a:pt x="683276" y="137392"/>
                  <a:pt x="681638" y="133395"/>
                </a:cubicBezTo>
                <a:cubicBezTo>
                  <a:pt x="681638" y="133395"/>
                  <a:pt x="680272" y="130196"/>
                  <a:pt x="678361" y="125533"/>
                </a:cubicBezTo>
                <a:lnTo>
                  <a:pt x="677542" y="123533"/>
                </a:lnTo>
                <a:lnTo>
                  <a:pt x="625801" y="123533"/>
                </a:lnTo>
                <a:lnTo>
                  <a:pt x="624982" y="125665"/>
                </a:lnTo>
                <a:cubicBezTo>
                  <a:pt x="624982" y="125665"/>
                  <a:pt x="623480" y="129530"/>
                  <a:pt x="622115" y="133528"/>
                </a:cubicBezTo>
                <a:cubicBezTo>
                  <a:pt x="620750" y="137526"/>
                  <a:pt x="619248" y="141390"/>
                  <a:pt x="619795" y="145387"/>
                </a:cubicBezTo>
                <a:lnTo>
                  <a:pt x="548941" y="145387"/>
                </a:lnTo>
                <a:cubicBezTo>
                  <a:pt x="551836" y="141892"/>
                  <a:pt x="554016" y="137863"/>
                  <a:pt x="555358" y="133528"/>
                </a:cubicBezTo>
                <a:lnTo>
                  <a:pt x="597815" y="19191"/>
                </a:lnTo>
                <a:cubicBezTo>
                  <a:pt x="599317" y="15193"/>
                  <a:pt x="600818" y="11329"/>
                  <a:pt x="600272" y="7331"/>
                </a:cubicBezTo>
                <a:lnTo>
                  <a:pt x="719999" y="7331"/>
                </a:lnTo>
                <a:cubicBezTo>
                  <a:pt x="718907" y="11329"/>
                  <a:pt x="721091" y="15193"/>
                  <a:pt x="722593" y="19191"/>
                </a:cubicBezTo>
                <a:cubicBezTo>
                  <a:pt x="726142" y="27853"/>
                  <a:pt x="764503" y="125665"/>
                  <a:pt x="767507" y="133395"/>
                </a:cubicBezTo>
                <a:close/>
                <a:moveTo>
                  <a:pt x="666211" y="94350"/>
                </a:moveTo>
                <a:lnTo>
                  <a:pt x="653651" y="62367"/>
                </a:lnTo>
                <a:cubicBezTo>
                  <a:pt x="652559" y="59436"/>
                  <a:pt x="651603" y="56371"/>
                  <a:pt x="650920" y="53305"/>
                </a:cubicBezTo>
                <a:cubicBezTo>
                  <a:pt x="650374" y="56394"/>
                  <a:pt x="649552" y="59426"/>
                  <a:pt x="648463" y="62367"/>
                </a:cubicBezTo>
                <a:cubicBezTo>
                  <a:pt x="648053" y="63700"/>
                  <a:pt x="642729" y="77692"/>
                  <a:pt x="636585" y="94350"/>
                </a:cubicBezTo>
                <a:lnTo>
                  <a:pt x="666211" y="94350"/>
                </a:lnTo>
                <a:close/>
                <a:moveTo>
                  <a:pt x="93378" y="7198"/>
                </a:moveTo>
                <a:lnTo>
                  <a:pt x="0" y="7198"/>
                </a:lnTo>
                <a:cubicBezTo>
                  <a:pt x="2048" y="11195"/>
                  <a:pt x="2048" y="15060"/>
                  <a:pt x="2048" y="19057"/>
                </a:cubicBezTo>
                <a:lnTo>
                  <a:pt x="2048" y="133395"/>
                </a:lnTo>
                <a:cubicBezTo>
                  <a:pt x="2048" y="137392"/>
                  <a:pt x="2048" y="141256"/>
                  <a:pt x="0" y="145255"/>
                </a:cubicBezTo>
                <a:lnTo>
                  <a:pt x="93378" y="145255"/>
                </a:lnTo>
                <a:cubicBezTo>
                  <a:pt x="91330" y="141256"/>
                  <a:pt x="91330" y="137392"/>
                  <a:pt x="91330" y="133395"/>
                </a:cubicBezTo>
                <a:lnTo>
                  <a:pt x="91330" y="19057"/>
                </a:lnTo>
                <a:cubicBezTo>
                  <a:pt x="91330" y="15060"/>
                  <a:pt x="91330" y="11195"/>
                  <a:pt x="93378" y="7198"/>
                </a:cubicBezTo>
                <a:close/>
                <a:moveTo>
                  <a:pt x="738838" y="18125"/>
                </a:moveTo>
                <a:cubicBezTo>
                  <a:pt x="738429" y="8397"/>
                  <a:pt x="746210" y="268"/>
                  <a:pt x="756176" y="2"/>
                </a:cubicBezTo>
                <a:lnTo>
                  <a:pt x="757405" y="2"/>
                </a:lnTo>
                <a:cubicBezTo>
                  <a:pt x="767507" y="-132"/>
                  <a:pt x="775835" y="7597"/>
                  <a:pt x="775971" y="17458"/>
                </a:cubicBezTo>
                <a:lnTo>
                  <a:pt x="775971" y="18125"/>
                </a:lnTo>
                <a:cubicBezTo>
                  <a:pt x="776245" y="28119"/>
                  <a:pt x="768189" y="36515"/>
                  <a:pt x="757815" y="36782"/>
                </a:cubicBezTo>
                <a:cubicBezTo>
                  <a:pt x="747575" y="37048"/>
                  <a:pt x="738974" y="29185"/>
                  <a:pt x="738702" y="19057"/>
                </a:cubicBezTo>
                <a:cubicBezTo>
                  <a:pt x="738838" y="18791"/>
                  <a:pt x="738838" y="18391"/>
                  <a:pt x="738838" y="18124"/>
                </a:cubicBezTo>
                <a:close/>
                <a:moveTo>
                  <a:pt x="742524" y="18125"/>
                </a:moveTo>
                <a:cubicBezTo>
                  <a:pt x="742524" y="26120"/>
                  <a:pt x="749214" y="32651"/>
                  <a:pt x="757405" y="32651"/>
                </a:cubicBezTo>
                <a:cubicBezTo>
                  <a:pt x="765597" y="32651"/>
                  <a:pt x="772285" y="26120"/>
                  <a:pt x="772285" y="18125"/>
                </a:cubicBezTo>
                <a:cubicBezTo>
                  <a:pt x="772285" y="10130"/>
                  <a:pt x="765596" y="3599"/>
                  <a:pt x="757405" y="3599"/>
                </a:cubicBezTo>
                <a:cubicBezTo>
                  <a:pt x="749487" y="3333"/>
                  <a:pt x="742798" y="9330"/>
                  <a:pt x="742524" y="17058"/>
                </a:cubicBezTo>
                <a:lnTo>
                  <a:pt x="742524" y="18125"/>
                </a:lnTo>
                <a:close/>
                <a:moveTo>
                  <a:pt x="753719" y="28919"/>
                </a:moveTo>
                <a:lnTo>
                  <a:pt x="750442" y="28919"/>
                </a:lnTo>
                <a:lnTo>
                  <a:pt x="750442" y="7064"/>
                </a:lnTo>
                <a:lnTo>
                  <a:pt x="758770" y="7064"/>
                </a:lnTo>
                <a:cubicBezTo>
                  <a:pt x="762730" y="7198"/>
                  <a:pt x="765733" y="10262"/>
                  <a:pt x="765733" y="14127"/>
                </a:cubicBezTo>
                <a:cubicBezTo>
                  <a:pt x="765733" y="16792"/>
                  <a:pt x="764231" y="19191"/>
                  <a:pt x="761773" y="20523"/>
                </a:cubicBezTo>
                <a:lnTo>
                  <a:pt x="766552" y="28919"/>
                </a:lnTo>
                <a:lnTo>
                  <a:pt x="762866" y="28919"/>
                </a:lnTo>
                <a:lnTo>
                  <a:pt x="758497" y="21190"/>
                </a:lnTo>
                <a:lnTo>
                  <a:pt x="753719" y="21190"/>
                </a:lnTo>
                <a:lnTo>
                  <a:pt x="753719" y="28919"/>
                </a:lnTo>
                <a:close/>
                <a:moveTo>
                  <a:pt x="753719" y="18125"/>
                </a:moveTo>
                <a:lnTo>
                  <a:pt x="758224" y="18125"/>
                </a:lnTo>
                <a:cubicBezTo>
                  <a:pt x="760408" y="18258"/>
                  <a:pt x="762320" y="16658"/>
                  <a:pt x="762320" y="14526"/>
                </a:cubicBezTo>
                <a:cubicBezTo>
                  <a:pt x="762320" y="12395"/>
                  <a:pt x="760818" y="10529"/>
                  <a:pt x="758634" y="10529"/>
                </a:cubicBezTo>
                <a:lnTo>
                  <a:pt x="753719" y="10529"/>
                </a:lnTo>
                <a:lnTo>
                  <a:pt x="753719" y="18125"/>
                </a:lnTo>
                <a:close/>
              </a:path>
            </a:pathLst>
          </a:custGeom>
          <a:solidFill>
            <a:srgbClr val="FBD914"/>
          </a:solidFill>
          <a:ln w="9525" cap="flat">
            <a:noFill/>
            <a:prstDash val="solid"/>
            <a:miter/>
          </a:ln>
        </p:spPr>
        <p:txBody>
          <a:bodyPr rtlCol="0" anchor="ctr"/>
          <a:lstStyle/>
          <a:p>
            <a:endParaRPr lang="de-DE" dirty="0"/>
          </a:p>
        </p:txBody>
      </p:sp>
      <p:sp>
        <p:nvSpPr>
          <p:cNvPr id="30" name="Grafik 28">
            <a:extLst>
              <a:ext uri="{FF2B5EF4-FFF2-40B4-BE49-F238E27FC236}">
                <a16:creationId xmlns:a16="http://schemas.microsoft.com/office/drawing/2014/main" id="{80A5E8E1-A0B9-4359-B026-8AA1FD13E670}"/>
              </a:ext>
            </a:extLst>
          </p:cNvPr>
          <p:cNvSpPr>
            <a:spLocks noChangeAspect="1"/>
          </p:cNvSpPr>
          <p:nvPr/>
        </p:nvSpPr>
        <p:spPr bwMode="gray">
          <a:xfrm>
            <a:off x="4388971" y="1692000"/>
            <a:ext cx="540000" cy="540000"/>
          </a:xfrm>
          <a:custGeom>
            <a:avLst/>
            <a:gdLst>
              <a:gd name="connsiteX0" fmla="*/ 4115715 w 4267200"/>
              <a:gd name="connsiteY0" fmla="*/ 3352800 h 4267200"/>
              <a:gd name="connsiteX1" fmla="*/ 4267200 w 4267200"/>
              <a:gd name="connsiteY1" fmla="*/ 3505200 h 4267200"/>
              <a:gd name="connsiteX2" fmla="*/ 4267200 w 4267200"/>
              <a:gd name="connsiteY2" fmla="*/ 4114800 h 4267200"/>
              <a:gd name="connsiteX3" fmla="*/ 4115715 w 4267200"/>
              <a:gd name="connsiteY3" fmla="*/ 4267200 h 4267200"/>
              <a:gd name="connsiteX4" fmla="*/ 4114800 w 4267200"/>
              <a:gd name="connsiteY4" fmla="*/ 4267200 h 4267200"/>
              <a:gd name="connsiteX5" fmla="*/ 3505200 w 4267200"/>
              <a:gd name="connsiteY5" fmla="*/ 4267200 h 4267200"/>
              <a:gd name="connsiteX6" fmla="*/ 3352800 w 4267200"/>
              <a:gd name="connsiteY6" fmla="*/ 4114800 h 4267200"/>
              <a:gd name="connsiteX7" fmla="*/ 3505200 w 4267200"/>
              <a:gd name="connsiteY7" fmla="*/ 3962400 h 4267200"/>
              <a:gd name="connsiteX8" fmla="*/ 3962400 w 4267200"/>
              <a:gd name="connsiteY8" fmla="*/ 3962400 h 4267200"/>
              <a:gd name="connsiteX9" fmla="*/ 3962400 w 4267200"/>
              <a:gd name="connsiteY9" fmla="*/ 3505200 h 4267200"/>
              <a:gd name="connsiteX10" fmla="*/ 4114800 w 4267200"/>
              <a:gd name="connsiteY10" fmla="*/ 3352800 h 4267200"/>
              <a:gd name="connsiteX11" fmla="*/ 153314 w 4267200"/>
              <a:gd name="connsiteY11" fmla="*/ 3352800 h 4267200"/>
              <a:gd name="connsiteX12" fmla="*/ 304800 w 4267200"/>
              <a:gd name="connsiteY12" fmla="*/ 3505200 h 4267200"/>
              <a:gd name="connsiteX13" fmla="*/ 304800 w 4267200"/>
              <a:gd name="connsiteY13" fmla="*/ 3962400 h 4267200"/>
              <a:gd name="connsiteX14" fmla="*/ 762000 w 4267200"/>
              <a:gd name="connsiteY14" fmla="*/ 3962400 h 4267200"/>
              <a:gd name="connsiteX15" fmla="*/ 914400 w 4267200"/>
              <a:gd name="connsiteY15" fmla="*/ 4114800 h 4267200"/>
              <a:gd name="connsiteX16" fmla="*/ 762914 w 4267200"/>
              <a:gd name="connsiteY16" fmla="*/ 4267200 h 4267200"/>
              <a:gd name="connsiteX17" fmla="*/ 762000 w 4267200"/>
              <a:gd name="connsiteY17" fmla="*/ 4267200 h 4267200"/>
              <a:gd name="connsiteX18" fmla="*/ 152400 w 4267200"/>
              <a:gd name="connsiteY18" fmla="*/ 4267200 h 4267200"/>
              <a:gd name="connsiteX19" fmla="*/ 0 w 4267200"/>
              <a:gd name="connsiteY19" fmla="*/ 4114800 h 4267200"/>
              <a:gd name="connsiteX20" fmla="*/ 0 w 4267200"/>
              <a:gd name="connsiteY20" fmla="*/ 3505200 h 4267200"/>
              <a:gd name="connsiteX21" fmla="*/ 151486 w 4267200"/>
              <a:gd name="connsiteY21" fmla="*/ 3352800 h 4267200"/>
              <a:gd name="connsiteX22" fmla="*/ 3506115 w 4267200"/>
              <a:gd name="connsiteY22" fmla="*/ 2590800 h 4267200"/>
              <a:gd name="connsiteX23" fmla="*/ 3657600 w 4267200"/>
              <a:gd name="connsiteY23" fmla="*/ 2743200 h 4267200"/>
              <a:gd name="connsiteX24" fmla="*/ 3657600 w 4267200"/>
              <a:gd name="connsiteY24" fmla="*/ 3505200 h 4267200"/>
              <a:gd name="connsiteX25" fmla="*/ 3506115 w 4267200"/>
              <a:gd name="connsiteY25" fmla="*/ 3657600 h 4267200"/>
              <a:gd name="connsiteX26" fmla="*/ 3505200 w 4267200"/>
              <a:gd name="connsiteY26" fmla="*/ 3657600 h 4267200"/>
              <a:gd name="connsiteX27" fmla="*/ 3352800 w 4267200"/>
              <a:gd name="connsiteY27" fmla="*/ 3505200 h 4267200"/>
              <a:gd name="connsiteX28" fmla="*/ 3352800 w 4267200"/>
              <a:gd name="connsiteY28" fmla="*/ 2743200 h 4267200"/>
              <a:gd name="connsiteX29" fmla="*/ 3505200 w 4267200"/>
              <a:gd name="connsiteY29" fmla="*/ 2590800 h 4267200"/>
              <a:gd name="connsiteX30" fmla="*/ 1829714 w 4267200"/>
              <a:gd name="connsiteY30" fmla="*/ 2590800 h 4267200"/>
              <a:gd name="connsiteX31" fmla="*/ 1981200 w 4267200"/>
              <a:gd name="connsiteY31" fmla="*/ 2743200 h 4267200"/>
              <a:gd name="connsiteX32" fmla="*/ 1981200 w 4267200"/>
              <a:gd name="connsiteY32" fmla="*/ 3505200 h 4267200"/>
              <a:gd name="connsiteX33" fmla="*/ 1829714 w 4267200"/>
              <a:gd name="connsiteY33" fmla="*/ 3657600 h 4267200"/>
              <a:gd name="connsiteX34" fmla="*/ 1828800 w 4267200"/>
              <a:gd name="connsiteY34" fmla="*/ 3657600 h 4267200"/>
              <a:gd name="connsiteX35" fmla="*/ 1676400 w 4267200"/>
              <a:gd name="connsiteY35" fmla="*/ 3505200 h 4267200"/>
              <a:gd name="connsiteX36" fmla="*/ 1676400 w 4267200"/>
              <a:gd name="connsiteY36" fmla="*/ 2743200 h 4267200"/>
              <a:gd name="connsiteX37" fmla="*/ 1828800 w 4267200"/>
              <a:gd name="connsiteY37" fmla="*/ 2590800 h 4267200"/>
              <a:gd name="connsiteX38" fmla="*/ 762000 w 4267200"/>
              <a:gd name="connsiteY38" fmla="*/ 3657600 h 4267200"/>
              <a:gd name="connsiteX39" fmla="*/ 609600 w 4267200"/>
              <a:gd name="connsiteY39" fmla="*/ 3505200 h 4267200"/>
              <a:gd name="connsiteX40" fmla="*/ 609600 w 4267200"/>
              <a:gd name="connsiteY40" fmla="*/ 2743200 h 4267200"/>
              <a:gd name="connsiteX41" fmla="*/ 762000 w 4267200"/>
              <a:gd name="connsiteY41" fmla="*/ 2590800 h 4267200"/>
              <a:gd name="connsiteX42" fmla="*/ 1219200 w 4267200"/>
              <a:gd name="connsiteY42" fmla="*/ 2590800 h 4267200"/>
              <a:gd name="connsiteX43" fmla="*/ 1220114 w 4267200"/>
              <a:gd name="connsiteY43" fmla="*/ 2590800 h 4267200"/>
              <a:gd name="connsiteX44" fmla="*/ 1371600 w 4267200"/>
              <a:gd name="connsiteY44" fmla="*/ 2743200 h 4267200"/>
              <a:gd name="connsiteX45" fmla="*/ 1371600 w 4267200"/>
              <a:gd name="connsiteY45" fmla="*/ 3505200 h 4267200"/>
              <a:gd name="connsiteX46" fmla="*/ 1234897 w 4267200"/>
              <a:gd name="connsiteY46" fmla="*/ 3656838 h 4267200"/>
              <a:gd name="connsiteX47" fmla="*/ 1220114 w 4267200"/>
              <a:gd name="connsiteY47" fmla="*/ 3657600 h 4267200"/>
              <a:gd name="connsiteX48" fmla="*/ 1219200 w 4267200"/>
              <a:gd name="connsiteY48" fmla="*/ 3657600 h 4267200"/>
              <a:gd name="connsiteX49" fmla="*/ 2438400 w 4267200"/>
              <a:gd name="connsiteY49" fmla="*/ 3657600 h 4267200"/>
              <a:gd name="connsiteX50" fmla="*/ 2286000 w 4267200"/>
              <a:gd name="connsiteY50" fmla="*/ 3505200 h 4267200"/>
              <a:gd name="connsiteX51" fmla="*/ 2286000 w 4267200"/>
              <a:gd name="connsiteY51" fmla="*/ 2743200 h 4267200"/>
              <a:gd name="connsiteX52" fmla="*/ 2438400 w 4267200"/>
              <a:gd name="connsiteY52" fmla="*/ 2590800 h 4267200"/>
              <a:gd name="connsiteX53" fmla="*/ 2895600 w 4267200"/>
              <a:gd name="connsiteY53" fmla="*/ 2590800 h 4267200"/>
              <a:gd name="connsiteX54" fmla="*/ 3048000 w 4267200"/>
              <a:gd name="connsiteY54" fmla="*/ 2743200 h 4267200"/>
              <a:gd name="connsiteX55" fmla="*/ 3048000 w 4267200"/>
              <a:gd name="connsiteY55" fmla="*/ 3505200 h 4267200"/>
              <a:gd name="connsiteX56" fmla="*/ 2895600 w 4267200"/>
              <a:gd name="connsiteY56" fmla="*/ 3657600 h 4267200"/>
              <a:gd name="connsiteX57" fmla="*/ 1676400 w 4267200"/>
              <a:gd name="connsiteY57" fmla="*/ 762000 h 4267200"/>
              <a:gd name="connsiteX58" fmla="*/ 1721053 w 4267200"/>
              <a:gd name="connsiteY58" fmla="*/ 654253 h 4267200"/>
              <a:gd name="connsiteX59" fmla="*/ 1828800 w 4267200"/>
              <a:gd name="connsiteY59" fmla="*/ 609600 h 4267200"/>
              <a:gd name="connsiteX60" fmla="*/ 1936547 w 4267200"/>
              <a:gd name="connsiteY60" fmla="*/ 654253 h 4267200"/>
              <a:gd name="connsiteX61" fmla="*/ 1981200 w 4267200"/>
              <a:gd name="connsiteY61" fmla="*/ 762000 h 4267200"/>
              <a:gd name="connsiteX62" fmla="*/ 1981200 w 4267200"/>
              <a:gd name="connsiteY62" fmla="*/ 1981200 h 4267200"/>
              <a:gd name="connsiteX63" fmla="*/ 2286000 w 4267200"/>
              <a:gd name="connsiteY63" fmla="*/ 1981200 h 4267200"/>
              <a:gd name="connsiteX64" fmla="*/ 2286000 w 4267200"/>
              <a:gd name="connsiteY64" fmla="*/ 762000 h 4267200"/>
              <a:gd name="connsiteX65" fmla="*/ 2330653 w 4267200"/>
              <a:gd name="connsiteY65" fmla="*/ 654253 h 4267200"/>
              <a:gd name="connsiteX66" fmla="*/ 2438400 w 4267200"/>
              <a:gd name="connsiteY66" fmla="*/ 609600 h 4267200"/>
              <a:gd name="connsiteX67" fmla="*/ 2895600 w 4267200"/>
              <a:gd name="connsiteY67" fmla="*/ 609600 h 4267200"/>
              <a:gd name="connsiteX68" fmla="*/ 3048000 w 4267200"/>
              <a:gd name="connsiteY68" fmla="*/ 762000 h 4267200"/>
              <a:gd name="connsiteX69" fmla="*/ 3048000 w 4267200"/>
              <a:gd name="connsiteY69" fmla="*/ 1981200 h 4267200"/>
              <a:gd name="connsiteX70" fmla="*/ 3352800 w 4267200"/>
              <a:gd name="connsiteY70" fmla="*/ 1981200 h 4267200"/>
              <a:gd name="connsiteX71" fmla="*/ 3352800 w 4267200"/>
              <a:gd name="connsiteY71" fmla="*/ 762000 h 4267200"/>
              <a:gd name="connsiteX72" fmla="*/ 3505200 w 4267200"/>
              <a:gd name="connsiteY72" fmla="*/ 609600 h 4267200"/>
              <a:gd name="connsiteX73" fmla="*/ 3657600 w 4267200"/>
              <a:gd name="connsiteY73" fmla="*/ 762000 h 4267200"/>
              <a:gd name="connsiteX74" fmla="*/ 3657600 w 4267200"/>
              <a:gd name="connsiteY74" fmla="*/ 1981200 h 4267200"/>
              <a:gd name="connsiteX75" fmla="*/ 4114800 w 4267200"/>
              <a:gd name="connsiteY75" fmla="*/ 1981200 h 4267200"/>
              <a:gd name="connsiteX76" fmla="*/ 4267200 w 4267200"/>
              <a:gd name="connsiteY76" fmla="*/ 2133600 h 4267200"/>
              <a:gd name="connsiteX77" fmla="*/ 4222547 w 4267200"/>
              <a:gd name="connsiteY77" fmla="*/ 2241347 h 4267200"/>
              <a:gd name="connsiteX78" fmla="*/ 4114800 w 4267200"/>
              <a:gd name="connsiteY78" fmla="*/ 2286000 h 4267200"/>
              <a:gd name="connsiteX79" fmla="*/ 152705 w 4267200"/>
              <a:gd name="connsiteY79" fmla="*/ 2285848 h 4267200"/>
              <a:gd name="connsiteX80" fmla="*/ 610 w 4267200"/>
              <a:gd name="connsiteY80" fmla="*/ 2134362 h 4267200"/>
              <a:gd name="connsiteX81" fmla="*/ 610 w 4267200"/>
              <a:gd name="connsiteY81" fmla="*/ 2134210 h 4267200"/>
              <a:gd name="connsiteX82" fmla="*/ 44806 w 4267200"/>
              <a:gd name="connsiteY82" fmla="*/ 2026310 h 4267200"/>
              <a:gd name="connsiteX83" fmla="*/ 152552 w 4267200"/>
              <a:gd name="connsiteY83" fmla="*/ 1981505 h 4267200"/>
              <a:gd name="connsiteX84" fmla="*/ 609600 w 4267200"/>
              <a:gd name="connsiteY84" fmla="*/ 1981200 h 4267200"/>
              <a:gd name="connsiteX85" fmla="*/ 609600 w 4267200"/>
              <a:gd name="connsiteY85" fmla="*/ 762000 h 4267200"/>
              <a:gd name="connsiteX86" fmla="*/ 762000 w 4267200"/>
              <a:gd name="connsiteY86" fmla="*/ 609600 h 4267200"/>
              <a:gd name="connsiteX87" fmla="*/ 1219200 w 4267200"/>
              <a:gd name="connsiteY87" fmla="*/ 609600 h 4267200"/>
              <a:gd name="connsiteX88" fmla="*/ 1371600 w 4267200"/>
              <a:gd name="connsiteY88" fmla="*/ 762000 h 4267200"/>
              <a:gd name="connsiteX89" fmla="*/ 1371600 w 4267200"/>
              <a:gd name="connsiteY89" fmla="*/ 1981200 h 4267200"/>
              <a:gd name="connsiteX90" fmla="*/ 1676400 w 4267200"/>
              <a:gd name="connsiteY90" fmla="*/ 1981200 h 4267200"/>
              <a:gd name="connsiteX91" fmla="*/ 3505200 w 4267200"/>
              <a:gd name="connsiteY91" fmla="*/ 0 h 4267200"/>
              <a:gd name="connsiteX92" fmla="*/ 4114800 w 4267200"/>
              <a:gd name="connsiteY92" fmla="*/ 0 h 4267200"/>
              <a:gd name="connsiteX93" fmla="*/ 4222547 w 4267200"/>
              <a:gd name="connsiteY93" fmla="*/ 44653 h 4267200"/>
              <a:gd name="connsiteX94" fmla="*/ 4267200 w 4267200"/>
              <a:gd name="connsiteY94" fmla="*/ 152400 h 4267200"/>
              <a:gd name="connsiteX95" fmla="*/ 4267200 w 4267200"/>
              <a:gd name="connsiteY95" fmla="*/ 762000 h 4267200"/>
              <a:gd name="connsiteX96" fmla="*/ 4222547 w 4267200"/>
              <a:gd name="connsiteY96" fmla="*/ 869747 h 4267200"/>
              <a:gd name="connsiteX97" fmla="*/ 4114800 w 4267200"/>
              <a:gd name="connsiteY97" fmla="*/ 914400 h 4267200"/>
              <a:gd name="connsiteX98" fmla="*/ 3962400 w 4267200"/>
              <a:gd name="connsiteY98" fmla="*/ 762000 h 4267200"/>
              <a:gd name="connsiteX99" fmla="*/ 3962400 w 4267200"/>
              <a:gd name="connsiteY99" fmla="*/ 304800 h 4267200"/>
              <a:gd name="connsiteX100" fmla="*/ 3505200 w 4267200"/>
              <a:gd name="connsiteY100" fmla="*/ 304800 h 4267200"/>
              <a:gd name="connsiteX101" fmla="*/ 3504286 w 4267200"/>
              <a:gd name="connsiteY101" fmla="*/ 304800 h 4267200"/>
              <a:gd name="connsiteX102" fmla="*/ 3352800 w 4267200"/>
              <a:gd name="connsiteY102" fmla="*/ 152400 h 4267200"/>
              <a:gd name="connsiteX103" fmla="*/ 3505200 w 4267200"/>
              <a:gd name="connsiteY103" fmla="*/ 0 h 4267200"/>
              <a:gd name="connsiteX104" fmla="*/ 152400 w 4267200"/>
              <a:gd name="connsiteY104" fmla="*/ 914400 h 4267200"/>
              <a:gd name="connsiteX105" fmla="*/ 0 w 4267200"/>
              <a:gd name="connsiteY105" fmla="*/ 762000 h 4267200"/>
              <a:gd name="connsiteX106" fmla="*/ 0 w 4267200"/>
              <a:gd name="connsiteY106" fmla="*/ 152400 h 4267200"/>
              <a:gd name="connsiteX107" fmla="*/ 152400 w 4267200"/>
              <a:gd name="connsiteY107" fmla="*/ 0 h 4267200"/>
              <a:gd name="connsiteX108" fmla="*/ 762000 w 4267200"/>
              <a:gd name="connsiteY108" fmla="*/ 0 h 4267200"/>
              <a:gd name="connsiteX109" fmla="*/ 914400 w 4267200"/>
              <a:gd name="connsiteY109" fmla="*/ 152400 h 4267200"/>
              <a:gd name="connsiteX110" fmla="*/ 762914 w 4267200"/>
              <a:gd name="connsiteY110" fmla="*/ 304800 h 4267200"/>
              <a:gd name="connsiteX111" fmla="*/ 762000 w 4267200"/>
              <a:gd name="connsiteY111" fmla="*/ 304800 h 4267200"/>
              <a:gd name="connsiteX112" fmla="*/ 304800 w 4267200"/>
              <a:gd name="connsiteY112" fmla="*/ 304800 h 4267200"/>
              <a:gd name="connsiteX113" fmla="*/ 304800 w 4267200"/>
              <a:gd name="connsiteY113" fmla="*/ 762000 h 4267200"/>
              <a:gd name="connsiteX114" fmla="*/ 153314 w 4267200"/>
              <a:gd name="connsiteY114" fmla="*/ 91440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267200" h="4267200">
                <a:moveTo>
                  <a:pt x="4115715" y="3352800"/>
                </a:moveTo>
                <a:cubicBezTo>
                  <a:pt x="4199382" y="3353257"/>
                  <a:pt x="4267200" y="3421380"/>
                  <a:pt x="4267200" y="3505200"/>
                </a:cubicBezTo>
                <a:lnTo>
                  <a:pt x="4267200" y="4114800"/>
                </a:lnTo>
                <a:cubicBezTo>
                  <a:pt x="4267200" y="4198620"/>
                  <a:pt x="4199535" y="4266743"/>
                  <a:pt x="4115715" y="4267200"/>
                </a:cubicBezTo>
                <a:lnTo>
                  <a:pt x="4114800" y="4267200"/>
                </a:lnTo>
                <a:lnTo>
                  <a:pt x="3505200" y="4267200"/>
                </a:lnTo>
                <a:cubicBezTo>
                  <a:pt x="3421075" y="4267200"/>
                  <a:pt x="3352800" y="4198925"/>
                  <a:pt x="3352800" y="4114800"/>
                </a:cubicBezTo>
                <a:cubicBezTo>
                  <a:pt x="3352800" y="4030675"/>
                  <a:pt x="3421075" y="3962400"/>
                  <a:pt x="3505200" y="3962400"/>
                </a:cubicBezTo>
                <a:lnTo>
                  <a:pt x="3962400" y="3962400"/>
                </a:lnTo>
                <a:lnTo>
                  <a:pt x="3962400" y="3505200"/>
                </a:lnTo>
                <a:cubicBezTo>
                  <a:pt x="3962400" y="3421075"/>
                  <a:pt x="4030675" y="3352800"/>
                  <a:pt x="4114800" y="3352800"/>
                </a:cubicBezTo>
                <a:close/>
                <a:moveTo>
                  <a:pt x="153314" y="3352800"/>
                </a:moveTo>
                <a:cubicBezTo>
                  <a:pt x="236982" y="3353257"/>
                  <a:pt x="304800" y="3421380"/>
                  <a:pt x="304800" y="3505200"/>
                </a:cubicBezTo>
                <a:lnTo>
                  <a:pt x="304800" y="3962400"/>
                </a:lnTo>
                <a:lnTo>
                  <a:pt x="762000" y="3962400"/>
                </a:lnTo>
                <a:cubicBezTo>
                  <a:pt x="846125" y="3962400"/>
                  <a:pt x="914400" y="4030675"/>
                  <a:pt x="914400" y="4114800"/>
                </a:cubicBezTo>
                <a:cubicBezTo>
                  <a:pt x="914400" y="4198620"/>
                  <a:pt x="846582" y="4266743"/>
                  <a:pt x="762914" y="4267200"/>
                </a:cubicBezTo>
                <a:lnTo>
                  <a:pt x="762000" y="4267200"/>
                </a:lnTo>
                <a:lnTo>
                  <a:pt x="152400" y="4267200"/>
                </a:lnTo>
                <a:cubicBezTo>
                  <a:pt x="68275" y="4267200"/>
                  <a:pt x="0" y="4198925"/>
                  <a:pt x="0" y="4114800"/>
                </a:cubicBezTo>
                <a:lnTo>
                  <a:pt x="0" y="3505200"/>
                </a:lnTo>
                <a:cubicBezTo>
                  <a:pt x="0" y="3421380"/>
                  <a:pt x="67818" y="3353257"/>
                  <a:pt x="151486" y="3352800"/>
                </a:cubicBezTo>
                <a:close/>
                <a:moveTo>
                  <a:pt x="3506115" y="2590800"/>
                </a:moveTo>
                <a:cubicBezTo>
                  <a:pt x="3589782" y="2591257"/>
                  <a:pt x="3657600" y="2659380"/>
                  <a:pt x="3657600" y="2743200"/>
                </a:cubicBezTo>
                <a:lnTo>
                  <a:pt x="3657600" y="3505200"/>
                </a:lnTo>
                <a:cubicBezTo>
                  <a:pt x="3657600" y="3589020"/>
                  <a:pt x="3589782" y="3657143"/>
                  <a:pt x="3506115" y="3657600"/>
                </a:cubicBezTo>
                <a:lnTo>
                  <a:pt x="3505200" y="3657600"/>
                </a:lnTo>
                <a:cubicBezTo>
                  <a:pt x="3421075" y="3657600"/>
                  <a:pt x="3352800" y="3589325"/>
                  <a:pt x="3352800" y="3505200"/>
                </a:cubicBezTo>
                <a:lnTo>
                  <a:pt x="3352800" y="2743200"/>
                </a:lnTo>
                <a:cubicBezTo>
                  <a:pt x="3352800" y="2659075"/>
                  <a:pt x="3421075" y="2590800"/>
                  <a:pt x="3505200" y="2590800"/>
                </a:cubicBezTo>
                <a:close/>
                <a:moveTo>
                  <a:pt x="1829714" y="2590800"/>
                </a:moveTo>
                <a:cubicBezTo>
                  <a:pt x="1913382" y="2591257"/>
                  <a:pt x="1981200" y="2659380"/>
                  <a:pt x="1981200" y="2743200"/>
                </a:cubicBezTo>
                <a:lnTo>
                  <a:pt x="1981200" y="3505200"/>
                </a:lnTo>
                <a:cubicBezTo>
                  <a:pt x="1981200" y="3589020"/>
                  <a:pt x="1913382" y="3657143"/>
                  <a:pt x="1829714" y="3657600"/>
                </a:cubicBezTo>
                <a:lnTo>
                  <a:pt x="1828800" y="3657600"/>
                </a:lnTo>
                <a:cubicBezTo>
                  <a:pt x="1744675" y="3657600"/>
                  <a:pt x="1676400" y="3589325"/>
                  <a:pt x="1676400" y="3505200"/>
                </a:cubicBezTo>
                <a:lnTo>
                  <a:pt x="1676400" y="2743200"/>
                </a:lnTo>
                <a:cubicBezTo>
                  <a:pt x="1676400" y="2659075"/>
                  <a:pt x="1744675" y="2590800"/>
                  <a:pt x="1828800" y="2590800"/>
                </a:cubicBezTo>
                <a:close/>
                <a:moveTo>
                  <a:pt x="762000" y="3657600"/>
                </a:moveTo>
                <a:cubicBezTo>
                  <a:pt x="677875" y="3657600"/>
                  <a:pt x="609600" y="3589325"/>
                  <a:pt x="609600" y="3505200"/>
                </a:cubicBezTo>
                <a:lnTo>
                  <a:pt x="609600" y="2743200"/>
                </a:lnTo>
                <a:cubicBezTo>
                  <a:pt x="609600" y="2659075"/>
                  <a:pt x="677875" y="2590800"/>
                  <a:pt x="762000" y="2590800"/>
                </a:cubicBezTo>
                <a:lnTo>
                  <a:pt x="1219200" y="2590800"/>
                </a:lnTo>
                <a:lnTo>
                  <a:pt x="1220114" y="2590800"/>
                </a:lnTo>
                <a:cubicBezTo>
                  <a:pt x="1303934" y="2591257"/>
                  <a:pt x="1371600" y="2659380"/>
                  <a:pt x="1371600" y="2743200"/>
                </a:cubicBezTo>
                <a:lnTo>
                  <a:pt x="1371600" y="3505200"/>
                </a:lnTo>
                <a:cubicBezTo>
                  <a:pt x="1371600" y="3583991"/>
                  <a:pt x="1311707" y="3648913"/>
                  <a:pt x="1234897" y="3656838"/>
                </a:cubicBezTo>
                <a:cubicBezTo>
                  <a:pt x="1230020" y="3657295"/>
                  <a:pt x="1225144" y="3657600"/>
                  <a:pt x="1220114" y="3657600"/>
                </a:cubicBezTo>
                <a:lnTo>
                  <a:pt x="1219200" y="3657600"/>
                </a:lnTo>
                <a:close/>
                <a:moveTo>
                  <a:pt x="2438400" y="3657600"/>
                </a:moveTo>
                <a:cubicBezTo>
                  <a:pt x="2354275" y="3657600"/>
                  <a:pt x="2286000" y="3589325"/>
                  <a:pt x="2286000" y="3505200"/>
                </a:cubicBezTo>
                <a:lnTo>
                  <a:pt x="2286000" y="2743200"/>
                </a:lnTo>
                <a:cubicBezTo>
                  <a:pt x="2286000" y="2659075"/>
                  <a:pt x="2354275" y="2590800"/>
                  <a:pt x="2438400" y="2590800"/>
                </a:cubicBezTo>
                <a:lnTo>
                  <a:pt x="2895600" y="2590800"/>
                </a:lnTo>
                <a:cubicBezTo>
                  <a:pt x="2979725" y="2590800"/>
                  <a:pt x="3048000" y="2659075"/>
                  <a:pt x="3048000" y="2743200"/>
                </a:cubicBezTo>
                <a:lnTo>
                  <a:pt x="3048000" y="3505200"/>
                </a:lnTo>
                <a:cubicBezTo>
                  <a:pt x="3048000" y="3589325"/>
                  <a:pt x="2979725" y="3657600"/>
                  <a:pt x="2895600" y="3657600"/>
                </a:cubicBezTo>
                <a:close/>
                <a:moveTo>
                  <a:pt x="1676400" y="762000"/>
                </a:moveTo>
                <a:cubicBezTo>
                  <a:pt x="1676400" y="721614"/>
                  <a:pt x="1692402" y="682752"/>
                  <a:pt x="1721053" y="654253"/>
                </a:cubicBezTo>
                <a:cubicBezTo>
                  <a:pt x="1749552" y="625602"/>
                  <a:pt x="1788414" y="609600"/>
                  <a:pt x="1828800" y="609600"/>
                </a:cubicBezTo>
                <a:cubicBezTo>
                  <a:pt x="1869186" y="609600"/>
                  <a:pt x="1908048" y="625602"/>
                  <a:pt x="1936547" y="654253"/>
                </a:cubicBezTo>
                <a:cubicBezTo>
                  <a:pt x="1965198" y="682752"/>
                  <a:pt x="1981200" y="721614"/>
                  <a:pt x="1981200" y="762000"/>
                </a:cubicBezTo>
                <a:lnTo>
                  <a:pt x="1981200" y="1981200"/>
                </a:lnTo>
                <a:lnTo>
                  <a:pt x="2286000" y="1981200"/>
                </a:lnTo>
                <a:lnTo>
                  <a:pt x="2286000" y="762000"/>
                </a:lnTo>
                <a:cubicBezTo>
                  <a:pt x="2286000" y="721614"/>
                  <a:pt x="2302002" y="682752"/>
                  <a:pt x="2330653" y="654253"/>
                </a:cubicBezTo>
                <a:cubicBezTo>
                  <a:pt x="2359152" y="625602"/>
                  <a:pt x="2398014" y="609600"/>
                  <a:pt x="2438400" y="609600"/>
                </a:cubicBezTo>
                <a:lnTo>
                  <a:pt x="2895600" y="609600"/>
                </a:lnTo>
                <a:cubicBezTo>
                  <a:pt x="2979725" y="609600"/>
                  <a:pt x="3048000" y="677875"/>
                  <a:pt x="3048000" y="762000"/>
                </a:cubicBezTo>
                <a:lnTo>
                  <a:pt x="3048000" y="1981200"/>
                </a:lnTo>
                <a:lnTo>
                  <a:pt x="3352800" y="1981200"/>
                </a:lnTo>
                <a:lnTo>
                  <a:pt x="3352800" y="762000"/>
                </a:lnTo>
                <a:cubicBezTo>
                  <a:pt x="3352800" y="677875"/>
                  <a:pt x="3421075" y="609600"/>
                  <a:pt x="3505200" y="609600"/>
                </a:cubicBezTo>
                <a:cubicBezTo>
                  <a:pt x="3589325" y="609600"/>
                  <a:pt x="3657600" y="677875"/>
                  <a:pt x="3657600" y="762000"/>
                </a:cubicBezTo>
                <a:lnTo>
                  <a:pt x="3657600" y="1981200"/>
                </a:lnTo>
                <a:lnTo>
                  <a:pt x="4114800" y="1981200"/>
                </a:lnTo>
                <a:cubicBezTo>
                  <a:pt x="4198925" y="1981200"/>
                  <a:pt x="4267200" y="2049475"/>
                  <a:pt x="4267200" y="2133600"/>
                </a:cubicBezTo>
                <a:cubicBezTo>
                  <a:pt x="4267200" y="2173986"/>
                  <a:pt x="4251198" y="2212848"/>
                  <a:pt x="4222547" y="2241347"/>
                </a:cubicBezTo>
                <a:cubicBezTo>
                  <a:pt x="4194048" y="2269998"/>
                  <a:pt x="4155186" y="2286000"/>
                  <a:pt x="4114800" y="2286000"/>
                </a:cubicBezTo>
                <a:cubicBezTo>
                  <a:pt x="3466033" y="2286000"/>
                  <a:pt x="816559" y="2285848"/>
                  <a:pt x="152705" y="2285848"/>
                </a:cubicBezTo>
                <a:cubicBezTo>
                  <a:pt x="68885" y="2285848"/>
                  <a:pt x="914" y="2218030"/>
                  <a:pt x="610" y="2134362"/>
                </a:cubicBezTo>
                <a:lnTo>
                  <a:pt x="610" y="2134210"/>
                </a:lnTo>
                <a:cubicBezTo>
                  <a:pt x="457" y="2093824"/>
                  <a:pt x="16307" y="2054962"/>
                  <a:pt x="44806" y="2026310"/>
                </a:cubicBezTo>
                <a:cubicBezTo>
                  <a:pt x="73457" y="1997507"/>
                  <a:pt x="112166" y="1981505"/>
                  <a:pt x="152552" y="1981505"/>
                </a:cubicBezTo>
                <a:cubicBezTo>
                  <a:pt x="333146" y="1981353"/>
                  <a:pt x="609600" y="1981200"/>
                  <a:pt x="609600" y="1981200"/>
                </a:cubicBezTo>
                <a:lnTo>
                  <a:pt x="609600" y="762000"/>
                </a:lnTo>
                <a:cubicBezTo>
                  <a:pt x="609600" y="677875"/>
                  <a:pt x="677875" y="609600"/>
                  <a:pt x="762000" y="609600"/>
                </a:cubicBezTo>
                <a:lnTo>
                  <a:pt x="1219200" y="609600"/>
                </a:lnTo>
                <a:cubicBezTo>
                  <a:pt x="1303325" y="609600"/>
                  <a:pt x="1371600" y="677875"/>
                  <a:pt x="1371600" y="762000"/>
                </a:cubicBezTo>
                <a:lnTo>
                  <a:pt x="1371600" y="1981200"/>
                </a:lnTo>
                <a:lnTo>
                  <a:pt x="1676400" y="1981200"/>
                </a:lnTo>
                <a:close/>
                <a:moveTo>
                  <a:pt x="3505200" y="0"/>
                </a:moveTo>
                <a:lnTo>
                  <a:pt x="4114800" y="0"/>
                </a:lnTo>
                <a:cubicBezTo>
                  <a:pt x="4155186" y="0"/>
                  <a:pt x="4194048" y="16002"/>
                  <a:pt x="4222547" y="44653"/>
                </a:cubicBezTo>
                <a:cubicBezTo>
                  <a:pt x="4251198" y="73152"/>
                  <a:pt x="4267200" y="112014"/>
                  <a:pt x="4267200" y="152400"/>
                </a:cubicBezTo>
                <a:lnTo>
                  <a:pt x="4267200" y="762000"/>
                </a:lnTo>
                <a:cubicBezTo>
                  <a:pt x="4267200" y="802386"/>
                  <a:pt x="4251198" y="841248"/>
                  <a:pt x="4222547" y="869747"/>
                </a:cubicBezTo>
                <a:cubicBezTo>
                  <a:pt x="4194048" y="898398"/>
                  <a:pt x="4155186" y="914400"/>
                  <a:pt x="4114800" y="914400"/>
                </a:cubicBezTo>
                <a:cubicBezTo>
                  <a:pt x="4030675" y="914400"/>
                  <a:pt x="3962400" y="846125"/>
                  <a:pt x="3962400" y="762000"/>
                </a:cubicBezTo>
                <a:cubicBezTo>
                  <a:pt x="3962400" y="581406"/>
                  <a:pt x="3962400" y="304800"/>
                  <a:pt x="3962400" y="304800"/>
                </a:cubicBezTo>
                <a:lnTo>
                  <a:pt x="3505200" y="304800"/>
                </a:lnTo>
                <a:lnTo>
                  <a:pt x="3504286" y="304800"/>
                </a:lnTo>
                <a:cubicBezTo>
                  <a:pt x="3420618" y="304343"/>
                  <a:pt x="3352800" y="236220"/>
                  <a:pt x="3352800" y="152400"/>
                </a:cubicBezTo>
                <a:cubicBezTo>
                  <a:pt x="3352800" y="68275"/>
                  <a:pt x="3421075" y="0"/>
                  <a:pt x="3505200" y="0"/>
                </a:cubicBezTo>
                <a:close/>
                <a:moveTo>
                  <a:pt x="152400" y="914400"/>
                </a:moveTo>
                <a:cubicBezTo>
                  <a:pt x="68275" y="914400"/>
                  <a:pt x="0" y="846125"/>
                  <a:pt x="0" y="762000"/>
                </a:cubicBezTo>
                <a:lnTo>
                  <a:pt x="0" y="152400"/>
                </a:lnTo>
                <a:cubicBezTo>
                  <a:pt x="0" y="68275"/>
                  <a:pt x="68275" y="0"/>
                  <a:pt x="152400" y="0"/>
                </a:cubicBezTo>
                <a:lnTo>
                  <a:pt x="762000" y="0"/>
                </a:lnTo>
                <a:cubicBezTo>
                  <a:pt x="846125" y="0"/>
                  <a:pt x="914400" y="68275"/>
                  <a:pt x="914400" y="152400"/>
                </a:cubicBezTo>
                <a:cubicBezTo>
                  <a:pt x="914400" y="236220"/>
                  <a:pt x="846582" y="304343"/>
                  <a:pt x="762914" y="304800"/>
                </a:cubicBezTo>
                <a:lnTo>
                  <a:pt x="762000" y="304800"/>
                </a:lnTo>
                <a:lnTo>
                  <a:pt x="304800" y="304800"/>
                </a:lnTo>
                <a:lnTo>
                  <a:pt x="304800" y="762000"/>
                </a:lnTo>
                <a:cubicBezTo>
                  <a:pt x="304800" y="845820"/>
                  <a:pt x="236982" y="913943"/>
                  <a:pt x="153314" y="914400"/>
                </a:cubicBezTo>
                <a:close/>
              </a:path>
            </a:pathLst>
          </a:custGeom>
          <a:gradFill>
            <a:gsLst>
              <a:gs pos="0">
                <a:schemeClr val="accent2">
                  <a:lumMod val="60000"/>
                  <a:lumOff val="40000"/>
                </a:schemeClr>
              </a:gs>
              <a:gs pos="100000">
                <a:schemeClr val="accent6">
                  <a:lumMod val="60000"/>
                  <a:lumOff val="40000"/>
                </a:schemeClr>
              </a:gs>
            </a:gsLst>
            <a:lin ang="5400000" scaled="1"/>
          </a:gradFill>
          <a:ln w="9525"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endParaRPr lang="de-DE" dirty="0"/>
          </a:p>
        </p:txBody>
      </p:sp>
      <p:grpSp>
        <p:nvGrpSpPr>
          <p:cNvPr id="17" name="Gruppieren 16">
            <a:extLst>
              <a:ext uri="{FF2B5EF4-FFF2-40B4-BE49-F238E27FC236}">
                <a16:creationId xmlns:a16="http://schemas.microsoft.com/office/drawing/2014/main" id="{8699D1BC-7C85-3E00-788D-D8F46C6B1B4D}"/>
              </a:ext>
            </a:extLst>
          </p:cNvPr>
          <p:cNvGrpSpPr/>
          <p:nvPr/>
        </p:nvGrpSpPr>
        <p:grpSpPr bwMode="gray">
          <a:xfrm>
            <a:off x="5200117" y="6241200"/>
            <a:ext cx="1791767" cy="252000"/>
            <a:chOff x="10011075" y="6241200"/>
            <a:chExt cx="1791767" cy="252000"/>
          </a:xfrm>
        </p:grpSpPr>
        <p:sp>
          <p:nvSpPr>
            <p:cNvPr id="22" name="Fußzeile">
              <a:extLst>
                <a:ext uri="{FF2B5EF4-FFF2-40B4-BE49-F238E27FC236}">
                  <a16:creationId xmlns:a16="http://schemas.microsoft.com/office/drawing/2014/main" id="{A4FA7A9F-6402-D85D-441A-82E330D0F0F7}"/>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3" action="ppaction://hlinksldjump"/>
              <a:extLst>
                <a:ext uri="{FF2B5EF4-FFF2-40B4-BE49-F238E27FC236}">
                  <a16:creationId xmlns:a16="http://schemas.microsoft.com/office/drawing/2014/main" id="{E9CE348A-65A5-EFB1-FB43-1F9080E1EC0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5951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84" name="Inhalt 1">
            <a:extLst>
              <a:ext uri="{FF2B5EF4-FFF2-40B4-BE49-F238E27FC236}">
                <a16:creationId xmlns:a16="http://schemas.microsoft.com/office/drawing/2014/main" id="{279871E9-6784-4E59-ADB1-DCA2016314F9}"/>
              </a:ext>
            </a:extLst>
          </p:cNvPr>
          <p:cNvSpPr>
            <a:spLocks noGrp="1"/>
          </p:cNvSpPr>
          <p:nvPr>
            <p:ph sz="half" idx="1"/>
          </p:nvPr>
        </p:nvSpPr>
        <p:spPr bwMode="gray"/>
        <p:txBody>
          <a:bodyPr/>
          <a:lstStyle/>
          <a:p>
            <a:pPr marL="0" indent="0">
              <a:buNone/>
            </a:pPr>
            <a:r>
              <a:rPr lang="de-DE" sz="1600" b="1" dirty="0">
                <a:latin typeface="+mj-lt"/>
              </a:rPr>
              <a:t>Niedrigpreis-Airline </a:t>
            </a:r>
          </a:p>
          <a:p>
            <a:pPr marL="0" indent="0">
              <a:buNone/>
            </a:pPr>
            <a:r>
              <a:rPr lang="de-DE" sz="1600" dirty="0"/>
              <a:t>Als Basisprodukt werden Flüge zum absoluten Niedrigpreis angeboten. Für zusätzliche Leistungen, wie zum Beispiel Verpflegung und Extragepäck, müssen zusätzliche Gebühren gezahlt werden:</a:t>
            </a:r>
          </a:p>
          <a:p>
            <a:pPr marL="0" indent="0">
              <a:buNone/>
            </a:pPr>
            <a:endParaRPr lang="de-DE" sz="1600" dirty="0"/>
          </a:p>
        </p:txBody>
      </p:sp>
      <p:pic>
        <p:nvPicPr>
          <p:cNvPr id="13" name="Bildplatzhalter 3">
            <a:extLst>
              <a:ext uri="{FF2B5EF4-FFF2-40B4-BE49-F238E27FC236}">
                <a16:creationId xmlns:a16="http://schemas.microsoft.com/office/drawing/2014/main" id="{C2341EA3-7CA2-441F-8EE1-511D1C71A4AE}"/>
              </a:ext>
            </a:extLst>
          </p:cNvPr>
          <p:cNvPicPr>
            <a:picLocks noGrp="1" noChangeAspect="1"/>
          </p:cNvPicPr>
          <p:nvPr>
            <p:ph type="pic" sz="quarter" idx="14"/>
          </p:nvPr>
        </p:nvPicPr>
        <p:blipFill rotWithShape="1">
          <a:blip r:embed="rId2"/>
          <a:srcRect l="6708" r="670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Add-On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Bieten wir ein Produkt an, welches durch zusätzliche Funktionen ergänzt werden kann und bei dem eine hohe Preissensitivität des Kunden besteht?</a:t>
            </a:r>
          </a:p>
          <a:p>
            <a:pPr>
              <a:lnSpc>
                <a:spcPct val="90000"/>
              </a:lnSpc>
              <a:spcAft>
                <a:spcPts val="1000"/>
              </a:spcAft>
            </a:pPr>
            <a:r>
              <a:rPr lang="de-DE" sz="1600" dirty="0">
                <a:solidFill>
                  <a:schemeClr val="bg1"/>
                </a:solidFill>
              </a:rPr>
              <a:t>Sind wir in der Lage, den Kunden an uns und unsere Zusatzleistungen zu binden?</a:t>
            </a:r>
          </a:p>
        </p:txBody>
      </p:sp>
      <p:graphicFrame>
        <p:nvGraphicFramePr>
          <p:cNvPr id="2" name="Tabelle 2">
            <a:extLst>
              <a:ext uri="{FF2B5EF4-FFF2-40B4-BE49-F238E27FC236}">
                <a16:creationId xmlns:a16="http://schemas.microsoft.com/office/drawing/2014/main" id="{A0FEDB51-5BB4-42BC-8DC5-AFC30DCA60E1}"/>
              </a:ext>
            </a:extLst>
          </p:cNvPr>
          <p:cNvGraphicFramePr>
            <a:graphicFrameLocks noGrp="1"/>
          </p:cNvGraphicFramePr>
          <p:nvPr>
            <p:extLst>
              <p:ext uri="{D42A27DB-BD31-4B8C-83A1-F6EECF244321}">
                <p14:modId xmlns:p14="http://schemas.microsoft.com/office/powerpoint/2010/main" val="579106165"/>
              </p:ext>
            </p:extLst>
          </p:nvPr>
        </p:nvGraphicFramePr>
        <p:xfrm>
          <a:off x="540070" y="3146400"/>
          <a:ext cx="3600000" cy="26640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576207030"/>
                    </a:ext>
                  </a:extLst>
                </a:gridCol>
                <a:gridCol w="1080000">
                  <a:extLst>
                    <a:ext uri="{9D8B030D-6E8A-4147-A177-3AD203B41FA5}">
                      <a16:colId xmlns:a16="http://schemas.microsoft.com/office/drawing/2014/main" val="2765243295"/>
                    </a:ext>
                  </a:extLst>
                </a:gridCol>
              </a:tblGrid>
              <a:tr h="396000">
                <a:tc>
                  <a:txBody>
                    <a:bodyPr/>
                    <a:lstStyle/>
                    <a:p>
                      <a:r>
                        <a:rPr lang="de-DE" sz="1600" b="1" dirty="0">
                          <a:solidFill>
                            <a:schemeClr val="tx1"/>
                          </a:solidFill>
                          <a:latin typeface="+mj-lt"/>
                        </a:rPr>
                        <a:t>Beispielrechnung</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1" dirty="0">
                        <a:solidFill>
                          <a:schemeClr val="tx1"/>
                        </a:solidFill>
                        <a:latin typeface="+mj-lt"/>
                      </a:endParaRP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9672663"/>
                  </a:ext>
                </a:extLst>
              </a:tr>
              <a:tr h="324000">
                <a:tc>
                  <a:txBody>
                    <a:bodyPr/>
                    <a:lstStyle/>
                    <a:p>
                      <a:r>
                        <a:rPr lang="de-DE" sz="1600" b="1" dirty="0">
                          <a:solidFill>
                            <a:schemeClr val="accent6">
                              <a:lumMod val="50000"/>
                            </a:schemeClr>
                          </a:solidFill>
                          <a:latin typeface="+mj-lt"/>
                        </a:rPr>
                        <a:t>Basispreis: 	</a:t>
                      </a:r>
                    </a:p>
                  </a:txBody>
                  <a:tcPr marL="108000" marR="108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de-DE" sz="1600" b="1" dirty="0">
                          <a:solidFill>
                            <a:schemeClr val="accent6">
                              <a:lumMod val="50000"/>
                            </a:schemeClr>
                          </a:solidFill>
                          <a:latin typeface="+mj-lt"/>
                        </a:rPr>
                        <a:t>36,00€</a:t>
                      </a:r>
                    </a:p>
                  </a:txBody>
                  <a:tcPr marL="108000" marR="108000" marT="36000" marB="36000" anchor="ctr">
                    <a:lnL w="12700"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14449226"/>
                  </a:ext>
                </a:extLst>
              </a:tr>
              <a:tr h="324000">
                <a:tc>
                  <a:txBody>
                    <a:bodyPr/>
                    <a:lstStyle/>
                    <a:p>
                      <a:r>
                        <a:rPr lang="de-DE" sz="1600" b="0" dirty="0">
                          <a:solidFill>
                            <a:schemeClr val="tx1"/>
                          </a:solidFill>
                        </a:rPr>
                        <a:t>Gepäckstück 20 Kg:</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rPr>
                        <a:t>44,00€</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660595"/>
                  </a:ext>
                </a:extLst>
              </a:tr>
              <a:tr h="324000">
                <a:tc>
                  <a:txBody>
                    <a:bodyPr/>
                    <a:lstStyle/>
                    <a:p>
                      <a:r>
                        <a:rPr lang="de-DE" sz="1600" b="0" dirty="0">
                          <a:solidFill>
                            <a:schemeClr val="tx1"/>
                          </a:solidFill>
                        </a:rPr>
                        <a:t>Sitzplatzreservierung:	</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rPr>
                        <a:t>5,00€</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4516089"/>
                  </a:ext>
                </a:extLst>
              </a:tr>
              <a:tr h="324000">
                <a:tc>
                  <a:txBody>
                    <a:bodyPr/>
                    <a:lstStyle/>
                    <a:p>
                      <a:r>
                        <a:rPr lang="de-DE" sz="1600" b="0" dirty="0">
                          <a:solidFill>
                            <a:schemeClr val="tx1"/>
                          </a:solidFill>
                        </a:rPr>
                        <a:t>Priority Boarding:</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rPr>
                        <a:t>15,00€</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4470821"/>
                  </a:ext>
                </a:extLst>
              </a:tr>
              <a:tr h="324000">
                <a:tc>
                  <a:txBody>
                    <a:bodyPr/>
                    <a:lstStyle/>
                    <a:p>
                      <a:pPr marL="0" algn="l" defTabSz="914491" rtl="0" eaLnBrk="1" latinLnBrk="0" hangingPunct="1"/>
                      <a:r>
                        <a:rPr lang="de-DE" sz="1600" b="1" kern="1200" dirty="0">
                          <a:solidFill>
                            <a:schemeClr val="accent6">
                              <a:lumMod val="50000"/>
                            </a:schemeClr>
                          </a:solidFill>
                          <a:latin typeface="+mj-lt"/>
                          <a:ea typeface="+mn-ea"/>
                          <a:cs typeface="+mn-cs"/>
                        </a:rPr>
                        <a:t>Zwischensumme:</a:t>
                      </a:r>
                    </a:p>
                  </a:txBody>
                  <a:tcPr marL="108000" marR="108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91" rtl="0" eaLnBrk="1" latinLnBrk="0" hangingPunct="1"/>
                      <a:r>
                        <a:rPr lang="de-DE" sz="1600" b="1" kern="1200" dirty="0">
                          <a:solidFill>
                            <a:schemeClr val="accent6">
                              <a:lumMod val="50000"/>
                            </a:schemeClr>
                          </a:solidFill>
                          <a:latin typeface="+mj-lt"/>
                          <a:ea typeface="+mn-ea"/>
                          <a:cs typeface="+mn-cs"/>
                        </a:rPr>
                        <a:t>64,00€</a:t>
                      </a:r>
                    </a:p>
                  </a:txBody>
                  <a:tcPr marL="108000" marR="108000" marT="36000" marB="36000" anchor="ctr">
                    <a:lnL w="12700"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00554624"/>
                  </a:ext>
                </a:extLst>
              </a:tr>
              <a:tr h="324000">
                <a:tc>
                  <a:txBody>
                    <a:bodyPr/>
                    <a:lstStyle/>
                    <a:p>
                      <a:r>
                        <a:rPr lang="de-DE" sz="1600" b="0" dirty="0">
                          <a:solidFill>
                            <a:schemeClr val="tx1"/>
                          </a:solidFill>
                        </a:rPr>
                        <a:t>Getränke an Board:</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rPr>
                        <a:t>13,90€</a:t>
                      </a:r>
                    </a:p>
                  </a:txBody>
                  <a:tcPr marL="108000" marR="108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8392126"/>
                  </a:ext>
                </a:extLst>
              </a:tr>
              <a:tr h="324000">
                <a:tc>
                  <a:txBody>
                    <a:bodyPr/>
                    <a:lstStyle/>
                    <a:p>
                      <a:pPr marL="0" algn="l" defTabSz="914491" rtl="0" eaLnBrk="1" latinLnBrk="0" hangingPunct="1"/>
                      <a:r>
                        <a:rPr lang="de-DE" sz="1600" b="1" kern="1200" dirty="0">
                          <a:solidFill>
                            <a:schemeClr val="accent6">
                              <a:lumMod val="50000"/>
                            </a:schemeClr>
                          </a:solidFill>
                          <a:latin typeface="+mj-lt"/>
                          <a:ea typeface="+mn-ea"/>
                          <a:cs typeface="+mn-cs"/>
                        </a:rPr>
                        <a:t>Total:</a:t>
                      </a:r>
                    </a:p>
                  </a:txBody>
                  <a:tcPr marL="108000" marR="108000" marT="36000" marB="36000" anchor="ct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91" rtl="0" eaLnBrk="1" latinLnBrk="0" hangingPunct="1"/>
                      <a:r>
                        <a:rPr lang="de-DE" sz="1600" b="1" kern="1200" dirty="0">
                          <a:solidFill>
                            <a:schemeClr val="accent6">
                              <a:lumMod val="50000"/>
                            </a:schemeClr>
                          </a:solidFill>
                          <a:latin typeface="+mj-lt"/>
                          <a:ea typeface="+mn-ea"/>
                          <a:cs typeface="+mn-cs"/>
                        </a:rPr>
                        <a:t>78,61€</a:t>
                      </a:r>
                    </a:p>
                  </a:txBody>
                  <a:tcPr marL="108000" marR="108000" marT="36000" marB="36000" anchor="ctr">
                    <a:lnL w="12700"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50944626"/>
                  </a:ext>
                </a:extLst>
              </a:tr>
            </a:tbl>
          </a:graphicData>
        </a:graphic>
      </p:graphicFrame>
      <p:grpSp>
        <p:nvGrpSpPr>
          <p:cNvPr id="12" name="Gruppieren 11">
            <a:extLst>
              <a:ext uri="{FF2B5EF4-FFF2-40B4-BE49-F238E27FC236}">
                <a16:creationId xmlns:a16="http://schemas.microsoft.com/office/drawing/2014/main" id="{B159964E-FB3E-61F1-9621-75A422598046}"/>
              </a:ext>
            </a:extLst>
          </p:cNvPr>
          <p:cNvGrpSpPr/>
          <p:nvPr/>
        </p:nvGrpSpPr>
        <p:grpSpPr bwMode="gray">
          <a:xfrm>
            <a:off x="5200117" y="6241200"/>
            <a:ext cx="1791767" cy="252000"/>
            <a:chOff x="10011075" y="6241200"/>
            <a:chExt cx="1791767" cy="252000"/>
          </a:xfrm>
        </p:grpSpPr>
        <p:sp>
          <p:nvSpPr>
            <p:cNvPr id="14" name="Fußzeile">
              <a:extLst>
                <a:ext uri="{FF2B5EF4-FFF2-40B4-BE49-F238E27FC236}">
                  <a16:creationId xmlns:a16="http://schemas.microsoft.com/office/drawing/2014/main" id="{1FCD3ACA-9707-1540-ACB0-35E1497349C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16" name="ICON">
              <a:hlinkClick r:id="rId3" action="ppaction://hlinksldjump"/>
              <a:extLst>
                <a:ext uri="{FF2B5EF4-FFF2-40B4-BE49-F238E27FC236}">
                  <a16:creationId xmlns:a16="http://schemas.microsoft.com/office/drawing/2014/main" id="{83A0D24A-81DA-AE03-9AFB-F89CFA999592}"/>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92398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a:xfrm>
            <a:off x="8234272" y="1512000"/>
            <a:ext cx="3416845" cy="4298400"/>
          </a:xfrm>
        </p:spPr>
        <p:txBody>
          <a:bodyPr/>
          <a:lstStyle/>
          <a:p>
            <a:pPr marL="0" indent="0">
              <a:buNone/>
            </a:pPr>
            <a:r>
              <a:rPr lang="de-DE" sz="1800" dirty="0"/>
              <a:t>Das Sharing-Economy-Modell hilft Unternehmen dabei, sich gegenseitig nicht ausreichend genutzte Produkte und Dienstleistungen zur Verfügung zu stellen.</a:t>
            </a:r>
          </a:p>
          <a:p>
            <a:pPr marL="0" indent="0">
              <a:buNone/>
            </a:pPr>
            <a:r>
              <a:rPr lang="de-DE" sz="1800" dirty="0"/>
              <a:t>Der Austausch findet dabei oftmals auf Plattformen statt und bietet für alle Beteiligten Vorteile. </a:t>
            </a:r>
          </a:p>
          <a:p>
            <a:pPr marL="0" indent="0">
              <a:buNone/>
            </a:pPr>
            <a:r>
              <a:rPr lang="de-DE" sz="1800" dirty="0"/>
              <a:t>Im Vordergrund steht nicht der Besitz von Produkten oder </a:t>
            </a:r>
            <a:r>
              <a:rPr lang="de-DE" sz="1800" b="1" dirty="0">
                <a:solidFill>
                  <a:schemeClr val="accent6"/>
                </a:solidFill>
                <a:latin typeface="+mj-lt"/>
              </a:rPr>
              <a:t>Kapazitäten </a:t>
            </a:r>
            <a:r>
              <a:rPr lang="de-DE" sz="1800" dirty="0"/>
              <a:t>sondern ihre </a:t>
            </a:r>
            <a:br>
              <a:rPr lang="de-DE" sz="1800" dirty="0"/>
            </a:br>
            <a:r>
              <a:rPr lang="de-DE" sz="1800" b="1" dirty="0">
                <a:solidFill>
                  <a:schemeClr val="accent6"/>
                </a:solidFill>
                <a:latin typeface="+mj-lt"/>
              </a:rPr>
              <a:t>optimale Nutzung</a:t>
            </a:r>
            <a:r>
              <a:rPr lang="de-DE" sz="1800" dirty="0"/>
              <a:t>. </a:t>
            </a:r>
          </a:p>
          <a:p>
            <a:pPr marL="0" indent="0">
              <a:buNone/>
            </a:pPr>
            <a:r>
              <a:rPr lang="de-DE" sz="1800" dirty="0"/>
              <a:t>Nicht ausreichend genutzte Kapazitäten können vermietet </a:t>
            </a:r>
            <a:br>
              <a:rPr lang="de-DE" sz="1800" dirty="0"/>
            </a:br>
            <a:r>
              <a:rPr lang="de-DE" sz="1800" dirty="0"/>
              <a:t>und damit gewinnbringend eingesetzt werden.</a:t>
            </a:r>
          </a:p>
          <a:p>
            <a:pPr marL="0" indent="0">
              <a:buNone/>
            </a:pPr>
            <a:endParaRPr lang="de-DE" sz="1800" dirty="0"/>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Sharing Economy</a:t>
            </a:r>
          </a:p>
        </p:txBody>
      </p:sp>
      <p:grpSp>
        <p:nvGrpSpPr>
          <p:cNvPr id="71" name="Gruppieren 70">
            <a:extLst>
              <a:ext uri="{FF2B5EF4-FFF2-40B4-BE49-F238E27FC236}">
                <a16:creationId xmlns:a16="http://schemas.microsoft.com/office/drawing/2014/main" id="{6CE3D21A-1A0C-289A-DDF7-D96089AC4338}"/>
              </a:ext>
            </a:extLst>
          </p:cNvPr>
          <p:cNvGrpSpPr/>
          <p:nvPr/>
        </p:nvGrpSpPr>
        <p:grpSpPr bwMode="gray">
          <a:xfrm>
            <a:off x="5200117" y="6241200"/>
            <a:ext cx="1791767" cy="252000"/>
            <a:chOff x="10011075" y="6241200"/>
            <a:chExt cx="1791767" cy="252000"/>
          </a:xfrm>
        </p:grpSpPr>
        <p:sp>
          <p:nvSpPr>
            <p:cNvPr id="73" name="Fußzeile">
              <a:extLst>
                <a:ext uri="{FF2B5EF4-FFF2-40B4-BE49-F238E27FC236}">
                  <a16:creationId xmlns:a16="http://schemas.microsoft.com/office/drawing/2014/main" id="{4D81F714-3413-7E5E-8190-CD1E97C6BEFE}"/>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76" name="ICON">
              <a:hlinkClick r:id="rId2" action="ppaction://hlinksldjump"/>
              <a:extLst>
                <a:ext uri="{FF2B5EF4-FFF2-40B4-BE49-F238E27FC236}">
                  <a16:creationId xmlns:a16="http://schemas.microsoft.com/office/drawing/2014/main" id="{9148A8C4-DE37-E728-1B1B-4F0FD1E6C380}"/>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197" name="Gruppieren 196">
            <a:extLst>
              <a:ext uri="{FF2B5EF4-FFF2-40B4-BE49-F238E27FC236}">
                <a16:creationId xmlns:a16="http://schemas.microsoft.com/office/drawing/2014/main" id="{4AAF5C6F-94A0-F9A9-109D-48FC99E0FC4E}"/>
              </a:ext>
            </a:extLst>
          </p:cNvPr>
          <p:cNvGrpSpPr>
            <a:grpSpLocks noChangeAspect="1"/>
          </p:cNvGrpSpPr>
          <p:nvPr/>
        </p:nvGrpSpPr>
        <p:grpSpPr bwMode="gray">
          <a:xfrm rot="2700000">
            <a:off x="1478584" y="3516340"/>
            <a:ext cx="2520000" cy="910240"/>
            <a:chOff x="1093308" y="5392240"/>
            <a:chExt cx="2520000" cy="910240"/>
          </a:xfrm>
        </p:grpSpPr>
        <p:cxnSp>
          <p:nvCxnSpPr>
            <p:cNvPr id="198" name="Gerader Verbinder 197">
              <a:extLst>
                <a:ext uri="{FF2B5EF4-FFF2-40B4-BE49-F238E27FC236}">
                  <a16:creationId xmlns:a16="http://schemas.microsoft.com/office/drawing/2014/main" id="{23B2506D-D612-6312-706B-CC4B092CB668}"/>
                </a:ext>
              </a:extLst>
            </p:cNvPr>
            <p:cNvCxnSpPr/>
            <p:nvPr/>
          </p:nvCxnSpPr>
          <p:spPr bwMode="gray">
            <a:xfrm>
              <a:off x="1093308" y="5392240"/>
              <a:ext cx="2520000" cy="0"/>
            </a:xfrm>
            <a:prstGeom prst="line">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4D77CF65-BF39-CBAC-7300-A1FBFD437EB1}"/>
                </a:ext>
              </a:extLst>
            </p:cNvPr>
            <p:cNvCxnSpPr>
              <a:cxnSpLocks/>
            </p:cNvCxnSpPr>
            <p:nvPr/>
          </p:nvCxnSpPr>
          <p:spPr bwMode="gray">
            <a:xfrm>
              <a:off x="1183308" y="5752240"/>
              <a:ext cx="2340000" cy="0"/>
            </a:xfrm>
            <a:prstGeom prst="line">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Gerader Verbinder 199">
              <a:extLst>
                <a:ext uri="{FF2B5EF4-FFF2-40B4-BE49-F238E27FC236}">
                  <a16:creationId xmlns:a16="http://schemas.microsoft.com/office/drawing/2014/main" id="{899ABB81-E0F1-6F37-B816-2C04FC73F0F8}"/>
                </a:ext>
              </a:extLst>
            </p:cNvPr>
            <p:cNvCxnSpPr/>
            <p:nvPr/>
          </p:nvCxnSpPr>
          <p:spPr bwMode="gray">
            <a:xfrm>
              <a:off x="1093308" y="6112240"/>
              <a:ext cx="2520000" cy="0"/>
            </a:xfrm>
            <a:prstGeom prst="line">
              <a:avLst/>
            </a:prstGeom>
            <a:ln w="127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1" name="Textfeld 200">
              <a:extLst>
                <a:ext uri="{FF2B5EF4-FFF2-40B4-BE49-F238E27FC236}">
                  <a16:creationId xmlns:a16="http://schemas.microsoft.com/office/drawing/2014/main" id="{CDE3DAED-0D91-3DFA-96CF-0209C7A6DD8D}"/>
                </a:ext>
              </a:extLst>
            </p:cNvPr>
            <p:cNvSpPr txBox="1"/>
            <p:nvPr/>
          </p:nvSpPr>
          <p:spPr bwMode="gray">
            <a:xfrm>
              <a:off x="1982213" y="6112240"/>
              <a:ext cx="742191"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Servicegebühr</a:t>
              </a:r>
            </a:p>
          </p:txBody>
        </p:sp>
        <p:sp>
          <p:nvSpPr>
            <p:cNvPr id="202" name="Textfeld 201">
              <a:extLst>
                <a:ext uri="{FF2B5EF4-FFF2-40B4-BE49-F238E27FC236}">
                  <a16:creationId xmlns:a16="http://schemas.microsoft.com/office/drawing/2014/main" id="{76EDB422-0F9B-3BFB-4063-005C18E9422B}"/>
                </a:ext>
              </a:extLst>
            </p:cNvPr>
            <p:cNvSpPr txBox="1"/>
            <p:nvPr/>
          </p:nvSpPr>
          <p:spPr bwMode="gray">
            <a:xfrm>
              <a:off x="2132895" y="5752240"/>
              <a:ext cx="440826"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Angebot</a:t>
              </a:r>
            </a:p>
          </p:txBody>
        </p:sp>
        <p:sp>
          <p:nvSpPr>
            <p:cNvPr id="203" name="Textfeld 202">
              <a:extLst>
                <a:ext uri="{FF2B5EF4-FFF2-40B4-BE49-F238E27FC236}">
                  <a16:creationId xmlns:a16="http://schemas.microsoft.com/office/drawing/2014/main" id="{171B4E6D-59AF-50CD-F567-D00BC4E07D8A}"/>
                </a:ext>
              </a:extLst>
            </p:cNvPr>
            <p:cNvSpPr txBox="1"/>
            <p:nvPr/>
          </p:nvSpPr>
          <p:spPr bwMode="gray">
            <a:xfrm>
              <a:off x="1870803" y="5392240"/>
              <a:ext cx="965009"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Zugang zum Markt</a:t>
              </a:r>
            </a:p>
          </p:txBody>
        </p:sp>
      </p:grpSp>
      <p:grpSp>
        <p:nvGrpSpPr>
          <p:cNvPr id="51" name="Gruppieren 50">
            <a:extLst>
              <a:ext uri="{FF2B5EF4-FFF2-40B4-BE49-F238E27FC236}">
                <a16:creationId xmlns:a16="http://schemas.microsoft.com/office/drawing/2014/main" id="{2DF46812-DE61-A9A7-C9A3-015F8EE0BAA9}"/>
              </a:ext>
            </a:extLst>
          </p:cNvPr>
          <p:cNvGrpSpPr>
            <a:grpSpLocks noChangeAspect="1"/>
          </p:cNvGrpSpPr>
          <p:nvPr/>
        </p:nvGrpSpPr>
        <p:grpSpPr bwMode="gray">
          <a:xfrm>
            <a:off x="3632044" y="4730400"/>
            <a:ext cx="1080000" cy="1080000"/>
            <a:chOff x="3632044" y="4487400"/>
            <a:chExt cx="1080000" cy="1080000"/>
          </a:xfrm>
        </p:grpSpPr>
        <p:sp>
          <p:nvSpPr>
            <p:cNvPr id="191" name="Ellipse 190">
              <a:extLst>
                <a:ext uri="{FF2B5EF4-FFF2-40B4-BE49-F238E27FC236}">
                  <a16:creationId xmlns:a16="http://schemas.microsoft.com/office/drawing/2014/main" id="{D6175269-78BC-3BDD-06A3-1BF94DCAEF72}"/>
                </a:ext>
              </a:extLst>
            </p:cNvPr>
            <p:cNvSpPr>
              <a:spLocks noChangeAspect="1"/>
            </p:cNvSpPr>
            <p:nvPr/>
          </p:nvSpPr>
          <p:spPr bwMode="gray">
            <a:xfrm>
              <a:off x="3632044" y="4487400"/>
              <a:ext cx="1080000" cy="1080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Plattform</a:t>
              </a:r>
            </a:p>
          </p:txBody>
        </p:sp>
        <p:sp>
          <p:nvSpPr>
            <p:cNvPr id="220" name="ICON">
              <a:extLst>
                <a:ext uri="{FF2B5EF4-FFF2-40B4-BE49-F238E27FC236}">
                  <a16:creationId xmlns:a16="http://schemas.microsoft.com/office/drawing/2014/main" id="{3AFDBFB8-87A7-1DC3-1033-E804B32EF287}"/>
                </a:ext>
              </a:extLst>
            </p:cNvPr>
            <p:cNvSpPr>
              <a:spLocks noChangeAspect="1"/>
            </p:cNvSpPr>
            <p:nvPr/>
          </p:nvSpPr>
          <p:spPr bwMode="gray">
            <a:xfrm>
              <a:off x="4008023" y="4701820"/>
              <a:ext cx="328041" cy="42672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grpSp>
        <p:nvGrpSpPr>
          <p:cNvPr id="49" name="Gruppieren 48">
            <a:extLst>
              <a:ext uri="{FF2B5EF4-FFF2-40B4-BE49-F238E27FC236}">
                <a16:creationId xmlns:a16="http://schemas.microsoft.com/office/drawing/2014/main" id="{3D11DBEA-873B-A3AC-DE0F-44B5A3B86104}"/>
              </a:ext>
            </a:extLst>
          </p:cNvPr>
          <p:cNvGrpSpPr>
            <a:grpSpLocks noChangeAspect="1"/>
          </p:cNvGrpSpPr>
          <p:nvPr/>
        </p:nvGrpSpPr>
        <p:grpSpPr bwMode="gray">
          <a:xfrm>
            <a:off x="899643" y="1998000"/>
            <a:ext cx="1080000" cy="1080000"/>
            <a:chOff x="899643" y="1755000"/>
            <a:chExt cx="1080000" cy="1080000"/>
          </a:xfrm>
        </p:grpSpPr>
        <p:sp>
          <p:nvSpPr>
            <p:cNvPr id="193" name="Ellipse 192">
              <a:extLst>
                <a:ext uri="{FF2B5EF4-FFF2-40B4-BE49-F238E27FC236}">
                  <a16:creationId xmlns:a16="http://schemas.microsoft.com/office/drawing/2014/main" id="{652DCC42-E6B7-8FE0-AA89-617A614AE5C1}"/>
                </a:ext>
              </a:extLst>
            </p:cNvPr>
            <p:cNvSpPr>
              <a:spLocks noChangeAspect="1"/>
            </p:cNvSpPr>
            <p:nvPr/>
          </p:nvSpPr>
          <p:spPr bwMode="gray">
            <a:xfrm>
              <a:off x="899643" y="1755000"/>
              <a:ext cx="1080000" cy="1080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1">
                      <a:lumMod val="75000"/>
                    </a:schemeClr>
                  </a:solidFill>
                  <a:latin typeface="Bebas Neue" panose="020B0506020202020201" pitchFamily="34" charset="0"/>
                </a:rPr>
                <a:t>Besitzer</a:t>
              </a:r>
            </a:p>
          </p:txBody>
        </p:sp>
        <p:sp>
          <p:nvSpPr>
            <p:cNvPr id="221" name="ICON">
              <a:extLst>
                <a:ext uri="{FF2B5EF4-FFF2-40B4-BE49-F238E27FC236}">
                  <a16:creationId xmlns:a16="http://schemas.microsoft.com/office/drawing/2014/main" id="{D072AF11-A65E-5997-F2D7-8C5A8151B4F2}"/>
                </a:ext>
              </a:extLst>
            </p:cNvPr>
            <p:cNvSpPr>
              <a:spLocks noChangeAspect="1"/>
            </p:cNvSpPr>
            <p:nvPr/>
          </p:nvSpPr>
          <p:spPr bwMode="gray">
            <a:xfrm>
              <a:off x="1274289" y="2013120"/>
              <a:ext cx="330708" cy="376714"/>
            </a:xfrm>
            <a:custGeom>
              <a:avLst/>
              <a:gdLst>
                <a:gd name="connsiteX0" fmla="*/ 200025 w 472440"/>
                <a:gd name="connsiteY0" fmla="*/ 354330 h 538163"/>
                <a:gd name="connsiteX1" fmla="*/ 233363 w 472440"/>
                <a:gd name="connsiteY1" fmla="*/ 380048 h 538163"/>
                <a:gd name="connsiteX2" fmla="*/ 266700 w 472440"/>
                <a:gd name="connsiteY2" fmla="*/ 354330 h 538163"/>
                <a:gd name="connsiteX3" fmla="*/ 280035 w 472440"/>
                <a:gd name="connsiteY3" fmla="*/ 356235 h 538163"/>
                <a:gd name="connsiteX4" fmla="*/ 278130 w 472440"/>
                <a:gd name="connsiteY4" fmla="*/ 369570 h 538163"/>
                <a:gd name="connsiteX5" fmla="*/ 239078 w 472440"/>
                <a:gd name="connsiteY5" fmla="*/ 400050 h 538163"/>
                <a:gd name="connsiteX6" fmla="*/ 233363 w 472440"/>
                <a:gd name="connsiteY6" fmla="*/ 401955 h 538163"/>
                <a:gd name="connsiteX7" fmla="*/ 227648 w 472440"/>
                <a:gd name="connsiteY7" fmla="*/ 400050 h 538163"/>
                <a:gd name="connsiteX8" fmla="*/ 188595 w 472440"/>
                <a:gd name="connsiteY8" fmla="*/ 369570 h 538163"/>
                <a:gd name="connsiteX9" fmla="*/ 186690 w 472440"/>
                <a:gd name="connsiteY9" fmla="*/ 356235 h 538163"/>
                <a:gd name="connsiteX10" fmla="*/ 200025 w 472440"/>
                <a:gd name="connsiteY10" fmla="*/ 354330 h 538163"/>
                <a:gd name="connsiteX11" fmla="*/ 178118 w 472440"/>
                <a:gd name="connsiteY11" fmla="*/ 311468 h 538163"/>
                <a:gd name="connsiteX12" fmla="*/ 170498 w 472440"/>
                <a:gd name="connsiteY12" fmla="*/ 320040 h 538163"/>
                <a:gd name="connsiteX13" fmla="*/ 163830 w 472440"/>
                <a:gd name="connsiteY13" fmla="*/ 322898 h 538163"/>
                <a:gd name="connsiteX14" fmla="*/ 89535 w 472440"/>
                <a:gd name="connsiteY14" fmla="*/ 344805 h 538163"/>
                <a:gd name="connsiteX15" fmla="*/ 63818 w 472440"/>
                <a:gd name="connsiteY15" fmla="*/ 358140 h 538163"/>
                <a:gd name="connsiteX16" fmla="*/ 38100 w 472440"/>
                <a:gd name="connsiteY16" fmla="*/ 401955 h 538163"/>
                <a:gd name="connsiteX17" fmla="*/ 21908 w 472440"/>
                <a:gd name="connsiteY17" fmla="*/ 481013 h 538163"/>
                <a:gd name="connsiteX18" fmla="*/ 130493 w 472440"/>
                <a:gd name="connsiteY18" fmla="*/ 502920 h 538163"/>
                <a:gd name="connsiteX19" fmla="*/ 165735 w 472440"/>
                <a:gd name="connsiteY19" fmla="*/ 509588 h 538163"/>
                <a:gd name="connsiteX20" fmla="*/ 320040 w 472440"/>
                <a:gd name="connsiteY20" fmla="*/ 508635 h 538163"/>
                <a:gd name="connsiteX21" fmla="*/ 446723 w 472440"/>
                <a:gd name="connsiteY21" fmla="*/ 482918 h 538163"/>
                <a:gd name="connsiteX22" fmla="*/ 430530 w 472440"/>
                <a:gd name="connsiteY22" fmla="*/ 403860 h 538163"/>
                <a:gd name="connsiteX23" fmla="*/ 403860 w 472440"/>
                <a:gd name="connsiteY23" fmla="*/ 360045 h 538163"/>
                <a:gd name="connsiteX24" fmla="*/ 378143 w 472440"/>
                <a:gd name="connsiteY24" fmla="*/ 346710 h 538163"/>
                <a:gd name="connsiteX25" fmla="*/ 300990 w 472440"/>
                <a:gd name="connsiteY25" fmla="*/ 324803 h 538163"/>
                <a:gd name="connsiteX26" fmla="*/ 294323 w 472440"/>
                <a:gd name="connsiteY26" fmla="*/ 320993 h 538163"/>
                <a:gd name="connsiteX27" fmla="*/ 285750 w 472440"/>
                <a:gd name="connsiteY27" fmla="*/ 311468 h 538163"/>
                <a:gd name="connsiteX28" fmla="*/ 238125 w 472440"/>
                <a:gd name="connsiteY28" fmla="*/ 352425 h 538163"/>
                <a:gd name="connsiteX29" fmla="*/ 232410 w 472440"/>
                <a:gd name="connsiteY29" fmla="*/ 354330 h 538163"/>
                <a:gd name="connsiteX30" fmla="*/ 226695 w 472440"/>
                <a:gd name="connsiteY30" fmla="*/ 352425 h 538163"/>
                <a:gd name="connsiteX31" fmla="*/ 179427 w 472440"/>
                <a:gd name="connsiteY31" fmla="*/ 69771 h 538163"/>
                <a:gd name="connsiteX32" fmla="*/ 162878 w 472440"/>
                <a:gd name="connsiteY32" fmla="*/ 70485 h 538163"/>
                <a:gd name="connsiteX33" fmla="*/ 147638 w 472440"/>
                <a:gd name="connsiteY33" fmla="*/ 80963 h 538163"/>
                <a:gd name="connsiteX34" fmla="*/ 139065 w 472440"/>
                <a:gd name="connsiteY34" fmla="*/ 133350 h 538163"/>
                <a:gd name="connsiteX35" fmla="*/ 139065 w 472440"/>
                <a:gd name="connsiteY35" fmla="*/ 134303 h 538163"/>
                <a:gd name="connsiteX36" fmla="*/ 139065 w 472440"/>
                <a:gd name="connsiteY36" fmla="*/ 136208 h 538163"/>
                <a:gd name="connsiteX37" fmla="*/ 138113 w 472440"/>
                <a:gd name="connsiteY37" fmla="*/ 138113 h 538163"/>
                <a:gd name="connsiteX38" fmla="*/ 137160 w 472440"/>
                <a:gd name="connsiteY38" fmla="*/ 140018 h 538163"/>
                <a:gd name="connsiteX39" fmla="*/ 136208 w 472440"/>
                <a:gd name="connsiteY39" fmla="*/ 140970 h 538163"/>
                <a:gd name="connsiteX40" fmla="*/ 134303 w 472440"/>
                <a:gd name="connsiteY40" fmla="*/ 141923 h 538163"/>
                <a:gd name="connsiteX41" fmla="*/ 132398 w 472440"/>
                <a:gd name="connsiteY41" fmla="*/ 142875 h 538163"/>
                <a:gd name="connsiteX42" fmla="*/ 131445 w 472440"/>
                <a:gd name="connsiteY42" fmla="*/ 142875 h 538163"/>
                <a:gd name="connsiteX43" fmla="*/ 118110 w 472440"/>
                <a:gd name="connsiteY43" fmla="*/ 167640 h 538163"/>
                <a:gd name="connsiteX44" fmla="*/ 132398 w 472440"/>
                <a:gd name="connsiteY44" fmla="*/ 192405 h 538163"/>
                <a:gd name="connsiteX45" fmla="*/ 139065 w 472440"/>
                <a:gd name="connsiteY45" fmla="*/ 193358 h 538163"/>
                <a:gd name="connsiteX46" fmla="*/ 140970 w 472440"/>
                <a:gd name="connsiteY46" fmla="*/ 200025 h 538163"/>
                <a:gd name="connsiteX47" fmla="*/ 180975 w 472440"/>
                <a:gd name="connsiteY47" fmla="*/ 263843 h 538163"/>
                <a:gd name="connsiteX48" fmla="*/ 184785 w 472440"/>
                <a:gd name="connsiteY48" fmla="*/ 266700 h 538163"/>
                <a:gd name="connsiteX49" fmla="*/ 181928 w 472440"/>
                <a:gd name="connsiteY49" fmla="*/ 290513 h 538163"/>
                <a:gd name="connsiteX50" fmla="*/ 232410 w 472440"/>
                <a:gd name="connsiteY50" fmla="*/ 333375 h 538163"/>
                <a:gd name="connsiteX51" fmla="*/ 280988 w 472440"/>
                <a:gd name="connsiteY51" fmla="*/ 291465 h 538163"/>
                <a:gd name="connsiteX52" fmla="*/ 278130 w 472440"/>
                <a:gd name="connsiteY52" fmla="*/ 268605 h 538163"/>
                <a:gd name="connsiteX53" fmla="*/ 282893 w 472440"/>
                <a:gd name="connsiteY53" fmla="*/ 265748 h 538163"/>
                <a:gd name="connsiteX54" fmla="*/ 324803 w 472440"/>
                <a:gd name="connsiteY54" fmla="*/ 201930 h 538163"/>
                <a:gd name="connsiteX55" fmla="*/ 326708 w 472440"/>
                <a:gd name="connsiteY55" fmla="*/ 195263 h 538163"/>
                <a:gd name="connsiteX56" fmla="*/ 333375 w 472440"/>
                <a:gd name="connsiteY56" fmla="*/ 194310 h 538163"/>
                <a:gd name="connsiteX57" fmla="*/ 349568 w 472440"/>
                <a:gd name="connsiteY57" fmla="*/ 168593 h 538163"/>
                <a:gd name="connsiteX58" fmla="*/ 335280 w 472440"/>
                <a:gd name="connsiteY58" fmla="*/ 142875 h 538163"/>
                <a:gd name="connsiteX59" fmla="*/ 334328 w 472440"/>
                <a:gd name="connsiteY59" fmla="*/ 142875 h 538163"/>
                <a:gd name="connsiteX60" fmla="*/ 332423 w 472440"/>
                <a:gd name="connsiteY60" fmla="*/ 141923 h 538163"/>
                <a:gd name="connsiteX61" fmla="*/ 330518 w 472440"/>
                <a:gd name="connsiteY61" fmla="*/ 140970 h 538163"/>
                <a:gd name="connsiteX62" fmla="*/ 329565 w 472440"/>
                <a:gd name="connsiteY62" fmla="*/ 140018 h 538163"/>
                <a:gd name="connsiteX63" fmla="*/ 328613 w 472440"/>
                <a:gd name="connsiteY63" fmla="*/ 138113 h 538163"/>
                <a:gd name="connsiteX64" fmla="*/ 327660 w 472440"/>
                <a:gd name="connsiteY64" fmla="*/ 136208 h 538163"/>
                <a:gd name="connsiteX65" fmla="*/ 327660 w 472440"/>
                <a:gd name="connsiteY65" fmla="*/ 134303 h 538163"/>
                <a:gd name="connsiteX66" fmla="*/ 327660 w 472440"/>
                <a:gd name="connsiteY66" fmla="*/ 133350 h 538163"/>
                <a:gd name="connsiteX67" fmla="*/ 322898 w 472440"/>
                <a:gd name="connsiteY67" fmla="*/ 92393 h 538163"/>
                <a:gd name="connsiteX68" fmla="*/ 284798 w 472440"/>
                <a:gd name="connsiteY68" fmla="*/ 99060 h 538163"/>
                <a:gd name="connsiteX69" fmla="*/ 266700 w 472440"/>
                <a:gd name="connsiteY69" fmla="*/ 98108 h 538163"/>
                <a:gd name="connsiteX70" fmla="*/ 213360 w 472440"/>
                <a:gd name="connsiteY70" fmla="*/ 81915 h 538163"/>
                <a:gd name="connsiteX71" fmla="*/ 200978 w 472440"/>
                <a:gd name="connsiteY71" fmla="*/ 76200 h 538163"/>
                <a:gd name="connsiteX72" fmla="*/ 179427 w 472440"/>
                <a:gd name="connsiteY72" fmla="*/ 69771 h 538163"/>
                <a:gd name="connsiteX73" fmla="*/ 233363 w 472440"/>
                <a:gd name="connsiteY73" fmla="*/ 19050 h 538163"/>
                <a:gd name="connsiteX74" fmla="*/ 167640 w 472440"/>
                <a:gd name="connsiteY74" fmla="*/ 43815 h 538163"/>
                <a:gd name="connsiteX75" fmla="*/ 160973 w 472440"/>
                <a:gd name="connsiteY75" fmla="*/ 51435 h 538163"/>
                <a:gd name="connsiteX76" fmla="*/ 207645 w 472440"/>
                <a:gd name="connsiteY76" fmla="*/ 58103 h 538163"/>
                <a:gd name="connsiteX77" fmla="*/ 220980 w 472440"/>
                <a:gd name="connsiteY77" fmla="*/ 63818 h 538163"/>
                <a:gd name="connsiteX78" fmla="*/ 268605 w 472440"/>
                <a:gd name="connsiteY78" fmla="*/ 79058 h 538163"/>
                <a:gd name="connsiteX79" fmla="*/ 318135 w 472440"/>
                <a:gd name="connsiteY79" fmla="*/ 74295 h 538163"/>
                <a:gd name="connsiteX80" fmla="*/ 299085 w 472440"/>
                <a:gd name="connsiteY80" fmla="*/ 43815 h 538163"/>
                <a:gd name="connsiteX81" fmla="*/ 233363 w 472440"/>
                <a:gd name="connsiteY81" fmla="*/ 19050 h 538163"/>
                <a:gd name="connsiteX82" fmla="*/ 233363 w 472440"/>
                <a:gd name="connsiteY82" fmla="*/ 0 h 538163"/>
                <a:gd name="connsiteX83" fmla="*/ 314325 w 472440"/>
                <a:gd name="connsiteY83" fmla="*/ 30480 h 538163"/>
                <a:gd name="connsiteX84" fmla="*/ 349568 w 472440"/>
                <a:gd name="connsiteY84" fmla="*/ 127635 h 538163"/>
                <a:gd name="connsiteX85" fmla="*/ 370523 w 472440"/>
                <a:gd name="connsiteY85" fmla="*/ 168593 h 538163"/>
                <a:gd name="connsiteX86" fmla="*/ 343853 w 472440"/>
                <a:gd name="connsiteY86" fmla="*/ 211455 h 538163"/>
                <a:gd name="connsiteX87" fmla="*/ 300990 w 472440"/>
                <a:gd name="connsiteY87" fmla="*/ 276225 h 538163"/>
                <a:gd name="connsiteX88" fmla="*/ 303848 w 472440"/>
                <a:gd name="connsiteY88" fmla="*/ 300990 h 538163"/>
                <a:gd name="connsiteX89" fmla="*/ 306705 w 472440"/>
                <a:gd name="connsiteY89" fmla="*/ 305753 h 538163"/>
                <a:gd name="connsiteX90" fmla="*/ 308610 w 472440"/>
                <a:gd name="connsiteY90" fmla="*/ 306705 h 538163"/>
                <a:gd name="connsiteX91" fmla="*/ 385763 w 472440"/>
                <a:gd name="connsiteY91" fmla="*/ 328613 h 538163"/>
                <a:gd name="connsiteX92" fmla="*/ 419100 w 472440"/>
                <a:gd name="connsiteY92" fmla="*/ 345758 h 538163"/>
                <a:gd name="connsiteX93" fmla="*/ 452438 w 472440"/>
                <a:gd name="connsiteY93" fmla="*/ 401003 h 538163"/>
                <a:gd name="connsiteX94" fmla="*/ 472440 w 472440"/>
                <a:gd name="connsiteY94" fmla="*/ 498158 h 538163"/>
                <a:gd name="connsiteX95" fmla="*/ 325755 w 472440"/>
                <a:gd name="connsiteY95" fmla="*/ 528638 h 538163"/>
                <a:gd name="connsiteX96" fmla="*/ 231458 w 472440"/>
                <a:gd name="connsiteY96" fmla="*/ 538163 h 538163"/>
                <a:gd name="connsiteX97" fmla="*/ 161925 w 472440"/>
                <a:gd name="connsiteY97" fmla="*/ 528638 h 538163"/>
                <a:gd name="connsiteX98" fmla="*/ 126683 w 472440"/>
                <a:gd name="connsiteY98" fmla="*/ 521970 h 538163"/>
                <a:gd name="connsiteX99" fmla="*/ 0 w 472440"/>
                <a:gd name="connsiteY99" fmla="*/ 495300 h 538163"/>
                <a:gd name="connsiteX100" fmla="*/ 19050 w 472440"/>
                <a:gd name="connsiteY100" fmla="*/ 398145 h 538163"/>
                <a:gd name="connsiteX101" fmla="*/ 51435 w 472440"/>
                <a:gd name="connsiteY101" fmla="*/ 343853 h 538163"/>
                <a:gd name="connsiteX102" fmla="*/ 83820 w 472440"/>
                <a:gd name="connsiteY102" fmla="*/ 326708 h 538163"/>
                <a:gd name="connsiteX103" fmla="*/ 157163 w 472440"/>
                <a:gd name="connsiteY103" fmla="*/ 305753 h 538163"/>
                <a:gd name="connsiteX104" fmla="*/ 159068 w 472440"/>
                <a:gd name="connsiteY104" fmla="*/ 304800 h 538163"/>
                <a:gd name="connsiteX105" fmla="*/ 161925 w 472440"/>
                <a:gd name="connsiteY105" fmla="*/ 300038 h 538163"/>
                <a:gd name="connsiteX106" fmla="*/ 164783 w 472440"/>
                <a:gd name="connsiteY106" fmla="*/ 275273 h 538163"/>
                <a:gd name="connsiteX107" fmla="*/ 123825 w 472440"/>
                <a:gd name="connsiteY107" fmla="*/ 210503 h 538163"/>
                <a:gd name="connsiteX108" fmla="*/ 99060 w 472440"/>
                <a:gd name="connsiteY108" fmla="*/ 167640 h 538163"/>
                <a:gd name="connsiteX109" fmla="*/ 119063 w 472440"/>
                <a:gd name="connsiteY109" fmla="*/ 127635 h 538163"/>
                <a:gd name="connsiteX110" fmla="*/ 128588 w 472440"/>
                <a:gd name="connsiteY110" fmla="*/ 75248 h 538163"/>
                <a:gd name="connsiteX111" fmla="*/ 128588 w 472440"/>
                <a:gd name="connsiteY111" fmla="*/ 74295 h 538163"/>
                <a:gd name="connsiteX112" fmla="*/ 154305 w 472440"/>
                <a:gd name="connsiteY112" fmla="*/ 30480 h 538163"/>
                <a:gd name="connsiteX113" fmla="*/ 233363 w 472440"/>
                <a:gd name="connsiteY113" fmla="*/ 0 h 53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72440" h="538163">
                  <a:moveTo>
                    <a:pt x="200025" y="354330"/>
                  </a:moveTo>
                  <a:lnTo>
                    <a:pt x="233363" y="380048"/>
                  </a:lnTo>
                  <a:lnTo>
                    <a:pt x="266700" y="354330"/>
                  </a:lnTo>
                  <a:cubicBezTo>
                    <a:pt x="271463" y="351473"/>
                    <a:pt x="277178" y="351473"/>
                    <a:pt x="280035" y="356235"/>
                  </a:cubicBezTo>
                  <a:cubicBezTo>
                    <a:pt x="282893" y="360045"/>
                    <a:pt x="281940" y="366713"/>
                    <a:pt x="278130" y="369570"/>
                  </a:cubicBezTo>
                  <a:lnTo>
                    <a:pt x="239078" y="400050"/>
                  </a:lnTo>
                  <a:cubicBezTo>
                    <a:pt x="237173" y="401003"/>
                    <a:pt x="235268" y="401955"/>
                    <a:pt x="233363" y="401955"/>
                  </a:cubicBezTo>
                  <a:cubicBezTo>
                    <a:pt x="231458" y="401955"/>
                    <a:pt x="229553" y="401003"/>
                    <a:pt x="227648" y="400050"/>
                  </a:cubicBezTo>
                  <a:lnTo>
                    <a:pt x="188595" y="369570"/>
                  </a:lnTo>
                  <a:cubicBezTo>
                    <a:pt x="183833" y="366713"/>
                    <a:pt x="183833" y="360045"/>
                    <a:pt x="186690" y="356235"/>
                  </a:cubicBezTo>
                  <a:cubicBezTo>
                    <a:pt x="189548" y="351473"/>
                    <a:pt x="196215" y="351473"/>
                    <a:pt x="200025" y="354330"/>
                  </a:cubicBezTo>
                  <a:close/>
                  <a:moveTo>
                    <a:pt x="178118" y="311468"/>
                  </a:moveTo>
                  <a:cubicBezTo>
                    <a:pt x="176213" y="315278"/>
                    <a:pt x="173355" y="318135"/>
                    <a:pt x="170498" y="320040"/>
                  </a:cubicBezTo>
                  <a:cubicBezTo>
                    <a:pt x="168593" y="320993"/>
                    <a:pt x="165735" y="321945"/>
                    <a:pt x="163830" y="322898"/>
                  </a:cubicBezTo>
                  <a:lnTo>
                    <a:pt x="89535" y="344805"/>
                  </a:lnTo>
                  <a:cubicBezTo>
                    <a:pt x="80963" y="346710"/>
                    <a:pt x="72390" y="351473"/>
                    <a:pt x="63818" y="358140"/>
                  </a:cubicBezTo>
                  <a:cubicBezTo>
                    <a:pt x="50483" y="369570"/>
                    <a:pt x="40958" y="384810"/>
                    <a:pt x="38100" y="401955"/>
                  </a:cubicBezTo>
                  <a:lnTo>
                    <a:pt x="21908" y="481013"/>
                  </a:lnTo>
                  <a:lnTo>
                    <a:pt x="130493" y="502920"/>
                  </a:lnTo>
                  <a:cubicBezTo>
                    <a:pt x="143828" y="505778"/>
                    <a:pt x="155258" y="507683"/>
                    <a:pt x="165735" y="509588"/>
                  </a:cubicBezTo>
                  <a:cubicBezTo>
                    <a:pt x="221933" y="521018"/>
                    <a:pt x="231458" y="522923"/>
                    <a:pt x="320040" y="508635"/>
                  </a:cubicBezTo>
                  <a:lnTo>
                    <a:pt x="446723" y="482918"/>
                  </a:lnTo>
                  <a:lnTo>
                    <a:pt x="430530" y="403860"/>
                  </a:lnTo>
                  <a:cubicBezTo>
                    <a:pt x="427673" y="386715"/>
                    <a:pt x="417195" y="371475"/>
                    <a:pt x="403860" y="360045"/>
                  </a:cubicBezTo>
                  <a:cubicBezTo>
                    <a:pt x="395288" y="353378"/>
                    <a:pt x="386715" y="348615"/>
                    <a:pt x="378143" y="346710"/>
                  </a:cubicBezTo>
                  <a:lnTo>
                    <a:pt x="300990" y="324803"/>
                  </a:lnTo>
                  <a:cubicBezTo>
                    <a:pt x="298133" y="323850"/>
                    <a:pt x="296228" y="321945"/>
                    <a:pt x="294323" y="320993"/>
                  </a:cubicBezTo>
                  <a:cubicBezTo>
                    <a:pt x="290513" y="319088"/>
                    <a:pt x="287655" y="315278"/>
                    <a:pt x="285750" y="311468"/>
                  </a:cubicBezTo>
                  <a:lnTo>
                    <a:pt x="238125" y="352425"/>
                  </a:lnTo>
                  <a:cubicBezTo>
                    <a:pt x="237173" y="353378"/>
                    <a:pt x="234315" y="354330"/>
                    <a:pt x="232410" y="354330"/>
                  </a:cubicBezTo>
                  <a:cubicBezTo>
                    <a:pt x="230505" y="354330"/>
                    <a:pt x="228600" y="354330"/>
                    <a:pt x="226695" y="352425"/>
                  </a:cubicBezTo>
                  <a:close/>
                  <a:moveTo>
                    <a:pt x="179427" y="69771"/>
                  </a:moveTo>
                  <a:cubicBezTo>
                    <a:pt x="172879" y="68818"/>
                    <a:pt x="167164" y="69056"/>
                    <a:pt x="162878" y="70485"/>
                  </a:cubicBezTo>
                  <a:cubicBezTo>
                    <a:pt x="156210" y="72390"/>
                    <a:pt x="151448" y="76200"/>
                    <a:pt x="147638" y="80963"/>
                  </a:cubicBezTo>
                  <a:cubicBezTo>
                    <a:pt x="138113" y="107633"/>
                    <a:pt x="139065" y="133350"/>
                    <a:pt x="139065" y="133350"/>
                  </a:cubicBezTo>
                  <a:cubicBezTo>
                    <a:pt x="139065" y="134303"/>
                    <a:pt x="139065" y="134303"/>
                    <a:pt x="139065" y="134303"/>
                  </a:cubicBezTo>
                  <a:cubicBezTo>
                    <a:pt x="139065" y="135255"/>
                    <a:pt x="139065" y="135255"/>
                    <a:pt x="139065" y="136208"/>
                  </a:cubicBezTo>
                  <a:cubicBezTo>
                    <a:pt x="138113" y="137160"/>
                    <a:pt x="138113" y="137160"/>
                    <a:pt x="138113" y="138113"/>
                  </a:cubicBezTo>
                  <a:cubicBezTo>
                    <a:pt x="138113" y="139065"/>
                    <a:pt x="137160" y="139065"/>
                    <a:pt x="137160" y="140018"/>
                  </a:cubicBezTo>
                  <a:cubicBezTo>
                    <a:pt x="137160" y="140018"/>
                    <a:pt x="136208" y="140970"/>
                    <a:pt x="136208" y="140970"/>
                  </a:cubicBezTo>
                  <a:cubicBezTo>
                    <a:pt x="135255" y="140970"/>
                    <a:pt x="135255" y="141923"/>
                    <a:pt x="134303" y="141923"/>
                  </a:cubicBezTo>
                  <a:cubicBezTo>
                    <a:pt x="133350" y="141923"/>
                    <a:pt x="133350" y="142875"/>
                    <a:pt x="132398" y="142875"/>
                  </a:cubicBezTo>
                  <a:cubicBezTo>
                    <a:pt x="131445" y="142875"/>
                    <a:pt x="131445" y="142875"/>
                    <a:pt x="131445" y="142875"/>
                  </a:cubicBezTo>
                  <a:cubicBezTo>
                    <a:pt x="124778" y="144780"/>
                    <a:pt x="118110" y="154305"/>
                    <a:pt x="118110" y="167640"/>
                  </a:cubicBezTo>
                  <a:cubicBezTo>
                    <a:pt x="118110" y="180023"/>
                    <a:pt x="124778" y="191453"/>
                    <a:pt x="132398" y="192405"/>
                  </a:cubicBezTo>
                  <a:lnTo>
                    <a:pt x="139065" y="193358"/>
                  </a:lnTo>
                  <a:lnTo>
                    <a:pt x="140970" y="200025"/>
                  </a:lnTo>
                  <a:cubicBezTo>
                    <a:pt x="147638" y="226695"/>
                    <a:pt x="161925" y="249555"/>
                    <a:pt x="180975" y="263843"/>
                  </a:cubicBezTo>
                  <a:lnTo>
                    <a:pt x="184785" y="266700"/>
                  </a:lnTo>
                  <a:lnTo>
                    <a:pt x="181928" y="290513"/>
                  </a:lnTo>
                  <a:lnTo>
                    <a:pt x="232410" y="333375"/>
                  </a:lnTo>
                  <a:lnTo>
                    <a:pt x="280988" y="291465"/>
                  </a:lnTo>
                  <a:lnTo>
                    <a:pt x="278130" y="268605"/>
                  </a:lnTo>
                  <a:lnTo>
                    <a:pt x="282893" y="265748"/>
                  </a:lnTo>
                  <a:cubicBezTo>
                    <a:pt x="302895" y="250508"/>
                    <a:pt x="317183" y="228600"/>
                    <a:pt x="324803" y="201930"/>
                  </a:cubicBezTo>
                  <a:lnTo>
                    <a:pt x="326708" y="195263"/>
                  </a:lnTo>
                  <a:lnTo>
                    <a:pt x="333375" y="194310"/>
                  </a:lnTo>
                  <a:cubicBezTo>
                    <a:pt x="341948" y="193358"/>
                    <a:pt x="349568" y="183833"/>
                    <a:pt x="349568" y="168593"/>
                  </a:cubicBezTo>
                  <a:cubicBezTo>
                    <a:pt x="349568" y="156210"/>
                    <a:pt x="342900" y="144780"/>
                    <a:pt x="335280" y="142875"/>
                  </a:cubicBezTo>
                  <a:cubicBezTo>
                    <a:pt x="335280" y="142875"/>
                    <a:pt x="334328" y="142875"/>
                    <a:pt x="334328" y="142875"/>
                  </a:cubicBezTo>
                  <a:cubicBezTo>
                    <a:pt x="333375" y="142875"/>
                    <a:pt x="333375" y="141923"/>
                    <a:pt x="332423" y="141923"/>
                  </a:cubicBezTo>
                  <a:cubicBezTo>
                    <a:pt x="331470" y="141923"/>
                    <a:pt x="330518" y="140970"/>
                    <a:pt x="330518" y="140970"/>
                  </a:cubicBezTo>
                  <a:cubicBezTo>
                    <a:pt x="330518" y="140970"/>
                    <a:pt x="329565" y="140018"/>
                    <a:pt x="329565" y="140018"/>
                  </a:cubicBezTo>
                  <a:cubicBezTo>
                    <a:pt x="329565" y="139065"/>
                    <a:pt x="328613" y="139065"/>
                    <a:pt x="328613" y="138113"/>
                  </a:cubicBezTo>
                  <a:cubicBezTo>
                    <a:pt x="327660" y="137160"/>
                    <a:pt x="327660" y="137160"/>
                    <a:pt x="327660" y="136208"/>
                  </a:cubicBezTo>
                  <a:cubicBezTo>
                    <a:pt x="327660" y="135255"/>
                    <a:pt x="327660" y="135255"/>
                    <a:pt x="327660" y="134303"/>
                  </a:cubicBezTo>
                  <a:cubicBezTo>
                    <a:pt x="327660" y="134303"/>
                    <a:pt x="327660" y="133350"/>
                    <a:pt x="327660" y="133350"/>
                  </a:cubicBezTo>
                  <a:cubicBezTo>
                    <a:pt x="327660" y="133350"/>
                    <a:pt x="328613" y="114300"/>
                    <a:pt x="322898" y="92393"/>
                  </a:cubicBezTo>
                  <a:cubicBezTo>
                    <a:pt x="311468" y="97155"/>
                    <a:pt x="299085" y="99060"/>
                    <a:pt x="284798" y="99060"/>
                  </a:cubicBezTo>
                  <a:cubicBezTo>
                    <a:pt x="279083" y="99060"/>
                    <a:pt x="273368" y="99060"/>
                    <a:pt x="266700" y="98108"/>
                  </a:cubicBezTo>
                  <a:cubicBezTo>
                    <a:pt x="246698" y="96203"/>
                    <a:pt x="229553" y="89535"/>
                    <a:pt x="213360" y="81915"/>
                  </a:cubicBezTo>
                  <a:cubicBezTo>
                    <a:pt x="209550" y="80010"/>
                    <a:pt x="205740" y="78105"/>
                    <a:pt x="200978" y="76200"/>
                  </a:cubicBezTo>
                  <a:cubicBezTo>
                    <a:pt x="193358" y="72866"/>
                    <a:pt x="185976" y="70723"/>
                    <a:pt x="179427" y="69771"/>
                  </a:cubicBezTo>
                  <a:close/>
                  <a:moveTo>
                    <a:pt x="233363" y="19050"/>
                  </a:moveTo>
                  <a:cubicBezTo>
                    <a:pt x="205740" y="19050"/>
                    <a:pt x="183833" y="27623"/>
                    <a:pt x="167640" y="43815"/>
                  </a:cubicBezTo>
                  <a:cubicBezTo>
                    <a:pt x="164783" y="46673"/>
                    <a:pt x="162878" y="48578"/>
                    <a:pt x="160973" y="51435"/>
                  </a:cubicBezTo>
                  <a:cubicBezTo>
                    <a:pt x="174308" y="48578"/>
                    <a:pt x="189548" y="50483"/>
                    <a:pt x="207645" y="58103"/>
                  </a:cubicBezTo>
                  <a:cubicBezTo>
                    <a:pt x="212408" y="60008"/>
                    <a:pt x="216218" y="61913"/>
                    <a:pt x="220980" y="63818"/>
                  </a:cubicBezTo>
                  <a:cubicBezTo>
                    <a:pt x="237173" y="71438"/>
                    <a:pt x="251460" y="77153"/>
                    <a:pt x="268605" y="79058"/>
                  </a:cubicBezTo>
                  <a:cubicBezTo>
                    <a:pt x="288608" y="80963"/>
                    <a:pt x="303848" y="79058"/>
                    <a:pt x="318135" y="74295"/>
                  </a:cubicBezTo>
                  <a:cubicBezTo>
                    <a:pt x="314325" y="63818"/>
                    <a:pt x="307658" y="52388"/>
                    <a:pt x="299085" y="43815"/>
                  </a:cubicBezTo>
                  <a:cubicBezTo>
                    <a:pt x="282893" y="27623"/>
                    <a:pt x="260985" y="19050"/>
                    <a:pt x="233363" y="19050"/>
                  </a:cubicBezTo>
                  <a:close/>
                  <a:moveTo>
                    <a:pt x="233363" y="0"/>
                  </a:moveTo>
                  <a:cubicBezTo>
                    <a:pt x="266700" y="0"/>
                    <a:pt x="293370" y="10478"/>
                    <a:pt x="314325" y="30480"/>
                  </a:cubicBezTo>
                  <a:cubicBezTo>
                    <a:pt x="344805" y="62865"/>
                    <a:pt x="349568" y="110490"/>
                    <a:pt x="349568" y="127635"/>
                  </a:cubicBezTo>
                  <a:cubicBezTo>
                    <a:pt x="361950" y="134303"/>
                    <a:pt x="370523" y="150495"/>
                    <a:pt x="370523" y="168593"/>
                  </a:cubicBezTo>
                  <a:cubicBezTo>
                    <a:pt x="370523" y="188595"/>
                    <a:pt x="359093" y="206693"/>
                    <a:pt x="343853" y="211455"/>
                  </a:cubicBezTo>
                  <a:cubicBezTo>
                    <a:pt x="335280" y="237173"/>
                    <a:pt x="320993" y="260033"/>
                    <a:pt x="300990" y="276225"/>
                  </a:cubicBezTo>
                  <a:lnTo>
                    <a:pt x="303848" y="300990"/>
                  </a:lnTo>
                  <a:cubicBezTo>
                    <a:pt x="303848" y="302895"/>
                    <a:pt x="304800" y="304800"/>
                    <a:pt x="306705" y="305753"/>
                  </a:cubicBezTo>
                  <a:cubicBezTo>
                    <a:pt x="307658" y="305753"/>
                    <a:pt x="308610" y="306705"/>
                    <a:pt x="308610" y="306705"/>
                  </a:cubicBezTo>
                  <a:lnTo>
                    <a:pt x="385763" y="328613"/>
                  </a:lnTo>
                  <a:cubicBezTo>
                    <a:pt x="396240" y="330518"/>
                    <a:pt x="407670" y="336233"/>
                    <a:pt x="419100" y="345758"/>
                  </a:cubicBezTo>
                  <a:cubicBezTo>
                    <a:pt x="436245" y="360045"/>
                    <a:pt x="447675" y="379095"/>
                    <a:pt x="452438" y="401003"/>
                  </a:cubicBezTo>
                  <a:lnTo>
                    <a:pt x="472440" y="498158"/>
                  </a:lnTo>
                  <a:lnTo>
                    <a:pt x="325755" y="528638"/>
                  </a:lnTo>
                  <a:cubicBezTo>
                    <a:pt x="280035" y="535305"/>
                    <a:pt x="253365" y="538163"/>
                    <a:pt x="231458" y="538163"/>
                  </a:cubicBezTo>
                  <a:cubicBezTo>
                    <a:pt x="208598" y="538163"/>
                    <a:pt x="191453" y="534353"/>
                    <a:pt x="161925" y="528638"/>
                  </a:cubicBezTo>
                  <a:cubicBezTo>
                    <a:pt x="152400" y="526733"/>
                    <a:pt x="140018" y="524828"/>
                    <a:pt x="126683" y="521970"/>
                  </a:cubicBezTo>
                  <a:lnTo>
                    <a:pt x="0" y="495300"/>
                  </a:lnTo>
                  <a:lnTo>
                    <a:pt x="19050" y="398145"/>
                  </a:lnTo>
                  <a:cubicBezTo>
                    <a:pt x="22860" y="377190"/>
                    <a:pt x="34290" y="358140"/>
                    <a:pt x="51435" y="343853"/>
                  </a:cubicBezTo>
                  <a:cubicBezTo>
                    <a:pt x="61913" y="335280"/>
                    <a:pt x="73343" y="329565"/>
                    <a:pt x="83820" y="326708"/>
                  </a:cubicBezTo>
                  <a:lnTo>
                    <a:pt x="157163" y="305753"/>
                  </a:lnTo>
                  <a:cubicBezTo>
                    <a:pt x="157163" y="305753"/>
                    <a:pt x="158115" y="304800"/>
                    <a:pt x="159068" y="304800"/>
                  </a:cubicBezTo>
                  <a:cubicBezTo>
                    <a:pt x="160973" y="302895"/>
                    <a:pt x="161925" y="301943"/>
                    <a:pt x="161925" y="300038"/>
                  </a:cubicBezTo>
                  <a:lnTo>
                    <a:pt x="164783" y="275273"/>
                  </a:lnTo>
                  <a:cubicBezTo>
                    <a:pt x="145733" y="259080"/>
                    <a:pt x="131445" y="237173"/>
                    <a:pt x="123825" y="210503"/>
                  </a:cubicBezTo>
                  <a:cubicBezTo>
                    <a:pt x="109538" y="204788"/>
                    <a:pt x="99060" y="187643"/>
                    <a:pt x="99060" y="167640"/>
                  </a:cubicBezTo>
                  <a:cubicBezTo>
                    <a:pt x="99060" y="149543"/>
                    <a:pt x="106680" y="135255"/>
                    <a:pt x="119063" y="127635"/>
                  </a:cubicBezTo>
                  <a:cubicBezTo>
                    <a:pt x="120015" y="117158"/>
                    <a:pt x="120968" y="97155"/>
                    <a:pt x="128588" y="75248"/>
                  </a:cubicBezTo>
                  <a:cubicBezTo>
                    <a:pt x="128588" y="75248"/>
                    <a:pt x="128588" y="74295"/>
                    <a:pt x="128588" y="74295"/>
                  </a:cubicBezTo>
                  <a:cubicBezTo>
                    <a:pt x="133350" y="59055"/>
                    <a:pt x="141923" y="43815"/>
                    <a:pt x="154305" y="30480"/>
                  </a:cubicBezTo>
                  <a:cubicBezTo>
                    <a:pt x="173355" y="10478"/>
                    <a:pt x="200025" y="0"/>
                    <a:pt x="233363"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50" name="Gruppieren 49">
            <a:extLst>
              <a:ext uri="{FF2B5EF4-FFF2-40B4-BE49-F238E27FC236}">
                <a16:creationId xmlns:a16="http://schemas.microsoft.com/office/drawing/2014/main" id="{6B066FAF-81C2-839A-FFB0-3B89BC3FA79B}"/>
              </a:ext>
            </a:extLst>
          </p:cNvPr>
          <p:cNvGrpSpPr>
            <a:grpSpLocks noChangeAspect="1"/>
          </p:cNvGrpSpPr>
          <p:nvPr/>
        </p:nvGrpSpPr>
        <p:grpSpPr bwMode="gray">
          <a:xfrm>
            <a:off x="6364443" y="1998000"/>
            <a:ext cx="1080000" cy="1080000"/>
            <a:chOff x="6364443" y="1755000"/>
            <a:chExt cx="1080000" cy="1080000"/>
          </a:xfrm>
        </p:grpSpPr>
        <p:sp>
          <p:nvSpPr>
            <p:cNvPr id="195" name="Ellipse 194">
              <a:extLst>
                <a:ext uri="{FF2B5EF4-FFF2-40B4-BE49-F238E27FC236}">
                  <a16:creationId xmlns:a16="http://schemas.microsoft.com/office/drawing/2014/main" id="{BD5BB7EC-007F-0E03-AF5E-DB3A125995EE}"/>
                </a:ext>
              </a:extLst>
            </p:cNvPr>
            <p:cNvSpPr>
              <a:spLocks noChangeAspect="1"/>
            </p:cNvSpPr>
            <p:nvPr/>
          </p:nvSpPr>
          <p:spPr bwMode="gray">
            <a:xfrm>
              <a:off x="6364443" y="1755000"/>
              <a:ext cx="1080000" cy="1080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tx2"/>
                  </a:solidFill>
                  <a:latin typeface="Bebas Neue" panose="020B0506020202020201" pitchFamily="34" charset="0"/>
                </a:rPr>
                <a:t>Bedarf</a:t>
              </a:r>
            </a:p>
          </p:txBody>
        </p:sp>
        <p:sp>
          <p:nvSpPr>
            <p:cNvPr id="222" name="ICON">
              <a:extLst>
                <a:ext uri="{FF2B5EF4-FFF2-40B4-BE49-F238E27FC236}">
                  <a16:creationId xmlns:a16="http://schemas.microsoft.com/office/drawing/2014/main" id="{27D23F5E-3D06-ABB8-B95E-6AA5FEB1EAF9}"/>
                </a:ext>
              </a:extLst>
            </p:cNvPr>
            <p:cNvSpPr>
              <a:spLocks noChangeAspect="1"/>
            </p:cNvSpPr>
            <p:nvPr/>
          </p:nvSpPr>
          <p:spPr bwMode="gray">
            <a:xfrm>
              <a:off x="6736607" y="2053125"/>
              <a:ext cx="335671" cy="336709"/>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solidFill>
              <a:schemeClr val="tx2"/>
            </a:solidFill>
            <a:ln w="9525" cap="flat">
              <a:noFill/>
              <a:prstDash val="solid"/>
              <a:miter/>
            </a:ln>
          </p:spPr>
          <p:txBody>
            <a:bodyPr lIns="0" tIns="0" rIns="0" bIns="0" rtlCol="0" anchor="ctr"/>
            <a:lstStyle/>
            <a:p>
              <a:endParaRPr lang="de-DE" dirty="0"/>
            </a:p>
          </p:txBody>
        </p:sp>
      </p:grpSp>
      <p:grpSp>
        <p:nvGrpSpPr>
          <p:cNvPr id="60" name="Gruppieren 59">
            <a:extLst>
              <a:ext uri="{FF2B5EF4-FFF2-40B4-BE49-F238E27FC236}">
                <a16:creationId xmlns:a16="http://schemas.microsoft.com/office/drawing/2014/main" id="{10D081A8-5643-63A4-EF5B-17BB38245BD3}"/>
              </a:ext>
            </a:extLst>
          </p:cNvPr>
          <p:cNvGrpSpPr>
            <a:grpSpLocks noChangeAspect="1"/>
          </p:cNvGrpSpPr>
          <p:nvPr/>
        </p:nvGrpSpPr>
        <p:grpSpPr bwMode="gray">
          <a:xfrm rot="18900000">
            <a:off x="4399912" y="3493804"/>
            <a:ext cx="2520000" cy="1064128"/>
            <a:chOff x="824034" y="5564153"/>
            <a:chExt cx="2520000" cy="1064128"/>
          </a:xfrm>
        </p:grpSpPr>
        <p:cxnSp>
          <p:nvCxnSpPr>
            <p:cNvPr id="259" name="Gerader Verbinder 258">
              <a:extLst>
                <a:ext uri="{FF2B5EF4-FFF2-40B4-BE49-F238E27FC236}">
                  <a16:creationId xmlns:a16="http://schemas.microsoft.com/office/drawing/2014/main" id="{3614DBBE-7D2D-4488-91D0-6C99E31D1000}"/>
                </a:ext>
              </a:extLst>
            </p:cNvPr>
            <p:cNvCxnSpPr/>
            <p:nvPr/>
          </p:nvCxnSpPr>
          <p:spPr bwMode="gray">
            <a:xfrm>
              <a:off x="824034" y="5564153"/>
              <a:ext cx="2520000" cy="0"/>
            </a:xfrm>
            <a:prstGeom prst="line">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Gerader Verbinder 259">
              <a:extLst>
                <a:ext uri="{FF2B5EF4-FFF2-40B4-BE49-F238E27FC236}">
                  <a16:creationId xmlns:a16="http://schemas.microsoft.com/office/drawing/2014/main" id="{80B0FBC4-594C-90E0-3D60-63C9B060DEFC}"/>
                </a:ext>
              </a:extLst>
            </p:cNvPr>
            <p:cNvCxnSpPr>
              <a:cxnSpLocks/>
            </p:cNvCxnSpPr>
            <p:nvPr/>
          </p:nvCxnSpPr>
          <p:spPr bwMode="gray">
            <a:xfrm>
              <a:off x="914034" y="5924153"/>
              <a:ext cx="2340000" cy="0"/>
            </a:xfrm>
            <a:prstGeom prst="line">
              <a:avLst/>
            </a:prstGeom>
            <a:ln w="127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1" name="Gerader Verbinder 260">
              <a:extLst>
                <a:ext uri="{FF2B5EF4-FFF2-40B4-BE49-F238E27FC236}">
                  <a16:creationId xmlns:a16="http://schemas.microsoft.com/office/drawing/2014/main" id="{370BB203-632D-1432-BB73-138A8BC09D3A}"/>
                </a:ext>
              </a:extLst>
            </p:cNvPr>
            <p:cNvCxnSpPr/>
            <p:nvPr/>
          </p:nvCxnSpPr>
          <p:spPr bwMode="gray">
            <a:xfrm>
              <a:off x="824034" y="6284153"/>
              <a:ext cx="2520000" cy="0"/>
            </a:xfrm>
            <a:prstGeom prst="line">
              <a:avLst/>
            </a:prstGeom>
            <a:ln w="12700">
              <a:solidFill>
                <a:schemeClr val="tx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62" name="Textfeld 261">
              <a:extLst>
                <a:ext uri="{FF2B5EF4-FFF2-40B4-BE49-F238E27FC236}">
                  <a16:creationId xmlns:a16="http://schemas.microsoft.com/office/drawing/2014/main" id="{A35064D5-0CCB-71C9-35FC-770A758BFAF8}"/>
                </a:ext>
              </a:extLst>
            </p:cNvPr>
            <p:cNvSpPr txBox="1"/>
            <p:nvPr/>
          </p:nvSpPr>
          <p:spPr bwMode="gray">
            <a:xfrm>
              <a:off x="1216797" y="6284153"/>
              <a:ext cx="599523" cy="344128"/>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Gebühr für </a:t>
              </a:r>
              <a:br>
                <a:rPr lang="de-DE" sz="1000" dirty="0">
                  <a:solidFill>
                    <a:schemeClr val="bg1">
                      <a:lumMod val="65000"/>
                    </a:schemeClr>
                  </a:solidFill>
                </a:rPr>
              </a:br>
              <a:r>
                <a:rPr lang="de-DE" sz="1000" dirty="0">
                  <a:solidFill>
                    <a:schemeClr val="bg1">
                      <a:lumMod val="65000"/>
                    </a:schemeClr>
                  </a:solidFill>
                </a:rPr>
                <a:t>Nutzung</a:t>
              </a:r>
            </a:p>
          </p:txBody>
        </p:sp>
        <p:sp>
          <p:nvSpPr>
            <p:cNvPr id="263" name="Textfeld 262">
              <a:extLst>
                <a:ext uri="{FF2B5EF4-FFF2-40B4-BE49-F238E27FC236}">
                  <a16:creationId xmlns:a16="http://schemas.microsoft.com/office/drawing/2014/main" id="{B4166638-C842-DA83-8066-555E894B90F4}"/>
                </a:ext>
              </a:extLst>
            </p:cNvPr>
            <p:cNvSpPr txBox="1"/>
            <p:nvPr/>
          </p:nvSpPr>
          <p:spPr bwMode="gray">
            <a:xfrm>
              <a:off x="1879651" y="5924153"/>
              <a:ext cx="408766"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Anfrage</a:t>
              </a:r>
            </a:p>
          </p:txBody>
        </p:sp>
        <p:sp>
          <p:nvSpPr>
            <p:cNvPr id="264" name="Textfeld 263">
              <a:extLst>
                <a:ext uri="{FF2B5EF4-FFF2-40B4-BE49-F238E27FC236}">
                  <a16:creationId xmlns:a16="http://schemas.microsoft.com/office/drawing/2014/main" id="{528AE53E-31C9-C87A-447A-611D43DE9F02}"/>
                </a:ext>
              </a:extLst>
            </p:cNvPr>
            <p:cNvSpPr txBox="1"/>
            <p:nvPr/>
          </p:nvSpPr>
          <p:spPr bwMode="gray">
            <a:xfrm>
              <a:off x="1601529" y="5564153"/>
              <a:ext cx="965009"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Zugang zum Markt</a:t>
              </a:r>
            </a:p>
          </p:txBody>
        </p:sp>
        <p:sp>
          <p:nvSpPr>
            <p:cNvPr id="265" name="Textfeld 264">
              <a:extLst>
                <a:ext uri="{FF2B5EF4-FFF2-40B4-BE49-F238E27FC236}">
                  <a16:creationId xmlns:a16="http://schemas.microsoft.com/office/drawing/2014/main" id="{9948D402-9302-A5CE-7193-8C0E02FE582D}"/>
                </a:ext>
              </a:extLst>
            </p:cNvPr>
            <p:cNvSpPr txBox="1"/>
            <p:nvPr/>
          </p:nvSpPr>
          <p:spPr bwMode="gray">
            <a:xfrm>
              <a:off x="2209082" y="6284153"/>
              <a:ext cx="742191" cy="190240"/>
            </a:xfrm>
            <a:prstGeom prst="rect">
              <a:avLst/>
            </a:prstGeom>
            <a:noFill/>
          </p:spPr>
          <p:txBody>
            <a:bodyPr wrap="none" lIns="0" tIns="36000" rIns="0" bIns="0" anchor="t" anchorCtr="0">
              <a:spAutoFit/>
            </a:bodyPr>
            <a:lstStyle/>
            <a:p>
              <a:pPr algn="ctr"/>
              <a:r>
                <a:rPr lang="de-DE" sz="1000" dirty="0">
                  <a:solidFill>
                    <a:schemeClr val="bg1">
                      <a:lumMod val="65000"/>
                    </a:schemeClr>
                  </a:solidFill>
                </a:rPr>
                <a:t>Servicegebühr</a:t>
              </a:r>
            </a:p>
          </p:txBody>
        </p:sp>
      </p:grpSp>
      <p:grpSp>
        <p:nvGrpSpPr>
          <p:cNvPr id="5" name="Gruppieren 4">
            <a:extLst>
              <a:ext uri="{FF2B5EF4-FFF2-40B4-BE49-F238E27FC236}">
                <a16:creationId xmlns:a16="http://schemas.microsoft.com/office/drawing/2014/main" id="{CD5E64D5-10BB-8D93-0678-FA5344A3AEA9}"/>
              </a:ext>
            </a:extLst>
          </p:cNvPr>
          <p:cNvGrpSpPr>
            <a:grpSpLocks noChangeAspect="1"/>
          </p:cNvGrpSpPr>
          <p:nvPr/>
        </p:nvGrpSpPr>
        <p:grpSpPr bwMode="gray">
          <a:xfrm>
            <a:off x="2159643" y="1981800"/>
            <a:ext cx="4024800" cy="396000"/>
            <a:chOff x="2159643" y="1981800"/>
            <a:chExt cx="4024800" cy="396000"/>
          </a:xfrm>
        </p:grpSpPr>
        <p:cxnSp>
          <p:nvCxnSpPr>
            <p:cNvPr id="100" name="Gerader Verbinder 99">
              <a:extLst>
                <a:ext uri="{FF2B5EF4-FFF2-40B4-BE49-F238E27FC236}">
                  <a16:creationId xmlns:a16="http://schemas.microsoft.com/office/drawing/2014/main" id="{C51DD250-2AE5-0BCA-4E2D-69ABF1750AEA}"/>
                </a:ext>
              </a:extLst>
            </p:cNvPr>
            <p:cNvCxnSpPr>
              <a:cxnSpLocks/>
            </p:cNvCxnSpPr>
            <p:nvPr/>
          </p:nvCxnSpPr>
          <p:spPr bwMode="gray">
            <a:xfrm>
              <a:off x="2159643" y="2179800"/>
              <a:ext cx="4024800" cy="0"/>
            </a:xfrm>
            <a:prstGeom prst="line">
              <a:avLst/>
            </a:prstGeom>
            <a:ln w="12700">
              <a:solidFill>
                <a:schemeClr val="accent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9" name="Textfeld 98">
              <a:extLst>
                <a:ext uri="{FF2B5EF4-FFF2-40B4-BE49-F238E27FC236}">
                  <a16:creationId xmlns:a16="http://schemas.microsoft.com/office/drawing/2014/main" id="{8A13A633-56D1-3411-E6B8-9ACEAE832B0E}"/>
                </a:ext>
              </a:extLst>
            </p:cNvPr>
            <p:cNvSpPr txBox="1"/>
            <p:nvPr/>
          </p:nvSpPr>
          <p:spPr bwMode="gray">
            <a:xfrm>
              <a:off x="3563936" y="2030153"/>
              <a:ext cx="1216213"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Zu teilendes Produkt</a:t>
              </a:r>
            </a:p>
          </p:txBody>
        </p:sp>
        <p:grpSp>
          <p:nvGrpSpPr>
            <p:cNvPr id="3" name="Gruppieren 2">
              <a:extLst>
                <a:ext uri="{FF2B5EF4-FFF2-40B4-BE49-F238E27FC236}">
                  <a16:creationId xmlns:a16="http://schemas.microsoft.com/office/drawing/2014/main" id="{7965B9D1-59F8-3D5C-EA6D-23C78F2E853A}"/>
                </a:ext>
              </a:extLst>
            </p:cNvPr>
            <p:cNvGrpSpPr>
              <a:grpSpLocks noChangeAspect="1"/>
            </p:cNvGrpSpPr>
            <p:nvPr/>
          </p:nvGrpSpPr>
          <p:grpSpPr bwMode="gray">
            <a:xfrm>
              <a:off x="4780149" y="1981800"/>
              <a:ext cx="396000" cy="396000"/>
              <a:chOff x="4780149" y="1981800"/>
              <a:chExt cx="396000" cy="396000"/>
            </a:xfrm>
          </p:grpSpPr>
          <p:sp>
            <p:nvSpPr>
              <p:cNvPr id="69" name="Ellipse 68">
                <a:extLst>
                  <a:ext uri="{FF2B5EF4-FFF2-40B4-BE49-F238E27FC236}">
                    <a16:creationId xmlns:a16="http://schemas.microsoft.com/office/drawing/2014/main" id="{B46A8D6B-CA3E-DBDF-D4EA-395DA797A158}"/>
                  </a:ext>
                </a:extLst>
              </p:cNvPr>
              <p:cNvSpPr>
                <a:spLocks noChangeAspect="1"/>
              </p:cNvSpPr>
              <p:nvPr/>
            </p:nvSpPr>
            <p:spPr bwMode="gray">
              <a:xfrm>
                <a:off x="4780149" y="19818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47" name="Freihandform: Form 46">
                <a:extLst>
                  <a:ext uri="{FF2B5EF4-FFF2-40B4-BE49-F238E27FC236}">
                    <a16:creationId xmlns:a16="http://schemas.microsoft.com/office/drawing/2014/main" id="{FF3BF7D7-403A-D43C-55FB-584C2396CB57}"/>
                  </a:ext>
                </a:extLst>
              </p:cNvPr>
              <p:cNvSpPr>
                <a:spLocks noChangeAspect="1"/>
              </p:cNvSpPr>
              <p:nvPr/>
            </p:nvSpPr>
            <p:spPr bwMode="gray">
              <a:xfrm>
                <a:off x="4820597" y="2068717"/>
                <a:ext cx="315103" cy="222164"/>
              </a:xfrm>
              <a:custGeom>
                <a:avLst/>
                <a:gdLst>
                  <a:gd name="connsiteX0" fmla="*/ 41967 w 315103"/>
                  <a:gd name="connsiteY0" fmla="*/ 92005 h 222164"/>
                  <a:gd name="connsiteX1" fmla="*/ 46729 w 315103"/>
                  <a:gd name="connsiteY1" fmla="*/ 96768 h 222164"/>
                  <a:gd name="connsiteX2" fmla="*/ 46729 w 315103"/>
                  <a:gd name="connsiteY2" fmla="*/ 173635 h 222164"/>
                  <a:gd name="connsiteX3" fmla="*/ 153075 w 315103"/>
                  <a:gd name="connsiteY3" fmla="*/ 210687 h 222164"/>
                  <a:gd name="connsiteX4" fmla="*/ 153075 w 315103"/>
                  <a:gd name="connsiteY4" fmla="*/ 99911 h 222164"/>
                  <a:gd name="connsiteX5" fmla="*/ 157838 w 315103"/>
                  <a:gd name="connsiteY5" fmla="*/ 95148 h 222164"/>
                  <a:gd name="connsiteX6" fmla="*/ 162600 w 315103"/>
                  <a:gd name="connsiteY6" fmla="*/ 99911 h 222164"/>
                  <a:gd name="connsiteX7" fmla="*/ 162600 w 315103"/>
                  <a:gd name="connsiteY7" fmla="*/ 210734 h 222164"/>
                  <a:gd name="connsiteX8" fmla="*/ 268851 w 315103"/>
                  <a:gd name="connsiteY8" fmla="*/ 173635 h 222164"/>
                  <a:gd name="connsiteX9" fmla="*/ 268851 w 315103"/>
                  <a:gd name="connsiteY9" fmla="*/ 96768 h 222164"/>
                  <a:gd name="connsiteX10" fmla="*/ 273614 w 315103"/>
                  <a:gd name="connsiteY10" fmla="*/ 92005 h 222164"/>
                  <a:gd name="connsiteX11" fmla="*/ 278376 w 315103"/>
                  <a:gd name="connsiteY11" fmla="*/ 96768 h 222164"/>
                  <a:gd name="connsiteX12" fmla="*/ 278376 w 315103"/>
                  <a:gd name="connsiteY12" fmla="*/ 176968 h 222164"/>
                  <a:gd name="connsiteX13" fmla="*/ 275185 w 315103"/>
                  <a:gd name="connsiteY13" fmla="*/ 181445 h 222164"/>
                  <a:gd name="connsiteX14" fmla="*/ 159981 w 315103"/>
                  <a:gd name="connsiteY14" fmla="*/ 221688 h 222164"/>
                  <a:gd name="connsiteX15" fmla="*/ 158076 w 315103"/>
                  <a:gd name="connsiteY15" fmla="*/ 222164 h 222164"/>
                  <a:gd name="connsiteX16" fmla="*/ 157981 w 315103"/>
                  <a:gd name="connsiteY16" fmla="*/ 222164 h 222164"/>
                  <a:gd name="connsiteX17" fmla="*/ 157886 w 315103"/>
                  <a:gd name="connsiteY17" fmla="*/ 222164 h 222164"/>
                  <a:gd name="connsiteX18" fmla="*/ 155981 w 315103"/>
                  <a:gd name="connsiteY18" fmla="*/ 221736 h 222164"/>
                  <a:gd name="connsiteX19" fmla="*/ 40395 w 315103"/>
                  <a:gd name="connsiteY19" fmla="*/ 181493 h 222164"/>
                  <a:gd name="connsiteX20" fmla="*/ 37204 w 315103"/>
                  <a:gd name="connsiteY20" fmla="*/ 177016 h 222164"/>
                  <a:gd name="connsiteX21" fmla="*/ 37204 w 315103"/>
                  <a:gd name="connsiteY21" fmla="*/ 96768 h 222164"/>
                  <a:gd name="connsiteX22" fmla="*/ 41967 w 315103"/>
                  <a:gd name="connsiteY22" fmla="*/ 92005 h 222164"/>
                  <a:gd name="connsiteX23" fmla="*/ 42919 w 315103"/>
                  <a:gd name="connsiteY23" fmla="*/ 34045 h 222164"/>
                  <a:gd name="connsiteX24" fmla="*/ 13391 w 315103"/>
                  <a:gd name="connsiteY24" fmla="*/ 63620 h 222164"/>
                  <a:gd name="connsiteX25" fmla="*/ 116880 w 315103"/>
                  <a:gd name="connsiteY25" fmla="*/ 102149 h 222164"/>
                  <a:gd name="connsiteX26" fmla="*/ 116928 w 315103"/>
                  <a:gd name="connsiteY26" fmla="*/ 102149 h 222164"/>
                  <a:gd name="connsiteX27" fmla="*/ 148694 w 315103"/>
                  <a:gd name="connsiteY27" fmla="*/ 71050 h 222164"/>
                  <a:gd name="connsiteX28" fmla="*/ 272661 w 315103"/>
                  <a:gd name="connsiteY28" fmla="*/ 33997 h 222164"/>
                  <a:gd name="connsiteX29" fmla="*/ 167220 w 315103"/>
                  <a:gd name="connsiteY29" fmla="*/ 71002 h 222164"/>
                  <a:gd name="connsiteX30" fmla="*/ 198509 w 315103"/>
                  <a:gd name="connsiteY30" fmla="*/ 101625 h 222164"/>
                  <a:gd name="connsiteX31" fmla="*/ 301712 w 315103"/>
                  <a:gd name="connsiteY31" fmla="*/ 63096 h 222164"/>
                  <a:gd name="connsiteX32" fmla="*/ 194271 w 315103"/>
                  <a:gd name="connsiteY32" fmla="*/ 184 h 222164"/>
                  <a:gd name="connsiteX33" fmla="*/ 274661 w 315103"/>
                  <a:gd name="connsiteY33" fmla="*/ 23329 h 222164"/>
                  <a:gd name="connsiteX34" fmla="*/ 276709 w 315103"/>
                  <a:gd name="connsiteY34" fmla="*/ 24520 h 222164"/>
                  <a:gd name="connsiteX35" fmla="*/ 313714 w 315103"/>
                  <a:gd name="connsiteY35" fmla="*/ 61620 h 222164"/>
                  <a:gd name="connsiteX36" fmla="*/ 313714 w 315103"/>
                  <a:gd name="connsiteY36" fmla="*/ 61667 h 222164"/>
                  <a:gd name="connsiteX37" fmla="*/ 314999 w 315103"/>
                  <a:gd name="connsiteY37" fmla="*/ 66049 h 222164"/>
                  <a:gd name="connsiteX38" fmla="*/ 311999 w 315103"/>
                  <a:gd name="connsiteY38" fmla="*/ 69478 h 222164"/>
                  <a:gd name="connsiteX39" fmla="*/ 199033 w 315103"/>
                  <a:gd name="connsiteY39" fmla="*/ 111627 h 222164"/>
                  <a:gd name="connsiteX40" fmla="*/ 197366 w 315103"/>
                  <a:gd name="connsiteY40" fmla="*/ 111912 h 222164"/>
                  <a:gd name="connsiteX41" fmla="*/ 194033 w 315103"/>
                  <a:gd name="connsiteY41" fmla="*/ 110531 h 222164"/>
                  <a:gd name="connsiteX42" fmla="*/ 157980 w 315103"/>
                  <a:gd name="connsiteY42" fmla="*/ 75241 h 222164"/>
                  <a:gd name="connsiteX43" fmla="*/ 121405 w 315103"/>
                  <a:gd name="connsiteY43" fmla="*/ 111007 h 222164"/>
                  <a:gd name="connsiteX44" fmla="*/ 118071 w 315103"/>
                  <a:gd name="connsiteY44" fmla="*/ 112389 h 222164"/>
                  <a:gd name="connsiteX45" fmla="*/ 116404 w 315103"/>
                  <a:gd name="connsiteY45" fmla="*/ 112103 h 222164"/>
                  <a:gd name="connsiteX46" fmla="*/ 3104 w 315103"/>
                  <a:gd name="connsiteY46" fmla="*/ 69954 h 222164"/>
                  <a:gd name="connsiteX47" fmla="*/ 104 w 315103"/>
                  <a:gd name="connsiteY47" fmla="*/ 66525 h 222164"/>
                  <a:gd name="connsiteX48" fmla="*/ 1390 w 315103"/>
                  <a:gd name="connsiteY48" fmla="*/ 62144 h 222164"/>
                  <a:gd name="connsiteX49" fmla="*/ 38443 w 315103"/>
                  <a:gd name="connsiteY49" fmla="*/ 25091 h 222164"/>
                  <a:gd name="connsiteX50" fmla="*/ 40490 w 315103"/>
                  <a:gd name="connsiteY50" fmla="*/ 23853 h 222164"/>
                  <a:gd name="connsiteX51" fmla="*/ 117357 w 315103"/>
                  <a:gd name="connsiteY51" fmla="*/ 1898 h 222164"/>
                  <a:gd name="connsiteX52" fmla="*/ 123262 w 315103"/>
                  <a:gd name="connsiteY52" fmla="*/ 5184 h 222164"/>
                  <a:gd name="connsiteX53" fmla="*/ 119976 w 315103"/>
                  <a:gd name="connsiteY53" fmla="*/ 11090 h 222164"/>
                  <a:gd name="connsiteX54" fmla="*/ 57206 w 315103"/>
                  <a:gd name="connsiteY54" fmla="*/ 28949 h 222164"/>
                  <a:gd name="connsiteX55" fmla="*/ 156980 w 315103"/>
                  <a:gd name="connsiteY55" fmla="*/ 63858 h 222164"/>
                  <a:gd name="connsiteX56" fmla="*/ 158790 w 315103"/>
                  <a:gd name="connsiteY56" fmla="*/ 63858 h 222164"/>
                  <a:gd name="connsiteX57" fmla="*/ 258993 w 315103"/>
                  <a:gd name="connsiteY57" fmla="*/ 28711 h 222164"/>
                  <a:gd name="connsiteX58" fmla="*/ 191604 w 315103"/>
                  <a:gd name="connsiteY58" fmla="*/ 9328 h 222164"/>
                  <a:gd name="connsiteX59" fmla="*/ 188365 w 315103"/>
                  <a:gd name="connsiteY59" fmla="*/ 3422 h 222164"/>
                  <a:gd name="connsiteX60" fmla="*/ 194271 w 315103"/>
                  <a:gd name="connsiteY60" fmla="*/ 184 h 22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15103" h="222164">
                    <a:moveTo>
                      <a:pt x="41967" y="92005"/>
                    </a:moveTo>
                    <a:cubicBezTo>
                      <a:pt x="44586" y="92005"/>
                      <a:pt x="46729" y="94148"/>
                      <a:pt x="46729" y="96768"/>
                    </a:cubicBezTo>
                    <a:lnTo>
                      <a:pt x="46729" y="173635"/>
                    </a:lnTo>
                    <a:lnTo>
                      <a:pt x="153075" y="210687"/>
                    </a:lnTo>
                    <a:lnTo>
                      <a:pt x="153075" y="99911"/>
                    </a:lnTo>
                    <a:cubicBezTo>
                      <a:pt x="153075" y="97292"/>
                      <a:pt x="155219" y="95148"/>
                      <a:pt x="157838" y="95148"/>
                    </a:cubicBezTo>
                    <a:cubicBezTo>
                      <a:pt x="160457" y="95148"/>
                      <a:pt x="162600" y="97292"/>
                      <a:pt x="162600" y="99911"/>
                    </a:cubicBezTo>
                    <a:lnTo>
                      <a:pt x="162600" y="210734"/>
                    </a:lnTo>
                    <a:lnTo>
                      <a:pt x="268851" y="173635"/>
                    </a:lnTo>
                    <a:lnTo>
                      <a:pt x="268851" y="96768"/>
                    </a:lnTo>
                    <a:cubicBezTo>
                      <a:pt x="268851" y="94148"/>
                      <a:pt x="270994" y="92005"/>
                      <a:pt x="273614" y="92005"/>
                    </a:cubicBezTo>
                    <a:cubicBezTo>
                      <a:pt x="276233" y="92005"/>
                      <a:pt x="278376" y="94148"/>
                      <a:pt x="278376" y="96768"/>
                    </a:cubicBezTo>
                    <a:lnTo>
                      <a:pt x="278376" y="176968"/>
                    </a:lnTo>
                    <a:cubicBezTo>
                      <a:pt x="278376" y="178968"/>
                      <a:pt x="277090" y="180778"/>
                      <a:pt x="275185" y="181445"/>
                    </a:cubicBezTo>
                    <a:lnTo>
                      <a:pt x="159981" y="221688"/>
                    </a:lnTo>
                    <a:cubicBezTo>
                      <a:pt x="159410" y="221974"/>
                      <a:pt x="158743" y="222164"/>
                      <a:pt x="158076" y="222164"/>
                    </a:cubicBezTo>
                    <a:cubicBezTo>
                      <a:pt x="158028" y="222164"/>
                      <a:pt x="157981" y="222164"/>
                      <a:pt x="157981" y="222164"/>
                    </a:cubicBezTo>
                    <a:cubicBezTo>
                      <a:pt x="157933" y="222164"/>
                      <a:pt x="157886" y="222164"/>
                      <a:pt x="157886" y="222164"/>
                    </a:cubicBezTo>
                    <a:cubicBezTo>
                      <a:pt x="157219" y="222164"/>
                      <a:pt x="156600" y="222022"/>
                      <a:pt x="155981" y="221736"/>
                    </a:cubicBezTo>
                    <a:lnTo>
                      <a:pt x="40395" y="181493"/>
                    </a:lnTo>
                    <a:cubicBezTo>
                      <a:pt x="38490" y="180826"/>
                      <a:pt x="37204" y="179064"/>
                      <a:pt x="37204" y="177016"/>
                    </a:cubicBezTo>
                    <a:lnTo>
                      <a:pt x="37204" y="96768"/>
                    </a:lnTo>
                    <a:cubicBezTo>
                      <a:pt x="37204" y="94148"/>
                      <a:pt x="39347" y="92005"/>
                      <a:pt x="41967" y="92005"/>
                    </a:cubicBezTo>
                    <a:close/>
                    <a:moveTo>
                      <a:pt x="42919" y="34045"/>
                    </a:moveTo>
                    <a:lnTo>
                      <a:pt x="13391" y="63620"/>
                    </a:lnTo>
                    <a:lnTo>
                      <a:pt x="116880" y="102149"/>
                    </a:lnTo>
                    <a:lnTo>
                      <a:pt x="116928" y="102149"/>
                    </a:lnTo>
                    <a:lnTo>
                      <a:pt x="148694" y="71050"/>
                    </a:lnTo>
                    <a:close/>
                    <a:moveTo>
                      <a:pt x="272661" y="33997"/>
                    </a:moveTo>
                    <a:lnTo>
                      <a:pt x="167220" y="71002"/>
                    </a:lnTo>
                    <a:lnTo>
                      <a:pt x="198509" y="101625"/>
                    </a:lnTo>
                    <a:lnTo>
                      <a:pt x="301712" y="63096"/>
                    </a:lnTo>
                    <a:close/>
                    <a:moveTo>
                      <a:pt x="194271" y="184"/>
                    </a:moveTo>
                    <a:lnTo>
                      <a:pt x="274661" y="23329"/>
                    </a:lnTo>
                    <a:cubicBezTo>
                      <a:pt x="275423" y="23520"/>
                      <a:pt x="276137" y="23948"/>
                      <a:pt x="276709" y="24520"/>
                    </a:cubicBezTo>
                    <a:lnTo>
                      <a:pt x="313714" y="61620"/>
                    </a:lnTo>
                    <a:lnTo>
                      <a:pt x="313714" y="61667"/>
                    </a:lnTo>
                    <a:cubicBezTo>
                      <a:pt x="314857" y="62810"/>
                      <a:pt x="315333" y="64477"/>
                      <a:pt x="314999" y="66049"/>
                    </a:cubicBezTo>
                    <a:cubicBezTo>
                      <a:pt x="314618" y="67621"/>
                      <a:pt x="313523" y="68906"/>
                      <a:pt x="311999" y="69478"/>
                    </a:cubicBezTo>
                    <a:lnTo>
                      <a:pt x="199033" y="111627"/>
                    </a:lnTo>
                    <a:cubicBezTo>
                      <a:pt x="198509" y="111817"/>
                      <a:pt x="197938" y="111912"/>
                      <a:pt x="197366" y="111912"/>
                    </a:cubicBezTo>
                    <a:cubicBezTo>
                      <a:pt x="196128" y="111912"/>
                      <a:pt x="194937" y="111436"/>
                      <a:pt x="194033" y="110531"/>
                    </a:cubicBezTo>
                    <a:lnTo>
                      <a:pt x="157980" y="75241"/>
                    </a:lnTo>
                    <a:lnTo>
                      <a:pt x="121405" y="111007"/>
                    </a:lnTo>
                    <a:cubicBezTo>
                      <a:pt x="120500" y="111912"/>
                      <a:pt x="119309" y="112389"/>
                      <a:pt x="118071" y="112389"/>
                    </a:cubicBezTo>
                    <a:cubicBezTo>
                      <a:pt x="117500" y="112389"/>
                      <a:pt x="116928" y="112293"/>
                      <a:pt x="116404" y="112103"/>
                    </a:cubicBezTo>
                    <a:lnTo>
                      <a:pt x="3104" y="69954"/>
                    </a:lnTo>
                    <a:cubicBezTo>
                      <a:pt x="1580" y="69383"/>
                      <a:pt x="437" y="68097"/>
                      <a:pt x="104" y="66525"/>
                    </a:cubicBezTo>
                    <a:cubicBezTo>
                      <a:pt x="-229" y="64954"/>
                      <a:pt x="247" y="63287"/>
                      <a:pt x="1390" y="62144"/>
                    </a:cubicBezTo>
                    <a:lnTo>
                      <a:pt x="38443" y="25091"/>
                    </a:lnTo>
                    <a:cubicBezTo>
                      <a:pt x="39014" y="24472"/>
                      <a:pt x="39728" y="24091"/>
                      <a:pt x="40490" y="23853"/>
                    </a:cubicBezTo>
                    <a:lnTo>
                      <a:pt x="117357" y="1898"/>
                    </a:lnTo>
                    <a:cubicBezTo>
                      <a:pt x="119881" y="1184"/>
                      <a:pt x="122548" y="2660"/>
                      <a:pt x="123262" y="5184"/>
                    </a:cubicBezTo>
                    <a:cubicBezTo>
                      <a:pt x="123977" y="7756"/>
                      <a:pt x="122500" y="10375"/>
                      <a:pt x="119976" y="11090"/>
                    </a:cubicBezTo>
                    <a:lnTo>
                      <a:pt x="57206" y="28949"/>
                    </a:lnTo>
                    <a:lnTo>
                      <a:pt x="156980" y="63858"/>
                    </a:lnTo>
                    <a:cubicBezTo>
                      <a:pt x="157599" y="63715"/>
                      <a:pt x="158171" y="63715"/>
                      <a:pt x="158790" y="63858"/>
                    </a:cubicBezTo>
                    <a:lnTo>
                      <a:pt x="258993" y="28711"/>
                    </a:lnTo>
                    <a:lnTo>
                      <a:pt x="191604" y="9328"/>
                    </a:lnTo>
                    <a:cubicBezTo>
                      <a:pt x="189079" y="8566"/>
                      <a:pt x="187651" y="5946"/>
                      <a:pt x="188365" y="3422"/>
                    </a:cubicBezTo>
                    <a:cubicBezTo>
                      <a:pt x="189127" y="898"/>
                      <a:pt x="191746" y="-531"/>
                      <a:pt x="194271" y="184"/>
                    </a:cubicBezTo>
                    <a:close/>
                  </a:path>
                </a:pathLst>
              </a:custGeom>
              <a:solidFill>
                <a:schemeClr val="accent1">
                  <a:lumMod val="75000"/>
                </a:schemeClr>
              </a:solidFill>
              <a:ln w="9525" cap="flat">
                <a:noFill/>
                <a:prstDash val="solid"/>
                <a:miter/>
              </a:ln>
            </p:spPr>
            <p:txBody>
              <a:bodyPr wrap="square" lIns="0" tIns="0" rIns="0" bIns="0" rtlCol="0" anchor="ctr">
                <a:noAutofit/>
              </a:bodyPr>
              <a:lstStyle/>
              <a:p>
                <a:endParaRPr lang="de-DE" dirty="0"/>
              </a:p>
            </p:txBody>
          </p:sp>
        </p:grpSp>
      </p:grpSp>
      <p:grpSp>
        <p:nvGrpSpPr>
          <p:cNvPr id="349" name="Gruppieren 348">
            <a:extLst>
              <a:ext uri="{FF2B5EF4-FFF2-40B4-BE49-F238E27FC236}">
                <a16:creationId xmlns:a16="http://schemas.microsoft.com/office/drawing/2014/main" id="{44E6A84E-19DD-2A3A-382B-3D7EB3FECB1F}"/>
              </a:ext>
            </a:extLst>
          </p:cNvPr>
          <p:cNvGrpSpPr>
            <a:grpSpLocks noChangeAspect="1"/>
          </p:cNvGrpSpPr>
          <p:nvPr/>
        </p:nvGrpSpPr>
        <p:grpSpPr bwMode="gray">
          <a:xfrm>
            <a:off x="2159643" y="2340000"/>
            <a:ext cx="4024800" cy="396000"/>
            <a:chOff x="2159643" y="2097000"/>
            <a:chExt cx="4024800" cy="396000"/>
          </a:xfrm>
        </p:grpSpPr>
        <p:cxnSp>
          <p:nvCxnSpPr>
            <p:cNvPr id="91" name="Gerader Verbinder 90">
              <a:extLst>
                <a:ext uri="{FF2B5EF4-FFF2-40B4-BE49-F238E27FC236}">
                  <a16:creationId xmlns:a16="http://schemas.microsoft.com/office/drawing/2014/main" id="{7EA8830D-C668-C2FE-AD96-8EB25CECC47A}"/>
                </a:ext>
              </a:extLst>
            </p:cNvPr>
            <p:cNvCxnSpPr>
              <a:cxnSpLocks/>
            </p:cNvCxnSpPr>
            <p:nvPr/>
          </p:nvCxnSpPr>
          <p:spPr bwMode="gray">
            <a:xfrm flipH="1">
              <a:off x="2159643" y="2295000"/>
              <a:ext cx="4024800" cy="0"/>
            </a:xfrm>
            <a:prstGeom prst="line">
              <a:avLst/>
            </a:prstGeom>
            <a:ln w="12700" cap="rnd">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Textfeld 89">
              <a:extLst>
                <a:ext uri="{FF2B5EF4-FFF2-40B4-BE49-F238E27FC236}">
                  <a16:creationId xmlns:a16="http://schemas.microsoft.com/office/drawing/2014/main" id="{ADB756FB-2800-9308-B9D2-317A43DADCF1}"/>
                </a:ext>
              </a:extLst>
            </p:cNvPr>
            <p:cNvSpPr txBox="1"/>
            <p:nvPr/>
          </p:nvSpPr>
          <p:spPr bwMode="gray">
            <a:xfrm>
              <a:off x="3608019" y="2145353"/>
              <a:ext cx="1128048" cy="299295"/>
            </a:xfrm>
            <a:prstGeom prst="rect">
              <a:avLst/>
            </a:prstGeom>
            <a:solidFill>
              <a:schemeClr val="bg1"/>
            </a:solidFill>
          </p:spPr>
          <p:txBody>
            <a:bodyPr wrap="none" lIns="72000" tIns="72000" rIns="72000" bIns="72000" anchor="b" anchorCtr="0">
              <a:spAutoFit/>
            </a:bodyPr>
            <a:lstStyle/>
            <a:p>
              <a:pPr algn="ctr"/>
              <a:r>
                <a:rPr lang="de-DE" sz="1000" dirty="0">
                  <a:solidFill>
                    <a:schemeClr val="bg1">
                      <a:lumMod val="65000"/>
                    </a:schemeClr>
                  </a:solidFill>
                </a:rPr>
                <a:t>Weiterempfehlung</a:t>
              </a:r>
            </a:p>
          </p:txBody>
        </p:sp>
        <p:grpSp>
          <p:nvGrpSpPr>
            <p:cNvPr id="340" name="Gruppieren 339">
              <a:extLst>
                <a:ext uri="{FF2B5EF4-FFF2-40B4-BE49-F238E27FC236}">
                  <a16:creationId xmlns:a16="http://schemas.microsoft.com/office/drawing/2014/main" id="{023FC102-42D7-C295-81DD-BA475F78254E}"/>
                </a:ext>
              </a:extLst>
            </p:cNvPr>
            <p:cNvGrpSpPr>
              <a:grpSpLocks noChangeAspect="1"/>
            </p:cNvGrpSpPr>
            <p:nvPr/>
          </p:nvGrpSpPr>
          <p:grpSpPr bwMode="gray">
            <a:xfrm>
              <a:off x="3212019" y="2097000"/>
              <a:ext cx="396000" cy="396000"/>
              <a:chOff x="4736067" y="2097000"/>
              <a:chExt cx="396000" cy="396000"/>
            </a:xfrm>
          </p:grpSpPr>
          <p:sp>
            <p:nvSpPr>
              <p:cNvPr id="332" name="Ellipse 331">
                <a:extLst>
                  <a:ext uri="{FF2B5EF4-FFF2-40B4-BE49-F238E27FC236}">
                    <a16:creationId xmlns:a16="http://schemas.microsoft.com/office/drawing/2014/main" id="{9DCB4BBA-E8C6-9D13-292D-AAEDE026E893}"/>
                  </a:ext>
                </a:extLst>
              </p:cNvPr>
              <p:cNvSpPr>
                <a:spLocks noChangeAspect="1"/>
              </p:cNvSpPr>
              <p:nvPr/>
            </p:nvSpPr>
            <p:spPr bwMode="gray">
              <a:xfrm>
                <a:off x="4736067" y="2097000"/>
                <a:ext cx="396000" cy="3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sp>
            <p:nvSpPr>
              <p:cNvPr id="339" name="ICON">
                <a:extLst>
                  <a:ext uri="{FF2B5EF4-FFF2-40B4-BE49-F238E27FC236}">
                    <a16:creationId xmlns:a16="http://schemas.microsoft.com/office/drawing/2014/main" id="{7524E0AE-FEE0-EE7D-2EAA-D3834CB4AE20}"/>
                  </a:ext>
                </a:extLst>
              </p:cNvPr>
              <p:cNvSpPr>
                <a:spLocks noChangeAspect="1"/>
              </p:cNvSpPr>
              <p:nvPr/>
            </p:nvSpPr>
            <p:spPr bwMode="gray">
              <a:xfrm>
                <a:off x="4785621" y="2160697"/>
                <a:ext cx="296891" cy="268605"/>
              </a:xfrm>
              <a:custGeom>
                <a:avLst/>
                <a:gdLst>
                  <a:gd name="connsiteX0" fmla="*/ 121920 w 593781"/>
                  <a:gd name="connsiteY0" fmla="*/ 337185 h 537210"/>
                  <a:gd name="connsiteX1" fmla="*/ 121920 w 593781"/>
                  <a:gd name="connsiteY1" fmla="*/ 472439 h 537210"/>
                  <a:gd name="connsiteX2" fmla="*/ 162878 w 593781"/>
                  <a:gd name="connsiteY2" fmla="*/ 472439 h 537210"/>
                  <a:gd name="connsiteX3" fmla="*/ 162878 w 593781"/>
                  <a:gd name="connsiteY3" fmla="*/ 337185 h 537210"/>
                  <a:gd name="connsiteX4" fmla="*/ 559594 w 593781"/>
                  <a:gd name="connsiteY4" fmla="*/ 323135 h 537210"/>
                  <a:gd name="connsiteX5" fmla="*/ 539115 w 593781"/>
                  <a:gd name="connsiteY5" fmla="*/ 324802 h 537210"/>
                  <a:gd name="connsiteX6" fmla="*/ 531495 w 593781"/>
                  <a:gd name="connsiteY6" fmla="*/ 327660 h 537210"/>
                  <a:gd name="connsiteX7" fmla="*/ 460058 w 593781"/>
                  <a:gd name="connsiteY7" fmla="*/ 357187 h 537210"/>
                  <a:gd name="connsiteX8" fmla="*/ 453390 w 593781"/>
                  <a:gd name="connsiteY8" fmla="*/ 375285 h 537210"/>
                  <a:gd name="connsiteX9" fmla="*/ 434340 w 593781"/>
                  <a:gd name="connsiteY9" fmla="*/ 388620 h 537210"/>
                  <a:gd name="connsiteX10" fmla="*/ 357188 w 593781"/>
                  <a:gd name="connsiteY10" fmla="*/ 412432 h 537210"/>
                  <a:gd name="connsiteX11" fmla="*/ 330518 w 593781"/>
                  <a:gd name="connsiteY11" fmla="*/ 412432 h 537210"/>
                  <a:gd name="connsiteX12" fmla="*/ 330518 w 593781"/>
                  <a:gd name="connsiteY12" fmla="*/ 393382 h 537210"/>
                  <a:gd name="connsiteX13" fmla="*/ 357188 w 593781"/>
                  <a:gd name="connsiteY13" fmla="*/ 393382 h 537210"/>
                  <a:gd name="connsiteX14" fmla="*/ 423863 w 593781"/>
                  <a:gd name="connsiteY14" fmla="*/ 372427 h 537210"/>
                  <a:gd name="connsiteX15" fmla="*/ 441960 w 593781"/>
                  <a:gd name="connsiteY15" fmla="*/ 360045 h 537210"/>
                  <a:gd name="connsiteX16" fmla="*/ 435293 w 593781"/>
                  <a:gd name="connsiteY16" fmla="*/ 354330 h 537210"/>
                  <a:gd name="connsiteX17" fmla="*/ 413385 w 593781"/>
                  <a:gd name="connsiteY17" fmla="*/ 354330 h 537210"/>
                  <a:gd name="connsiteX18" fmla="*/ 337185 w 593781"/>
                  <a:gd name="connsiteY18" fmla="*/ 357187 h 537210"/>
                  <a:gd name="connsiteX19" fmla="*/ 335280 w 593781"/>
                  <a:gd name="connsiteY19" fmla="*/ 356235 h 537210"/>
                  <a:gd name="connsiteX20" fmla="*/ 302895 w 593781"/>
                  <a:gd name="connsiteY20" fmla="*/ 339089 h 537210"/>
                  <a:gd name="connsiteX21" fmla="*/ 181928 w 593781"/>
                  <a:gd name="connsiteY21" fmla="*/ 351472 h 537210"/>
                  <a:gd name="connsiteX22" fmla="*/ 181928 w 593781"/>
                  <a:gd name="connsiteY22" fmla="*/ 428625 h 537210"/>
                  <a:gd name="connsiteX23" fmla="*/ 338138 w 593781"/>
                  <a:gd name="connsiteY23" fmla="*/ 424814 h 537210"/>
                  <a:gd name="connsiteX24" fmla="*/ 414338 w 593781"/>
                  <a:gd name="connsiteY24" fmla="*/ 408622 h 537210"/>
                  <a:gd name="connsiteX25" fmla="*/ 571500 w 593781"/>
                  <a:gd name="connsiteY25" fmla="*/ 328612 h 537210"/>
                  <a:gd name="connsiteX26" fmla="*/ 559594 w 593781"/>
                  <a:gd name="connsiteY26" fmla="*/ 323135 h 537210"/>
                  <a:gd name="connsiteX27" fmla="*/ 19050 w 593781"/>
                  <a:gd name="connsiteY27" fmla="*/ 293369 h 537210"/>
                  <a:gd name="connsiteX28" fmla="*/ 19050 w 593781"/>
                  <a:gd name="connsiteY28" fmla="*/ 516255 h 537210"/>
                  <a:gd name="connsiteX29" fmla="*/ 102870 w 593781"/>
                  <a:gd name="connsiteY29" fmla="*/ 516255 h 537210"/>
                  <a:gd name="connsiteX30" fmla="*/ 102870 w 593781"/>
                  <a:gd name="connsiteY30" fmla="*/ 293369 h 537210"/>
                  <a:gd name="connsiteX31" fmla="*/ 0 w 593781"/>
                  <a:gd name="connsiteY31" fmla="*/ 275272 h 537210"/>
                  <a:gd name="connsiteX32" fmla="*/ 122873 w 593781"/>
                  <a:gd name="connsiteY32" fmla="*/ 275272 h 537210"/>
                  <a:gd name="connsiteX33" fmla="*/ 122873 w 593781"/>
                  <a:gd name="connsiteY33" fmla="*/ 319087 h 537210"/>
                  <a:gd name="connsiteX34" fmla="*/ 182880 w 593781"/>
                  <a:gd name="connsiteY34" fmla="*/ 319087 h 537210"/>
                  <a:gd name="connsiteX35" fmla="*/ 182880 w 593781"/>
                  <a:gd name="connsiteY35" fmla="*/ 330517 h 537210"/>
                  <a:gd name="connsiteX36" fmla="*/ 310515 w 593781"/>
                  <a:gd name="connsiteY36" fmla="*/ 322897 h 537210"/>
                  <a:gd name="connsiteX37" fmla="*/ 344805 w 593781"/>
                  <a:gd name="connsiteY37" fmla="*/ 340995 h 537210"/>
                  <a:gd name="connsiteX38" fmla="*/ 404813 w 593781"/>
                  <a:gd name="connsiteY38" fmla="*/ 338137 h 537210"/>
                  <a:gd name="connsiteX39" fmla="*/ 444818 w 593781"/>
                  <a:gd name="connsiteY39" fmla="*/ 338137 h 537210"/>
                  <a:gd name="connsiteX40" fmla="*/ 448628 w 593781"/>
                  <a:gd name="connsiteY40" fmla="*/ 340995 h 537210"/>
                  <a:gd name="connsiteX41" fmla="*/ 524828 w 593781"/>
                  <a:gd name="connsiteY41" fmla="*/ 309562 h 537210"/>
                  <a:gd name="connsiteX42" fmla="*/ 534353 w 593781"/>
                  <a:gd name="connsiteY42" fmla="*/ 305752 h 537210"/>
                  <a:gd name="connsiteX43" fmla="*/ 589598 w 593781"/>
                  <a:gd name="connsiteY43" fmla="*/ 319087 h 537210"/>
                  <a:gd name="connsiteX44" fmla="*/ 591503 w 593781"/>
                  <a:gd name="connsiteY44" fmla="*/ 321944 h 537210"/>
                  <a:gd name="connsiteX45" fmla="*/ 593408 w 593781"/>
                  <a:gd name="connsiteY45" fmla="*/ 333375 h 537210"/>
                  <a:gd name="connsiteX46" fmla="*/ 585788 w 593781"/>
                  <a:gd name="connsiteY46" fmla="*/ 342900 h 537210"/>
                  <a:gd name="connsiteX47" fmla="*/ 423863 w 593781"/>
                  <a:gd name="connsiteY47" fmla="*/ 425767 h 537210"/>
                  <a:gd name="connsiteX48" fmla="*/ 338138 w 593781"/>
                  <a:gd name="connsiteY48" fmla="*/ 443864 h 537210"/>
                  <a:gd name="connsiteX49" fmla="*/ 181928 w 593781"/>
                  <a:gd name="connsiteY49" fmla="*/ 447675 h 537210"/>
                  <a:gd name="connsiteX50" fmla="*/ 181928 w 593781"/>
                  <a:gd name="connsiteY50" fmla="*/ 492442 h 537210"/>
                  <a:gd name="connsiteX51" fmla="*/ 121920 w 593781"/>
                  <a:gd name="connsiteY51" fmla="*/ 492442 h 537210"/>
                  <a:gd name="connsiteX52" fmla="*/ 121920 w 593781"/>
                  <a:gd name="connsiteY52" fmla="*/ 537210 h 537210"/>
                  <a:gd name="connsiteX53" fmla="*/ 0 w 593781"/>
                  <a:gd name="connsiteY53" fmla="*/ 537210 h 537210"/>
                  <a:gd name="connsiteX54" fmla="*/ 260032 w 593781"/>
                  <a:gd name="connsiteY54" fmla="*/ 139065 h 537210"/>
                  <a:gd name="connsiteX55" fmla="*/ 443865 w 593781"/>
                  <a:gd name="connsiteY55" fmla="*/ 139065 h 537210"/>
                  <a:gd name="connsiteX56" fmla="*/ 453390 w 593781"/>
                  <a:gd name="connsiteY56" fmla="*/ 148590 h 537210"/>
                  <a:gd name="connsiteX57" fmla="*/ 443865 w 593781"/>
                  <a:gd name="connsiteY57" fmla="*/ 158115 h 537210"/>
                  <a:gd name="connsiteX58" fmla="*/ 260032 w 593781"/>
                  <a:gd name="connsiteY58" fmla="*/ 158115 h 537210"/>
                  <a:gd name="connsiteX59" fmla="*/ 250507 w 593781"/>
                  <a:gd name="connsiteY59" fmla="*/ 148590 h 537210"/>
                  <a:gd name="connsiteX60" fmla="*/ 260032 w 593781"/>
                  <a:gd name="connsiteY60" fmla="*/ 139065 h 537210"/>
                  <a:gd name="connsiteX61" fmla="*/ 260032 w 593781"/>
                  <a:gd name="connsiteY61" fmla="*/ 95250 h 537210"/>
                  <a:gd name="connsiteX62" fmla="*/ 443865 w 593781"/>
                  <a:gd name="connsiteY62" fmla="*/ 95250 h 537210"/>
                  <a:gd name="connsiteX63" fmla="*/ 453390 w 593781"/>
                  <a:gd name="connsiteY63" fmla="*/ 104775 h 537210"/>
                  <a:gd name="connsiteX64" fmla="*/ 443865 w 593781"/>
                  <a:gd name="connsiteY64" fmla="*/ 114300 h 537210"/>
                  <a:gd name="connsiteX65" fmla="*/ 260032 w 593781"/>
                  <a:gd name="connsiteY65" fmla="*/ 114300 h 537210"/>
                  <a:gd name="connsiteX66" fmla="*/ 250507 w 593781"/>
                  <a:gd name="connsiteY66" fmla="*/ 104775 h 537210"/>
                  <a:gd name="connsiteX67" fmla="*/ 260032 w 593781"/>
                  <a:gd name="connsiteY67" fmla="*/ 95250 h 537210"/>
                  <a:gd name="connsiteX68" fmla="*/ 260032 w 593781"/>
                  <a:gd name="connsiteY68" fmla="*/ 58102 h 537210"/>
                  <a:gd name="connsiteX69" fmla="*/ 443865 w 593781"/>
                  <a:gd name="connsiteY69" fmla="*/ 58102 h 537210"/>
                  <a:gd name="connsiteX70" fmla="*/ 453390 w 593781"/>
                  <a:gd name="connsiteY70" fmla="*/ 67627 h 537210"/>
                  <a:gd name="connsiteX71" fmla="*/ 443865 w 593781"/>
                  <a:gd name="connsiteY71" fmla="*/ 77152 h 537210"/>
                  <a:gd name="connsiteX72" fmla="*/ 260032 w 593781"/>
                  <a:gd name="connsiteY72" fmla="*/ 77152 h 537210"/>
                  <a:gd name="connsiteX73" fmla="*/ 250507 w 593781"/>
                  <a:gd name="connsiteY73" fmla="*/ 67627 h 537210"/>
                  <a:gd name="connsiteX74" fmla="*/ 260032 w 593781"/>
                  <a:gd name="connsiteY74" fmla="*/ 58102 h 537210"/>
                  <a:gd name="connsiteX75" fmla="*/ 213360 w 593781"/>
                  <a:gd name="connsiteY75" fmla="*/ 19050 h 537210"/>
                  <a:gd name="connsiteX76" fmla="*/ 211456 w 593781"/>
                  <a:gd name="connsiteY76" fmla="*/ 20955 h 537210"/>
                  <a:gd name="connsiteX77" fmla="*/ 211456 w 593781"/>
                  <a:gd name="connsiteY77" fmla="*/ 220028 h 537210"/>
                  <a:gd name="connsiteX78" fmla="*/ 230506 w 593781"/>
                  <a:gd name="connsiteY78" fmla="*/ 199073 h 537210"/>
                  <a:gd name="connsiteX79" fmla="*/ 245745 w 593781"/>
                  <a:gd name="connsiteY79" fmla="*/ 192405 h 537210"/>
                  <a:gd name="connsiteX80" fmla="*/ 499111 w 593781"/>
                  <a:gd name="connsiteY80" fmla="*/ 192405 h 537210"/>
                  <a:gd name="connsiteX81" fmla="*/ 501015 w 593781"/>
                  <a:gd name="connsiteY81" fmla="*/ 190500 h 537210"/>
                  <a:gd name="connsiteX82" fmla="*/ 501015 w 593781"/>
                  <a:gd name="connsiteY82" fmla="*/ 20955 h 537210"/>
                  <a:gd name="connsiteX83" fmla="*/ 499111 w 593781"/>
                  <a:gd name="connsiteY83" fmla="*/ 19050 h 537210"/>
                  <a:gd name="connsiteX84" fmla="*/ 212408 w 593781"/>
                  <a:gd name="connsiteY84" fmla="*/ 0 h 537210"/>
                  <a:gd name="connsiteX85" fmla="*/ 498158 w 593781"/>
                  <a:gd name="connsiteY85" fmla="*/ 0 h 537210"/>
                  <a:gd name="connsiteX86" fmla="*/ 519113 w 593781"/>
                  <a:gd name="connsiteY86" fmla="*/ 20955 h 537210"/>
                  <a:gd name="connsiteX87" fmla="*/ 519113 w 593781"/>
                  <a:gd name="connsiteY87" fmla="*/ 191453 h 537210"/>
                  <a:gd name="connsiteX88" fmla="*/ 498158 w 593781"/>
                  <a:gd name="connsiteY88" fmla="*/ 212408 h 537210"/>
                  <a:gd name="connsiteX89" fmla="*/ 245745 w 593781"/>
                  <a:gd name="connsiteY89" fmla="*/ 212408 h 537210"/>
                  <a:gd name="connsiteX90" fmla="*/ 243841 w 593781"/>
                  <a:gd name="connsiteY90" fmla="*/ 213360 h 537210"/>
                  <a:gd name="connsiteX91" fmla="*/ 191453 w 593781"/>
                  <a:gd name="connsiteY91" fmla="*/ 266700 h 537210"/>
                  <a:gd name="connsiteX92" fmla="*/ 191453 w 593781"/>
                  <a:gd name="connsiteY92" fmla="*/ 20955 h 537210"/>
                  <a:gd name="connsiteX93" fmla="*/ 212408 w 593781"/>
                  <a:gd name="connsiteY93" fmla="*/ 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93781" h="537210">
                    <a:moveTo>
                      <a:pt x="121920" y="337185"/>
                    </a:moveTo>
                    <a:lnTo>
                      <a:pt x="121920" y="472439"/>
                    </a:lnTo>
                    <a:lnTo>
                      <a:pt x="162878" y="472439"/>
                    </a:lnTo>
                    <a:lnTo>
                      <a:pt x="162878" y="337185"/>
                    </a:lnTo>
                    <a:close/>
                    <a:moveTo>
                      <a:pt x="559594" y="323135"/>
                    </a:moveTo>
                    <a:cubicBezTo>
                      <a:pt x="554355" y="322183"/>
                      <a:pt x="547688" y="322421"/>
                      <a:pt x="539115" y="324802"/>
                    </a:cubicBezTo>
                    <a:cubicBezTo>
                      <a:pt x="536258" y="325755"/>
                      <a:pt x="534353" y="326707"/>
                      <a:pt x="531495" y="327660"/>
                    </a:cubicBezTo>
                    <a:lnTo>
                      <a:pt x="460058" y="357187"/>
                    </a:lnTo>
                    <a:cubicBezTo>
                      <a:pt x="461963" y="363855"/>
                      <a:pt x="459105" y="371475"/>
                      <a:pt x="453390" y="375285"/>
                    </a:cubicBezTo>
                    <a:lnTo>
                      <a:pt x="434340" y="388620"/>
                    </a:lnTo>
                    <a:cubicBezTo>
                      <a:pt x="411480" y="403860"/>
                      <a:pt x="384810" y="412432"/>
                      <a:pt x="357188" y="412432"/>
                    </a:cubicBezTo>
                    <a:lnTo>
                      <a:pt x="330518" y="412432"/>
                    </a:lnTo>
                    <a:lnTo>
                      <a:pt x="330518" y="393382"/>
                    </a:lnTo>
                    <a:lnTo>
                      <a:pt x="357188" y="393382"/>
                    </a:lnTo>
                    <a:cubicBezTo>
                      <a:pt x="381000" y="393382"/>
                      <a:pt x="403860" y="385762"/>
                      <a:pt x="423863" y="372427"/>
                    </a:cubicBezTo>
                    <a:lnTo>
                      <a:pt x="441960" y="360045"/>
                    </a:lnTo>
                    <a:cubicBezTo>
                      <a:pt x="440055" y="358139"/>
                      <a:pt x="438150" y="356235"/>
                      <a:pt x="435293" y="354330"/>
                    </a:cubicBezTo>
                    <a:cubicBezTo>
                      <a:pt x="428625" y="350520"/>
                      <a:pt x="420053" y="350520"/>
                      <a:pt x="413385" y="354330"/>
                    </a:cubicBezTo>
                    <a:cubicBezTo>
                      <a:pt x="389573" y="365760"/>
                      <a:pt x="361950" y="366712"/>
                      <a:pt x="337185" y="357187"/>
                    </a:cubicBezTo>
                    <a:lnTo>
                      <a:pt x="335280" y="356235"/>
                    </a:lnTo>
                    <a:cubicBezTo>
                      <a:pt x="324803" y="349567"/>
                      <a:pt x="314325" y="343852"/>
                      <a:pt x="302895" y="339089"/>
                    </a:cubicBezTo>
                    <a:cubicBezTo>
                      <a:pt x="261938" y="322897"/>
                      <a:pt x="217170" y="327660"/>
                      <a:pt x="181928" y="351472"/>
                    </a:cubicBezTo>
                    <a:lnTo>
                      <a:pt x="181928" y="428625"/>
                    </a:lnTo>
                    <a:cubicBezTo>
                      <a:pt x="203835" y="425767"/>
                      <a:pt x="257175" y="421005"/>
                      <a:pt x="338138" y="424814"/>
                    </a:cubicBezTo>
                    <a:cubicBezTo>
                      <a:pt x="364808" y="426720"/>
                      <a:pt x="391478" y="421005"/>
                      <a:pt x="414338" y="408622"/>
                    </a:cubicBezTo>
                    <a:lnTo>
                      <a:pt x="571500" y="328612"/>
                    </a:lnTo>
                    <a:cubicBezTo>
                      <a:pt x="568643" y="326231"/>
                      <a:pt x="564833" y="324088"/>
                      <a:pt x="559594" y="323135"/>
                    </a:cubicBezTo>
                    <a:close/>
                    <a:moveTo>
                      <a:pt x="19050" y="293369"/>
                    </a:moveTo>
                    <a:lnTo>
                      <a:pt x="19050" y="516255"/>
                    </a:lnTo>
                    <a:lnTo>
                      <a:pt x="102870" y="516255"/>
                    </a:lnTo>
                    <a:lnTo>
                      <a:pt x="102870" y="293369"/>
                    </a:lnTo>
                    <a:close/>
                    <a:moveTo>
                      <a:pt x="0" y="275272"/>
                    </a:moveTo>
                    <a:lnTo>
                      <a:pt x="122873" y="275272"/>
                    </a:lnTo>
                    <a:lnTo>
                      <a:pt x="122873" y="319087"/>
                    </a:lnTo>
                    <a:lnTo>
                      <a:pt x="182880" y="319087"/>
                    </a:lnTo>
                    <a:lnTo>
                      <a:pt x="182880" y="330517"/>
                    </a:lnTo>
                    <a:cubicBezTo>
                      <a:pt x="220980" y="308610"/>
                      <a:pt x="267653" y="305752"/>
                      <a:pt x="310515" y="322897"/>
                    </a:cubicBezTo>
                    <a:cubicBezTo>
                      <a:pt x="321945" y="327660"/>
                      <a:pt x="334328" y="334327"/>
                      <a:pt x="344805" y="340995"/>
                    </a:cubicBezTo>
                    <a:cubicBezTo>
                      <a:pt x="363855" y="348614"/>
                      <a:pt x="385763" y="347662"/>
                      <a:pt x="404813" y="338137"/>
                    </a:cubicBezTo>
                    <a:cubicBezTo>
                      <a:pt x="417195" y="330517"/>
                      <a:pt x="432435" y="331469"/>
                      <a:pt x="444818" y="338137"/>
                    </a:cubicBezTo>
                    <a:cubicBezTo>
                      <a:pt x="445770" y="339089"/>
                      <a:pt x="447675" y="340042"/>
                      <a:pt x="448628" y="340995"/>
                    </a:cubicBezTo>
                    <a:lnTo>
                      <a:pt x="524828" y="309562"/>
                    </a:lnTo>
                    <a:cubicBezTo>
                      <a:pt x="527685" y="307657"/>
                      <a:pt x="530543" y="306705"/>
                      <a:pt x="534353" y="305752"/>
                    </a:cubicBezTo>
                    <a:cubicBezTo>
                      <a:pt x="566738" y="297180"/>
                      <a:pt x="582930" y="310514"/>
                      <a:pt x="589598" y="319087"/>
                    </a:cubicBezTo>
                    <a:cubicBezTo>
                      <a:pt x="590550" y="320039"/>
                      <a:pt x="590550" y="320992"/>
                      <a:pt x="591503" y="321944"/>
                    </a:cubicBezTo>
                    <a:cubicBezTo>
                      <a:pt x="593408" y="324802"/>
                      <a:pt x="594360" y="329564"/>
                      <a:pt x="593408" y="333375"/>
                    </a:cubicBezTo>
                    <a:cubicBezTo>
                      <a:pt x="592455" y="337185"/>
                      <a:pt x="589598" y="340995"/>
                      <a:pt x="585788" y="342900"/>
                    </a:cubicBezTo>
                    <a:lnTo>
                      <a:pt x="423863" y="425767"/>
                    </a:lnTo>
                    <a:cubicBezTo>
                      <a:pt x="397193" y="439102"/>
                      <a:pt x="367665" y="445770"/>
                      <a:pt x="338138" y="443864"/>
                    </a:cubicBezTo>
                    <a:cubicBezTo>
                      <a:pt x="255270" y="439102"/>
                      <a:pt x="200978" y="444817"/>
                      <a:pt x="181928" y="447675"/>
                    </a:cubicBezTo>
                    <a:lnTo>
                      <a:pt x="181928" y="492442"/>
                    </a:lnTo>
                    <a:lnTo>
                      <a:pt x="121920" y="492442"/>
                    </a:lnTo>
                    <a:lnTo>
                      <a:pt x="121920" y="537210"/>
                    </a:lnTo>
                    <a:lnTo>
                      <a:pt x="0" y="537210"/>
                    </a:lnTo>
                    <a:close/>
                    <a:moveTo>
                      <a:pt x="260032" y="139065"/>
                    </a:moveTo>
                    <a:lnTo>
                      <a:pt x="443865" y="139065"/>
                    </a:lnTo>
                    <a:cubicBezTo>
                      <a:pt x="449580" y="139065"/>
                      <a:pt x="453390" y="142875"/>
                      <a:pt x="453390" y="148590"/>
                    </a:cubicBezTo>
                    <a:cubicBezTo>
                      <a:pt x="453390" y="154305"/>
                      <a:pt x="449580" y="158115"/>
                      <a:pt x="443865" y="158115"/>
                    </a:cubicBezTo>
                    <a:lnTo>
                      <a:pt x="260032" y="158115"/>
                    </a:lnTo>
                    <a:cubicBezTo>
                      <a:pt x="255270" y="158115"/>
                      <a:pt x="250507" y="154305"/>
                      <a:pt x="250507" y="148590"/>
                    </a:cubicBezTo>
                    <a:cubicBezTo>
                      <a:pt x="250507" y="142875"/>
                      <a:pt x="254317" y="139065"/>
                      <a:pt x="260032" y="139065"/>
                    </a:cubicBezTo>
                    <a:close/>
                    <a:moveTo>
                      <a:pt x="260032" y="95250"/>
                    </a:moveTo>
                    <a:lnTo>
                      <a:pt x="443865" y="95250"/>
                    </a:lnTo>
                    <a:cubicBezTo>
                      <a:pt x="449580" y="95250"/>
                      <a:pt x="453390" y="99060"/>
                      <a:pt x="453390" y="104775"/>
                    </a:cubicBezTo>
                    <a:cubicBezTo>
                      <a:pt x="453390" y="110490"/>
                      <a:pt x="449580" y="114300"/>
                      <a:pt x="443865" y="114300"/>
                    </a:cubicBezTo>
                    <a:lnTo>
                      <a:pt x="260032" y="114300"/>
                    </a:lnTo>
                    <a:cubicBezTo>
                      <a:pt x="255270" y="114300"/>
                      <a:pt x="250507" y="110490"/>
                      <a:pt x="250507" y="104775"/>
                    </a:cubicBezTo>
                    <a:cubicBezTo>
                      <a:pt x="250507" y="99060"/>
                      <a:pt x="254317" y="95250"/>
                      <a:pt x="260032" y="95250"/>
                    </a:cubicBezTo>
                    <a:close/>
                    <a:moveTo>
                      <a:pt x="260032" y="58102"/>
                    </a:moveTo>
                    <a:lnTo>
                      <a:pt x="443865" y="58102"/>
                    </a:lnTo>
                    <a:cubicBezTo>
                      <a:pt x="449580" y="58102"/>
                      <a:pt x="453390" y="61912"/>
                      <a:pt x="453390" y="67627"/>
                    </a:cubicBezTo>
                    <a:cubicBezTo>
                      <a:pt x="453390" y="73342"/>
                      <a:pt x="449580" y="77152"/>
                      <a:pt x="443865" y="77152"/>
                    </a:cubicBezTo>
                    <a:lnTo>
                      <a:pt x="260032" y="77152"/>
                    </a:lnTo>
                    <a:cubicBezTo>
                      <a:pt x="255270" y="77152"/>
                      <a:pt x="250507" y="73342"/>
                      <a:pt x="250507" y="67627"/>
                    </a:cubicBezTo>
                    <a:cubicBezTo>
                      <a:pt x="250507" y="61912"/>
                      <a:pt x="254317" y="58102"/>
                      <a:pt x="260032" y="58102"/>
                    </a:cubicBezTo>
                    <a:close/>
                    <a:moveTo>
                      <a:pt x="213360" y="19050"/>
                    </a:moveTo>
                    <a:cubicBezTo>
                      <a:pt x="212408" y="19050"/>
                      <a:pt x="211456" y="20003"/>
                      <a:pt x="211456" y="20955"/>
                    </a:cubicBezTo>
                    <a:lnTo>
                      <a:pt x="211456" y="220028"/>
                    </a:lnTo>
                    <a:lnTo>
                      <a:pt x="230506" y="199073"/>
                    </a:lnTo>
                    <a:cubicBezTo>
                      <a:pt x="234316" y="194310"/>
                      <a:pt x="240031" y="192405"/>
                      <a:pt x="245745" y="192405"/>
                    </a:cubicBezTo>
                    <a:lnTo>
                      <a:pt x="499111" y="192405"/>
                    </a:lnTo>
                    <a:cubicBezTo>
                      <a:pt x="500063" y="192405"/>
                      <a:pt x="501015" y="191453"/>
                      <a:pt x="501015" y="190500"/>
                    </a:cubicBezTo>
                    <a:lnTo>
                      <a:pt x="501015" y="20955"/>
                    </a:lnTo>
                    <a:cubicBezTo>
                      <a:pt x="501015" y="20003"/>
                      <a:pt x="500063" y="19050"/>
                      <a:pt x="499111" y="19050"/>
                    </a:cubicBezTo>
                    <a:close/>
                    <a:moveTo>
                      <a:pt x="212408" y="0"/>
                    </a:moveTo>
                    <a:lnTo>
                      <a:pt x="498158" y="0"/>
                    </a:lnTo>
                    <a:cubicBezTo>
                      <a:pt x="509588" y="0"/>
                      <a:pt x="519113" y="9525"/>
                      <a:pt x="519113" y="20955"/>
                    </a:cubicBezTo>
                    <a:lnTo>
                      <a:pt x="519113" y="191453"/>
                    </a:lnTo>
                    <a:cubicBezTo>
                      <a:pt x="519113" y="202883"/>
                      <a:pt x="509588" y="212408"/>
                      <a:pt x="498158" y="212408"/>
                    </a:cubicBezTo>
                    <a:lnTo>
                      <a:pt x="245745" y="212408"/>
                    </a:lnTo>
                    <a:cubicBezTo>
                      <a:pt x="245745" y="212408"/>
                      <a:pt x="244793" y="212408"/>
                      <a:pt x="243841" y="213360"/>
                    </a:cubicBezTo>
                    <a:lnTo>
                      <a:pt x="191453" y="266700"/>
                    </a:lnTo>
                    <a:lnTo>
                      <a:pt x="191453" y="20955"/>
                    </a:lnTo>
                    <a:cubicBezTo>
                      <a:pt x="191453" y="9525"/>
                      <a:pt x="200978" y="0"/>
                      <a:pt x="212408" y="0"/>
                    </a:cubicBezTo>
                    <a:close/>
                  </a:path>
                </a:pathLst>
              </a:custGeom>
              <a:solidFill>
                <a:schemeClr val="tx2"/>
              </a:solidFill>
              <a:ln w="9525" cap="flat">
                <a:noFill/>
                <a:prstDash val="solid"/>
                <a:miter/>
              </a:ln>
            </p:spPr>
            <p:txBody>
              <a:bodyPr lIns="0" tIns="0" rIns="0" bIns="0" rtlCol="0" anchor="ctr"/>
              <a:lstStyle/>
              <a:p>
                <a:endParaRPr lang="de-DE" dirty="0"/>
              </a:p>
            </p:txBody>
          </p:sp>
        </p:grpSp>
      </p:grpSp>
      <p:pic>
        <p:nvPicPr>
          <p:cNvPr id="7" name="Grafik 6" descr="Ein Bild, das Text enthält.&#10;&#10;Automatisch generierte Beschreibung">
            <a:extLst>
              <a:ext uri="{FF2B5EF4-FFF2-40B4-BE49-F238E27FC236}">
                <a16:creationId xmlns:a16="http://schemas.microsoft.com/office/drawing/2014/main" id="{6317DCD8-E878-D670-487E-1B0A40F63AE6}"/>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9629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FB42AA6A-05E8-4D8C-855F-4D014B1E5FC4}"/>
              </a:ext>
            </a:extLst>
          </p:cNvPr>
          <p:cNvSpPr>
            <a:spLocks noGrp="1"/>
          </p:cNvSpPr>
          <p:nvPr>
            <p:ph sz="half" idx="1"/>
          </p:nvPr>
        </p:nvSpPr>
        <p:spPr bwMode="gray"/>
        <p:txBody>
          <a:bodyPr vert="horz" lIns="0" tIns="1980000" rIns="360000" bIns="0" rtlCol="0">
            <a:noAutofit/>
          </a:bodyPr>
          <a:lstStyle/>
          <a:p>
            <a:pPr marL="0" indent="0">
              <a:buNone/>
            </a:pPr>
            <a:r>
              <a:rPr lang="de-DE" sz="1600" dirty="0"/>
              <a:t>Die Online-Fashionplattform ermöglicht es Nutzern unter anderem, ihre nicht mehr genutzten Kleidungsstücke zu tauschen.</a:t>
            </a:r>
          </a:p>
        </p:txBody>
      </p:sp>
      <p:sp>
        <p:nvSpPr>
          <p:cNvPr id="4" name="Inhaltsplatzhalter 3">
            <a:extLst>
              <a:ext uri="{FF2B5EF4-FFF2-40B4-BE49-F238E27FC236}">
                <a16:creationId xmlns:a16="http://schemas.microsoft.com/office/drawing/2014/main" id="{13A15ECF-A049-45C2-B8FC-18D93B5D036C}"/>
              </a:ext>
            </a:extLst>
          </p:cNvPr>
          <p:cNvSpPr>
            <a:spLocks noGrp="1"/>
          </p:cNvSpPr>
          <p:nvPr>
            <p:ph sz="half" idx="14"/>
          </p:nvPr>
        </p:nvSpPr>
        <p:spPr bwMode="gray"/>
        <p:txBody>
          <a:bodyPr vert="horz" lIns="0" tIns="1980000" rIns="360000" bIns="0" rtlCol="0">
            <a:noAutofit/>
          </a:bodyPr>
          <a:lstStyle/>
          <a:p>
            <a:pPr marL="0" indent="0">
              <a:buNone/>
            </a:pPr>
            <a:r>
              <a:rPr lang="de-DE" sz="1600" dirty="0"/>
              <a:t>Mit Blablacar können Autofahrer auf ihrer Reise anderen Reisenden unbesetzte Sitze im Auto anbieten und verkaufen.</a:t>
            </a:r>
          </a:p>
        </p:txBody>
      </p:sp>
      <p:pic>
        <p:nvPicPr>
          <p:cNvPr id="22" name="Bildplatzhalter 7">
            <a:extLst>
              <a:ext uri="{FF2B5EF4-FFF2-40B4-BE49-F238E27FC236}">
                <a16:creationId xmlns:a16="http://schemas.microsoft.com/office/drawing/2014/main" id="{5EC9C08C-C14F-86EF-E680-2131EADC54D0}"/>
              </a:ext>
            </a:extLst>
          </p:cNvPr>
          <p:cNvPicPr>
            <a:picLocks noGrp="1" noChangeAspect="1"/>
          </p:cNvPicPr>
          <p:nvPr>
            <p:ph type="pic" sz="quarter" idx="15"/>
          </p:nvPr>
        </p:nvPicPr>
        <p:blipFill rotWithShape="1">
          <a:blip r:embed="rId2"/>
          <a:srcRect l="6719" r="6719"/>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Sharing Economy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6914"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Verfügen wir über unausgelastete Kapazitäten, die wir anderen Parteien zur Verfügung stellen können?</a:t>
            </a:r>
          </a:p>
          <a:p>
            <a:pPr>
              <a:lnSpc>
                <a:spcPct val="90000"/>
              </a:lnSpc>
              <a:spcAft>
                <a:spcPts val="1000"/>
              </a:spcAft>
            </a:pPr>
            <a:r>
              <a:rPr lang="de-DE" sz="1600" dirty="0">
                <a:solidFill>
                  <a:schemeClr val="bg1"/>
                </a:solidFill>
              </a:rPr>
              <a:t>Wie können wir von der Bereitstellung der Güter oder Dienstleistungen profitieren?</a:t>
            </a: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FCD7068A-1699-4BC6-96D7-035E9DBD2D79}"/>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Vinted</a:t>
            </a:r>
          </a:p>
        </p:txBody>
      </p:sp>
      <p:cxnSp>
        <p:nvCxnSpPr>
          <p:cNvPr id="13" name="Gerader Verbinder 12">
            <a:extLst>
              <a:ext uri="{FF2B5EF4-FFF2-40B4-BE49-F238E27FC236}">
                <a16:creationId xmlns:a16="http://schemas.microsoft.com/office/drawing/2014/main" id="{09A2EA6A-C3D8-4ECA-9FF5-30684A81CE58}"/>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7F9B4F9C-E923-4B4D-AA13-5DF54E75A33E}"/>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Blablacar</a:t>
            </a:r>
          </a:p>
        </p:txBody>
      </p:sp>
      <p:cxnSp>
        <p:nvCxnSpPr>
          <p:cNvPr id="19" name="Gerader Verbinder 18">
            <a:extLst>
              <a:ext uri="{FF2B5EF4-FFF2-40B4-BE49-F238E27FC236}">
                <a16:creationId xmlns:a16="http://schemas.microsoft.com/office/drawing/2014/main" id="{40899321-0D0B-43BD-B842-06A3F66ED194}"/>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4" name="Freihandform: Form 23">
            <a:extLst>
              <a:ext uri="{FF2B5EF4-FFF2-40B4-BE49-F238E27FC236}">
                <a16:creationId xmlns:a16="http://schemas.microsoft.com/office/drawing/2014/main" id="{4DE06E0A-EDE1-49A8-AF2D-5B32C604274E}"/>
              </a:ext>
            </a:extLst>
          </p:cNvPr>
          <p:cNvSpPr>
            <a:spLocks noChangeAspect="1"/>
          </p:cNvSpPr>
          <p:nvPr/>
        </p:nvSpPr>
        <p:spPr bwMode="gray">
          <a:xfrm>
            <a:off x="540070" y="2063629"/>
            <a:ext cx="900000" cy="348371"/>
          </a:xfrm>
          <a:custGeom>
            <a:avLst/>
            <a:gdLst>
              <a:gd name="connsiteX0" fmla="*/ 389950 w 1677730"/>
              <a:gd name="connsiteY0" fmla="*/ 35052 h 649414"/>
              <a:gd name="connsiteX1" fmla="*/ 354708 w 1677730"/>
              <a:gd name="connsiteY1" fmla="*/ 58864 h 649414"/>
              <a:gd name="connsiteX2" fmla="*/ 328990 w 1677730"/>
              <a:gd name="connsiteY2" fmla="*/ 73152 h 649414"/>
              <a:gd name="connsiteX3" fmla="*/ 166113 w 1677730"/>
              <a:gd name="connsiteY3" fmla="*/ 534162 h 649414"/>
              <a:gd name="connsiteX4" fmla="*/ 150873 w 1677730"/>
              <a:gd name="connsiteY4" fmla="*/ 174117 h 649414"/>
              <a:gd name="connsiteX5" fmla="*/ 153730 w 1677730"/>
              <a:gd name="connsiteY5" fmla="*/ 111252 h 649414"/>
              <a:gd name="connsiteX6" fmla="*/ 116583 w 1677730"/>
              <a:gd name="connsiteY6" fmla="*/ 53149 h 649414"/>
              <a:gd name="connsiteX7" fmla="*/ 378 w 1677730"/>
              <a:gd name="connsiteY7" fmla="*/ 110299 h 649414"/>
              <a:gd name="connsiteX8" fmla="*/ 41335 w 1677730"/>
              <a:gd name="connsiteY8" fmla="*/ 586549 h 649414"/>
              <a:gd name="connsiteX9" fmla="*/ 132775 w 1677730"/>
              <a:gd name="connsiteY9" fmla="*/ 633222 h 649414"/>
              <a:gd name="connsiteX10" fmla="*/ 328990 w 1677730"/>
              <a:gd name="connsiteY10" fmla="*/ 307467 h 649414"/>
              <a:gd name="connsiteX11" fmla="*/ 396618 w 1677730"/>
              <a:gd name="connsiteY11" fmla="*/ 43624 h 649414"/>
              <a:gd name="connsiteX12" fmla="*/ 389950 w 1677730"/>
              <a:gd name="connsiteY12" fmla="*/ 35052 h 649414"/>
              <a:gd name="connsiteX13" fmla="*/ 1188145 w 1677730"/>
              <a:gd name="connsiteY13" fmla="*/ 167449 h 649414"/>
              <a:gd name="connsiteX14" fmla="*/ 1101468 w 1677730"/>
              <a:gd name="connsiteY14" fmla="*/ 139827 h 649414"/>
              <a:gd name="connsiteX15" fmla="*/ 1109088 w 1677730"/>
              <a:gd name="connsiteY15" fmla="*/ 61722 h 649414"/>
              <a:gd name="connsiteX16" fmla="*/ 1106230 w 1677730"/>
              <a:gd name="connsiteY16" fmla="*/ 30289 h 649414"/>
              <a:gd name="connsiteX17" fmla="*/ 1095753 w 1677730"/>
              <a:gd name="connsiteY17" fmla="*/ 4572 h 649414"/>
              <a:gd name="connsiteX18" fmla="*/ 1022410 w 1677730"/>
              <a:gd name="connsiteY18" fmla="*/ 24574 h 649414"/>
              <a:gd name="connsiteX19" fmla="*/ 999550 w 1677730"/>
              <a:gd name="connsiteY19" fmla="*/ 136017 h 649414"/>
              <a:gd name="connsiteX20" fmla="*/ 937638 w 1677730"/>
              <a:gd name="connsiteY20" fmla="*/ 148399 h 649414"/>
              <a:gd name="connsiteX21" fmla="*/ 992883 w 1677730"/>
              <a:gd name="connsiteY21" fmla="*/ 194119 h 649414"/>
              <a:gd name="connsiteX22" fmla="*/ 970975 w 1677730"/>
              <a:gd name="connsiteY22" fmla="*/ 397954 h 649414"/>
              <a:gd name="connsiteX23" fmla="*/ 851913 w 1677730"/>
              <a:gd name="connsiteY23" fmla="*/ 530352 h 649414"/>
              <a:gd name="connsiteX24" fmla="*/ 851913 w 1677730"/>
              <a:gd name="connsiteY24" fmla="*/ 347472 h 649414"/>
              <a:gd name="connsiteX25" fmla="*/ 757615 w 1677730"/>
              <a:gd name="connsiteY25" fmla="*/ 324612 h 649414"/>
              <a:gd name="connsiteX26" fmla="*/ 664270 w 1677730"/>
              <a:gd name="connsiteY26" fmla="*/ 434149 h 649414"/>
              <a:gd name="connsiteX27" fmla="*/ 686178 w 1677730"/>
              <a:gd name="connsiteY27" fmla="*/ 317944 h 649414"/>
              <a:gd name="connsiteX28" fmla="*/ 647125 w 1677730"/>
              <a:gd name="connsiteY28" fmla="*/ 296989 h 649414"/>
              <a:gd name="connsiteX29" fmla="*/ 595690 w 1677730"/>
              <a:gd name="connsiteY29" fmla="*/ 324612 h 649414"/>
              <a:gd name="connsiteX30" fmla="*/ 579498 w 1677730"/>
              <a:gd name="connsiteY30" fmla="*/ 421767 h 649414"/>
              <a:gd name="connsiteX31" fmla="*/ 461388 w 1677730"/>
              <a:gd name="connsiteY31" fmla="*/ 548449 h 649414"/>
              <a:gd name="connsiteX32" fmla="*/ 486153 w 1677730"/>
              <a:gd name="connsiteY32" fmla="*/ 354139 h 649414"/>
              <a:gd name="connsiteX33" fmla="*/ 442338 w 1677730"/>
              <a:gd name="connsiteY33" fmla="*/ 304609 h 649414"/>
              <a:gd name="connsiteX34" fmla="*/ 412810 w 1677730"/>
              <a:gd name="connsiteY34" fmla="*/ 306514 h 649414"/>
              <a:gd name="connsiteX35" fmla="*/ 360423 w 1677730"/>
              <a:gd name="connsiteY35" fmla="*/ 486537 h 649414"/>
              <a:gd name="connsiteX36" fmla="*/ 429003 w 1677730"/>
              <a:gd name="connsiteY36" fmla="*/ 583692 h 649414"/>
              <a:gd name="connsiteX37" fmla="*/ 571878 w 1677730"/>
              <a:gd name="connsiteY37" fmla="*/ 509397 h 649414"/>
              <a:gd name="connsiteX38" fmla="*/ 570925 w 1677730"/>
              <a:gd name="connsiteY38" fmla="*/ 549402 h 649414"/>
              <a:gd name="connsiteX39" fmla="*/ 608073 w 1677730"/>
              <a:gd name="connsiteY39" fmla="*/ 567499 h 649414"/>
              <a:gd name="connsiteX40" fmla="*/ 654745 w 1677730"/>
              <a:gd name="connsiteY40" fmla="*/ 551307 h 649414"/>
              <a:gd name="connsiteX41" fmla="*/ 758568 w 1677730"/>
              <a:gd name="connsiteY41" fmla="*/ 372237 h 649414"/>
              <a:gd name="connsiteX42" fmla="*/ 764283 w 1677730"/>
              <a:gd name="connsiteY42" fmla="*/ 567499 h 649414"/>
              <a:gd name="connsiteX43" fmla="*/ 964308 w 1677730"/>
              <a:gd name="connsiteY43" fmla="*/ 477012 h 649414"/>
              <a:gd name="connsiteX44" fmla="*/ 963355 w 1677730"/>
              <a:gd name="connsiteY44" fmla="*/ 571309 h 649414"/>
              <a:gd name="connsiteX45" fmla="*/ 972880 w 1677730"/>
              <a:gd name="connsiteY45" fmla="*/ 590359 h 649414"/>
              <a:gd name="connsiteX46" fmla="*/ 1003360 w 1677730"/>
              <a:gd name="connsiteY46" fmla="*/ 601789 h 649414"/>
              <a:gd name="connsiteX47" fmla="*/ 1030030 w 1677730"/>
              <a:gd name="connsiteY47" fmla="*/ 608457 h 649414"/>
              <a:gd name="connsiteX48" fmla="*/ 1045270 w 1677730"/>
              <a:gd name="connsiteY48" fmla="*/ 589407 h 649414"/>
              <a:gd name="connsiteX49" fmla="*/ 1096705 w 1677730"/>
              <a:gd name="connsiteY49" fmla="*/ 196024 h 649414"/>
              <a:gd name="connsiteX50" fmla="*/ 1168143 w 1677730"/>
              <a:gd name="connsiteY50" fmla="*/ 188404 h 649414"/>
              <a:gd name="connsiteX51" fmla="*/ 1188145 w 1677730"/>
              <a:gd name="connsiteY51" fmla="*/ 167449 h 649414"/>
              <a:gd name="connsiteX52" fmla="*/ 1533903 w 1677730"/>
              <a:gd name="connsiteY52" fmla="*/ 344614 h 649414"/>
              <a:gd name="connsiteX53" fmla="*/ 1435795 w 1677730"/>
              <a:gd name="connsiteY53" fmla="*/ 550354 h 649414"/>
              <a:gd name="connsiteX54" fmla="*/ 1533903 w 1677730"/>
              <a:gd name="connsiteY54" fmla="*/ 346519 h 649414"/>
              <a:gd name="connsiteX55" fmla="*/ 1533903 w 1677730"/>
              <a:gd name="connsiteY55" fmla="*/ 344614 h 649414"/>
              <a:gd name="connsiteX56" fmla="*/ 1190050 w 1677730"/>
              <a:gd name="connsiteY56" fmla="*/ 424624 h 649414"/>
              <a:gd name="connsiteX57" fmla="*/ 1279585 w 1677730"/>
              <a:gd name="connsiteY57" fmla="*/ 331279 h 649414"/>
              <a:gd name="connsiteX58" fmla="*/ 1190050 w 1677730"/>
              <a:gd name="connsiteY58" fmla="*/ 424624 h 649414"/>
              <a:gd name="connsiteX59" fmla="*/ 1673920 w 1677730"/>
              <a:gd name="connsiteY59" fmla="*/ 78867 h 649414"/>
              <a:gd name="connsiteX60" fmla="*/ 1602483 w 1677730"/>
              <a:gd name="connsiteY60" fmla="*/ 624649 h 649414"/>
              <a:gd name="connsiteX61" fmla="*/ 1594863 w 1677730"/>
              <a:gd name="connsiteY61" fmla="*/ 639889 h 649414"/>
              <a:gd name="connsiteX62" fmla="*/ 1529140 w 1677730"/>
              <a:gd name="connsiteY62" fmla="*/ 649414 h 649414"/>
              <a:gd name="connsiteX63" fmla="*/ 1511995 w 1677730"/>
              <a:gd name="connsiteY63" fmla="*/ 539877 h 649414"/>
              <a:gd name="connsiteX64" fmla="*/ 1420555 w 1677730"/>
              <a:gd name="connsiteY64" fmla="*/ 596074 h 649414"/>
              <a:gd name="connsiteX65" fmla="*/ 1367215 w 1677730"/>
              <a:gd name="connsiteY65" fmla="*/ 504634 h 649414"/>
              <a:gd name="connsiteX66" fmla="*/ 1160523 w 1677730"/>
              <a:gd name="connsiteY66" fmla="*/ 577024 h 649414"/>
              <a:gd name="connsiteX67" fmla="*/ 1112898 w 1677730"/>
              <a:gd name="connsiteY67" fmla="*/ 476059 h 649414"/>
              <a:gd name="connsiteX68" fmla="*/ 1272918 w 1677730"/>
              <a:gd name="connsiteY68" fmla="*/ 293179 h 649414"/>
              <a:gd name="connsiteX69" fmla="*/ 1274823 w 1677730"/>
              <a:gd name="connsiteY69" fmla="*/ 293179 h 649414"/>
              <a:gd name="connsiteX70" fmla="*/ 1326258 w 1677730"/>
              <a:gd name="connsiteY70" fmla="*/ 366522 h 649414"/>
              <a:gd name="connsiteX71" fmla="*/ 1185288 w 1677730"/>
              <a:gd name="connsiteY71" fmla="*/ 464629 h 649414"/>
              <a:gd name="connsiteX72" fmla="*/ 1244343 w 1677730"/>
              <a:gd name="connsiteY72" fmla="*/ 519874 h 649414"/>
              <a:gd name="connsiteX73" fmla="*/ 1374835 w 1677730"/>
              <a:gd name="connsiteY73" fmla="*/ 426529 h 649414"/>
              <a:gd name="connsiteX74" fmla="*/ 1374835 w 1677730"/>
              <a:gd name="connsiteY74" fmla="*/ 426529 h 649414"/>
              <a:gd name="connsiteX75" fmla="*/ 1545333 w 1677730"/>
              <a:gd name="connsiteY75" fmla="*/ 263652 h 649414"/>
              <a:gd name="connsiteX76" fmla="*/ 1581528 w 1677730"/>
              <a:gd name="connsiteY76" fmla="*/ 66484 h 649414"/>
              <a:gd name="connsiteX77" fmla="*/ 1612960 w 1677730"/>
              <a:gd name="connsiteY77" fmla="*/ 49339 h 649414"/>
              <a:gd name="connsiteX78" fmla="*/ 1677730 w 1677730"/>
              <a:gd name="connsiteY78" fmla="*/ 54102 h 649414"/>
              <a:gd name="connsiteX79" fmla="*/ 1673920 w 1677730"/>
              <a:gd name="connsiteY79" fmla="*/ 78867 h 649414"/>
              <a:gd name="connsiteX80" fmla="*/ 431860 w 1677730"/>
              <a:gd name="connsiteY80" fmla="*/ 203644 h 649414"/>
              <a:gd name="connsiteX81" fmla="*/ 497583 w 1677730"/>
              <a:gd name="connsiteY81" fmla="*/ 165544 h 649414"/>
              <a:gd name="connsiteX82" fmla="*/ 528063 w 1677730"/>
              <a:gd name="connsiteY82" fmla="*/ 209359 h 649414"/>
              <a:gd name="connsiteX83" fmla="*/ 483295 w 1677730"/>
              <a:gd name="connsiteY83" fmla="*/ 249364 h 649414"/>
              <a:gd name="connsiteX84" fmla="*/ 431860 w 1677730"/>
              <a:gd name="connsiteY84" fmla="*/ 203644 h 64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677730" h="649414">
                <a:moveTo>
                  <a:pt x="389950" y="35052"/>
                </a:moveTo>
                <a:cubicBezTo>
                  <a:pt x="386140" y="35052"/>
                  <a:pt x="377568" y="40767"/>
                  <a:pt x="354708" y="58864"/>
                </a:cubicBezTo>
                <a:cubicBezTo>
                  <a:pt x="346135" y="61722"/>
                  <a:pt x="339468" y="58864"/>
                  <a:pt x="328990" y="73152"/>
                </a:cubicBezTo>
                <a:cubicBezTo>
                  <a:pt x="265173" y="160782"/>
                  <a:pt x="220405" y="437007"/>
                  <a:pt x="166113" y="534162"/>
                </a:cubicBezTo>
                <a:cubicBezTo>
                  <a:pt x="155635" y="530352"/>
                  <a:pt x="156588" y="319849"/>
                  <a:pt x="150873" y="174117"/>
                </a:cubicBezTo>
                <a:cubicBezTo>
                  <a:pt x="152778" y="153162"/>
                  <a:pt x="153730" y="132207"/>
                  <a:pt x="153730" y="111252"/>
                </a:cubicBezTo>
                <a:cubicBezTo>
                  <a:pt x="152778" y="81724"/>
                  <a:pt x="148015" y="60769"/>
                  <a:pt x="116583" y="53149"/>
                </a:cubicBezTo>
                <a:cubicBezTo>
                  <a:pt x="68958" y="40767"/>
                  <a:pt x="1330" y="62674"/>
                  <a:pt x="378" y="110299"/>
                </a:cubicBezTo>
                <a:cubicBezTo>
                  <a:pt x="-2480" y="270319"/>
                  <a:pt x="10855" y="429387"/>
                  <a:pt x="41335" y="586549"/>
                </a:cubicBezTo>
                <a:cubicBezTo>
                  <a:pt x="49908" y="628459"/>
                  <a:pt x="89913" y="635127"/>
                  <a:pt x="132775" y="633222"/>
                </a:cubicBezTo>
                <a:cubicBezTo>
                  <a:pt x="269935" y="610362"/>
                  <a:pt x="290890" y="445579"/>
                  <a:pt x="328990" y="307467"/>
                </a:cubicBezTo>
                <a:cubicBezTo>
                  <a:pt x="344230" y="254127"/>
                  <a:pt x="379473" y="90297"/>
                  <a:pt x="396618" y="43624"/>
                </a:cubicBezTo>
                <a:cubicBezTo>
                  <a:pt x="397570" y="40767"/>
                  <a:pt x="394713" y="35052"/>
                  <a:pt x="389950" y="35052"/>
                </a:cubicBezTo>
                <a:moveTo>
                  <a:pt x="1188145" y="167449"/>
                </a:moveTo>
                <a:cubicBezTo>
                  <a:pt x="1171000" y="142684"/>
                  <a:pt x="1131948" y="140779"/>
                  <a:pt x="1101468" y="139827"/>
                </a:cubicBezTo>
                <a:cubicBezTo>
                  <a:pt x="1104325" y="115062"/>
                  <a:pt x="1106230" y="88392"/>
                  <a:pt x="1109088" y="61722"/>
                </a:cubicBezTo>
                <a:cubicBezTo>
                  <a:pt x="1111945" y="51244"/>
                  <a:pt x="1110993" y="39814"/>
                  <a:pt x="1106230" y="30289"/>
                </a:cubicBezTo>
                <a:cubicBezTo>
                  <a:pt x="1113850" y="12192"/>
                  <a:pt x="1104325" y="7429"/>
                  <a:pt x="1095753" y="4572"/>
                </a:cubicBezTo>
                <a:cubicBezTo>
                  <a:pt x="1072893" y="-3048"/>
                  <a:pt x="1032888" y="-4001"/>
                  <a:pt x="1022410" y="24574"/>
                </a:cubicBezTo>
                <a:cubicBezTo>
                  <a:pt x="1010980" y="60769"/>
                  <a:pt x="1003360" y="98869"/>
                  <a:pt x="999550" y="136017"/>
                </a:cubicBezTo>
                <a:cubicBezTo>
                  <a:pt x="978595" y="137922"/>
                  <a:pt x="938590" y="139827"/>
                  <a:pt x="937638" y="148399"/>
                </a:cubicBezTo>
                <a:cubicBezTo>
                  <a:pt x="937638" y="181737"/>
                  <a:pt x="970023" y="193167"/>
                  <a:pt x="992883" y="194119"/>
                </a:cubicBezTo>
                <a:cubicBezTo>
                  <a:pt x="986215" y="249364"/>
                  <a:pt x="978595" y="327469"/>
                  <a:pt x="970975" y="397954"/>
                </a:cubicBezTo>
                <a:cubicBezTo>
                  <a:pt x="914778" y="474154"/>
                  <a:pt x="856675" y="541782"/>
                  <a:pt x="851913" y="530352"/>
                </a:cubicBezTo>
                <a:cubicBezTo>
                  <a:pt x="842388" y="510349"/>
                  <a:pt x="874773" y="394144"/>
                  <a:pt x="851913" y="347472"/>
                </a:cubicBezTo>
                <a:cubicBezTo>
                  <a:pt x="838578" y="322707"/>
                  <a:pt x="781428" y="315087"/>
                  <a:pt x="757615" y="324612"/>
                </a:cubicBezTo>
                <a:cubicBezTo>
                  <a:pt x="712848" y="341757"/>
                  <a:pt x="679510" y="412242"/>
                  <a:pt x="664270" y="434149"/>
                </a:cubicBezTo>
                <a:cubicBezTo>
                  <a:pt x="669985" y="404622"/>
                  <a:pt x="682368" y="343662"/>
                  <a:pt x="686178" y="317944"/>
                </a:cubicBezTo>
                <a:cubicBezTo>
                  <a:pt x="689035" y="298894"/>
                  <a:pt x="664270" y="280797"/>
                  <a:pt x="647125" y="296989"/>
                </a:cubicBezTo>
                <a:cubicBezTo>
                  <a:pt x="627123" y="304609"/>
                  <a:pt x="601405" y="296989"/>
                  <a:pt x="595690" y="324612"/>
                </a:cubicBezTo>
                <a:cubicBezTo>
                  <a:pt x="589023" y="356997"/>
                  <a:pt x="584260" y="389382"/>
                  <a:pt x="579498" y="421767"/>
                </a:cubicBezTo>
                <a:cubicBezTo>
                  <a:pt x="541398" y="477012"/>
                  <a:pt x="479485" y="562737"/>
                  <a:pt x="461388" y="548449"/>
                </a:cubicBezTo>
                <a:cubicBezTo>
                  <a:pt x="443290" y="534162"/>
                  <a:pt x="482343" y="381762"/>
                  <a:pt x="486153" y="354139"/>
                </a:cubicBezTo>
                <a:cubicBezTo>
                  <a:pt x="497583" y="332232"/>
                  <a:pt x="470913" y="304609"/>
                  <a:pt x="442338" y="304609"/>
                </a:cubicBezTo>
                <a:cubicBezTo>
                  <a:pt x="430908" y="304609"/>
                  <a:pt x="422335" y="300799"/>
                  <a:pt x="412810" y="306514"/>
                </a:cubicBezTo>
                <a:cubicBezTo>
                  <a:pt x="381378" y="324612"/>
                  <a:pt x="356613" y="431292"/>
                  <a:pt x="360423" y="486537"/>
                </a:cubicBezTo>
                <a:cubicBezTo>
                  <a:pt x="364233" y="561784"/>
                  <a:pt x="409953" y="577024"/>
                  <a:pt x="429003" y="583692"/>
                </a:cubicBezTo>
                <a:cubicBezTo>
                  <a:pt x="484248" y="603694"/>
                  <a:pt x="531873" y="562737"/>
                  <a:pt x="571878" y="509397"/>
                </a:cubicBezTo>
                <a:cubicBezTo>
                  <a:pt x="570925" y="522732"/>
                  <a:pt x="570925" y="536067"/>
                  <a:pt x="570925" y="549402"/>
                </a:cubicBezTo>
                <a:cubicBezTo>
                  <a:pt x="571878" y="565594"/>
                  <a:pt x="589023" y="558927"/>
                  <a:pt x="608073" y="567499"/>
                </a:cubicBezTo>
                <a:cubicBezTo>
                  <a:pt x="629028" y="585597"/>
                  <a:pt x="644268" y="576072"/>
                  <a:pt x="654745" y="551307"/>
                </a:cubicBezTo>
                <a:cubicBezTo>
                  <a:pt x="683320" y="484632"/>
                  <a:pt x="707133" y="431292"/>
                  <a:pt x="758568" y="372237"/>
                </a:cubicBezTo>
                <a:cubicBezTo>
                  <a:pt x="777618" y="378904"/>
                  <a:pt x="735708" y="536067"/>
                  <a:pt x="764283" y="567499"/>
                </a:cubicBezTo>
                <a:cubicBezTo>
                  <a:pt x="822385" y="631317"/>
                  <a:pt x="910968" y="545592"/>
                  <a:pt x="964308" y="477012"/>
                </a:cubicBezTo>
                <a:cubicBezTo>
                  <a:pt x="961450" y="508444"/>
                  <a:pt x="960498" y="539877"/>
                  <a:pt x="963355" y="571309"/>
                </a:cubicBezTo>
                <a:cubicBezTo>
                  <a:pt x="963355" y="578929"/>
                  <a:pt x="967165" y="585597"/>
                  <a:pt x="972880" y="590359"/>
                </a:cubicBezTo>
                <a:cubicBezTo>
                  <a:pt x="982405" y="595122"/>
                  <a:pt x="998598" y="598932"/>
                  <a:pt x="1003360" y="601789"/>
                </a:cubicBezTo>
                <a:cubicBezTo>
                  <a:pt x="1013838" y="606552"/>
                  <a:pt x="1013838" y="609409"/>
                  <a:pt x="1030030" y="608457"/>
                </a:cubicBezTo>
                <a:cubicBezTo>
                  <a:pt x="1035745" y="608457"/>
                  <a:pt x="1043365" y="602742"/>
                  <a:pt x="1045270" y="589407"/>
                </a:cubicBezTo>
                <a:cubicBezTo>
                  <a:pt x="1066225" y="446532"/>
                  <a:pt x="1096705" y="196024"/>
                  <a:pt x="1096705" y="196024"/>
                </a:cubicBezTo>
                <a:cubicBezTo>
                  <a:pt x="1106230" y="195072"/>
                  <a:pt x="1154808" y="188404"/>
                  <a:pt x="1168143" y="188404"/>
                </a:cubicBezTo>
                <a:cubicBezTo>
                  <a:pt x="1170048" y="186499"/>
                  <a:pt x="1190050" y="170307"/>
                  <a:pt x="1188145" y="167449"/>
                </a:cubicBezTo>
                <a:moveTo>
                  <a:pt x="1533903" y="344614"/>
                </a:moveTo>
                <a:cubicBezTo>
                  <a:pt x="1431985" y="376047"/>
                  <a:pt x="1409125" y="566547"/>
                  <a:pt x="1435795" y="550354"/>
                </a:cubicBezTo>
                <a:cubicBezTo>
                  <a:pt x="1478658" y="523684"/>
                  <a:pt x="1512948" y="458914"/>
                  <a:pt x="1533903" y="346519"/>
                </a:cubicBezTo>
                <a:lnTo>
                  <a:pt x="1533903" y="344614"/>
                </a:lnTo>
                <a:moveTo>
                  <a:pt x="1190050" y="424624"/>
                </a:moveTo>
                <a:cubicBezTo>
                  <a:pt x="1268155" y="417004"/>
                  <a:pt x="1280538" y="360807"/>
                  <a:pt x="1279585" y="331279"/>
                </a:cubicBezTo>
                <a:cubicBezTo>
                  <a:pt x="1241485" y="327469"/>
                  <a:pt x="1203385" y="376047"/>
                  <a:pt x="1190050" y="424624"/>
                </a:cubicBezTo>
                <a:moveTo>
                  <a:pt x="1673920" y="78867"/>
                </a:moveTo>
                <a:cubicBezTo>
                  <a:pt x="1622485" y="362712"/>
                  <a:pt x="1599625" y="584644"/>
                  <a:pt x="1602483" y="624649"/>
                </a:cubicBezTo>
                <a:cubicBezTo>
                  <a:pt x="1602483" y="630364"/>
                  <a:pt x="1603435" y="639889"/>
                  <a:pt x="1594863" y="639889"/>
                </a:cubicBezTo>
                <a:cubicBezTo>
                  <a:pt x="1584385" y="639889"/>
                  <a:pt x="1548190" y="649414"/>
                  <a:pt x="1529140" y="649414"/>
                </a:cubicBezTo>
                <a:cubicBezTo>
                  <a:pt x="1515805" y="649414"/>
                  <a:pt x="1506280" y="604647"/>
                  <a:pt x="1511995" y="539877"/>
                </a:cubicBezTo>
                <a:cubicBezTo>
                  <a:pt x="1481515" y="576072"/>
                  <a:pt x="1447225" y="598932"/>
                  <a:pt x="1420555" y="596074"/>
                </a:cubicBezTo>
                <a:cubicBezTo>
                  <a:pt x="1384360" y="592264"/>
                  <a:pt x="1369120" y="547497"/>
                  <a:pt x="1367215" y="504634"/>
                </a:cubicBezTo>
                <a:cubicBezTo>
                  <a:pt x="1299588" y="582739"/>
                  <a:pt x="1203385" y="605599"/>
                  <a:pt x="1160523" y="577024"/>
                </a:cubicBezTo>
                <a:cubicBezTo>
                  <a:pt x="1126233" y="553212"/>
                  <a:pt x="1113850" y="514159"/>
                  <a:pt x="1112898" y="476059"/>
                </a:cubicBezTo>
                <a:cubicBezTo>
                  <a:pt x="1111945" y="401764"/>
                  <a:pt x="1187193" y="293179"/>
                  <a:pt x="1272918" y="293179"/>
                </a:cubicBezTo>
                <a:lnTo>
                  <a:pt x="1274823" y="293179"/>
                </a:lnTo>
                <a:cubicBezTo>
                  <a:pt x="1299588" y="295084"/>
                  <a:pt x="1323400" y="338899"/>
                  <a:pt x="1326258" y="366522"/>
                </a:cubicBezTo>
                <a:cubicBezTo>
                  <a:pt x="1330068" y="421767"/>
                  <a:pt x="1281490" y="489394"/>
                  <a:pt x="1185288" y="464629"/>
                </a:cubicBezTo>
                <a:cubicBezTo>
                  <a:pt x="1186240" y="497014"/>
                  <a:pt x="1203385" y="521779"/>
                  <a:pt x="1244343" y="519874"/>
                </a:cubicBezTo>
                <a:cubicBezTo>
                  <a:pt x="1294825" y="517969"/>
                  <a:pt x="1331973" y="480822"/>
                  <a:pt x="1374835" y="426529"/>
                </a:cubicBezTo>
                <a:lnTo>
                  <a:pt x="1374835" y="426529"/>
                </a:lnTo>
                <a:cubicBezTo>
                  <a:pt x="1398648" y="342709"/>
                  <a:pt x="1460560" y="272224"/>
                  <a:pt x="1545333" y="263652"/>
                </a:cubicBezTo>
                <a:cubicBezTo>
                  <a:pt x="1553905" y="197929"/>
                  <a:pt x="1566288" y="132207"/>
                  <a:pt x="1581528" y="66484"/>
                </a:cubicBezTo>
                <a:cubicBezTo>
                  <a:pt x="1583433" y="54102"/>
                  <a:pt x="1602483" y="46482"/>
                  <a:pt x="1612960" y="49339"/>
                </a:cubicBezTo>
                <a:cubicBezTo>
                  <a:pt x="1632963" y="33147"/>
                  <a:pt x="1674873" y="23622"/>
                  <a:pt x="1677730" y="54102"/>
                </a:cubicBezTo>
                <a:cubicBezTo>
                  <a:pt x="1676778" y="62674"/>
                  <a:pt x="1676778" y="70294"/>
                  <a:pt x="1673920" y="78867"/>
                </a:cubicBezTo>
                <a:moveTo>
                  <a:pt x="431860" y="203644"/>
                </a:moveTo>
                <a:cubicBezTo>
                  <a:pt x="430908" y="180784"/>
                  <a:pt x="481390" y="165544"/>
                  <a:pt x="497583" y="165544"/>
                </a:cubicBezTo>
                <a:cubicBezTo>
                  <a:pt x="523300" y="165544"/>
                  <a:pt x="527110" y="185547"/>
                  <a:pt x="528063" y="209359"/>
                </a:cubicBezTo>
                <a:cubicBezTo>
                  <a:pt x="529015" y="230314"/>
                  <a:pt x="507108" y="249364"/>
                  <a:pt x="483295" y="249364"/>
                </a:cubicBezTo>
                <a:cubicBezTo>
                  <a:pt x="446148" y="249364"/>
                  <a:pt x="432813" y="204597"/>
                  <a:pt x="431860" y="203644"/>
                </a:cubicBezTo>
              </a:path>
            </a:pathLst>
          </a:custGeom>
          <a:solidFill>
            <a:srgbClr val="00B4BC"/>
          </a:solidFill>
          <a:ln w="9525" cap="flat">
            <a:noFill/>
            <a:prstDash val="solid"/>
            <a:miter/>
          </a:ln>
        </p:spPr>
        <p:txBody>
          <a:bodyPr rtlCol="0" anchor="ctr"/>
          <a:lstStyle/>
          <a:p>
            <a:endParaRPr lang="de-DE" dirty="0"/>
          </a:p>
        </p:txBody>
      </p:sp>
      <p:grpSp>
        <p:nvGrpSpPr>
          <p:cNvPr id="32" name="Gruppieren 31">
            <a:extLst>
              <a:ext uri="{FF2B5EF4-FFF2-40B4-BE49-F238E27FC236}">
                <a16:creationId xmlns:a16="http://schemas.microsoft.com/office/drawing/2014/main" id="{245B03B3-580C-4C08-BCBA-1E630D173865}"/>
              </a:ext>
            </a:extLst>
          </p:cNvPr>
          <p:cNvGrpSpPr>
            <a:grpSpLocks noChangeAspect="1"/>
          </p:cNvGrpSpPr>
          <p:nvPr/>
        </p:nvGrpSpPr>
        <p:grpSpPr bwMode="gray">
          <a:xfrm>
            <a:off x="4388971" y="1872000"/>
            <a:ext cx="638459" cy="540000"/>
            <a:chOff x="-279" y="2230120"/>
            <a:chExt cx="2358253" cy="1994579"/>
          </a:xfrm>
        </p:grpSpPr>
        <p:sp>
          <p:nvSpPr>
            <p:cNvPr id="28" name="Freihandform: Form 27">
              <a:extLst>
                <a:ext uri="{FF2B5EF4-FFF2-40B4-BE49-F238E27FC236}">
                  <a16:creationId xmlns:a16="http://schemas.microsoft.com/office/drawing/2014/main" id="{9F257141-81F6-4D41-A325-1D785E01B07C}"/>
                </a:ext>
              </a:extLst>
            </p:cNvPr>
            <p:cNvSpPr/>
            <p:nvPr/>
          </p:nvSpPr>
          <p:spPr bwMode="gray">
            <a:xfrm>
              <a:off x="1053388" y="2230120"/>
              <a:ext cx="1304586" cy="1993766"/>
            </a:xfrm>
            <a:custGeom>
              <a:avLst/>
              <a:gdLst>
                <a:gd name="connsiteX0" fmla="*/ 1295603 w 1304586"/>
                <a:gd name="connsiteY0" fmla="*/ 1220826 h 1993766"/>
                <a:gd name="connsiteX1" fmla="*/ 531571 w 1304586"/>
                <a:gd name="connsiteY1" fmla="*/ 676250 h 1993766"/>
                <a:gd name="connsiteX2" fmla="*/ 637235 w 1304586"/>
                <a:gd name="connsiteY2" fmla="*/ 69088 h 1993766"/>
                <a:gd name="connsiteX3" fmla="*/ 249530 w 1304586"/>
                <a:gd name="connsiteY3" fmla="*/ 0 h 1993766"/>
                <a:gd name="connsiteX4" fmla="*/ 0 w 1304586"/>
                <a:gd name="connsiteY4" fmla="*/ 780288 h 1993766"/>
                <a:gd name="connsiteX5" fmla="*/ 281229 w 1304586"/>
                <a:gd name="connsiteY5" fmla="*/ 1219200 h 1993766"/>
                <a:gd name="connsiteX6" fmla="*/ 138176 w 1304586"/>
                <a:gd name="connsiteY6" fmla="*/ 1752397 h 1993766"/>
                <a:gd name="connsiteX7" fmla="*/ 238150 w 1304586"/>
                <a:gd name="connsiteY7" fmla="*/ 1849933 h 1993766"/>
                <a:gd name="connsiteX8" fmla="*/ 750214 w 1304586"/>
                <a:gd name="connsiteY8" fmla="*/ 1984858 h 1993766"/>
                <a:gd name="connsiteX9" fmla="*/ 1294790 w 1304586"/>
                <a:gd name="connsiteY9" fmla="*/ 1220826 h 19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4586" h="1993766">
                  <a:moveTo>
                    <a:pt x="1295603" y="1220826"/>
                  </a:moveTo>
                  <a:cubicBezTo>
                    <a:pt x="1235456" y="858317"/>
                    <a:pt x="892454" y="614477"/>
                    <a:pt x="531571" y="676250"/>
                  </a:cubicBezTo>
                  <a:lnTo>
                    <a:pt x="637235" y="69088"/>
                  </a:lnTo>
                  <a:lnTo>
                    <a:pt x="249530" y="0"/>
                  </a:lnTo>
                  <a:cubicBezTo>
                    <a:pt x="217018" y="73152"/>
                    <a:pt x="70714" y="406400"/>
                    <a:pt x="0" y="780288"/>
                  </a:cubicBezTo>
                  <a:cubicBezTo>
                    <a:pt x="143866" y="877824"/>
                    <a:pt x="249530" y="1032256"/>
                    <a:pt x="281229" y="1219200"/>
                  </a:cubicBezTo>
                  <a:cubicBezTo>
                    <a:pt x="313741" y="1416710"/>
                    <a:pt x="256845" y="1609344"/>
                    <a:pt x="138176" y="1752397"/>
                  </a:cubicBezTo>
                  <a:cubicBezTo>
                    <a:pt x="167437" y="1788160"/>
                    <a:pt x="200762" y="1820672"/>
                    <a:pt x="238150" y="1849933"/>
                  </a:cubicBezTo>
                  <a:cubicBezTo>
                    <a:pt x="388518" y="1968602"/>
                    <a:pt x="571398" y="2014931"/>
                    <a:pt x="750214" y="1984858"/>
                  </a:cubicBezTo>
                  <a:cubicBezTo>
                    <a:pt x="1113536" y="1924710"/>
                    <a:pt x="1357376" y="1581709"/>
                    <a:pt x="1294790" y="1220826"/>
                  </a:cubicBezTo>
                  <a:close/>
                </a:path>
              </a:pathLst>
            </a:custGeom>
            <a:solidFill>
              <a:srgbClr val="054752"/>
            </a:solidFill>
            <a:ln w="8128" cap="flat">
              <a:noFill/>
              <a:prstDash val="solid"/>
              <a:miter/>
            </a:ln>
          </p:spPr>
          <p:txBody>
            <a:bodyPr rtlCol="0" anchor="ctr"/>
            <a:lstStyle/>
            <a:p>
              <a:endParaRPr lang="de-DE" dirty="0"/>
            </a:p>
          </p:txBody>
        </p:sp>
        <p:sp>
          <p:nvSpPr>
            <p:cNvPr id="29" name="Freihandform: Form 28">
              <a:extLst>
                <a:ext uri="{FF2B5EF4-FFF2-40B4-BE49-F238E27FC236}">
                  <a16:creationId xmlns:a16="http://schemas.microsoft.com/office/drawing/2014/main" id="{FC40CE65-E6BF-4547-A819-28FA8F6A38DA}"/>
                </a:ext>
              </a:extLst>
            </p:cNvPr>
            <p:cNvSpPr/>
            <p:nvPr/>
          </p:nvSpPr>
          <p:spPr bwMode="gray">
            <a:xfrm>
              <a:off x="-279" y="2230120"/>
              <a:ext cx="1191844" cy="1994579"/>
            </a:xfrm>
            <a:custGeom>
              <a:avLst/>
              <a:gdLst>
                <a:gd name="connsiteX0" fmla="*/ 1047166 w 1191844"/>
                <a:gd name="connsiteY0" fmla="*/ 822554 h 1994579"/>
                <a:gd name="connsiteX1" fmla="*/ 1055294 w 1191844"/>
                <a:gd name="connsiteY1" fmla="*/ 781914 h 1994579"/>
                <a:gd name="connsiteX2" fmla="*/ 569239 w 1191844"/>
                <a:gd name="connsiteY2" fmla="*/ 674624 h 1994579"/>
                <a:gd name="connsiteX3" fmla="*/ 674903 w 1191844"/>
                <a:gd name="connsiteY3" fmla="*/ 68275 h 1994579"/>
                <a:gd name="connsiteX4" fmla="*/ 288011 w 1191844"/>
                <a:gd name="connsiteY4" fmla="*/ 0 h 1994579"/>
                <a:gd name="connsiteX5" fmla="*/ 31166 w 1191844"/>
                <a:gd name="connsiteY5" fmla="*/ 820928 h 1994579"/>
                <a:gd name="connsiteX6" fmla="*/ 144958 w 1191844"/>
                <a:gd name="connsiteY6" fmla="*/ 1712570 h 1994579"/>
                <a:gd name="connsiteX7" fmla="*/ 276631 w 1191844"/>
                <a:gd name="connsiteY7" fmla="*/ 1850746 h 1994579"/>
                <a:gd name="connsiteX8" fmla="*/ 790321 w 1191844"/>
                <a:gd name="connsiteY8" fmla="*/ 1985670 h 1994579"/>
                <a:gd name="connsiteX9" fmla="*/ 1191844 w 1191844"/>
                <a:gd name="connsiteY9" fmla="*/ 1754022 h 1994579"/>
                <a:gd name="connsiteX10" fmla="*/ 1160958 w 1191844"/>
                <a:gd name="connsiteY10" fmla="*/ 1713382 h 1994579"/>
                <a:gd name="connsiteX11" fmla="*/ 1047166 w 1191844"/>
                <a:gd name="connsiteY11" fmla="*/ 823366 h 199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844" h="1994579">
                  <a:moveTo>
                    <a:pt x="1047166" y="822554"/>
                  </a:moveTo>
                  <a:lnTo>
                    <a:pt x="1055294" y="781914"/>
                  </a:lnTo>
                  <a:cubicBezTo>
                    <a:pt x="917118" y="687629"/>
                    <a:pt x="746430" y="645363"/>
                    <a:pt x="569239" y="674624"/>
                  </a:cubicBezTo>
                  <a:lnTo>
                    <a:pt x="674903" y="68275"/>
                  </a:lnTo>
                  <a:lnTo>
                    <a:pt x="288011" y="0"/>
                  </a:lnTo>
                  <a:cubicBezTo>
                    <a:pt x="253873" y="75590"/>
                    <a:pt x="97815" y="430784"/>
                    <a:pt x="31166" y="820928"/>
                  </a:cubicBezTo>
                  <a:cubicBezTo>
                    <a:pt x="-22479" y="1136294"/>
                    <a:pt x="-20041" y="1474419"/>
                    <a:pt x="144958" y="1712570"/>
                  </a:cubicBezTo>
                  <a:cubicBezTo>
                    <a:pt x="181534" y="1763776"/>
                    <a:pt x="224612" y="1810106"/>
                    <a:pt x="276631" y="1850746"/>
                  </a:cubicBezTo>
                  <a:cubicBezTo>
                    <a:pt x="427812" y="1969414"/>
                    <a:pt x="611505" y="2015744"/>
                    <a:pt x="790321" y="1985670"/>
                  </a:cubicBezTo>
                  <a:cubicBezTo>
                    <a:pt x="954507" y="1958848"/>
                    <a:pt x="1093495" y="1871878"/>
                    <a:pt x="1191844" y="1754022"/>
                  </a:cubicBezTo>
                  <a:lnTo>
                    <a:pt x="1160958" y="1713382"/>
                  </a:lnTo>
                  <a:cubicBezTo>
                    <a:pt x="995147" y="1476045"/>
                    <a:pt x="992708" y="1137920"/>
                    <a:pt x="1047166" y="823366"/>
                  </a:cubicBezTo>
                  <a:close/>
                </a:path>
              </a:pathLst>
            </a:custGeom>
            <a:solidFill>
              <a:srgbClr val="2DBEFF"/>
            </a:solidFill>
            <a:ln w="8128" cap="flat">
              <a:noFill/>
              <a:prstDash val="solid"/>
              <a:miter/>
            </a:ln>
          </p:spPr>
          <p:txBody>
            <a:bodyPr rtlCol="0" anchor="ctr"/>
            <a:lstStyle/>
            <a:p>
              <a:endParaRPr lang="de-DE" dirty="0"/>
            </a:p>
          </p:txBody>
        </p:sp>
        <p:sp>
          <p:nvSpPr>
            <p:cNvPr id="30" name="Freihandform: Form 29">
              <a:extLst>
                <a:ext uri="{FF2B5EF4-FFF2-40B4-BE49-F238E27FC236}">
                  <a16:creationId xmlns:a16="http://schemas.microsoft.com/office/drawing/2014/main" id="{2BD9DC81-9C4A-4B09-B1EC-CF2859E71D09}"/>
                </a:ext>
              </a:extLst>
            </p:cNvPr>
            <p:cNvSpPr/>
            <p:nvPr/>
          </p:nvSpPr>
          <p:spPr bwMode="gray">
            <a:xfrm>
              <a:off x="1015540" y="3012033"/>
              <a:ext cx="328723" cy="972921"/>
            </a:xfrm>
            <a:custGeom>
              <a:avLst/>
              <a:gdLst>
                <a:gd name="connsiteX0" fmla="*/ 319890 w 328723"/>
                <a:gd name="connsiteY0" fmla="*/ 438912 h 972921"/>
                <a:gd name="connsiteX1" fmla="*/ 38661 w 328723"/>
                <a:gd name="connsiteY1" fmla="*/ 0 h 972921"/>
                <a:gd name="connsiteX2" fmla="*/ 30533 w 328723"/>
                <a:gd name="connsiteY2" fmla="*/ 40640 h 972921"/>
                <a:gd name="connsiteX3" fmla="*/ 145951 w 328723"/>
                <a:gd name="connsiteY3" fmla="*/ 932282 h 972921"/>
                <a:gd name="connsiteX4" fmla="*/ 176025 w 328723"/>
                <a:gd name="connsiteY4" fmla="*/ 972922 h 972921"/>
                <a:gd name="connsiteX5" fmla="*/ 319077 w 328723"/>
                <a:gd name="connsiteY5" fmla="*/ 436474 h 9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23" h="972921">
                  <a:moveTo>
                    <a:pt x="319890" y="438912"/>
                  </a:moveTo>
                  <a:cubicBezTo>
                    <a:pt x="287378" y="251968"/>
                    <a:pt x="181714" y="97536"/>
                    <a:pt x="38661" y="0"/>
                  </a:cubicBezTo>
                  <a:lnTo>
                    <a:pt x="30533" y="40640"/>
                  </a:lnTo>
                  <a:cubicBezTo>
                    <a:pt x="-22299" y="356006"/>
                    <a:pt x="-19860" y="694131"/>
                    <a:pt x="145951" y="932282"/>
                  </a:cubicBezTo>
                  <a:lnTo>
                    <a:pt x="176025" y="972922"/>
                  </a:lnTo>
                  <a:cubicBezTo>
                    <a:pt x="294693" y="826618"/>
                    <a:pt x="353215" y="634797"/>
                    <a:pt x="319077" y="436474"/>
                  </a:cubicBezTo>
                  <a:close/>
                </a:path>
              </a:pathLst>
            </a:custGeom>
            <a:solidFill>
              <a:srgbClr val="9EF769"/>
            </a:solidFill>
            <a:ln w="8128" cap="flat">
              <a:noFill/>
              <a:prstDash val="solid"/>
              <a:miter/>
            </a:ln>
          </p:spPr>
          <p:txBody>
            <a:bodyPr rtlCol="0" anchor="ctr"/>
            <a:lstStyle/>
            <a:p>
              <a:endParaRPr lang="de-DE" dirty="0"/>
            </a:p>
          </p:txBody>
        </p:sp>
      </p:grpSp>
      <p:grpSp>
        <p:nvGrpSpPr>
          <p:cNvPr id="20" name="Gruppieren 19">
            <a:extLst>
              <a:ext uri="{FF2B5EF4-FFF2-40B4-BE49-F238E27FC236}">
                <a16:creationId xmlns:a16="http://schemas.microsoft.com/office/drawing/2014/main" id="{36B4ADAC-1B3E-D7B1-F3D7-5619A9111465}"/>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19257808-0DD1-0838-BB83-8C8E37441C82}"/>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3" action="ppaction://hlinksldjump"/>
              <a:extLst>
                <a:ext uri="{FF2B5EF4-FFF2-40B4-BE49-F238E27FC236}">
                  <a16:creationId xmlns:a16="http://schemas.microsoft.com/office/drawing/2014/main" id="{F0B14F35-45E8-F28F-0184-A8A40C11E8D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2927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9" name="Gruppieren 338">
            <a:extLst>
              <a:ext uri="{FF2B5EF4-FFF2-40B4-BE49-F238E27FC236}">
                <a16:creationId xmlns:a16="http://schemas.microsoft.com/office/drawing/2014/main" id="{F7E69F59-921C-5767-6061-514D85D99E9B}"/>
              </a:ext>
            </a:extLst>
          </p:cNvPr>
          <p:cNvGrpSpPr>
            <a:grpSpLocks noChangeAspect="1"/>
          </p:cNvGrpSpPr>
          <p:nvPr/>
        </p:nvGrpSpPr>
        <p:grpSpPr bwMode="gray">
          <a:xfrm>
            <a:off x="0" y="1511999"/>
            <a:ext cx="6840039" cy="5346001"/>
            <a:chOff x="0" y="1511999"/>
            <a:chExt cx="6840039" cy="5346001"/>
          </a:xfrm>
        </p:grpSpPr>
        <p:grpSp>
          <p:nvGrpSpPr>
            <p:cNvPr id="37" name="Gruppieren 36">
              <a:extLst>
                <a:ext uri="{FF2B5EF4-FFF2-40B4-BE49-F238E27FC236}">
                  <a16:creationId xmlns:a16="http://schemas.microsoft.com/office/drawing/2014/main" id="{5F3C7B99-C588-7225-50AF-94D9DDD2FCB8}"/>
                </a:ext>
              </a:extLst>
            </p:cNvPr>
            <p:cNvGrpSpPr/>
            <p:nvPr/>
          </p:nvGrpSpPr>
          <p:grpSpPr bwMode="gray">
            <a:xfrm>
              <a:off x="3420000" y="1511999"/>
              <a:ext cx="360000" cy="1751565"/>
              <a:chOff x="3420000" y="1511999"/>
              <a:chExt cx="360000" cy="1751565"/>
            </a:xfrm>
          </p:grpSpPr>
          <p:cxnSp>
            <p:nvCxnSpPr>
              <p:cNvPr id="32" name="Gerader Verbinder 31">
                <a:extLst>
                  <a:ext uri="{FF2B5EF4-FFF2-40B4-BE49-F238E27FC236}">
                    <a16:creationId xmlns:a16="http://schemas.microsoft.com/office/drawing/2014/main" id="{995B061F-B61F-9F36-AA80-8AB9421D343A}"/>
                  </a:ext>
                </a:extLst>
              </p:cNvPr>
              <p:cNvCxnSpPr>
                <a:cxnSpLocks/>
              </p:cNvCxnSpPr>
              <p:nvPr/>
            </p:nvCxnSpPr>
            <p:spPr bwMode="gray">
              <a:xfrm flipV="1">
                <a:off x="3600000" y="1512000"/>
                <a:ext cx="0" cy="1751564"/>
              </a:xfrm>
              <a:prstGeom prst="line">
                <a:avLst/>
              </a:prstGeom>
              <a:ln w="12700" cap="rnd">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Rechteck 35">
                <a:extLst>
                  <a:ext uri="{FF2B5EF4-FFF2-40B4-BE49-F238E27FC236}">
                    <a16:creationId xmlns:a16="http://schemas.microsoft.com/office/drawing/2014/main" id="{8529D436-F28C-2D0D-E3FF-939ABFFF4C7A}"/>
                  </a:ext>
                </a:extLst>
              </p:cNvPr>
              <p:cNvSpPr/>
              <p:nvPr/>
            </p:nvSpPr>
            <p:spPr bwMode="gray">
              <a:xfrm>
                <a:off x="3420000" y="1511999"/>
                <a:ext cx="360000" cy="1745999"/>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a:p>
            </p:txBody>
          </p:sp>
        </p:grpSp>
        <p:cxnSp>
          <p:nvCxnSpPr>
            <p:cNvPr id="30" name="Gerader Verbinder 29">
              <a:extLst>
                <a:ext uri="{FF2B5EF4-FFF2-40B4-BE49-F238E27FC236}">
                  <a16:creationId xmlns:a16="http://schemas.microsoft.com/office/drawing/2014/main" id="{3E8789F7-BA44-9519-27CC-8D203321FC47}"/>
                </a:ext>
              </a:extLst>
            </p:cNvPr>
            <p:cNvCxnSpPr>
              <a:cxnSpLocks noChangeAspect="1"/>
            </p:cNvCxnSpPr>
            <p:nvPr/>
          </p:nvCxnSpPr>
          <p:spPr bwMode="gray">
            <a:xfrm flipV="1">
              <a:off x="0" y="3258000"/>
              <a:ext cx="3600000" cy="3600000"/>
            </a:xfrm>
            <a:prstGeom prst="line">
              <a:avLst/>
            </a:prstGeom>
            <a:ln w="12700" cap="rnd">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BCE72426-05A0-5DA4-3ECE-6C9984D1E862}"/>
                </a:ext>
              </a:extLst>
            </p:cNvPr>
            <p:cNvCxnSpPr>
              <a:cxnSpLocks/>
            </p:cNvCxnSpPr>
            <p:nvPr/>
          </p:nvCxnSpPr>
          <p:spPr bwMode="gray">
            <a:xfrm>
              <a:off x="3600000" y="3258000"/>
              <a:ext cx="3240000" cy="0"/>
            </a:xfrm>
            <a:prstGeom prst="line">
              <a:avLst/>
            </a:prstGeom>
            <a:ln w="12700" cap="rnd">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8" name="Gerader Verbinder 147">
              <a:extLst>
                <a:ext uri="{FF2B5EF4-FFF2-40B4-BE49-F238E27FC236}">
                  <a16:creationId xmlns:a16="http://schemas.microsoft.com/office/drawing/2014/main" id="{91E5E853-EAD3-AA1D-75BE-E107BAB0F5CE}"/>
                </a:ext>
              </a:extLst>
            </p:cNvPr>
            <p:cNvCxnSpPr>
              <a:cxnSpLocks noChangeAspect="1"/>
              <a:stCxn id="209" idx="2"/>
            </p:cNvCxnSpPr>
            <p:nvPr/>
          </p:nvCxnSpPr>
          <p:spPr bwMode="gray">
            <a:xfrm flipV="1">
              <a:off x="6030034" y="3258000"/>
              <a:ext cx="809966" cy="810834"/>
            </a:xfrm>
            <a:prstGeom prst="line">
              <a:avLst/>
            </a:prstGeom>
            <a:ln w="12700" cap="rnd">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208" name="Gruppieren 207">
              <a:extLst>
                <a:ext uri="{FF2B5EF4-FFF2-40B4-BE49-F238E27FC236}">
                  <a16:creationId xmlns:a16="http://schemas.microsoft.com/office/drawing/2014/main" id="{B51AC6FF-AAEA-704A-E2AB-CB0E5CDAE82F}"/>
                </a:ext>
              </a:extLst>
            </p:cNvPr>
            <p:cNvGrpSpPr>
              <a:grpSpLocks noChangeAspect="1"/>
            </p:cNvGrpSpPr>
            <p:nvPr/>
          </p:nvGrpSpPr>
          <p:grpSpPr bwMode="gray">
            <a:xfrm>
              <a:off x="5760000" y="4068834"/>
              <a:ext cx="1080039" cy="1080039"/>
              <a:chOff x="8091351" y="5675411"/>
              <a:chExt cx="1080039" cy="1080039"/>
            </a:xfrm>
          </p:grpSpPr>
          <p:sp>
            <p:nvSpPr>
              <p:cNvPr id="209" name="Freihandform: Form 208">
                <a:extLst>
                  <a:ext uri="{FF2B5EF4-FFF2-40B4-BE49-F238E27FC236}">
                    <a16:creationId xmlns:a16="http://schemas.microsoft.com/office/drawing/2014/main" id="{47022DB5-415B-6C45-E8D6-36D9BC322FDB}"/>
                  </a:ext>
                </a:extLst>
              </p:cNvPr>
              <p:cNvSpPr/>
              <p:nvPr/>
            </p:nvSpPr>
            <p:spPr bwMode="gray">
              <a:xfrm>
                <a:off x="8091351" y="5675411"/>
                <a:ext cx="405003" cy="270033"/>
              </a:xfrm>
              <a:custGeom>
                <a:avLst/>
                <a:gdLst>
                  <a:gd name="connsiteX0" fmla="*/ 134969 w 405003"/>
                  <a:gd name="connsiteY0" fmla="*/ 270034 h 270033"/>
                  <a:gd name="connsiteX1" fmla="*/ 405003 w 405003"/>
                  <a:gd name="connsiteY1" fmla="*/ 0 h 270033"/>
                  <a:gd name="connsiteX2" fmla="*/ 270034 w 405003"/>
                  <a:gd name="connsiteY2" fmla="*/ 0 h 270033"/>
                  <a:gd name="connsiteX3" fmla="*/ 0 w 405003"/>
                  <a:gd name="connsiteY3" fmla="*/ 270034 h 270033"/>
                  <a:gd name="connsiteX4" fmla="*/ 134969 w 405003"/>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3" h="270033">
                    <a:moveTo>
                      <a:pt x="134969" y="270034"/>
                    </a:moveTo>
                    <a:lnTo>
                      <a:pt x="405003" y="0"/>
                    </a:lnTo>
                    <a:lnTo>
                      <a:pt x="270034" y="0"/>
                    </a:lnTo>
                    <a:lnTo>
                      <a:pt x="0" y="270034"/>
                    </a:lnTo>
                    <a:lnTo>
                      <a:pt x="134969" y="270034"/>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10" name="Freihandform: Form 209">
                <a:extLst>
                  <a:ext uri="{FF2B5EF4-FFF2-40B4-BE49-F238E27FC236}">
                    <a16:creationId xmlns:a16="http://schemas.microsoft.com/office/drawing/2014/main" id="{3FCB3FAF-EFDF-83C6-A46E-2690EF3573EE}"/>
                  </a:ext>
                </a:extLst>
              </p:cNvPr>
              <p:cNvSpPr/>
              <p:nvPr/>
            </p:nvSpPr>
            <p:spPr bwMode="gray">
              <a:xfrm>
                <a:off x="8226320" y="5675411"/>
                <a:ext cx="270033" cy="405003"/>
              </a:xfrm>
              <a:custGeom>
                <a:avLst/>
                <a:gdLst>
                  <a:gd name="connsiteX0" fmla="*/ 0 w 270033"/>
                  <a:gd name="connsiteY0" fmla="*/ 405003 h 405003"/>
                  <a:gd name="connsiteX1" fmla="*/ 270034 w 270033"/>
                  <a:gd name="connsiteY1" fmla="*/ 134969 h 405003"/>
                  <a:gd name="connsiteX2" fmla="*/ 270034 w 270033"/>
                  <a:gd name="connsiteY2" fmla="*/ 0 h 405003"/>
                  <a:gd name="connsiteX3" fmla="*/ 0 w 270033"/>
                  <a:gd name="connsiteY3" fmla="*/ 270034 h 405003"/>
                  <a:gd name="connsiteX4" fmla="*/ 0 w 270033"/>
                  <a:gd name="connsiteY4" fmla="*/ 405003 h 405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33" h="405003">
                    <a:moveTo>
                      <a:pt x="0" y="405003"/>
                    </a:moveTo>
                    <a:lnTo>
                      <a:pt x="270034" y="134969"/>
                    </a:lnTo>
                    <a:lnTo>
                      <a:pt x="270034" y="0"/>
                    </a:lnTo>
                    <a:lnTo>
                      <a:pt x="0" y="270034"/>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sp>
            <p:nvSpPr>
              <p:cNvPr id="211" name="Freihandform: Form 210">
                <a:extLst>
                  <a:ext uri="{FF2B5EF4-FFF2-40B4-BE49-F238E27FC236}">
                    <a16:creationId xmlns:a16="http://schemas.microsoft.com/office/drawing/2014/main" id="{3385AA7A-F7B0-51E6-30A8-5A0FAE098ECC}"/>
                  </a:ext>
                </a:extLst>
              </p:cNvPr>
              <p:cNvSpPr/>
              <p:nvPr/>
            </p:nvSpPr>
            <p:spPr bwMode="gray">
              <a:xfrm>
                <a:off x="8226320" y="5810380"/>
                <a:ext cx="405002" cy="270033"/>
              </a:xfrm>
              <a:custGeom>
                <a:avLst/>
                <a:gdLst>
                  <a:gd name="connsiteX0" fmla="*/ 135065 w 405002"/>
                  <a:gd name="connsiteY0" fmla="*/ 270034 h 270033"/>
                  <a:gd name="connsiteX1" fmla="*/ 405003 w 405002"/>
                  <a:gd name="connsiteY1" fmla="*/ 0 h 270033"/>
                  <a:gd name="connsiteX2" fmla="*/ 270034 w 405002"/>
                  <a:gd name="connsiteY2" fmla="*/ 0 h 270033"/>
                  <a:gd name="connsiteX3" fmla="*/ 0 w 405002"/>
                  <a:gd name="connsiteY3" fmla="*/ 270034 h 270033"/>
                  <a:gd name="connsiteX4" fmla="*/ 135065 w 405002"/>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2" h="270033">
                    <a:moveTo>
                      <a:pt x="135065" y="270034"/>
                    </a:moveTo>
                    <a:lnTo>
                      <a:pt x="405003" y="0"/>
                    </a:lnTo>
                    <a:lnTo>
                      <a:pt x="270034" y="0"/>
                    </a:lnTo>
                    <a:lnTo>
                      <a:pt x="0" y="270034"/>
                    </a:lnTo>
                    <a:lnTo>
                      <a:pt x="135065" y="270034"/>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12" name="Freihandform: Form 211">
                <a:extLst>
                  <a:ext uri="{FF2B5EF4-FFF2-40B4-BE49-F238E27FC236}">
                    <a16:creationId xmlns:a16="http://schemas.microsoft.com/office/drawing/2014/main" id="{67AA9D64-F64F-4659-D589-A76849B76F4A}"/>
                  </a:ext>
                </a:extLst>
              </p:cNvPr>
              <p:cNvSpPr/>
              <p:nvPr/>
            </p:nvSpPr>
            <p:spPr bwMode="gray">
              <a:xfrm>
                <a:off x="8361385" y="5810380"/>
                <a:ext cx="269938" cy="405002"/>
              </a:xfrm>
              <a:custGeom>
                <a:avLst/>
                <a:gdLst>
                  <a:gd name="connsiteX0" fmla="*/ 0 w 269938"/>
                  <a:gd name="connsiteY0" fmla="*/ 405003 h 405002"/>
                  <a:gd name="connsiteX1" fmla="*/ 269938 w 269938"/>
                  <a:gd name="connsiteY1" fmla="*/ 135065 h 405002"/>
                  <a:gd name="connsiteX2" fmla="*/ 269938 w 269938"/>
                  <a:gd name="connsiteY2" fmla="*/ 0 h 405002"/>
                  <a:gd name="connsiteX3" fmla="*/ 0 w 269938"/>
                  <a:gd name="connsiteY3" fmla="*/ 270034 h 405002"/>
                  <a:gd name="connsiteX4" fmla="*/ 0 w 269938"/>
                  <a:gd name="connsiteY4" fmla="*/ 405003 h 40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8" h="405002">
                    <a:moveTo>
                      <a:pt x="0" y="405003"/>
                    </a:moveTo>
                    <a:lnTo>
                      <a:pt x="269938" y="135065"/>
                    </a:lnTo>
                    <a:lnTo>
                      <a:pt x="269938" y="0"/>
                    </a:lnTo>
                    <a:lnTo>
                      <a:pt x="0" y="270034"/>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sp>
            <p:nvSpPr>
              <p:cNvPr id="213" name="Freihandform: Form 212">
                <a:extLst>
                  <a:ext uri="{FF2B5EF4-FFF2-40B4-BE49-F238E27FC236}">
                    <a16:creationId xmlns:a16="http://schemas.microsoft.com/office/drawing/2014/main" id="{B5F6B799-C18C-C4C7-A050-B1FD8FE80FA7}"/>
                  </a:ext>
                </a:extLst>
              </p:cNvPr>
              <p:cNvSpPr/>
              <p:nvPr/>
            </p:nvSpPr>
            <p:spPr bwMode="gray">
              <a:xfrm>
                <a:off x="8361385" y="5945445"/>
                <a:ext cx="405003" cy="269938"/>
              </a:xfrm>
              <a:custGeom>
                <a:avLst/>
                <a:gdLst>
                  <a:gd name="connsiteX0" fmla="*/ 134969 w 405003"/>
                  <a:gd name="connsiteY0" fmla="*/ 269938 h 269938"/>
                  <a:gd name="connsiteX1" fmla="*/ 405003 w 405003"/>
                  <a:gd name="connsiteY1" fmla="*/ 0 h 269938"/>
                  <a:gd name="connsiteX2" fmla="*/ 269938 w 405003"/>
                  <a:gd name="connsiteY2" fmla="*/ 0 h 269938"/>
                  <a:gd name="connsiteX3" fmla="*/ 0 w 405003"/>
                  <a:gd name="connsiteY3" fmla="*/ 269938 h 269938"/>
                  <a:gd name="connsiteX4" fmla="*/ 134969 w 405003"/>
                  <a:gd name="connsiteY4" fmla="*/ 269938 h 269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3" h="269938">
                    <a:moveTo>
                      <a:pt x="134969" y="269938"/>
                    </a:moveTo>
                    <a:lnTo>
                      <a:pt x="405003" y="0"/>
                    </a:lnTo>
                    <a:lnTo>
                      <a:pt x="269938" y="0"/>
                    </a:lnTo>
                    <a:lnTo>
                      <a:pt x="0" y="269938"/>
                    </a:lnTo>
                    <a:lnTo>
                      <a:pt x="134969" y="269938"/>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14" name="Freihandform: Form 213">
                <a:extLst>
                  <a:ext uri="{FF2B5EF4-FFF2-40B4-BE49-F238E27FC236}">
                    <a16:creationId xmlns:a16="http://schemas.microsoft.com/office/drawing/2014/main" id="{D4271196-69A7-D58C-4A80-7DB965CD4B13}"/>
                  </a:ext>
                </a:extLst>
              </p:cNvPr>
              <p:cNvSpPr/>
              <p:nvPr/>
            </p:nvSpPr>
            <p:spPr bwMode="gray">
              <a:xfrm>
                <a:off x="8496354" y="5945445"/>
                <a:ext cx="270033" cy="405003"/>
              </a:xfrm>
              <a:custGeom>
                <a:avLst/>
                <a:gdLst>
                  <a:gd name="connsiteX0" fmla="*/ 0 w 270033"/>
                  <a:gd name="connsiteY0" fmla="*/ 405003 h 405003"/>
                  <a:gd name="connsiteX1" fmla="*/ 270034 w 270033"/>
                  <a:gd name="connsiteY1" fmla="*/ 134969 h 405003"/>
                  <a:gd name="connsiteX2" fmla="*/ 270034 w 270033"/>
                  <a:gd name="connsiteY2" fmla="*/ 0 h 405003"/>
                  <a:gd name="connsiteX3" fmla="*/ 0 w 270033"/>
                  <a:gd name="connsiteY3" fmla="*/ 269938 h 405003"/>
                  <a:gd name="connsiteX4" fmla="*/ 0 w 270033"/>
                  <a:gd name="connsiteY4" fmla="*/ 405003 h 405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33" h="405003">
                    <a:moveTo>
                      <a:pt x="0" y="405003"/>
                    </a:moveTo>
                    <a:lnTo>
                      <a:pt x="270034" y="134969"/>
                    </a:lnTo>
                    <a:lnTo>
                      <a:pt x="270034" y="0"/>
                    </a:lnTo>
                    <a:lnTo>
                      <a:pt x="0" y="269938"/>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sp>
            <p:nvSpPr>
              <p:cNvPr id="215" name="Freihandform: Form 214">
                <a:extLst>
                  <a:ext uri="{FF2B5EF4-FFF2-40B4-BE49-F238E27FC236}">
                    <a16:creationId xmlns:a16="http://schemas.microsoft.com/office/drawing/2014/main" id="{61A298A8-9079-8B7F-2B8D-6A7E344FE6CA}"/>
                  </a:ext>
                </a:extLst>
              </p:cNvPr>
              <p:cNvSpPr/>
              <p:nvPr/>
            </p:nvSpPr>
            <p:spPr bwMode="gray">
              <a:xfrm>
                <a:off x="8496354" y="6080414"/>
                <a:ext cx="405003" cy="270033"/>
              </a:xfrm>
              <a:custGeom>
                <a:avLst/>
                <a:gdLst>
                  <a:gd name="connsiteX0" fmla="*/ 134969 w 405003"/>
                  <a:gd name="connsiteY0" fmla="*/ 270034 h 270033"/>
                  <a:gd name="connsiteX1" fmla="*/ 405003 w 405003"/>
                  <a:gd name="connsiteY1" fmla="*/ 0 h 270033"/>
                  <a:gd name="connsiteX2" fmla="*/ 270034 w 405003"/>
                  <a:gd name="connsiteY2" fmla="*/ 0 h 270033"/>
                  <a:gd name="connsiteX3" fmla="*/ 0 w 405003"/>
                  <a:gd name="connsiteY3" fmla="*/ 270034 h 270033"/>
                  <a:gd name="connsiteX4" fmla="*/ 134969 w 405003"/>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3" h="270033">
                    <a:moveTo>
                      <a:pt x="134969" y="270034"/>
                    </a:moveTo>
                    <a:lnTo>
                      <a:pt x="405003" y="0"/>
                    </a:lnTo>
                    <a:lnTo>
                      <a:pt x="270034" y="0"/>
                    </a:lnTo>
                    <a:lnTo>
                      <a:pt x="0" y="270034"/>
                    </a:lnTo>
                    <a:lnTo>
                      <a:pt x="134969" y="270034"/>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16" name="Freihandform: Form 215">
                <a:extLst>
                  <a:ext uri="{FF2B5EF4-FFF2-40B4-BE49-F238E27FC236}">
                    <a16:creationId xmlns:a16="http://schemas.microsoft.com/office/drawing/2014/main" id="{456F7958-F265-8948-A595-0777019E9435}"/>
                  </a:ext>
                </a:extLst>
              </p:cNvPr>
              <p:cNvSpPr/>
              <p:nvPr/>
            </p:nvSpPr>
            <p:spPr bwMode="gray">
              <a:xfrm>
                <a:off x="8631323" y="6080414"/>
                <a:ext cx="270033" cy="405003"/>
              </a:xfrm>
              <a:custGeom>
                <a:avLst/>
                <a:gdLst>
                  <a:gd name="connsiteX0" fmla="*/ 0 w 270033"/>
                  <a:gd name="connsiteY0" fmla="*/ 405003 h 405003"/>
                  <a:gd name="connsiteX1" fmla="*/ 270034 w 270033"/>
                  <a:gd name="connsiteY1" fmla="*/ 134969 h 405003"/>
                  <a:gd name="connsiteX2" fmla="*/ 270034 w 270033"/>
                  <a:gd name="connsiteY2" fmla="*/ 0 h 405003"/>
                  <a:gd name="connsiteX3" fmla="*/ 0 w 270033"/>
                  <a:gd name="connsiteY3" fmla="*/ 270034 h 405003"/>
                  <a:gd name="connsiteX4" fmla="*/ 0 w 270033"/>
                  <a:gd name="connsiteY4" fmla="*/ 405003 h 405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33" h="405003">
                    <a:moveTo>
                      <a:pt x="0" y="405003"/>
                    </a:moveTo>
                    <a:lnTo>
                      <a:pt x="270034" y="134969"/>
                    </a:lnTo>
                    <a:lnTo>
                      <a:pt x="270034" y="0"/>
                    </a:lnTo>
                    <a:lnTo>
                      <a:pt x="0" y="270034"/>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sp>
            <p:nvSpPr>
              <p:cNvPr id="217" name="Freihandform: Form 216">
                <a:extLst>
                  <a:ext uri="{FF2B5EF4-FFF2-40B4-BE49-F238E27FC236}">
                    <a16:creationId xmlns:a16="http://schemas.microsoft.com/office/drawing/2014/main" id="{AD4A7A01-0CA4-C40E-D532-26E2DD009A32}"/>
                  </a:ext>
                </a:extLst>
              </p:cNvPr>
              <p:cNvSpPr/>
              <p:nvPr/>
            </p:nvSpPr>
            <p:spPr bwMode="gray">
              <a:xfrm>
                <a:off x="8631323" y="6215383"/>
                <a:ext cx="405003" cy="270033"/>
              </a:xfrm>
              <a:custGeom>
                <a:avLst/>
                <a:gdLst>
                  <a:gd name="connsiteX0" fmla="*/ 135065 w 405003"/>
                  <a:gd name="connsiteY0" fmla="*/ 270034 h 270033"/>
                  <a:gd name="connsiteX1" fmla="*/ 405003 w 405003"/>
                  <a:gd name="connsiteY1" fmla="*/ 0 h 270033"/>
                  <a:gd name="connsiteX2" fmla="*/ 270034 w 405003"/>
                  <a:gd name="connsiteY2" fmla="*/ 0 h 270033"/>
                  <a:gd name="connsiteX3" fmla="*/ 0 w 405003"/>
                  <a:gd name="connsiteY3" fmla="*/ 270034 h 270033"/>
                  <a:gd name="connsiteX4" fmla="*/ 135065 w 405003"/>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3" h="270033">
                    <a:moveTo>
                      <a:pt x="135065" y="270034"/>
                    </a:moveTo>
                    <a:lnTo>
                      <a:pt x="405003" y="0"/>
                    </a:lnTo>
                    <a:lnTo>
                      <a:pt x="270034" y="0"/>
                    </a:lnTo>
                    <a:lnTo>
                      <a:pt x="0" y="270034"/>
                    </a:lnTo>
                    <a:lnTo>
                      <a:pt x="135065" y="270034"/>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18" name="Freihandform: Form 217">
                <a:extLst>
                  <a:ext uri="{FF2B5EF4-FFF2-40B4-BE49-F238E27FC236}">
                    <a16:creationId xmlns:a16="http://schemas.microsoft.com/office/drawing/2014/main" id="{711567F7-F010-9010-9243-E49DC9BA263D}"/>
                  </a:ext>
                </a:extLst>
              </p:cNvPr>
              <p:cNvSpPr/>
              <p:nvPr/>
            </p:nvSpPr>
            <p:spPr bwMode="gray">
              <a:xfrm>
                <a:off x="8766388" y="6215383"/>
                <a:ext cx="269938" cy="405003"/>
              </a:xfrm>
              <a:custGeom>
                <a:avLst/>
                <a:gdLst>
                  <a:gd name="connsiteX0" fmla="*/ 0 w 269938"/>
                  <a:gd name="connsiteY0" fmla="*/ 405003 h 405003"/>
                  <a:gd name="connsiteX1" fmla="*/ 269938 w 269938"/>
                  <a:gd name="connsiteY1" fmla="*/ 135065 h 405003"/>
                  <a:gd name="connsiteX2" fmla="*/ 269938 w 269938"/>
                  <a:gd name="connsiteY2" fmla="*/ 0 h 405003"/>
                  <a:gd name="connsiteX3" fmla="*/ 0 w 269938"/>
                  <a:gd name="connsiteY3" fmla="*/ 270034 h 405003"/>
                  <a:gd name="connsiteX4" fmla="*/ 0 w 269938"/>
                  <a:gd name="connsiteY4" fmla="*/ 405003 h 405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38" h="405003">
                    <a:moveTo>
                      <a:pt x="0" y="405003"/>
                    </a:moveTo>
                    <a:lnTo>
                      <a:pt x="269938" y="135065"/>
                    </a:lnTo>
                    <a:lnTo>
                      <a:pt x="269938" y="0"/>
                    </a:lnTo>
                    <a:lnTo>
                      <a:pt x="0" y="270034"/>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sp>
            <p:nvSpPr>
              <p:cNvPr id="219" name="Freihandform: Form 218">
                <a:extLst>
                  <a:ext uri="{FF2B5EF4-FFF2-40B4-BE49-F238E27FC236}">
                    <a16:creationId xmlns:a16="http://schemas.microsoft.com/office/drawing/2014/main" id="{BFB04760-7CD1-8729-4A2F-DF888E214391}"/>
                  </a:ext>
                </a:extLst>
              </p:cNvPr>
              <p:cNvSpPr/>
              <p:nvPr/>
            </p:nvSpPr>
            <p:spPr bwMode="gray">
              <a:xfrm>
                <a:off x="8766388" y="6350448"/>
                <a:ext cx="405002" cy="269938"/>
              </a:xfrm>
              <a:custGeom>
                <a:avLst/>
                <a:gdLst>
                  <a:gd name="connsiteX0" fmla="*/ 134969 w 405002"/>
                  <a:gd name="connsiteY0" fmla="*/ 269938 h 269938"/>
                  <a:gd name="connsiteX1" fmla="*/ 405003 w 405002"/>
                  <a:gd name="connsiteY1" fmla="*/ 0 h 269938"/>
                  <a:gd name="connsiteX2" fmla="*/ 269938 w 405002"/>
                  <a:gd name="connsiteY2" fmla="*/ 0 h 269938"/>
                  <a:gd name="connsiteX3" fmla="*/ 0 w 405002"/>
                  <a:gd name="connsiteY3" fmla="*/ 269938 h 269938"/>
                  <a:gd name="connsiteX4" fmla="*/ 134969 w 405002"/>
                  <a:gd name="connsiteY4" fmla="*/ 269938 h 269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02" h="269938">
                    <a:moveTo>
                      <a:pt x="134969" y="269938"/>
                    </a:moveTo>
                    <a:lnTo>
                      <a:pt x="405003" y="0"/>
                    </a:lnTo>
                    <a:lnTo>
                      <a:pt x="269938" y="0"/>
                    </a:lnTo>
                    <a:lnTo>
                      <a:pt x="0" y="269938"/>
                    </a:lnTo>
                    <a:lnTo>
                      <a:pt x="134969" y="269938"/>
                    </a:lnTo>
                    <a:close/>
                  </a:path>
                </a:pathLst>
              </a:custGeom>
              <a:noFill/>
              <a:ln w="12700" cap="rnd">
                <a:solidFill>
                  <a:schemeClr val="bg1">
                    <a:lumMod val="65000"/>
                  </a:schemeClr>
                </a:solidFill>
                <a:prstDash val="solid"/>
                <a:round/>
              </a:ln>
            </p:spPr>
            <p:txBody>
              <a:bodyPr lIns="0" tIns="0" rIns="0" bIns="0" rtlCol="0" anchor="ctr"/>
              <a:lstStyle/>
              <a:p>
                <a:endParaRPr lang="de-DE" dirty="0"/>
              </a:p>
            </p:txBody>
          </p:sp>
          <p:sp>
            <p:nvSpPr>
              <p:cNvPr id="220" name="Freihandform: Form 219">
                <a:extLst>
                  <a:ext uri="{FF2B5EF4-FFF2-40B4-BE49-F238E27FC236}">
                    <a16:creationId xmlns:a16="http://schemas.microsoft.com/office/drawing/2014/main" id="{553EB540-4159-C698-4930-48C7BC2B4A33}"/>
                  </a:ext>
                </a:extLst>
              </p:cNvPr>
              <p:cNvSpPr/>
              <p:nvPr/>
            </p:nvSpPr>
            <p:spPr bwMode="gray">
              <a:xfrm>
                <a:off x="8901357" y="6350448"/>
                <a:ext cx="270033" cy="405002"/>
              </a:xfrm>
              <a:custGeom>
                <a:avLst/>
                <a:gdLst>
                  <a:gd name="connsiteX0" fmla="*/ 0 w 270033"/>
                  <a:gd name="connsiteY0" fmla="*/ 405003 h 405002"/>
                  <a:gd name="connsiteX1" fmla="*/ 270034 w 270033"/>
                  <a:gd name="connsiteY1" fmla="*/ 134969 h 405002"/>
                  <a:gd name="connsiteX2" fmla="*/ 270034 w 270033"/>
                  <a:gd name="connsiteY2" fmla="*/ 0 h 405002"/>
                  <a:gd name="connsiteX3" fmla="*/ 0 w 270033"/>
                  <a:gd name="connsiteY3" fmla="*/ 269938 h 405002"/>
                  <a:gd name="connsiteX4" fmla="*/ 0 w 270033"/>
                  <a:gd name="connsiteY4" fmla="*/ 405003 h 40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33" h="405002">
                    <a:moveTo>
                      <a:pt x="0" y="405003"/>
                    </a:moveTo>
                    <a:lnTo>
                      <a:pt x="270034" y="134969"/>
                    </a:lnTo>
                    <a:lnTo>
                      <a:pt x="270034" y="0"/>
                    </a:lnTo>
                    <a:lnTo>
                      <a:pt x="0" y="269938"/>
                    </a:lnTo>
                    <a:lnTo>
                      <a:pt x="0" y="405003"/>
                    </a:lnTo>
                    <a:close/>
                  </a:path>
                </a:pathLst>
              </a:custGeom>
              <a:solidFill>
                <a:schemeClr val="bg1">
                  <a:lumMod val="95000"/>
                </a:schemeClr>
              </a:solidFill>
              <a:ln w="12700" cap="rnd">
                <a:solidFill>
                  <a:schemeClr val="bg1">
                    <a:lumMod val="65000"/>
                  </a:schemeClr>
                </a:solidFill>
                <a:prstDash val="solid"/>
                <a:round/>
              </a:ln>
            </p:spPr>
            <p:txBody>
              <a:bodyPr lIns="0" tIns="0" rIns="0" bIns="0" rtlCol="0" anchor="ctr"/>
              <a:lstStyle/>
              <a:p>
                <a:endParaRPr lang="de-DE" dirty="0"/>
              </a:p>
            </p:txBody>
          </p:sp>
        </p:grpSp>
      </p:grpSp>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a:xfrm>
            <a:off x="8234272" y="1512000"/>
            <a:ext cx="3416845" cy="4298400"/>
          </a:xfrm>
        </p:spPr>
        <p:txBody>
          <a:bodyPr/>
          <a:lstStyle/>
          <a:p>
            <a:pPr marL="0" indent="0">
              <a:buNone/>
            </a:pPr>
            <a:r>
              <a:rPr lang="de-DE" sz="1800" dirty="0"/>
              <a:t>Beim Shop-in-Shop-Modell richten Unternehmen ihre Verkaufsräume innerhalb eines bestehenden </a:t>
            </a:r>
            <a:br>
              <a:rPr lang="de-DE" sz="1800" dirty="0"/>
            </a:br>
            <a:r>
              <a:rPr lang="de-DE" sz="1800" dirty="0"/>
              <a:t>Ladens ein.</a:t>
            </a:r>
          </a:p>
          <a:p>
            <a:pPr marL="0" indent="0">
              <a:buNone/>
            </a:pPr>
            <a:r>
              <a:rPr lang="de-DE" sz="1800" b="1" dirty="0">
                <a:solidFill>
                  <a:schemeClr val="accent6"/>
                </a:solidFill>
                <a:latin typeface="+mj-lt"/>
              </a:rPr>
              <a:t>Kosten für einen eigenen Geschäftsraum können eingespart und gleichzeitig wertvolle Synergieeffekte ausgenutzt werden. </a:t>
            </a:r>
          </a:p>
          <a:p>
            <a:pPr marL="0" indent="0">
              <a:buNone/>
            </a:pPr>
            <a:r>
              <a:rPr lang="de-DE" sz="1800" dirty="0"/>
              <a:t>Für Kunden wird durch die Zusammenlegung von Geschäften ebenfalls ein Mehrwert geschaffen.</a:t>
            </a:r>
          </a:p>
          <a:p>
            <a:pPr marL="0" indent="0">
              <a:buNone/>
            </a:pPr>
            <a:r>
              <a:rPr lang="de-DE" sz="1800" dirty="0"/>
              <a:t>Durch die Shop-in-Shop-Methode kann der Wahrnehmungsgrad der Ware gesteigert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Shop in Shop</a:t>
            </a:r>
          </a:p>
        </p:txBody>
      </p:sp>
      <p:grpSp>
        <p:nvGrpSpPr>
          <p:cNvPr id="18" name="Gruppieren 17">
            <a:extLst>
              <a:ext uri="{FF2B5EF4-FFF2-40B4-BE49-F238E27FC236}">
                <a16:creationId xmlns:a16="http://schemas.microsoft.com/office/drawing/2014/main" id="{BE8E39AD-40C3-29B6-DE94-353F18096063}"/>
              </a:ext>
            </a:extLst>
          </p:cNvPr>
          <p:cNvGrpSpPr/>
          <p:nvPr/>
        </p:nvGrpSpPr>
        <p:grpSpPr bwMode="gray">
          <a:xfrm>
            <a:off x="5200117" y="6241200"/>
            <a:ext cx="1791767" cy="252000"/>
            <a:chOff x="10011075" y="6241200"/>
            <a:chExt cx="1791767" cy="252000"/>
          </a:xfrm>
        </p:grpSpPr>
        <p:sp>
          <p:nvSpPr>
            <p:cNvPr id="19" name="Fußzeile">
              <a:extLst>
                <a:ext uri="{FF2B5EF4-FFF2-40B4-BE49-F238E27FC236}">
                  <a16:creationId xmlns:a16="http://schemas.microsoft.com/office/drawing/2014/main" id="{283190CE-C222-5E69-3A29-EB2045BE2D06}"/>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0" name="ICON">
              <a:hlinkClick r:id="rId2" action="ppaction://hlinksldjump"/>
              <a:extLst>
                <a:ext uri="{FF2B5EF4-FFF2-40B4-BE49-F238E27FC236}">
                  <a16:creationId xmlns:a16="http://schemas.microsoft.com/office/drawing/2014/main" id="{CFA28631-0E24-5807-4784-A80D341FC2E9}"/>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cxnSp>
        <p:nvCxnSpPr>
          <p:cNvPr id="153" name="Gerader Verbinder 152">
            <a:extLst>
              <a:ext uri="{FF2B5EF4-FFF2-40B4-BE49-F238E27FC236}">
                <a16:creationId xmlns:a16="http://schemas.microsoft.com/office/drawing/2014/main" id="{48E4F23E-BBF3-AB3E-B6DD-0AA6236EA2EA}"/>
              </a:ext>
            </a:extLst>
          </p:cNvPr>
          <p:cNvCxnSpPr>
            <a:cxnSpLocks noChangeAspect="1"/>
            <a:endCxn id="209" idx="3"/>
          </p:cNvCxnSpPr>
          <p:nvPr/>
        </p:nvCxnSpPr>
        <p:spPr bwMode="gray">
          <a:xfrm flipV="1">
            <a:off x="3240000" y="4338868"/>
            <a:ext cx="2520000" cy="2519132"/>
          </a:xfrm>
          <a:prstGeom prst="line">
            <a:avLst/>
          </a:prstGeom>
          <a:ln w="12700" cap="rnd">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40" name="Gruppieren 339">
            <a:extLst>
              <a:ext uri="{FF2B5EF4-FFF2-40B4-BE49-F238E27FC236}">
                <a16:creationId xmlns:a16="http://schemas.microsoft.com/office/drawing/2014/main" id="{B683D6DB-50C9-8A11-A460-6ADD8498B77B}"/>
              </a:ext>
            </a:extLst>
          </p:cNvPr>
          <p:cNvGrpSpPr>
            <a:grpSpLocks noChangeAspect="1"/>
          </p:cNvGrpSpPr>
          <p:nvPr/>
        </p:nvGrpSpPr>
        <p:grpSpPr bwMode="gray">
          <a:xfrm>
            <a:off x="4319960" y="2178000"/>
            <a:ext cx="1440080" cy="1440152"/>
            <a:chOff x="4319960" y="2178000"/>
            <a:chExt cx="1440080" cy="1440152"/>
          </a:xfrm>
        </p:grpSpPr>
        <p:sp>
          <p:nvSpPr>
            <p:cNvPr id="334" name="Freihandform: Form 333">
              <a:extLst>
                <a:ext uri="{FF2B5EF4-FFF2-40B4-BE49-F238E27FC236}">
                  <a16:creationId xmlns:a16="http://schemas.microsoft.com/office/drawing/2014/main" id="{4C4E77EB-6DA3-0226-DA57-C2825B4C8B85}"/>
                </a:ext>
              </a:extLst>
            </p:cNvPr>
            <p:cNvSpPr/>
            <p:nvPr/>
          </p:nvSpPr>
          <p:spPr bwMode="gray">
            <a:xfrm>
              <a:off x="4319960" y="3257847"/>
              <a:ext cx="1440080" cy="360305"/>
            </a:xfrm>
            <a:custGeom>
              <a:avLst/>
              <a:gdLst>
                <a:gd name="connsiteX0" fmla="*/ 0 w 1079277"/>
                <a:gd name="connsiteY0" fmla="*/ 270034 h 270033"/>
                <a:gd name="connsiteX1" fmla="*/ 270034 w 1079277"/>
                <a:gd name="connsiteY1" fmla="*/ 0 h 270033"/>
                <a:gd name="connsiteX2" fmla="*/ 1079278 w 1079277"/>
                <a:gd name="connsiteY2" fmla="*/ 0 h 270033"/>
                <a:gd name="connsiteX3" fmla="*/ 809244 w 1079277"/>
                <a:gd name="connsiteY3" fmla="*/ 270034 h 270033"/>
                <a:gd name="connsiteX4" fmla="*/ 0 w 1079277"/>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77" h="270033">
                  <a:moveTo>
                    <a:pt x="0" y="270034"/>
                  </a:moveTo>
                  <a:lnTo>
                    <a:pt x="270034" y="0"/>
                  </a:lnTo>
                  <a:lnTo>
                    <a:pt x="1079278" y="0"/>
                  </a:lnTo>
                  <a:lnTo>
                    <a:pt x="809244" y="270034"/>
                  </a:lnTo>
                  <a:lnTo>
                    <a:pt x="0" y="270034"/>
                  </a:lnTo>
                  <a:close/>
                </a:path>
              </a:pathLst>
            </a:custGeom>
            <a:solidFill>
              <a:schemeClr val="bg1">
                <a:lumMod val="95000"/>
              </a:schemeClr>
            </a:solidFill>
            <a:ln w="12700" cap="rnd">
              <a:solidFill>
                <a:schemeClr val="bg1">
                  <a:lumMod val="65000"/>
                </a:schemeClr>
              </a:solidFill>
              <a:prstDash val="solid"/>
              <a:round/>
            </a:ln>
          </p:spPr>
          <p:txBody>
            <a:bodyPr rtlCol="0" anchor="ctr"/>
            <a:lstStyle/>
            <a:p>
              <a:endParaRPr lang="de-DE" dirty="0"/>
            </a:p>
          </p:txBody>
        </p:sp>
        <p:sp>
          <p:nvSpPr>
            <p:cNvPr id="223" name="Inhaltsplatzhalter 4">
              <a:extLst>
                <a:ext uri="{FF2B5EF4-FFF2-40B4-BE49-F238E27FC236}">
                  <a16:creationId xmlns:a16="http://schemas.microsoft.com/office/drawing/2014/main" id="{024FEB5F-47D0-AF4C-BB98-76C257D71B8C}"/>
                </a:ext>
              </a:extLst>
            </p:cNvPr>
            <p:cNvSpPr txBox="1">
              <a:spLocks/>
            </p:cNvSpPr>
            <p:nvPr/>
          </p:nvSpPr>
          <p:spPr bwMode="gray">
            <a:xfrm>
              <a:off x="4500000" y="2178000"/>
              <a:ext cx="1080000" cy="540000"/>
            </a:xfrm>
            <a:prstGeom prst="rect">
              <a:avLst/>
            </a:prstGeom>
          </p:spPr>
          <p:txBody>
            <a:bodyPr vert="horz" wrap="none" lIns="0" tIns="0" rIns="0" bIns="180000" rtlCol="0" anchor="b"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Wingdings" panose="05000000000000000000" pitchFamily="2" charset="2"/>
                <a:buNone/>
              </a:pPr>
              <a:r>
                <a:rPr lang="de-DE" sz="2400" dirty="0">
                  <a:ln w="6350">
                    <a:noFill/>
                  </a:ln>
                  <a:solidFill>
                    <a:schemeClr val="accent1">
                      <a:lumMod val="50000"/>
                    </a:schemeClr>
                  </a:solidFill>
                  <a:latin typeface="Bebas Neue" panose="020B0506020202020201" pitchFamily="34" charset="0"/>
                </a:rPr>
                <a:t>Kasse</a:t>
              </a:r>
            </a:p>
          </p:txBody>
        </p:sp>
        <p:cxnSp>
          <p:nvCxnSpPr>
            <p:cNvPr id="228" name="Gerader Verbinder 227">
              <a:extLst>
                <a:ext uri="{FF2B5EF4-FFF2-40B4-BE49-F238E27FC236}">
                  <a16:creationId xmlns:a16="http://schemas.microsoft.com/office/drawing/2014/main" id="{95A46FF7-E86A-8438-3439-0BFD90790199}"/>
                </a:ext>
              </a:extLst>
            </p:cNvPr>
            <p:cNvCxnSpPr/>
            <p:nvPr/>
          </p:nvCxnSpPr>
          <p:spPr bwMode="gray">
            <a:xfrm>
              <a:off x="5040000" y="2718000"/>
              <a:ext cx="0" cy="72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331" name="Gruppieren 330">
            <a:extLst>
              <a:ext uri="{FF2B5EF4-FFF2-40B4-BE49-F238E27FC236}">
                <a16:creationId xmlns:a16="http://schemas.microsoft.com/office/drawing/2014/main" id="{D78DBEDF-CF2C-7B73-5E71-6C4A75543588}"/>
              </a:ext>
            </a:extLst>
          </p:cNvPr>
          <p:cNvGrpSpPr>
            <a:grpSpLocks noChangeAspect="1"/>
          </p:cNvGrpSpPr>
          <p:nvPr/>
        </p:nvGrpSpPr>
        <p:grpSpPr bwMode="gray">
          <a:xfrm>
            <a:off x="1407600" y="4517999"/>
            <a:ext cx="3814290" cy="1292400"/>
            <a:chOff x="4667249" y="2943224"/>
            <a:chExt cx="2858643" cy="968597"/>
          </a:xfrm>
        </p:grpSpPr>
        <p:sp>
          <p:nvSpPr>
            <p:cNvPr id="326" name="Freihandform: Form 325">
              <a:extLst>
                <a:ext uri="{FF2B5EF4-FFF2-40B4-BE49-F238E27FC236}">
                  <a16:creationId xmlns:a16="http://schemas.microsoft.com/office/drawing/2014/main" id="{59C0EDF2-4BB8-5F17-630D-3D2546D249C5}"/>
                </a:ext>
              </a:extLst>
            </p:cNvPr>
            <p:cNvSpPr/>
            <p:nvPr/>
          </p:nvSpPr>
          <p:spPr bwMode="gray">
            <a:xfrm>
              <a:off x="5747384" y="3641597"/>
              <a:ext cx="1079277" cy="270033"/>
            </a:xfrm>
            <a:custGeom>
              <a:avLst/>
              <a:gdLst>
                <a:gd name="connsiteX0" fmla="*/ 0 w 1079277"/>
                <a:gd name="connsiteY0" fmla="*/ 270034 h 270033"/>
                <a:gd name="connsiteX1" fmla="*/ 270034 w 1079277"/>
                <a:gd name="connsiteY1" fmla="*/ 0 h 270033"/>
                <a:gd name="connsiteX2" fmla="*/ 1079278 w 1079277"/>
                <a:gd name="connsiteY2" fmla="*/ 0 h 270033"/>
                <a:gd name="connsiteX3" fmla="*/ 809244 w 1079277"/>
                <a:gd name="connsiteY3" fmla="*/ 270034 h 270033"/>
                <a:gd name="connsiteX4" fmla="*/ 0 w 1079277"/>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77" h="270033">
                  <a:moveTo>
                    <a:pt x="0" y="270034"/>
                  </a:moveTo>
                  <a:lnTo>
                    <a:pt x="270034" y="0"/>
                  </a:lnTo>
                  <a:lnTo>
                    <a:pt x="1079278" y="0"/>
                  </a:lnTo>
                  <a:lnTo>
                    <a:pt x="809244" y="270034"/>
                  </a:lnTo>
                  <a:lnTo>
                    <a:pt x="0" y="270034"/>
                  </a:lnTo>
                  <a:close/>
                </a:path>
              </a:pathLst>
            </a:custGeom>
            <a:solidFill>
              <a:schemeClr val="bg1">
                <a:lumMod val="95000"/>
              </a:schemeClr>
            </a:solidFill>
            <a:ln w="9525" cap="rnd">
              <a:noFill/>
              <a:prstDash val="solid"/>
              <a:round/>
            </a:ln>
          </p:spPr>
          <p:txBody>
            <a:bodyPr rtlCol="0" anchor="ctr"/>
            <a:lstStyle/>
            <a:p>
              <a:endParaRPr lang="de-DE" dirty="0"/>
            </a:p>
          </p:txBody>
        </p:sp>
        <p:sp>
          <p:nvSpPr>
            <p:cNvPr id="327" name="Freihandform: Form 326">
              <a:extLst>
                <a:ext uri="{FF2B5EF4-FFF2-40B4-BE49-F238E27FC236}">
                  <a16:creationId xmlns:a16="http://schemas.microsoft.com/office/drawing/2014/main" id="{25D402E5-103D-129B-32BF-2567F270823E}"/>
                </a:ext>
              </a:extLst>
            </p:cNvPr>
            <p:cNvSpPr/>
            <p:nvPr/>
          </p:nvSpPr>
          <p:spPr bwMode="gray">
            <a:xfrm>
              <a:off x="5365622" y="2943224"/>
              <a:ext cx="1079277" cy="270033"/>
            </a:xfrm>
            <a:custGeom>
              <a:avLst/>
              <a:gdLst>
                <a:gd name="connsiteX0" fmla="*/ 0 w 1079277"/>
                <a:gd name="connsiteY0" fmla="*/ 270034 h 270033"/>
                <a:gd name="connsiteX1" fmla="*/ 270034 w 1079277"/>
                <a:gd name="connsiteY1" fmla="*/ 0 h 270033"/>
                <a:gd name="connsiteX2" fmla="*/ 1079278 w 1079277"/>
                <a:gd name="connsiteY2" fmla="*/ 0 h 270033"/>
                <a:gd name="connsiteX3" fmla="*/ 809244 w 1079277"/>
                <a:gd name="connsiteY3" fmla="*/ 270034 h 270033"/>
                <a:gd name="connsiteX4" fmla="*/ 0 w 1079277"/>
                <a:gd name="connsiteY4" fmla="*/ 270034 h 27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77" h="270033">
                  <a:moveTo>
                    <a:pt x="0" y="270034"/>
                  </a:moveTo>
                  <a:lnTo>
                    <a:pt x="270034" y="0"/>
                  </a:lnTo>
                  <a:lnTo>
                    <a:pt x="1079278" y="0"/>
                  </a:lnTo>
                  <a:lnTo>
                    <a:pt x="809244" y="270034"/>
                  </a:lnTo>
                  <a:lnTo>
                    <a:pt x="0" y="270034"/>
                  </a:lnTo>
                  <a:close/>
                </a:path>
              </a:pathLst>
            </a:custGeom>
            <a:solidFill>
              <a:schemeClr val="bg1">
                <a:lumMod val="95000"/>
              </a:schemeClr>
            </a:solidFill>
            <a:ln w="9525" cap="rnd">
              <a:noFill/>
              <a:prstDash val="solid"/>
              <a:round/>
            </a:ln>
          </p:spPr>
          <p:txBody>
            <a:bodyPr rtlCol="0" anchor="ctr"/>
            <a:lstStyle/>
            <a:p>
              <a:endParaRPr lang="de-DE" dirty="0"/>
            </a:p>
          </p:txBody>
        </p:sp>
        <p:sp>
          <p:nvSpPr>
            <p:cNvPr id="328" name="Freihandform: Form 327">
              <a:extLst>
                <a:ext uri="{FF2B5EF4-FFF2-40B4-BE49-F238E27FC236}">
                  <a16:creationId xmlns:a16="http://schemas.microsoft.com/office/drawing/2014/main" id="{882F75F7-931B-8127-68B9-266B1432C846}"/>
                </a:ext>
              </a:extLst>
            </p:cNvPr>
            <p:cNvSpPr/>
            <p:nvPr/>
          </p:nvSpPr>
          <p:spPr bwMode="gray">
            <a:xfrm>
              <a:off x="4667249" y="3371849"/>
              <a:ext cx="1349216" cy="539972"/>
            </a:xfrm>
            <a:custGeom>
              <a:avLst/>
              <a:gdLst>
                <a:gd name="connsiteX0" fmla="*/ 0 w 1349216"/>
                <a:gd name="connsiteY0" fmla="*/ 539972 h 539972"/>
                <a:gd name="connsiteX1" fmla="*/ 539972 w 1349216"/>
                <a:gd name="connsiteY1" fmla="*/ 0 h 539972"/>
                <a:gd name="connsiteX2" fmla="*/ 1349216 w 1349216"/>
                <a:gd name="connsiteY2" fmla="*/ 0 h 539972"/>
                <a:gd name="connsiteX3" fmla="*/ 809244 w 1349216"/>
                <a:gd name="connsiteY3" fmla="*/ 539972 h 539972"/>
                <a:gd name="connsiteX4" fmla="*/ 0 w 1349216"/>
                <a:gd name="connsiteY4" fmla="*/ 539972 h 5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16" h="539972">
                  <a:moveTo>
                    <a:pt x="0" y="539972"/>
                  </a:moveTo>
                  <a:lnTo>
                    <a:pt x="539972" y="0"/>
                  </a:lnTo>
                  <a:lnTo>
                    <a:pt x="1349216" y="0"/>
                  </a:lnTo>
                  <a:lnTo>
                    <a:pt x="809244" y="539972"/>
                  </a:lnTo>
                  <a:lnTo>
                    <a:pt x="0" y="539972"/>
                  </a:lnTo>
                  <a:close/>
                </a:path>
              </a:pathLst>
            </a:custGeom>
            <a:solidFill>
              <a:schemeClr val="bg1">
                <a:lumMod val="95000"/>
              </a:schemeClr>
            </a:solidFill>
            <a:ln w="9525" cap="rnd">
              <a:noFill/>
              <a:prstDash val="solid"/>
              <a:round/>
            </a:ln>
          </p:spPr>
          <p:txBody>
            <a:bodyPr rtlCol="0" anchor="ctr"/>
            <a:lstStyle/>
            <a:p>
              <a:endParaRPr lang="de-DE" dirty="0"/>
            </a:p>
          </p:txBody>
        </p:sp>
        <p:sp>
          <p:nvSpPr>
            <p:cNvPr id="329" name="Freihandform: Form 328">
              <a:extLst>
                <a:ext uri="{FF2B5EF4-FFF2-40B4-BE49-F238E27FC236}">
                  <a16:creationId xmlns:a16="http://schemas.microsoft.com/office/drawing/2014/main" id="{D152CA0E-7286-A6D9-9B6C-A8FF0266E7F1}"/>
                </a:ext>
              </a:extLst>
            </p:cNvPr>
            <p:cNvSpPr/>
            <p:nvPr/>
          </p:nvSpPr>
          <p:spPr bwMode="gray">
            <a:xfrm>
              <a:off x="6176676" y="2943224"/>
              <a:ext cx="1349216" cy="539972"/>
            </a:xfrm>
            <a:custGeom>
              <a:avLst/>
              <a:gdLst>
                <a:gd name="connsiteX0" fmla="*/ 0 w 1349216"/>
                <a:gd name="connsiteY0" fmla="*/ 539972 h 539972"/>
                <a:gd name="connsiteX1" fmla="*/ 539972 w 1349216"/>
                <a:gd name="connsiteY1" fmla="*/ 0 h 539972"/>
                <a:gd name="connsiteX2" fmla="*/ 1349216 w 1349216"/>
                <a:gd name="connsiteY2" fmla="*/ 0 h 539972"/>
                <a:gd name="connsiteX3" fmla="*/ 809244 w 1349216"/>
                <a:gd name="connsiteY3" fmla="*/ 539972 h 539972"/>
                <a:gd name="connsiteX4" fmla="*/ 0 w 1349216"/>
                <a:gd name="connsiteY4" fmla="*/ 539972 h 53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216" h="539972">
                  <a:moveTo>
                    <a:pt x="0" y="539972"/>
                  </a:moveTo>
                  <a:lnTo>
                    <a:pt x="539972" y="0"/>
                  </a:lnTo>
                  <a:lnTo>
                    <a:pt x="1349216" y="0"/>
                  </a:lnTo>
                  <a:lnTo>
                    <a:pt x="809244" y="539972"/>
                  </a:lnTo>
                  <a:lnTo>
                    <a:pt x="0" y="539972"/>
                  </a:lnTo>
                  <a:close/>
                </a:path>
              </a:pathLst>
            </a:custGeom>
            <a:solidFill>
              <a:schemeClr val="bg1">
                <a:lumMod val="95000"/>
              </a:schemeClr>
            </a:solidFill>
            <a:ln w="9525" cap="rnd">
              <a:noFill/>
              <a:prstDash val="solid"/>
              <a:round/>
            </a:ln>
          </p:spPr>
          <p:txBody>
            <a:bodyPr rtlCol="0" anchor="ctr"/>
            <a:lstStyle/>
            <a:p>
              <a:endParaRPr lang="de-DE" dirty="0"/>
            </a:p>
          </p:txBody>
        </p:sp>
      </p:grpSp>
      <p:grpSp>
        <p:nvGrpSpPr>
          <p:cNvPr id="335" name="Gruppieren 334">
            <a:extLst>
              <a:ext uri="{FF2B5EF4-FFF2-40B4-BE49-F238E27FC236}">
                <a16:creationId xmlns:a16="http://schemas.microsoft.com/office/drawing/2014/main" id="{829A71AC-D077-C0E5-C4EE-939B6B763F70}"/>
              </a:ext>
            </a:extLst>
          </p:cNvPr>
          <p:cNvGrpSpPr>
            <a:grpSpLocks noChangeAspect="1"/>
          </p:cNvGrpSpPr>
          <p:nvPr/>
        </p:nvGrpSpPr>
        <p:grpSpPr bwMode="gray">
          <a:xfrm>
            <a:off x="1947600" y="4010400"/>
            <a:ext cx="720000" cy="1440000"/>
            <a:chOff x="1947600" y="4010400"/>
            <a:chExt cx="720000" cy="1440000"/>
          </a:xfrm>
        </p:grpSpPr>
        <p:cxnSp>
          <p:nvCxnSpPr>
            <p:cNvPr id="233" name="Gerader Verbinder 232">
              <a:extLst>
                <a:ext uri="{FF2B5EF4-FFF2-40B4-BE49-F238E27FC236}">
                  <a16:creationId xmlns:a16="http://schemas.microsoft.com/office/drawing/2014/main" id="{5F95F8AB-62F4-D0FA-417F-664B99A25D13}"/>
                </a:ext>
              </a:extLst>
            </p:cNvPr>
            <p:cNvCxnSpPr/>
            <p:nvPr/>
          </p:nvCxnSpPr>
          <p:spPr bwMode="gray">
            <a:xfrm>
              <a:off x="2307600" y="4730400"/>
              <a:ext cx="0" cy="72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11" name="Gruppieren 310">
              <a:extLst>
                <a:ext uri="{FF2B5EF4-FFF2-40B4-BE49-F238E27FC236}">
                  <a16:creationId xmlns:a16="http://schemas.microsoft.com/office/drawing/2014/main" id="{035761FC-F2F5-BB81-FA24-130DC7D86114}"/>
                </a:ext>
              </a:extLst>
            </p:cNvPr>
            <p:cNvGrpSpPr>
              <a:grpSpLocks noChangeAspect="1"/>
            </p:cNvGrpSpPr>
            <p:nvPr/>
          </p:nvGrpSpPr>
          <p:grpSpPr bwMode="gray">
            <a:xfrm>
              <a:off x="1947600" y="4010400"/>
              <a:ext cx="720000" cy="720000"/>
              <a:chOff x="13393068" y="-6167237"/>
              <a:chExt cx="3416299" cy="3416299"/>
            </a:xfrm>
          </p:grpSpPr>
          <p:sp>
            <p:nvSpPr>
              <p:cNvPr id="267" name="Rechteck: abgerundete Ecken 266">
                <a:extLst>
                  <a:ext uri="{FF2B5EF4-FFF2-40B4-BE49-F238E27FC236}">
                    <a16:creationId xmlns:a16="http://schemas.microsoft.com/office/drawing/2014/main" id="{C61CF36D-2EF0-EF9E-A280-BD549588D4AA}"/>
                  </a:ext>
                </a:extLst>
              </p:cNvPr>
              <p:cNvSpPr>
                <a:spLocks noChangeAspect="1"/>
              </p:cNvSpPr>
              <p:nvPr/>
            </p:nvSpPr>
            <p:spPr bwMode="gray">
              <a:xfrm>
                <a:off x="13393068" y="-6167237"/>
                <a:ext cx="3416299" cy="3416299"/>
              </a:xfrm>
              <a:prstGeom prst="roundRect">
                <a:avLst/>
              </a:prstGeom>
              <a:solidFill>
                <a:schemeClr val="tx1"/>
              </a:solidFill>
              <a:ln w="20059" cap="flat">
                <a:noFill/>
                <a:prstDash val="solid"/>
                <a:miter/>
              </a:ln>
            </p:spPr>
            <p:txBody>
              <a:bodyPr lIns="0" tIns="0" rIns="0" bIns="0" rtlCol="0" anchor="ctr"/>
              <a:lstStyle/>
              <a:p>
                <a:endParaRPr lang="de-DE" dirty="0"/>
              </a:p>
            </p:txBody>
          </p:sp>
          <p:sp>
            <p:nvSpPr>
              <p:cNvPr id="308" name="Freihandform: Form 307">
                <a:extLst>
                  <a:ext uri="{FF2B5EF4-FFF2-40B4-BE49-F238E27FC236}">
                    <a16:creationId xmlns:a16="http://schemas.microsoft.com/office/drawing/2014/main" id="{95B7D28A-DB17-B1F2-B6D8-C6C7C81B1060}"/>
                  </a:ext>
                </a:extLst>
              </p:cNvPr>
              <p:cNvSpPr/>
              <p:nvPr/>
            </p:nvSpPr>
            <p:spPr bwMode="gray">
              <a:xfrm>
                <a:off x="13810196" y="-5086727"/>
                <a:ext cx="2617731" cy="1205497"/>
              </a:xfrm>
              <a:custGeom>
                <a:avLst/>
                <a:gdLst>
                  <a:gd name="connsiteX0" fmla="*/ 406296 w 2617731"/>
                  <a:gd name="connsiteY0" fmla="*/ 1149268 h 1205497"/>
                  <a:gd name="connsiteX1" fmla="*/ 417039 w 2617731"/>
                  <a:gd name="connsiteY1" fmla="*/ 1165728 h 1205497"/>
                  <a:gd name="connsiteX2" fmla="*/ 410407 w 2617731"/>
                  <a:gd name="connsiteY2" fmla="*/ 1170048 h 1205497"/>
                  <a:gd name="connsiteX3" fmla="*/ 397447 w 2617731"/>
                  <a:gd name="connsiteY3" fmla="*/ 1150173 h 1205497"/>
                  <a:gd name="connsiteX4" fmla="*/ 398850 w 2617731"/>
                  <a:gd name="connsiteY4" fmla="*/ 1150173 h 1205497"/>
                  <a:gd name="connsiteX5" fmla="*/ 399526 w 2617731"/>
                  <a:gd name="connsiteY5" fmla="*/ 1150155 h 1205497"/>
                  <a:gd name="connsiteX6" fmla="*/ 399604 w 2617731"/>
                  <a:gd name="connsiteY6" fmla="*/ 1150153 h 1205497"/>
                  <a:gd name="connsiteX7" fmla="*/ 400486 w 2617731"/>
                  <a:gd name="connsiteY7" fmla="*/ 1150133 h 1205497"/>
                  <a:gd name="connsiteX8" fmla="*/ 401384 w 2617731"/>
                  <a:gd name="connsiteY8" fmla="*/ 1150093 h 1205497"/>
                  <a:gd name="connsiteX9" fmla="*/ 402245 w 2617731"/>
                  <a:gd name="connsiteY9" fmla="*/ 1149992 h 1205497"/>
                  <a:gd name="connsiteX10" fmla="*/ 403117 w 2617731"/>
                  <a:gd name="connsiteY10" fmla="*/ 1149892 h 1205497"/>
                  <a:gd name="connsiteX11" fmla="*/ 403993 w 2617731"/>
                  <a:gd name="connsiteY11" fmla="*/ 1149771 h 1205497"/>
                  <a:gd name="connsiteX12" fmla="*/ 404837 w 2617731"/>
                  <a:gd name="connsiteY12" fmla="*/ 1149611 h 1205497"/>
                  <a:gd name="connsiteX13" fmla="*/ 405679 w 2617731"/>
                  <a:gd name="connsiteY13" fmla="*/ 1149430 h 1205497"/>
                  <a:gd name="connsiteX14" fmla="*/ 376562 w 2617731"/>
                  <a:gd name="connsiteY14" fmla="*/ 1116372 h 1205497"/>
                  <a:gd name="connsiteX15" fmla="*/ 397590 w 2617731"/>
                  <a:gd name="connsiteY15" fmla="*/ 1116372 h 1205497"/>
                  <a:gd name="connsiteX16" fmla="*/ 398846 w 2617731"/>
                  <a:gd name="connsiteY16" fmla="*/ 1116412 h 1205497"/>
                  <a:gd name="connsiteX17" fmla="*/ 400056 w 2617731"/>
                  <a:gd name="connsiteY17" fmla="*/ 1116452 h 1205497"/>
                  <a:gd name="connsiteX18" fmla="*/ 401248 w 2617731"/>
                  <a:gd name="connsiteY18" fmla="*/ 1116513 h 1205497"/>
                  <a:gd name="connsiteX19" fmla="*/ 402393 w 2617731"/>
                  <a:gd name="connsiteY19" fmla="*/ 1116633 h 1205497"/>
                  <a:gd name="connsiteX20" fmla="*/ 403506 w 2617731"/>
                  <a:gd name="connsiteY20" fmla="*/ 1116774 h 1205497"/>
                  <a:gd name="connsiteX21" fmla="*/ 404578 w 2617731"/>
                  <a:gd name="connsiteY21" fmla="*/ 1116955 h 1205497"/>
                  <a:gd name="connsiteX22" fmla="*/ 405584 w 2617731"/>
                  <a:gd name="connsiteY22" fmla="*/ 1117136 h 1205497"/>
                  <a:gd name="connsiteX23" fmla="*/ 406597 w 2617731"/>
                  <a:gd name="connsiteY23" fmla="*/ 1117397 h 1205497"/>
                  <a:gd name="connsiteX24" fmla="*/ 407564 w 2617731"/>
                  <a:gd name="connsiteY24" fmla="*/ 1117658 h 1205497"/>
                  <a:gd name="connsiteX25" fmla="*/ 408490 w 2617731"/>
                  <a:gd name="connsiteY25" fmla="*/ 1117980 h 1205497"/>
                  <a:gd name="connsiteX26" fmla="*/ 409391 w 2617731"/>
                  <a:gd name="connsiteY26" fmla="*/ 1118341 h 1205497"/>
                  <a:gd name="connsiteX27" fmla="*/ 410265 w 2617731"/>
                  <a:gd name="connsiteY27" fmla="*/ 1118743 h 1205497"/>
                  <a:gd name="connsiteX28" fmla="*/ 411083 w 2617731"/>
                  <a:gd name="connsiteY28" fmla="*/ 1119165 h 1205497"/>
                  <a:gd name="connsiteX29" fmla="*/ 411876 w 2617731"/>
                  <a:gd name="connsiteY29" fmla="*/ 1119628 h 1205497"/>
                  <a:gd name="connsiteX30" fmla="*/ 412618 w 2617731"/>
                  <a:gd name="connsiteY30" fmla="*/ 1120130 h 1205497"/>
                  <a:gd name="connsiteX31" fmla="*/ 413352 w 2617731"/>
                  <a:gd name="connsiteY31" fmla="*/ 1120693 h 1205497"/>
                  <a:gd name="connsiteX32" fmla="*/ 414003 w 2617731"/>
                  <a:gd name="connsiteY32" fmla="*/ 1121275 h 1205497"/>
                  <a:gd name="connsiteX33" fmla="*/ 414664 w 2617731"/>
                  <a:gd name="connsiteY33" fmla="*/ 1121939 h 1205497"/>
                  <a:gd name="connsiteX34" fmla="*/ 415224 w 2617731"/>
                  <a:gd name="connsiteY34" fmla="*/ 1122602 h 1205497"/>
                  <a:gd name="connsiteX35" fmla="*/ 415753 w 2617731"/>
                  <a:gd name="connsiteY35" fmla="*/ 1123285 h 1205497"/>
                  <a:gd name="connsiteX36" fmla="*/ 416245 w 2617731"/>
                  <a:gd name="connsiteY36" fmla="*/ 1124028 h 1205497"/>
                  <a:gd name="connsiteX37" fmla="*/ 416675 w 2617731"/>
                  <a:gd name="connsiteY37" fmla="*/ 1124772 h 1205497"/>
                  <a:gd name="connsiteX38" fmla="*/ 417041 w 2617731"/>
                  <a:gd name="connsiteY38" fmla="*/ 1125536 h 1205497"/>
                  <a:gd name="connsiteX39" fmla="*/ 417373 w 2617731"/>
                  <a:gd name="connsiteY39" fmla="*/ 1126340 h 1205497"/>
                  <a:gd name="connsiteX40" fmla="*/ 417662 w 2617731"/>
                  <a:gd name="connsiteY40" fmla="*/ 1127143 h 1205497"/>
                  <a:gd name="connsiteX41" fmla="*/ 417901 w 2617731"/>
                  <a:gd name="connsiteY41" fmla="*/ 1127967 h 1205497"/>
                  <a:gd name="connsiteX42" fmla="*/ 418098 w 2617731"/>
                  <a:gd name="connsiteY42" fmla="*/ 1128791 h 1205497"/>
                  <a:gd name="connsiteX43" fmla="*/ 418249 w 2617731"/>
                  <a:gd name="connsiteY43" fmla="*/ 1129635 h 1205497"/>
                  <a:gd name="connsiteX44" fmla="*/ 418371 w 2617731"/>
                  <a:gd name="connsiteY44" fmla="*/ 1130459 h 1205497"/>
                  <a:gd name="connsiteX45" fmla="*/ 418454 w 2617731"/>
                  <a:gd name="connsiteY45" fmla="*/ 1131323 h 1205497"/>
                  <a:gd name="connsiteX46" fmla="*/ 418492 w 2617731"/>
                  <a:gd name="connsiteY46" fmla="*/ 1132188 h 1205497"/>
                  <a:gd name="connsiteX47" fmla="*/ 418520 w 2617731"/>
                  <a:gd name="connsiteY47" fmla="*/ 1133052 h 1205497"/>
                  <a:gd name="connsiteX48" fmla="*/ 418486 w 2617731"/>
                  <a:gd name="connsiteY48" fmla="*/ 1134076 h 1205497"/>
                  <a:gd name="connsiteX49" fmla="*/ 418412 w 2617731"/>
                  <a:gd name="connsiteY49" fmla="*/ 1135121 h 1205497"/>
                  <a:gd name="connsiteX50" fmla="*/ 418305 w 2617731"/>
                  <a:gd name="connsiteY50" fmla="*/ 1136106 h 1205497"/>
                  <a:gd name="connsiteX51" fmla="*/ 418144 w 2617731"/>
                  <a:gd name="connsiteY51" fmla="*/ 1137071 h 1205497"/>
                  <a:gd name="connsiteX52" fmla="*/ 417933 w 2617731"/>
                  <a:gd name="connsiteY52" fmla="*/ 1138015 h 1205497"/>
                  <a:gd name="connsiteX53" fmla="*/ 417674 w 2617731"/>
                  <a:gd name="connsiteY53" fmla="*/ 1138940 h 1205497"/>
                  <a:gd name="connsiteX54" fmla="*/ 417365 w 2617731"/>
                  <a:gd name="connsiteY54" fmla="*/ 1139804 h 1205497"/>
                  <a:gd name="connsiteX55" fmla="*/ 417009 w 2617731"/>
                  <a:gd name="connsiteY55" fmla="*/ 1140668 h 1205497"/>
                  <a:gd name="connsiteX56" fmla="*/ 416605 w 2617731"/>
                  <a:gd name="connsiteY56" fmla="*/ 1141512 h 1205497"/>
                  <a:gd name="connsiteX57" fmla="*/ 416155 w 2617731"/>
                  <a:gd name="connsiteY57" fmla="*/ 1142276 h 1205497"/>
                  <a:gd name="connsiteX58" fmla="*/ 415673 w 2617731"/>
                  <a:gd name="connsiteY58" fmla="*/ 1143039 h 1205497"/>
                  <a:gd name="connsiteX59" fmla="*/ 415134 w 2617731"/>
                  <a:gd name="connsiteY59" fmla="*/ 1143763 h 1205497"/>
                  <a:gd name="connsiteX60" fmla="*/ 414549 w 2617731"/>
                  <a:gd name="connsiteY60" fmla="*/ 1144446 h 1205497"/>
                  <a:gd name="connsiteX61" fmla="*/ 413952 w 2617731"/>
                  <a:gd name="connsiteY61" fmla="*/ 1145069 h 1205497"/>
                  <a:gd name="connsiteX62" fmla="*/ 413301 w 2617731"/>
                  <a:gd name="connsiteY62" fmla="*/ 1145672 h 1205497"/>
                  <a:gd name="connsiteX63" fmla="*/ 412652 w 2617731"/>
                  <a:gd name="connsiteY63" fmla="*/ 1146214 h 1205497"/>
                  <a:gd name="connsiteX64" fmla="*/ 411933 w 2617731"/>
                  <a:gd name="connsiteY64" fmla="*/ 1146737 h 1205497"/>
                  <a:gd name="connsiteX65" fmla="*/ 411219 w 2617731"/>
                  <a:gd name="connsiteY65" fmla="*/ 1147199 h 1205497"/>
                  <a:gd name="connsiteX66" fmla="*/ 410486 w 2617731"/>
                  <a:gd name="connsiteY66" fmla="*/ 1147621 h 1205497"/>
                  <a:gd name="connsiteX67" fmla="*/ 409728 w 2617731"/>
                  <a:gd name="connsiteY67" fmla="*/ 1148003 h 1205497"/>
                  <a:gd name="connsiteX68" fmla="*/ 408932 w 2617731"/>
                  <a:gd name="connsiteY68" fmla="*/ 1148385 h 1205497"/>
                  <a:gd name="connsiteX69" fmla="*/ 408147 w 2617731"/>
                  <a:gd name="connsiteY69" fmla="*/ 1148666 h 1205497"/>
                  <a:gd name="connsiteX70" fmla="*/ 407343 w 2617731"/>
                  <a:gd name="connsiteY70" fmla="*/ 1148968 h 1205497"/>
                  <a:gd name="connsiteX71" fmla="*/ 406521 w 2617731"/>
                  <a:gd name="connsiteY71" fmla="*/ 1149209 h 1205497"/>
                  <a:gd name="connsiteX72" fmla="*/ 406296 w 2617731"/>
                  <a:gd name="connsiteY72" fmla="*/ 1149268 h 1205497"/>
                  <a:gd name="connsiteX73" fmla="*/ 403004 w 2617731"/>
                  <a:gd name="connsiteY73" fmla="*/ 1144225 h 1205497"/>
                  <a:gd name="connsiteX74" fmla="*/ 399526 w 2617731"/>
                  <a:gd name="connsiteY74" fmla="*/ 1146480 h 1205497"/>
                  <a:gd name="connsiteX75" fmla="*/ 396372 w 2617731"/>
                  <a:gd name="connsiteY75" fmla="*/ 1148525 h 1205497"/>
                  <a:gd name="connsiteX76" fmla="*/ 397447 w 2617731"/>
                  <a:gd name="connsiteY76" fmla="*/ 1150173 h 1205497"/>
                  <a:gd name="connsiteX77" fmla="*/ 380529 w 2617731"/>
                  <a:gd name="connsiteY77" fmla="*/ 1150173 h 1205497"/>
                  <a:gd name="connsiteX78" fmla="*/ 380529 w 2617731"/>
                  <a:gd name="connsiteY78" fmla="*/ 1142235 h 1205497"/>
                  <a:gd name="connsiteX79" fmla="*/ 399526 w 2617731"/>
                  <a:gd name="connsiteY79" fmla="*/ 1142235 h 1205497"/>
                  <a:gd name="connsiteX80" fmla="*/ 399447 w 2617731"/>
                  <a:gd name="connsiteY80" fmla="*/ 1142256 h 1205497"/>
                  <a:gd name="connsiteX81" fmla="*/ 399526 w 2617731"/>
                  <a:gd name="connsiteY81" fmla="*/ 1142254 h 1205497"/>
                  <a:gd name="connsiteX82" fmla="*/ 400145 w 2617731"/>
                  <a:gd name="connsiteY82" fmla="*/ 1142235 h 1205497"/>
                  <a:gd name="connsiteX83" fmla="*/ 400798 w 2617731"/>
                  <a:gd name="connsiteY83" fmla="*/ 1142175 h 1205497"/>
                  <a:gd name="connsiteX84" fmla="*/ 401469 w 2617731"/>
                  <a:gd name="connsiteY84" fmla="*/ 1142135 h 1205497"/>
                  <a:gd name="connsiteX85" fmla="*/ 402096 w 2617731"/>
                  <a:gd name="connsiteY85" fmla="*/ 1142055 h 1205497"/>
                  <a:gd name="connsiteX86" fmla="*/ 402691 w 2617731"/>
                  <a:gd name="connsiteY86" fmla="*/ 1141954 h 1205497"/>
                  <a:gd name="connsiteX87" fmla="*/ 403285 w 2617731"/>
                  <a:gd name="connsiteY87" fmla="*/ 1141854 h 1205497"/>
                  <a:gd name="connsiteX88" fmla="*/ 403850 w 2617731"/>
                  <a:gd name="connsiteY88" fmla="*/ 1141733 h 1205497"/>
                  <a:gd name="connsiteX89" fmla="*/ 404383 w 2617731"/>
                  <a:gd name="connsiteY89" fmla="*/ 1141592 h 1205497"/>
                  <a:gd name="connsiteX90" fmla="*/ 404895 w 2617731"/>
                  <a:gd name="connsiteY90" fmla="*/ 1141432 h 1205497"/>
                  <a:gd name="connsiteX91" fmla="*/ 405389 w 2617731"/>
                  <a:gd name="connsiteY91" fmla="*/ 1141271 h 1205497"/>
                  <a:gd name="connsiteX92" fmla="*/ 405866 w 2617731"/>
                  <a:gd name="connsiteY92" fmla="*/ 1141070 h 1205497"/>
                  <a:gd name="connsiteX93" fmla="*/ 406288 w 2617731"/>
                  <a:gd name="connsiteY93" fmla="*/ 1140889 h 1205497"/>
                  <a:gd name="connsiteX94" fmla="*/ 406704 w 2617731"/>
                  <a:gd name="connsiteY94" fmla="*/ 1140668 h 1205497"/>
                  <a:gd name="connsiteX95" fmla="*/ 407100 w 2617731"/>
                  <a:gd name="connsiteY95" fmla="*/ 1140447 h 1205497"/>
                  <a:gd name="connsiteX96" fmla="*/ 407471 w 2617731"/>
                  <a:gd name="connsiteY96" fmla="*/ 1140206 h 1205497"/>
                  <a:gd name="connsiteX97" fmla="*/ 407785 w 2617731"/>
                  <a:gd name="connsiteY97" fmla="*/ 1139965 h 1205497"/>
                  <a:gd name="connsiteX98" fmla="*/ 408125 w 2617731"/>
                  <a:gd name="connsiteY98" fmla="*/ 1139703 h 1205497"/>
                  <a:gd name="connsiteX99" fmla="*/ 408406 w 2617731"/>
                  <a:gd name="connsiteY99" fmla="*/ 1139422 h 1205497"/>
                  <a:gd name="connsiteX100" fmla="*/ 408693 w 2617731"/>
                  <a:gd name="connsiteY100" fmla="*/ 1139141 h 1205497"/>
                  <a:gd name="connsiteX101" fmla="*/ 408936 w 2617731"/>
                  <a:gd name="connsiteY101" fmla="*/ 1138839 h 1205497"/>
                  <a:gd name="connsiteX102" fmla="*/ 409166 w 2617731"/>
                  <a:gd name="connsiteY102" fmla="*/ 1138518 h 1205497"/>
                  <a:gd name="connsiteX103" fmla="*/ 409399 w 2617731"/>
                  <a:gd name="connsiteY103" fmla="*/ 1138196 h 1205497"/>
                  <a:gd name="connsiteX104" fmla="*/ 409600 w 2617731"/>
                  <a:gd name="connsiteY104" fmla="*/ 1137814 h 1205497"/>
                  <a:gd name="connsiteX105" fmla="*/ 409786 w 2617731"/>
                  <a:gd name="connsiteY105" fmla="*/ 1137432 h 1205497"/>
                  <a:gd name="connsiteX106" fmla="*/ 409957 w 2617731"/>
                  <a:gd name="connsiteY106" fmla="*/ 1137031 h 1205497"/>
                  <a:gd name="connsiteX107" fmla="*/ 410114 w 2617731"/>
                  <a:gd name="connsiteY107" fmla="*/ 1136548 h 1205497"/>
                  <a:gd name="connsiteX108" fmla="*/ 410249 w 2617731"/>
                  <a:gd name="connsiteY108" fmla="*/ 1136086 h 1205497"/>
                  <a:gd name="connsiteX109" fmla="*/ 410367 w 2617731"/>
                  <a:gd name="connsiteY109" fmla="*/ 1135564 h 1205497"/>
                  <a:gd name="connsiteX110" fmla="*/ 410464 w 2617731"/>
                  <a:gd name="connsiteY110" fmla="*/ 1135001 h 1205497"/>
                  <a:gd name="connsiteX111" fmla="*/ 410542 w 2617731"/>
                  <a:gd name="connsiteY111" fmla="*/ 1134398 h 1205497"/>
                  <a:gd name="connsiteX112" fmla="*/ 410584 w 2617731"/>
                  <a:gd name="connsiteY112" fmla="*/ 1133775 h 1205497"/>
                  <a:gd name="connsiteX113" fmla="*/ 410586 w 2617731"/>
                  <a:gd name="connsiteY113" fmla="*/ 1133052 h 1205497"/>
                  <a:gd name="connsiteX114" fmla="*/ 410590 w 2617731"/>
                  <a:gd name="connsiteY114" fmla="*/ 1132469 h 1205497"/>
                  <a:gd name="connsiteX115" fmla="*/ 410552 w 2617731"/>
                  <a:gd name="connsiteY115" fmla="*/ 1131906 h 1205497"/>
                  <a:gd name="connsiteX116" fmla="*/ 410502 w 2617731"/>
                  <a:gd name="connsiteY116" fmla="*/ 1131384 h 1205497"/>
                  <a:gd name="connsiteX117" fmla="*/ 410440 w 2617731"/>
                  <a:gd name="connsiteY117" fmla="*/ 1130881 h 1205497"/>
                  <a:gd name="connsiteX118" fmla="*/ 410349 w 2617731"/>
                  <a:gd name="connsiteY118" fmla="*/ 1130399 h 1205497"/>
                  <a:gd name="connsiteX119" fmla="*/ 410249 w 2617731"/>
                  <a:gd name="connsiteY119" fmla="*/ 1129957 h 1205497"/>
                  <a:gd name="connsiteX120" fmla="*/ 410130 w 2617731"/>
                  <a:gd name="connsiteY120" fmla="*/ 1129535 h 1205497"/>
                  <a:gd name="connsiteX121" fmla="*/ 409998 w 2617731"/>
                  <a:gd name="connsiteY121" fmla="*/ 1129153 h 1205497"/>
                  <a:gd name="connsiteX122" fmla="*/ 409851 w 2617731"/>
                  <a:gd name="connsiteY122" fmla="*/ 1128811 h 1205497"/>
                  <a:gd name="connsiteX123" fmla="*/ 409670 w 2617731"/>
                  <a:gd name="connsiteY123" fmla="*/ 1128470 h 1205497"/>
                  <a:gd name="connsiteX124" fmla="*/ 409489 w 2617731"/>
                  <a:gd name="connsiteY124" fmla="*/ 1128148 h 1205497"/>
                  <a:gd name="connsiteX125" fmla="*/ 409306 w 2617731"/>
                  <a:gd name="connsiteY125" fmla="*/ 1127867 h 1205497"/>
                  <a:gd name="connsiteX126" fmla="*/ 409087 w 2617731"/>
                  <a:gd name="connsiteY126" fmla="*/ 1127585 h 1205497"/>
                  <a:gd name="connsiteX127" fmla="*/ 408836 w 2617731"/>
                  <a:gd name="connsiteY127" fmla="*/ 1127304 h 1205497"/>
                  <a:gd name="connsiteX128" fmla="*/ 408609 w 2617731"/>
                  <a:gd name="connsiteY128" fmla="*/ 1127063 h 1205497"/>
                  <a:gd name="connsiteX129" fmla="*/ 408299 w 2617731"/>
                  <a:gd name="connsiteY129" fmla="*/ 1126802 h 1205497"/>
                  <a:gd name="connsiteX130" fmla="*/ 408000 w 2617731"/>
                  <a:gd name="connsiteY130" fmla="*/ 1126561 h 1205497"/>
                  <a:gd name="connsiteX131" fmla="*/ 407632 w 2617731"/>
                  <a:gd name="connsiteY131" fmla="*/ 1126299 h 1205497"/>
                  <a:gd name="connsiteX132" fmla="*/ 407240 w 2617731"/>
                  <a:gd name="connsiteY132" fmla="*/ 1126078 h 1205497"/>
                  <a:gd name="connsiteX133" fmla="*/ 406792 w 2617731"/>
                  <a:gd name="connsiteY133" fmla="*/ 1125837 h 1205497"/>
                  <a:gd name="connsiteX134" fmla="*/ 406324 w 2617731"/>
                  <a:gd name="connsiteY134" fmla="*/ 1125616 h 1205497"/>
                  <a:gd name="connsiteX135" fmla="*/ 405793 w 2617731"/>
                  <a:gd name="connsiteY135" fmla="*/ 1125415 h 1205497"/>
                  <a:gd name="connsiteX136" fmla="*/ 405209 w 2617731"/>
                  <a:gd name="connsiteY136" fmla="*/ 1125234 h 1205497"/>
                  <a:gd name="connsiteX137" fmla="*/ 404584 w 2617731"/>
                  <a:gd name="connsiteY137" fmla="*/ 1125053 h 1205497"/>
                  <a:gd name="connsiteX138" fmla="*/ 403912 w 2617731"/>
                  <a:gd name="connsiteY138" fmla="*/ 1124893 h 1205497"/>
                  <a:gd name="connsiteX139" fmla="*/ 403151 w 2617731"/>
                  <a:gd name="connsiteY139" fmla="*/ 1124732 h 1205497"/>
                  <a:gd name="connsiteX140" fmla="*/ 402361 w 2617731"/>
                  <a:gd name="connsiteY140" fmla="*/ 1124611 h 1205497"/>
                  <a:gd name="connsiteX141" fmla="*/ 401525 w 2617731"/>
                  <a:gd name="connsiteY141" fmla="*/ 1124491 h 1205497"/>
                  <a:gd name="connsiteX142" fmla="*/ 400629 w 2617731"/>
                  <a:gd name="connsiteY142" fmla="*/ 1124410 h 1205497"/>
                  <a:gd name="connsiteX143" fmla="*/ 399682 w 2617731"/>
                  <a:gd name="connsiteY143" fmla="*/ 1124350 h 1205497"/>
                  <a:gd name="connsiteX144" fmla="*/ 398661 w 2617731"/>
                  <a:gd name="connsiteY144" fmla="*/ 1124310 h 1205497"/>
                  <a:gd name="connsiteX145" fmla="*/ 397590 w 2617731"/>
                  <a:gd name="connsiteY145" fmla="*/ 1124310 h 1205497"/>
                  <a:gd name="connsiteX146" fmla="*/ 380529 w 2617731"/>
                  <a:gd name="connsiteY146" fmla="*/ 1124310 h 1205497"/>
                  <a:gd name="connsiteX147" fmla="*/ 380529 w 2617731"/>
                  <a:gd name="connsiteY147" fmla="*/ 1120331 h 1205497"/>
                  <a:gd name="connsiteX148" fmla="*/ 372595 w 2617731"/>
                  <a:gd name="connsiteY148" fmla="*/ 1116372 h 1205497"/>
                  <a:gd name="connsiteX149" fmla="*/ 376562 w 2617731"/>
                  <a:gd name="connsiteY149" fmla="*/ 1116372 h 1205497"/>
                  <a:gd name="connsiteX150" fmla="*/ 376562 w 2617731"/>
                  <a:gd name="connsiteY150" fmla="*/ 1124310 h 1205497"/>
                  <a:gd name="connsiteX151" fmla="*/ 380529 w 2617731"/>
                  <a:gd name="connsiteY151" fmla="*/ 1124310 h 1205497"/>
                  <a:gd name="connsiteX152" fmla="*/ 380529 w 2617731"/>
                  <a:gd name="connsiteY152" fmla="*/ 1142235 h 1205497"/>
                  <a:gd name="connsiteX153" fmla="*/ 376562 w 2617731"/>
                  <a:gd name="connsiteY153" fmla="*/ 1142235 h 1205497"/>
                  <a:gd name="connsiteX154" fmla="*/ 376562 w 2617731"/>
                  <a:gd name="connsiteY154" fmla="*/ 1150173 h 1205497"/>
                  <a:gd name="connsiteX155" fmla="*/ 380529 w 2617731"/>
                  <a:gd name="connsiteY155" fmla="*/ 1150173 h 1205497"/>
                  <a:gd name="connsiteX156" fmla="*/ 380529 w 2617731"/>
                  <a:gd name="connsiteY156" fmla="*/ 1168420 h 1205497"/>
                  <a:gd name="connsiteX157" fmla="*/ 372595 w 2617731"/>
                  <a:gd name="connsiteY157" fmla="*/ 1168420 h 1205497"/>
                  <a:gd name="connsiteX158" fmla="*/ 372595 w 2617731"/>
                  <a:gd name="connsiteY158" fmla="*/ 1120331 h 1205497"/>
                  <a:gd name="connsiteX159" fmla="*/ 392448 w 2617731"/>
                  <a:gd name="connsiteY159" fmla="*/ 1097181 h 1205497"/>
                  <a:gd name="connsiteX160" fmla="*/ 390002 w 2617731"/>
                  <a:gd name="connsiteY160" fmla="*/ 1097241 h 1205497"/>
                  <a:gd name="connsiteX161" fmla="*/ 387605 w 2617731"/>
                  <a:gd name="connsiteY161" fmla="*/ 1097422 h 1205497"/>
                  <a:gd name="connsiteX162" fmla="*/ 385246 w 2617731"/>
                  <a:gd name="connsiteY162" fmla="*/ 1097743 h 1205497"/>
                  <a:gd name="connsiteX163" fmla="*/ 382929 w 2617731"/>
                  <a:gd name="connsiteY163" fmla="*/ 1098125 h 1205497"/>
                  <a:gd name="connsiteX164" fmla="*/ 380640 w 2617731"/>
                  <a:gd name="connsiteY164" fmla="*/ 1098668 h 1205497"/>
                  <a:gd name="connsiteX165" fmla="*/ 378397 w 2617731"/>
                  <a:gd name="connsiteY165" fmla="*/ 1099311 h 1205497"/>
                  <a:gd name="connsiteX166" fmla="*/ 376205 w 2617731"/>
                  <a:gd name="connsiteY166" fmla="*/ 1100055 h 1205497"/>
                  <a:gd name="connsiteX167" fmla="*/ 374066 w 2617731"/>
                  <a:gd name="connsiteY167" fmla="*/ 1100878 h 1205497"/>
                  <a:gd name="connsiteX168" fmla="*/ 371970 w 2617731"/>
                  <a:gd name="connsiteY168" fmla="*/ 1101823 h 1205497"/>
                  <a:gd name="connsiteX169" fmla="*/ 369951 w 2617731"/>
                  <a:gd name="connsiteY169" fmla="*/ 1102888 h 1205497"/>
                  <a:gd name="connsiteX170" fmla="*/ 367961 w 2617731"/>
                  <a:gd name="connsiteY170" fmla="*/ 1104013 h 1205497"/>
                  <a:gd name="connsiteX171" fmla="*/ 366056 w 2617731"/>
                  <a:gd name="connsiteY171" fmla="*/ 1105259 h 1205497"/>
                  <a:gd name="connsiteX172" fmla="*/ 364203 w 2617731"/>
                  <a:gd name="connsiteY172" fmla="*/ 1106566 h 1205497"/>
                  <a:gd name="connsiteX173" fmla="*/ 362425 w 2617731"/>
                  <a:gd name="connsiteY173" fmla="*/ 1107972 h 1205497"/>
                  <a:gd name="connsiteX174" fmla="*/ 360705 w 2617731"/>
                  <a:gd name="connsiteY174" fmla="*/ 1109459 h 1205497"/>
                  <a:gd name="connsiteX175" fmla="*/ 359069 w 2617731"/>
                  <a:gd name="connsiteY175" fmla="*/ 1111027 h 1205497"/>
                  <a:gd name="connsiteX176" fmla="*/ 357495 w 2617731"/>
                  <a:gd name="connsiteY176" fmla="*/ 1112655 h 1205497"/>
                  <a:gd name="connsiteX177" fmla="*/ 356010 w 2617731"/>
                  <a:gd name="connsiteY177" fmla="*/ 1114363 h 1205497"/>
                  <a:gd name="connsiteX178" fmla="*/ 354616 w 2617731"/>
                  <a:gd name="connsiteY178" fmla="*/ 1116151 h 1205497"/>
                  <a:gd name="connsiteX179" fmla="*/ 353295 w 2617731"/>
                  <a:gd name="connsiteY179" fmla="*/ 1118000 h 1205497"/>
                  <a:gd name="connsiteX180" fmla="*/ 352057 w 2617731"/>
                  <a:gd name="connsiteY180" fmla="*/ 1119909 h 1205497"/>
                  <a:gd name="connsiteX181" fmla="*/ 350916 w 2617731"/>
                  <a:gd name="connsiteY181" fmla="*/ 1121899 h 1205497"/>
                  <a:gd name="connsiteX182" fmla="*/ 349877 w 2617731"/>
                  <a:gd name="connsiteY182" fmla="*/ 1123928 h 1205497"/>
                  <a:gd name="connsiteX183" fmla="*/ 348930 w 2617731"/>
                  <a:gd name="connsiteY183" fmla="*/ 1126018 h 1205497"/>
                  <a:gd name="connsiteX184" fmla="*/ 348090 w 2617731"/>
                  <a:gd name="connsiteY184" fmla="*/ 1128169 h 1205497"/>
                  <a:gd name="connsiteX185" fmla="*/ 347347 w 2617731"/>
                  <a:gd name="connsiteY185" fmla="*/ 1130359 h 1205497"/>
                  <a:gd name="connsiteX186" fmla="*/ 346702 w 2617731"/>
                  <a:gd name="connsiteY186" fmla="*/ 1132590 h 1205497"/>
                  <a:gd name="connsiteX187" fmla="*/ 346179 w 2617731"/>
                  <a:gd name="connsiteY187" fmla="*/ 1134881 h 1205497"/>
                  <a:gd name="connsiteX188" fmla="*/ 345775 w 2617731"/>
                  <a:gd name="connsiteY188" fmla="*/ 1137192 h 1205497"/>
                  <a:gd name="connsiteX189" fmla="*/ 345464 w 2617731"/>
                  <a:gd name="connsiteY189" fmla="*/ 1139563 h 1205497"/>
                  <a:gd name="connsiteX190" fmla="*/ 345281 w 2617731"/>
                  <a:gd name="connsiteY190" fmla="*/ 1141954 h 1205497"/>
                  <a:gd name="connsiteX191" fmla="*/ 345231 w 2617731"/>
                  <a:gd name="connsiteY191" fmla="*/ 1144406 h 1205497"/>
                  <a:gd name="connsiteX192" fmla="*/ 345281 w 2617731"/>
                  <a:gd name="connsiteY192" fmla="*/ 1146858 h 1205497"/>
                  <a:gd name="connsiteX193" fmla="*/ 345464 w 2617731"/>
                  <a:gd name="connsiteY193" fmla="*/ 1149249 h 1205497"/>
                  <a:gd name="connsiteX194" fmla="*/ 345775 w 2617731"/>
                  <a:gd name="connsiteY194" fmla="*/ 1151620 h 1205497"/>
                  <a:gd name="connsiteX195" fmla="*/ 346179 w 2617731"/>
                  <a:gd name="connsiteY195" fmla="*/ 1153972 h 1205497"/>
                  <a:gd name="connsiteX196" fmla="*/ 346702 w 2617731"/>
                  <a:gd name="connsiteY196" fmla="*/ 1156243 h 1205497"/>
                  <a:gd name="connsiteX197" fmla="*/ 347347 w 2617731"/>
                  <a:gd name="connsiteY197" fmla="*/ 1158473 h 1205497"/>
                  <a:gd name="connsiteX198" fmla="*/ 348090 w 2617731"/>
                  <a:gd name="connsiteY198" fmla="*/ 1160684 h 1205497"/>
                  <a:gd name="connsiteX199" fmla="*/ 348930 w 2617731"/>
                  <a:gd name="connsiteY199" fmla="*/ 1162814 h 1205497"/>
                  <a:gd name="connsiteX200" fmla="*/ 349877 w 2617731"/>
                  <a:gd name="connsiteY200" fmla="*/ 1164904 h 1205497"/>
                  <a:gd name="connsiteX201" fmla="*/ 350932 w 2617731"/>
                  <a:gd name="connsiteY201" fmla="*/ 1166934 h 1205497"/>
                  <a:gd name="connsiteX202" fmla="*/ 352055 w 2617731"/>
                  <a:gd name="connsiteY202" fmla="*/ 1168923 h 1205497"/>
                  <a:gd name="connsiteX203" fmla="*/ 353295 w 2617731"/>
                  <a:gd name="connsiteY203" fmla="*/ 1170832 h 1205497"/>
                  <a:gd name="connsiteX204" fmla="*/ 354597 w 2617731"/>
                  <a:gd name="connsiteY204" fmla="*/ 1172681 h 1205497"/>
                  <a:gd name="connsiteX205" fmla="*/ 356010 w 2617731"/>
                  <a:gd name="connsiteY205" fmla="*/ 1174470 h 1205497"/>
                  <a:gd name="connsiteX206" fmla="*/ 357493 w 2617731"/>
                  <a:gd name="connsiteY206" fmla="*/ 1176178 h 1205497"/>
                  <a:gd name="connsiteX207" fmla="*/ 359051 w 2617731"/>
                  <a:gd name="connsiteY207" fmla="*/ 1177805 h 1205497"/>
                  <a:gd name="connsiteX208" fmla="*/ 360703 w 2617731"/>
                  <a:gd name="connsiteY208" fmla="*/ 1179373 h 1205497"/>
                  <a:gd name="connsiteX209" fmla="*/ 362407 w 2617731"/>
                  <a:gd name="connsiteY209" fmla="*/ 1180860 h 1205497"/>
                  <a:gd name="connsiteX210" fmla="*/ 364201 w 2617731"/>
                  <a:gd name="connsiteY210" fmla="*/ 1182267 h 1205497"/>
                  <a:gd name="connsiteX211" fmla="*/ 366052 w 2617731"/>
                  <a:gd name="connsiteY211" fmla="*/ 1183573 h 1205497"/>
                  <a:gd name="connsiteX212" fmla="*/ 367957 w 2617731"/>
                  <a:gd name="connsiteY212" fmla="*/ 1184819 h 1205497"/>
                  <a:gd name="connsiteX213" fmla="*/ 369947 w 2617731"/>
                  <a:gd name="connsiteY213" fmla="*/ 1185924 h 1205497"/>
                  <a:gd name="connsiteX214" fmla="*/ 371966 w 2617731"/>
                  <a:gd name="connsiteY214" fmla="*/ 1186989 h 1205497"/>
                  <a:gd name="connsiteX215" fmla="*/ 374060 w 2617731"/>
                  <a:gd name="connsiteY215" fmla="*/ 1187934 h 1205497"/>
                  <a:gd name="connsiteX216" fmla="*/ 376201 w 2617731"/>
                  <a:gd name="connsiteY216" fmla="*/ 1188778 h 1205497"/>
                  <a:gd name="connsiteX217" fmla="*/ 378405 w 2617731"/>
                  <a:gd name="connsiteY217" fmla="*/ 1189501 h 1205497"/>
                  <a:gd name="connsiteX218" fmla="*/ 380632 w 2617731"/>
                  <a:gd name="connsiteY218" fmla="*/ 1190144 h 1205497"/>
                  <a:gd name="connsiteX219" fmla="*/ 382921 w 2617731"/>
                  <a:gd name="connsiteY219" fmla="*/ 1190667 h 1205497"/>
                  <a:gd name="connsiteX220" fmla="*/ 385238 w 2617731"/>
                  <a:gd name="connsiteY220" fmla="*/ 1191069 h 1205497"/>
                  <a:gd name="connsiteX221" fmla="*/ 387595 w 2617731"/>
                  <a:gd name="connsiteY221" fmla="*/ 1191390 h 1205497"/>
                  <a:gd name="connsiteX222" fmla="*/ 389992 w 2617731"/>
                  <a:gd name="connsiteY222" fmla="*/ 1191571 h 1205497"/>
                  <a:gd name="connsiteX223" fmla="*/ 392436 w 2617731"/>
                  <a:gd name="connsiteY223" fmla="*/ 1191631 h 1205497"/>
                  <a:gd name="connsiteX224" fmla="*/ 392436 w 2617731"/>
                  <a:gd name="connsiteY224" fmla="*/ 1191611 h 1205497"/>
                  <a:gd name="connsiteX225" fmla="*/ 394896 w 2617731"/>
                  <a:gd name="connsiteY225" fmla="*/ 1191571 h 1205497"/>
                  <a:gd name="connsiteX226" fmla="*/ 397305 w 2617731"/>
                  <a:gd name="connsiteY226" fmla="*/ 1191390 h 1205497"/>
                  <a:gd name="connsiteX227" fmla="*/ 399675 w 2617731"/>
                  <a:gd name="connsiteY227" fmla="*/ 1191069 h 1205497"/>
                  <a:gd name="connsiteX228" fmla="*/ 402018 w 2617731"/>
                  <a:gd name="connsiteY228" fmla="*/ 1190667 h 1205497"/>
                  <a:gd name="connsiteX229" fmla="*/ 404299 w 2617731"/>
                  <a:gd name="connsiteY229" fmla="*/ 1190144 h 1205497"/>
                  <a:gd name="connsiteX230" fmla="*/ 406547 w 2617731"/>
                  <a:gd name="connsiteY230" fmla="*/ 1189501 h 1205497"/>
                  <a:gd name="connsiteX231" fmla="*/ 408744 w 2617731"/>
                  <a:gd name="connsiteY231" fmla="*/ 1188778 h 1205497"/>
                  <a:gd name="connsiteX232" fmla="*/ 410886 w 2617731"/>
                  <a:gd name="connsiteY232" fmla="*/ 1187934 h 1205497"/>
                  <a:gd name="connsiteX233" fmla="*/ 412984 w 2617731"/>
                  <a:gd name="connsiteY233" fmla="*/ 1186989 h 1205497"/>
                  <a:gd name="connsiteX234" fmla="*/ 415006 w 2617731"/>
                  <a:gd name="connsiteY234" fmla="*/ 1185924 h 1205497"/>
                  <a:gd name="connsiteX235" fmla="*/ 416995 w 2617731"/>
                  <a:gd name="connsiteY235" fmla="*/ 1184819 h 1205497"/>
                  <a:gd name="connsiteX236" fmla="*/ 418900 w 2617731"/>
                  <a:gd name="connsiteY236" fmla="*/ 1183573 h 1205497"/>
                  <a:gd name="connsiteX237" fmla="*/ 420751 w 2617731"/>
                  <a:gd name="connsiteY237" fmla="*/ 1182267 h 1205497"/>
                  <a:gd name="connsiteX238" fmla="*/ 422528 w 2617731"/>
                  <a:gd name="connsiteY238" fmla="*/ 1180860 h 1205497"/>
                  <a:gd name="connsiteX239" fmla="*/ 424244 w 2617731"/>
                  <a:gd name="connsiteY239" fmla="*/ 1179373 h 1205497"/>
                  <a:gd name="connsiteX240" fmla="*/ 425878 w 2617731"/>
                  <a:gd name="connsiteY240" fmla="*/ 1177805 h 1205497"/>
                  <a:gd name="connsiteX241" fmla="*/ 427445 w 2617731"/>
                  <a:gd name="connsiteY241" fmla="*/ 1176178 h 1205497"/>
                  <a:gd name="connsiteX242" fmla="*/ 428926 w 2617731"/>
                  <a:gd name="connsiteY242" fmla="*/ 1174470 h 1205497"/>
                  <a:gd name="connsiteX243" fmla="*/ 430317 w 2617731"/>
                  <a:gd name="connsiteY243" fmla="*/ 1172681 h 1205497"/>
                  <a:gd name="connsiteX244" fmla="*/ 431631 w 2617731"/>
                  <a:gd name="connsiteY244" fmla="*/ 1170852 h 1205497"/>
                  <a:gd name="connsiteX245" fmla="*/ 432865 w 2617731"/>
                  <a:gd name="connsiteY245" fmla="*/ 1168923 h 1205497"/>
                  <a:gd name="connsiteX246" fmla="*/ 433984 w 2617731"/>
                  <a:gd name="connsiteY246" fmla="*/ 1166934 h 1205497"/>
                  <a:gd name="connsiteX247" fmla="*/ 435035 w 2617731"/>
                  <a:gd name="connsiteY247" fmla="*/ 1164904 h 1205497"/>
                  <a:gd name="connsiteX248" fmla="*/ 435960 w 2617731"/>
                  <a:gd name="connsiteY248" fmla="*/ 1162814 h 1205497"/>
                  <a:gd name="connsiteX249" fmla="*/ 436812 w 2617731"/>
                  <a:gd name="connsiteY249" fmla="*/ 1160684 h 1205497"/>
                  <a:gd name="connsiteX250" fmla="*/ 437551 w 2617731"/>
                  <a:gd name="connsiteY250" fmla="*/ 1158473 h 1205497"/>
                  <a:gd name="connsiteX251" fmla="*/ 438176 w 2617731"/>
                  <a:gd name="connsiteY251" fmla="*/ 1156243 h 1205497"/>
                  <a:gd name="connsiteX252" fmla="*/ 438711 w 2617731"/>
                  <a:gd name="connsiteY252" fmla="*/ 1153972 h 1205497"/>
                  <a:gd name="connsiteX253" fmla="*/ 439113 w 2617731"/>
                  <a:gd name="connsiteY253" fmla="*/ 1151620 h 1205497"/>
                  <a:gd name="connsiteX254" fmla="*/ 439422 w 2617731"/>
                  <a:gd name="connsiteY254" fmla="*/ 1149249 h 1205497"/>
                  <a:gd name="connsiteX255" fmla="*/ 439603 w 2617731"/>
                  <a:gd name="connsiteY255" fmla="*/ 1146858 h 1205497"/>
                  <a:gd name="connsiteX256" fmla="*/ 439653 w 2617731"/>
                  <a:gd name="connsiteY256" fmla="*/ 1144406 h 1205497"/>
                  <a:gd name="connsiteX257" fmla="*/ 439603 w 2617731"/>
                  <a:gd name="connsiteY257" fmla="*/ 1141954 h 1205497"/>
                  <a:gd name="connsiteX258" fmla="*/ 439422 w 2617731"/>
                  <a:gd name="connsiteY258" fmla="*/ 1139563 h 1205497"/>
                  <a:gd name="connsiteX259" fmla="*/ 439113 w 2617731"/>
                  <a:gd name="connsiteY259" fmla="*/ 1137192 h 1205497"/>
                  <a:gd name="connsiteX260" fmla="*/ 438711 w 2617731"/>
                  <a:gd name="connsiteY260" fmla="*/ 1134881 h 1205497"/>
                  <a:gd name="connsiteX261" fmla="*/ 438174 w 2617731"/>
                  <a:gd name="connsiteY261" fmla="*/ 1132590 h 1205497"/>
                  <a:gd name="connsiteX262" fmla="*/ 437551 w 2617731"/>
                  <a:gd name="connsiteY262" fmla="*/ 1130359 h 1205497"/>
                  <a:gd name="connsiteX263" fmla="*/ 436812 w 2617731"/>
                  <a:gd name="connsiteY263" fmla="*/ 1128169 h 1205497"/>
                  <a:gd name="connsiteX264" fmla="*/ 435976 w 2617731"/>
                  <a:gd name="connsiteY264" fmla="*/ 1126018 h 1205497"/>
                  <a:gd name="connsiteX265" fmla="*/ 435033 w 2617731"/>
                  <a:gd name="connsiteY265" fmla="*/ 1123928 h 1205497"/>
                  <a:gd name="connsiteX266" fmla="*/ 433984 w 2617731"/>
                  <a:gd name="connsiteY266" fmla="*/ 1121879 h 1205497"/>
                  <a:gd name="connsiteX267" fmla="*/ 432865 w 2617731"/>
                  <a:gd name="connsiteY267" fmla="*/ 1119909 h 1205497"/>
                  <a:gd name="connsiteX268" fmla="*/ 431629 w 2617731"/>
                  <a:gd name="connsiteY268" fmla="*/ 1118000 h 1205497"/>
                  <a:gd name="connsiteX269" fmla="*/ 430315 w 2617731"/>
                  <a:gd name="connsiteY269" fmla="*/ 1116131 h 1205497"/>
                  <a:gd name="connsiteX270" fmla="*/ 428924 w 2617731"/>
                  <a:gd name="connsiteY270" fmla="*/ 1114363 h 1205497"/>
                  <a:gd name="connsiteX271" fmla="*/ 427445 w 2617731"/>
                  <a:gd name="connsiteY271" fmla="*/ 1112635 h 1205497"/>
                  <a:gd name="connsiteX272" fmla="*/ 425876 w 2617731"/>
                  <a:gd name="connsiteY272" fmla="*/ 1111007 h 1205497"/>
                  <a:gd name="connsiteX273" fmla="*/ 424242 w 2617731"/>
                  <a:gd name="connsiteY273" fmla="*/ 1109459 h 1205497"/>
                  <a:gd name="connsiteX274" fmla="*/ 422526 w 2617731"/>
                  <a:gd name="connsiteY274" fmla="*/ 1107972 h 1205497"/>
                  <a:gd name="connsiteX275" fmla="*/ 420749 w 2617731"/>
                  <a:gd name="connsiteY275" fmla="*/ 1106545 h 1205497"/>
                  <a:gd name="connsiteX276" fmla="*/ 418900 w 2617731"/>
                  <a:gd name="connsiteY276" fmla="*/ 1105259 h 1205497"/>
                  <a:gd name="connsiteX277" fmla="*/ 416995 w 2617731"/>
                  <a:gd name="connsiteY277" fmla="*/ 1104013 h 1205497"/>
                  <a:gd name="connsiteX278" fmla="*/ 415006 w 2617731"/>
                  <a:gd name="connsiteY278" fmla="*/ 1102888 h 1205497"/>
                  <a:gd name="connsiteX279" fmla="*/ 412986 w 2617731"/>
                  <a:gd name="connsiteY279" fmla="*/ 1101823 h 1205497"/>
                  <a:gd name="connsiteX280" fmla="*/ 410888 w 2617731"/>
                  <a:gd name="connsiteY280" fmla="*/ 1100878 h 1205497"/>
                  <a:gd name="connsiteX281" fmla="*/ 408746 w 2617731"/>
                  <a:gd name="connsiteY281" fmla="*/ 1100055 h 1205497"/>
                  <a:gd name="connsiteX282" fmla="*/ 406551 w 2617731"/>
                  <a:gd name="connsiteY282" fmla="*/ 1099311 h 1205497"/>
                  <a:gd name="connsiteX283" fmla="*/ 404303 w 2617731"/>
                  <a:gd name="connsiteY283" fmla="*/ 1098668 h 1205497"/>
                  <a:gd name="connsiteX284" fmla="*/ 402022 w 2617731"/>
                  <a:gd name="connsiteY284" fmla="*/ 1098125 h 1205497"/>
                  <a:gd name="connsiteX285" fmla="*/ 399683 w 2617731"/>
                  <a:gd name="connsiteY285" fmla="*/ 1097743 h 1205497"/>
                  <a:gd name="connsiteX286" fmla="*/ 397313 w 2617731"/>
                  <a:gd name="connsiteY286" fmla="*/ 1097422 h 1205497"/>
                  <a:gd name="connsiteX287" fmla="*/ 394906 w 2617731"/>
                  <a:gd name="connsiteY287" fmla="*/ 1097241 h 1205497"/>
                  <a:gd name="connsiteX288" fmla="*/ 392448 w 2617731"/>
                  <a:gd name="connsiteY288" fmla="*/ 1089263 h 1205497"/>
                  <a:gd name="connsiteX289" fmla="*/ 395280 w 2617731"/>
                  <a:gd name="connsiteY289" fmla="*/ 1089343 h 1205497"/>
                  <a:gd name="connsiteX290" fmla="*/ 398089 w 2617731"/>
                  <a:gd name="connsiteY290" fmla="*/ 1089544 h 1205497"/>
                  <a:gd name="connsiteX291" fmla="*/ 400860 w 2617731"/>
                  <a:gd name="connsiteY291" fmla="*/ 1089886 h 1205497"/>
                  <a:gd name="connsiteX292" fmla="*/ 403573 w 2617731"/>
                  <a:gd name="connsiteY292" fmla="*/ 1090388 h 1205497"/>
                  <a:gd name="connsiteX293" fmla="*/ 406256 w 2617731"/>
                  <a:gd name="connsiteY293" fmla="*/ 1091011 h 1205497"/>
                  <a:gd name="connsiteX294" fmla="*/ 408874 w 2617731"/>
                  <a:gd name="connsiteY294" fmla="*/ 1091735 h 1205497"/>
                  <a:gd name="connsiteX295" fmla="*/ 411443 w 2617731"/>
                  <a:gd name="connsiteY295" fmla="*/ 1092619 h 1205497"/>
                  <a:gd name="connsiteX296" fmla="*/ 413955 w 2617731"/>
                  <a:gd name="connsiteY296" fmla="*/ 1093604 h 1205497"/>
                  <a:gd name="connsiteX297" fmla="*/ 416394 w 2617731"/>
                  <a:gd name="connsiteY297" fmla="*/ 1094709 h 1205497"/>
                  <a:gd name="connsiteX298" fmla="*/ 418788 w 2617731"/>
                  <a:gd name="connsiteY298" fmla="*/ 1095915 h 1205497"/>
                  <a:gd name="connsiteX299" fmla="*/ 421087 w 2617731"/>
                  <a:gd name="connsiteY299" fmla="*/ 1097261 h 1205497"/>
                  <a:gd name="connsiteX300" fmla="*/ 423333 w 2617731"/>
                  <a:gd name="connsiteY300" fmla="*/ 1098688 h 1205497"/>
                  <a:gd name="connsiteX301" fmla="*/ 425492 w 2617731"/>
                  <a:gd name="connsiteY301" fmla="*/ 1100235 h 1205497"/>
                  <a:gd name="connsiteX302" fmla="*/ 427578 w 2617731"/>
                  <a:gd name="connsiteY302" fmla="*/ 1101863 h 1205497"/>
                  <a:gd name="connsiteX303" fmla="*/ 429571 w 2617731"/>
                  <a:gd name="connsiteY303" fmla="*/ 1103591 h 1205497"/>
                  <a:gd name="connsiteX304" fmla="*/ 431486 w 2617731"/>
                  <a:gd name="connsiteY304" fmla="*/ 1105420 h 1205497"/>
                  <a:gd name="connsiteX305" fmla="*/ 433301 w 2617731"/>
                  <a:gd name="connsiteY305" fmla="*/ 1107349 h 1205497"/>
                  <a:gd name="connsiteX306" fmla="*/ 435029 w 2617731"/>
                  <a:gd name="connsiteY306" fmla="*/ 1109339 h 1205497"/>
                  <a:gd name="connsiteX307" fmla="*/ 436669 w 2617731"/>
                  <a:gd name="connsiteY307" fmla="*/ 1111429 h 1205497"/>
                  <a:gd name="connsiteX308" fmla="*/ 438200 w 2617731"/>
                  <a:gd name="connsiteY308" fmla="*/ 1113579 h 1205497"/>
                  <a:gd name="connsiteX309" fmla="*/ 439621 w 2617731"/>
                  <a:gd name="connsiteY309" fmla="*/ 1115830 h 1205497"/>
                  <a:gd name="connsiteX310" fmla="*/ 440958 w 2617731"/>
                  <a:gd name="connsiteY310" fmla="*/ 1118141 h 1205497"/>
                  <a:gd name="connsiteX311" fmla="*/ 442159 w 2617731"/>
                  <a:gd name="connsiteY311" fmla="*/ 1120512 h 1205497"/>
                  <a:gd name="connsiteX312" fmla="*/ 443259 w 2617731"/>
                  <a:gd name="connsiteY312" fmla="*/ 1122944 h 1205497"/>
                  <a:gd name="connsiteX313" fmla="*/ 444247 w 2617731"/>
                  <a:gd name="connsiteY313" fmla="*/ 1125456 h 1205497"/>
                  <a:gd name="connsiteX314" fmla="*/ 445111 w 2617731"/>
                  <a:gd name="connsiteY314" fmla="*/ 1128028 h 1205497"/>
                  <a:gd name="connsiteX315" fmla="*/ 445859 w 2617731"/>
                  <a:gd name="connsiteY315" fmla="*/ 1130640 h 1205497"/>
                  <a:gd name="connsiteX316" fmla="*/ 446460 w 2617731"/>
                  <a:gd name="connsiteY316" fmla="*/ 1133293 h 1205497"/>
                  <a:gd name="connsiteX317" fmla="*/ 446954 w 2617731"/>
                  <a:gd name="connsiteY317" fmla="*/ 1136026 h 1205497"/>
                  <a:gd name="connsiteX318" fmla="*/ 447292 w 2617731"/>
                  <a:gd name="connsiteY318" fmla="*/ 1138779 h 1205497"/>
                  <a:gd name="connsiteX319" fmla="*/ 447505 w 2617731"/>
                  <a:gd name="connsiteY319" fmla="*/ 1141593 h 1205497"/>
                  <a:gd name="connsiteX320" fmla="*/ 447587 w 2617731"/>
                  <a:gd name="connsiteY320" fmla="*/ 1144406 h 1205497"/>
                  <a:gd name="connsiteX321" fmla="*/ 447505 w 2617731"/>
                  <a:gd name="connsiteY321" fmla="*/ 1147240 h 1205497"/>
                  <a:gd name="connsiteX322" fmla="*/ 447292 w 2617731"/>
                  <a:gd name="connsiteY322" fmla="*/ 1150033 h 1205497"/>
                  <a:gd name="connsiteX323" fmla="*/ 446954 w 2617731"/>
                  <a:gd name="connsiteY323" fmla="*/ 1152806 h 1205497"/>
                  <a:gd name="connsiteX324" fmla="*/ 446460 w 2617731"/>
                  <a:gd name="connsiteY324" fmla="*/ 1155519 h 1205497"/>
                  <a:gd name="connsiteX325" fmla="*/ 445861 w 2617731"/>
                  <a:gd name="connsiteY325" fmla="*/ 1158192 h 1205497"/>
                  <a:gd name="connsiteX326" fmla="*/ 445111 w 2617731"/>
                  <a:gd name="connsiteY326" fmla="*/ 1160804 h 1205497"/>
                  <a:gd name="connsiteX327" fmla="*/ 444247 w 2617731"/>
                  <a:gd name="connsiteY327" fmla="*/ 1163377 h 1205497"/>
                  <a:gd name="connsiteX328" fmla="*/ 443275 w 2617731"/>
                  <a:gd name="connsiteY328" fmla="*/ 1165889 h 1205497"/>
                  <a:gd name="connsiteX329" fmla="*/ 442161 w 2617731"/>
                  <a:gd name="connsiteY329" fmla="*/ 1168320 h 1205497"/>
                  <a:gd name="connsiteX330" fmla="*/ 440958 w 2617731"/>
                  <a:gd name="connsiteY330" fmla="*/ 1170712 h 1205497"/>
                  <a:gd name="connsiteX331" fmla="*/ 439621 w 2617731"/>
                  <a:gd name="connsiteY331" fmla="*/ 1173023 h 1205497"/>
                  <a:gd name="connsiteX332" fmla="*/ 438202 w 2617731"/>
                  <a:gd name="connsiteY332" fmla="*/ 1175253 h 1205497"/>
                  <a:gd name="connsiteX333" fmla="*/ 436671 w 2617731"/>
                  <a:gd name="connsiteY333" fmla="*/ 1177424 h 1205497"/>
                  <a:gd name="connsiteX334" fmla="*/ 435031 w 2617731"/>
                  <a:gd name="connsiteY334" fmla="*/ 1179493 h 1205497"/>
                  <a:gd name="connsiteX335" fmla="*/ 433301 w 2617731"/>
                  <a:gd name="connsiteY335" fmla="*/ 1181503 h 1205497"/>
                  <a:gd name="connsiteX336" fmla="*/ 431488 w 2617731"/>
                  <a:gd name="connsiteY336" fmla="*/ 1183412 h 1205497"/>
                  <a:gd name="connsiteX337" fmla="*/ 429573 w 2617731"/>
                  <a:gd name="connsiteY337" fmla="*/ 1185241 h 1205497"/>
                  <a:gd name="connsiteX338" fmla="*/ 427580 w 2617731"/>
                  <a:gd name="connsiteY338" fmla="*/ 1186969 h 1205497"/>
                  <a:gd name="connsiteX339" fmla="*/ 425494 w 2617731"/>
                  <a:gd name="connsiteY339" fmla="*/ 1188597 h 1205497"/>
                  <a:gd name="connsiteX340" fmla="*/ 423333 w 2617731"/>
                  <a:gd name="connsiteY340" fmla="*/ 1190144 h 1205497"/>
                  <a:gd name="connsiteX341" fmla="*/ 421087 w 2617731"/>
                  <a:gd name="connsiteY341" fmla="*/ 1191571 h 1205497"/>
                  <a:gd name="connsiteX342" fmla="*/ 418788 w 2617731"/>
                  <a:gd name="connsiteY342" fmla="*/ 1192897 h 1205497"/>
                  <a:gd name="connsiteX343" fmla="*/ 416392 w 2617731"/>
                  <a:gd name="connsiteY343" fmla="*/ 1194103 h 1205497"/>
                  <a:gd name="connsiteX344" fmla="*/ 413953 w 2617731"/>
                  <a:gd name="connsiteY344" fmla="*/ 1195208 h 1205497"/>
                  <a:gd name="connsiteX345" fmla="*/ 411441 w 2617731"/>
                  <a:gd name="connsiteY345" fmla="*/ 1196213 h 1205497"/>
                  <a:gd name="connsiteX346" fmla="*/ 408870 w 2617731"/>
                  <a:gd name="connsiteY346" fmla="*/ 1197077 h 1205497"/>
                  <a:gd name="connsiteX347" fmla="*/ 406252 w 2617731"/>
                  <a:gd name="connsiteY347" fmla="*/ 1197801 h 1205497"/>
                  <a:gd name="connsiteX348" fmla="*/ 403569 w 2617731"/>
                  <a:gd name="connsiteY348" fmla="*/ 1198424 h 1205497"/>
                  <a:gd name="connsiteX349" fmla="*/ 400852 w 2617731"/>
                  <a:gd name="connsiteY349" fmla="*/ 1198906 h 1205497"/>
                  <a:gd name="connsiteX350" fmla="*/ 398081 w 2617731"/>
                  <a:gd name="connsiteY350" fmla="*/ 1199248 h 1205497"/>
                  <a:gd name="connsiteX351" fmla="*/ 395270 w 2617731"/>
                  <a:gd name="connsiteY351" fmla="*/ 1199469 h 1205497"/>
                  <a:gd name="connsiteX352" fmla="*/ 392436 w 2617731"/>
                  <a:gd name="connsiteY352" fmla="*/ 1199549 h 1205497"/>
                  <a:gd name="connsiteX353" fmla="*/ 392436 w 2617731"/>
                  <a:gd name="connsiteY353" fmla="*/ 1199529 h 1205497"/>
                  <a:gd name="connsiteX354" fmla="*/ 389619 w 2617731"/>
                  <a:gd name="connsiteY354" fmla="*/ 1199469 h 1205497"/>
                  <a:gd name="connsiteX355" fmla="*/ 386819 w 2617731"/>
                  <a:gd name="connsiteY355" fmla="*/ 1199248 h 1205497"/>
                  <a:gd name="connsiteX356" fmla="*/ 384060 w 2617731"/>
                  <a:gd name="connsiteY356" fmla="*/ 1198906 h 1205497"/>
                  <a:gd name="connsiteX357" fmla="*/ 381341 w 2617731"/>
                  <a:gd name="connsiteY357" fmla="*/ 1198424 h 1205497"/>
                  <a:gd name="connsiteX358" fmla="*/ 378678 w 2617731"/>
                  <a:gd name="connsiteY358" fmla="*/ 1197801 h 1205497"/>
                  <a:gd name="connsiteX359" fmla="*/ 376050 w 2617731"/>
                  <a:gd name="connsiteY359" fmla="*/ 1197077 h 1205497"/>
                  <a:gd name="connsiteX360" fmla="*/ 373504 w 2617731"/>
                  <a:gd name="connsiteY360" fmla="*/ 1196213 h 1205497"/>
                  <a:gd name="connsiteX361" fmla="*/ 370994 w 2617731"/>
                  <a:gd name="connsiteY361" fmla="*/ 1195208 h 1205497"/>
                  <a:gd name="connsiteX362" fmla="*/ 368558 w 2617731"/>
                  <a:gd name="connsiteY362" fmla="*/ 1194103 h 1205497"/>
                  <a:gd name="connsiteX363" fmla="*/ 366165 w 2617731"/>
                  <a:gd name="connsiteY363" fmla="*/ 1192897 h 1205497"/>
                  <a:gd name="connsiteX364" fmla="*/ 363866 w 2617731"/>
                  <a:gd name="connsiteY364" fmla="*/ 1191571 h 1205497"/>
                  <a:gd name="connsiteX365" fmla="*/ 361619 w 2617731"/>
                  <a:gd name="connsiteY365" fmla="*/ 1190144 h 1205497"/>
                  <a:gd name="connsiteX366" fmla="*/ 359459 w 2617731"/>
                  <a:gd name="connsiteY366" fmla="*/ 1188597 h 1205497"/>
                  <a:gd name="connsiteX367" fmla="*/ 357387 w 2617731"/>
                  <a:gd name="connsiteY367" fmla="*/ 1186969 h 1205497"/>
                  <a:gd name="connsiteX368" fmla="*/ 355373 w 2617731"/>
                  <a:gd name="connsiteY368" fmla="*/ 1185241 h 1205497"/>
                  <a:gd name="connsiteX369" fmla="*/ 353472 w 2617731"/>
                  <a:gd name="connsiteY369" fmla="*/ 1183412 h 1205497"/>
                  <a:gd name="connsiteX370" fmla="*/ 351637 w 2617731"/>
                  <a:gd name="connsiteY370" fmla="*/ 1181503 h 1205497"/>
                  <a:gd name="connsiteX371" fmla="*/ 349905 w 2617731"/>
                  <a:gd name="connsiteY371" fmla="*/ 1179493 h 1205497"/>
                  <a:gd name="connsiteX372" fmla="*/ 348275 w 2617731"/>
                  <a:gd name="connsiteY372" fmla="*/ 1177424 h 1205497"/>
                  <a:gd name="connsiteX373" fmla="*/ 346724 w 2617731"/>
                  <a:gd name="connsiteY373" fmla="*/ 1175253 h 1205497"/>
                  <a:gd name="connsiteX374" fmla="*/ 345299 w 2617731"/>
                  <a:gd name="connsiteY374" fmla="*/ 1173023 h 1205497"/>
                  <a:gd name="connsiteX375" fmla="*/ 343959 w 2617731"/>
                  <a:gd name="connsiteY375" fmla="*/ 1170712 h 1205497"/>
                  <a:gd name="connsiteX376" fmla="*/ 342751 w 2617731"/>
                  <a:gd name="connsiteY376" fmla="*/ 1168320 h 1205497"/>
                  <a:gd name="connsiteX377" fmla="*/ 341648 w 2617731"/>
                  <a:gd name="connsiteY377" fmla="*/ 1165889 h 1205497"/>
                  <a:gd name="connsiteX378" fmla="*/ 340655 w 2617731"/>
                  <a:gd name="connsiteY378" fmla="*/ 1163377 h 1205497"/>
                  <a:gd name="connsiteX379" fmla="*/ 339787 w 2617731"/>
                  <a:gd name="connsiteY379" fmla="*/ 1160804 h 1205497"/>
                  <a:gd name="connsiteX380" fmla="*/ 339049 w 2617731"/>
                  <a:gd name="connsiteY380" fmla="*/ 1158192 h 1205497"/>
                  <a:gd name="connsiteX381" fmla="*/ 338430 w 2617731"/>
                  <a:gd name="connsiteY381" fmla="*/ 1155519 h 1205497"/>
                  <a:gd name="connsiteX382" fmla="*/ 337934 w 2617731"/>
                  <a:gd name="connsiteY382" fmla="*/ 1152806 h 1205497"/>
                  <a:gd name="connsiteX383" fmla="*/ 337594 w 2617731"/>
                  <a:gd name="connsiteY383" fmla="*/ 1150033 h 1205497"/>
                  <a:gd name="connsiteX384" fmla="*/ 337379 w 2617731"/>
                  <a:gd name="connsiteY384" fmla="*/ 1147240 h 1205497"/>
                  <a:gd name="connsiteX385" fmla="*/ 337297 w 2617731"/>
                  <a:gd name="connsiteY385" fmla="*/ 1144406 h 1205497"/>
                  <a:gd name="connsiteX386" fmla="*/ 337379 w 2617731"/>
                  <a:gd name="connsiteY386" fmla="*/ 1141593 h 1205497"/>
                  <a:gd name="connsiteX387" fmla="*/ 337594 w 2617731"/>
                  <a:gd name="connsiteY387" fmla="*/ 1138779 h 1205497"/>
                  <a:gd name="connsiteX388" fmla="*/ 337934 w 2617731"/>
                  <a:gd name="connsiteY388" fmla="*/ 1136026 h 1205497"/>
                  <a:gd name="connsiteX389" fmla="*/ 338430 w 2617731"/>
                  <a:gd name="connsiteY389" fmla="*/ 1133293 h 1205497"/>
                  <a:gd name="connsiteX390" fmla="*/ 339049 w 2617731"/>
                  <a:gd name="connsiteY390" fmla="*/ 1130640 h 1205497"/>
                  <a:gd name="connsiteX391" fmla="*/ 339787 w 2617731"/>
                  <a:gd name="connsiteY391" fmla="*/ 1128028 h 1205497"/>
                  <a:gd name="connsiteX392" fmla="*/ 340655 w 2617731"/>
                  <a:gd name="connsiteY392" fmla="*/ 1125456 h 1205497"/>
                  <a:gd name="connsiteX393" fmla="*/ 341648 w 2617731"/>
                  <a:gd name="connsiteY393" fmla="*/ 1122944 h 1205497"/>
                  <a:gd name="connsiteX394" fmla="*/ 342751 w 2617731"/>
                  <a:gd name="connsiteY394" fmla="*/ 1120512 h 1205497"/>
                  <a:gd name="connsiteX395" fmla="*/ 343975 w 2617731"/>
                  <a:gd name="connsiteY395" fmla="*/ 1118121 h 1205497"/>
                  <a:gd name="connsiteX396" fmla="*/ 345301 w 2617731"/>
                  <a:gd name="connsiteY396" fmla="*/ 1115830 h 1205497"/>
                  <a:gd name="connsiteX397" fmla="*/ 346724 w 2617731"/>
                  <a:gd name="connsiteY397" fmla="*/ 1113579 h 1205497"/>
                  <a:gd name="connsiteX398" fmla="*/ 348261 w 2617731"/>
                  <a:gd name="connsiteY398" fmla="*/ 1111409 h 1205497"/>
                  <a:gd name="connsiteX399" fmla="*/ 349905 w 2617731"/>
                  <a:gd name="connsiteY399" fmla="*/ 1109339 h 1205497"/>
                  <a:gd name="connsiteX400" fmla="*/ 351639 w 2617731"/>
                  <a:gd name="connsiteY400" fmla="*/ 1107329 h 1205497"/>
                  <a:gd name="connsiteX401" fmla="*/ 353458 w 2617731"/>
                  <a:gd name="connsiteY401" fmla="*/ 1105420 h 1205497"/>
                  <a:gd name="connsiteX402" fmla="*/ 355375 w 2617731"/>
                  <a:gd name="connsiteY402" fmla="*/ 1103591 h 1205497"/>
                  <a:gd name="connsiteX403" fmla="*/ 357373 w 2617731"/>
                  <a:gd name="connsiteY403" fmla="*/ 1101863 h 1205497"/>
                  <a:gd name="connsiteX404" fmla="*/ 359461 w 2617731"/>
                  <a:gd name="connsiteY404" fmla="*/ 1100215 h 1205497"/>
                  <a:gd name="connsiteX405" fmla="*/ 361623 w 2617731"/>
                  <a:gd name="connsiteY405" fmla="*/ 1098688 h 1205497"/>
                  <a:gd name="connsiteX406" fmla="*/ 363870 w 2617731"/>
                  <a:gd name="connsiteY406" fmla="*/ 1097261 h 1205497"/>
                  <a:gd name="connsiteX407" fmla="*/ 366169 w 2617731"/>
                  <a:gd name="connsiteY407" fmla="*/ 1095915 h 1205497"/>
                  <a:gd name="connsiteX408" fmla="*/ 368562 w 2617731"/>
                  <a:gd name="connsiteY408" fmla="*/ 1094709 h 1205497"/>
                  <a:gd name="connsiteX409" fmla="*/ 371000 w 2617731"/>
                  <a:gd name="connsiteY409" fmla="*/ 1093604 h 1205497"/>
                  <a:gd name="connsiteX410" fmla="*/ 373508 w 2617731"/>
                  <a:gd name="connsiteY410" fmla="*/ 1092619 h 1205497"/>
                  <a:gd name="connsiteX411" fmla="*/ 376074 w 2617731"/>
                  <a:gd name="connsiteY411" fmla="*/ 1091735 h 1205497"/>
                  <a:gd name="connsiteX412" fmla="*/ 378686 w 2617731"/>
                  <a:gd name="connsiteY412" fmla="*/ 1091011 h 1205497"/>
                  <a:gd name="connsiteX413" fmla="*/ 381349 w 2617731"/>
                  <a:gd name="connsiteY413" fmla="*/ 1090388 h 1205497"/>
                  <a:gd name="connsiteX414" fmla="*/ 384068 w 2617731"/>
                  <a:gd name="connsiteY414" fmla="*/ 1089886 h 1205497"/>
                  <a:gd name="connsiteX415" fmla="*/ 386829 w 2617731"/>
                  <a:gd name="connsiteY415" fmla="*/ 1089544 h 1205497"/>
                  <a:gd name="connsiteX416" fmla="*/ 389629 w 2617731"/>
                  <a:gd name="connsiteY416" fmla="*/ 1089343 h 1205497"/>
                  <a:gd name="connsiteX417" fmla="*/ 902560 w 2617731"/>
                  <a:gd name="connsiteY417" fmla="*/ 906276 h 1205497"/>
                  <a:gd name="connsiteX418" fmla="*/ 854718 w 2617731"/>
                  <a:gd name="connsiteY418" fmla="*/ 1054075 h 1205497"/>
                  <a:gd name="connsiteX419" fmla="*/ 949826 w 2617731"/>
                  <a:gd name="connsiteY419" fmla="*/ 1054075 h 1205497"/>
                  <a:gd name="connsiteX420" fmla="*/ 903551 w 2617731"/>
                  <a:gd name="connsiteY420" fmla="*/ 906276 h 1205497"/>
                  <a:gd name="connsiteX421" fmla="*/ 1429575 w 2617731"/>
                  <a:gd name="connsiteY421" fmla="*/ 821964 h 1205497"/>
                  <a:gd name="connsiteX422" fmla="*/ 1698647 w 2617731"/>
                  <a:gd name="connsiteY422" fmla="*/ 821964 h 1205497"/>
                  <a:gd name="connsiteX423" fmla="*/ 1698647 w 2617731"/>
                  <a:gd name="connsiteY423" fmla="*/ 888100 h 1205497"/>
                  <a:gd name="connsiteX424" fmla="*/ 1502288 w 2617731"/>
                  <a:gd name="connsiteY424" fmla="*/ 888100 h 1205497"/>
                  <a:gd name="connsiteX425" fmla="*/ 1502288 w 2617731"/>
                  <a:gd name="connsiteY425" fmla="*/ 966598 h 1205497"/>
                  <a:gd name="connsiteX426" fmla="*/ 1675195 w 2617731"/>
                  <a:gd name="connsiteY426" fmla="*/ 966598 h 1205497"/>
                  <a:gd name="connsiteX427" fmla="*/ 1675195 w 2617731"/>
                  <a:gd name="connsiteY427" fmla="*/ 1032714 h 1205497"/>
                  <a:gd name="connsiteX428" fmla="*/ 1502288 w 2617731"/>
                  <a:gd name="connsiteY428" fmla="*/ 1032714 h 1205497"/>
                  <a:gd name="connsiteX429" fmla="*/ 1502288 w 2617731"/>
                  <a:gd name="connsiteY429" fmla="*/ 1129515 h 1205497"/>
                  <a:gd name="connsiteX430" fmla="*/ 1699089 w 2617731"/>
                  <a:gd name="connsiteY430" fmla="*/ 1129515 h 1205497"/>
                  <a:gd name="connsiteX431" fmla="*/ 1699089 w 2617731"/>
                  <a:gd name="connsiteY431" fmla="*/ 1195591 h 1205497"/>
                  <a:gd name="connsiteX432" fmla="*/ 1429575 w 2617731"/>
                  <a:gd name="connsiteY432" fmla="*/ 1195591 h 1205497"/>
                  <a:gd name="connsiteX433" fmla="*/ 506456 w 2617731"/>
                  <a:gd name="connsiteY433" fmla="*/ 821964 h 1205497"/>
                  <a:gd name="connsiteX434" fmla="*/ 772314 w 2617731"/>
                  <a:gd name="connsiteY434" fmla="*/ 821964 h 1205497"/>
                  <a:gd name="connsiteX435" fmla="*/ 772314 w 2617731"/>
                  <a:gd name="connsiteY435" fmla="*/ 888100 h 1205497"/>
                  <a:gd name="connsiteX436" fmla="*/ 584510 w 2617731"/>
                  <a:gd name="connsiteY436" fmla="*/ 888100 h 1205497"/>
                  <a:gd name="connsiteX437" fmla="*/ 584510 w 2617731"/>
                  <a:gd name="connsiteY437" fmla="*/ 972386 h 1205497"/>
                  <a:gd name="connsiteX438" fmla="*/ 749001 w 2617731"/>
                  <a:gd name="connsiteY438" fmla="*/ 972386 h 1205497"/>
                  <a:gd name="connsiteX439" fmla="*/ 749001 w 2617731"/>
                  <a:gd name="connsiteY439" fmla="*/ 1038521 h 1205497"/>
                  <a:gd name="connsiteX440" fmla="*/ 584510 w 2617731"/>
                  <a:gd name="connsiteY440" fmla="*/ 1038521 h 1205497"/>
                  <a:gd name="connsiteX441" fmla="*/ 584510 w 2617731"/>
                  <a:gd name="connsiteY441" fmla="*/ 1195591 h 1205497"/>
                  <a:gd name="connsiteX442" fmla="*/ 506456 w 2617731"/>
                  <a:gd name="connsiteY442" fmla="*/ 1195591 h 1205497"/>
                  <a:gd name="connsiteX443" fmla="*/ 858878 w 2617731"/>
                  <a:gd name="connsiteY443" fmla="*/ 821962 h 1205497"/>
                  <a:gd name="connsiteX444" fmla="*/ 948908 w 2617731"/>
                  <a:gd name="connsiteY444" fmla="*/ 821962 h 1205497"/>
                  <a:gd name="connsiteX445" fmla="*/ 1080485 w 2617731"/>
                  <a:gd name="connsiteY445" fmla="*/ 1195591 h 1205497"/>
                  <a:gd name="connsiteX446" fmla="*/ 995606 w 2617731"/>
                  <a:gd name="connsiteY446" fmla="*/ 1195591 h 1205497"/>
                  <a:gd name="connsiteX447" fmla="*/ 971680 w 2617731"/>
                  <a:gd name="connsiteY447" fmla="*/ 1118563 h 1205497"/>
                  <a:gd name="connsiteX448" fmla="*/ 833881 w 2617731"/>
                  <a:gd name="connsiteY448" fmla="*/ 1118563 h 1205497"/>
                  <a:gd name="connsiteX449" fmla="*/ 807794 w 2617731"/>
                  <a:gd name="connsiteY449" fmla="*/ 1195591 h 1205497"/>
                  <a:gd name="connsiteX450" fmla="*/ 725580 w 2617731"/>
                  <a:gd name="connsiteY450" fmla="*/ 1195591 h 1205497"/>
                  <a:gd name="connsiteX451" fmla="*/ 1237024 w 2617731"/>
                  <a:gd name="connsiteY451" fmla="*/ 812092 h 1205497"/>
                  <a:gd name="connsiteX452" fmla="*/ 1398211 w 2617731"/>
                  <a:gd name="connsiteY452" fmla="*/ 944271 h 1205497"/>
                  <a:gd name="connsiteX453" fmla="*/ 1320229 w 2617731"/>
                  <a:gd name="connsiteY453" fmla="*/ 944271 h 1205497"/>
                  <a:gd name="connsiteX454" fmla="*/ 1237412 w 2617731"/>
                  <a:gd name="connsiteY454" fmla="*/ 879749 h 1205497"/>
                  <a:gd name="connsiteX455" fmla="*/ 1144780 w 2617731"/>
                  <a:gd name="connsiteY455" fmla="*/ 1010326 h 1205497"/>
                  <a:gd name="connsiteX456" fmla="*/ 1237412 w 2617731"/>
                  <a:gd name="connsiteY456" fmla="*/ 1137895 h 1205497"/>
                  <a:gd name="connsiteX457" fmla="*/ 1320229 w 2617731"/>
                  <a:gd name="connsiteY457" fmla="*/ 1067639 h 1205497"/>
                  <a:gd name="connsiteX458" fmla="*/ 1398219 w 2617731"/>
                  <a:gd name="connsiteY458" fmla="*/ 1067639 h 1205497"/>
                  <a:gd name="connsiteX459" fmla="*/ 1235917 w 2617731"/>
                  <a:gd name="connsiteY459" fmla="*/ 1205497 h 1205497"/>
                  <a:gd name="connsiteX460" fmla="*/ 1065168 w 2617731"/>
                  <a:gd name="connsiteY460" fmla="*/ 1009321 h 1205497"/>
                  <a:gd name="connsiteX461" fmla="*/ 1237024 w 2617731"/>
                  <a:gd name="connsiteY461" fmla="*/ 812092 h 1205497"/>
                  <a:gd name="connsiteX462" fmla="*/ 1816106 w 2617731"/>
                  <a:gd name="connsiteY462" fmla="*/ 810449 h 1205497"/>
                  <a:gd name="connsiteX463" fmla="*/ 1822497 w 2617731"/>
                  <a:gd name="connsiteY463" fmla="*/ 810619 h 1205497"/>
                  <a:gd name="connsiteX464" fmla="*/ 1828767 w 2617731"/>
                  <a:gd name="connsiteY464" fmla="*/ 811098 h 1205497"/>
                  <a:gd name="connsiteX465" fmla="*/ 1834956 w 2617731"/>
                  <a:gd name="connsiteY465" fmla="*/ 811901 h 1205497"/>
                  <a:gd name="connsiteX466" fmla="*/ 1841025 w 2617731"/>
                  <a:gd name="connsiteY466" fmla="*/ 812964 h 1205497"/>
                  <a:gd name="connsiteX467" fmla="*/ 1847014 w 2617731"/>
                  <a:gd name="connsiteY467" fmla="*/ 814341 h 1205497"/>
                  <a:gd name="connsiteX468" fmla="*/ 1852882 w 2617731"/>
                  <a:gd name="connsiteY468" fmla="*/ 816019 h 1205497"/>
                  <a:gd name="connsiteX469" fmla="*/ 1858589 w 2617731"/>
                  <a:gd name="connsiteY469" fmla="*/ 817962 h 1205497"/>
                  <a:gd name="connsiteX470" fmla="*/ 1864216 w 2617731"/>
                  <a:gd name="connsiteY470" fmla="*/ 820163 h 1205497"/>
                  <a:gd name="connsiteX471" fmla="*/ 1869662 w 2617731"/>
                  <a:gd name="connsiteY471" fmla="*/ 822639 h 1205497"/>
                  <a:gd name="connsiteX472" fmla="*/ 1875007 w 2617731"/>
                  <a:gd name="connsiteY472" fmla="*/ 825358 h 1205497"/>
                  <a:gd name="connsiteX473" fmla="*/ 1880192 w 2617731"/>
                  <a:gd name="connsiteY473" fmla="*/ 828336 h 1205497"/>
                  <a:gd name="connsiteX474" fmla="*/ 1885176 w 2617731"/>
                  <a:gd name="connsiteY474" fmla="*/ 831571 h 1205497"/>
                  <a:gd name="connsiteX475" fmla="*/ 1890039 w 2617731"/>
                  <a:gd name="connsiteY475" fmla="*/ 835018 h 1205497"/>
                  <a:gd name="connsiteX476" fmla="*/ 1894722 w 2617731"/>
                  <a:gd name="connsiteY476" fmla="*/ 838671 h 1205497"/>
                  <a:gd name="connsiteX477" fmla="*/ 1899183 w 2617731"/>
                  <a:gd name="connsiteY477" fmla="*/ 842556 h 1205497"/>
                  <a:gd name="connsiteX478" fmla="*/ 1903463 w 2617731"/>
                  <a:gd name="connsiteY478" fmla="*/ 846659 h 1205497"/>
                  <a:gd name="connsiteX479" fmla="*/ 1907563 w 2617731"/>
                  <a:gd name="connsiteY479" fmla="*/ 850946 h 1205497"/>
                  <a:gd name="connsiteX480" fmla="*/ 1911441 w 2617731"/>
                  <a:gd name="connsiteY480" fmla="*/ 855403 h 1205497"/>
                  <a:gd name="connsiteX481" fmla="*/ 1915099 w 2617731"/>
                  <a:gd name="connsiteY481" fmla="*/ 860089 h 1205497"/>
                  <a:gd name="connsiteX482" fmla="*/ 1918555 w 2617731"/>
                  <a:gd name="connsiteY482" fmla="*/ 864932 h 1205497"/>
                  <a:gd name="connsiteX483" fmla="*/ 1921771 w 2617731"/>
                  <a:gd name="connsiteY483" fmla="*/ 869924 h 1205497"/>
                  <a:gd name="connsiteX484" fmla="*/ 1924745 w 2617731"/>
                  <a:gd name="connsiteY484" fmla="*/ 875115 h 1205497"/>
                  <a:gd name="connsiteX485" fmla="*/ 1927478 w 2617731"/>
                  <a:gd name="connsiteY485" fmla="*/ 880440 h 1205497"/>
                  <a:gd name="connsiteX486" fmla="*/ 1929950 w 2617731"/>
                  <a:gd name="connsiteY486" fmla="*/ 885888 h 1205497"/>
                  <a:gd name="connsiteX487" fmla="*/ 1932140 w 2617731"/>
                  <a:gd name="connsiteY487" fmla="*/ 891513 h 1205497"/>
                  <a:gd name="connsiteX488" fmla="*/ 1934089 w 2617731"/>
                  <a:gd name="connsiteY488" fmla="*/ 897247 h 1205497"/>
                  <a:gd name="connsiteX489" fmla="*/ 1935757 w 2617731"/>
                  <a:gd name="connsiteY489" fmla="*/ 903076 h 1205497"/>
                  <a:gd name="connsiteX490" fmla="*/ 1937144 w 2617731"/>
                  <a:gd name="connsiteY490" fmla="*/ 909061 h 1205497"/>
                  <a:gd name="connsiteX491" fmla="*/ 1938189 w 2617731"/>
                  <a:gd name="connsiteY491" fmla="*/ 915124 h 1205497"/>
                  <a:gd name="connsiteX492" fmla="*/ 1939013 w 2617731"/>
                  <a:gd name="connsiteY492" fmla="*/ 921295 h 1205497"/>
                  <a:gd name="connsiteX493" fmla="*/ 1939475 w 2617731"/>
                  <a:gd name="connsiteY493" fmla="*/ 927561 h 1205497"/>
                  <a:gd name="connsiteX494" fmla="*/ 1939616 w 2617731"/>
                  <a:gd name="connsiteY494" fmla="*/ 933942 h 1205497"/>
                  <a:gd name="connsiteX495" fmla="*/ 1939656 w 2617731"/>
                  <a:gd name="connsiteY495" fmla="*/ 933942 h 1205497"/>
                  <a:gd name="connsiteX496" fmla="*/ 1939716 w 2617731"/>
                  <a:gd name="connsiteY496" fmla="*/ 1195469 h 1205497"/>
                  <a:gd name="connsiteX497" fmla="*/ 1939716 w 2617731"/>
                  <a:gd name="connsiteY497" fmla="*/ 1195483 h 1205497"/>
                  <a:gd name="connsiteX498" fmla="*/ 1749730 w 2617731"/>
                  <a:gd name="connsiteY498" fmla="*/ 1195470 h 1205497"/>
                  <a:gd name="connsiteX499" fmla="*/ 1749730 w 2617731"/>
                  <a:gd name="connsiteY499" fmla="*/ 810665 h 1205497"/>
                  <a:gd name="connsiteX500" fmla="*/ 816437 w 2617731"/>
                  <a:gd name="connsiteY500" fmla="*/ 475723 h 1205497"/>
                  <a:gd name="connsiteX501" fmla="*/ 816437 w 2617731"/>
                  <a:gd name="connsiteY501" fmla="*/ 575389 h 1205497"/>
                  <a:gd name="connsiteX502" fmla="*/ 907836 w 2617731"/>
                  <a:gd name="connsiteY502" fmla="*/ 575389 h 1205497"/>
                  <a:gd name="connsiteX503" fmla="*/ 968061 w 2617731"/>
                  <a:gd name="connsiteY503" fmla="*/ 524454 h 1205497"/>
                  <a:gd name="connsiteX504" fmla="*/ 913519 w 2617731"/>
                  <a:gd name="connsiteY504" fmla="*/ 475723 h 1205497"/>
                  <a:gd name="connsiteX505" fmla="*/ 522342 w 2617731"/>
                  <a:gd name="connsiteY505" fmla="*/ 467621 h 1205497"/>
                  <a:gd name="connsiteX506" fmla="*/ 420775 w 2617731"/>
                  <a:gd name="connsiteY506" fmla="*/ 598279 h 1205497"/>
                  <a:gd name="connsiteX507" fmla="*/ 522342 w 2617731"/>
                  <a:gd name="connsiteY507" fmla="*/ 728898 h 1205497"/>
                  <a:gd name="connsiteX508" fmla="*/ 623708 w 2617731"/>
                  <a:gd name="connsiteY508" fmla="*/ 598279 h 1205497"/>
                  <a:gd name="connsiteX509" fmla="*/ 522342 w 2617731"/>
                  <a:gd name="connsiteY509" fmla="*/ 467621 h 1205497"/>
                  <a:gd name="connsiteX510" fmla="*/ 1396724 w 2617731"/>
                  <a:gd name="connsiteY510" fmla="*/ 411481 h 1205497"/>
                  <a:gd name="connsiteX511" fmla="*/ 1474714 w 2617731"/>
                  <a:gd name="connsiteY511" fmla="*/ 411481 h 1205497"/>
                  <a:gd name="connsiteX512" fmla="*/ 1474714 w 2617731"/>
                  <a:gd name="connsiteY512" fmla="*/ 552960 h 1205497"/>
                  <a:gd name="connsiteX513" fmla="*/ 1620393 w 2617731"/>
                  <a:gd name="connsiteY513" fmla="*/ 552960 h 1205497"/>
                  <a:gd name="connsiteX514" fmla="*/ 1620393 w 2617731"/>
                  <a:gd name="connsiteY514" fmla="*/ 411481 h 1205497"/>
                  <a:gd name="connsiteX515" fmla="*/ 1698646 w 2617731"/>
                  <a:gd name="connsiteY515" fmla="*/ 411481 h 1205497"/>
                  <a:gd name="connsiteX516" fmla="*/ 1698646 w 2617731"/>
                  <a:gd name="connsiteY516" fmla="*/ 785084 h 1205497"/>
                  <a:gd name="connsiteX517" fmla="*/ 1620393 w 2617731"/>
                  <a:gd name="connsiteY517" fmla="*/ 785084 h 1205497"/>
                  <a:gd name="connsiteX518" fmla="*/ 1620393 w 2617731"/>
                  <a:gd name="connsiteY518" fmla="*/ 617600 h 1205497"/>
                  <a:gd name="connsiteX519" fmla="*/ 1474714 w 2617731"/>
                  <a:gd name="connsiteY519" fmla="*/ 617600 h 1205497"/>
                  <a:gd name="connsiteX520" fmla="*/ 1474714 w 2617731"/>
                  <a:gd name="connsiteY520" fmla="*/ 785084 h 1205497"/>
                  <a:gd name="connsiteX521" fmla="*/ 1396724 w 2617731"/>
                  <a:gd name="connsiteY521" fmla="*/ 785084 h 1205497"/>
                  <a:gd name="connsiteX522" fmla="*/ 1064798 w 2617731"/>
                  <a:gd name="connsiteY522" fmla="*/ 411481 h 1205497"/>
                  <a:gd name="connsiteX523" fmla="*/ 1368638 w 2617731"/>
                  <a:gd name="connsiteY523" fmla="*/ 411481 h 1205497"/>
                  <a:gd name="connsiteX524" fmla="*/ 1368638 w 2617731"/>
                  <a:gd name="connsiteY524" fmla="*/ 477516 h 1205497"/>
                  <a:gd name="connsiteX525" fmla="*/ 1255844 w 2617731"/>
                  <a:gd name="connsiteY525" fmla="*/ 477516 h 1205497"/>
                  <a:gd name="connsiteX526" fmla="*/ 1255844 w 2617731"/>
                  <a:gd name="connsiteY526" fmla="*/ 785084 h 1205497"/>
                  <a:gd name="connsiteX527" fmla="*/ 1177727 w 2617731"/>
                  <a:gd name="connsiteY527" fmla="*/ 785084 h 1205497"/>
                  <a:gd name="connsiteX528" fmla="*/ 1177727 w 2617731"/>
                  <a:gd name="connsiteY528" fmla="*/ 477516 h 1205497"/>
                  <a:gd name="connsiteX529" fmla="*/ 1064798 w 2617731"/>
                  <a:gd name="connsiteY529" fmla="*/ 477516 h 1205497"/>
                  <a:gd name="connsiteX530" fmla="*/ 0 w 2617731"/>
                  <a:gd name="connsiteY530" fmla="*/ 411481 h 1205497"/>
                  <a:gd name="connsiteX531" fmla="*/ 82152 w 2617731"/>
                  <a:gd name="connsiteY531" fmla="*/ 411481 h 1205497"/>
                  <a:gd name="connsiteX532" fmla="*/ 230496 w 2617731"/>
                  <a:gd name="connsiteY532" fmla="*/ 671642 h 1205497"/>
                  <a:gd name="connsiteX533" fmla="*/ 231541 w 2617731"/>
                  <a:gd name="connsiteY533" fmla="*/ 671642 h 1205497"/>
                  <a:gd name="connsiteX534" fmla="*/ 231541 w 2617731"/>
                  <a:gd name="connsiteY534" fmla="*/ 411481 h 1205497"/>
                  <a:gd name="connsiteX535" fmla="*/ 304515 w 2617731"/>
                  <a:gd name="connsiteY535" fmla="*/ 411481 h 1205497"/>
                  <a:gd name="connsiteX536" fmla="*/ 304515 w 2617731"/>
                  <a:gd name="connsiteY536" fmla="*/ 785084 h 1205497"/>
                  <a:gd name="connsiteX537" fmla="*/ 226398 w 2617731"/>
                  <a:gd name="connsiteY537" fmla="*/ 785084 h 1205497"/>
                  <a:gd name="connsiteX538" fmla="*/ 73949 w 2617731"/>
                  <a:gd name="connsiteY538" fmla="*/ 518683 h 1205497"/>
                  <a:gd name="connsiteX539" fmla="*/ 72840 w 2617731"/>
                  <a:gd name="connsiteY539" fmla="*/ 518683 h 1205497"/>
                  <a:gd name="connsiteX540" fmla="*/ 72840 w 2617731"/>
                  <a:gd name="connsiteY540" fmla="*/ 785084 h 1205497"/>
                  <a:gd name="connsiteX541" fmla="*/ 0 w 2617731"/>
                  <a:gd name="connsiteY541" fmla="*/ 785084 h 1205497"/>
                  <a:gd name="connsiteX542" fmla="*/ 740041 w 2617731"/>
                  <a:gd name="connsiteY542" fmla="*/ 411292 h 1205497"/>
                  <a:gd name="connsiteX543" fmla="*/ 928611 w 2617731"/>
                  <a:gd name="connsiteY543" fmla="*/ 411292 h 1205497"/>
                  <a:gd name="connsiteX544" fmla="*/ 1045852 w 2617731"/>
                  <a:gd name="connsiteY544" fmla="*/ 516763 h 1205497"/>
                  <a:gd name="connsiteX545" fmla="*/ 988231 w 2617731"/>
                  <a:gd name="connsiteY545" fmla="*/ 605507 h 1205497"/>
                  <a:gd name="connsiteX546" fmla="*/ 1035561 w 2617731"/>
                  <a:gd name="connsiteY546" fmla="*/ 699959 h 1205497"/>
                  <a:gd name="connsiteX547" fmla="*/ 1052148 w 2617731"/>
                  <a:gd name="connsiteY547" fmla="*/ 774252 h 1205497"/>
                  <a:gd name="connsiteX548" fmla="*/ 1052156 w 2617731"/>
                  <a:gd name="connsiteY548" fmla="*/ 784057 h 1205497"/>
                  <a:gd name="connsiteX549" fmla="*/ 965836 w 2617731"/>
                  <a:gd name="connsiteY549" fmla="*/ 784057 h 1205497"/>
                  <a:gd name="connsiteX550" fmla="*/ 957641 w 2617731"/>
                  <a:gd name="connsiteY550" fmla="*/ 708801 h 1205497"/>
                  <a:gd name="connsiteX551" fmla="*/ 896841 w 2617731"/>
                  <a:gd name="connsiteY551" fmla="*/ 638175 h 1205497"/>
                  <a:gd name="connsiteX552" fmla="*/ 816437 w 2617731"/>
                  <a:gd name="connsiteY552" fmla="*/ 638175 h 1205497"/>
                  <a:gd name="connsiteX553" fmla="*/ 816437 w 2617731"/>
                  <a:gd name="connsiteY553" fmla="*/ 784057 h 1205497"/>
                  <a:gd name="connsiteX554" fmla="*/ 740041 w 2617731"/>
                  <a:gd name="connsiteY554" fmla="*/ 784057 h 1205497"/>
                  <a:gd name="connsiteX555" fmla="*/ 522342 w 2617731"/>
                  <a:gd name="connsiteY555" fmla="*/ 401558 h 1205497"/>
                  <a:gd name="connsiteX556" fmla="*/ 701752 w 2617731"/>
                  <a:gd name="connsiteY556" fmla="*/ 598279 h 1205497"/>
                  <a:gd name="connsiteX557" fmla="*/ 522342 w 2617731"/>
                  <a:gd name="connsiteY557" fmla="*/ 794979 h 1205497"/>
                  <a:gd name="connsiteX558" fmla="*/ 342723 w 2617731"/>
                  <a:gd name="connsiteY558" fmla="*/ 598279 h 1205497"/>
                  <a:gd name="connsiteX559" fmla="*/ 522342 w 2617731"/>
                  <a:gd name="connsiteY559" fmla="*/ 401558 h 1205497"/>
                  <a:gd name="connsiteX560" fmla="*/ 1749730 w 2617731"/>
                  <a:gd name="connsiteY560" fmla="*/ 400091 h 1205497"/>
                  <a:gd name="connsiteX561" fmla="*/ 1788796 w 2617731"/>
                  <a:gd name="connsiteY561" fmla="*/ 400153 h 1205497"/>
                  <a:gd name="connsiteX562" fmla="*/ 1788796 w 2617731"/>
                  <a:gd name="connsiteY562" fmla="*/ 400185 h 1205497"/>
                  <a:gd name="connsiteX563" fmla="*/ 1812389 w 2617731"/>
                  <a:gd name="connsiteY563" fmla="*/ 400758 h 1205497"/>
                  <a:gd name="connsiteX564" fmla="*/ 1835619 w 2617731"/>
                  <a:gd name="connsiteY564" fmla="*/ 402526 h 1205497"/>
                  <a:gd name="connsiteX565" fmla="*/ 1858509 w 2617731"/>
                  <a:gd name="connsiteY565" fmla="*/ 405456 h 1205497"/>
                  <a:gd name="connsiteX566" fmla="*/ 1881016 w 2617731"/>
                  <a:gd name="connsiteY566" fmla="*/ 409457 h 1205497"/>
                  <a:gd name="connsiteX567" fmla="*/ 1903162 w 2617731"/>
                  <a:gd name="connsiteY567" fmla="*/ 414564 h 1205497"/>
                  <a:gd name="connsiteX568" fmla="*/ 1924845 w 2617731"/>
                  <a:gd name="connsiteY568" fmla="*/ 420743 h 1205497"/>
                  <a:gd name="connsiteX569" fmla="*/ 1946107 w 2617731"/>
                  <a:gd name="connsiteY569" fmla="*/ 427939 h 1205497"/>
                  <a:gd name="connsiteX570" fmla="*/ 1966906 w 2617731"/>
                  <a:gd name="connsiteY570" fmla="*/ 436122 h 1205497"/>
                  <a:gd name="connsiteX571" fmla="*/ 1987142 w 2617731"/>
                  <a:gd name="connsiteY571" fmla="*/ 445288 h 1205497"/>
                  <a:gd name="connsiteX572" fmla="*/ 2006877 w 2617731"/>
                  <a:gd name="connsiteY572" fmla="*/ 455386 h 1205497"/>
                  <a:gd name="connsiteX573" fmla="*/ 2026048 w 2617731"/>
                  <a:gd name="connsiteY573" fmla="*/ 466409 h 1205497"/>
                  <a:gd name="connsiteX574" fmla="*/ 2044597 w 2617731"/>
                  <a:gd name="connsiteY574" fmla="*/ 478336 h 1205497"/>
                  <a:gd name="connsiteX575" fmla="*/ 2062522 w 2617731"/>
                  <a:gd name="connsiteY575" fmla="*/ 491067 h 1205497"/>
                  <a:gd name="connsiteX576" fmla="*/ 2079825 w 2617731"/>
                  <a:gd name="connsiteY576" fmla="*/ 504671 h 1205497"/>
                  <a:gd name="connsiteX577" fmla="*/ 2096404 w 2617731"/>
                  <a:gd name="connsiteY577" fmla="*/ 519058 h 1205497"/>
                  <a:gd name="connsiteX578" fmla="*/ 2112300 w 2617731"/>
                  <a:gd name="connsiteY578" fmla="*/ 534194 h 1205497"/>
                  <a:gd name="connsiteX579" fmla="*/ 2127452 w 2617731"/>
                  <a:gd name="connsiteY579" fmla="*/ 550116 h 1205497"/>
                  <a:gd name="connsiteX580" fmla="*/ 2141841 w 2617731"/>
                  <a:gd name="connsiteY580" fmla="*/ 566697 h 1205497"/>
                  <a:gd name="connsiteX581" fmla="*/ 2155405 w 2617731"/>
                  <a:gd name="connsiteY581" fmla="*/ 584006 h 1205497"/>
                  <a:gd name="connsiteX582" fmla="*/ 2168166 w 2617731"/>
                  <a:gd name="connsiteY582" fmla="*/ 601950 h 1205497"/>
                  <a:gd name="connsiteX583" fmla="*/ 2180083 w 2617731"/>
                  <a:gd name="connsiteY583" fmla="*/ 620500 h 1205497"/>
                  <a:gd name="connsiteX584" fmla="*/ 2191096 w 2617731"/>
                  <a:gd name="connsiteY584" fmla="*/ 639686 h 1205497"/>
                  <a:gd name="connsiteX585" fmla="*/ 2201184 w 2617731"/>
                  <a:gd name="connsiteY585" fmla="*/ 659420 h 1205497"/>
                  <a:gd name="connsiteX586" fmla="*/ 2210347 w 2617731"/>
                  <a:gd name="connsiteY586" fmla="*/ 679670 h 1205497"/>
                  <a:gd name="connsiteX587" fmla="*/ 2218527 w 2617731"/>
                  <a:gd name="connsiteY587" fmla="*/ 700439 h 1205497"/>
                  <a:gd name="connsiteX588" fmla="*/ 2225721 w 2617731"/>
                  <a:gd name="connsiteY588" fmla="*/ 721701 h 1205497"/>
                  <a:gd name="connsiteX589" fmla="*/ 2231910 w 2617731"/>
                  <a:gd name="connsiteY589" fmla="*/ 743421 h 1205497"/>
                  <a:gd name="connsiteX590" fmla="*/ 2237015 w 2617731"/>
                  <a:gd name="connsiteY590" fmla="*/ 765574 h 1205497"/>
                  <a:gd name="connsiteX591" fmla="*/ 2241014 w 2617731"/>
                  <a:gd name="connsiteY591" fmla="*/ 788096 h 1205497"/>
                  <a:gd name="connsiteX592" fmla="*/ 2243928 w 2617731"/>
                  <a:gd name="connsiteY592" fmla="*/ 810993 h 1205497"/>
                  <a:gd name="connsiteX593" fmla="*/ 2245696 w 2617731"/>
                  <a:gd name="connsiteY593" fmla="*/ 834232 h 1205497"/>
                  <a:gd name="connsiteX594" fmla="*/ 2246299 w 2617731"/>
                  <a:gd name="connsiteY594" fmla="*/ 857818 h 1205497"/>
                  <a:gd name="connsiteX595" fmla="*/ 2246319 w 2617731"/>
                  <a:gd name="connsiteY595" fmla="*/ 1195504 h 1205497"/>
                  <a:gd name="connsiteX596" fmla="*/ 1955532 w 2617731"/>
                  <a:gd name="connsiteY596" fmla="*/ 1195484 h 1205497"/>
                  <a:gd name="connsiteX597" fmla="*/ 1955532 w 2617731"/>
                  <a:gd name="connsiteY597" fmla="*/ 1195469 h 1205497"/>
                  <a:gd name="connsiteX598" fmla="*/ 1955472 w 2617731"/>
                  <a:gd name="connsiteY598" fmla="*/ 933942 h 1205497"/>
                  <a:gd name="connsiteX599" fmla="*/ 1955492 w 2617731"/>
                  <a:gd name="connsiteY599" fmla="*/ 933942 h 1205497"/>
                  <a:gd name="connsiteX600" fmla="*/ 1955291 w 2617731"/>
                  <a:gd name="connsiteY600" fmla="*/ 926818 h 1205497"/>
                  <a:gd name="connsiteX601" fmla="*/ 1954748 w 2617731"/>
                  <a:gd name="connsiteY601" fmla="*/ 919744 h 1205497"/>
                  <a:gd name="connsiteX602" fmla="*/ 1953884 w 2617731"/>
                  <a:gd name="connsiteY602" fmla="*/ 912769 h 1205497"/>
                  <a:gd name="connsiteX603" fmla="*/ 1952638 w 2617731"/>
                  <a:gd name="connsiteY603" fmla="*/ 905898 h 1205497"/>
                  <a:gd name="connsiteX604" fmla="*/ 1951070 w 2617731"/>
                  <a:gd name="connsiteY604" fmla="*/ 899170 h 1205497"/>
                  <a:gd name="connsiteX605" fmla="*/ 1949222 w 2617731"/>
                  <a:gd name="connsiteY605" fmla="*/ 892532 h 1205497"/>
                  <a:gd name="connsiteX606" fmla="*/ 1947031 w 2617731"/>
                  <a:gd name="connsiteY606" fmla="*/ 886055 h 1205497"/>
                  <a:gd name="connsiteX607" fmla="*/ 1944519 w 2617731"/>
                  <a:gd name="connsiteY607" fmla="*/ 879751 h 1205497"/>
                  <a:gd name="connsiteX608" fmla="*/ 1941726 w 2617731"/>
                  <a:gd name="connsiteY608" fmla="*/ 873556 h 1205497"/>
                  <a:gd name="connsiteX609" fmla="*/ 1938651 w 2617731"/>
                  <a:gd name="connsiteY609" fmla="*/ 867551 h 1205497"/>
                  <a:gd name="connsiteX610" fmla="*/ 1935295 w 2617731"/>
                  <a:gd name="connsiteY610" fmla="*/ 861737 h 1205497"/>
                  <a:gd name="connsiteX611" fmla="*/ 1931698 w 2617731"/>
                  <a:gd name="connsiteY611" fmla="*/ 856066 h 1205497"/>
                  <a:gd name="connsiteX612" fmla="*/ 1927820 w 2617731"/>
                  <a:gd name="connsiteY612" fmla="*/ 850604 h 1205497"/>
                  <a:gd name="connsiteX613" fmla="*/ 1923660 w 2617731"/>
                  <a:gd name="connsiteY613" fmla="*/ 845359 h 1205497"/>
                  <a:gd name="connsiteX614" fmla="*/ 1919279 w 2617731"/>
                  <a:gd name="connsiteY614" fmla="*/ 840279 h 1205497"/>
                  <a:gd name="connsiteX615" fmla="*/ 1914677 w 2617731"/>
                  <a:gd name="connsiteY615" fmla="*/ 835438 h 1205497"/>
                  <a:gd name="connsiteX616" fmla="*/ 1909834 w 2617731"/>
                  <a:gd name="connsiteY616" fmla="*/ 830836 h 1205497"/>
                  <a:gd name="connsiteX617" fmla="*/ 1904770 w 2617731"/>
                  <a:gd name="connsiteY617" fmla="*/ 826457 h 1205497"/>
                  <a:gd name="connsiteX618" fmla="*/ 1899524 w 2617731"/>
                  <a:gd name="connsiteY618" fmla="*/ 822305 h 1205497"/>
                  <a:gd name="connsiteX619" fmla="*/ 1894058 w 2617731"/>
                  <a:gd name="connsiteY619" fmla="*/ 818425 h 1205497"/>
                  <a:gd name="connsiteX620" fmla="*/ 1888371 w 2617731"/>
                  <a:gd name="connsiteY620" fmla="*/ 814819 h 1205497"/>
                  <a:gd name="connsiteX621" fmla="*/ 1882564 w 2617731"/>
                  <a:gd name="connsiteY621" fmla="*/ 811467 h 1205497"/>
                  <a:gd name="connsiteX622" fmla="*/ 1876555 w 2617731"/>
                  <a:gd name="connsiteY622" fmla="*/ 808379 h 1205497"/>
                  <a:gd name="connsiteX623" fmla="*/ 1870365 w 2617731"/>
                  <a:gd name="connsiteY623" fmla="*/ 805589 h 1205497"/>
                  <a:gd name="connsiteX624" fmla="*/ 1864055 w 2617731"/>
                  <a:gd name="connsiteY624" fmla="*/ 803079 h 1205497"/>
                  <a:gd name="connsiteX625" fmla="*/ 1857524 w 2617731"/>
                  <a:gd name="connsiteY625" fmla="*/ 800891 h 1205497"/>
                  <a:gd name="connsiteX626" fmla="*/ 1850913 w 2617731"/>
                  <a:gd name="connsiteY626" fmla="*/ 799024 h 1205497"/>
                  <a:gd name="connsiteX627" fmla="*/ 1844180 w 2617731"/>
                  <a:gd name="connsiteY627" fmla="*/ 797463 h 1205497"/>
                  <a:gd name="connsiteX628" fmla="*/ 1837308 w 2617731"/>
                  <a:gd name="connsiteY628" fmla="*/ 796215 h 1205497"/>
                  <a:gd name="connsiteX629" fmla="*/ 1830314 w 2617731"/>
                  <a:gd name="connsiteY629" fmla="*/ 795346 h 1205497"/>
                  <a:gd name="connsiteX630" fmla="*/ 1823241 w 2617731"/>
                  <a:gd name="connsiteY630" fmla="*/ 794808 h 1205497"/>
                  <a:gd name="connsiteX631" fmla="*/ 1816106 w 2617731"/>
                  <a:gd name="connsiteY631" fmla="*/ 794637 h 1205497"/>
                  <a:gd name="connsiteX632" fmla="*/ 1749730 w 2617731"/>
                  <a:gd name="connsiteY632" fmla="*/ 794854 h 1205497"/>
                  <a:gd name="connsiteX633" fmla="*/ 1429575 w 2617731"/>
                  <a:gd name="connsiteY633" fmla="*/ 934 h 1205497"/>
                  <a:gd name="connsiteX634" fmla="*/ 1698647 w 2617731"/>
                  <a:gd name="connsiteY634" fmla="*/ 934 h 1205497"/>
                  <a:gd name="connsiteX635" fmla="*/ 1698647 w 2617731"/>
                  <a:gd name="connsiteY635" fmla="*/ 67005 h 1205497"/>
                  <a:gd name="connsiteX636" fmla="*/ 1502288 w 2617731"/>
                  <a:gd name="connsiteY636" fmla="*/ 67005 h 1205497"/>
                  <a:gd name="connsiteX637" fmla="*/ 1502288 w 2617731"/>
                  <a:gd name="connsiteY637" fmla="*/ 145610 h 1205497"/>
                  <a:gd name="connsiteX638" fmla="*/ 1675195 w 2617731"/>
                  <a:gd name="connsiteY638" fmla="*/ 145610 h 1205497"/>
                  <a:gd name="connsiteX639" fmla="*/ 1675195 w 2617731"/>
                  <a:gd name="connsiteY639" fmla="*/ 211682 h 1205497"/>
                  <a:gd name="connsiteX640" fmla="*/ 1502288 w 2617731"/>
                  <a:gd name="connsiteY640" fmla="*/ 211682 h 1205497"/>
                  <a:gd name="connsiteX641" fmla="*/ 1502288 w 2617731"/>
                  <a:gd name="connsiteY641" fmla="*/ 308491 h 1205497"/>
                  <a:gd name="connsiteX642" fmla="*/ 1699089 w 2617731"/>
                  <a:gd name="connsiteY642" fmla="*/ 308491 h 1205497"/>
                  <a:gd name="connsiteX643" fmla="*/ 1699089 w 2617731"/>
                  <a:gd name="connsiteY643" fmla="*/ 374565 h 1205497"/>
                  <a:gd name="connsiteX644" fmla="*/ 1429575 w 2617731"/>
                  <a:gd name="connsiteY644" fmla="*/ 374565 h 1205497"/>
                  <a:gd name="connsiteX645" fmla="*/ 1084518 w 2617731"/>
                  <a:gd name="connsiteY645" fmla="*/ 934 h 1205497"/>
                  <a:gd name="connsiteX646" fmla="*/ 1162572 w 2617731"/>
                  <a:gd name="connsiteY646" fmla="*/ 934 h 1205497"/>
                  <a:gd name="connsiteX647" fmla="*/ 1162572 w 2617731"/>
                  <a:gd name="connsiteY647" fmla="*/ 142540 h 1205497"/>
                  <a:gd name="connsiteX648" fmla="*/ 1308189 w 2617731"/>
                  <a:gd name="connsiteY648" fmla="*/ 142540 h 1205497"/>
                  <a:gd name="connsiteX649" fmla="*/ 1308189 w 2617731"/>
                  <a:gd name="connsiteY649" fmla="*/ 934 h 1205497"/>
                  <a:gd name="connsiteX650" fmla="*/ 1386306 w 2617731"/>
                  <a:gd name="connsiteY650" fmla="*/ 934 h 1205497"/>
                  <a:gd name="connsiteX651" fmla="*/ 1386306 w 2617731"/>
                  <a:gd name="connsiteY651" fmla="*/ 374565 h 1205497"/>
                  <a:gd name="connsiteX652" fmla="*/ 1308189 w 2617731"/>
                  <a:gd name="connsiteY652" fmla="*/ 374565 h 1205497"/>
                  <a:gd name="connsiteX653" fmla="*/ 1308189 w 2617731"/>
                  <a:gd name="connsiteY653" fmla="*/ 206963 h 1205497"/>
                  <a:gd name="connsiteX654" fmla="*/ 1162572 w 2617731"/>
                  <a:gd name="connsiteY654" fmla="*/ 206963 h 1205497"/>
                  <a:gd name="connsiteX655" fmla="*/ 1162572 w 2617731"/>
                  <a:gd name="connsiteY655" fmla="*/ 374565 h 1205497"/>
                  <a:gd name="connsiteX656" fmla="*/ 1084518 w 2617731"/>
                  <a:gd name="connsiteY656" fmla="*/ 374565 h 1205497"/>
                  <a:gd name="connsiteX657" fmla="*/ 760211 w 2617731"/>
                  <a:gd name="connsiteY657" fmla="*/ 934 h 1205497"/>
                  <a:gd name="connsiteX658" fmla="*/ 1064250 w 2617731"/>
                  <a:gd name="connsiteY658" fmla="*/ 934 h 1205497"/>
                  <a:gd name="connsiteX659" fmla="*/ 1064250 w 2617731"/>
                  <a:gd name="connsiteY659" fmla="*/ 67005 h 1205497"/>
                  <a:gd name="connsiteX660" fmla="*/ 951256 w 2617731"/>
                  <a:gd name="connsiteY660" fmla="*/ 67005 h 1205497"/>
                  <a:gd name="connsiteX661" fmla="*/ 951256 w 2617731"/>
                  <a:gd name="connsiteY661" fmla="*/ 374565 h 1205497"/>
                  <a:gd name="connsiteX662" fmla="*/ 873204 w 2617731"/>
                  <a:gd name="connsiteY662" fmla="*/ 374565 h 1205497"/>
                  <a:gd name="connsiteX663" fmla="*/ 873204 w 2617731"/>
                  <a:gd name="connsiteY663" fmla="*/ 67005 h 1205497"/>
                  <a:gd name="connsiteX664" fmla="*/ 760211 w 2617731"/>
                  <a:gd name="connsiteY664" fmla="*/ 67005 h 1205497"/>
                  <a:gd name="connsiteX665" fmla="*/ 1749730 w 2617731"/>
                  <a:gd name="connsiteY665" fmla="*/ 0 h 1205497"/>
                  <a:gd name="connsiteX666" fmla="*/ 1750132 w 2617731"/>
                  <a:gd name="connsiteY666" fmla="*/ 8 h 1205497"/>
                  <a:gd name="connsiteX667" fmla="*/ 2617731 w 2617731"/>
                  <a:gd name="connsiteY667" fmla="*/ 870102 h 1205497"/>
                  <a:gd name="connsiteX668" fmla="*/ 2617731 w 2617731"/>
                  <a:gd name="connsiteY668" fmla="*/ 1195530 h 1205497"/>
                  <a:gd name="connsiteX669" fmla="*/ 2262135 w 2617731"/>
                  <a:gd name="connsiteY669" fmla="*/ 1195506 h 1205497"/>
                  <a:gd name="connsiteX670" fmla="*/ 2262114 w 2617731"/>
                  <a:gd name="connsiteY670" fmla="*/ 857818 h 1205497"/>
                  <a:gd name="connsiteX671" fmla="*/ 2261512 w 2617731"/>
                  <a:gd name="connsiteY671" fmla="*/ 833488 h 1205497"/>
                  <a:gd name="connsiteX672" fmla="*/ 2259683 w 2617731"/>
                  <a:gd name="connsiteY672" fmla="*/ 809442 h 1205497"/>
                  <a:gd name="connsiteX673" fmla="*/ 2256688 w 2617731"/>
                  <a:gd name="connsiteY673" fmla="*/ 785741 h 1205497"/>
                  <a:gd name="connsiteX674" fmla="*/ 2252509 w 2617731"/>
                  <a:gd name="connsiteY674" fmla="*/ 762411 h 1205497"/>
                  <a:gd name="connsiteX675" fmla="*/ 2247223 w 2617731"/>
                  <a:gd name="connsiteY675" fmla="*/ 739514 h 1205497"/>
                  <a:gd name="connsiteX676" fmla="*/ 2240853 w 2617731"/>
                  <a:gd name="connsiteY676" fmla="*/ 717051 h 1205497"/>
                  <a:gd name="connsiteX677" fmla="*/ 2233418 w 2617731"/>
                  <a:gd name="connsiteY677" fmla="*/ 695046 h 1205497"/>
                  <a:gd name="connsiteX678" fmla="*/ 2224937 w 2617731"/>
                  <a:gd name="connsiteY678" fmla="*/ 673533 h 1205497"/>
                  <a:gd name="connsiteX679" fmla="*/ 2215452 w 2617731"/>
                  <a:gd name="connsiteY679" fmla="*/ 652535 h 1205497"/>
                  <a:gd name="connsiteX680" fmla="*/ 2204982 w 2617731"/>
                  <a:gd name="connsiteY680" fmla="*/ 632122 h 1205497"/>
                  <a:gd name="connsiteX681" fmla="*/ 2193608 w 2617731"/>
                  <a:gd name="connsiteY681" fmla="*/ 612313 h 1205497"/>
                  <a:gd name="connsiteX682" fmla="*/ 2181309 w 2617731"/>
                  <a:gd name="connsiteY682" fmla="*/ 593083 h 1205497"/>
                  <a:gd name="connsiteX683" fmla="*/ 2168106 w 2617731"/>
                  <a:gd name="connsiteY683" fmla="*/ 574521 h 1205497"/>
                  <a:gd name="connsiteX684" fmla="*/ 2154059 w 2617731"/>
                  <a:gd name="connsiteY684" fmla="*/ 556653 h 1205497"/>
                  <a:gd name="connsiteX685" fmla="*/ 2139168 w 2617731"/>
                  <a:gd name="connsiteY685" fmla="*/ 539449 h 1205497"/>
                  <a:gd name="connsiteX686" fmla="*/ 2123513 w 2617731"/>
                  <a:gd name="connsiteY686" fmla="*/ 523033 h 1205497"/>
                  <a:gd name="connsiteX687" fmla="*/ 2107075 w 2617731"/>
                  <a:gd name="connsiteY687" fmla="*/ 507338 h 1205497"/>
                  <a:gd name="connsiteX688" fmla="*/ 2089873 w 2617731"/>
                  <a:gd name="connsiteY688" fmla="*/ 492457 h 1205497"/>
                  <a:gd name="connsiteX689" fmla="*/ 2072027 w 2617731"/>
                  <a:gd name="connsiteY689" fmla="*/ 478418 h 1205497"/>
                  <a:gd name="connsiteX690" fmla="*/ 2053459 w 2617731"/>
                  <a:gd name="connsiteY690" fmla="*/ 465189 h 1205497"/>
                  <a:gd name="connsiteX691" fmla="*/ 2034227 w 2617731"/>
                  <a:gd name="connsiteY691" fmla="*/ 452892 h 1205497"/>
                  <a:gd name="connsiteX692" fmla="*/ 2014433 w 2617731"/>
                  <a:gd name="connsiteY692" fmla="*/ 441496 h 1205497"/>
                  <a:gd name="connsiteX693" fmla="*/ 1994035 w 2617731"/>
                  <a:gd name="connsiteY693" fmla="*/ 431028 h 1205497"/>
                  <a:gd name="connsiteX694" fmla="*/ 1973035 w 2617731"/>
                  <a:gd name="connsiteY694" fmla="*/ 421549 h 1205497"/>
                  <a:gd name="connsiteX695" fmla="*/ 1951553 w 2617731"/>
                  <a:gd name="connsiteY695" fmla="*/ 413056 h 1205497"/>
                  <a:gd name="connsiteX696" fmla="*/ 1929568 w 2617731"/>
                  <a:gd name="connsiteY696" fmla="*/ 405615 h 1205497"/>
                  <a:gd name="connsiteX697" fmla="*/ 1907080 w 2617731"/>
                  <a:gd name="connsiteY697" fmla="*/ 399247 h 1205497"/>
                  <a:gd name="connsiteX698" fmla="*/ 1884191 w 2617731"/>
                  <a:gd name="connsiteY698" fmla="*/ 393955 h 1205497"/>
                  <a:gd name="connsiteX699" fmla="*/ 1860860 w 2617731"/>
                  <a:gd name="connsiteY699" fmla="*/ 389769 h 1205497"/>
                  <a:gd name="connsiteX700" fmla="*/ 1837167 w 2617731"/>
                  <a:gd name="connsiteY700" fmla="*/ 386775 h 1205497"/>
                  <a:gd name="connsiteX701" fmla="*/ 1813132 w 2617731"/>
                  <a:gd name="connsiteY701" fmla="*/ 384946 h 1205497"/>
                  <a:gd name="connsiteX702" fmla="*/ 1788796 w 2617731"/>
                  <a:gd name="connsiteY702" fmla="*/ 384309 h 1205497"/>
                  <a:gd name="connsiteX703" fmla="*/ 1788796 w 2617731"/>
                  <a:gd name="connsiteY703" fmla="*/ 384341 h 1205497"/>
                  <a:gd name="connsiteX704" fmla="*/ 1749730 w 2617731"/>
                  <a:gd name="connsiteY704" fmla="*/ 384279 h 120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2617731" h="1205497">
                    <a:moveTo>
                      <a:pt x="406296" y="1149268"/>
                    </a:moveTo>
                    <a:lnTo>
                      <a:pt x="417039" y="1165728"/>
                    </a:lnTo>
                    <a:lnTo>
                      <a:pt x="410407" y="1170048"/>
                    </a:lnTo>
                    <a:lnTo>
                      <a:pt x="397447" y="1150173"/>
                    </a:lnTo>
                    <a:lnTo>
                      <a:pt x="398850" y="1150173"/>
                    </a:lnTo>
                    <a:lnTo>
                      <a:pt x="399526" y="1150155"/>
                    </a:lnTo>
                    <a:lnTo>
                      <a:pt x="399604" y="1150153"/>
                    </a:lnTo>
                    <a:lnTo>
                      <a:pt x="400486" y="1150133"/>
                    </a:lnTo>
                    <a:lnTo>
                      <a:pt x="401384" y="1150093"/>
                    </a:lnTo>
                    <a:lnTo>
                      <a:pt x="402245" y="1149992"/>
                    </a:lnTo>
                    <a:lnTo>
                      <a:pt x="403117" y="1149892"/>
                    </a:lnTo>
                    <a:lnTo>
                      <a:pt x="403993" y="1149771"/>
                    </a:lnTo>
                    <a:lnTo>
                      <a:pt x="404837" y="1149611"/>
                    </a:lnTo>
                    <a:lnTo>
                      <a:pt x="405679" y="1149430"/>
                    </a:lnTo>
                    <a:close/>
                    <a:moveTo>
                      <a:pt x="376562" y="1116372"/>
                    </a:moveTo>
                    <a:lnTo>
                      <a:pt x="397590" y="1116372"/>
                    </a:lnTo>
                    <a:lnTo>
                      <a:pt x="398846" y="1116412"/>
                    </a:lnTo>
                    <a:lnTo>
                      <a:pt x="400056" y="1116452"/>
                    </a:lnTo>
                    <a:lnTo>
                      <a:pt x="401248" y="1116513"/>
                    </a:lnTo>
                    <a:lnTo>
                      <a:pt x="402393" y="1116633"/>
                    </a:lnTo>
                    <a:lnTo>
                      <a:pt x="403506" y="1116774"/>
                    </a:lnTo>
                    <a:lnTo>
                      <a:pt x="404578" y="1116955"/>
                    </a:lnTo>
                    <a:lnTo>
                      <a:pt x="405584" y="1117136"/>
                    </a:lnTo>
                    <a:lnTo>
                      <a:pt x="406597" y="1117397"/>
                    </a:lnTo>
                    <a:lnTo>
                      <a:pt x="407564" y="1117658"/>
                    </a:lnTo>
                    <a:lnTo>
                      <a:pt x="408490" y="1117980"/>
                    </a:lnTo>
                    <a:lnTo>
                      <a:pt x="409391" y="1118341"/>
                    </a:lnTo>
                    <a:lnTo>
                      <a:pt x="410265" y="1118743"/>
                    </a:lnTo>
                    <a:lnTo>
                      <a:pt x="411083" y="1119165"/>
                    </a:lnTo>
                    <a:lnTo>
                      <a:pt x="411876" y="1119628"/>
                    </a:lnTo>
                    <a:lnTo>
                      <a:pt x="412618" y="1120130"/>
                    </a:lnTo>
                    <a:lnTo>
                      <a:pt x="413352" y="1120693"/>
                    </a:lnTo>
                    <a:lnTo>
                      <a:pt x="414003" y="1121275"/>
                    </a:lnTo>
                    <a:lnTo>
                      <a:pt x="414664" y="1121939"/>
                    </a:lnTo>
                    <a:lnTo>
                      <a:pt x="415224" y="1122602"/>
                    </a:lnTo>
                    <a:lnTo>
                      <a:pt x="415753" y="1123285"/>
                    </a:lnTo>
                    <a:lnTo>
                      <a:pt x="416245" y="1124028"/>
                    </a:lnTo>
                    <a:lnTo>
                      <a:pt x="416675" y="1124772"/>
                    </a:lnTo>
                    <a:lnTo>
                      <a:pt x="417041" y="1125536"/>
                    </a:lnTo>
                    <a:lnTo>
                      <a:pt x="417373" y="1126340"/>
                    </a:lnTo>
                    <a:lnTo>
                      <a:pt x="417662" y="1127143"/>
                    </a:lnTo>
                    <a:lnTo>
                      <a:pt x="417901" y="1127967"/>
                    </a:lnTo>
                    <a:lnTo>
                      <a:pt x="418098" y="1128791"/>
                    </a:lnTo>
                    <a:lnTo>
                      <a:pt x="418249" y="1129635"/>
                    </a:lnTo>
                    <a:lnTo>
                      <a:pt x="418371" y="1130459"/>
                    </a:lnTo>
                    <a:lnTo>
                      <a:pt x="418454" y="1131323"/>
                    </a:lnTo>
                    <a:lnTo>
                      <a:pt x="418492" y="1132188"/>
                    </a:lnTo>
                    <a:lnTo>
                      <a:pt x="418520" y="1133052"/>
                    </a:lnTo>
                    <a:lnTo>
                      <a:pt x="418486" y="1134076"/>
                    </a:lnTo>
                    <a:lnTo>
                      <a:pt x="418412" y="1135121"/>
                    </a:lnTo>
                    <a:lnTo>
                      <a:pt x="418305" y="1136106"/>
                    </a:lnTo>
                    <a:lnTo>
                      <a:pt x="418144" y="1137071"/>
                    </a:lnTo>
                    <a:lnTo>
                      <a:pt x="417933" y="1138015"/>
                    </a:lnTo>
                    <a:lnTo>
                      <a:pt x="417674" y="1138940"/>
                    </a:lnTo>
                    <a:lnTo>
                      <a:pt x="417365" y="1139804"/>
                    </a:lnTo>
                    <a:lnTo>
                      <a:pt x="417009" y="1140668"/>
                    </a:lnTo>
                    <a:lnTo>
                      <a:pt x="416605" y="1141512"/>
                    </a:lnTo>
                    <a:lnTo>
                      <a:pt x="416155" y="1142276"/>
                    </a:lnTo>
                    <a:lnTo>
                      <a:pt x="415673" y="1143039"/>
                    </a:lnTo>
                    <a:lnTo>
                      <a:pt x="415134" y="1143763"/>
                    </a:lnTo>
                    <a:lnTo>
                      <a:pt x="414549" y="1144446"/>
                    </a:lnTo>
                    <a:lnTo>
                      <a:pt x="413952" y="1145069"/>
                    </a:lnTo>
                    <a:lnTo>
                      <a:pt x="413301" y="1145672"/>
                    </a:lnTo>
                    <a:lnTo>
                      <a:pt x="412652" y="1146214"/>
                    </a:lnTo>
                    <a:lnTo>
                      <a:pt x="411933" y="1146737"/>
                    </a:lnTo>
                    <a:lnTo>
                      <a:pt x="411219" y="1147199"/>
                    </a:lnTo>
                    <a:lnTo>
                      <a:pt x="410486" y="1147621"/>
                    </a:lnTo>
                    <a:lnTo>
                      <a:pt x="409728" y="1148003"/>
                    </a:lnTo>
                    <a:lnTo>
                      <a:pt x="408932" y="1148385"/>
                    </a:lnTo>
                    <a:lnTo>
                      <a:pt x="408147" y="1148666"/>
                    </a:lnTo>
                    <a:lnTo>
                      <a:pt x="407343" y="1148968"/>
                    </a:lnTo>
                    <a:lnTo>
                      <a:pt x="406521" y="1149209"/>
                    </a:lnTo>
                    <a:lnTo>
                      <a:pt x="406296" y="1149268"/>
                    </a:lnTo>
                    <a:lnTo>
                      <a:pt x="403004" y="1144225"/>
                    </a:lnTo>
                    <a:lnTo>
                      <a:pt x="399526" y="1146480"/>
                    </a:lnTo>
                    <a:lnTo>
                      <a:pt x="396372" y="1148525"/>
                    </a:lnTo>
                    <a:lnTo>
                      <a:pt x="397447" y="1150173"/>
                    </a:lnTo>
                    <a:lnTo>
                      <a:pt x="380529" y="1150173"/>
                    </a:lnTo>
                    <a:lnTo>
                      <a:pt x="380529" y="1142235"/>
                    </a:lnTo>
                    <a:lnTo>
                      <a:pt x="399526" y="1142235"/>
                    </a:lnTo>
                    <a:lnTo>
                      <a:pt x="399447" y="1142256"/>
                    </a:lnTo>
                    <a:lnTo>
                      <a:pt x="399526" y="1142254"/>
                    </a:lnTo>
                    <a:lnTo>
                      <a:pt x="400145" y="1142235"/>
                    </a:lnTo>
                    <a:lnTo>
                      <a:pt x="400798" y="1142175"/>
                    </a:lnTo>
                    <a:lnTo>
                      <a:pt x="401469" y="1142135"/>
                    </a:lnTo>
                    <a:lnTo>
                      <a:pt x="402096" y="1142055"/>
                    </a:lnTo>
                    <a:lnTo>
                      <a:pt x="402691" y="1141954"/>
                    </a:lnTo>
                    <a:lnTo>
                      <a:pt x="403285" y="1141854"/>
                    </a:lnTo>
                    <a:lnTo>
                      <a:pt x="403850" y="1141733"/>
                    </a:lnTo>
                    <a:lnTo>
                      <a:pt x="404383" y="1141592"/>
                    </a:lnTo>
                    <a:lnTo>
                      <a:pt x="404895" y="1141432"/>
                    </a:lnTo>
                    <a:lnTo>
                      <a:pt x="405389" y="1141271"/>
                    </a:lnTo>
                    <a:lnTo>
                      <a:pt x="405866" y="1141070"/>
                    </a:lnTo>
                    <a:lnTo>
                      <a:pt x="406288" y="1140889"/>
                    </a:lnTo>
                    <a:lnTo>
                      <a:pt x="406704" y="1140668"/>
                    </a:lnTo>
                    <a:lnTo>
                      <a:pt x="407100" y="1140447"/>
                    </a:lnTo>
                    <a:lnTo>
                      <a:pt x="407471" y="1140206"/>
                    </a:lnTo>
                    <a:lnTo>
                      <a:pt x="407785" y="1139965"/>
                    </a:lnTo>
                    <a:lnTo>
                      <a:pt x="408125" y="1139703"/>
                    </a:lnTo>
                    <a:lnTo>
                      <a:pt x="408406" y="1139422"/>
                    </a:lnTo>
                    <a:lnTo>
                      <a:pt x="408693" y="1139141"/>
                    </a:lnTo>
                    <a:lnTo>
                      <a:pt x="408936" y="1138839"/>
                    </a:lnTo>
                    <a:lnTo>
                      <a:pt x="409166" y="1138518"/>
                    </a:lnTo>
                    <a:lnTo>
                      <a:pt x="409399" y="1138196"/>
                    </a:lnTo>
                    <a:lnTo>
                      <a:pt x="409600" y="1137814"/>
                    </a:lnTo>
                    <a:lnTo>
                      <a:pt x="409786" y="1137432"/>
                    </a:lnTo>
                    <a:lnTo>
                      <a:pt x="409957" y="1137031"/>
                    </a:lnTo>
                    <a:lnTo>
                      <a:pt x="410114" y="1136548"/>
                    </a:lnTo>
                    <a:lnTo>
                      <a:pt x="410249" y="1136086"/>
                    </a:lnTo>
                    <a:lnTo>
                      <a:pt x="410367" y="1135564"/>
                    </a:lnTo>
                    <a:lnTo>
                      <a:pt x="410464" y="1135001"/>
                    </a:lnTo>
                    <a:lnTo>
                      <a:pt x="410542" y="1134398"/>
                    </a:lnTo>
                    <a:lnTo>
                      <a:pt x="410584" y="1133775"/>
                    </a:lnTo>
                    <a:lnTo>
                      <a:pt x="410586" y="1133052"/>
                    </a:lnTo>
                    <a:lnTo>
                      <a:pt x="410590" y="1132469"/>
                    </a:lnTo>
                    <a:lnTo>
                      <a:pt x="410552" y="1131906"/>
                    </a:lnTo>
                    <a:lnTo>
                      <a:pt x="410502" y="1131384"/>
                    </a:lnTo>
                    <a:lnTo>
                      <a:pt x="410440" y="1130881"/>
                    </a:lnTo>
                    <a:lnTo>
                      <a:pt x="410349" y="1130399"/>
                    </a:lnTo>
                    <a:lnTo>
                      <a:pt x="410249" y="1129957"/>
                    </a:lnTo>
                    <a:lnTo>
                      <a:pt x="410130" y="1129535"/>
                    </a:lnTo>
                    <a:lnTo>
                      <a:pt x="409998" y="1129153"/>
                    </a:lnTo>
                    <a:lnTo>
                      <a:pt x="409851" y="1128811"/>
                    </a:lnTo>
                    <a:lnTo>
                      <a:pt x="409670" y="1128470"/>
                    </a:lnTo>
                    <a:lnTo>
                      <a:pt x="409489" y="1128148"/>
                    </a:lnTo>
                    <a:lnTo>
                      <a:pt x="409306" y="1127867"/>
                    </a:lnTo>
                    <a:lnTo>
                      <a:pt x="409087" y="1127585"/>
                    </a:lnTo>
                    <a:lnTo>
                      <a:pt x="408836" y="1127304"/>
                    </a:lnTo>
                    <a:lnTo>
                      <a:pt x="408609" y="1127063"/>
                    </a:lnTo>
                    <a:lnTo>
                      <a:pt x="408299" y="1126802"/>
                    </a:lnTo>
                    <a:lnTo>
                      <a:pt x="408000" y="1126561"/>
                    </a:lnTo>
                    <a:lnTo>
                      <a:pt x="407632" y="1126299"/>
                    </a:lnTo>
                    <a:lnTo>
                      <a:pt x="407240" y="1126078"/>
                    </a:lnTo>
                    <a:lnTo>
                      <a:pt x="406792" y="1125837"/>
                    </a:lnTo>
                    <a:lnTo>
                      <a:pt x="406324" y="1125616"/>
                    </a:lnTo>
                    <a:lnTo>
                      <a:pt x="405793" y="1125415"/>
                    </a:lnTo>
                    <a:lnTo>
                      <a:pt x="405209" y="1125234"/>
                    </a:lnTo>
                    <a:lnTo>
                      <a:pt x="404584" y="1125053"/>
                    </a:lnTo>
                    <a:lnTo>
                      <a:pt x="403912" y="1124893"/>
                    </a:lnTo>
                    <a:lnTo>
                      <a:pt x="403151" y="1124732"/>
                    </a:lnTo>
                    <a:lnTo>
                      <a:pt x="402361" y="1124611"/>
                    </a:lnTo>
                    <a:lnTo>
                      <a:pt x="401525" y="1124491"/>
                    </a:lnTo>
                    <a:lnTo>
                      <a:pt x="400629" y="1124410"/>
                    </a:lnTo>
                    <a:lnTo>
                      <a:pt x="399682" y="1124350"/>
                    </a:lnTo>
                    <a:lnTo>
                      <a:pt x="398661" y="1124310"/>
                    </a:lnTo>
                    <a:lnTo>
                      <a:pt x="397590" y="1124310"/>
                    </a:lnTo>
                    <a:lnTo>
                      <a:pt x="380529" y="1124310"/>
                    </a:lnTo>
                    <a:lnTo>
                      <a:pt x="380529" y="1120331"/>
                    </a:lnTo>
                    <a:close/>
                    <a:moveTo>
                      <a:pt x="372595" y="1116372"/>
                    </a:moveTo>
                    <a:lnTo>
                      <a:pt x="376562" y="1116372"/>
                    </a:lnTo>
                    <a:lnTo>
                      <a:pt x="376562" y="1124310"/>
                    </a:lnTo>
                    <a:lnTo>
                      <a:pt x="380529" y="1124310"/>
                    </a:lnTo>
                    <a:lnTo>
                      <a:pt x="380529" y="1142235"/>
                    </a:lnTo>
                    <a:lnTo>
                      <a:pt x="376562" y="1142235"/>
                    </a:lnTo>
                    <a:lnTo>
                      <a:pt x="376562" y="1150173"/>
                    </a:lnTo>
                    <a:lnTo>
                      <a:pt x="380529" y="1150173"/>
                    </a:lnTo>
                    <a:lnTo>
                      <a:pt x="380529" y="1168420"/>
                    </a:lnTo>
                    <a:lnTo>
                      <a:pt x="372595" y="1168420"/>
                    </a:lnTo>
                    <a:lnTo>
                      <a:pt x="372595" y="1120331"/>
                    </a:lnTo>
                    <a:close/>
                    <a:moveTo>
                      <a:pt x="392448" y="1097181"/>
                    </a:moveTo>
                    <a:lnTo>
                      <a:pt x="390002" y="1097241"/>
                    </a:lnTo>
                    <a:lnTo>
                      <a:pt x="387605" y="1097422"/>
                    </a:lnTo>
                    <a:lnTo>
                      <a:pt x="385246" y="1097743"/>
                    </a:lnTo>
                    <a:lnTo>
                      <a:pt x="382929" y="1098125"/>
                    </a:lnTo>
                    <a:lnTo>
                      <a:pt x="380640" y="1098668"/>
                    </a:lnTo>
                    <a:lnTo>
                      <a:pt x="378397" y="1099311"/>
                    </a:lnTo>
                    <a:lnTo>
                      <a:pt x="376205" y="1100055"/>
                    </a:lnTo>
                    <a:lnTo>
                      <a:pt x="374066" y="1100878"/>
                    </a:lnTo>
                    <a:lnTo>
                      <a:pt x="371970" y="1101823"/>
                    </a:lnTo>
                    <a:lnTo>
                      <a:pt x="369951" y="1102888"/>
                    </a:lnTo>
                    <a:lnTo>
                      <a:pt x="367961" y="1104013"/>
                    </a:lnTo>
                    <a:lnTo>
                      <a:pt x="366056" y="1105259"/>
                    </a:lnTo>
                    <a:lnTo>
                      <a:pt x="364203" y="1106566"/>
                    </a:lnTo>
                    <a:lnTo>
                      <a:pt x="362425" y="1107972"/>
                    </a:lnTo>
                    <a:lnTo>
                      <a:pt x="360705" y="1109459"/>
                    </a:lnTo>
                    <a:lnTo>
                      <a:pt x="359069" y="1111027"/>
                    </a:lnTo>
                    <a:lnTo>
                      <a:pt x="357495" y="1112655"/>
                    </a:lnTo>
                    <a:lnTo>
                      <a:pt x="356010" y="1114363"/>
                    </a:lnTo>
                    <a:lnTo>
                      <a:pt x="354616" y="1116151"/>
                    </a:lnTo>
                    <a:lnTo>
                      <a:pt x="353295" y="1118000"/>
                    </a:lnTo>
                    <a:lnTo>
                      <a:pt x="352057" y="1119909"/>
                    </a:lnTo>
                    <a:lnTo>
                      <a:pt x="350916" y="1121899"/>
                    </a:lnTo>
                    <a:lnTo>
                      <a:pt x="349877" y="1123928"/>
                    </a:lnTo>
                    <a:lnTo>
                      <a:pt x="348930" y="1126018"/>
                    </a:lnTo>
                    <a:lnTo>
                      <a:pt x="348090" y="1128169"/>
                    </a:lnTo>
                    <a:lnTo>
                      <a:pt x="347347" y="1130359"/>
                    </a:lnTo>
                    <a:lnTo>
                      <a:pt x="346702" y="1132590"/>
                    </a:lnTo>
                    <a:lnTo>
                      <a:pt x="346179" y="1134881"/>
                    </a:lnTo>
                    <a:lnTo>
                      <a:pt x="345775" y="1137192"/>
                    </a:lnTo>
                    <a:lnTo>
                      <a:pt x="345464" y="1139563"/>
                    </a:lnTo>
                    <a:lnTo>
                      <a:pt x="345281" y="1141954"/>
                    </a:lnTo>
                    <a:lnTo>
                      <a:pt x="345231" y="1144406"/>
                    </a:lnTo>
                    <a:lnTo>
                      <a:pt x="345281" y="1146858"/>
                    </a:lnTo>
                    <a:lnTo>
                      <a:pt x="345464" y="1149249"/>
                    </a:lnTo>
                    <a:lnTo>
                      <a:pt x="345775" y="1151620"/>
                    </a:lnTo>
                    <a:lnTo>
                      <a:pt x="346179" y="1153972"/>
                    </a:lnTo>
                    <a:lnTo>
                      <a:pt x="346702" y="1156243"/>
                    </a:lnTo>
                    <a:lnTo>
                      <a:pt x="347347" y="1158473"/>
                    </a:lnTo>
                    <a:lnTo>
                      <a:pt x="348090" y="1160684"/>
                    </a:lnTo>
                    <a:lnTo>
                      <a:pt x="348930" y="1162814"/>
                    </a:lnTo>
                    <a:lnTo>
                      <a:pt x="349877" y="1164904"/>
                    </a:lnTo>
                    <a:lnTo>
                      <a:pt x="350932" y="1166934"/>
                    </a:lnTo>
                    <a:lnTo>
                      <a:pt x="352055" y="1168923"/>
                    </a:lnTo>
                    <a:lnTo>
                      <a:pt x="353295" y="1170832"/>
                    </a:lnTo>
                    <a:lnTo>
                      <a:pt x="354597" y="1172681"/>
                    </a:lnTo>
                    <a:lnTo>
                      <a:pt x="356010" y="1174470"/>
                    </a:lnTo>
                    <a:lnTo>
                      <a:pt x="357493" y="1176178"/>
                    </a:lnTo>
                    <a:lnTo>
                      <a:pt x="359051" y="1177805"/>
                    </a:lnTo>
                    <a:lnTo>
                      <a:pt x="360703" y="1179373"/>
                    </a:lnTo>
                    <a:lnTo>
                      <a:pt x="362407" y="1180860"/>
                    </a:lnTo>
                    <a:lnTo>
                      <a:pt x="364201" y="1182267"/>
                    </a:lnTo>
                    <a:lnTo>
                      <a:pt x="366052" y="1183573"/>
                    </a:lnTo>
                    <a:lnTo>
                      <a:pt x="367957" y="1184819"/>
                    </a:lnTo>
                    <a:lnTo>
                      <a:pt x="369947" y="1185924"/>
                    </a:lnTo>
                    <a:lnTo>
                      <a:pt x="371966" y="1186989"/>
                    </a:lnTo>
                    <a:lnTo>
                      <a:pt x="374060" y="1187934"/>
                    </a:lnTo>
                    <a:lnTo>
                      <a:pt x="376201" y="1188778"/>
                    </a:lnTo>
                    <a:lnTo>
                      <a:pt x="378405" y="1189501"/>
                    </a:lnTo>
                    <a:lnTo>
                      <a:pt x="380632" y="1190144"/>
                    </a:lnTo>
                    <a:lnTo>
                      <a:pt x="382921" y="1190667"/>
                    </a:lnTo>
                    <a:lnTo>
                      <a:pt x="385238" y="1191069"/>
                    </a:lnTo>
                    <a:lnTo>
                      <a:pt x="387595" y="1191390"/>
                    </a:lnTo>
                    <a:lnTo>
                      <a:pt x="389992" y="1191571"/>
                    </a:lnTo>
                    <a:lnTo>
                      <a:pt x="392436" y="1191631"/>
                    </a:lnTo>
                    <a:lnTo>
                      <a:pt x="392436" y="1191611"/>
                    </a:lnTo>
                    <a:lnTo>
                      <a:pt x="394896" y="1191571"/>
                    </a:lnTo>
                    <a:lnTo>
                      <a:pt x="397305" y="1191390"/>
                    </a:lnTo>
                    <a:lnTo>
                      <a:pt x="399675" y="1191069"/>
                    </a:lnTo>
                    <a:lnTo>
                      <a:pt x="402018" y="1190667"/>
                    </a:lnTo>
                    <a:lnTo>
                      <a:pt x="404299" y="1190144"/>
                    </a:lnTo>
                    <a:lnTo>
                      <a:pt x="406547" y="1189501"/>
                    </a:lnTo>
                    <a:lnTo>
                      <a:pt x="408744" y="1188778"/>
                    </a:lnTo>
                    <a:lnTo>
                      <a:pt x="410886" y="1187934"/>
                    </a:lnTo>
                    <a:lnTo>
                      <a:pt x="412984" y="1186989"/>
                    </a:lnTo>
                    <a:lnTo>
                      <a:pt x="415006" y="1185924"/>
                    </a:lnTo>
                    <a:lnTo>
                      <a:pt x="416995" y="1184819"/>
                    </a:lnTo>
                    <a:lnTo>
                      <a:pt x="418900" y="1183573"/>
                    </a:lnTo>
                    <a:lnTo>
                      <a:pt x="420751" y="1182267"/>
                    </a:lnTo>
                    <a:lnTo>
                      <a:pt x="422528" y="1180860"/>
                    </a:lnTo>
                    <a:lnTo>
                      <a:pt x="424244" y="1179373"/>
                    </a:lnTo>
                    <a:lnTo>
                      <a:pt x="425878" y="1177805"/>
                    </a:lnTo>
                    <a:lnTo>
                      <a:pt x="427445" y="1176178"/>
                    </a:lnTo>
                    <a:lnTo>
                      <a:pt x="428926" y="1174470"/>
                    </a:lnTo>
                    <a:lnTo>
                      <a:pt x="430317" y="1172681"/>
                    </a:lnTo>
                    <a:lnTo>
                      <a:pt x="431631" y="1170852"/>
                    </a:lnTo>
                    <a:lnTo>
                      <a:pt x="432865" y="1168923"/>
                    </a:lnTo>
                    <a:lnTo>
                      <a:pt x="433984" y="1166934"/>
                    </a:lnTo>
                    <a:lnTo>
                      <a:pt x="435035" y="1164904"/>
                    </a:lnTo>
                    <a:lnTo>
                      <a:pt x="435960" y="1162814"/>
                    </a:lnTo>
                    <a:lnTo>
                      <a:pt x="436812" y="1160684"/>
                    </a:lnTo>
                    <a:lnTo>
                      <a:pt x="437551" y="1158473"/>
                    </a:lnTo>
                    <a:lnTo>
                      <a:pt x="438176" y="1156243"/>
                    </a:lnTo>
                    <a:lnTo>
                      <a:pt x="438711" y="1153972"/>
                    </a:lnTo>
                    <a:lnTo>
                      <a:pt x="439113" y="1151620"/>
                    </a:lnTo>
                    <a:lnTo>
                      <a:pt x="439422" y="1149249"/>
                    </a:lnTo>
                    <a:lnTo>
                      <a:pt x="439603" y="1146858"/>
                    </a:lnTo>
                    <a:lnTo>
                      <a:pt x="439653" y="1144406"/>
                    </a:lnTo>
                    <a:lnTo>
                      <a:pt x="439603" y="1141954"/>
                    </a:lnTo>
                    <a:lnTo>
                      <a:pt x="439422" y="1139563"/>
                    </a:lnTo>
                    <a:lnTo>
                      <a:pt x="439113" y="1137192"/>
                    </a:lnTo>
                    <a:lnTo>
                      <a:pt x="438711" y="1134881"/>
                    </a:lnTo>
                    <a:lnTo>
                      <a:pt x="438174" y="1132590"/>
                    </a:lnTo>
                    <a:lnTo>
                      <a:pt x="437551" y="1130359"/>
                    </a:lnTo>
                    <a:lnTo>
                      <a:pt x="436812" y="1128169"/>
                    </a:lnTo>
                    <a:lnTo>
                      <a:pt x="435976" y="1126018"/>
                    </a:lnTo>
                    <a:lnTo>
                      <a:pt x="435033" y="1123928"/>
                    </a:lnTo>
                    <a:lnTo>
                      <a:pt x="433984" y="1121879"/>
                    </a:lnTo>
                    <a:lnTo>
                      <a:pt x="432865" y="1119909"/>
                    </a:lnTo>
                    <a:lnTo>
                      <a:pt x="431629" y="1118000"/>
                    </a:lnTo>
                    <a:lnTo>
                      <a:pt x="430315" y="1116131"/>
                    </a:lnTo>
                    <a:lnTo>
                      <a:pt x="428924" y="1114363"/>
                    </a:lnTo>
                    <a:lnTo>
                      <a:pt x="427445" y="1112635"/>
                    </a:lnTo>
                    <a:lnTo>
                      <a:pt x="425876" y="1111007"/>
                    </a:lnTo>
                    <a:lnTo>
                      <a:pt x="424242" y="1109459"/>
                    </a:lnTo>
                    <a:lnTo>
                      <a:pt x="422526" y="1107972"/>
                    </a:lnTo>
                    <a:lnTo>
                      <a:pt x="420749" y="1106545"/>
                    </a:lnTo>
                    <a:lnTo>
                      <a:pt x="418900" y="1105259"/>
                    </a:lnTo>
                    <a:lnTo>
                      <a:pt x="416995" y="1104013"/>
                    </a:lnTo>
                    <a:lnTo>
                      <a:pt x="415006" y="1102888"/>
                    </a:lnTo>
                    <a:lnTo>
                      <a:pt x="412986" y="1101823"/>
                    </a:lnTo>
                    <a:lnTo>
                      <a:pt x="410888" y="1100878"/>
                    </a:lnTo>
                    <a:lnTo>
                      <a:pt x="408746" y="1100055"/>
                    </a:lnTo>
                    <a:lnTo>
                      <a:pt x="406551" y="1099311"/>
                    </a:lnTo>
                    <a:lnTo>
                      <a:pt x="404303" y="1098668"/>
                    </a:lnTo>
                    <a:lnTo>
                      <a:pt x="402022" y="1098125"/>
                    </a:lnTo>
                    <a:lnTo>
                      <a:pt x="399683" y="1097743"/>
                    </a:lnTo>
                    <a:lnTo>
                      <a:pt x="397313" y="1097422"/>
                    </a:lnTo>
                    <a:lnTo>
                      <a:pt x="394906" y="1097241"/>
                    </a:lnTo>
                    <a:close/>
                    <a:moveTo>
                      <a:pt x="392448" y="1089263"/>
                    </a:moveTo>
                    <a:lnTo>
                      <a:pt x="395280" y="1089343"/>
                    </a:lnTo>
                    <a:lnTo>
                      <a:pt x="398089" y="1089544"/>
                    </a:lnTo>
                    <a:lnTo>
                      <a:pt x="400860" y="1089886"/>
                    </a:lnTo>
                    <a:lnTo>
                      <a:pt x="403573" y="1090388"/>
                    </a:lnTo>
                    <a:lnTo>
                      <a:pt x="406256" y="1091011"/>
                    </a:lnTo>
                    <a:lnTo>
                      <a:pt x="408874" y="1091735"/>
                    </a:lnTo>
                    <a:lnTo>
                      <a:pt x="411443" y="1092619"/>
                    </a:lnTo>
                    <a:lnTo>
                      <a:pt x="413955" y="1093604"/>
                    </a:lnTo>
                    <a:lnTo>
                      <a:pt x="416394" y="1094709"/>
                    </a:lnTo>
                    <a:lnTo>
                      <a:pt x="418788" y="1095915"/>
                    </a:lnTo>
                    <a:lnTo>
                      <a:pt x="421087" y="1097261"/>
                    </a:lnTo>
                    <a:lnTo>
                      <a:pt x="423333" y="1098688"/>
                    </a:lnTo>
                    <a:lnTo>
                      <a:pt x="425492" y="1100235"/>
                    </a:lnTo>
                    <a:lnTo>
                      <a:pt x="427578" y="1101863"/>
                    </a:lnTo>
                    <a:lnTo>
                      <a:pt x="429571" y="1103591"/>
                    </a:lnTo>
                    <a:lnTo>
                      <a:pt x="431486" y="1105420"/>
                    </a:lnTo>
                    <a:lnTo>
                      <a:pt x="433301" y="1107349"/>
                    </a:lnTo>
                    <a:lnTo>
                      <a:pt x="435029" y="1109339"/>
                    </a:lnTo>
                    <a:lnTo>
                      <a:pt x="436669" y="1111429"/>
                    </a:lnTo>
                    <a:lnTo>
                      <a:pt x="438200" y="1113579"/>
                    </a:lnTo>
                    <a:lnTo>
                      <a:pt x="439621" y="1115830"/>
                    </a:lnTo>
                    <a:lnTo>
                      <a:pt x="440958" y="1118141"/>
                    </a:lnTo>
                    <a:lnTo>
                      <a:pt x="442159" y="1120512"/>
                    </a:lnTo>
                    <a:lnTo>
                      <a:pt x="443259" y="1122944"/>
                    </a:lnTo>
                    <a:lnTo>
                      <a:pt x="444247" y="1125456"/>
                    </a:lnTo>
                    <a:lnTo>
                      <a:pt x="445111" y="1128028"/>
                    </a:lnTo>
                    <a:lnTo>
                      <a:pt x="445859" y="1130640"/>
                    </a:lnTo>
                    <a:lnTo>
                      <a:pt x="446460" y="1133293"/>
                    </a:lnTo>
                    <a:lnTo>
                      <a:pt x="446954" y="1136026"/>
                    </a:lnTo>
                    <a:lnTo>
                      <a:pt x="447292" y="1138779"/>
                    </a:lnTo>
                    <a:lnTo>
                      <a:pt x="447505" y="1141593"/>
                    </a:lnTo>
                    <a:lnTo>
                      <a:pt x="447587" y="1144406"/>
                    </a:lnTo>
                    <a:lnTo>
                      <a:pt x="447505" y="1147240"/>
                    </a:lnTo>
                    <a:lnTo>
                      <a:pt x="447292" y="1150033"/>
                    </a:lnTo>
                    <a:lnTo>
                      <a:pt x="446954" y="1152806"/>
                    </a:lnTo>
                    <a:lnTo>
                      <a:pt x="446460" y="1155519"/>
                    </a:lnTo>
                    <a:lnTo>
                      <a:pt x="445861" y="1158192"/>
                    </a:lnTo>
                    <a:lnTo>
                      <a:pt x="445111" y="1160804"/>
                    </a:lnTo>
                    <a:lnTo>
                      <a:pt x="444247" y="1163377"/>
                    </a:lnTo>
                    <a:lnTo>
                      <a:pt x="443275" y="1165889"/>
                    </a:lnTo>
                    <a:lnTo>
                      <a:pt x="442161" y="1168320"/>
                    </a:lnTo>
                    <a:lnTo>
                      <a:pt x="440958" y="1170712"/>
                    </a:lnTo>
                    <a:lnTo>
                      <a:pt x="439621" y="1173023"/>
                    </a:lnTo>
                    <a:lnTo>
                      <a:pt x="438202" y="1175253"/>
                    </a:lnTo>
                    <a:lnTo>
                      <a:pt x="436671" y="1177424"/>
                    </a:lnTo>
                    <a:lnTo>
                      <a:pt x="435031" y="1179493"/>
                    </a:lnTo>
                    <a:lnTo>
                      <a:pt x="433301" y="1181503"/>
                    </a:lnTo>
                    <a:lnTo>
                      <a:pt x="431488" y="1183412"/>
                    </a:lnTo>
                    <a:lnTo>
                      <a:pt x="429573" y="1185241"/>
                    </a:lnTo>
                    <a:lnTo>
                      <a:pt x="427580" y="1186969"/>
                    </a:lnTo>
                    <a:lnTo>
                      <a:pt x="425494" y="1188597"/>
                    </a:lnTo>
                    <a:lnTo>
                      <a:pt x="423333" y="1190144"/>
                    </a:lnTo>
                    <a:lnTo>
                      <a:pt x="421087" y="1191571"/>
                    </a:lnTo>
                    <a:lnTo>
                      <a:pt x="418788" y="1192897"/>
                    </a:lnTo>
                    <a:lnTo>
                      <a:pt x="416392" y="1194103"/>
                    </a:lnTo>
                    <a:lnTo>
                      <a:pt x="413953" y="1195208"/>
                    </a:lnTo>
                    <a:lnTo>
                      <a:pt x="411441" y="1196213"/>
                    </a:lnTo>
                    <a:lnTo>
                      <a:pt x="408870" y="1197077"/>
                    </a:lnTo>
                    <a:lnTo>
                      <a:pt x="406252" y="1197801"/>
                    </a:lnTo>
                    <a:lnTo>
                      <a:pt x="403569" y="1198424"/>
                    </a:lnTo>
                    <a:lnTo>
                      <a:pt x="400852" y="1198906"/>
                    </a:lnTo>
                    <a:lnTo>
                      <a:pt x="398081" y="1199248"/>
                    </a:lnTo>
                    <a:lnTo>
                      <a:pt x="395270" y="1199469"/>
                    </a:lnTo>
                    <a:lnTo>
                      <a:pt x="392436" y="1199549"/>
                    </a:lnTo>
                    <a:lnTo>
                      <a:pt x="392436" y="1199529"/>
                    </a:lnTo>
                    <a:lnTo>
                      <a:pt x="389619" y="1199469"/>
                    </a:lnTo>
                    <a:lnTo>
                      <a:pt x="386819" y="1199248"/>
                    </a:lnTo>
                    <a:lnTo>
                      <a:pt x="384060" y="1198906"/>
                    </a:lnTo>
                    <a:lnTo>
                      <a:pt x="381341" y="1198424"/>
                    </a:lnTo>
                    <a:lnTo>
                      <a:pt x="378678" y="1197801"/>
                    </a:lnTo>
                    <a:lnTo>
                      <a:pt x="376050" y="1197077"/>
                    </a:lnTo>
                    <a:lnTo>
                      <a:pt x="373504" y="1196213"/>
                    </a:lnTo>
                    <a:lnTo>
                      <a:pt x="370994" y="1195208"/>
                    </a:lnTo>
                    <a:lnTo>
                      <a:pt x="368558" y="1194103"/>
                    </a:lnTo>
                    <a:lnTo>
                      <a:pt x="366165" y="1192897"/>
                    </a:lnTo>
                    <a:lnTo>
                      <a:pt x="363866" y="1191571"/>
                    </a:lnTo>
                    <a:lnTo>
                      <a:pt x="361619" y="1190144"/>
                    </a:lnTo>
                    <a:lnTo>
                      <a:pt x="359459" y="1188597"/>
                    </a:lnTo>
                    <a:lnTo>
                      <a:pt x="357387" y="1186969"/>
                    </a:lnTo>
                    <a:lnTo>
                      <a:pt x="355373" y="1185241"/>
                    </a:lnTo>
                    <a:lnTo>
                      <a:pt x="353472" y="1183412"/>
                    </a:lnTo>
                    <a:lnTo>
                      <a:pt x="351637" y="1181503"/>
                    </a:lnTo>
                    <a:lnTo>
                      <a:pt x="349905" y="1179493"/>
                    </a:lnTo>
                    <a:lnTo>
                      <a:pt x="348275" y="1177424"/>
                    </a:lnTo>
                    <a:lnTo>
                      <a:pt x="346724" y="1175253"/>
                    </a:lnTo>
                    <a:lnTo>
                      <a:pt x="345299" y="1173023"/>
                    </a:lnTo>
                    <a:lnTo>
                      <a:pt x="343959" y="1170712"/>
                    </a:lnTo>
                    <a:lnTo>
                      <a:pt x="342751" y="1168320"/>
                    </a:lnTo>
                    <a:lnTo>
                      <a:pt x="341648" y="1165889"/>
                    </a:lnTo>
                    <a:lnTo>
                      <a:pt x="340655" y="1163377"/>
                    </a:lnTo>
                    <a:lnTo>
                      <a:pt x="339787" y="1160804"/>
                    </a:lnTo>
                    <a:lnTo>
                      <a:pt x="339049" y="1158192"/>
                    </a:lnTo>
                    <a:lnTo>
                      <a:pt x="338430" y="1155519"/>
                    </a:lnTo>
                    <a:lnTo>
                      <a:pt x="337934" y="1152806"/>
                    </a:lnTo>
                    <a:lnTo>
                      <a:pt x="337594" y="1150033"/>
                    </a:lnTo>
                    <a:lnTo>
                      <a:pt x="337379" y="1147240"/>
                    </a:lnTo>
                    <a:lnTo>
                      <a:pt x="337297" y="1144406"/>
                    </a:lnTo>
                    <a:lnTo>
                      <a:pt x="337379" y="1141593"/>
                    </a:lnTo>
                    <a:lnTo>
                      <a:pt x="337594" y="1138779"/>
                    </a:lnTo>
                    <a:lnTo>
                      <a:pt x="337934" y="1136026"/>
                    </a:lnTo>
                    <a:lnTo>
                      <a:pt x="338430" y="1133293"/>
                    </a:lnTo>
                    <a:lnTo>
                      <a:pt x="339049" y="1130640"/>
                    </a:lnTo>
                    <a:lnTo>
                      <a:pt x="339787" y="1128028"/>
                    </a:lnTo>
                    <a:lnTo>
                      <a:pt x="340655" y="1125456"/>
                    </a:lnTo>
                    <a:lnTo>
                      <a:pt x="341648" y="1122944"/>
                    </a:lnTo>
                    <a:lnTo>
                      <a:pt x="342751" y="1120512"/>
                    </a:lnTo>
                    <a:lnTo>
                      <a:pt x="343975" y="1118121"/>
                    </a:lnTo>
                    <a:lnTo>
                      <a:pt x="345301" y="1115830"/>
                    </a:lnTo>
                    <a:lnTo>
                      <a:pt x="346724" y="1113579"/>
                    </a:lnTo>
                    <a:lnTo>
                      <a:pt x="348261" y="1111409"/>
                    </a:lnTo>
                    <a:lnTo>
                      <a:pt x="349905" y="1109339"/>
                    </a:lnTo>
                    <a:lnTo>
                      <a:pt x="351639" y="1107329"/>
                    </a:lnTo>
                    <a:lnTo>
                      <a:pt x="353458" y="1105420"/>
                    </a:lnTo>
                    <a:lnTo>
                      <a:pt x="355375" y="1103591"/>
                    </a:lnTo>
                    <a:lnTo>
                      <a:pt x="357373" y="1101863"/>
                    </a:lnTo>
                    <a:lnTo>
                      <a:pt x="359461" y="1100215"/>
                    </a:lnTo>
                    <a:lnTo>
                      <a:pt x="361623" y="1098688"/>
                    </a:lnTo>
                    <a:lnTo>
                      <a:pt x="363870" y="1097261"/>
                    </a:lnTo>
                    <a:lnTo>
                      <a:pt x="366169" y="1095915"/>
                    </a:lnTo>
                    <a:lnTo>
                      <a:pt x="368562" y="1094709"/>
                    </a:lnTo>
                    <a:lnTo>
                      <a:pt x="371000" y="1093604"/>
                    </a:lnTo>
                    <a:lnTo>
                      <a:pt x="373508" y="1092619"/>
                    </a:lnTo>
                    <a:lnTo>
                      <a:pt x="376074" y="1091735"/>
                    </a:lnTo>
                    <a:lnTo>
                      <a:pt x="378686" y="1091011"/>
                    </a:lnTo>
                    <a:lnTo>
                      <a:pt x="381349" y="1090388"/>
                    </a:lnTo>
                    <a:lnTo>
                      <a:pt x="384068" y="1089886"/>
                    </a:lnTo>
                    <a:lnTo>
                      <a:pt x="386829" y="1089544"/>
                    </a:lnTo>
                    <a:lnTo>
                      <a:pt x="389629" y="1089343"/>
                    </a:lnTo>
                    <a:close/>
                    <a:moveTo>
                      <a:pt x="902560" y="906276"/>
                    </a:moveTo>
                    <a:lnTo>
                      <a:pt x="854718" y="1054075"/>
                    </a:lnTo>
                    <a:lnTo>
                      <a:pt x="949826" y="1054075"/>
                    </a:lnTo>
                    <a:lnTo>
                      <a:pt x="903551" y="906276"/>
                    </a:lnTo>
                    <a:close/>
                    <a:moveTo>
                      <a:pt x="1429575" y="821964"/>
                    </a:moveTo>
                    <a:lnTo>
                      <a:pt x="1698647" y="821964"/>
                    </a:lnTo>
                    <a:lnTo>
                      <a:pt x="1698647" y="888100"/>
                    </a:lnTo>
                    <a:lnTo>
                      <a:pt x="1502288" y="888100"/>
                    </a:lnTo>
                    <a:lnTo>
                      <a:pt x="1502288" y="966598"/>
                    </a:lnTo>
                    <a:lnTo>
                      <a:pt x="1675195" y="966598"/>
                    </a:lnTo>
                    <a:lnTo>
                      <a:pt x="1675195" y="1032714"/>
                    </a:lnTo>
                    <a:lnTo>
                      <a:pt x="1502288" y="1032714"/>
                    </a:lnTo>
                    <a:lnTo>
                      <a:pt x="1502288" y="1129515"/>
                    </a:lnTo>
                    <a:lnTo>
                      <a:pt x="1699089" y="1129515"/>
                    </a:lnTo>
                    <a:lnTo>
                      <a:pt x="1699089" y="1195591"/>
                    </a:lnTo>
                    <a:lnTo>
                      <a:pt x="1429575" y="1195591"/>
                    </a:lnTo>
                    <a:close/>
                    <a:moveTo>
                      <a:pt x="506456" y="821964"/>
                    </a:moveTo>
                    <a:lnTo>
                      <a:pt x="772314" y="821964"/>
                    </a:lnTo>
                    <a:lnTo>
                      <a:pt x="772314" y="888100"/>
                    </a:lnTo>
                    <a:lnTo>
                      <a:pt x="584510" y="888100"/>
                    </a:lnTo>
                    <a:lnTo>
                      <a:pt x="584510" y="972386"/>
                    </a:lnTo>
                    <a:lnTo>
                      <a:pt x="749001" y="972386"/>
                    </a:lnTo>
                    <a:lnTo>
                      <a:pt x="749001" y="1038521"/>
                    </a:lnTo>
                    <a:lnTo>
                      <a:pt x="584510" y="1038521"/>
                    </a:lnTo>
                    <a:lnTo>
                      <a:pt x="584510" y="1195591"/>
                    </a:lnTo>
                    <a:lnTo>
                      <a:pt x="506456" y="1195591"/>
                    </a:lnTo>
                    <a:close/>
                    <a:moveTo>
                      <a:pt x="858878" y="821962"/>
                    </a:moveTo>
                    <a:lnTo>
                      <a:pt x="948908" y="821962"/>
                    </a:lnTo>
                    <a:lnTo>
                      <a:pt x="1080485" y="1195591"/>
                    </a:lnTo>
                    <a:lnTo>
                      <a:pt x="995606" y="1195591"/>
                    </a:lnTo>
                    <a:lnTo>
                      <a:pt x="971680" y="1118563"/>
                    </a:lnTo>
                    <a:lnTo>
                      <a:pt x="833881" y="1118563"/>
                    </a:lnTo>
                    <a:lnTo>
                      <a:pt x="807794" y="1195591"/>
                    </a:lnTo>
                    <a:lnTo>
                      <a:pt x="725580" y="1195591"/>
                    </a:lnTo>
                    <a:close/>
                    <a:moveTo>
                      <a:pt x="1237024" y="812092"/>
                    </a:moveTo>
                    <a:cubicBezTo>
                      <a:pt x="1348882" y="812092"/>
                      <a:pt x="1394049" y="889150"/>
                      <a:pt x="1398211" y="944271"/>
                    </a:cubicBezTo>
                    <a:lnTo>
                      <a:pt x="1320229" y="944271"/>
                    </a:lnTo>
                    <a:cubicBezTo>
                      <a:pt x="1314106" y="921906"/>
                      <a:pt x="1301994" y="879749"/>
                      <a:pt x="1237412" y="879749"/>
                    </a:cubicBezTo>
                    <a:cubicBezTo>
                      <a:pt x="1199987" y="879749"/>
                      <a:pt x="1144780" y="904718"/>
                      <a:pt x="1144780" y="1010326"/>
                    </a:cubicBezTo>
                    <a:cubicBezTo>
                      <a:pt x="1144780" y="1077486"/>
                      <a:pt x="1171334" y="1137895"/>
                      <a:pt x="1237412" y="1137895"/>
                    </a:cubicBezTo>
                    <a:cubicBezTo>
                      <a:pt x="1280716" y="1137895"/>
                      <a:pt x="1310854" y="1113378"/>
                      <a:pt x="1320229" y="1067639"/>
                    </a:cubicBezTo>
                    <a:lnTo>
                      <a:pt x="1398219" y="1067639"/>
                    </a:lnTo>
                    <a:cubicBezTo>
                      <a:pt x="1382651" y="1148787"/>
                      <a:pt x="1329656" y="1205497"/>
                      <a:pt x="1235917" y="1205497"/>
                    </a:cubicBezTo>
                    <a:cubicBezTo>
                      <a:pt x="1136522" y="1205497"/>
                      <a:pt x="1065168" y="1138457"/>
                      <a:pt x="1065168" y="1009321"/>
                    </a:cubicBezTo>
                    <a:cubicBezTo>
                      <a:pt x="1065168" y="878722"/>
                      <a:pt x="1140620" y="812092"/>
                      <a:pt x="1237024" y="812092"/>
                    </a:cubicBezTo>
                    <a:close/>
                    <a:moveTo>
                      <a:pt x="1816106" y="810449"/>
                    </a:moveTo>
                    <a:lnTo>
                      <a:pt x="1822497" y="810619"/>
                    </a:lnTo>
                    <a:lnTo>
                      <a:pt x="1828767" y="811098"/>
                    </a:lnTo>
                    <a:lnTo>
                      <a:pt x="1834956" y="811901"/>
                    </a:lnTo>
                    <a:lnTo>
                      <a:pt x="1841025" y="812964"/>
                    </a:lnTo>
                    <a:lnTo>
                      <a:pt x="1847014" y="814341"/>
                    </a:lnTo>
                    <a:lnTo>
                      <a:pt x="1852882" y="816019"/>
                    </a:lnTo>
                    <a:lnTo>
                      <a:pt x="1858589" y="817962"/>
                    </a:lnTo>
                    <a:lnTo>
                      <a:pt x="1864216" y="820163"/>
                    </a:lnTo>
                    <a:lnTo>
                      <a:pt x="1869662" y="822639"/>
                    </a:lnTo>
                    <a:lnTo>
                      <a:pt x="1875007" y="825358"/>
                    </a:lnTo>
                    <a:lnTo>
                      <a:pt x="1880192" y="828336"/>
                    </a:lnTo>
                    <a:lnTo>
                      <a:pt x="1885176" y="831571"/>
                    </a:lnTo>
                    <a:lnTo>
                      <a:pt x="1890039" y="835018"/>
                    </a:lnTo>
                    <a:lnTo>
                      <a:pt x="1894722" y="838671"/>
                    </a:lnTo>
                    <a:lnTo>
                      <a:pt x="1899183" y="842556"/>
                    </a:lnTo>
                    <a:lnTo>
                      <a:pt x="1903463" y="846659"/>
                    </a:lnTo>
                    <a:lnTo>
                      <a:pt x="1907563" y="850946"/>
                    </a:lnTo>
                    <a:lnTo>
                      <a:pt x="1911441" y="855403"/>
                    </a:lnTo>
                    <a:lnTo>
                      <a:pt x="1915099" y="860089"/>
                    </a:lnTo>
                    <a:lnTo>
                      <a:pt x="1918555" y="864932"/>
                    </a:lnTo>
                    <a:lnTo>
                      <a:pt x="1921771" y="869924"/>
                    </a:lnTo>
                    <a:lnTo>
                      <a:pt x="1924745" y="875115"/>
                    </a:lnTo>
                    <a:lnTo>
                      <a:pt x="1927478" y="880440"/>
                    </a:lnTo>
                    <a:lnTo>
                      <a:pt x="1929950" y="885888"/>
                    </a:lnTo>
                    <a:lnTo>
                      <a:pt x="1932140" y="891513"/>
                    </a:lnTo>
                    <a:lnTo>
                      <a:pt x="1934089" y="897247"/>
                    </a:lnTo>
                    <a:lnTo>
                      <a:pt x="1935757" y="903076"/>
                    </a:lnTo>
                    <a:lnTo>
                      <a:pt x="1937144" y="909061"/>
                    </a:lnTo>
                    <a:lnTo>
                      <a:pt x="1938189" y="915124"/>
                    </a:lnTo>
                    <a:lnTo>
                      <a:pt x="1939013" y="921295"/>
                    </a:lnTo>
                    <a:lnTo>
                      <a:pt x="1939475" y="927561"/>
                    </a:lnTo>
                    <a:lnTo>
                      <a:pt x="1939616" y="933942"/>
                    </a:lnTo>
                    <a:lnTo>
                      <a:pt x="1939656" y="933942"/>
                    </a:lnTo>
                    <a:lnTo>
                      <a:pt x="1939716" y="1195469"/>
                    </a:lnTo>
                    <a:lnTo>
                      <a:pt x="1939716" y="1195483"/>
                    </a:lnTo>
                    <a:lnTo>
                      <a:pt x="1749730" y="1195470"/>
                    </a:lnTo>
                    <a:lnTo>
                      <a:pt x="1749730" y="810665"/>
                    </a:lnTo>
                    <a:close/>
                    <a:moveTo>
                      <a:pt x="816437" y="475723"/>
                    </a:moveTo>
                    <a:lnTo>
                      <a:pt x="816437" y="575389"/>
                    </a:lnTo>
                    <a:lnTo>
                      <a:pt x="907836" y="575389"/>
                    </a:lnTo>
                    <a:cubicBezTo>
                      <a:pt x="948341" y="575389"/>
                      <a:pt x="968061" y="561334"/>
                      <a:pt x="968061" y="524454"/>
                    </a:cubicBezTo>
                    <a:cubicBezTo>
                      <a:pt x="968061" y="504788"/>
                      <a:pt x="959201" y="475723"/>
                      <a:pt x="913519" y="475723"/>
                    </a:cubicBezTo>
                    <a:close/>
                    <a:moveTo>
                      <a:pt x="522342" y="467621"/>
                    </a:moveTo>
                    <a:cubicBezTo>
                      <a:pt x="480217" y="467621"/>
                      <a:pt x="420775" y="493742"/>
                      <a:pt x="420775" y="598279"/>
                    </a:cubicBezTo>
                    <a:cubicBezTo>
                      <a:pt x="420786" y="702878"/>
                      <a:pt x="480217" y="728908"/>
                      <a:pt x="522342" y="728898"/>
                    </a:cubicBezTo>
                    <a:cubicBezTo>
                      <a:pt x="564465" y="728898"/>
                      <a:pt x="623708" y="702878"/>
                      <a:pt x="623708" y="598279"/>
                    </a:cubicBezTo>
                    <a:cubicBezTo>
                      <a:pt x="623708" y="493742"/>
                      <a:pt x="564457" y="467621"/>
                      <a:pt x="522342" y="467621"/>
                    </a:cubicBezTo>
                    <a:close/>
                    <a:moveTo>
                      <a:pt x="1396724" y="411481"/>
                    </a:moveTo>
                    <a:lnTo>
                      <a:pt x="1474714" y="411481"/>
                    </a:lnTo>
                    <a:lnTo>
                      <a:pt x="1474714" y="552960"/>
                    </a:lnTo>
                    <a:lnTo>
                      <a:pt x="1620393" y="552960"/>
                    </a:lnTo>
                    <a:lnTo>
                      <a:pt x="1620393" y="411481"/>
                    </a:lnTo>
                    <a:lnTo>
                      <a:pt x="1698646" y="411481"/>
                    </a:lnTo>
                    <a:lnTo>
                      <a:pt x="1698646" y="785084"/>
                    </a:lnTo>
                    <a:lnTo>
                      <a:pt x="1620393" y="785084"/>
                    </a:lnTo>
                    <a:lnTo>
                      <a:pt x="1620393" y="617600"/>
                    </a:lnTo>
                    <a:lnTo>
                      <a:pt x="1474714" y="617600"/>
                    </a:lnTo>
                    <a:lnTo>
                      <a:pt x="1474714" y="785084"/>
                    </a:lnTo>
                    <a:lnTo>
                      <a:pt x="1396724" y="785084"/>
                    </a:lnTo>
                    <a:close/>
                    <a:moveTo>
                      <a:pt x="1064798" y="411481"/>
                    </a:moveTo>
                    <a:lnTo>
                      <a:pt x="1368638" y="411481"/>
                    </a:lnTo>
                    <a:lnTo>
                      <a:pt x="1368638" y="477516"/>
                    </a:lnTo>
                    <a:lnTo>
                      <a:pt x="1255844" y="477516"/>
                    </a:lnTo>
                    <a:lnTo>
                      <a:pt x="1255844" y="785084"/>
                    </a:lnTo>
                    <a:lnTo>
                      <a:pt x="1177727" y="785084"/>
                    </a:lnTo>
                    <a:lnTo>
                      <a:pt x="1177727" y="477516"/>
                    </a:lnTo>
                    <a:lnTo>
                      <a:pt x="1064798" y="477516"/>
                    </a:lnTo>
                    <a:close/>
                    <a:moveTo>
                      <a:pt x="0" y="411481"/>
                    </a:moveTo>
                    <a:lnTo>
                      <a:pt x="82152" y="411481"/>
                    </a:lnTo>
                    <a:lnTo>
                      <a:pt x="230496" y="671642"/>
                    </a:lnTo>
                    <a:lnTo>
                      <a:pt x="231541" y="671642"/>
                    </a:lnTo>
                    <a:lnTo>
                      <a:pt x="231541" y="411481"/>
                    </a:lnTo>
                    <a:lnTo>
                      <a:pt x="304515" y="411481"/>
                    </a:lnTo>
                    <a:lnTo>
                      <a:pt x="304515" y="785084"/>
                    </a:lnTo>
                    <a:lnTo>
                      <a:pt x="226398" y="785084"/>
                    </a:lnTo>
                    <a:lnTo>
                      <a:pt x="73949" y="518683"/>
                    </a:lnTo>
                    <a:lnTo>
                      <a:pt x="72840" y="518683"/>
                    </a:lnTo>
                    <a:lnTo>
                      <a:pt x="72840" y="785084"/>
                    </a:lnTo>
                    <a:lnTo>
                      <a:pt x="0" y="785084"/>
                    </a:lnTo>
                    <a:close/>
                    <a:moveTo>
                      <a:pt x="740041" y="411292"/>
                    </a:moveTo>
                    <a:lnTo>
                      <a:pt x="928611" y="411292"/>
                    </a:lnTo>
                    <a:cubicBezTo>
                      <a:pt x="1027754" y="411292"/>
                      <a:pt x="1045852" y="484467"/>
                      <a:pt x="1045852" y="516763"/>
                    </a:cubicBezTo>
                    <a:cubicBezTo>
                      <a:pt x="1045862" y="557705"/>
                      <a:pt x="1025079" y="593037"/>
                      <a:pt x="988231" y="605507"/>
                    </a:cubicBezTo>
                    <a:cubicBezTo>
                      <a:pt x="1018894" y="619005"/>
                      <a:pt x="1035561" y="630385"/>
                      <a:pt x="1035561" y="699959"/>
                    </a:cubicBezTo>
                    <a:cubicBezTo>
                      <a:pt x="1035569" y="754498"/>
                      <a:pt x="1035561" y="767984"/>
                      <a:pt x="1052148" y="774252"/>
                    </a:cubicBezTo>
                    <a:lnTo>
                      <a:pt x="1052156" y="784057"/>
                    </a:lnTo>
                    <a:lnTo>
                      <a:pt x="965836" y="784057"/>
                    </a:lnTo>
                    <a:cubicBezTo>
                      <a:pt x="960694" y="766437"/>
                      <a:pt x="957641" y="747177"/>
                      <a:pt x="957641" y="708801"/>
                    </a:cubicBezTo>
                    <a:cubicBezTo>
                      <a:pt x="957641" y="657929"/>
                      <a:pt x="954589" y="638175"/>
                      <a:pt x="896841" y="638175"/>
                    </a:cubicBezTo>
                    <a:lnTo>
                      <a:pt x="816437" y="638175"/>
                    </a:lnTo>
                    <a:lnTo>
                      <a:pt x="816437" y="784057"/>
                    </a:lnTo>
                    <a:lnTo>
                      <a:pt x="740041" y="784057"/>
                    </a:lnTo>
                    <a:close/>
                    <a:moveTo>
                      <a:pt x="522342" y="401558"/>
                    </a:moveTo>
                    <a:cubicBezTo>
                      <a:pt x="571742" y="401558"/>
                      <a:pt x="701752" y="422924"/>
                      <a:pt x="701752" y="598279"/>
                    </a:cubicBezTo>
                    <a:cubicBezTo>
                      <a:pt x="701762" y="773603"/>
                      <a:pt x="571732" y="794979"/>
                      <a:pt x="522342" y="794979"/>
                    </a:cubicBezTo>
                    <a:cubicBezTo>
                      <a:pt x="472816" y="794979"/>
                      <a:pt x="342723" y="773603"/>
                      <a:pt x="342723" y="598279"/>
                    </a:cubicBezTo>
                    <a:cubicBezTo>
                      <a:pt x="342731" y="422924"/>
                      <a:pt x="472816" y="401558"/>
                      <a:pt x="522342" y="401558"/>
                    </a:cubicBezTo>
                    <a:close/>
                    <a:moveTo>
                      <a:pt x="1749730" y="400091"/>
                    </a:moveTo>
                    <a:lnTo>
                      <a:pt x="1788796" y="400153"/>
                    </a:lnTo>
                    <a:lnTo>
                      <a:pt x="1788796" y="400185"/>
                    </a:lnTo>
                    <a:lnTo>
                      <a:pt x="1812389" y="400758"/>
                    </a:lnTo>
                    <a:lnTo>
                      <a:pt x="1835619" y="402526"/>
                    </a:lnTo>
                    <a:lnTo>
                      <a:pt x="1858509" y="405456"/>
                    </a:lnTo>
                    <a:lnTo>
                      <a:pt x="1881016" y="409457"/>
                    </a:lnTo>
                    <a:lnTo>
                      <a:pt x="1903162" y="414564"/>
                    </a:lnTo>
                    <a:lnTo>
                      <a:pt x="1924845" y="420743"/>
                    </a:lnTo>
                    <a:lnTo>
                      <a:pt x="1946107" y="427939"/>
                    </a:lnTo>
                    <a:lnTo>
                      <a:pt x="1966906" y="436122"/>
                    </a:lnTo>
                    <a:lnTo>
                      <a:pt x="1987142" y="445288"/>
                    </a:lnTo>
                    <a:lnTo>
                      <a:pt x="2006877" y="455386"/>
                    </a:lnTo>
                    <a:lnTo>
                      <a:pt x="2026048" y="466409"/>
                    </a:lnTo>
                    <a:lnTo>
                      <a:pt x="2044597" y="478336"/>
                    </a:lnTo>
                    <a:lnTo>
                      <a:pt x="2062522" y="491067"/>
                    </a:lnTo>
                    <a:lnTo>
                      <a:pt x="2079825" y="504671"/>
                    </a:lnTo>
                    <a:lnTo>
                      <a:pt x="2096404" y="519058"/>
                    </a:lnTo>
                    <a:lnTo>
                      <a:pt x="2112300" y="534194"/>
                    </a:lnTo>
                    <a:lnTo>
                      <a:pt x="2127452" y="550116"/>
                    </a:lnTo>
                    <a:lnTo>
                      <a:pt x="2141841" y="566697"/>
                    </a:lnTo>
                    <a:lnTo>
                      <a:pt x="2155405" y="584006"/>
                    </a:lnTo>
                    <a:lnTo>
                      <a:pt x="2168166" y="601950"/>
                    </a:lnTo>
                    <a:lnTo>
                      <a:pt x="2180083" y="620500"/>
                    </a:lnTo>
                    <a:lnTo>
                      <a:pt x="2191096" y="639686"/>
                    </a:lnTo>
                    <a:lnTo>
                      <a:pt x="2201184" y="659420"/>
                    </a:lnTo>
                    <a:lnTo>
                      <a:pt x="2210347" y="679670"/>
                    </a:lnTo>
                    <a:lnTo>
                      <a:pt x="2218527" y="700439"/>
                    </a:lnTo>
                    <a:lnTo>
                      <a:pt x="2225721" y="721701"/>
                    </a:lnTo>
                    <a:lnTo>
                      <a:pt x="2231910" y="743421"/>
                    </a:lnTo>
                    <a:lnTo>
                      <a:pt x="2237015" y="765574"/>
                    </a:lnTo>
                    <a:lnTo>
                      <a:pt x="2241014" y="788096"/>
                    </a:lnTo>
                    <a:lnTo>
                      <a:pt x="2243928" y="810993"/>
                    </a:lnTo>
                    <a:lnTo>
                      <a:pt x="2245696" y="834232"/>
                    </a:lnTo>
                    <a:lnTo>
                      <a:pt x="2246299" y="857818"/>
                    </a:lnTo>
                    <a:lnTo>
                      <a:pt x="2246319" y="1195504"/>
                    </a:lnTo>
                    <a:lnTo>
                      <a:pt x="1955532" y="1195484"/>
                    </a:lnTo>
                    <a:lnTo>
                      <a:pt x="1955532" y="1195469"/>
                    </a:lnTo>
                    <a:lnTo>
                      <a:pt x="1955472" y="933942"/>
                    </a:lnTo>
                    <a:lnTo>
                      <a:pt x="1955492" y="933942"/>
                    </a:lnTo>
                    <a:lnTo>
                      <a:pt x="1955291" y="926818"/>
                    </a:lnTo>
                    <a:lnTo>
                      <a:pt x="1954748" y="919744"/>
                    </a:lnTo>
                    <a:lnTo>
                      <a:pt x="1953884" y="912769"/>
                    </a:lnTo>
                    <a:lnTo>
                      <a:pt x="1952638" y="905898"/>
                    </a:lnTo>
                    <a:lnTo>
                      <a:pt x="1951070" y="899170"/>
                    </a:lnTo>
                    <a:lnTo>
                      <a:pt x="1949222" y="892532"/>
                    </a:lnTo>
                    <a:lnTo>
                      <a:pt x="1947031" y="886055"/>
                    </a:lnTo>
                    <a:lnTo>
                      <a:pt x="1944519" y="879751"/>
                    </a:lnTo>
                    <a:lnTo>
                      <a:pt x="1941726" y="873556"/>
                    </a:lnTo>
                    <a:lnTo>
                      <a:pt x="1938651" y="867551"/>
                    </a:lnTo>
                    <a:lnTo>
                      <a:pt x="1935295" y="861737"/>
                    </a:lnTo>
                    <a:lnTo>
                      <a:pt x="1931698" y="856066"/>
                    </a:lnTo>
                    <a:lnTo>
                      <a:pt x="1927820" y="850604"/>
                    </a:lnTo>
                    <a:lnTo>
                      <a:pt x="1923660" y="845359"/>
                    </a:lnTo>
                    <a:lnTo>
                      <a:pt x="1919279" y="840279"/>
                    </a:lnTo>
                    <a:lnTo>
                      <a:pt x="1914677" y="835438"/>
                    </a:lnTo>
                    <a:lnTo>
                      <a:pt x="1909834" y="830836"/>
                    </a:lnTo>
                    <a:lnTo>
                      <a:pt x="1904770" y="826457"/>
                    </a:lnTo>
                    <a:lnTo>
                      <a:pt x="1899524" y="822305"/>
                    </a:lnTo>
                    <a:lnTo>
                      <a:pt x="1894058" y="818425"/>
                    </a:lnTo>
                    <a:lnTo>
                      <a:pt x="1888371" y="814819"/>
                    </a:lnTo>
                    <a:lnTo>
                      <a:pt x="1882564" y="811467"/>
                    </a:lnTo>
                    <a:lnTo>
                      <a:pt x="1876555" y="808379"/>
                    </a:lnTo>
                    <a:lnTo>
                      <a:pt x="1870365" y="805589"/>
                    </a:lnTo>
                    <a:lnTo>
                      <a:pt x="1864055" y="803079"/>
                    </a:lnTo>
                    <a:lnTo>
                      <a:pt x="1857524" y="800891"/>
                    </a:lnTo>
                    <a:lnTo>
                      <a:pt x="1850913" y="799024"/>
                    </a:lnTo>
                    <a:lnTo>
                      <a:pt x="1844180" y="797463"/>
                    </a:lnTo>
                    <a:lnTo>
                      <a:pt x="1837308" y="796215"/>
                    </a:lnTo>
                    <a:lnTo>
                      <a:pt x="1830314" y="795346"/>
                    </a:lnTo>
                    <a:lnTo>
                      <a:pt x="1823241" y="794808"/>
                    </a:lnTo>
                    <a:lnTo>
                      <a:pt x="1816106" y="794637"/>
                    </a:lnTo>
                    <a:lnTo>
                      <a:pt x="1749730" y="794854"/>
                    </a:lnTo>
                    <a:close/>
                    <a:moveTo>
                      <a:pt x="1429575" y="934"/>
                    </a:moveTo>
                    <a:lnTo>
                      <a:pt x="1698647" y="934"/>
                    </a:lnTo>
                    <a:lnTo>
                      <a:pt x="1698647" y="67005"/>
                    </a:lnTo>
                    <a:lnTo>
                      <a:pt x="1502288" y="67005"/>
                    </a:lnTo>
                    <a:lnTo>
                      <a:pt x="1502288" y="145610"/>
                    </a:lnTo>
                    <a:lnTo>
                      <a:pt x="1675195" y="145610"/>
                    </a:lnTo>
                    <a:lnTo>
                      <a:pt x="1675195" y="211682"/>
                    </a:lnTo>
                    <a:lnTo>
                      <a:pt x="1502288" y="211682"/>
                    </a:lnTo>
                    <a:lnTo>
                      <a:pt x="1502288" y="308491"/>
                    </a:lnTo>
                    <a:lnTo>
                      <a:pt x="1699089" y="308491"/>
                    </a:lnTo>
                    <a:lnTo>
                      <a:pt x="1699089" y="374565"/>
                    </a:lnTo>
                    <a:lnTo>
                      <a:pt x="1429575" y="374565"/>
                    </a:lnTo>
                    <a:close/>
                    <a:moveTo>
                      <a:pt x="1084518" y="934"/>
                    </a:moveTo>
                    <a:lnTo>
                      <a:pt x="1162572" y="934"/>
                    </a:lnTo>
                    <a:lnTo>
                      <a:pt x="1162572" y="142540"/>
                    </a:lnTo>
                    <a:lnTo>
                      <a:pt x="1308189" y="142540"/>
                    </a:lnTo>
                    <a:lnTo>
                      <a:pt x="1308189" y="934"/>
                    </a:lnTo>
                    <a:lnTo>
                      <a:pt x="1386306" y="934"/>
                    </a:lnTo>
                    <a:lnTo>
                      <a:pt x="1386306" y="374565"/>
                    </a:lnTo>
                    <a:lnTo>
                      <a:pt x="1308189" y="374565"/>
                    </a:lnTo>
                    <a:lnTo>
                      <a:pt x="1308189" y="206963"/>
                    </a:lnTo>
                    <a:lnTo>
                      <a:pt x="1162572" y="206963"/>
                    </a:lnTo>
                    <a:lnTo>
                      <a:pt x="1162572" y="374565"/>
                    </a:lnTo>
                    <a:lnTo>
                      <a:pt x="1084518" y="374565"/>
                    </a:lnTo>
                    <a:close/>
                    <a:moveTo>
                      <a:pt x="760211" y="934"/>
                    </a:moveTo>
                    <a:lnTo>
                      <a:pt x="1064250" y="934"/>
                    </a:lnTo>
                    <a:lnTo>
                      <a:pt x="1064250" y="67005"/>
                    </a:lnTo>
                    <a:lnTo>
                      <a:pt x="951256" y="67005"/>
                    </a:lnTo>
                    <a:lnTo>
                      <a:pt x="951256" y="374565"/>
                    </a:lnTo>
                    <a:lnTo>
                      <a:pt x="873204" y="374565"/>
                    </a:lnTo>
                    <a:lnTo>
                      <a:pt x="873204" y="67005"/>
                    </a:lnTo>
                    <a:lnTo>
                      <a:pt x="760211" y="67005"/>
                    </a:lnTo>
                    <a:close/>
                    <a:moveTo>
                      <a:pt x="1749730" y="0"/>
                    </a:moveTo>
                    <a:lnTo>
                      <a:pt x="1750132" y="8"/>
                    </a:lnTo>
                    <a:cubicBezTo>
                      <a:pt x="2230484" y="8"/>
                      <a:pt x="2617731" y="389611"/>
                      <a:pt x="2617731" y="870102"/>
                    </a:cubicBezTo>
                    <a:lnTo>
                      <a:pt x="2617731" y="1195530"/>
                    </a:lnTo>
                    <a:lnTo>
                      <a:pt x="2262135" y="1195506"/>
                    </a:lnTo>
                    <a:lnTo>
                      <a:pt x="2262114" y="857818"/>
                    </a:lnTo>
                    <a:lnTo>
                      <a:pt x="2261512" y="833488"/>
                    </a:lnTo>
                    <a:lnTo>
                      <a:pt x="2259683" y="809442"/>
                    </a:lnTo>
                    <a:lnTo>
                      <a:pt x="2256688" y="785741"/>
                    </a:lnTo>
                    <a:lnTo>
                      <a:pt x="2252509" y="762411"/>
                    </a:lnTo>
                    <a:lnTo>
                      <a:pt x="2247223" y="739514"/>
                    </a:lnTo>
                    <a:lnTo>
                      <a:pt x="2240853" y="717051"/>
                    </a:lnTo>
                    <a:lnTo>
                      <a:pt x="2233418" y="695046"/>
                    </a:lnTo>
                    <a:lnTo>
                      <a:pt x="2224937" y="673533"/>
                    </a:lnTo>
                    <a:lnTo>
                      <a:pt x="2215452" y="652535"/>
                    </a:lnTo>
                    <a:lnTo>
                      <a:pt x="2204982" y="632122"/>
                    </a:lnTo>
                    <a:lnTo>
                      <a:pt x="2193608" y="612313"/>
                    </a:lnTo>
                    <a:lnTo>
                      <a:pt x="2181309" y="593083"/>
                    </a:lnTo>
                    <a:lnTo>
                      <a:pt x="2168106" y="574521"/>
                    </a:lnTo>
                    <a:lnTo>
                      <a:pt x="2154059" y="556653"/>
                    </a:lnTo>
                    <a:lnTo>
                      <a:pt x="2139168" y="539449"/>
                    </a:lnTo>
                    <a:lnTo>
                      <a:pt x="2123513" y="523033"/>
                    </a:lnTo>
                    <a:lnTo>
                      <a:pt x="2107075" y="507338"/>
                    </a:lnTo>
                    <a:lnTo>
                      <a:pt x="2089873" y="492457"/>
                    </a:lnTo>
                    <a:lnTo>
                      <a:pt x="2072027" y="478418"/>
                    </a:lnTo>
                    <a:lnTo>
                      <a:pt x="2053459" y="465189"/>
                    </a:lnTo>
                    <a:lnTo>
                      <a:pt x="2034227" y="452892"/>
                    </a:lnTo>
                    <a:lnTo>
                      <a:pt x="2014433" y="441496"/>
                    </a:lnTo>
                    <a:lnTo>
                      <a:pt x="1994035" y="431028"/>
                    </a:lnTo>
                    <a:lnTo>
                      <a:pt x="1973035" y="421549"/>
                    </a:lnTo>
                    <a:lnTo>
                      <a:pt x="1951553" y="413056"/>
                    </a:lnTo>
                    <a:lnTo>
                      <a:pt x="1929568" y="405615"/>
                    </a:lnTo>
                    <a:lnTo>
                      <a:pt x="1907080" y="399247"/>
                    </a:lnTo>
                    <a:lnTo>
                      <a:pt x="1884191" y="393955"/>
                    </a:lnTo>
                    <a:lnTo>
                      <a:pt x="1860860" y="389769"/>
                    </a:lnTo>
                    <a:lnTo>
                      <a:pt x="1837167" y="386775"/>
                    </a:lnTo>
                    <a:lnTo>
                      <a:pt x="1813132" y="384946"/>
                    </a:lnTo>
                    <a:lnTo>
                      <a:pt x="1788796" y="384309"/>
                    </a:lnTo>
                    <a:lnTo>
                      <a:pt x="1788796" y="384341"/>
                    </a:lnTo>
                    <a:lnTo>
                      <a:pt x="1749730" y="384279"/>
                    </a:lnTo>
                    <a:close/>
                  </a:path>
                </a:pathLst>
              </a:custGeom>
              <a:solidFill>
                <a:srgbClr val="FFFFFF"/>
              </a:solidFill>
              <a:ln w="20059" cap="flat">
                <a:noFill/>
                <a:prstDash val="solid"/>
                <a:miter/>
              </a:ln>
            </p:spPr>
            <p:txBody>
              <a:bodyPr lIns="0" tIns="0" rIns="0" bIns="0" rtlCol="0" anchor="ctr"/>
              <a:lstStyle/>
              <a:p>
                <a:endParaRPr lang="de-DE" dirty="0"/>
              </a:p>
            </p:txBody>
          </p:sp>
        </p:grpSp>
      </p:grpSp>
      <p:grpSp>
        <p:nvGrpSpPr>
          <p:cNvPr id="337" name="Gruppieren 336">
            <a:extLst>
              <a:ext uri="{FF2B5EF4-FFF2-40B4-BE49-F238E27FC236}">
                <a16:creationId xmlns:a16="http://schemas.microsoft.com/office/drawing/2014/main" id="{C9718609-23B2-9F45-322F-AC1DDF94A964}"/>
              </a:ext>
            </a:extLst>
          </p:cNvPr>
          <p:cNvGrpSpPr>
            <a:grpSpLocks noChangeAspect="1"/>
          </p:cNvGrpSpPr>
          <p:nvPr/>
        </p:nvGrpSpPr>
        <p:grpSpPr bwMode="gray">
          <a:xfrm>
            <a:off x="3960000" y="3438000"/>
            <a:ext cx="720000" cy="1440000"/>
            <a:chOff x="3960000" y="3438000"/>
            <a:chExt cx="720000" cy="1440000"/>
          </a:xfrm>
        </p:grpSpPr>
        <p:cxnSp>
          <p:nvCxnSpPr>
            <p:cNvPr id="244" name="Gerader Verbinder 243">
              <a:extLst>
                <a:ext uri="{FF2B5EF4-FFF2-40B4-BE49-F238E27FC236}">
                  <a16:creationId xmlns:a16="http://schemas.microsoft.com/office/drawing/2014/main" id="{CA40CC4C-CA29-41BD-FE0F-C4C7A85EB5C9}"/>
                </a:ext>
              </a:extLst>
            </p:cNvPr>
            <p:cNvCxnSpPr/>
            <p:nvPr/>
          </p:nvCxnSpPr>
          <p:spPr bwMode="gray">
            <a:xfrm>
              <a:off x="4320000" y="4158000"/>
              <a:ext cx="0" cy="72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13" name="Gruppieren 312">
              <a:extLst>
                <a:ext uri="{FF2B5EF4-FFF2-40B4-BE49-F238E27FC236}">
                  <a16:creationId xmlns:a16="http://schemas.microsoft.com/office/drawing/2014/main" id="{820FCC34-7A96-8500-68DD-2381DEB2EB66}"/>
                </a:ext>
              </a:extLst>
            </p:cNvPr>
            <p:cNvGrpSpPr>
              <a:grpSpLocks noChangeAspect="1"/>
            </p:cNvGrpSpPr>
            <p:nvPr/>
          </p:nvGrpSpPr>
          <p:grpSpPr bwMode="gray">
            <a:xfrm>
              <a:off x="3960000" y="3438000"/>
              <a:ext cx="720000" cy="720000"/>
              <a:chOff x="14293321" y="-2061667"/>
              <a:chExt cx="3416299" cy="3416299"/>
            </a:xfrm>
          </p:grpSpPr>
          <p:sp>
            <p:nvSpPr>
              <p:cNvPr id="310" name="Rechteck: abgerundete Ecken 309">
                <a:extLst>
                  <a:ext uri="{FF2B5EF4-FFF2-40B4-BE49-F238E27FC236}">
                    <a16:creationId xmlns:a16="http://schemas.microsoft.com/office/drawing/2014/main" id="{2D7BDDBA-B8A4-9648-94FE-BFF459A9DD95}"/>
                  </a:ext>
                </a:extLst>
              </p:cNvPr>
              <p:cNvSpPr>
                <a:spLocks noChangeAspect="1"/>
              </p:cNvSpPr>
              <p:nvPr/>
            </p:nvSpPr>
            <p:spPr bwMode="gray">
              <a:xfrm>
                <a:off x="14293321" y="-2061667"/>
                <a:ext cx="3416299" cy="3416299"/>
              </a:xfrm>
              <a:prstGeom prst="roundRect">
                <a:avLst/>
              </a:prstGeom>
              <a:solidFill>
                <a:schemeClr val="tx1"/>
              </a:solidFill>
              <a:ln w="20059" cap="flat">
                <a:noFill/>
                <a:prstDash val="solid"/>
                <a:miter/>
              </a:ln>
            </p:spPr>
            <p:txBody>
              <a:bodyPr lIns="0" tIns="0" rIns="0" bIns="0" rtlCol="0" anchor="ctr"/>
              <a:lstStyle/>
              <a:p>
                <a:endParaRPr lang="de-DE" dirty="0"/>
              </a:p>
            </p:txBody>
          </p:sp>
          <p:sp>
            <p:nvSpPr>
              <p:cNvPr id="302" name="Freihandform: Form 301">
                <a:extLst>
                  <a:ext uri="{FF2B5EF4-FFF2-40B4-BE49-F238E27FC236}">
                    <a16:creationId xmlns:a16="http://schemas.microsoft.com/office/drawing/2014/main" id="{DC317078-2181-55A0-DE89-76C879DB297E}"/>
                  </a:ext>
                </a:extLst>
              </p:cNvPr>
              <p:cNvSpPr>
                <a:spLocks noChangeAspect="1"/>
              </p:cNvSpPr>
              <p:nvPr/>
            </p:nvSpPr>
            <p:spPr bwMode="gray">
              <a:xfrm>
                <a:off x="14692871" y="-1129757"/>
                <a:ext cx="2617200" cy="1552478"/>
              </a:xfrm>
              <a:custGeom>
                <a:avLst/>
                <a:gdLst>
                  <a:gd name="connsiteX0" fmla="*/ 639938 w 3229489"/>
                  <a:gd name="connsiteY0" fmla="*/ 1328718 h 1915677"/>
                  <a:gd name="connsiteX1" fmla="*/ 978531 w 3229489"/>
                  <a:gd name="connsiteY1" fmla="*/ 1915677 h 1915677"/>
                  <a:gd name="connsiteX2" fmla="*/ 124179 w 3229489"/>
                  <a:gd name="connsiteY2" fmla="*/ 1915677 h 1915677"/>
                  <a:gd name="connsiteX3" fmla="*/ 0 w 3229489"/>
                  <a:gd name="connsiteY3" fmla="*/ 1698774 h 1915677"/>
                  <a:gd name="connsiteX4" fmla="*/ 1389983 w 3229489"/>
                  <a:gd name="connsiteY4" fmla="*/ 672227 h 1915677"/>
                  <a:gd name="connsiteX5" fmla="*/ 2107739 w 3229489"/>
                  <a:gd name="connsiteY5" fmla="*/ 1915677 h 1915677"/>
                  <a:gd name="connsiteX6" fmla="*/ 1255871 w 3229489"/>
                  <a:gd name="connsiteY6" fmla="*/ 1914849 h 1915677"/>
                  <a:gd name="connsiteX7" fmla="*/ 750046 w 3229489"/>
                  <a:gd name="connsiteY7" fmla="*/ 1041454 h 1915677"/>
                  <a:gd name="connsiteX8" fmla="*/ 2121808 w 3229489"/>
                  <a:gd name="connsiteY8" fmla="*/ 0 h 1915677"/>
                  <a:gd name="connsiteX9" fmla="*/ 3229489 w 3229489"/>
                  <a:gd name="connsiteY9" fmla="*/ 1915677 h 1915677"/>
                  <a:gd name="connsiteX10" fmla="*/ 2372658 w 3229489"/>
                  <a:gd name="connsiteY10" fmla="*/ 1915677 h 1915677"/>
                  <a:gd name="connsiteX11" fmla="*/ 1481871 w 3229489"/>
                  <a:gd name="connsiteY11" fmla="*/ 367579 h 19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9489" h="1915677">
                    <a:moveTo>
                      <a:pt x="639938" y="1328718"/>
                    </a:moveTo>
                    <a:lnTo>
                      <a:pt x="978531" y="1915677"/>
                    </a:lnTo>
                    <a:lnTo>
                      <a:pt x="124179" y="1915677"/>
                    </a:lnTo>
                    <a:lnTo>
                      <a:pt x="0" y="1698774"/>
                    </a:lnTo>
                    <a:close/>
                    <a:moveTo>
                      <a:pt x="1389983" y="672227"/>
                    </a:moveTo>
                    <a:lnTo>
                      <a:pt x="2107739" y="1915677"/>
                    </a:lnTo>
                    <a:cubicBezTo>
                      <a:pt x="1772097" y="1914334"/>
                      <a:pt x="1246031" y="1914334"/>
                      <a:pt x="1255871" y="1914849"/>
                    </a:cubicBezTo>
                    <a:lnTo>
                      <a:pt x="750046" y="1041454"/>
                    </a:lnTo>
                    <a:close/>
                    <a:moveTo>
                      <a:pt x="2121808" y="0"/>
                    </a:moveTo>
                    <a:lnTo>
                      <a:pt x="3229489" y="1915677"/>
                    </a:lnTo>
                    <a:lnTo>
                      <a:pt x="2372658" y="1915677"/>
                    </a:lnTo>
                    <a:lnTo>
                      <a:pt x="1481871" y="367579"/>
                    </a:lnTo>
                    <a:close/>
                  </a:path>
                </a:pathLst>
              </a:custGeom>
              <a:solidFill>
                <a:schemeClr val="bg1"/>
              </a:solidFill>
              <a:ln w="9525" cap="flat">
                <a:noFill/>
                <a:prstDash val="solid"/>
                <a:miter/>
              </a:ln>
            </p:spPr>
            <p:txBody>
              <a:bodyPr lIns="0" tIns="0" rIns="0" bIns="0" rtlCol="0" anchor="ctr"/>
              <a:lstStyle/>
              <a:p>
                <a:endParaRPr lang="de-DE" dirty="0"/>
              </a:p>
            </p:txBody>
          </p:sp>
        </p:grpSp>
      </p:grpSp>
      <p:grpSp>
        <p:nvGrpSpPr>
          <p:cNvPr id="338" name="Gruppieren 337">
            <a:extLst>
              <a:ext uri="{FF2B5EF4-FFF2-40B4-BE49-F238E27FC236}">
                <a16:creationId xmlns:a16="http://schemas.microsoft.com/office/drawing/2014/main" id="{85149323-A224-9852-9C32-12455A375867}"/>
              </a:ext>
            </a:extLst>
          </p:cNvPr>
          <p:cNvGrpSpPr>
            <a:grpSpLocks noChangeAspect="1"/>
          </p:cNvGrpSpPr>
          <p:nvPr/>
        </p:nvGrpSpPr>
        <p:grpSpPr bwMode="gray">
          <a:xfrm>
            <a:off x="3207600" y="4190400"/>
            <a:ext cx="720000" cy="1440000"/>
            <a:chOff x="3207600" y="4190400"/>
            <a:chExt cx="720000" cy="1440000"/>
          </a:xfrm>
        </p:grpSpPr>
        <p:cxnSp>
          <p:nvCxnSpPr>
            <p:cNvPr id="252" name="Gerader Verbinder 251">
              <a:extLst>
                <a:ext uri="{FF2B5EF4-FFF2-40B4-BE49-F238E27FC236}">
                  <a16:creationId xmlns:a16="http://schemas.microsoft.com/office/drawing/2014/main" id="{A26260D3-7D48-80AB-9B24-41B9F2411E13}"/>
                </a:ext>
              </a:extLst>
            </p:cNvPr>
            <p:cNvCxnSpPr/>
            <p:nvPr/>
          </p:nvCxnSpPr>
          <p:spPr bwMode="gray">
            <a:xfrm>
              <a:off x="3567600" y="4910400"/>
              <a:ext cx="0" cy="72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12" name="Gruppieren 311">
              <a:extLst>
                <a:ext uri="{FF2B5EF4-FFF2-40B4-BE49-F238E27FC236}">
                  <a16:creationId xmlns:a16="http://schemas.microsoft.com/office/drawing/2014/main" id="{E5D4D839-BCAD-E77F-7F32-78A8FDBC21CA}"/>
                </a:ext>
              </a:extLst>
            </p:cNvPr>
            <p:cNvGrpSpPr>
              <a:grpSpLocks noChangeAspect="1"/>
            </p:cNvGrpSpPr>
            <p:nvPr/>
          </p:nvGrpSpPr>
          <p:grpSpPr bwMode="gray">
            <a:xfrm>
              <a:off x="3207600" y="4190400"/>
              <a:ext cx="720000" cy="720000"/>
              <a:chOff x="18877714" y="-6167237"/>
              <a:chExt cx="3416299" cy="3416299"/>
            </a:xfrm>
          </p:grpSpPr>
          <p:sp>
            <p:nvSpPr>
              <p:cNvPr id="305" name="Rechteck: abgerundete Ecken 304">
                <a:extLst>
                  <a:ext uri="{FF2B5EF4-FFF2-40B4-BE49-F238E27FC236}">
                    <a16:creationId xmlns:a16="http://schemas.microsoft.com/office/drawing/2014/main" id="{1FA72172-80B9-E387-2E58-EACF6A444450}"/>
                  </a:ext>
                </a:extLst>
              </p:cNvPr>
              <p:cNvSpPr>
                <a:spLocks noChangeAspect="1"/>
              </p:cNvSpPr>
              <p:nvPr/>
            </p:nvSpPr>
            <p:spPr bwMode="gray">
              <a:xfrm>
                <a:off x="18877714" y="-6167237"/>
                <a:ext cx="3416299" cy="3416299"/>
              </a:xfrm>
              <a:prstGeom prst="roundRect">
                <a:avLst/>
              </a:prstGeom>
              <a:solidFill>
                <a:schemeClr val="tx1"/>
              </a:solidFill>
              <a:ln w="20059" cap="flat">
                <a:noFill/>
                <a:prstDash val="solid"/>
                <a:miter/>
              </a:ln>
            </p:spPr>
            <p:txBody>
              <a:bodyPr lIns="0" tIns="0" rIns="0" bIns="0" rtlCol="0" anchor="ctr"/>
              <a:lstStyle/>
              <a:p>
                <a:endParaRPr lang="de-DE" dirty="0"/>
              </a:p>
            </p:txBody>
          </p:sp>
          <p:sp>
            <p:nvSpPr>
              <p:cNvPr id="265" name="Grafik 263">
                <a:extLst>
                  <a:ext uri="{FF2B5EF4-FFF2-40B4-BE49-F238E27FC236}">
                    <a16:creationId xmlns:a16="http://schemas.microsoft.com/office/drawing/2014/main" id="{3EB2E73F-170C-4A25-A332-306694B04CA0}"/>
                  </a:ext>
                </a:extLst>
              </p:cNvPr>
              <p:cNvSpPr>
                <a:spLocks noChangeAspect="1"/>
              </p:cNvSpPr>
              <p:nvPr/>
            </p:nvSpPr>
            <p:spPr bwMode="gray">
              <a:xfrm>
                <a:off x="19277264" y="-4925464"/>
                <a:ext cx="2617200" cy="932754"/>
              </a:xfrm>
              <a:custGeom>
                <a:avLst/>
                <a:gdLst>
                  <a:gd name="connsiteX0" fmla="*/ 1050675 w 9525000"/>
                  <a:gd name="connsiteY0" fmla="*/ 3393272 h 3394651"/>
                  <a:gd name="connsiteX1" fmla="*/ 353121 w 9525000"/>
                  <a:gd name="connsiteY1" fmla="*/ 3160100 h 3394651"/>
                  <a:gd name="connsiteX2" fmla="*/ 208208 w 9525000"/>
                  <a:gd name="connsiteY2" fmla="*/ 3015091 h 3394651"/>
                  <a:gd name="connsiteX3" fmla="*/ 51141 w 9525000"/>
                  <a:gd name="connsiteY3" fmla="*/ 2732456 h 3394651"/>
                  <a:gd name="connsiteX4" fmla="*/ 202369 w 9525000"/>
                  <a:gd name="connsiteY4" fmla="*/ 1577787 h 3394651"/>
                  <a:gd name="connsiteX5" fmla="*/ 1103748 w 9525000"/>
                  <a:gd name="connsiteY5" fmla="*/ 300952 h 3394651"/>
                  <a:gd name="connsiteX6" fmla="*/ 1376668 w 9525000"/>
                  <a:gd name="connsiteY6" fmla="*/ 0 h 3394651"/>
                  <a:gd name="connsiteX7" fmla="*/ 1352122 w 9525000"/>
                  <a:gd name="connsiteY7" fmla="*/ 42567 h 3394651"/>
                  <a:gd name="connsiteX8" fmla="*/ 1072306 w 9525000"/>
                  <a:gd name="connsiteY8" fmla="*/ 688077 h 3394651"/>
                  <a:gd name="connsiteX9" fmla="*/ 1104187 w 9525000"/>
                  <a:gd name="connsiteY9" fmla="*/ 1521657 h 3394651"/>
                  <a:gd name="connsiteX10" fmla="*/ 1460403 w 9525000"/>
                  <a:gd name="connsiteY10" fmla="*/ 1876758 h 3394651"/>
                  <a:gd name="connsiteX11" fmla="*/ 2561559 w 9525000"/>
                  <a:gd name="connsiteY11" fmla="*/ 1907467 h 3394651"/>
                  <a:gd name="connsiteX12" fmla="*/ 6071998 w 9525000"/>
                  <a:gd name="connsiteY12" fmla="*/ 975579 h 3394651"/>
                  <a:gd name="connsiteX13" fmla="*/ 9525001 w 9525000"/>
                  <a:gd name="connsiteY13" fmla="*/ 57683 h 3394651"/>
                  <a:gd name="connsiteX14" fmla="*/ 2822963 w 9525000"/>
                  <a:gd name="connsiteY14" fmla="*/ 2925575 h 3394651"/>
                  <a:gd name="connsiteX15" fmla="*/ 2192704 w 9525000"/>
                  <a:gd name="connsiteY15" fmla="*/ 3179693 h 3394651"/>
                  <a:gd name="connsiteX16" fmla="*/ 1050675 w 9525000"/>
                  <a:gd name="connsiteY16" fmla="*/ 3393272 h 339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25000" h="3394651">
                    <a:moveTo>
                      <a:pt x="1050675" y="3393272"/>
                    </a:moveTo>
                    <a:cubicBezTo>
                      <a:pt x="766878" y="3381994"/>
                      <a:pt x="534677" y="3304337"/>
                      <a:pt x="353121" y="3160100"/>
                    </a:cubicBezTo>
                    <a:cubicBezTo>
                      <a:pt x="318469" y="3132554"/>
                      <a:pt x="235907" y="3049934"/>
                      <a:pt x="208208" y="3015091"/>
                    </a:cubicBezTo>
                    <a:cubicBezTo>
                      <a:pt x="134580" y="2922518"/>
                      <a:pt x="84526" y="2832412"/>
                      <a:pt x="51141" y="2732456"/>
                    </a:cubicBezTo>
                    <a:cubicBezTo>
                      <a:pt x="-51596" y="2424732"/>
                      <a:pt x="1277" y="2020948"/>
                      <a:pt x="202369" y="1577787"/>
                    </a:cubicBezTo>
                    <a:cubicBezTo>
                      <a:pt x="374552" y="1198398"/>
                      <a:pt x="640233" y="822112"/>
                      <a:pt x="1103748" y="300952"/>
                    </a:cubicBezTo>
                    <a:cubicBezTo>
                      <a:pt x="1172024" y="224266"/>
                      <a:pt x="1375354" y="0"/>
                      <a:pt x="1376668" y="0"/>
                    </a:cubicBezTo>
                    <a:cubicBezTo>
                      <a:pt x="1377154" y="0"/>
                      <a:pt x="1366077" y="19193"/>
                      <a:pt x="1352122" y="42567"/>
                    </a:cubicBezTo>
                    <a:cubicBezTo>
                      <a:pt x="1231603" y="244440"/>
                      <a:pt x="1128485" y="482222"/>
                      <a:pt x="1072306" y="688077"/>
                    </a:cubicBezTo>
                    <a:cubicBezTo>
                      <a:pt x="982057" y="1018394"/>
                      <a:pt x="992944" y="1301858"/>
                      <a:pt x="1104187" y="1521657"/>
                    </a:cubicBezTo>
                    <a:cubicBezTo>
                      <a:pt x="1180920" y="1673085"/>
                      <a:pt x="1312470" y="1804254"/>
                      <a:pt x="1460403" y="1876758"/>
                    </a:cubicBezTo>
                    <a:cubicBezTo>
                      <a:pt x="1719368" y="2003641"/>
                      <a:pt x="2098530" y="2014138"/>
                      <a:pt x="2561559" y="1907467"/>
                    </a:cubicBezTo>
                    <a:cubicBezTo>
                      <a:pt x="2593440" y="1900085"/>
                      <a:pt x="4173122" y="1480738"/>
                      <a:pt x="6071998" y="975579"/>
                    </a:cubicBezTo>
                    <a:cubicBezTo>
                      <a:pt x="7970873" y="470363"/>
                      <a:pt x="9524715" y="57340"/>
                      <a:pt x="9525001" y="57683"/>
                    </a:cubicBezTo>
                    <a:cubicBezTo>
                      <a:pt x="9525573" y="58121"/>
                      <a:pt x="5113383" y="1946110"/>
                      <a:pt x="2822963" y="2925575"/>
                    </a:cubicBezTo>
                    <a:cubicBezTo>
                      <a:pt x="2460232" y="3080652"/>
                      <a:pt x="2363230" y="3119818"/>
                      <a:pt x="2192704" y="3179693"/>
                    </a:cubicBezTo>
                    <a:cubicBezTo>
                      <a:pt x="1756792" y="3332769"/>
                      <a:pt x="1366315" y="3405807"/>
                      <a:pt x="1050675" y="3393272"/>
                    </a:cubicBezTo>
                    <a:close/>
                  </a:path>
                </a:pathLst>
              </a:custGeom>
              <a:solidFill>
                <a:schemeClr val="bg1"/>
              </a:solidFill>
              <a:ln w="9525" cap="flat">
                <a:noFill/>
                <a:prstDash val="solid"/>
                <a:miter/>
              </a:ln>
            </p:spPr>
            <p:txBody>
              <a:bodyPr lIns="0" tIns="0" rIns="0" bIns="0" rtlCol="0" anchor="ctr"/>
              <a:lstStyle/>
              <a:p>
                <a:endParaRPr lang="de-DE" dirty="0"/>
              </a:p>
            </p:txBody>
          </p:sp>
        </p:grpSp>
      </p:grpSp>
      <p:grpSp>
        <p:nvGrpSpPr>
          <p:cNvPr id="336" name="Gruppieren 335">
            <a:extLst>
              <a:ext uri="{FF2B5EF4-FFF2-40B4-BE49-F238E27FC236}">
                <a16:creationId xmlns:a16="http://schemas.microsoft.com/office/drawing/2014/main" id="{89D9CF25-20A3-AEF0-9E38-9344AF91FA2C}"/>
              </a:ext>
            </a:extLst>
          </p:cNvPr>
          <p:cNvGrpSpPr>
            <a:grpSpLocks noChangeAspect="1"/>
          </p:cNvGrpSpPr>
          <p:nvPr/>
        </p:nvGrpSpPr>
        <p:grpSpPr bwMode="gray">
          <a:xfrm>
            <a:off x="2700000" y="3258000"/>
            <a:ext cx="720000" cy="1440000"/>
            <a:chOff x="2700000" y="3258000"/>
            <a:chExt cx="720000" cy="1440000"/>
          </a:xfrm>
        </p:grpSpPr>
        <p:cxnSp>
          <p:nvCxnSpPr>
            <p:cNvPr id="243" name="Gerader Verbinder 242">
              <a:extLst>
                <a:ext uri="{FF2B5EF4-FFF2-40B4-BE49-F238E27FC236}">
                  <a16:creationId xmlns:a16="http://schemas.microsoft.com/office/drawing/2014/main" id="{7EE358FB-D5F3-13AB-6E67-BD3F46F67174}"/>
                </a:ext>
              </a:extLst>
            </p:cNvPr>
            <p:cNvCxnSpPr/>
            <p:nvPr/>
          </p:nvCxnSpPr>
          <p:spPr bwMode="gray">
            <a:xfrm>
              <a:off x="3060000" y="3978000"/>
              <a:ext cx="0" cy="720000"/>
            </a:xfrm>
            <a:prstGeom prst="line">
              <a:avLst/>
            </a:prstGeom>
            <a:ln w="12700">
              <a:solidFill>
                <a:schemeClr val="bg1">
                  <a:lumMod val="6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14" name="Gruppieren 313">
              <a:extLst>
                <a:ext uri="{FF2B5EF4-FFF2-40B4-BE49-F238E27FC236}">
                  <a16:creationId xmlns:a16="http://schemas.microsoft.com/office/drawing/2014/main" id="{DFAF632F-99B0-8DE5-BB87-F4C233ABB67A}"/>
                </a:ext>
              </a:extLst>
            </p:cNvPr>
            <p:cNvGrpSpPr>
              <a:grpSpLocks noChangeAspect="1"/>
            </p:cNvGrpSpPr>
            <p:nvPr/>
          </p:nvGrpSpPr>
          <p:grpSpPr bwMode="gray">
            <a:xfrm>
              <a:off x="2700000" y="3258000"/>
              <a:ext cx="720000" cy="720000"/>
              <a:chOff x="18311385" y="-2061667"/>
              <a:chExt cx="3416299" cy="3416299"/>
            </a:xfrm>
          </p:grpSpPr>
          <p:sp>
            <p:nvSpPr>
              <p:cNvPr id="309" name="Rechteck: abgerundete Ecken 308">
                <a:extLst>
                  <a:ext uri="{FF2B5EF4-FFF2-40B4-BE49-F238E27FC236}">
                    <a16:creationId xmlns:a16="http://schemas.microsoft.com/office/drawing/2014/main" id="{3FB3938E-C048-5216-66B1-55899AE9DD34}"/>
                  </a:ext>
                </a:extLst>
              </p:cNvPr>
              <p:cNvSpPr>
                <a:spLocks noChangeAspect="1"/>
              </p:cNvSpPr>
              <p:nvPr/>
            </p:nvSpPr>
            <p:spPr bwMode="gray">
              <a:xfrm>
                <a:off x="18311385" y="-2061667"/>
                <a:ext cx="3416299" cy="3416299"/>
              </a:xfrm>
              <a:prstGeom prst="roundRect">
                <a:avLst/>
              </a:prstGeom>
              <a:solidFill>
                <a:schemeClr val="tx1"/>
              </a:solidFill>
              <a:ln w="20059" cap="flat">
                <a:noFill/>
                <a:prstDash val="solid"/>
                <a:miter/>
              </a:ln>
            </p:spPr>
            <p:txBody>
              <a:bodyPr lIns="0" tIns="0" rIns="0" bIns="0" rtlCol="0" anchor="ctr"/>
              <a:lstStyle/>
              <a:p>
                <a:endParaRPr lang="de-DE" dirty="0"/>
              </a:p>
            </p:txBody>
          </p:sp>
          <p:grpSp>
            <p:nvGrpSpPr>
              <p:cNvPr id="303" name="Gruppieren 302">
                <a:extLst>
                  <a:ext uri="{FF2B5EF4-FFF2-40B4-BE49-F238E27FC236}">
                    <a16:creationId xmlns:a16="http://schemas.microsoft.com/office/drawing/2014/main" id="{F5715029-5241-7495-E4EB-404A45C55119}"/>
                  </a:ext>
                </a:extLst>
              </p:cNvPr>
              <p:cNvGrpSpPr>
                <a:grpSpLocks noChangeAspect="1"/>
              </p:cNvGrpSpPr>
              <p:nvPr/>
            </p:nvGrpSpPr>
            <p:grpSpPr bwMode="gray">
              <a:xfrm>
                <a:off x="18710935" y="-1008412"/>
                <a:ext cx="2617200" cy="1309788"/>
                <a:chOff x="8754137" y="-4944656"/>
                <a:chExt cx="3417721" cy="1710412"/>
              </a:xfrm>
              <a:solidFill>
                <a:schemeClr val="bg1"/>
              </a:solidFill>
            </p:grpSpPr>
            <p:sp>
              <p:nvSpPr>
                <p:cNvPr id="297" name="Freihandform: Form 296">
                  <a:extLst>
                    <a:ext uri="{FF2B5EF4-FFF2-40B4-BE49-F238E27FC236}">
                      <a16:creationId xmlns:a16="http://schemas.microsoft.com/office/drawing/2014/main" id="{2FFEDB32-550E-FC3B-FA1A-EF9993EEDB08}"/>
                    </a:ext>
                  </a:extLst>
                </p:cNvPr>
                <p:cNvSpPr>
                  <a:spLocks/>
                </p:cNvSpPr>
                <p:nvPr/>
              </p:nvSpPr>
              <p:spPr bwMode="gray">
                <a:xfrm>
                  <a:off x="8902198" y="-4148215"/>
                  <a:ext cx="3269660" cy="913971"/>
                </a:xfrm>
                <a:custGeom>
                  <a:avLst/>
                  <a:gdLst>
                    <a:gd name="connsiteX0" fmla="*/ 1412976 w 3269660"/>
                    <a:gd name="connsiteY0" fmla="*/ 489640 h 913971"/>
                    <a:gd name="connsiteX1" fmla="*/ 1670462 w 3269660"/>
                    <a:gd name="connsiteY1" fmla="*/ 585005 h 913971"/>
                    <a:gd name="connsiteX2" fmla="*/ 1365294 w 3269660"/>
                    <a:gd name="connsiteY2" fmla="*/ 883816 h 913971"/>
                    <a:gd name="connsiteX3" fmla="*/ 874163 w 3269660"/>
                    <a:gd name="connsiteY3" fmla="*/ 883816 h 913971"/>
                    <a:gd name="connsiteX4" fmla="*/ 1412976 w 3269660"/>
                    <a:gd name="connsiteY4" fmla="*/ 489640 h 913971"/>
                    <a:gd name="connsiteX5" fmla="*/ 971006 w 3269660"/>
                    <a:gd name="connsiteY5" fmla="*/ 348168 h 913971"/>
                    <a:gd name="connsiteX6" fmla="*/ 1300016 w 3269660"/>
                    <a:gd name="connsiteY6" fmla="*/ 451480 h 913971"/>
                    <a:gd name="connsiteX7" fmla="*/ 667426 w 3269660"/>
                    <a:gd name="connsiteY7" fmla="*/ 883802 h 913971"/>
                    <a:gd name="connsiteX8" fmla="*/ 127023 w 3269660"/>
                    <a:gd name="connsiteY8" fmla="*/ 883802 h 913971"/>
                    <a:gd name="connsiteX9" fmla="*/ 971006 w 3269660"/>
                    <a:gd name="connsiteY9" fmla="*/ 348168 h 913971"/>
                    <a:gd name="connsiteX10" fmla="*/ 0 w 3269660"/>
                    <a:gd name="connsiteY10" fmla="*/ 17538 h 913971"/>
                    <a:gd name="connsiteX11" fmla="*/ 1196834 w 3269660"/>
                    <a:gd name="connsiteY11" fmla="*/ 17538 h 913971"/>
                    <a:gd name="connsiteX12" fmla="*/ 2725857 w 3269660"/>
                    <a:gd name="connsiteY12" fmla="*/ 913971 h 913971"/>
                    <a:gd name="connsiteX13" fmla="*/ 0 w 3269660"/>
                    <a:gd name="connsiteY13" fmla="*/ 17538 h 913971"/>
                    <a:gd name="connsiteX14" fmla="*/ 3269660 w 3269660"/>
                    <a:gd name="connsiteY14" fmla="*/ 0 h 913971"/>
                    <a:gd name="connsiteX15" fmla="*/ 2041037 w 3269660"/>
                    <a:gd name="connsiteY15" fmla="*/ 386230 h 913971"/>
                    <a:gd name="connsiteX16" fmla="*/ 1678649 w 3269660"/>
                    <a:gd name="connsiteY16" fmla="*/ 173247 h 913971"/>
                    <a:gd name="connsiteX17" fmla="*/ 3269660 w 3269660"/>
                    <a:gd name="connsiteY17" fmla="*/ 0 h 9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69660" h="913971">
                      <a:moveTo>
                        <a:pt x="1412976" y="489640"/>
                      </a:moveTo>
                      <a:cubicBezTo>
                        <a:pt x="1500394" y="519839"/>
                        <a:pt x="1586223" y="551627"/>
                        <a:pt x="1670462" y="585005"/>
                      </a:cubicBezTo>
                      <a:cubicBezTo>
                        <a:pt x="1560792" y="664476"/>
                        <a:pt x="1460659" y="737589"/>
                        <a:pt x="1365294" y="883816"/>
                      </a:cubicBezTo>
                      <a:lnTo>
                        <a:pt x="874163" y="883816"/>
                      </a:lnTo>
                      <a:cubicBezTo>
                        <a:pt x="925024" y="810703"/>
                        <a:pt x="1099860" y="626330"/>
                        <a:pt x="1412976" y="489640"/>
                      </a:cubicBezTo>
                      <a:close/>
                      <a:moveTo>
                        <a:pt x="971006" y="348168"/>
                      </a:moveTo>
                      <a:cubicBezTo>
                        <a:pt x="1013920" y="359293"/>
                        <a:pt x="1193525" y="414923"/>
                        <a:pt x="1300016" y="451480"/>
                      </a:cubicBezTo>
                      <a:cubicBezTo>
                        <a:pt x="921734" y="597707"/>
                        <a:pt x="719877" y="809099"/>
                        <a:pt x="667426" y="883802"/>
                      </a:cubicBezTo>
                      <a:lnTo>
                        <a:pt x="127023" y="883802"/>
                      </a:lnTo>
                      <a:cubicBezTo>
                        <a:pt x="290734" y="675588"/>
                        <a:pt x="533915" y="503931"/>
                        <a:pt x="971006" y="348168"/>
                      </a:cubicBezTo>
                      <a:close/>
                      <a:moveTo>
                        <a:pt x="0" y="17538"/>
                      </a:moveTo>
                      <a:lnTo>
                        <a:pt x="1196834" y="17538"/>
                      </a:lnTo>
                      <a:cubicBezTo>
                        <a:pt x="1352597" y="95419"/>
                        <a:pt x="2643207" y="855162"/>
                        <a:pt x="2725857" y="913971"/>
                      </a:cubicBezTo>
                      <a:cubicBezTo>
                        <a:pt x="1788098" y="518205"/>
                        <a:pt x="1206370" y="236878"/>
                        <a:pt x="0" y="17538"/>
                      </a:cubicBezTo>
                      <a:close/>
                      <a:moveTo>
                        <a:pt x="3269660" y="0"/>
                      </a:moveTo>
                      <a:cubicBezTo>
                        <a:pt x="2649786" y="150995"/>
                        <a:pt x="2416141" y="236824"/>
                        <a:pt x="2041037" y="386230"/>
                      </a:cubicBezTo>
                      <a:cubicBezTo>
                        <a:pt x="2033090" y="381461"/>
                        <a:pt x="1677060" y="171658"/>
                        <a:pt x="1678649" y="173247"/>
                      </a:cubicBezTo>
                      <a:cubicBezTo>
                        <a:pt x="2190443" y="71524"/>
                        <a:pt x="2932703" y="22252"/>
                        <a:pt x="3269660" y="0"/>
                      </a:cubicBezTo>
                      <a:close/>
                    </a:path>
                  </a:pathLst>
                </a:custGeom>
                <a:grpFill/>
                <a:ln w="15858" cap="flat">
                  <a:noFill/>
                  <a:prstDash val="solid"/>
                  <a:miter/>
                </a:ln>
              </p:spPr>
              <p:txBody>
                <a:bodyPr lIns="0" tIns="0" rIns="0" bIns="0" rtlCol="0" anchor="ctr"/>
                <a:lstStyle/>
                <a:p>
                  <a:endParaRPr lang="de-DE" dirty="0"/>
                </a:p>
              </p:txBody>
            </p:sp>
            <p:sp>
              <p:nvSpPr>
                <p:cNvPr id="296" name="Freihandform: Form 295">
                  <a:extLst>
                    <a:ext uri="{FF2B5EF4-FFF2-40B4-BE49-F238E27FC236}">
                      <a16:creationId xmlns:a16="http://schemas.microsoft.com/office/drawing/2014/main" id="{4291584B-4AA8-48B3-B313-81455C58EC06}"/>
                    </a:ext>
                  </a:extLst>
                </p:cNvPr>
                <p:cNvSpPr>
                  <a:spLocks/>
                </p:cNvSpPr>
                <p:nvPr/>
              </p:nvSpPr>
              <p:spPr bwMode="gray">
                <a:xfrm>
                  <a:off x="8754137" y="-4944656"/>
                  <a:ext cx="3416242" cy="697768"/>
                </a:xfrm>
                <a:custGeom>
                  <a:avLst/>
                  <a:gdLst>
                    <a:gd name="connsiteX0" fmla="*/ 2624599 w 3416242"/>
                    <a:gd name="connsiteY0" fmla="*/ 233659 h 697768"/>
                    <a:gd name="connsiteX1" fmla="*/ 2505392 w 3416242"/>
                    <a:gd name="connsiteY1" fmla="*/ 352865 h 697768"/>
                    <a:gd name="connsiteX2" fmla="*/ 2624599 w 3416242"/>
                    <a:gd name="connsiteY2" fmla="*/ 472072 h 697768"/>
                    <a:gd name="connsiteX3" fmla="*/ 2743805 w 3416242"/>
                    <a:gd name="connsiteY3" fmla="*/ 352865 h 697768"/>
                    <a:gd name="connsiteX4" fmla="*/ 2624599 w 3416242"/>
                    <a:gd name="connsiteY4" fmla="*/ 233659 h 697768"/>
                    <a:gd name="connsiteX5" fmla="*/ 850457 w 3416242"/>
                    <a:gd name="connsiteY5" fmla="*/ 127167 h 697768"/>
                    <a:gd name="connsiteX6" fmla="*/ 1130195 w 3416242"/>
                    <a:gd name="connsiteY6" fmla="*/ 127167 h 697768"/>
                    <a:gd name="connsiteX7" fmla="*/ 1130195 w 3416242"/>
                    <a:gd name="connsiteY7" fmla="*/ 255910 h 697768"/>
                    <a:gd name="connsiteX8" fmla="*/ 1036420 w 3416242"/>
                    <a:gd name="connsiteY8" fmla="*/ 402137 h 697768"/>
                    <a:gd name="connsiteX9" fmla="*/ 896551 w 3416242"/>
                    <a:gd name="connsiteY9" fmla="*/ 402137 h 697768"/>
                    <a:gd name="connsiteX10" fmla="*/ 990326 w 3416242"/>
                    <a:gd name="connsiteY10" fmla="*/ 244784 h 697768"/>
                    <a:gd name="connsiteX11" fmla="*/ 874299 w 3416242"/>
                    <a:gd name="connsiteY11" fmla="*/ 244784 h 697768"/>
                    <a:gd name="connsiteX12" fmla="*/ 772576 w 3416242"/>
                    <a:gd name="connsiteY12" fmla="*/ 348096 h 697768"/>
                    <a:gd name="connsiteX13" fmla="*/ 874299 w 3416242"/>
                    <a:gd name="connsiteY13" fmla="*/ 451409 h 697768"/>
                    <a:gd name="connsiteX14" fmla="*/ 1130195 w 3416242"/>
                    <a:gd name="connsiteY14" fmla="*/ 451409 h 697768"/>
                    <a:gd name="connsiteX15" fmla="*/ 1130195 w 3416242"/>
                    <a:gd name="connsiteY15" fmla="*/ 572205 h 697768"/>
                    <a:gd name="connsiteX16" fmla="*/ 850457 w 3416242"/>
                    <a:gd name="connsiteY16" fmla="*/ 572205 h 697768"/>
                    <a:gd name="connsiteX17" fmla="*/ 629528 w 3416242"/>
                    <a:gd name="connsiteY17" fmla="*/ 349686 h 697768"/>
                    <a:gd name="connsiteX18" fmla="*/ 850457 w 3416242"/>
                    <a:gd name="connsiteY18" fmla="*/ 127167 h 697768"/>
                    <a:gd name="connsiteX19" fmla="*/ 1421173 w 3416242"/>
                    <a:gd name="connsiteY19" fmla="*/ 125577 h 697768"/>
                    <a:gd name="connsiteX20" fmla="*/ 1700911 w 3416242"/>
                    <a:gd name="connsiteY20" fmla="*/ 125577 h 697768"/>
                    <a:gd name="connsiteX21" fmla="*/ 1700911 w 3416242"/>
                    <a:gd name="connsiteY21" fmla="*/ 254320 h 697768"/>
                    <a:gd name="connsiteX22" fmla="*/ 1607135 w 3416242"/>
                    <a:gd name="connsiteY22" fmla="*/ 400546 h 697768"/>
                    <a:gd name="connsiteX23" fmla="*/ 1467266 w 3416242"/>
                    <a:gd name="connsiteY23" fmla="*/ 400546 h 697768"/>
                    <a:gd name="connsiteX24" fmla="*/ 1561042 w 3416242"/>
                    <a:gd name="connsiteY24" fmla="*/ 244783 h 697768"/>
                    <a:gd name="connsiteX25" fmla="*/ 1445014 w 3416242"/>
                    <a:gd name="connsiteY25" fmla="*/ 244783 h 697768"/>
                    <a:gd name="connsiteX26" fmla="*/ 1343291 w 3416242"/>
                    <a:gd name="connsiteY26" fmla="*/ 348096 h 697768"/>
                    <a:gd name="connsiteX27" fmla="*/ 1443425 w 3416242"/>
                    <a:gd name="connsiteY27" fmla="*/ 449818 h 697768"/>
                    <a:gd name="connsiteX28" fmla="*/ 1700911 w 3416242"/>
                    <a:gd name="connsiteY28" fmla="*/ 449818 h 697768"/>
                    <a:gd name="connsiteX29" fmla="*/ 1700911 w 3416242"/>
                    <a:gd name="connsiteY29" fmla="*/ 570614 h 697768"/>
                    <a:gd name="connsiteX30" fmla="*/ 1421173 w 3416242"/>
                    <a:gd name="connsiteY30" fmla="*/ 570614 h 697768"/>
                    <a:gd name="connsiteX31" fmla="*/ 1200244 w 3416242"/>
                    <a:gd name="connsiteY31" fmla="*/ 348096 h 697768"/>
                    <a:gd name="connsiteX32" fmla="*/ 1421173 w 3416242"/>
                    <a:gd name="connsiteY32" fmla="*/ 125577 h 697768"/>
                    <a:gd name="connsiteX33" fmla="*/ 2624599 w 3416242"/>
                    <a:gd name="connsiteY33" fmla="*/ 119221 h 697768"/>
                    <a:gd name="connsiteX34" fmla="*/ 2890032 w 3416242"/>
                    <a:gd name="connsiteY34" fmla="*/ 352865 h 697768"/>
                    <a:gd name="connsiteX35" fmla="*/ 2624599 w 3416242"/>
                    <a:gd name="connsiteY35" fmla="*/ 586510 h 697768"/>
                    <a:gd name="connsiteX36" fmla="*/ 2360755 w 3416242"/>
                    <a:gd name="connsiteY36" fmla="*/ 352865 h 697768"/>
                    <a:gd name="connsiteX37" fmla="*/ 2624599 w 3416242"/>
                    <a:gd name="connsiteY37" fmla="*/ 119221 h 697768"/>
                    <a:gd name="connsiteX38" fmla="*/ 0 w 3416242"/>
                    <a:gd name="connsiteY38" fmla="*/ 13 h 697768"/>
                    <a:gd name="connsiteX39" fmla="*/ 356030 w 3416242"/>
                    <a:gd name="connsiteY39" fmla="*/ 13 h 697768"/>
                    <a:gd name="connsiteX40" fmla="*/ 584907 w 3416242"/>
                    <a:gd name="connsiteY40" fmla="*/ 198690 h 697768"/>
                    <a:gd name="connsiteX41" fmla="*/ 446627 w 3416242"/>
                    <a:gd name="connsiteY41" fmla="*/ 389421 h 697768"/>
                    <a:gd name="connsiteX42" fmla="*/ 565834 w 3416242"/>
                    <a:gd name="connsiteY42" fmla="*/ 534058 h 697768"/>
                    <a:gd name="connsiteX43" fmla="*/ 565834 w 3416242"/>
                    <a:gd name="connsiteY43" fmla="*/ 697768 h 697768"/>
                    <a:gd name="connsiteX44" fmla="*/ 416428 w 3416242"/>
                    <a:gd name="connsiteY44" fmla="*/ 697768 h 697768"/>
                    <a:gd name="connsiteX45" fmla="*/ 416428 w 3416242"/>
                    <a:gd name="connsiteY45" fmla="*/ 575383 h 697768"/>
                    <a:gd name="connsiteX46" fmla="*/ 292453 w 3416242"/>
                    <a:gd name="connsiteY46" fmla="*/ 448229 h 697768"/>
                    <a:gd name="connsiteX47" fmla="*/ 192320 w 3416242"/>
                    <a:gd name="connsiteY47" fmla="*/ 448229 h 697768"/>
                    <a:gd name="connsiteX48" fmla="*/ 192320 w 3416242"/>
                    <a:gd name="connsiteY48" fmla="*/ 329023 h 697768"/>
                    <a:gd name="connsiteX49" fmla="*/ 333778 w 3416242"/>
                    <a:gd name="connsiteY49" fmla="*/ 329023 h 697768"/>
                    <a:gd name="connsiteX50" fmla="*/ 430733 w 3416242"/>
                    <a:gd name="connsiteY50" fmla="*/ 227300 h 697768"/>
                    <a:gd name="connsiteX51" fmla="*/ 325831 w 3416242"/>
                    <a:gd name="connsiteY51" fmla="*/ 125577 h 697768"/>
                    <a:gd name="connsiteX52" fmla="*/ 141458 w 3416242"/>
                    <a:gd name="connsiteY52" fmla="*/ 125577 h 697768"/>
                    <a:gd name="connsiteX53" fmla="*/ 141458 w 3416242"/>
                    <a:gd name="connsiteY53" fmla="*/ 572204 h 697768"/>
                    <a:gd name="connsiteX54" fmla="*/ 0 w 3416242"/>
                    <a:gd name="connsiteY54" fmla="*/ 572204 h 697768"/>
                    <a:gd name="connsiteX55" fmla="*/ 2953721 w 3416242"/>
                    <a:gd name="connsiteY55" fmla="*/ 0 h 697768"/>
                    <a:gd name="connsiteX56" fmla="*/ 3099948 w 3416242"/>
                    <a:gd name="connsiteY56" fmla="*/ 0 h 697768"/>
                    <a:gd name="connsiteX57" fmla="*/ 3099948 w 3416242"/>
                    <a:gd name="connsiteY57" fmla="*/ 273381 h 697768"/>
                    <a:gd name="connsiteX58" fmla="*/ 3168293 w 3416242"/>
                    <a:gd name="connsiteY58" fmla="*/ 273381 h 697768"/>
                    <a:gd name="connsiteX59" fmla="*/ 3266837 w 3416242"/>
                    <a:gd name="connsiteY59" fmla="*/ 149406 h 697768"/>
                    <a:gd name="connsiteX60" fmla="*/ 3266837 w 3416242"/>
                    <a:gd name="connsiteY60" fmla="*/ 125564 h 697768"/>
                    <a:gd name="connsiteX61" fmla="*/ 3411474 w 3416242"/>
                    <a:gd name="connsiteY61" fmla="*/ 125564 h 697768"/>
                    <a:gd name="connsiteX62" fmla="*/ 3411474 w 3416242"/>
                    <a:gd name="connsiteY62" fmla="*/ 141459 h 697768"/>
                    <a:gd name="connsiteX63" fmla="*/ 3284321 w 3416242"/>
                    <a:gd name="connsiteY63" fmla="*/ 333779 h 697768"/>
                    <a:gd name="connsiteX64" fmla="*/ 3416242 w 3416242"/>
                    <a:gd name="connsiteY64" fmla="*/ 507025 h 697768"/>
                    <a:gd name="connsiteX65" fmla="*/ 3416242 w 3416242"/>
                    <a:gd name="connsiteY65" fmla="*/ 572192 h 697768"/>
                    <a:gd name="connsiteX66" fmla="*/ 3270016 w 3416242"/>
                    <a:gd name="connsiteY66" fmla="*/ 572192 h 697768"/>
                    <a:gd name="connsiteX67" fmla="*/ 3270016 w 3416242"/>
                    <a:gd name="connsiteY67" fmla="*/ 502257 h 697768"/>
                    <a:gd name="connsiteX68" fmla="*/ 3152399 w 3416242"/>
                    <a:gd name="connsiteY68" fmla="*/ 394176 h 697768"/>
                    <a:gd name="connsiteX69" fmla="*/ 3099948 w 3416242"/>
                    <a:gd name="connsiteY69" fmla="*/ 394176 h 697768"/>
                    <a:gd name="connsiteX70" fmla="*/ 3099948 w 3416242"/>
                    <a:gd name="connsiteY70" fmla="*/ 572192 h 697768"/>
                    <a:gd name="connsiteX71" fmla="*/ 2953721 w 3416242"/>
                    <a:gd name="connsiteY71" fmla="*/ 572192 h 697768"/>
                    <a:gd name="connsiteX72" fmla="*/ 1801165 w 3416242"/>
                    <a:gd name="connsiteY72" fmla="*/ 0 h 697768"/>
                    <a:gd name="connsiteX73" fmla="*/ 1947391 w 3416242"/>
                    <a:gd name="connsiteY73" fmla="*/ 0 h 697768"/>
                    <a:gd name="connsiteX74" fmla="*/ 1947391 w 3416242"/>
                    <a:gd name="connsiteY74" fmla="*/ 451396 h 697768"/>
                    <a:gd name="connsiteX75" fmla="*/ 2065008 w 3416242"/>
                    <a:gd name="connsiteY75" fmla="*/ 451396 h 697768"/>
                    <a:gd name="connsiteX76" fmla="*/ 2157195 w 3416242"/>
                    <a:gd name="connsiteY76" fmla="*/ 348083 h 697768"/>
                    <a:gd name="connsiteX77" fmla="*/ 2061830 w 3416242"/>
                    <a:gd name="connsiteY77" fmla="*/ 246360 h 697768"/>
                    <a:gd name="connsiteX78" fmla="*/ 1996664 w 3416242"/>
                    <a:gd name="connsiteY78" fmla="*/ 246360 h 697768"/>
                    <a:gd name="connsiteX79" fmla="*/ 1996664 w 3416242"/>
                    <a:gd name="connsiteY79" fmla="*/ 125564 h 697768"/>
                    <a:gd name="connsiteX80" fmla="*/ 2092029 w 3416242"/>
                    <a:gd name="connsiteY80" fmla="*/ 125564 h 697768"/>
                    <a:gd name="connsiteX81" fmla="*/ 2306601 w 3416242"/>
                    <a:gd name="connsiteY81" fmla="*/ 352852 h 697768"/>
                    <a:gd name="connsiteX82" fmla="*/ 2065008 w 3416242"/>
                    <a:gd name="connsiteY82" fmla="*/ 572192 h 697768"/>
                    <a:gd name="connsiteX83" fmla="*/ 1801165 w 3416242"/>
                    <a:gd name="connsiteY83" fmla="*/ 572192 h 69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416242" h="697768">
                      <a:moveTo>
                        <a:pt x="2624599" y="233659"/>
                      </a:moveTo>
                      <a:cubicBezTo>
                        <a:pt x="2559432" y="233659"/>
                        <a:pt x="2505392" y="287699"/>
                        <a:pt x="2505392" y="352865"/>
                      </a:cubicBezTo>
                      <a:cubicBezTo>
                        <a:pt x="2505392" y="418032"/>
                        <a:pt x="2557843" y="472072"/>
                        <a:pt x="2624599" y="472072"/>
                      </a:cubicBezTo>
                      <a:cubicBezTo>
                        <a:pt x="2691354" y="472072"/>
                        <a:pt x="2743805" y="418032"/>
                        <a:pt x="2743805" y="352865"/>
                      </a:cubicBezTo>
                      <a:cubicBezTo>
                        <a:pt x="2743805" y="287699"/>
                        <a:pt x="2689765" y="233659"/>
                        <a:pt x="2624599" y="233659"/>
                      </a:cubicBezTo>
                      <a:close/>
                      <a:moveTo>
                        <a:pt x="850457" y="127167"/>
                      </a:moveTo>
                      <a:lnTo>
                        <a:pt x="1130195" y="127167"/>
                      </a:lnTo>
                      <a:lnTo>
                        <a:pt x="1130195" y="255910"/>
                      </a:lnTo>
                      <a:lnTo>
                        <a:pt x="1036420" y="402137"/>
                      </a:lnTo>
                      <a:lnTo>
                        <a:pt x="896551" y="402137"/>
                      </a:lnTo>
                      <a:lnTo>
                        <a:pt x="990326" y="244784"/>
                      </a:lnTo>
                      <a:lnTo>
                        <a:pt x="874299" y="244784"/>
                      </a:lnTo>
                      <a:cubicBezTo>
                        <a:pt x="818669" y="244784"/>
                        <a:pt x="772576" y="290877"/>
                        <a:pt x="772576" y="348096"/>
                      </a:cubicBezTo>
                      <a:cubicBezTo>
                        <a:pt x="772576" y="405315"/>
                        <a:pt x="818669" y="451409"/>
                        <a:pt x="874299" y="451409"/>
                      </a:cubicBezTo>
                      <a:lnTo>
                        <a:pt x="1130195" y="451409"/>
                      </a:lnTo>
                      <a:lnTo>
                        <a:pt x="1130195" y="572205"/>
                      </a:lnTo>
                      <a:lnTo>
                        <a:pt x="850457" y="572205"/>
                      </a:lnTo>
                      <a:cubicBezTo>
                        <a:pt x="728072" y="572205"/>
                        <a:pt x="629528" y="472071"/>
                        <a:pt x="629528" y="349686"/>
                      </a:cubicBezTo>
                      <a:cubicBezTo>
                        <a:pt x="629528" y="227300"/>
                        <a:pt x="728072" y="127167"/>
                        <a:pt x="850457" y="127167"/>
                      </a:cubicBezTo>
                      <a:close/>
                      <a:moveTo>
                        <a:pt x="1421173" y="125577"/>
                      </a:moveTo>
                      <a:lnTo>
                        <a:pt x="1700911" y="125577"/>
                      </a:lnTo>
                      <a:lnTo>
                        <a:pt x="1700911" y="254320"/>
                      </a:lnTo>
                      <a:lnTo>
                        <a:pt x="1607135" y="400546"/>
                      </a:lnTo>
                      <a:lnTo>
                        <a:pt x="1467266" y="400546"/>
                      </a:lnTo>
                      <a:lnTo>
                        <a:pt x="1561042" y="244783"/>
                      </a:lnTo>
                      <a:lnTo>
                        <a:pt x="1445014" y="244783"/>
                      </a:lnTo>
                      <a:cubicBezTo>
                        <a:pt x="1389385" y="244783"/>
                        <a:pt x="1343291" y="290876"/>
                        <a:pt x="1343291" y="348096"/>
                      </a:cubicBezTo>
                      <a:cubicBezTo>
                        <a:pt x="1343291" y="405315"/>
                        <a:pt x="1389385" y="451408"/>
                        <a:pt x="1443425" y="449818"/>
                      </a:cubicBezTo>
                      <a:lnTo>
                        <a:pt x="1700911" y="449818"/>
                      </a:lnTo>
                      <a:lnTo>
                        <a:pt x="1700911" y="570614"/>
                      </a:lnTo>
                      <a:lnTo>
                        <a:pt x="1421173" y="570614"/>
                      </a:lnTo>
                      <a:cubicBezTo>
                        <a:pt x="1298788" y="570614"/>
                        <a:pt x="1200244" y="470481"/>
                        <a:pt x="1200244" y="348096"/>
                      </a:cubicBezTo>
                      <a:cubicBezTo>
                        <a:pt x="1200244" y="225710"/>
                        <a:pt x="1298788" y="125577"/>
                        <a:pt x="1421173" y="125577"/>
                      </a:cubicBezTo>
                      <a:close/>
                      <a:moveTo>
                        <a:pt x="2624599" y="119221"/>
                      </a:moveTo>
                      <a:cubicBezTo>
                        <a:pt x="2783541" y="119221"/>
                        <a:pt x="2890032" y="212996"/>
                        <a:pt x="2890032" y="352865"/>
                      </a:cubicBezTo>
                      <a:cubicBezTo>
                        <a:pt x="2890032" y="489555"/>
                        <a:pt x="2780362" y="586510"/>
                        <a:pt x="2624599" y="586510"/>
                      </a:cubicBezTo>
                      <a:cubicBezTo>
                        <a:pt x="2475193" y="586510"/>
                        <a:pt x="2360755" y="486377"/>
                        <a:pt x="2360755" y="352865"/>
                      </a:cubicBezTo>
                      <a:cubicBezTo>
                        <a:pt x="2360755" y="212996"/>
                        <a:pt x="2465656" y="119221"/>
                        <a:pt x="2624599" y="119221"/>
                      </a:cubicBezTo>
                      <a:close/>
                      <a:moveTo>
                        <a:pt x="0" y="13"/>
                      </a:moveTo>
                      <a:lnTo>
                        <a:pt x="356030" y="13"/>
                      </a:lnTo>
                      <a:cubicBezTo>
                        <a:pt x="464111" y="13"/>
                        <a:pt x="580139" y="76305"/>
                        <a:pt x="584907" y="198690"/>
                      </a:cubicBezTo>
                      <a:cubicBezTo>
                        <a:pt x="584907" y="286108"/>
                        <a:pt x="538814" y="357632"/>
                        <a:pt x="446627" y="389421"/>
                      </a:cubicBezTo>
                      <a:cubicBezTo>
                        <a:pt x="505436" y="403726"/>
                        <a:pt x="565834" y="448229"/>
                        <a:pt x="565834" y="534058"/>
                      </a:cubicBezTo>
                      <a:lnTo>
                        <a:pt x="565834" y="697768"/>
                      </a:lnTo>
                      <a:lnTo>
                        <a:pt x="416428" y="697768"/>
                      </a:lnTo>
                      <a:lnTo>
                        <a:pt x="416428" y="575383"/>
                      </a:lnTo>
                      <a:cubicBezTo>
                        <a:pt x="414839" y="491144"/>
                        <a:pt x="378282" y="451408"/>
                        <a:pt x="292453" y="448229"/>
                      </a:cubicBezTo>
                      <a:lnTo>
                        <a:pt x="192320" y="448229"/>
                      </a:lnTo>
                      <a:lnTo>
                        <a:pt x="192320" y="329023"/>
                      </a:lnTo>
                      <a:lnTo>
                        <a:pt x="333778" y="329023"/>
                      </a:lnTo>
                      <a:cubicBezTo>
                        <a:pt x="389408" y="329023"/>
                        <a:pt x="430733" y="284519"/>
                        <a:pt x="430733" y="227300"/>
                      </a:cubicBezTo>
                      <a:cubicBezTo>
                        <a:pt x="430733" y="152597"/>
                        <a:pt x="376693" y="125577"/>
                        <a:pt x="325831" y="125577"/>
                      </a:cubicBezTo>
                      <a:lnTo>
                        <a:pt x="141458" y="125577"/>
                      </a:lnTo>
                      <a:lnTo>
                        <a:pt x="141458" y="572204"/>
                      </a:lnTo>
                      <a:lnTo>
                        <a:pt x="0" y="572204"/>
                      </a:lnTo>
                      <a:close/>
                      <a:moveTo>
                        <a:pt x="2953721" y="0"/>
                      </a:moveTo>
                      <a:lnTo>
                        <a:pt x="3099948" y="0"/>
                      </a:lnTo>
                      <a:lnTo>
                        <a:pt x="3099948" y="273381"/>
                      </a:lnTo>
                      <a:lnTo>
                        <a:pt x="3168293" y="273381"/>
                      </a:lnTo>
                      <a:cubicBezTo>
                        <a:pt x="3236638" y="273381"/>
                        <a:pt x="3266837" y="220930"/>
                        <a:pt x="3266837" y="149406"/>
                      </a:cubicBezTo>
                      <a:lnTo>
                        <a:pt x="3266837" y="125564"/>
                      </a:lnTo>
                      <a:lnTo>
                        <a:pt x="3411474" y="125564"/>
                      </a:lnTo>
                      <a:lnTo>
                        <a:pt x="3411474" y="141459"/>
                      </a:lnTo>
                      <a:cubicBezTo>
                        <a:pt x="3411474" y="249539"/>
                        <a:pt x="3382864" y="303580"/>
                        <a:pt x="3284321" y="333779"/>
                      </a:cubicBezTo>
                      <a:cubicBezTo>
                        <a:pt x="3378096" y="359209"/>
                        <a:pt x="3416242" y="421197"/>
                        <a:pt x="3416242" y="507025"/>
                      </a:cubicBezTo>
                      <a:lnTo>
                        <a:pt x="3416242" y="572192"/>
                      </a:lnTo>
                      <a:lnTo>
                        <a:pt x="3270016" y="572192"/>
                      </a:lnTo>
                      <a:lnTo>
                        <a:pt x="3270016" y="502257"/>
                      </a:lnTo>
                      <a:cubicBezTo>
                        <a:pt x="3270016" y="435501"/>
                        <a:pt x="3225512" y="394176"/>
                        <a:pt x="3152399" y="394176"/>
                      </a:cubicBezTo>
                      <a:lnTo>
                        <a:pt x="3099948" y="394176"/>
                      </a:lnTo>
                      <a:lnTo>
                        <a:pt x="3099948" y="572192"/>
                      </a:lnTo>
                      <a:lnTo>
                        <a:pt x="2953721" y="572192"/>
                      </a:lnTo>
                      <a:close/>
                      <a:moveTo>
                        <a:pt x="1801165" y="0"/>
                      </a:moveTo>
                      <a:lnTo>
                        <a:pt x="1947391" y="0"/>
                      </a:lnTo>
                      <a:lnTo>
                        <a:pt x="1947391" y="451396"/>
                      </a:lnTo>
                      <a:lnTo>
                        <a:pt x="2065008" y="451396"/>
                      </a:lnTo>
                      <a:cubicBezTo>
                        <a:pt x="2101565" y="449806"/>
                        <a:pt x="2157195" y="416428"/>
                        <a:pt x="2157195" y="348083"/>
                      </a:cubicBezTo>
                      <a:cubicBezTo>
                        <a:pt x="2157195" y="292454"/>
                        <a:pt x="2114281" y="246360"/>
                        <a:pt x="2061830" y="246360"/>
                      </a:cubicBezTo>
                      <a:lnTo>
                        <a:pt x="1996664" y="246360"/>
                      </a:lnTo>
                      <a:lnTo>
                        <a:pt x="1996664" y="125564"/>
                      </a:lnTo>
                      <a:lnTo>
                        <a:pt x="2092029" y="125564"/>
                      </a:lnTo>
                      <a:cubicBezTo>
                        <a:pt x="2195341" y="125564"/>
                        <a:pt x="2303422" y="211393"/>
                        <a:pt x="2306601" y="352852"/>
                      </a:cubicBezTo>
                      <a:cubicBezTo>
                        <a:pt x="2306601" y="484773"/>
                        <a:pt x="2181036" y="572192"/>
                        <a:pt x="2065008" y="572192"/>
                      </a:cubicBezTo>
                      <a:lnTo>
                        <a:pt x="1801165" y="572192"/>
                      </a:lnTo>
                      <a:close/>
                    </a:path>
                  </a:pathLst>
                </a:custGeom>
                <a:grpFill/>
                <a:ln w="15858" cap="flat">
                  <a:noFill/>
                  <a:prstDash val="solid"/>
                  <a:miter/>
                </a:ln>
              </p:spPr>
              <p:txBody>
                <a:bodyPr lIns="0" tIns="0" rIns="0" bIns="0" rtlCol="0" anchor="ctr"/>
                <a:lstStyle/>
                <a:p>
                  <a:endParaRPr lang="de-DE" dirty="0"/>
                </a:p>
              </p:txBody>
            </p:sp>
          </p:grpSp>
        </p:grpSp>
      </p:grpSp>
      <p:pic>
        <p:nvPicPr>
          <p:cNvPr id="3" name="Grafik 2" descr="Ein Bild, das Text enthält.&#10;&#10;Automatisch generierte Beschreibung">
            <a:extLst>
              <a:ext uri="{FF2B5EF4-FFF2-40B4-BE49-F238E27FC236}">
                <a16:creationId xmlns:a16="http://schemas.microsoft.com/office/drawing/2014/main" id="{15BB1441-8A1F-8353-C0FD-F65FD5D1B6BC}"/>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117017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F583749-F492-499C-AFA6-87DBCF758D12}"/>
              </a:ext>
            </a:extLst>
          </p:cNvPr>
          <p:cNvSpPr>
            <a:spLocks noGrp="1"/>
          </p:cNvSpPr>
          <p:nvPr>
            <p:ph sz="half" idx="1"/>
          </p:nvPr>
        </p:nvSpPr>
        <p:spPr bwMode="gray"/>
        <p:txBody>
          <a:bodyPr vert="horz" lIns="0" tIns="1980000" rIns="360000" bIns="0" rtlCol="0">
            <a:noAutofit/>
          </a:bodyPr>
          <a:lstStyle/>
          <a:p>
            <a:pPr marL="0" indent="0">
              <a:buNone/>
            </a:pPr>
            <a:r>
              <a:rPr lang="de-DE" sz="1600" dirty="0"/>
              <a:t>Da die Anmietung eigener Filialen </a:t>
            </a:r>
            <a:br>
              <a:rPr lang="de-DE" sz="1600" dirty="0"/>
            </a:br>
            <a:r>
              <a:rPr lang="de-DE" sz="1600" dirty="0"/>
              <a:t>in ganz Deutschland sehr kostenintensiv ist, hat die Deutsche Post ihre Annahmestellen hauptsächlich in Supermärkte und Einkaufszentren verlegt.</a:t>
            </a:r>
          </a:p>
        </p:txBody>
      </p:sp>
      <p:sp>
        <p:nvSpPr>
          <p:cNvPr id="4" name="Inhaltsplatzhalter 3">
            <a:extLst>
              <a:ext uri="{FF2B5EF4-FFF2-40B4-BE49-F238E27FC236}">
                <a16:creationId xmlns:a16="http://schemas.microsoft.com/office/drawing/2014/main" id="{5C2CFBC0-D535-4378-815A-08A55894E872}"/>
              </a:ext>
            </a:extLst>
          </p:cNvPr>
          <p:cNvSpPr>
            <a:spLocks noGrp="1"/>
          </p:cNvSpPr>
          <p:nvPr>
            <p:ph sz="half" idx="14"/>
          </p:nvPr>
        </p:nvSpPr>
        <p:spPr bwMode="gray"/>
        <p:txBody>
          <a:bodyPr vert="horz" lIns="0" tIns="1980000" rIns="360000" bIns="0" rtlCol="0">
            <a:noAutofit/>
          </a:bodyPr>
          <a:lstStyle/>
          <a:p>
            <a:pPr marL="0" indent="0">
              <a:buNone/>
            </a:pPr>
            <a:r>
              <a:rPr lang="de-DE" sz="1600" dirty="0"/>
              <a:t>Tchibo gestaltet innerhalb anderer Geschäfte eigene Verkaufsflächen, die die Produkte auf die gewünschte Weise präsentieren.</a:t>
            </a:r>
          </a:p>
        </p:txBody>
      </p:sp>
      <p:pic>
        <p:nvPicPr>
          <p:cNvPr id="20" name="Bildplatzhalter 7">
            <a:extLst>
              <a:ext uri="{FF2B5EF4-FFF2-40B4-BE49-F238E27FC236}">
                <a16:creationId xmlns:a16="http://schemas.microsoft.com/office/drawing/2014/main" id="{25648AD7-F024-9E3F-F72D-65EAB8CFC0F0}"/>
              </a:ext>
            </a:extLst>
          </p:cNvPr>
          <p:cNvPicPr>
            <a:picLocks noGrp="1" noChangeAspect="1"/>
          </p:cNvPicPr>
          <p:nvPr>
            <p:ph type="pic" sz="quarter" idx="15"/>
          </p:nvPr>
        </p:nvPicPr>
        <p:blipFill rotWithShape="1">
          <a:blip r:embed="rId2"/>
          <a:srcRect l="30754" r="30754"/>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Shop in Shop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6914"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Wie können wir die Marken- und Leistungswahrnehmung bei unseren Kunden steigern?</a:t>
            </a:r>
          </a:p>
          <a:p>
            <a:pPr>
              <a:lnSpc>
                <a:spcPct val="90000"/>
              </a:lnSpc>
              <a:spcAft>
                <a:spcPts val="1000"/>
              </a:spcAft>
            </a:pPr>
            <a:r>
              <a:rPr lang="de-DE" sz="1600" dirty="0">
                <a:solidFill>
                  <a:schemeClr val="bg1"/>
                </a:solidFill>
              </a:rPr>
              <a:t>Welche Kanäle und Plattformen stehen uns dabei zur Verfügung?</a:t>
            </a:r>
          </a:p>
          <a:p>
            <a:pPr>
              <a:lnSpc>
                <a:spcPct val="90000"/>
              </a:lnSpc>
              <a:spcAft>
                <a:spcPts val="1000"/>
              </a:spcAft>
            </a:pPr>
            <a:r>
              <a:rPr lang="de-DE" sz="1600" dirty="0">
                <a:solidFill>
                  <a:schemeClr val="bg1"/>
                </a:solidFill>
              </a:rPr>
              <a:t>Welche Partner und welche Verkaufsflächen passen zu unserem Unternehmen?</a:t>
            </a:r>
          </a:p>
          <a:p>
            <a:pPr>
              <a:lnSpc>
                <a:spcPct val="90000"/>
              </a:lnSpc>
              <a:spcAft>
                <a:spcPts val="1000"/>
              </a:spcAft>
            </a:pPr>
            <a:endParaRPr lang="de-DE" sz="1600" dirty="0">
              <a:solidFill>
                <a:schemeClr val="bg1"/>
              </a:solidFill>
            </a:endParaRP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9D54BDE8-DC6C-493D-9C9A-30FCEA6D89D3}"/>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Deutsche Post</a:t>
            </a:r>
          </a:p>
        </p:txBody>
      </p:sp>
      <p:cxnSp>
        <p:nvCxnSpPr>
          <p:cNvPr id="13" name="Gerader Verbinder 12">
            <a:extLst>
              <a:ext uri="{FF2B5EF4-FFF2-40B4-BE49-F238E27FC236}">
                <a16:creationId xmlns:a16="http://schemas.microsoft.com/office/drawing/2014/main" id="{C1FB4143-DD40-445B-A04E-359B93673B2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CC38D11B-4DF0-4D8B-B728-5D8E4145B153}"/>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Tchibo</a:t>
            </a:r>
          </a:p>
        </p:txBody>
      </p:sp>
      <p:cxnSp>
        <p:nvCxnSpPr>
          <p:cNvPr id="19" name="Gerader Verbinder 18">
            <a:extLst>
              <a:ext uri="{FF2B5EF4-FFF2-40B4-BE49-F238E27FC236}">
                <a16:creationId xmlns:a16="http://schemas.microsoft.com/office/drawing/2014/main" id="{884EFE84-5322-46E3-90EB-CEA6B60B79BE}"/>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5" name="Freihandform: Form 24">
            <a:extLst>
              <a:ext uri="{FF2B5EF4-FFF2-40B4-BE49-F238E27FC236}">
                <a16:creationId xmlns:a16="http://schemas.microsoft.com/office/drawing/2014/main" id="{B9BD755D-5E99-4FB5-8F6A-A14DC1310C6A}"/>
              </a:ext>
            </a:extLst>
          </p:cNvPr>
          <p:cNvSpPr>
            <a:spLocks noChangeAspect="1"/>
          </p:cNvSpPr>
          <p:nvPr/>
        </p:nvSpPr>
        <p:spPr bwMode="gray">
          <a:xfrm>
            <a:off x="540070" y="1872000"/>
            <a:ext cx="682658" cy="540000"/>
          </a:xfrm>
          <a:custGeom>
            <a:avLst/>
            <a:gdLst>
              <a:gd name="connsiteX0" fmla="*/ 1006152 w 3067999"/>
              <a:gd name="connsiteY0" fmla="*/ 2010633 h 2426865"/>
              <a:gd name="connsiteX1" fmla="*/ 1413593 w 3067999"/>
              <a:gd name="connsiteY1" fmla="*/ 2010633 h 2426865"/>
              <a:gd name="connsiteX2" fmla="*/ 1002132 w 3067999"/>
              <a:gd name="connsiteY2" fmla="*/ 2426866 h 2426865"/>
              <a:gd name="connsiteX3" fmla="*/ 594853 w 3067999"/>
              <a:gd name="connsiteY3" fmla="*/ 2426866 h 2426865"/>
              <a:gd name="connsiteX4" fmla="*/ 1006152 w 3067999"/>
              <a:gd name="connsiteY4" fmla="*/ 2010633 h 2426865"/>
              <a:gd name="connsiteX5" fmla="*/ 456673 w 3067999"/>
              <a:gd name="connsiteY5" fmla="*/ 2010633 h 2426865"/>
              <a:gd name="connsiteX6" fmla="*/ 864115 w 3067999"/>
              <a:gd name="connsiteY6" fmla="*/ 2010633 h 2426865"/>
              <a:gd name="connsiteX7" fmla="*/ 452654 w 3067999"/>
              <a:gd name="connsiteY7" fmla="*/ 2426866 h 2426865"/>
              <a:gd name="connsiteX8" fmla="*/ 45241 w 3067999"/>
              <a:gd name="connsiteY8" fmla="*/ 2426866 h 2426865"/>
              <a:gd name="connsiteX9" fmla="*/ 456673 w 3067999"/>
              <a:gd name="connsiteY9" fmla="*/ 2010633 h 2426865"/>
              <a:gd name="connsiteX10" fmla="*/ 1915475 w 3067999"/>
              <a:gd name="connsiteY10" fmla="*/ 2010633 h 2426865"/>
              <a:gd name="connsiteX11" fmla="*/ 1508195 w 3067999"/>
              <a:gd name="connsiteY11" fmla="*/ 2010633 h 2426865"/>
              <a:gd name="connsiteX12" fmla="*/ 1919494 w 3067999"/>
              <a:gd name="connsiteY12" fmla="*/ 2426866 h 2426865"/>
              <a:gd name="connsiteX13" fmla="*/ 2326936 w 3067999"/>
              <a:gd name="connsiteY13" fmla="*/ 2426866 h 2426865"/>
              <a:gd name="connsiteX14" fmla="*/ 1915475 w 3067999"/>
              <a:gd name="connsiteY14" fmla="*/ 2010633 h 2426865"/>
              <a:gd name="connsiteX15" fmla="*/ 2465096 w 3067999"/>
              <a:gd name="connsiteY15" fmla="*/ 2010633 h 2426865"/>
              <a:gd name="connsiteX16" fmla="*/ 2057683 w 3067999"/>
              <a:gd name="connsiteY16" fmla="*/ 2010633 h 2426865"/>
              <a:gd name="connsiteX17" fmla="*/ 2468982 w 3067999"/>
              <a:gd name="connsiteY17" fmla="*/ 2426866 h 2426865"/>
              <a:gd name="connsiteX18" fmla="*/ 2876424 w 3067999"/>
              <a:gd name="connsiteY18" fmla="*/ 2426866 h 2426865"/>
              <a:gd name="connsiteX19" fmla="*/ 2465096 w 3067999"/>
              <a:gd name="connsiteY19" fmla="*/ 2010633 h 2426865"/>
              <a:gd name="connsiteX20" fmla="*/ 2215265 w 3067999"/>
              <a:gd name="connsiteY20" fmla="*/ 855307 h 2426865"/>
              <a:gd name="connsiteX21" fmla="*/ 2345224 w 3067999"/>
              <a:gd name="connsiteY21" fmla="*/ 164859 h 2426865"/>
              <a:gd name="connsiteX22" fmla="*/ 3068000 w 3067999"/>
              <a:gd name="connsiteY22" fmla="*/ 344567 h 2426865"/>
              <a:gd name="connsiteX23" fmla="*/ 1429881 w 3067999"/>
              <a:gd name="connsiteY23" fmla="*/ 1935700 h 2426865"/>
              <a:gd name="connsiteX24" fmla="*/ 4903 w 3067999"/>
              <a:gd name="connsiteY24" fmla="*/ 303477 h 2426865"/>
              <a:gd name="connsiteX25" fmla="*/ 318504 w 3067999"/>
              <a:gd name="connsiteY25" fmla="*/ 203759 h 2426865"/>
              <a:gd name="connsiteX26" fmla="*/ 476838 w 3067999"/>
              <a:gd name="connsiteY26" fmla="*/ 1025138 h 2426865"/>
              <a:gd name="connsiteX27" fmla="*/ 1337774 w 3067999"/>
              <a:gd name="connsiteY27" fmla="*/ 1 h 2426865"/>
              <a:gd name="connsiteX28" fmla="*/ 2215265 w 3067999"/>
              <a:gd name="connsiteY28" fmla="*/ 855307 h 2426865"/>
              <a:gd name="connsiteX29" fmla="*/ 2215265 w 3067999"/>
              <a:gd name="connsiteY29" fmla="*/ 855307 h 2426865"/>
              <a:gd name="connsiteX30" fmla="*/ 760788 w 3067999"/>
              <a:gd name="connsiteY30" fmla="*/ 873157 h 2426865"/>
              <a:gd name="connsiteX31" fmla="*/ 760788 w 3067999"/>
              <a:gd name="connsiteY31" fmla="*/ 873157 h 2426865"/>
              <a:gd name="connsiteX32" fmla="*/ 1339289 w 3067999"/>
              <a:gd name="connsiteY32" fmla="*/ 1451658 h 2426865"/>
              <a:gd name="connsiteX33" fmla="*/ 1917627 w 3067999"/>
              <a:gd name="connsiteY33" fmla="*/ 873157 h 2426865"/>
              <a:gd name="connsiteX34" fmla="*/ 1339289 w 3067999"/>
              <a:gd name="connsiteY34" fmla="*/ 294809 h 2426865"/>
              <a:gd name="connsiteX35" fmla="*/ 760788 w 3067999"/>
              <a:gd name="connsiteY35" fmla="*/ 873157 h 242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67999" h="2426865">
                <a:moveTo>
                  <a:pt x="1006152" y="2010633"/>
                </a:moveTo>
                <a:lnTo>
                  <a:pt x="1413593" y="2010633"/>
                </a:lnTo>
                <a:lnTo>
                  <a:pt x="1002132" y="2426866"/>
                </a:lnTo>
                <a:lnTo>
                  <a:pt x="594853" y="2426866"/>
                </a:lnTo>
                <a:lnTo>
                  <a:pt x="1006152" y="2010633"/>
                </a:lnTo>
                <a:close/>
                <a:moveTo>
                  <a:pt x="456673" y="2010633"/>
                </a:moveTo>
                <a:lnTo>
                  <a:pt x="864115" y="2010633"/>
                </a:lnTo>
                <a:lnTo>
                  <a:pt x="452654" y="2426866"/>
                </a:lnTo>
                <a:lnTo>
                  <a:pt x="45241" y="2426866"/>
                </a:lnTo>
                <a:lnTo>
                  <a:pt x="456673" y="2010633"/>
                </a:lnTo>
                <a:close/>
                <a:moveTo>
                  <a:pt x="1915475" y="2010633"/>
                </a:moveTo>
                <a:lnTo>
                  <a:pt x="1508195" y="2010633"/>
                </a:lnTo>
                <a:lnTo>
                  <a:pt x="1919494" y="2426866"/>
                </a:lnTo>
                <a:lnTo>
                  <a:pt x="2326936" y="2426866"/>
                </a:lnTo>
                <a:lnTo>
                  <a:pt x="1915475" y="2010633"/>
                </a:lnTo>
                <a:close/>
                <a:moveTo>
                  <a:pt x="2465096" y="2010633"/>
                </a:moveTo>
                <a:lnTo>
                  <a:pt x="2057683" y="2010633"/>
                </a:lnTo>
                <a:lnTo>
                  <a:pt x="2468982" y="2426866"/>
                </a:lnTo>
                <a:lnTo>
                  <a:pt x="2876424" y="2426866"/>
                </a:lnTo>
                <a:lnTo>
                  <a:pt x="2465096" y="2010633"/>
                </a:lnTo>
                <a:close/>
                <a:moveTo>
                  <a:pt x="2215265" y="855307"/>
                </a:moveTo>
                <a:cubicBezTo>
                  <a:pt x="2285835" y="662826"/>
                  <a:pt x="2334975" y="369856"/>
                  <a:pt x="2345224" y="164859"/>
                </a:cubicBezTo>
                <a:lnTo>
                  <a:pt x="3068000" y="344567"/>
                </a:lnTo>
                <a:cubicBezTo>
                  <a:pt x="3010126" y="1192931"/>
                  <a:pt x="2373742" y="1936004"/>
                  <a:pt x="1429881" y="1935700"/>
                </a:cubicBezTo>
                <a:cubicBezTo>
                  <a:pt x="362062" y="1935223"/>
                  <a:pt x="-50638" y="1006974"/>
                  <a:pt x="4903" y="303477"/>
                </a:cubicBezTo>
                <a:lnTo>
                  <a:pt x="318504" y="203759"/>
                </a:lnTo>
                <a:cubicBezTo>
                  <a:pt x="267497" y="604047"/>
                  <a:pt x="391389" y="892655"/>
                  <a:pt x="476838" y="1025138"/>
                </a:cubicBezTo>
                <a:cubicBezTo>
                  <a:pt x="375092" y="458763"/>
                  <a:pt x="802717" y="305"/>
                  <a:pt x="1337774" y="1"/>
                </a:cubicBezTo>
                <a:cubicBezTo>
                  <a:pt x="1818977" y="-304"/>
                  <a:pt x="2217103" y="351092"/>
                  <a:pt x="2215265" y="855307"/>
                </a:cubicBezTo>
                <a:lnTo>
                  <a:pt x="2215265" y="855307"/>
                </a:lnTo>
                <a:close/>
                <a:moveTo>
                  <a:pt x="760788" y="873157"/>
                </a:moveTo>
                <a:lnTo>
                  <a:pt x="760788" y="873157"/>
                </a:lnTo>
                <a:cubicBezTo>
                  <a:pt x="760788" y="1192645"/>
                  <a:pt x="1019801" y="1451658"/>
                  <a:pt x="1339289" y="1451658"/>
                </a:cubicBezTo>
                <a:cubicBezTo>
                  <a:pt x="1658662" y="1451658"/>
                  <a:pt x="1917627" y="1192645"/>
                  <a:pt x="1917627" y="873157"/>
                </a:cubicBezTo>
                <a:cubicBezTo>
                  <a:pt x="1917627" y="553794"/>
                  <a:pt x="1658643" y="294809"/>
                  <a:pt x="1339289" y="294809"/>
                </a:cubicBezTo>
                <a:cubicBezTo>
                  <a:pt x="1019801" y="294809"/>
                  <a:pt x="760788" y="553794"/>
                  <a:pt x="760788" y="873157"/>
                </a:cubicBezTo>
                <a:close/>
              </a:path>
            </a:pathLst>
          </a:custGeom>
          <a:solidFill>
            <a:srgbClr val="000000"/>
          </a:solidFill>
          <a:ln w="9525"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00AE83D1-74FD-45F9-9765-6BCF3E8C57AE}"/>
              </a:ext>
            </a:extLst>
          </p:cNvPr>
          <p:cNvSpPr>
            <a:spLocks noChangeAspect="1"/>
          </p:cNvSpPr>
          <p:nvPr/>
        </p:nvSpPr>
        <p:spPr bwMode="gray">
          <a:xfrm flipV="1">
            <a:off x="4388971" y="1872000"/>
            <a:ext cx="799328" cy="540000"/>
          </a:xfrm>
          <a:custGeom>
            <a:avLst/>
            <a:gdLst>
              <a:gd name="connsiteX0" fmla="*/ 377511 w 1025522"/>
              <a:gd name="connsiteY0" fmla="*/ 578971 h 692808"/>
              <a:gd name="connsiteX1" fmla="*/ 444439 w 1025522"/>
              <a:gd name="connsiteY1" fmla="*/ 539715 h 692808"/>
              <a:gd name="connsiteX2" fmla="*/ 690616 w 1025522"/>
              <a:gd name="connsiteY2" fmla="*/ 585092 h 692808"/>
              <a:gd name="connsiteX3" fmla="*/ 731471 w 1025522"/>
              <a:gd name="connsiteY3" fmla="*/ 560315 h 692808"/>
              <a:gd name="connsiteX4" fmla="*/ 597614 w 1025522"/>
              <a:gd name="connsiteY4" fmla="*/ 496599 h 692808"/>
              <a:gd name="connsiteX5" fmla="*/ 532285 w 1025522"/>
              <a:gd name="connsiteY5" fmla="*/ 522659 h 692808"/>
              <a:gd name="connsiteX6" fmla="*/ 382006 w 1025522"/>
              <a:gd name="connsiteY6" fmla="*/ 361446 h 692808"/>
              <a:gd name="connsiteX7" fmla="*/ 456987 w 1025522"/>
              <a:gd name="connsiteY7" fmla="*/ 287760 h 692808"/>
              <a:gd name="connsiteX8" fmla="*/ 602757 w 1025522"/>
              <a:gd name="connsiteY8" fmla="*/ 436426 h 692808"/>
              <a:gd name="connsiteX9" fmla="*/ 474043 w 1025522"/>
              <a:gd name="connsiteY9" fmla="*/ 340211 h 692808"/>
              <a:gd name="connsiteX10" fmla="*/ 457305 w 1025522"/>
              <a:gd name="connsiteY10" fmla="*/ 317682 h 692808"/>
              <a:gd name="connsiteX11" fmla="*/ 446700 w 1025522"/>
              <a:gd name="connsiteY11" fmla="*/ 330559 h 692808"/>
              <a:gd name="connsiteX12" fmla="*/ 492382 w 1025522"/>
              <a:gd name="connsiteY12" fmla="*/ 412614 h 692808"/>
              <a:gd name="connsiteX13" fmla="*/ 527777 w 1025522"/>
              <a:gd name="connsiteY13" fmla="*/ 492738 h 692808"/>
              <a:gd name="connsiteX14" fmla="*/ 537441 w 1025522"/>
              <a:gd name="connsiteY14" fmla="*/ 482438 h 692808"/>
              <a:gd name="connsiteX15" fmla="*/ 507190 w 1025522"/>
              <a:gd name="connsiteY15" fmla="*/ 416144 h 692808"/>
              <a:gd name="connsiteX16" fmla="*/ 601144 w 1025522"/>
              <a:gd name="connsiteY16" fmla="*/ 448644 h 692808"/>
              <a:gd name="connsiteX17" fmla="*/ 763005 w 1025522"/>
              <a:gd name="connsiteY17" fmla="*/ 558371 h 692808"/>
              <a:gd name="connsiteX18" fmla="*/ 682564 w 1025522"/>
              <a:gd name="connsiteY18" fmla="*/ 622735 h 692808"/>
              <a:gd name="connsiteX19" fmla="*/ 488851 w 1025522"/>
              <a:gd name="connsiteY19" fmla="*/ 573497 h 692808"/>
              <a:gd name="connsiteX20" fmla="*/ 463743 w 1025522"/>
              <a:gd name="connsiteY20" fmla="*/ 588953 h 692808"/>
              <a:gd name="connsiteX21" fmla="*/ 627865 w 1025522"/>
              <a:gd name="connsiteY21" fmla="*/ 664569 h 692808"/>
              <a:gd name="connsiteX22" fmla="*/ 589575 w 1025522"/>
              <a:gd name="connsiteY22" fmla="*/ 692889 h 692808"/>
              <a:gd name="connsiteX23" fmla="*/ 596001 w 1025522"/>
              <a:gd name="connsiteY23" fmla="*/ 679364 h 692808"/>
              <a:gd name="connsiteX24" fmla="*/ 377511 w 1025522"/>
              <a:gd name="connsiteY24" fmla="*/ 578971 h 692808"/>
              <a:gd name="connsiteX25" fmla="*/ 564467 w 1025522"/>
              <a:gd name="connsiteY25" fmla="*/ 195394 h 692808"/>
              <a:gd name="connsiteX26" fmla="*/ 554497 w 1025522"/>
              <a:gd name="connsiteY26" fmla="*/ 170946 h 692808"/>
              <a:gd name="connsiteX27" fmla="*/ 585701 w 1025522"/>
              <a:gd name="connsiteY27" fmla="*/ 170946 h 692808"/>
              <a:gd name="connsiteX28" fmla="*/ 616270 w 1025522"/>
              <a:gd name="connsiteY28" fmla="*/ 194124 h 692808"/>
              <a:gd name="connsiteX29" fmla="*/ 625922 w 1025522"/>
              <a:gd name="connsiteY29" fmla="*/ 218584 h 692808"/>
              <a:gd name="connsiteX30" fmla="*/ 595353 w 1025522"/>
              <a:gd name="connsiteY30" fmla="*/ 218584 h 692808"/>
              <a:gd name="connsiteX31" fmla="*/ 564467 w 1025522"/>
              <a:gd name="connsiteY31" fmla="*/ 195394 h 692808"/>
              <a:gd name="connsiteX32" fmla="*/ 243005 w 1025522"/>
              <a:gd name="connsiteY32" fmla="*/ 173842 h 692808"/>
              <a:gd name="connsiteX33" fmla="*/ 277435 w 1025522"/>
              <a:gd name="connsiteY33" fmla="*/ 199597 h 692808"/>
              <a:gd name="connsiteX34" fmla="*/ 285156 w 1025522"/>
              <a:gd name="connsiteY34" fmla="*/ 218584 h 692808"/>
              <a:gd name="connsiteX35" fmla="*/ 102379 w 1025522"/>
              <a:gd name="connsiteY35" fmla="*/ 218584 h 692808"/>
              <a:gd name="connsiteX36" fmla="*/ 55 w 1025522"/>
              <a:gd name="connsiteY36" fmla="*/ 149064 h 692808"/>
              <a:gd name="connsiteX37" fmla="*/ 37063 w 1025522"/>
              <a:gd name="connsiteY37" fmla="*/ 91470 h 692808"/>
              <a:gd name="connsiteX38" fmla="*/ 66349 w 1025522"/>
              <a:gd name="connsiteY38" fmla="*/ 138117 h 692808"/>
              <a:gd name="connsiteX39" fmla="*/ 48645 w 1025522"/>
              <a:gd name="connsiteY39" fmla="*/ 159364 h 692808"/>
              <a:gd name="connsiteX40" fmla="*/ 66666 w 1025522"/>
              <a:gd name="connsiteY40" fmla="*/ 173842 h 692808"/>
              <a:gd name="connsiteX41" fmla="*/ 120082 w 1025522"/>
              <a:gd name="connsiteY41" fmla="*/ 173842 h 692808"/>
              <a:gd name="connsiteX42" fmla="*/ 50893 w 1025522"/>
              <a:gd name="connsiteY42" fmla="*/ 3294 h 692808"/>
              <a:gd name="connsiteX43" fmla="*/ 100778 w 1025522"/>
              <a:gd name="connsiteY43" fmla="*/ 3294 h 692808"/>
              <a:gd name="connsiteX44" fmla="*/ 116221 w 1025522"/>
              <a:gd name="connsiteY44" fmla="*/ 14876 h 692808"/>
              <a:gd name="connsiteX45" fmla="*/ 180902 w 1025522"/>
              <a:gd name="connsiteY45" fmla="*/ 173842 h 692808"/>
              <a:gd name="connsiteX46" fmla="*/ 1025577 w 1025522"/>
              <a:gd name="connsiteY46" fmla="*/ 172889 h 692808"/>
              <a:gd name="connsiteX47" fmla="*/ 937084 w 1025522"/>
              <a:gd name="connsiteY47" fmla="*/ 136199 h 692808"/>
              <a:gd name="connsiteX48" fmla="*/ 893980 w 1025522"/>
              <a:gd name="connsiteY48" fmla="*/ 154538 h 692808"/>
              <a:gd name="connsiteX49" fmla="*/ 804522 w 1025522"/>
              <a:gd name="connsiteY49" fmla="*/ 128795 h 692808"/>
              <a:gd name="connsiteX50" fmla="*/ 722785 w 1025522"/>
              <a:gd name="connsiteY50" fmla="*/ 150029 h 692808"/>
              <a:gd name="connsiteX51" fmla="*/ 710224 w 1025522"/>
              <a:gd name="connsiteY51" fmla="*/ 131373 h 692808"/>
              <a:gd name="connsiteX52" fmla="*/ 726328 w 1025522"/>
              <a:gd name="connsiteY52" fmla="*/ 101122 h 692808"/>
              <a:gd name="connsiteX53" fmla="*/ 676443 w 1025522"/>
              <a:gd name="connsiteY53" fmla="*/ 32263 h 692808"/>
              <a:gd name="connsiteX54" fmla="*/ 668721 w 1025522"/>
              <a:gd name="connsiteY54" fmla="*/ 58971 h 692808"/>
              <a:gd name="connsiteX55" fmla="*/ 734037 w 1025522"/>
              <a:gd name="connsiteY55" fmla="*/ 218584 h 692808"/>
              <a:gd name="connsiteX56" fmla="*/ 705398 w 1025522"/>
              <a:gd name="connsiteY56" fmla="*/ 218584 h 692808"/>
              <a:gd name="connsiteX57" fmla="*/ 671617 w 1025522"/>
              <a:gd name="connsiteY57" fmla="*/ 194124 h 692808"/>
              <a:gd name="connsiteX58" fmla="*/ 637517 w 1025522"/>
              <a:gd name="connsiteY58" fmla="*/ 112387 h 692808"/>
              <a:gd name="connsiteX59" fmla="*/ 568645 w 1025522"/>
              <a:gd name="connsiteY59" fmla="*/ 40949 h 692808"/>
              <a:gd name="connsiteX60" fmla="*/ 560606 w 1025522"/>
              <a:gd name="connsiteY60" fmla="*/ 57358 h 692808"/>
              <a:gd name="connsiteX61" fmla="*/ 598249 w 1025522"/>
              <a:gd name="connsiteY61" fmla="*/ 150029 h 692808"/>
              <a:gd name="connsiteX62" fmla="*/ 566715 w 1025522"/>
              <a:gd name="connsiteY62" fmla="*/ 150029 h 692808"/>
              <a:gd name="connsiteX63" fmla="*/ 537111 w 1025522"/>
              <a:gd name="connsiteY63" fmla="*/ 126865 h 692808"/>
              <a:gd name="connsiteX64" fmla="*/ 529059 w 1025522"/>
              <a:gd name="connsiteY64" fmla="*/ 107230 h 692808"/>
              <a:gd name="connsiteX65" fmla="*/ 464709 w 1025522"/>
              <a:gd name="connsiteY65" fmla="*/ 40949 h 692808"/>
              <a:gd name="connsiteX66" fmla="*/ 456657 w 1025522"/>
              <a:gd name="connsiteY66" fmla="*/ 57675 h 692808"/>
              <a:gd name="connsiteX67" fmla="*/ 476304 w 1025522"/>
              <a:gd name="connsiteY67" fmla="*/ 105948 h 692808"/>
              <a:gd name="connsiteX68" fmla="*/ 457965 w 1025522"/>
              <a:gd name="connsiteY68" fmla="*/ 152925 h 692808"/>
              <a:gd name="connsiteX69" fmla="*/ 386185 w 1025522"/>
              <a:gd name="connsiteY69" fmla="*/ 109491 h 692808"/>
              <a:gd name="connsiteX70" fmla="*/ 430927 w 1025522"/>
              <a:gd name="connsiteY70" fmla="*/ 218584 h 692808"/>
              <a:gd name="connsiteX71" fmla="*/ 397145 w 1025522"/>
              <a:gd name="connsiteY71" fmla="*/ 218584 h 692808"/>
              <a:gd name="connsiteX72" fmla="*/ 368494 w 1025522"/>
              <a:gd name="connsiteY72" fmla="*/ 195394 h 692808"/>
              <a:gd name="connsiteX73" fmla="*/ 335029 w 1025522"/>
              <a:gd name="connsiteY73" fmla="*/ 112387 h 692808"/>
              <a:gd name="connsiteX74" fmla="*/ 237849 w 1025522"/>
              <a:gd name="connsiteY74" fmla="*/ 38054 h 692808"/>
              <a:gd name="connsiteX75" fmla="*/ 216627 w 1025522"/>
              <a:gd name="connsiteY75" fmla="*/ 57358 h 692808"/>
              <a:gd name="connsiteX76" fmla="*/ 268418 w 1025522"/>
              <a:gd name="connsiteY76" fmla="*/ 111104 h 692808"/>
              <a:gd name="connsiteX77" fmla="*/ 278400 w 1025522"/>
              <a:gd name="connsiteY77" fmla="*/ 111104 h 692808"/>
              <a:gd name="connsiteX78" fmla="*/ 302530 w 1025522"/>
              <a:gd name="connsiteY78" fmla="*/ 128795 h 692808"/>
              <a:gd name="connsiteX79" fmla="*/ 311547 w 1025522"/>
              <a:gd name="connsiteY79" fmla="*/ 150029 h 692808"/>
              <a:gd name="connsiteX80" fmla="*/ 276787 w 1025522"/>
              <a:gd name="connsiteY80" fmla="*/ 150029 h 692808"/>
              <a:gd name="connsiteX81" fmla="*/ 161586 w 1025522"/>
              <a:gd name="connsiteY81" fmla="*/ 34828 h 692808"/>
              <a:gd name="connsiteX82" fmla="*/ 201172 w 1025522"/>
              <a:gd name="connsiteY82" fmla="*/ 398 h 692808"/>
              <a:gd name="connsiteX83" fmla="*/ 311547 w 1025522"/>
              <a:gd name="connsiteY83" fmla="*/ 54780 h 692808"/>
              <a:gd name="connsiteX84" fmla="*/ 290630 w 1025522"/>
              <a:gd name="connsiteY84" fmla="*/ 3294 h 692808"/>
              <a:gd name="connsiteX85" fmla="*/ 323777 w 1025522"/>
              <a:gd name="connsiteY85" fmla="*/ 3294 h 692808"/>
              <a:gd name="connsiteX86" fmla="*/ 353050 w 1025522"/>
              <a:gd name="connsiteY86" fmla="*/ 26471 h 692808"/>
              <a:gd name="connsiteX87" fmla="*/ 413871 w 1025522"/>
              <a:gd name="connsiteY87" fmla="*/ 109174 h 692808"/>
              <a:gd name="connsiteX88" fmla="*/ 421275 w 1025522"/>
              <a:gd name="connsiteY88" fmla="*/ 94696 h 692808"/>
              <a:gd name="connsiteX89" fmla="*/ 402606 w 1025522"/>
              <a:gd name="connsiteY89" fmla="*/ 49319 h 692808"/>
              <a:gd name="connsiteX90" fmla="*/ 423192 w 1025522"/>
              <a:gd name="connsiteY90" fmla="*/ 81 h 692808"/>
              <a:gd name="connsiteX91" fmla="*/ 503329 w 1025522"/>
              <a:gd name="connsiteY91" fmla="*/ 43210 h 692808"/>
              <a:gd name="connsiteX92" fmla="*/ 527459 w 1025522"/>
              <a:gd name="connsiteY92" fmla="*/ 81 h 692808"/>
              <a:gd name="connsiteX93" fmla="*/ 614987 w 1025522"/>
              <a:gd name="connsiteY93" fmla="*/ 50601 h 692808"/>
              <a:gd name="connsiteX94" fmla="*/ 661647 w 1025522"/>
              <a:gd name="connsiteY94" fmla="*/ 398 h 692808"/>
              <a:gd name="connsiteX95" fmla="*/ 775553 w 1025522"/>
              <a:gd name="connsiteY95" fmla="*/ 109174 h 692808"/>
              <a:gd name="connsiteX96" fmla="*/ 786818 w 1025522"/>
              <a:gd name="connsiteY96" fmla="*/ 108513 h 692808"/>
              <a:gd name="connsiteX97" fmla="*/ 816104 w 1025522"/>
              <a:gd name="connsiteY97" fmla="*/ 114965 h 692808"/>
              <a:gd name="connsiteX98" fmla="*/ 793244 w 1025522"/>
              <a:gd name="connsiteY98" fmla="*/ 49636 h 692808"/>
              <a:gd name="connsiteX99" fmla="*/ 841199 w 1025522"/>
              <a:gd name="connsiteY99" fmla="*/ 81 h 692808"/>
              <a:gd name="connsiteX100" fmla="*/ 937744 w 1025522"/>
              <a:gd name="connsiteY100" fmla="*/ 95013 h 692808"/>
              <a:gd name="connsiteX101" fmla="*/ 854064 w 1025522"/>
              <a:gd name="connsiteY101" fmla="*/ 33545 h 692808"/>
              <a:gd name="connsiteX102" fmla="*/ 841517 w 1025522"/>
              <a:gd name="connsiteY102" fmla="*/ 17454 h 692808"/>
              <a:gd name="connsiteX103" fmla="*/ 833160 w 1025522"/>
              <a:gd name="connsiteY103" fmla="*/ 27437 h 692808"/>
              <a:gd name="connsiteX104" fmla="*/ 862446 w 1025522"/>
              <a:gd name="connsiteY104" fmla="*/ 79887 h 692808"/>
              <a:gd name="connsiteX105" fmla="*/ 888824 w 1025522"/>
              <a:gd name="connsiteY105" fmla="*/ 137164 h 692808"/>
              <a:gd name="connsiteX106" fmla="*/ 896228 w 1025522"/>
              <a:gd name="connsiteY106" fmla="*/ 128795 h 692808"/>
              <a:gd name="connsiteX107" fmla="*/ 876594 w 1025522"/>
              <a:gd name="connsiteY107" fmla="*/ 85031 h 692808"/>
              <a:gd name="connsiteX108" fmla="*/ 940310 w 1025522"/>
              <a:gd name="connsiteY108" fmla="*/ 106595 h 692808"/>
              <a:gd name="connsiteX109" fmla="*/ 1025577 w 1025522"/>
              <a:gd name="connsiteY109" fmla="*/ 172242 h 692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025522" h="692808">
                <a:moveTo>
                  <a:pt x="377511" y="578971"/>
                </a:moveTo>
                <a:cubicBezTo>
                  <a:pt x="377511" y="554193"/>
                  <a:pt x="402606" y="539715"/>
                  <a:pt x="444439" y="539715"/>
                </a:cubicBezTo>
                <a:cubicBezTo>
                  <a:pt x="534546" y="539715"/>
                  <a:pt x="607583" y="585092"/>
                  <a:pt x="690616" y="585092"/>
                </a:cubicBezTo>
                <a:cubicBezTo>
                  <a:pt x="717959" y="585092"/>
                  <a:pt x="731471" y="577040"/>
                  <a:pt x="731471" y="560315"/>
                </a:cubicBezTo>
                <a:cubicBezTo>
                  <a:pt x="731471" y="526520"/>
                  <a:pt x="660364" y="500777"/>
                  <a:pt x="597614" y="496599"/>
                </a:cubicBezTo>
                <a:cubicBezTo>
                  <a:pt x="586349" y="513655"/>
                  <a:pt x="562219" y="522659"/>
                  <a:pt x="532285" y="522659"/>
                </a:cubicBezTo>
                <a:cubicBezTo>
                  <a:pt x="446370" y="522659"/>
                  <a:pt x="382006" y="437392"/>
                  <a:pt x="382006" y="361446"/>
                </a:cubicBezTo>
                <a:cubicBezTo>
                  <a:pt x="382006" y="314469"/>
                  <a:pt x="409362" y="287760"/>
                  <a:pt x="456987" y="287760"/>
                </a:cubicBezTo>
                <a:cubicBezTo>
                  <a:pt x="542585" y="287760"/>
                  <a:pt x="599214" y="373993"/>
                  <a:pt x="602757" y="436426"/>
                </a:cubicBezTo>
                <a:cubicBezTo>
                  <a:pt x="537441" y="432566"/>
                  <a:pt x="493347" y="403597"/>
                  <a:pt x="474043" y="340211"/>
                </a:cubicBezTo>
                <a:cubicBezTo>
                  <a:pt x="469852" y="326699"/>
                  <a:pt x="466322" y="317682"/>
                  <a:pt x="457305" y="317682"/>
                </a:cubicBezTo>
                <a:cubicBezTo>
                  <a:pt x="452479" y="317682"/>
                  <a:pt x="446700" y="319942"/>
                  <a:pt x="446700" y="330559"/>
                </a:cubicBezTo>
                <a:cubicBezTo>
                  <a:pt x="446700" y="349863"/>
                  <a:pt x="477586" y="380102"/>
                  <a:pt x="492382" y="412614"/>
                </a:cubicBezTo>
                <a:cubicBezTo>
                  <a:pt x="504294" y="438674"/>
                  <a:pt x="506860" y="492738"/>
                  <a:pt x="527777" y="492738"/>
                </a:cubicBezTo>
                <a:cubicBezTo>
                  <a:pt x="533898" y="492738"/>
                  <a:pt x="537441" y="491125"/>
                  <a:pt x="537441" y="482438"/>
                </a:cubicBezTo>
                <a:cubicBezTo>
                  <a:pt x="537441" y="464100"/>
                  <a:pt x="515242" y="432566"/>
                  <a:pt x="507190" y="416144"/>
                </a:cubicBezTo>
                <a:cubicBezTo>
                  <a:pt x="527777" y="434813"/>
                  <a:pt x="563171" y="447361"/>
                  <a:pt x="601144" y="448644"/>
                </a:cubicBezTo>
                <a:cubicBezTo>
                  <a:pt x="680951" y="451869"/>
                  <a:pt x="763005" y="492738"/>
                  <a:pt x="763005" y="558371"/>
                </a:cubicBezTo>
                <a:cubicBezTo>
                  <a:pt x="762370" y="598922"/>
                  <a:pt x="732437" y="622735"/>
                  <a:pt x="682564" y="622735"/>
                </a:cubicBezTo>
                <a:cubicBezTo>
                  <a:pt x="614657" y="622735"/>
                  <a:pt x="554167" y="573497"/>
                  <a:pt x="488851" y="573497"/>
                </a:cubicBezTo>
                <a:cubicBezTo>
                  <a:pt x="472430" y="573497"/>
                  <a:pt x="463743" y="578971"/>
                  <a:pt x="463743" y="588953"/>
                </a:cubicBezTo>
                <a:cubicBezTo>
                  <a:pt x="463743" y="631104"/>
                  <a:pt x="627865" y="596357"/>
                  <a:pt x="627865" y="664569"/>
                </a:cubicBezTo>
                <a:cubicBezTo>
                  <a:pt x="627865" y="684520"/>
                  <a:pt x="600509" y="690629"/>
                  <a:pt x="589575" y="692889"/>
                </a:cubicBezTo>
                <a:cubicBezTo>
                  <a:pt x="593118" y="689346"/>
                  <a:pt x="596001" y="684520"/>
                  <a:pt x="596001" y="679364"/>
                </a:cubicBezTo>
                <a:cubicBezTo>
                  <a:pt x="596001" y="610187"/>
                  <a:pt x="377511" y="656199"/>
                  <a:pt x="377511" y="578971"/>
                </a:cubicBezTo>
                <a:moveTo>
                  <a:pt x="564467" y="195394"/>
                </a:moveTo>
                <a:lnTo>
                  <a:pt x="554497" y="170946"/>
                </a:lnTo>
                <a:lnTo>
                  <a:pt x="585701" y="170946"/>
                </a:lnTo>
                <a:cubicBezTo>
                  <a:pt x="600179" y="170946"/>
                  <a:pt x="610161" y="178680"/>
                  <a:pt x="616270" y="194124"/>
                </a:cubicBezTo>
                <a:lnTo>
                  <a:pt x="625922" y="218584"/>
                </a:lnTo>
                <a:lnTo>
                  <a:pt x="595353" y="218584"/>
                </a:lnTo>
                <a:cubicBezTo>
                  <a:pt x="581840" y="218584"/>
                  <a:pt x="571223" y="211497"/>
                  <a:pt x="564467" y="195394"/>
                </a:cubicBezTo>
                <a:moveTo>
                  <a:pt x="243005" y="173842"/>
                </a:moveTo>
                <a:cubicBezTo>
                  <a:pt x="259096" y="173842"/>
                  <a:pt x="270348" y="181894"/>
                  <a:pt x="277435" y="199597"/>
                </a:cubicBezTo>
                <a:lnTo>
                  <a:pt x="285156" y="218584"/>
                </a:lnTo>
                <a:lnTo>
                  <a:pt x="102379" y="218584"/>
                </a:lnTo>
                <a:cubicBezTo>
                  <a:pt x="70857" y="218584"/>
                  <a:pt x="55" y="176737"/>
                  <a:pt x="55" y="149064"/>
                </a:cubicBezTo>
                <a:cubicBezTo>
                  <a:pt x="690" y="128147"/>
                  <a:pt x="19041" y="103700"/>
                  <a:pt x="37063" y="91470"/>
                </a:cubicBezTo>
                <a:lnTo>
                  <a:pt x="66349" y="138117"/>
                </a:lnTo>
                <a:cubicBezTo>
                  <a:pt x="58297" y="142955"/>
                  <a:pt x="48962" y="150029"/>
                  <a:pt x="48645" y="159364"/>
                </a:cubicBezTo>
                <a:cubicBezTo>
                  <a:pt x="48645" y="168051"/>
                  <a:pt x="58297" y="173842"/>
                  <a:pt x="66666" y="173842"/>
                </a:cubicBezTo>
                <a:lnTo>
                  <a:pt x="120082" y="173842"/>
                </a:lnTo>
                <a:lnTo>
                  <a:pt x="50893" y="3294"/>
                </a:lnTo>
                <a:lnTo>
                  <a:pt x="100778" y="3294"/>
                </a:lnTo>
                <a:cubicBezTo>
                  <a:pt x="107852" y="3294"/>
                  <a:pt x="112678" y="7155"/>
                  <a:pt x="116221" y="14876"/>
                </a:cubicBezTo>
                <a:lnTo>
                  <a:pt x="180902" y="173842"/>
                </a:lnTo>
                <a:close/>
                <a:moveTo>
                  <a:pt x="1025577" y="172889"/>
                </a:moveTo>
                <a:cubicBezTo>
                  <a:pt x="1005321" y="150347"/>
                  <a:pt x="977330" y="139412"/>
                  <a:pt x="937084" y="136199"/>
                </a:cubicBezTo>
                <a:cubicBezTo>
                  <a:pt x="930023" y="148416"/>
                  <a:pt x="914897" y="154538"/>
                  <a:pt x="893980" y="154538"/>
                </a:cubicBezTo>
                <a:cubicBezTo>
                  <a:pt x="856325" y="154538"/>
                  <a:pt x="840882" y="128795"/>
                  <a:pt x="804522" y="128795"/>
                </a:cubicBezTo>
                <a:cubicBezTo>
                  <a:pt x="771692" y="128795"/>
                  <a:pt x="743371" y="148416"/>
                  <a:pt x="722785" y="150029"/>
                </a:cubicBezTo>
                <a:lnTo>
                  <a:pt x="710224" y="131373"/>
                </a:lnTo>
                <a:cubicBezTo>
                  <a:pt x="720524" y="125252"/>
                  <a:pt x="726328" y="116565"/>
                  <a:pt x="726328" y="101122"/>
                </a:cubicBezTo>
                <a:cubicBezTo>
                  <a:pt x="726328" y="75379"/>
                  <a:pt x="702198" y="32263"/>
                  <a:pt x="676443" y="32263"/>
                </a:cubicBezTo>
                <a:cubicBezTo>
                  <a:pt x="666156" y="32263"/>
                  <a:pt x="662930" y="44810"/>
                  <a:pt x="668721" y="58971"/>
                </a:cubicBezTo>
                <a:lnTo>
                  <a:pt x="734037" y="218584"/>
                </a:lnTo>
                <a:lnTo>
                  <a:pt x="705398" y="218584"/>
                </a:lnTo>
                <a:cubicBezTo>
                  <a:pt x="689968" y="218584"/>
                  <a:pt x="678703" y="210519"/>
                  <a:pt x="671617" y="194124"/>
                </a:cubicBezTo>
                <a:lnTo>
                  <a:pt x="637517" y="112387"/>
                </a:lnTo>
                <a:cubicBezTo>
                  <a:pt x="617235" y="64127"/>
                  <a:pt x="586349" y="40949"/>
                  <a:pt x="568645" y="40949"/>
                </a:cubicBezTo>
                <a:cubicBezTo>
                  <a:pt x="558993" y="40949"/>
                  <a:pt x="556745" y="48036"/>
                  <a:pt x="560606" y="57358"/>
                </a:cubicBezTo>
                <a:lnTo>
                  <a:pt x="598249" y="150029"/>
                </a:lnTo>
                <a:lnTo>
                  <a:pt x="566715" y="150029"/>
                </a:lnTo>
                <a:cubicBezTo>
                  <a:pt x="556428" y="150029"/>
                  <a:pt x="545798" y="147134"/>
                  <a:pt x="537111" y="126865"/>
                </a:cubicBezTo>
                <a:lnTo>
                  <a:pt x="529059" y="107230"/>
                </a:lnTo>
                <a:cubicBezTo>
                  <a:pt x="509438" y="59288"/>
                  <a:pt x="481130" y="40949"/>
                  <a:pt x="464709" y="40949"/>
                </a:cubicBezTo>
                <a:cubicBezTo>
                  <a:pt x="456022" y="40949"/>
                  <a:pt x="452161" y="46423"/>
                  <a:pt x="456657" y="57675"/>
                </a:cubicBezTo>
                <a:lnTo>
                  <a:pt x="476304" y="105948"/>
                </a:lnTo>
                <a:cubicBezTo>
                  <a:pt x="486260" y="133938"/>
                  <a:pt x="485956" y="152925"/>
                  <a:pt x="457965" y="152925"/>
                </a:cubicBezTo>
                <a:cubicBezTo>
                  <a:pt x="428349" y="152925"/>
                  <a:pt x="401323" y="126547"/>
                  <a:pt x="386185" y="109491"/>
                </a:cubicBezTo>
                <a:lnTo>
                  <a:pt x="430927" y="218584"/>
                </a:lnTo>
                <a:lnTo>
                  <a:pt x="397145" y="218584"/>
                </a:lnTo>
                <a:cubicBezTo>
                  <a:pt x="385232" y="218584"/>
                  <a:pt x="376215" y="214710"/>
                  <a:pt x="368494" y="195394"/>
                </a:cubicBezTo>
                <a:lnTo>
                  <a:pt x="335029" y="112387"/>
                </a:lnTo>
                <a:cubicBezTo>
                  <a:pt x="314430" y="61231"/>
                  <a:pt x="259096" y="38054"/>
                  <a:pt x="237849" y="38054"/>
                </a:cubicBezTo>
                <a:cubicBezTo>
                  <a:pt x="223701" y="38054"/>
                  <a:pt x="216627" y="44493"/>
                  <a:pt x="216627" y="57358"/>
                </a:cubicBezTo>
                <a:cubicBezTo>
                  <a:pt x="216627" y="81818"/>
                  <a:pt x="241075" y="111104"/>
                  <a:pt x="268418" y="111104"/>
                </a:cubicBezTo>
                <a:lnTo>
                  <a:pt x="278400" y="111104"/>
                </a:lnTo>
                <a:cubicBezTo>
                  <a:pt x="289665" y="111104"/>
                  <a:pt x="297387" y="116895"/>
                  <a:pt x="302530" y="128795"/>
                </a:cubicBezTo>
                <a:lnTo>
                  <a:pt x="311547" y="150029"/>
                </a:lnTo>
                <a:lnTo>
                  <a:pt x="276787" y="150029"/>
                </a:lnTo>
                <a:cubicBezTo>
                  <a:pt x="215332" y="150029"/>
                  <a:pt x="159338" y="94365"/>
                  <a:pt x="161586" y="34828"/>
                </a:cubicBezTo>
                <a:cubicBezTo>
                  <a:pt x="162233" y="12311"/>
                  <a:pt x="176076" y="398"/>
                  <a:pt x="201172" y="398"/>
                </a:cubicBezTo>
                <a:cubicBezTo>
                  <a:pt x="237214" y="398"/>
                  <a:pt x="276787" y="19067"/>
                  <a:pt x="311547" y="54780"/>
                </a:cubicBezTo>
                <a:lnTo>
                  <a:pt x="290630" y="3294"/>
                </a:lnTo>
                <a:lnTo>
                  <a:pt x="323777" y="3294"/>
                </a:lnTo>
                <a:cubicBezTo>
                  <a:pt x="337607" y="3294"/>
                  <a:pt x="345977" y="9733"/>
                  <a:pt x="353050" y="26471"/>
                </a:cubicBezTo>
                <a:cubicBezTo>
                  <a:pt x="369789" y="66044"/>
                  <a:pt x="389411" y="109174"/>
                  <a:pt x="413871" y="109174"/>
                </a:cubicBezTo>
                <a:cubicBezTo>
                  <a:pt x="421275" y="109174"/>
                  <a:pt x="424805" y="103382"/>
                  <a:pt x="421275" y="94696"/>
                </a:cubicBezTo>
                <a:lnTo>
                  <a:pt x="402606" y="49319"/>
                </a:lnTo>
                <a:cubicBezTo>
                  <a:pt x="391341" y="21963"/>
                  <a:pt x="393271" y="81"/>
                  <a:pt x="423192" y="81"/>
                </a:cubicBezTo>
                <a:cubicBezTo>
                  <a:pt x="447970" y="81"/>
                  <a:pt x="475338" y="14241"/>
                  <a:pt x="503329" y="43210"/>
                </a:cubicBezTo>
                <a:cubicBezTo>
                  <a:pt x="496255" y="18102"/>
                  <a:pt x="499786" y="81"/>
                  <a:pt x="527459" y="81"/>
                </a:cubicBezTo>
                <a:cubicBezTo>
                  <a:pt x="554167" y="81"/>
                  <a:pt x="586031" y="18420"/>
                  <a:pt x="614987" y="50601"/>
                </a:cubicBezTo>
                <a:cubicBezTo>
                  <a:pt x="610161" y="19715"/>
                  <a:pt x="627217" y="398"/>
                  <a:pt x="661647" y="398"/>
                </a:cubicBezTo>
                <a:cubicBezTo>
                  <a:pt x="717628" y="398"/>
                  <a:pt x="775553" y="52532"/>
                  <a:pt x="775553" y="109174"/>
                </a:cubicBezTo>
                <a:cubicBezTo>
                  <a:pt x="775553" y="109174"/>
                  <a:pt x="781344" y="108513"/>
                  <a:pt x="786818" y="108513"/>
                </a:cubicBezTo>
                <a:cubicBezTo>
                  <a:pt x="795822" y="108513"/>
                  <a:pt x="808382" y="111739"/>
                  <a:pt x="816104" y="114965"/>
                </a:cubicBezTo>
                <a:cubicBezTo>
                  <a:pt x="802261" y="97909"/>
                  <a:pt x="793244" y="74096"/>
                  <a:pt x="793244" y="49636"/>
                </a:cubicBezTo>
                <a:cubicBezTo>
                  <a:pt x="793244" y="19385"/>
                  <a:pt x="809995" y="81"/>
                  <a:pt x="841199" y="81"/>
                </a:cubicBezTo>
                <a:cubicBezTo>
                  <a:pt x="897524" y="81"/>
                  <a:pt x="933236" y="54462"/>
                  <a:pt x="937744" y="95013"/>
                </a:cubicBezTo>
                <a:cubicBezTo>
                  <a:pt x="900737" y="92752"/>
                  <a:pt x="864694" y="70235"/>
                  <a:pt x="854064" y="33545"/>
                </a:cubicBezTo>
                <a:cubicBezTo>
                  <a:pt x="851499" y="24211"/>
                  <a:pt x="848591" y="17454"/>
                  <a:pt x="841517" y="17454"/>
                </a:cubicBezTo>
                <a:cubicBezTo>
                  <a:pt x="836043" y="17454"/>
                  <a:pt x="833160" y="20998"/>
                  <a:pt x="833160" y="27437"/>
                </a:cubicBezTo>
                <a:cubicBezTo>
                  <a:pt x="833160" y="41915"/>
                  <a:pt x="853747" y="60901"/>
                  <a:pt x="862446" y="79887"/>
                </a:cubicBezTo>
                <a:cubicBezTo>
                  <a:pt x="872416" y="101769"/>
                  <a:pt x="873381" y="137164"/>
                  <a:pt x="888824" y="137164"/>
                </a:cubicBezTo>
                <a:cubicBezTo>
                  <a:pt x="894298" y="137164"/>
                  <a:pt x="896228" y="134904"/>
                  <a:pt x="896228" y="128795"/>
                </a:cubicBezTo>
                <a:cubicBezTo>
                  <a:pt x="896228" y="115612"/>
                  <a:pt x="879820" y="92435"/>
                  <a:pt x="876594" y="85031"/>
                </a:cubicBezTo>
                <a:cubicBezTo>
                  <a:pt x="892050" y="96613"/>
                  <a:pt x="917450" y="103700"/>
                  <a:pt x="940310" y="106595"/>
                </a:cubicBezTo>
                <a:cubicBezTo>
                  <a:pt x="990843" y="113352"/>
                  <a:pt x="1019481" y="128795"/>
                  <a:pt x="1025577" y="172242"/>
                </a:cubicBezTo>
                <a:close/>
              </a:path>
            </a:pathLst>
          </a:custGeom>
          <a:solidFill>
            <a:srgbClr val="E0BF78"/>
          </a:solidFill>
          <a:ln w="12700" cap="flat">
            <a:noFill/>
            <a:prstDash val="solid"/>
            <a:miter/>
          </a:ln>
        </p:spPr>
        <p:txBody>
          <a:bodyPr lIns="0" tIns="0" rIns="0" bIns="0" rtlCol="0" anchor="ctr"/>
          <a:lstStyle/>
          <a:p>
            <a:endParaRPr lang="de-DE" dirty="0"/>
          </a:p>
        </p:txBody>
      </p:sp>
      <p:grpSp>
        <p:nvGrpSpPr>
          <p:cNvPr id="17" name="Gruppieren 16">
            <a:extLst>
              <a:ext uri="{FF2B5EF4-FFF2-40B4-BE49-F238E27FC236}">
                <a16:creationId xmlns:a16="http://schemas.microsoft.com/office/drawing/2014/main" id="{EB07A621-E371-8CDA-15F2-DD5150AC9FF3}"/>
              </a:ext>
            </a:extLst>
          </p:cNvPr>
          <p:cNvGrpSpPr/>
          <p:nvPr/>
        </p:nvGrpSpPr>
        <p:grpSpPr bwMode="gray">
          <a:xfrm>
            <a:off x="5200117" y="6241200"/>
            <a:ext cx="1791767" cy="252000"/>
            <a:chOff x="10011075" y="6241200"/>
            <a:chExt cx="1791767" cy="252000"/>
          </a:xfrm>
        </p:grpSpPr>
        <p:sp>
          <p:nvSpPr>
            <p:cNvPr id="22" name="Fußzeile">
              <a:extLst>
                <a:ext uri="{FF2B5EF4-FFF2-40B4-BE49-F238E27FC236}">
                  <a16:creationId xmlns:a16="http://schemas.microsoft.com/office/drawing/2014/main" id="{3E0112B0-963C-A63A-514E-9AFFE38F0F2A}"/>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3" name="ICON">
              <a:hlinkClick r:id="rId3" action="ppaction://hlinksldjump"/>
              <a:extLst>
                <a:ext uri="{FF2B5EF4-FFF2-40B4-BE49-F238E27FC236}">
                  <a16:creationId xmlns:a16="http://schemas.microsoft.com/office/drawing/2014/main" id="{05A24F24-390D-0092-413C-9C91EEAB4D68}"/>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7891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Als Solution Provider bietet das Unternehmen seinen Kunden nicht nur das Produkt an, sondern stellt darüber hinaus alle weiteren Angebote zur Bedürfnisbefriedigung bereit.</a:t>
            </a:r>
          </a:p>
          <a:p>
            <a:pPr marL="0" indent="0">
              <a:buNone/>
            </a:pPr>
            <a:r>
              <a:rPr lang="de-DE" sz="1800" b="1" dirty="0">
                <a:solidFill>
                  <a:schemeClr val="accent6"/>
                </a:solidFill>
                <a:latin typeface="+mj-lt"/>
              </a:rPr>
              <a:t>Durch die Bereitstellung von After-Sales-Services, Ersatzteilen und Verbrauchsmaterialien kann sich das Unternehmen als Hauptanlauf-stelle des Kunden etablieren.</a:t>
            </a:r>
          </a:p>
          <a:p>
            <a:pPr marL="0" indent="0">
              <a:buNone/>
            </a:pPr>
            <a:r>
              <a:rPr lang="de-DE" sz="1800" dirty="0"/>
              <a:t>Vor allem bei den After-Sales-Dienst-leistungen können sich Unterneh-men etablieren und das Geschäfts-modell erfolgreich implementieren.</a:t>
            </a:r>
          </a:p>
          <a:p>
            <a:pPr marL="0" indent="0">
              <a:buNone/>
            </a:pPr>
            <a:r>
              <a:rPr lang="de-DE" sz="1800" dirty="0"/>
              <a:t>Insbesondere in Branchen, in denen Kunden sich ein umfassendes Angebotsportfolio wünschen, ist das Modell rentabel.</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Solution Provider</a:t>
            </a:r>
          </a:p>
        </p:txBody>
      </p:sp>
      <p:sp>
        <p:nvSpPr>
          <p:cNvPr id="17" name="Rechteck 16">
            <a:extLst>
              <a:ext uri="{FF2B5EF4-FFF2-40B4-BE49-F238E27FC236}">
                <a16:creationId xmlns:a16="http://schemas.microsoft.com/office/drawing/2014/main" id="{9D339B3E-BF3F-67B3-32A2-8B6CFB4FA8C8}"/>
              </a:ext>
            </a:extLst>
          </p:cNvPr>
          <p:cNvSpPr/>
          <p:nvPr/>
        </p:nvSpPr>
        <p:spPr bwMode="gray">
          <a:xfrm>
            <a:off x="2004718" y="3285660"/>
            <a:ext cx="792000" cy="751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r>
              <a:rPr lang="de-DE" sz="1000" dirty="0">
                <a:solidFill>
                  <a:schemeClr val="tx2"/>
                </a:solidFill>
              </a:rPr>
              <a:t>Verschiedene Angebots-bereiche</a:t>
            </a:r>
          </a:p>
        </p:txBody>
      </p:sp>
      <p:grpSp>
        <p:nvGrpSpPr>
          <p:cNvPr id="48" name="Gruppieren 47">
            <a:extLst>
              <a:ext uri="{FF2B5EF4-FFF2-40B4-BE49-F238E27FC236}">
                <a16:creationId xmlns:a16="http://schemas.microsoft.com/office/drawing/2014/main" id="{234C8E09-AE23-4197-1CE3-9BB6CA12B794}"/>
              </a:ext>
            </a:extLst>
          </p:cNvPr>
          <p:cNvGrpSpPr/>
          <p:nvPr/>
        </p:nvGrpSpPr>
        <p:grpSpPr bwMode="gray">
          <a:xfrm>
            <a:off x="5200117" y="6241200"/>
            <a:ext cx="1791767" cy="252000"/>
            <a:chOff x="10011075" y="6241200"/>
            <a:chExt cx="1791767" cy="252000"/>
          </a:xfrm>
        </p:grpSpPr>
        <p:sp>
          <p:nvSpPr>
            <p:cNvPr id="51" name="Fußzeile">
              <a:extLst>
                <a:ext uri="{FF2B5EF4-FFF2-40B4-BE49-F238E27FC236}">
                  <a16:creationId xmlns:a16="http://schemas.microsoft.com/office/drawing/2014/main" id="{3FE6D42A-9B9E-3D69-9E93-0215738E02AD}"/>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52" name="ICON">
              <a:hlinkClick r:id="rId2" action="ppaction://hlinksldjump"/>
              <a:extLst>
                <a:ext uri="{FF2B5EF4-FFF2-40B4-BE49-F238E27FC236}">
                  <a16:creationId xmlns:a16="http://schemas.microsoft.com/office/drawing/2014/main" id="{F78C88B7-6104-EE3D-EA06-FA9F24FE2A36}"/>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85" name="Gruppieren 84">
            <a:extLst>
              <a:ext uri="{FF2B5EF4-FFF2-40B4-BE49-F238E27FC236}">
                <a16:creationId xmlns:a16="http://schemas.microsoft.com/office/drawing/2014/main" id="{0530109C-2AC9-D414-26C6-D9EDD339ED3E}"/>
              </a:ext>
            </a:extLst>
          </p:cNvPr>
          <p:cNvGrpSpPr>
            <a:grpSpLocks noChangeAspect="1"/>
          </p:cNvGrpSpPr>
          <p:nvPr/>
        </p:nvGrpSpPr>
        <p:grpSpPr bwMode="gray">
          <a:xfrm>
            <a:off x="542925" y="2221200"/>
            <a:ext cx="1370968" cy="2880000"/>
            <a:chOff x="542925" y="2221200"/>
            <a:chExt cx="1370968" cy="2880000"/>
          </a:xfrm>
        </p:grpSpPr>
        <p:grpSp>
          <p:nvGrpSpPr>
            <p:cNvPr id="42" name="Gruppieren 41">
              <a:extLst>
                <a:ext uri="{FF2B5EF4-FFF2-40B4-BE49-F238E27FC236}">
                  <a16:creationId xmlns:a16="http://schemas.microsoft.com/office/drawing/2014/main" id="{8E1EAC72-BAE9-D98F-56BD-917BAF0C70E7}"/>
                </a:ext>
              </a:extLst>
            </p:cNvPr>
            <p:cNvGrpSpPr>
              <a:grpSpLocks noChangeAspect="1"/>
            </p:cNvGrpSpPr>
            <p:nvPr/>
          </p:nvGrpSpPr>
          <p:grpSpPr bwMode="gray">
            <a:xfrm>
              <a:off x="542925" y="2274164"/>
              <a:ext cx="900001" cy="2774071"/>
              <a:chOff x="542925" y="2274165"/>
              <a:chExt cx="900001" cy="2774071"/>
            </a:xfrm>
          </p:grpSpPr>
          <p:sp>
            <p:nvSpPr>
              <p:cNvPr id="8" name="Rechteck 7">
                <a:extLst>
                  <a:ext uri="{FF2B5EF4-FFF2-40B4-BE49-F238E27FC236}">
                    <a16:creationId xmlns:a16="http://schemas.microsoft.com/office/drawing/2014/main" id="{DFAA8E8A-2DF7-03AD-93AD-CD7DE1469045}"/>
                  </a:ext>
                </a:extLst>
              </p:cNvPr>
              <p:cNvSpPr/>
              <p:nvPr/>
            </p:nvSpPr>
            <p:spPr bwMode="gray">
              <a:xfrm>
                <a:off x="542925" y="4688018"/>
                <a:ext cx="900000"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0000"/>
                  </a:lnSpc>
                  <a:spcAft>
                    <a:spcPts val="1000"/>
                  </a:spcAft>
                </a:pPr>
                <a:r>
                  <a:rPr lang="de-DE" sz="1600" dirty="0">
                    <a:solidFill>
                      <a:schemeClr val="tx2"/>
                    </a:solidFill>
                    <a:latin typeface="Bebas Neue" panose="020B0506020202020201" pitchFamily="34" charset="0"/>
                  </a:rPr>
                  <a:t>Tablets </a:t>
                </a:r>
              </a:p>
            </p:txBody>
          </p:sp>
          <p:sp>
            <p:nvSpPr>
              <p:cNvPr id="9" name="Rechteck 8">
                <a:extLst>
                  <a:ext uri="{FF2B5EF4-FFF2-40B4-BE49-F238E27FC236}">
                    <a16:creationId xmlns:a16="http://schemas.microsoft.com/office/drawing/2014/main" id="{723C8105-7BAF-4820-42EA-A11B2A3FB49F}"/>
                  </a:ext>
                </a:extLst>
              </p:cNvPr>
              <p:cNvSpPr/>
              <p:nvPr/>
            </p:nvSpPr>
            <p:spPr bwMode="gray">
              <a:xfrm>
                <a:off x="542925" y="3481091"/>
                <a:ext cx="900000"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0000"/>
                  </a:lnSpc>
                  <a:spcAft>
                    <a:spcPts val="1000"/>
                  </a:spcAft>
                </a:pPr>
                <a:r>
                  <a:rPr lang="de-DE" sz="1600" dirty="0">
                    <a:solidFill>
                      <a:schemeClr val="tx2"/>
                    </a:solidFill>
                    <a:latin typeface="Bebas Neue" panose="020B0506020202020201" pitchFamily="34" charset="0"/>
                  </a:rPr>
                  <a:t>TV &amp; </a:t>
                </a:r>
                <a:br>
                  <a:rPr lang="de-DE" sz="1600" dirty="0">
                    <a:solidFill>
                      <a:schemeClr val="tx2"/>
                    </a:solidFill>
                    <a:latin typeface="Bebas Neue" panose="020B0506020202020201" pitchFamily="34" charset="0"/>
                  </a:rPr>
                </a:br>
                <a:r>
                  <a:rPr lang="de-DE" sz="1600" dirty="0">
                    <a:solidFill>
                      <a:schemeClr val="tx2"/>
                    </a:solidFill>
                    <a:latin typeface="Bebas Neue" panose="020B0506020202020201" pitchFamily="34" charset="0"/>
                  </a:rPr>
                  <a:t>Video</a:t>
                </a:r>
              </a:p>
            </p:txBody>
          </p:sp>
          <p:sp>
            <p:nvSpPr>
              <p:cNvPr id="10" name="Rechteck 9">
                <a:extLst>
                  <a:ext uri="{FF2B5EF4-FFF2-40B4-BE49-F238E27FC236}">
                    <a16:creationId xmlns:a16="http://schemas.microsoft.com/office/drawing/2014/main" id="{BA0B06FB-4666-98AE-05E8-F4A07EBBB026}"/>
                  </a:ext>
                </a:extLst>
              </p:cNvPr>
              <p:cNvSpPr/>
              <p:nvPr/>
            </p:nvSpPr>
            <p:spPr bwMode="gray">
              <a:xfrm>
                <a:off x="542925" y="2274165"/>
                <a:ext cx="900000"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0000"/>
                  </a:lnSpc>
                  <a:spcAft>
                    <a:spcPts val="1000"/>
                  </a:spcAft>
                </a:pPr>
                <a:r>
                  <a:rPr lang="de-DE" sz="1600" dirty="0">
                    <a:solidFill>
                      <a:schemeClr val="tx2"/>
                    </a:solidFill>
                    <a:latin typeface="Bebas Neue" panose="020B0506020202020201" pitchFamily="34" charset="0"/>
                  </a:rPr>
                  <a:t>Videospiele</a:t>
                </a:r>
              </a:p>
            </p:txBody>
          </p:sp>
          <p:sp>
            <p:nvSpPr>
              <p:cNvPr id="11" name="Rechteck 10">
                <a:extLst>
                  <a:ext uri="{FF2B5EF4-FFF2-40B4-BE49-F238E27FC236}">
                    <a16:creationId xmlns:a16="http://schemas.microsoft.com/office/drawing/2014/main" id="{79B82217-33F3-10B3-967B-4B6CE4D8CA62}"/>
                  </a:ext>
                </a:extLst>
              </p:cNvPr>
              <p:cNvSpPr/>
              <p:nvPr/>
            </p:nvSpPr>
            <p:spPr bwMode="gray">
              <a:xfrm>
                <a:off x="542926" y="2877628"/>
                <a:ext cx="900000"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0000"/>
                  </a:lnSpc>
                  <a:spcAft>
                    <a:spcPts val="1000"/>
                  </a:spcAft>
                </a:pPr>
                <a:r>
                  <a:rPr lang="de-DE" sz="1600" dirty="0">
                    <a:solidFill>
                      <a:schemeClr val="tx2"/>
                    </a:solidFill>
                    <a:latin typeface="Bebas Neue" panose="020B0506020202020201" pitchFamily="34" charset="0"/>
                  </a:rPr>
                  <a:t>Netzwerke </a:t>
                </a:r>
                <a:br>
                  <a:rPr lang="de-DE" sz="1600" dirty="0">
                    <a:solidFill>
                      <a:schemeClr val="tx2"/>
                    </a:solidFill>
                    <a:latin typeface="Bebas Neue" panose="020B0506020202020201" pitchFamily="34" charset="0"/>
                  </a:rPr>
                </a:br>
                <a:r>
                  <a:rPr lang="de-DE" sz="1600" dirty="0">
                    <a:solidFill>
                      <a:schemeClr val="tx2"/>
                    </a:solidFill>
                    <a:latin typeface="Bebas Neue" panose="020B0506020202020201" pitchFamily="34" charset="0"/>
                  </a:rPr>
                  <a:t>&amp; Computer</a:t>
                </a:r>
              </a:p>
            </p:txBody>
          </p:sp>
          <p:sp>
            <p:nvSpPr>
              <p:cNvPr id="12" name="Rechteck 11">
                <a:extLst>
                  <a:ext uri="{FF2B5EF4-FFF2-40B4-BE49-F238E27FC236}">
                    <a16:creationId xmlns:a16="http://schemas.microsoft.com/office/drawing/2014/main" id="{1502D02B-DB0E-7CC4-CA05-3C7F732C1D46}"/>
                  </a:ext>
                </a:extLst>
              </p:cNvPr>
              <p:cNvSpPr/>
              <p:nvPr/>
            </p:nvSpPr>
            <p:spPr bwMode="gray">
              <a:xfrm>
                <a:off x="542925" y="4084554"/>
                <a:ext cx="900000"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80000"/>
                  </a:lnSpc>
                  <a:spcAft>
                    <a:spcPts val="1000"/>
                  </a:spcAft>
                </a:pPr>
                <a:r>
                  <a:rPr lang="de-DE" sz="1600" dirty="0">
                    <a:solidFill>
                      <a:schemeClr val="tx2"/>
                    </a:solidFill>
                    <a:latin typeface="Bebas Neue" panose="020B0506020202020201" pitchFamily="34" charset="0"/>
                  </a:rPr>
                  <a:t>Heimkino </a:t>
                </a:r>
                <a:br>
                  <a:rPr lang="de-DE" sz="1600" dirty="0">
                    <a:solidFill>
                      <a:schemeClr val="tx2"/>
                    </a:solidFill>
                    <a:latin typeface="Bebas Neue" panose="020B0506020202020201" pitchFamily="34" charset="0"/>
                  </a:rPr>
                </a:br>
                <a:r>
                  <a:rPr lang="de-DE" sz="1600" dirty="0">
                    <a:solidFill>
                      <a:schemeClr val="tx2"/>
                    </a:solidFill>
                    <a:latin typeface="Bebas Neue" panose="020B0506020202020201" pitchFamily="34" charset="0"/>
                  </a:rPr>
                  <a:t>&amp; Audio</a:t>
                </a:r>
              </a:p>
            </p:txBody>
          </p:sp>
        </p:grpSp>
        <p:sp>
          <p:nvSpPr>
            <p:cNvPr id="53" name="Geschweifte Klammer rechts 52">
              <a:extLst>
                <a:ext uri="{FF2B5EF4-FFF2-40B4-BE49-F238E27FC236}">
                  <a16:creationId xmlns:a16="http://schemas.microsoft.com/office/drawing/2014/main" id="{6F303877-042C-4F4A-E51B-52738D46DCF0}"/>
                </a:ext>
              </a:extLst>
            </p:cNvPr>
            <p:cNvSpPr>
              <a:spLocks noChangeAspect="1"/>
            </p:cNvSpPr>
            <p:nvPr/>
          </p:nvSpPr>
          <p:spPr bwMode="gray">
            <a:xfrm>
              <a:off x="1440000" y="2221200"/>
              <a:ext cx="473893" cy="2880000"/>
            </a:xfrm>
            <a:prstGeom prst="rightBrace">
              <a:avLst>
                <a:gd name="adj1" fmla="val 57855"/>
                <a:gd name="adj2" fmla="val 50000"/>
              </a:avLst>
            </a:prstGeom>
            <a:ln w="12700">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grpSp>
      <p:grpSp>
        <p:nvGrpSpPr>
          <p:cNvPr id="56" name="Gruppieren 55">
            <a:extLst>
              <a:ext uri="{FF2B5EF4-FFF2-40B4-BE49-F238E27FC236}">
                <a16:creationId xmlns:a16="http://schemas.microsoft.com/office/drawing/2014/main" id="{CE2ABCB2-2C78-D5F9-43F6-73E5A4D92BD4}"/>
              </a:ext>
            </a:extLst>
          </p:cNvPr>
          <p:cNvGrpSpPr>
            <a:grpSpLocks noChangeAspect="1"/>
          </p:cNvGrpSpPr>
          <p:nvPr/>
        </p:nvGrpSpPr>
        <p:grpSpPr bwMode="gray">
          <a:xfrm>
            <a:off x="6760016" y="3139200"/>
            <a:ext cx="1044000" cy="1044000"/>
            <a:chOff x="9874066" y="2818808"/>
            <a:chExt cx="1044000" cy="1044000"/>
          </a:xfrm>
        </p:grpSpPr>
        <p:sp>
          <p:nvSpPr>
            <p:cNvPr id="57" name="Ellipse 56">
              <a:extLst>
                <a:ext uri="{FF2B5EF4-FFF2-40B4-BE49-F238E27FC236}">
                  <a16:creationId xmlns:a16="http://schemas.microsoft.com/office/drawing/2014/main" id="{4B02B275-2EEA-AD38-8B61-866781A62CE3}"/>
                </a:ext>
              </a:extLst>
            </p:cNvPr>
            <p:cNvSpPr>
              <a:spLocks noChangeAspect="1"/>
            </p:cNvSpPr>
            <p:nvPr/>
          </p:nvSpPr>
          <p:spPr bwMode="gray">
            <a:xfrm>
              <a:off x="9874066" y="2818808"/>
              <a:ext cx="1044000" cy="1044000"/>
            </a:xfrm>
            <a:prstGeom prst="ellipse">
              <a:avLst/>
            </a:prstGeom>
            <a:solidFill>
              <a:schemeClr val="accent6">
                <a:lumMod val="20000"/>
                <a:lumOff val="8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504000" rIns="36000" bIns="36000" rtlCol="0" anchor="t" anchorCtr="0"/>
            <a:lstStyle/>
            <a:p>
              <a:pPr algn="ctr">
                <a:lnSpc>
                  <a:spcPct val="80000"/>
                </a:lnSpc>
                <a:spcAft>
                  <a:spcPts val="1000"/>
                </a:spcAft>
              </a:pPr>
              <a:r>
                <a:rPr lang="de-DE" sz="1200" dirty="0">
                  <a:solidFill>
                    <a:schemeClr val="accent6"/>
                  </a:solidFill>
                  <a:latin typeface="Bebas Neue" panose="020B0506020202020201" pitchFamily="34" charset="0"/>
                </a:rPr>
                <a:t>Kunde</a:t>
              </a:r>
            </a:p>
          </p:txBody>
        </p:sp>
        <p:sp>
          <p:nvSpPr>
            <p:cNvPr id="58" name="ICON">
              <a:extLst>
                <a:ext uri="{FF2B5EF4-FFF2-40B4-BE49-F238E27FC236}">
                  <a16:creationId xmlns:a16="http://schemas.microsoft.com/office/drawing/2014/main" id="{A4A88069-1229-9D82-78B3-17705A9D787C}"/>
                </a:ext>
              </a:extLst>
            </p:cNvPr>
            <p:cNvSpPr>
              <a:spLocks noChangeAspect="1"/>
            </p:cNvSpPr>
            <p:nvPr/>
          </p:nvSpPr>
          <p:spPr bwMode="gray">
            <a:xfrm>
              <a:off x="10208614" y="2944800"/>
              <a:ext cx="374904" cy="487681"/>
            </a:xfrm>
            <a:custGeom>
              <a:avLst/>
              <a:gdLst>
                <a:gd name="connsiteX0" fmla="*/ 399097 w 468630"/>
                <a:gd name="connsiteY0" fmla="*/ 424815 h 609601"/>
                <a:gd name="connsiteX1" fmla="*/ 410527 w 468630"/>
                <a:gd name="connsiteY1" fmla="*/ 432435 h 609601"/>
                <a:gd name="connsiteX2" fmla="*/ 402907 w 468630"/>
                <a:gd name="connsiteY2" fmla="*/ 443865 h 609601"/>
                <a:gd name="connsiteX3" fmla="*/ 335280 w 468630"/>
                <a:gd name="connsiteY3" fmla="*/ 457200 h 609601"/>
                <a:gd name="connsiteX4" fmla="*/ 333375 w 468630"/>
                <a:gd name="connsiteY4" fmla="*/ 457200 h 609601"/>
                <a:gd name="connsiteX5" fmla="*/ 323850 w 468630"/>
                <a:gd name="connsiteY5" fmla="*/ 449580 h 609601"/>
                <a:gd name="connsiteX6" fmla="*/ 331470 w 468630"/>
                <a:gd name="connsiteY6" fmla="*/ 438150 h 609601"/>
                <a:gd name="connsiteX7" fmla="*/ 245745 w 468630"/>
                <a:gd name="connsiteY7" fmla="*/ 402908 h 609601"/>
                <a:gd name="connsiteX8" fmla="*/ 235268 w 468630"/>
                <a:gd name="connsiteY8" fmla="*/ 414338 h 609601"/>
                <a:gd name="connsiteX9" fmla="*/ 224791 w 468630"/>
                <a:gd name="connsiteY9" fmla="*/ 403861 h 609601"/>
                <a:gd name="connsiteX10" fmla="*/ 197168 w 468630"/>
                <a:gd name="connsiteY10" fmla="*/ 546736 h 609601"/>
                <a:gd name="connsiteX11" fmla="*/ 235268 w 468630"/>
                <a:gd name="connsiteY11" fmla="*/ 586740 h 609601"/>
                <a:gd name="connsiteX12" fmla="*/ 273368 w 468630"/>
                <a:gd name="connsiteY12" fmla="*/ 546736 h 609601"/>
                <a:gd name="connsiteX13" fmla="*/ 261938 w 468630"/>
                <a:gd name="connsiteY13" fmla="*/ 358140 h 609601"/>
                <a:gd name="connsiteX14" fmla="*/ 275273 w 468630"/>
                <a:gd name="connsiteY14" fmla="*/ 358140 h 609601"/>
                <a:gd name="connsiteX15" fmla="*/ 275273 w 468630"/>
                <a:gd name="connsiteY15" fmla="*/ 371475 h 609601"/>
                <a:gd name="connsiteX16" fmla="*/ 260986 w 468630"/>
                <a:gd name="connsiteY16" fmla="*/ 385763 h 609601"/>
                <a:gd name="connsiteX17" fmla="*/ 293370 w 468630"/>
                <a:gd name="connsiteY17" fmla="*/ 552451 h 609601"/>
                <a:gd name="connsiteX18" fmla="*/ 241936 w 468630"/>
                <a:gd name="connsiteY18" fmla="*/ 606743 h 609601"/>
                <a:gd name="connsiteX19" fmla="*/ 240031 w 468630"/>
                <a:gd name="connsiteY19" fmla="*/ 607695 h 609601"/>
                <a:gd name="connsiteX20" fmla="*/ 239078 w 468630"/>
                <a:gd name="connsiteY20" fmla="*/ 608648 h 609601"/>
                <a:gd name="connsiteX21" fmla="*/ 235268 w 468630"/>
                <a:gd name="connsiteY21" fmla="*/ 609601 h 609601"/>
                <a:gd name="connsiteX22" fmla="*/ 231458 w 468630"/>
                <a:gd name="connsiteY22" fmla="*/ 608648 h 609601"/>
                <a:gd name="connsiteX23" fmla="*/ 230506 w 468630"/>
                <a:gd name="connsiteY23" fmla="*/ 607695 h 609601"/>
                <a:gd name="connsiteX24" fmla="*/ 228601 w 468630"/>
                <a:gd name="connsiteY24" fmla="*/ 606743 h 609601"/>
                <a:gd name="connsiteX25" fmla="*/ 176213 w 468630"/>
                <a:gd name="connsiteY25" fmla="*/ 552451 h 609601"/>
                <a:gd name="connsiteX26" fmla="*/ 209551 w 468630"/>
                <a:gd name="connsiteY26" fmla="*/ 386715 h 609601"/>
                <a:gd name="connsiteX27" fmla="*/ 196216 w 468630"/>
                <a:gd name="connsiteY27" fmla="*/ 372428 h 609601"/>
                <a:gd name="connsiteX28" fmla="*/ 196216 w 468630"/>
                <a:gd name="connsiteY28" fmla="*/ 359093 h 609601"/>
                <a:gd name="connsiteX29" fmla="*/ 209551 w 468630"/>
                <a:gd name="connsiteY29" fmla="*/ 359093 h 609601"/>
                <a:gd name="connsiteX30" fmla="*/ 235268 w 468630"/>
                <a:gd name="connsiteY30" fmla="*/ 385763 h 609601"/>
                <a:gd name="connsiteX31" fmla="*/ 161925 w 468630"/>
                <a:gd name="connsiteY31" fmla="*/ 72390 h 609601"/>
                <a:gd name="connsiteX32" fmla="*/ 145733 w 468630"/>
                <a:gd name="connsiteY32" fmla="*/ 86678 h 609601"/>
                <a:gd name="connsiteX33" fmla="*/ 138113 w 468630"/>
                <a:gd name="connsiteY33" fmla="*/ 133350 h 609601"/>
                <a:gd name="connsiteX34" fmla="*/ 138113 w 468630"/>
                <a:gd name="connsiteY34" fmla="*/ 135255 h 609601"/>
                <a:gd name="connsiteX35" fmla="*/ 137160 w 468630"/>
                <a:gd name="connsiteY35" fmla="*/ 137160 h 609601"/>
                <a:gd name="connsiteX36" fmla="*/ 136208 w 468630"/>
                <a:gd name="connsiteY36" fmla="*/ 139065 h 609601"/>
                <a:gd name="connsiteX37" fmla="*/ 135255 w 468630"/>
                <a:gd name="connsiteY37" fmla="*/ 140018 h 609601"/>
                <a:gd name="connsiteX38" fmla="*/ 133350 w 468630"/>
                <a:gd name="connsiteY38" fmla="*/ 140970 h 609601"/>
                <a:gd name="connsiteX39" fmla="*/ 131445 w 468630"/>
                <a:gd name="connsiteY39" fmla="*/ 141923 h 609601"/>
                <a:gd name="connsiteX40" fmla="*/ 118110 w 468630"/>
                <a:gd name="connsiteY40" fmla="*/ 167640 h 609601"/>
                <a:gd name="connsiteX41" fmla="*/ 132398 w 468630"/>
                <a:gd name="connsiteY41" fmla="*/ 193358 h 609601"/>
                <a:gd name="connsiteX42" fmla="*/ 139065 w 468630"/>
                <a:gd name="connsiteY42" fmla="*/ 194310 h 609601"/>
                <a:gd name="connsiteX43" fmla="*/ 140970 w 468630"/>
                <a:gd name="connsiteY43" fmla="*/ 200978 h 609601"/>
                <a:gd name="connsiteX44" fmla="*/ 180023 w 468630"/>
                <a:gd name="connsiteY44" fmla="*/ 265748 h 609601"/>
                <a:gd name="connsiteX45" fmla="*/ 183833 w 468630"/>
                <a:gd name="connsiteY45" fmla="*/ 268605 h 609601"/>
                <a:gd name="connsiteX46" fmla="*/ 180975 w 468630"/>
                <a:gd name="connsiteY46" fmla="*/ 290513 h 609601"/>
                <a:gd name="connsiteX47" fmla="*/ 232410 w 468630"/>
                <a:gd name="connsiteY47" fmla="*/ 338138 h 609601"/>
                <a:gd name="connsiteX48" fmla="*/ 286703 w 468630"/>
                <a:gd name="connsiteY48" fmla="*/ 291465 h 609601"/>
                <a:gd name="connsiteX49" fmla="*/ 284798 w 468630"/>
                <a:gd name="connsiteY49" fmla="*/ 270510 h 609601"/>
                <a:gd name="connsiteX50" fmla="*/ 288608 w 468630"/>
                <a:gd name="connsiteY50" fmla="*/ 267653 h 609601"/>
                <a:gd name="connsiteX51" fmla="*/ 328613 w 468630"/>
                <a:gd name="connsiteY51" fmla="*/ 202883 h 609601"/>
                <a:gd name="connsiteX52" fmla="*/ 330518 w 468630"/>
                <a:gd name="connsiteY52" fmla="*/ 196215 h 609601"/>
                <a:gd name="connsiteX53" fmla="*/ 337185 w 468630"/>
                <a:gd name="connsiteY53" fmla="*/ 195263 h 609601"/>
                <a:gd name="connsiteX54" fmla="*/ 351473 w 468630"/>
                <a:gd name="connsiteY54" fmla="*/ 169545 h 609601"/>
                <a:gd name="connsiteX55" fmla="*/ 337185 w 468630"/>
                <a:gd name="connsiteY55" fmla="*/ 143828 h 609601"/>
                <a:gd name="connsiteX56" fmla="*/ 333375 w 468630"/>
                <a:gd name="connsiteY56" fmla="*/ 142875 h 609601"/>
                <a:gd name="connsiteX57" fmla="*/ 332423 w 468630"/>
                <a:gd name="connsiteY57" fmla="*/ 141923 h 609601"/>
                <a:gd name="connsiteX58" fmla="*/ 330518 w 468630"/>
                <a:gd name="connsiteY58" fmla="*/ 140970 h 609601"/>
                <a:gd name="connsiteX59" fmla="*/ 329565 w 468630"/>
                <a:gd name="connsiteY59" fmla="*/ 140018 h 609601"/>
                <a:gd name="connsiteX60" fmla="*/ 328613 w 468630"/>
                <a:gd name="connsiteY60" fmla="*/ 138113 h 609601"/>
                <a:gd name="connsiteX61" fmla="*/ 328613 w 468630"/>
                <a:gd name="connsiteY61" fmla="*/ 136208 h 609601"/>
                <a:gd name="connsiteX62" fmla="*/ 328613 w 468630"/>
                <a:gd name="connsiteY62" fmla="*/ 134303 h 609601"/>
                <a:gd name="connsiteX63" fmla="*/ 324803 w 468630"/>
                <a:gd name="connsiteY63" fmla="*/ 97155 h 609601"/>
                <a:gd name="connsiteX64" fmla="*/ 282893 w 468630"/>
                <a:gd name="connsiteY64" fmla="*/ 104775 h 609601"/>
                <a:gd name="connsiteX65" fmla="*/ 266700 w 468630"/>
                <a:gd name="connsiteY65" fmla="*/ 103823 h 609601"/>
                <a:gd name="connsiteX66" fmla="*/ 212408 w 468630"/>
                <a:gd name="connsiteY66" fmla="*/ 83820 h 609601"/>
                <a:gd name="connsiteX67" fmla="*/ 200978 w 468630"/>
                <a:gd name="connsiteY67" fmla="*/ 78105 h 609601"/>
                <a:gd name="connsiteX68" fmla="*/ 161925 w 468630"/>
                <a:gd name="connsiteY68" fmla="*/ 72390 h 609601"/>
                <a:gd name="connsiteX69" fmla="*/ 234315 w 468630"/>
                <a:gd name="connsiteY69" fmla="*/ 19050 h 609601"/>
                <a:gd name="connsiteX70" fmla="*/ 162878 w 468630"/>
                <a:gd name="connsiteY70" fmla="*/ 52388 h 609601"/>
                <a:gd name="connsiteX71" fmla="*/ 209550 w 468630"/>
                <a:gd name="connsiteY71" fmla="*/ 60008 h 609601"/>
                <a:gd name="connsiteX72" fmla="*/ 221933 w 468630"/>
                <a:gd name="connsiteY72" fmla="*/ 66675 h 609601"/>
                <a:gd name="connsiteX73" fmla="*/ 269558 w 468630"/>
                <a:gd name="connsiteY73" fmla="*/ 84773 h 609601"/>
                <a:gd name="connsiteX74" fmla="*/ 320040 w 468630"/>
                <a:gd name="connsiteY74" fmla="*/ 78105 h 609601"/>
                <a:gd name="connsiteX75" fmla="*/ 234315 w 468630"/>
                <a:gd name="connsiteY75" fmla="*/ 19050 h 609601"/>
                <a:gd name="connsiteX76" fmla="*/ 234315 w 468630"/>
                <a:gd name="connsiteY76" fmla="*/ 0 h 609601"/>
                <a:gd name="connsiteX77" fmla="*/ 346710 w 468630"/>
                <a:gd name="connsiteY77" fmla="*/ 125730 h 609601"/>
                <a:gd name="connsiteX78" fmla="*/ 371475 w 468630"/>
                <a:gd name="connsiteY78" fmla="*/ 168593 h 609601"/>
                <a:gd name="connsiteX79" fmla="*/ 346710 w 468630"/>
                <a:gd name="connsiteY79" fmla="*/ 212408 h 609601"/>
                <a:gd name="connsiteX80" fmla="*/ 306705 w 468630"/>
                <a:gd name="connsiteY80" fmla="*/ 278130 h 609601"/>
                <a:gd name="connsiteX81" fmla="*/ 309563 w 468630"/>
                <a:gd name="connsiteY81" fmla="*/ 302895 h 609601"/>
                <a:gd name="connsiteX82" fmla="*/ 312420 w 468630"/>
                <a:gd name="connsiteY82" fmla="*/ 307658 h 609601"/>
                <a:gd name="connsiteX83" fmla="*/ 313373 w 468630"/>
                <a:gd name="connsiteY83" fmla="*/ 308610 h 609601"/>
                <a:gd name="connsiteX84" fmla="*/ 314325 w 468630"/>
                <a:gd name="connsiteY84" fmla="*/ 308610 h 609601"/>
                <a:gd name="connsiteX85" fmla="*/ 387668 w 468630"/>
                <a:gd name="connsiteY85" fmla="*/ 330518 h 609601"/>
                <a:gd name="connsiteX86" fmla="*/ 419100 w 468630"/>
                <a:gd name="connsiteY86" fmla="*/ 347663 h 609601"/>
                <a:gd name="connsiteX87" fmla="*/ 451485 w 468630"/>
                <a:gd name="connsiteY87" fmla="*/ 402908 h 609601"/>
                <a:gd name="connsiteX88" fmla="*/ 468630 w 468630"/>
                <a:gd name="connsiteY88" fmla="*/ 501015 h 609601"/>
                <a:gd name="connsiteX89" fmla="*/ 329565 w 468630"/>
                <a:gd name="connsiteY89" fmla="*/ 530543 h 609601"/>
                <a:gd name="connsiteX90" fmla="*/ 327660 w 468630"/>
                <a:gd name="connsiteY90" fmla="*/ 530543 h 609601"/>
                <a:gd name="connsiteX91" fmla="*/ 318135 w 468630"/>
                <a:gd name="connsiteY91" fmla="*/ 522923 h 609601"/>
                <a:gd name="connsiteX92" fmla="*/ 325755 w 468630"/>
                <a:gd name="connsiteY92" fmla="*/ 511493 h 609601"/>
                <a:gd name="connsiteX93" fmla="*/ 446723 w 468630"/>
                <a:gd name="connsiteY93" fmla="*/ 485775 h 609601"/>
                <a:gd name="connsiteX94" fmla="*/ 431483 w 468630"/>
                <a:gd name="connsiteY94" fmla="*/ 406718 h 609601"/>
                <a:gd name="connsiteX95" fmla="*/ 405765 w 468630"/>
                <a:gd name="connsiteY95" fmla="*/ 361950 h 609601"/>
                <a:gd name="connsiteX96" fmla="*/ 381953 w 468630"/>
                <a:gd name="connsiteY96" fmla="*/ 348615 h 609601"/>
                <a:gd name="connsiteX97" fmla="*/ 306705 w 468630"/>
                <a:gd name="connsiteY97" fmla="*/ 325755 h 609601"/>
                <a:gd name="connsiteX98" fmla="*/ 300038 w 468630"/>
                <a:gd name="connsiteY98" fmla="*/ 322898 h 609601"/>
                <a:gd name="connsiteX99" fmla="*/ 291465 w 468630"/>
                <a:gd name="connsiteY99" fmla="*/ 312420 h 609601"/>
                <a:gd name="connsiteX100" fmla="*/ 233363 w 468630"/>
                <a:gd name="connsiteY100" fmla="*/ 362903 h 609601"/>
                <a:gd name="connsiteX101" fmla="*/ 176213 w 468630"/>
                <a:gd name="connsiteY101" fmla="*/ 313373 h 609601"/>
                <a:gd name="connsiteX102" fmla="*/ 167640 w 468630"/>
                <a:gd name="connsiteY102" fmla="*/ 323850 h 609601"/>
                <a:gd name="connsiteX103" fmla="*/ 160973 w 468630"/>
                <a:gd name="connsiteY103" fmla="*/ 326708 h 609601"/>
                <a:gd name="connsiteX104" fmla="*/ 87630 w 468630"/>
                <a:gd name="connsiteY104" fmla="*/ 348615 h 609601"/>
                <a:gd name="connsiteX105" fmla="*/ 62865 w 468630"/>
                <a:gd name="connsiteY105" fmla="*/ 361950 h 609601"/>
                <a:gd name="connsiteX106" fmla="*/ 37148 w 468630"/>
                <a:gd name="connsiteY106" fmla="*/ 406718 h 609601"/>
                <a:gd name="connsiteX107" fmla="*/ 21908 w 468630"/>
                <a:gd name="connsiteY107" fmla="*/ 485775 h 609601"/>
                <a:gd name="connsiteX108" fmla="*/ 128588 w 468630"/>
                <a:gd name="connsiteY108" fmla="*/ 508635 h 609601"/>
                <a:gd name="connsiteX109" fmla="*/ 136208 w 468630"/>
                <a:gd name="connsiteY109" fmla="*/ 520065 h 609601"/>
                <a:gd name="connsiteX110" fmla="*/ 126683 w 468630"/>
                <a:gd name="connsiteY110" fmla="*/ 527685 h 609601"/>
                <a:gd name="connsiteX111" fmla="*/ 124778 w 468630"/>
                <a:gd name="connsiteY111" fmla="*/ 527685 h 609601"/>
                <a:gd name="connsiteX112" fmla="*/ 0 w 468630"/>
                <a:gd name="connsiteY112" fmla="*/ 501015 h 609601"/>
                <a:gd name="connsiteX113" fmla="*/ 19050 w 468630"/>
                <a:gd name="connsiteY113" fmla="*/ 402908 h 609601"/>
                <a:gd name="connsiteX114" fmla="*/ 51435 w 468630"/>
                <a:gd name="connsiteY114" fmla="*/ 347663 h 609601"/>
                <a:gd name="connsiteX115" fmla="*/ 83820 w 468630"/>
                <a:gd name="connsiteY115" fmla="*/ 329565 h 609601"/>
                <a:gd name="connsiteX116" fmla="*/ 156210 w 468630"/>
                <a:gd name="connsiteY116" fmla="*/ 307658 h 609601"/>
                <a:gd name="connsiteX117" fmla="*/ 158115 w 468630"/>
                <a:gd name="connsiteY117" fmla="*/ 306705 h 609601"/>
                <a:gd name="connsiteX118" fmla="*/ 160973 w 468630"/>
                <a:gd name="connsiteY118" fmla="*/ 301943 h 609601"/>
                <a:gd name="connsiteX119" fmla="*/ 163830 w 468630"/>
                <a:gd name="connsiteY119" fmla="*/ 277178 h 609601"/>
                <a:gd name="connsiteX120" fmla="*/ 123825 w 468630"/>
                <a:gd name="connsiteY120" fmla="*/ 211455 h 609601"/>
                <a:gd name="connsiteX121" fmla="*/ 99060 w 468630"/>
                <a:gd name="connsiteY121" fmla="*/ 168593 h 609601"/>
                <a:gd name="connsiteX122" fmla="*/ 120015 w 468630"/>
                <a:gd name="connsiteY122" fmla="*/ 127635 h 609601"/>
                <a:gd name="connsiteX123" fmla="*/ 234315 w 468630"/>
                <a:gd name="connsiteY123" fmla="*/ 0 h 60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468630" h="609601">
                  <a:moveTo>
                    <a:pt x="399097" y="424815"/>
                  </a:moveTo>
                  <a:cubicBezTo>
                    <a:pt x="404812" y="423862"/>
                    <a:pt x="409575" y="427672"/>
                    <a:pt x="410527" y="432435"/>
                  </a:cubicBezTo>
                  <a:cubicBezTo>
                    <a:pt x="411480" y="438150"/>
                    <a:pt x="407670" y="442912"/>
                    <a:pt x="402907" y="443865"/>
                  </a:cubicBezTo>
                  <a:lnTo>
                    <a:pt x="335280" y="457200"/>
                  </a:lnTo>
                  <a:cubicBezTo>
                    <a:pt x="334327" y="457200"/>
                    <a:pt x="334327" y="457200"/>
                    <a:pt x="333375" y="457200"/>
                  </a:cubicBezTo>
                  <a:cubicBezTo>
                    <a:pt x="328612" y="457200"/>
                    <a:pt x="324802" y="453390"/>
                    <a:pt x="323850" y="449580"/>
                  </a:cubicBezTo>
                  <a:cubicBezTo>
                    <a:pt x="322897" y="443865"/>
                    <a:pt x="326707" y="439102"/>
                    <a:pt x="331470" y="438150"/>
                  </a:cubicBezTo>
                  <a:close/>
                  <a:moveTo>
                    <a:pt x="245745" y="402908"/>
                  </a:moveTo>
                  <a:lnTo>
                    <a:pt x="235268" y="414338"/>
                  </a:lnTo>
                  <a:lnTo>
                    <a:pt x="224791" y="403861"/>
                  </a:lnTo>
                  <a:lnTo>
                    <a:pt x="197168" y="546736"/>
                  </a:lnTo>
                  <a:lnTo>
                    <a:pt x="235268" y="586740"/>
                  </a:lnTo>
                  <a:lnTo>
                    <a:pt x="273368" y="546736"/>
                  </a:lnTo>
                  <a:close/>
                  <a:moveTo>
                    <a:pt x="261938" y="358140"/>
                  </a:moveTo>
                  <a:cubicBezTo>
                    <a:pt x="265748" y="354331"/>
                    <a:pt x="271463" y="354331"/>
                    <a:pt x="275273" y="358140"/>
                  </a:cubicBezTo>
                  <a:cubicBezTo>
                    <a:pt x="279083" y="361950"/>
                    <a:pt x="279083" y="367665"/>
                    <a:pt x="275273" y="371475"/>
                  </a:cubicBezTo>
                  <a:lnTo>
                    <a:pt x="260986" y="385763"/>
                  </a:lnTo>
                  <a:lnTo>
                    <a:pt x="293370" y="552451"/>
                  </a:lnTo>
                  <a:lnTo>
                    <a:pt x="241936" y="606743"/>
                  </a:lnTo>
                  <a:cubicBezTo>
                    <a:pt x="240983" y="606743"/>
                    <a:pt x="240983" y="607695"/>
                    <a:pt x="240031" y="607695"/>
                  </a:cubicBezTo>
                  <a:cubicBezTo>
                    <a:pt x="240031" y="608648"/>
                    <a:pt x="239078" y="608648"/>
                    <a:pt x="239078" y="608648"/>
                  </a:cubicBezTo>
                  <a:cubicBezTo>
                    <a:pt x="238126" y="609601"/>
                    <a:pt x="237173" y="609601"/>
                    <a:pt x="235268" y="609601"/>
                  </a:cubicBezTo>
                  <a:cubicBezTo>
                    <a:pt x="233363" y="609601"/>
                    <a:pt x="232410" y="608648"/>
                    <a:pt x="231458" y="608648"/>
                  </a:cubicBezTo>
                  <a:cubicBezTo>
                    <a:pt x="231458" y="608648"/>
                    <a:pt x="230506" y="607695"/>
                    <a:pt x="230506" y="607695"/>
                  </a:cubicBezTo>
                  <a:cubicBezTo>
                    <a:pt x="229553" y="607695"/>
                    <a:pt x="229553" y="607695"/>
                    <a:pt x="228601" y="606743"/>
                  </a:cubicBezTo>
                  <a:lnTo>
                    <a:pt x="176213" y="552451"/>
                  </a:lnTo>
                  <a:lnTo>
                    <a:pt x="209551" y="386715"/>
                  </a:lnTo>
                  <a:lnTo>
                    <a:pt x="196216" y="372428"/>
                  </a:lnTo>
                  <a:cubicBezTo>
                    <a:pt x="192406" y="368618"/>
                    <a:pt x="192406" y="362903"/>
                    <a:pt x="196216" y="359093"/>
                  </a:cubicBezTo>
                  <a:cubicBezTo>
                    <a:pt x="200026" y="355283"/>
                    <a:pt x="205741" y="355283"/>
                    <a:pt x="209551" y="359093"/>
                  </a:cubicBezTo>
                  <a:lnTo>
                    <a:pt x="235268" y="385763"/>
                  </a:lnTo>
                  <a:close/>
                  <a:moveTo>
                    <a:pt x="161925" y="72390"/>
                  </a:moveTo>
                  <a:cubicBezTo>
                    <a:pt x="155258" y="75248"/>
                    <a:pt x="148590" y="80010"/>
                    <a:pt x="145733" y="86678"/>
                  </a:cubicBezTo>
                  <a:cubicBezTo>
                    <a:pt x="139065" y="105728"/>
                    <a:pt x="138113" y="123825"/>
                    <a:pt x="138113" y="133350"/>
                  </a:cubicBezTo>
                  <a:cubicBezTo>
                    <a:pt x="138113" y="134303"/>
                    <a:pt x="138113" y="134303"/>
                    <a:pt x="138113" y="135255"/>
                  </a:cubicBezTo>
                  <a:cubicBezTo>
                    <a:pt x="137160" y="136208"/>
                    <a:pt x="137160" y="136208"/>
                    <a:pt x="137160" y="137160"/>
                  </a:cubicBezTo>
                  <a:cubicBezTo>
                    <a:pt x="137160" y="138113"/>
                    <a:pt x="136208" y="138113"/>
                    <a:pt x="136208" y="139065"/>
                  </a:cubicBezTo>
                  <a:cubicBezTo>
                    <a:pt x="136208" y="139065"/>
                    <a:pt x="135255" y="140018"/>
                    <a:pt x="135255" y="140018"/>
                  </a:cubicBezTo>
                  <a:cubicBezTo>
                    <a:pt x="134303" y="140018"/>
                    <a:pt x="134303" y="140970"/>
                    <a:pt x="133350" y="140970"/>
                  </a:cubicBezTo>
                  <a:cubicBezTo>
                    <a:pt x="132398" y="140970"/>
                    <a:pt x="132398" y="141923"/>
                    <a:pt x="131445" y="141923"/>
                  </a:cubicBezTo>
                  <a:cubicBezTo>
                    <a:pt x="124778" y="144780"/>
                    <a:pt x="118110" y="154305"/>
                    <a:pt x="118110" y="167640"/>
                  </a:cubicBezTo>
                  <a:cubicBezTo>
                    <a:pt x="118110" y="182880"/>
                    <a:pt x="125730" y="192405"/>
                    <a:pt x="132398" y="193358"/>
                  </a:cubicBezTo>
                  <a:lnTo>
                    <a:pt x="139065" y="194310"/>
                  </a:lnTo>
                  <a:lnTo>
                    <a:pt x="140970" y="200978"/>
                  </a:lnTo>
                  <a:cubicBezTo>
                    <a:pt x="147638" y="227648"/>
                    <a:pt x="160973" y="250508"/>
                    <a:pt x="180023" y="265748"/>
                  </a:cubicBezTo>
                  <a:lnTo>
                    <a:pt x="183833" y="268605"/>
                  </a:lnTo>
                  <a:lnTo>
                    <a:pt x="180975" y="290513"/>
                  </a:lnTo>
                  <a:lnTo>
                    <a:pt x="232410" y="338138"/>
                  </a:lnTo>
                  <a:lnTo>
                    <a:pt x="286703" y="291465"/>
                  </a:lnTo>
                  <a:lnTo>
                    <a:pt x="284798" y="270510"/>
                  </a:lnTo>
                  <a:lnTo>
                    <a:pt x="288608" y="267653"/>
                  </a:lnTo>
                  <a:cubicBezTo>
                    <a:pt x="307658" y="252413"/>
                    <a:pt x="321945" y="229553"/>
                    <a:pt x="328613" y="202883"/>
                  </a:cubicBezTo>
                  <a:lnTo>
                    <a:pt x="330518" y="196215"/>
                  </a:lnTo>
                  <a:lnTo>
                    <a:pt x="337185" y="195263"/>
                  </a:lnTo>
                  <a:cubicBezTo>
                    <a:pt x="344805" y="195263"/>
                    <a:pt x="351473" y="182880"/>
                    <a:pt x="351473" y="169545"/>
                  </a:cubicBezTo>
                  <a:cubicBezTo>
                    <a:pt x="351473" y="156210"/>
                    <a:pt x="344805" y="143828"/>
                    <a:pt x="337185" y="143828"/>
                  </a:cubicBezTo>
                  <a:cubicBezTo>
                    <a:pt x="336233" y="143828"/>
                    <a:pt x="334328" y="143828"/>
                    <a:pt x="333375" y="142875"/>
                  </a:cubicBezTo>
                  <a:cubicBezTo>
                    <a:pt x="333375" y="142875"/>
                    <a:pt x="332423" y="141923"/>
                    <a:pt x="332423" y="141923"/>
                  </a:cubicBezTo>
                  <a:cubicBezTo>
                    <a:pt x="331470" y="141923"/>
                    <a:pt x="331470" y="141923"/>
                    <a:pt x="330518" y="140970"/>
                  </a:cubicBezTo>
                  <a:cubicBezTo>
                    <a:pt x="330518" y="140970"/>
                    <a:pt x="329565" y="140018"/>
                    <a:pt x="329565" y="140018"/>
                  </a:cubicBezTo>
                  <a:cubicBezTo>
                    <a:pt x="329565" y="139065"/>
                    <a:pt x="328613" y="139065"/>
                    <a:pt x="328613" y="138113"/>
                  </a:cubicBezTo>
                  <a:cubicBezTo>
                    <a:pt x="328613" y="137160"/>
                    <a:pt x="328613" y="137160"/>
                    <a:pt x="328613" y="136208"/>
                  </a:cubicBezTo>
                  <a:cubicBezTo>
                    <a:pt x="328613" y="135255"/>
                    <a:pt x="328613" y="135255"/>
                    <a:pt x="328613" y="134303"/>
                  </a:cubicBezTo>
                  <a:cubicBezTo>
                    <a:pt x="328613" y="126683"/>
                    <a:pt x="328613" y="112395"/>
                    <a:pt x="324803" y="97155"/>
                  </a:cubicBezTo>
                  <a:cubicBezTo>
                    <a:pt x="311468" y="101918"/>
                    <a:pt x="298133" y="104775"/>
                    <a:pt x="282893" y="104775"/>
                  </a:cubicBezTo>
                  <a:cubicBezTo>
                    <a:pt x="278130" y="104775"/>
                    <a:pt x="272415" y="104775"/>
                    <a:pt x="266700" y="103823"/>
                  </a:cubicBezTo>
                  <a:cubicBezTo>
                    <a:pt x="245745" y="100965"/>
                    <a:pt x="228600" y="92393"/>
                    <a:pt x="212408" y="83820"/>
                  </a:cubicBezTo>
                  <a:cubicBezTo>
                    <a:pt x="208598" y="81915"/>
                    <a:pt x="204788" y="80010"/>
                    <a:pt x="200978" y="78105"/>
                  </a:cubicBezTo>
                  <a:cubicBezTo>
                    <a:pt x="184785" y="70485"/>
                    <a:pt x="171450" y="68580"/>
                    <a:pt x="161925" y="72390"/>
                  </a:cubicBezTo>
                  <a:close/>
                  <a:moveTo>
                    <a:pt x="234315" y="19050"/>
                  </a:moveTo>
                  <a:cubicBezTo>
                    <a:pt x="198120" y="19050"/>
                    <a:pt x="176213" y="33338"/>
                    <a:pt x="162878" y="52388"/>
                  </a:cubicBezTo>
                  <a:cubicBezTo>
                    <a:pt x="176213" y="49530"/>
                    <a:pt x="192405" y="52388"/>
                    <a:pt x="209550" y="60008"/>
                  </a:cubicBezTo>
                  <a:cubicBezTo>
                    <a:pt x="214313" y="62865"/>
                    <a:pt x="218123" y="64770"/>
                    <a:pt x="221933" y="66675"/>
                  </a:cubicBezTo>
                  <a:cubicBezTo>
                    <a:pt x="237173" y="75248"/>
                    <a:pt x="252413" y="82868"/>
                    <a:pt x="269558" y="84773"/>
                  </a:cubicBezTo>
                  <a:cubicBezTo>
                    <a:pt x="288608" y="86678"/>
                    <a:pt x="304800" y="84773"/>
                    <a:pt x="320040" y="78105"/>
                  </a:cubicBezTo>
                  <a:cubicBezTo>
                    <a:pt x="308610" y="48578"/>
                    <a:pt x="284798" y="19050"/>
                    <a:pt x="234315" y="19050"/>
                  </a:cubicBezTo>
                  <a:close/>
                  <a:moveTo>
                    <a:pt x="234315" y="0"/>
                  </a:moveTo>
                  <a:cubicBezTo>
                    <a:pt x="332423" y="0"/>
                    <a:pt x="346710" y="93345"/>
                    <a:pt x="346710" y="125730"/>
                  </a:cubicBezTo>
                  <a:cubicBezTo>
                    <a:pt x="362903" y="131445"/>
                    <a:pt x="371475" y="150495"/>
                    <a:pt x="371475" y="168593"/>
                  </a:cubicBezTo>
                  <a:cubicBezTo>
                    <a:pt x="371475" y="189548"/>
                    <a:pt x="360998" y="207645"/>
                    <a:pt x="346710" y="212408"/>
                  </a:cubicBezTo>
                  <a:cubicBezTo>
                    <a:pt x="339090" y="238125"/>
                    <a:pt x="325755" y="260985"/>
                    <a:pt x="306705" y="278130"/>
                  </a:cubicBezTo>
                  <a:lnTo>
                    <a:pt x="309563" y="302895"/>
                  </a:lnTo>
                  <a:cubicBezTo>
                    <a:pt x="309563" y="304800"/>
                    <a:pt x="311468" y="306705"/>
                    <a:pt x="312420" y="307658"/>
                  </a:cubicBezTo>
                  <a:lnTo>
                    <a:pt x="313373" y="308610"/>
                  </a:lnTo>
                  <a:cubicBezTo>
                    <a:pt x="314325" y="308610"/>
                    <a:pt x="314325" y="308610"/>
                    <a:pt x="314325" y="308610"/>
                  </a:cubicBezTo>
                  <a:lnTo>
                    <a:pt x="387668" y="330518"/>
                  </a:lnTo>
                  <a:cubicBezTo>
                    <a:pt x="397193" y="332423"/>
                    <a:pt x="407670" y="338138"/>
                    <a:pt x="419100" y="347663"/>
                  </a:cubicBezTo>
                  <a:cubicBezTo>
                    <a:pt x="436245" y="361950"/>
                    <a:pt x="447675" y="381953"/>
                    <a:pt x="451485" y="402908"/>
                  </a:cubicBezTo>
                  <a:lnTo>
                    <a:pt x="468630" y="501015"/>
                  </a:lnTo>
                  <a:lnTo>
                    <a:pt x="329565" y="530543"/>
                  </a:lnTo>
                  <a:cubicBezTo>
                    <a:pt x="328613" y="530543"/>
                    <a:pt x="328613" y="530543"/>
                    <a:pt x="327660" y="530543"/>
                  </a:cubicBezTo>
                  <a:cubicBezTo>
                    <a:pt x="322898" y="530543"/>
                    <a:pt x="319088" y="527685"/>
                    <a:pt x="318135" y="522923"/>
                  </a:cubicBezTo>
                  <a:cubicBezTo>
                    <a:pt x="317183" y="517208"/>
                    <a:pt x="320993" y="512445"/>
                    <a:pt x="325755" y="511493"/>
                  </a:cubicBezTo>
                  <a:lnTo>
                    <a:pt x="446723" y="485775"/>
                  </a:lnTo>
                  <a:lnTo>
                    <a:pt x="431483" y="406718"/>
                  </a:lnTo>
                  <a:cubicBezTo>
                    <a:pt x="428625" y="389573"/>
                    <a:pt x="419100" y="373380"/>
                    <a:pt x="405765" y="361950"/>
                  </a:cubicBezTo>
                  <a:cubicBezTo>
                    <a:pt x="397193" y="354330"/>
                    <a:pt x="389573" y="350520"/>
                    <a:pt x="381953" y="348615"/>
                  </a:cubicBezTo>
                  <a:lnTo>
                    <a:pt x="306705" y="325755"/>
                  </a:lnTo>
                  <a:cubicBezTo>
                    <a:pt x="304800" y="325755"/>
                    <a:pt x="301943" y="324803"/>
                    <a:pt x="300038" y="322898"/>
                  </a:cubicBezTo>
                  <a:cubicBezTo>
                    <a:pt x="296228" y="320040"/>
                    <a:pt x="293370" y="317183"/>
                    <a:pt x="291465" y="312420"/>
                  </a:cubicBezTo>
                  <a:lnTo>
                    <a:pt x="233363" y="362903"/>
                  </a:lnTo>
                  <a:lnTo>
                    <a:pt x="176213" y="313373"/>
                  </a:lnTo>
                  <a:cubicBezTo>
                    <a:pt x="174308" y="317183"/>
                    <a:pt x="171450" y="320993"/>
                    <a:pt x="167640" y="323850"/>
                  </a:cubicBezTo>
                  <a:cubicBezTo>
                    <a:pt x="164783" y="325755"/>
                    <a:pt x="162878" y="325755"/>
                    <a:pt x="160973" y="326708"/>
                  </a:cubicBezTo>
                  <a:lnTo>
                    <a:pt x="87630" y="348615"/>
                  </a:lnTo>
                  <a:cubicBezTo>
                    <a:pt x="79058" y="349568"/>
                    <a:pt x="71438" y="354330"/>
                    <a:pt x="62865" y="361950"/>
                  </a:cubicBezTo>
                  <a:cubicBezTo>
                    <a:pt x="49530" y="373380"/>
                    <a:pt x="40958" y="389573"/>
                    <a:pt x="37148" y="406718"/>
                  </a:cubicBezTo>
                  <a:lnTo>
                    <a:pt x="21908" y="485775"/>
                  </a:lnTo>
                  <a:lnTo>
                    <a:pt x="128588" y="508635"/>
                  </a:lnTo>
                  <a:cubicBezTo>
                    <a:pt x="134303" y="509588"/>
                    <a:pt x="137160" y="515303"/>
                    <a:pt x="136208" y="520065"/>
                  </a:cubicBezTo>
                  <a:cubicBezTo>
                    <a:pt x="135255" y="524828"/>
                    <a:pt x="131445" y="527685"/>
                    <a:pt x="126683" y="527685"/>
                  </a:cubicBezTo>
                  <a:cubicBezTo>
                    <a:pt x="125730" y="527685"/>
                    <a:pt x="125730" y="527685"/>
                    <a:pt x="124778" y="527685"/>
                  </a:cubicBezTo>
                  <a:lnTo>
                    <a:pt x="0" y="501015"/>
                  </a:lnTo>
                  <a:lnTo>
                    <a:pt x="19050" y="402908"/>
                  </a:lnTo>
                  <a:cubicBezTo>
                    <a:pt x="22860" y="381953"/>
                    <a:pt x="34290" y="361950"/>
                    <a:pt x="51435" y="347663"/>
                  </a:cubicBezTo>
                  <a:cubicBezTo>
                    <a:pt x="61913" y="338138"/>
                    <a:pt x="73343" y="331470"/>
                    <a:pt x="83820" y="329565"/>
                  </a:cubicBezTo>
                  <a:lnTo>
                    <a:pt x="156210" y="307658"/>
                  </a:lnTo>
                  <a:cubicBezTo>
                    <a:pt x="157163" y="307658"/>
                    <a:pt x="158115" y="306705"/>
                    <a:pt x="158115" y="306705"/>
                  </a:cubicBezTo>
                  <a:cubicBezTo>
                    <a:pt x="160020" y="305753"/>
                    <a:pt x="160973" y="303848"/>
                    <a:pt x="160973" y="301943"/>
                  </a:cubicBezTo>
                  <a:lnTo>
                    <a:pt x="163830" y="277178"/>
                  </a:lnTo>
                  <a:cubicBezTo>
                    <a:pt x="145733" y="260985"/>
                    <a:pt x="131445" y="238125"/>
                    <a:pt x="123825" y="211455"/>
                  </a:cubicBezTo>
                  <a:cubicBezTo>
                    <a:pt x="109538" y="206693"/>
                    <a:pt x="99060" y="189548"/>
                    <a:pt x="99060" y="168593"/>
                  </a:cubicBezTo>
                  <a:cubicBezTo>
                    <a:pt x="99060" y="150495"/>
                    <a:pt x="107633" y="135255"/>
                    <a:pt x="120015" y="127635"/>
                  </a:cubicBezTo>
                  <a:cubicBezTo>
                    <a:pt x="122873" y="64770"/>
                    <a:pt x="154305" y="0"/>
                    <a:pt x="234315" y="0"/>
                  </a:cubicBezTo>
                  <a:close/>
                </a:path>
              </a:pathLst>
            </a:custGeom>
            <a:solidFill>
              <a:schemeClr val="accent6"/>
            </a:solidFill>
            <a:ln w="9525" cap="flat">
              <a:noFill/>
              <a:prstDash val="solid"/>
              <a:miter/>
            </a:ln>
          </p:spPr>
          <p:txBody>
            <a:bodyPr lIns="0" tIns="0" rIns="0" bIns="0" rtlCol="0" anchor="ctr"/>
            <a:lstStyle/>
            <a:p>
              <a:endParaRPr lang="de-DE" dirty="0"/>
            </a:p>
          </p:txBody>
        </p:sp>
      </p:grpSp>
      <p:cxnSp>
        <p:nvCxnSpPr>
          <p:cNvPr id="59" name="Gerader Verbinder 58">
            <a:extLst>
              <a:ext uri="{FF2B5EF4-FFF2-40B4-BE49-F238E27FC236}">
                <a16:creationId xmlns:a16="http://schemas.microsoft.com/office/drawing/2014/main" id="{7BEA39D1-F6D1-A542-DADC-B2E884FA4F67}"/>
              </a:ext>
            </a:extLst>
          </p:cNvPr>
          <p:cNvCxnSpPr>
            <a:cxnSpLocks/>
          </p:cNvCxnSpPr>
          <p:nvPr/>
        </p:nvCxnSpPr>
        <p:spPr bwMode="gray">
          <a:xfrm rot="16200000">
            <a:off x="3067543" y="3481200"/>
            <a:ext cx="0" cy="36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FADD0705-4551-125F-700B-5ABB535E2CFE}"/>
              </a:ext>
            </a:extLst>
          </p:cNvPr>
          <p:cNvCxnSpPr>
            <a:cxnSpLocks/>
          </p:cNvCxnSpPr>
          <p:nvPr/>
        </p:nvCxnSpPr>
        <p:spPr bwMode="gray">
          <a:xfrm rot="16200000">
            <a:off x="6489193" y="3481200"/>
            <a:ext cx="0" cy="360000"/>
          </a:xfrm>
          <a:prstGeom prst="line">
            <a:avLst/>
          </a:prstGeom>
          <a:ln w="12700">
            <a:solidFill>
              <a:schemeClr val="accent1">
                <a:lumMod val="50000"/>
              </a:schemeClr>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86" name="Gruppieren 85">
            <a:extLst>
              <a:ext uri="{FF2B5EF4-FFF2-40B4-BE49-F238E27FC236}">
                <a16:creationId xmlns:a16="http://schemas.microsoft.com/office/drawing/2014/main" id="{B8774937-EA03-2D9E-1D89-63642D432A00}"/>
              </a:ext>
            </a:extLst>
          </p:cNvPr>
          <p:cNvGrpSpPr>
            <a:grpSpLocks noChangeAspect="1"/>
          </p:cNvGrpSpPr>
          <p:nvPr/>
        </p:nvGrpSpPr>
        <p:grpSpPr bwMode="gray">
          <a:xfrm>
            <a:off x="3338368" y="2221200"/>
            <a:ext cx="2880000" cy="2880000"/>
            <a:chOff x="3338368" y="2221200"/>
            <a:chExt cx="2880000" cy="2880000"/>
          </a:xfrm>
        </p:grpSpPr>
        <p:sp>
          <p:nvSpPr>
            <p:cNvPr id="55" name="Inhaltsplatzhalter 25">
              <a:extLst>
                <a:ext uri="{FF2B5EF4-FFF2-40B4-BE49-F238E27FC236}">
                  <a16:creationId xmlns:a16="http://schemas.microsoft.com/office/drawing/2014/main" id="{CCD7DE0B-B16E-C503-A33F-76A502DB8EEF}"/>
                </a:ext>
              </a:extLst>
            </p:cNvPr>
            <p:cNvSpPr txBox="1">
              <a:spLocks noChangeAspect="1"/>
            </p:cNvSpPr>
            <p:nvPr/>
          </p:nvSpPr>
          <p:spPr bwMode="gray">
            <a:xfrm>
              <a:off x="3338368" y="2221200"/>
              <a:ext cx="2880000" cy="2880000"/>
            </a:xfrm>
            <a:prstGeom prst="ellipse">
              <a:avLst/>
            </a:prstGeom>
            <a:solidFill>
              <a:schemeClr val="accent1">
                <a:lumMod val="20000"/>
                <a:lumOff val="80000"/>
              </a:schemeClr>
            </a:solidFill>
            <a:ln>
              <a:solidFill>
                <a:schemeClr val="accent1">
                  <a:lumMod val="50000"/>
                </a:schemeClr>
              </a:solidFill>
            </a:ln>
          </p:spPr>
          <p:txBody>
            <a:bodyPr vert="horz" wrap="square" lIns="0" tIns="0" rIns="0" bIns="0" rtlCol="0" anchor="ctr" anchorCtr="0">
              <a:noAutofit/>
            </a:bodyPr>
            <a:lstStyle>
              <a:lvl1pPr marL="270027" indent="-270027" algn="l" defTabSz="914491"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72" indent="-270027" algn="l" defTabSz="91449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08" indent="-270027" algn="l" defTabSz="914491"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44"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180" indent="-270027" algn="l" defTabSz="91449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851"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097"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343"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589" indent="-228623" algn="l" defTabSz="9144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400">
                <a:lnSpc>
                  <a:spcPct val="80000"/>
                </a:lnSpc>
                <a:buNone/>
              </a:pPr>
              <a:r>
                <a:rPr lang="de-DE" sz="1600" dirty="0">
                  <a:ln w="6350">
                    <a:noFill/>
                  </a:ln>
                  <a:solidFill>
                    <a:schemeClr val="accent1">
                      <a:lumMod val="50000"/>
                    </a:schemeClr>
                  </a:solidFill>
                  <a:latin typeface="Bebas Neue" panose="020B0506020202020201" pitchFamily="34" charset="0"/>
                </a:rPr>
                <a:t>Elektronik-</a:t>
              </a:r>
              <a:br>
                <a:rPr lang="de-DE" sz="1600" dirty="0">
                  <a:ln w="6350">
                    <a:noFill/>
                  </a:ln>
                  <a:solidFill>
                    <a:schemeClr val="accent1">
                      <a:lumMod val="50000"/>
                    </a:schemeClr>
                  </a:solidFill>
                  <a:latin typeface="Bebas Neue" panose="020B0506020202020201" pitchFamily="34" charset="0"/>
                </a:rPr>
              </a:br>
              <a:r>
                <a:rPr lang="de-DE" sz="1600" dirty="0">
                  <a:ln w="6350">
                    <a:noFill/>
                  </a:ln>
                  <a:solidFill>
                    <a:schemeClr val="accent1">
                      <a:lumMod val="50000"/>
                    </a:schemeClr>
                  </a:solidFill>
                  <a:latin typeface="Bebas Neue" panose="020B0506020202020201" pitchFamily="34" charset="0"/>
                </a:rPr>
                <a:t>unternehmen</a:t>
              </a:r>
            </a:p>
          </p:txBody>
        </p:sp>
        <p:grpSp>
          <p:nvGrpSpPr>
            <p:cNvPr id="83" name="Gruppieren 82">
              <a:extLst>
                <a:ext uri="{FF2B5EF4-FFF2-40B4-BE49-F238E27FC236}">
                  <a16:creationId xmlns:a16="http://schemas.microsoft.com/office/drawing/2014/main" id="{B68AF8FB-3571-A687-0804-21237B29B03B}"/>
                </a:ext>
              </a:extLst>
            </p:cNvPr>
            <p:cNvGrpSpPr>
              <a:grpSpLocks noChangeAspect="1"/>
            </p:cNvGrpSpPr>
            <p:nvPr/>
          </p:nvGrpSpPr>
          <p:grpSpPr bwMode="gray">
            <a:xfrm>
              <a:off x="5048368" y="3841200"/>
              <a:ext cx="900000" cy="676131"/>
              <a:chOff x="5048368" y="4314317"/>
              <a:chExt cx="900000" cy="676131"/>
            </a:xfrm>
          </p:grpSpPr>
          <p:sp>
            <p:nvSpPr>
              <p:cNvPr id="63" name="ICON">
                <a:extLst>
                  <a:ext uri="{FF2B5EF4-FFF2-40B4-BE49-F238E27FC236}">
                    <a16:creationId xmlns:a16="http://schemas.microsoft.com/office/drawing/2014/main" id="{F40BB65C-01F2-086C-7FC4-0056BA0769CD}"/>
                  </a:ext>
                </a:extLst>
              </p:cNvPr>
              <p:cNvSpPr>
                <a:spLocks noChangeAspect="1"/>
              </p:cNvSpPr>
              <p:nvPr/>
            </p:nvSpPr>
            <p:spPr bwMode="gray">
              <a:xfrm>
                <a:off x="5316678" y="4672408"/>
                <a:ext cx="363379" cy="318040"/>
              </a:xfrm>
              <a:custGeom>
                <a:avLst/>
                <a:gdLst>
                  <a:gd name="connsiteX0" fmla="*/ 473392 w 519113"/>
                  <a:gd name="connsiteY0" fmla="*/ 272415 h 454343"/>
                  <a:gd name="connsiteX1" fmla="*/ 482917 w 519113"/>
                  <a:gd name="connsiteY1" fmla="*/ 281940 h 454343"/>
                  <a:gd name="connsiteX2" fmla="*/ 482917 w 519113"/>
                  <a:gd name="connsiteY2" fmla="*/ 408623 h 454343"/>
                  <a:gd name="connsiteX3" fmla="*/ 473392 w 519113"/>
                  <a:gd name="connsiteY3" fmla="*/ 418148 h 454343"/>
                  <a:gd name="connsiteX4" fmla="*/ 353377 w 519113"/>
                  <a:gd name="connsiteY4" fmla="*/ 418148 h 454343"/>
                  <a:gd name="connsiteX5" fmla="*/ 343852 w 519113"/>
                  <a:gd name="connsiteY5" fmla="*/ 408623 h 454343"/>
                  <a:gd name="connsiteX6" fmla="*/ 353377 w 519113"/>
                  <a:gd name="connsiteY6" fmla="*/ 399098 h 454343"/>
                  <a:gd name="connsiteX7" fmla="*/ 463867 w 519113"/>
                  <a:gd name="connsiteY7" fmla="*/ 399098 h 454343"/>
                  <a:gd name="connsiteX8" fmla="*/ 463867 w 519113"/>
                  <a:gd name="connsiteY8" fmla="*/ 281940 h 454343"/>
                  <a:gd name="connsiteX9" fmla="*/ 473392 w 519113"/>
                  <a:gd name="connsiteY9" fmla="*/ 272415 h 454343"/>
                  <a:gd name="connsiteX10" fmla="*/ 370522 w 519113"/>
                  <a:gd name="connsiteY10" fmla="*/ 137160 h 454343"/>
                  <a:gd name="connsiteX11" fmla="*/ 370522 w 519113"/>
                  <a:gd name="connsiteY11" fmla="*/ 186690 h 454343"/>
                  <a:gd name="connsiteX12" fmla="*/ 398145 w 519113"/>
                  <a:gd name="connsiteY12" fmla="*/ 186690 h 454343"/>
                  <a:gd name="connsiteX13" fmla="*/ 398145 w 519113"/>
                  <a:gd name="connsiteY13" fmla="*/ 137160 h 454343"/>
                  <a:gd name="connsiteX14" fmla="*/ 121920 w 519113"/>
                  <a:gd name="connsiteY14" fmla="*/ 137160 h 454343"/>
                  <a:gd name="connsiteX15" fmla="*/ 121920 w 519113"/>
                  <a:gd name="connsiteY15" fmla="*/ 186690 h 454343"/>
                  <a:gd name="connsiteX16" fmla="*/ 149542 w 519113"/>
                  <a:gd name="connsiteY16" fmla="*/ 186690 h 454343"/>
                  <a:gd name="connsiteX17" fmla="*/ 149542 w 519113"/>
                  <a:gd name="connsiteY17" fmla="*/ 137160 h 454343"/>
                  <a:gd name="connsiteX18" fmla="*/ 112395 w 519113"/>
                  <a:gd name="connsiteY18" fmla="*/ 118110 h 454343"/>
                  <a:gd name="connsiteX19" fmla="*/ 159067 w 519113"/>
                  <a:gd name="connsiteY19" fmla="*/ 118110 h 454343"/>
                  <a:gd name="connsiteX20" fmla="*/ 168592 w 519113"/>
                  <a:gd name="connsiteY20" fmla="*/ 127635 h 454343"/>
                  <a:gd name="connsiteX21" fmla="*/ 168592 w 519113"/>
                  <a:gd name="connsiteY21" fmla="*/ 149543 h 454343"/>
                  <a:gd name="connsiteX22" fmla="*/ 351472 w 519113"/>
                  <a:gd name="connsiteY22" fmla="*/ 149543 h 454343"/>
                  <a:gd name="connsiteX23" fmla="*/ 351472 w 519113"/>
                  <a:gd name="connsiteY23" fmla="*/ 127635 h 454343"/>
                  <a:gd name="connsiteX24" fmla="*/ 360997 w 519113"/>
                  <a:gd name="connsiteY24" fmla="*/ 118110 h 454343"/>
                  <a:gd name="connsiteX25" fmla="*/ 407670 w 519113"/>
                  <a:gd name="connsiteY25" fmla="*/ 118110 h 454343"/>
                  <a:gd name="connsiteX26" fmla="*/ 417195 w 519113"/>
                  <a:gd name="connsiteY26" fmla="*/ 127635 h 454343"/>
                  <a:gd name="connsiteX27" fmla="*/ 417195 w 519113"/>
                  <a:gd name="connsiteY27" fmla="*/ 149543 h 454343"/>
                  <a:gd name="connsiteX28" fmla="*/ 468630 w 519113"/>
                  <a:gd name="connsiteY28" fmla="*/ 149543 h 454343"/>
                  <a:gd name="connsiteX29" fmla="*/ 478155 w 519113"/>
                  <a:gd name="connsiteY29" fmla="*/ 159068 h 454343"/>
                  <a:gd name="connsiteX30" fmla="*/ 468630 w 519113"/>
                  <a:gd name="connsiteY30" fmla="*/ 168593 h 454343"/>
                  <a:gd name="connsiteX31" fmla="*/ 417195 w 519113"/>
                  <a:gd name="connsiteY31" fmla="*/ 168593 h 454343"/>
                  <a:gd name="connsiteX32" fmla="*/ 417195 w 519113"/>
                  <a:gd name="connsiteY32" fmla="*/ 196215 h 454343"/>
                  <a:gd name="connsiteX33" fmla="*/ 407670 w 519113"/>
                  <a:gd name="connsiteY33" fmla="*/ 205740 h 454343"/>
                  <a:gd name="connsiteX34" fmla="*/ 360997 w 519113"/>
                  <a:gd name="connsiteY34" fmla="*/ 205740 h 454343"/>
                  <a:gd name="connsiteX35" fmla="*/ 351472 w 519113"/>
                  <a:gd name="connsiteY35" fmla="*/ 196215 h 454343"/>
                  <a:gd name="connsiteX36" fmla="*/ 351472 w 519113"/>
                  <a:gd name="connsiteY36" fmla="*/ 168593 h 454343"/>
                  <a:gd name="connsiteX37" fmla="*/ 168592 w 519113"/>
                  <a:gd name="connsiteY37" fmla="*/ 168593 h 454343"/>
                  <a:gd name="connsiteX38" fmla="*/ 168592 w 519113"/>
                  <a:gd name="connsiteY38" fmla="*/ 196215 h 454343"/>
                  <a:gd name="connsiteX39" fmla="*/ 159067 w 519113"/>
                  <a:gd name="connsiteY39" fmla="*/ 205740 h 454343"/>
                  <a:gd name="connsiteX40" fmla="*/ 112395 w 519113"/>
                  <a:gd name="connsiteY40" fmla="*/ 205740 h 454343"/>
                  <a:gd name="connsiteX41" fmla="*/ 102870 w 519113"/>
                  <a:gd name="connsiteY41" fmla="*/ 196215 h 454343"/>
                  <a:gd name="connsiteX42" fmla="*/ 102870 w 519113"/>
                  <a:gd name="connsiteY42" fmla="*/ 168593 h 454343"/>
                  <a:gd name="connsiteX43" fmla="*/ 54292 w 519113"/>
                  <a:gd name="connsiteY43" fmla="*/ 168593 h 454343"/>
                  <a:gd name="connsiteX44" fmla="*/ 44767 w 519113"/>
                  <a:gd name="connsiteY44" fmla="*/ 159068 h 454343"/>
                  <a:gd name="connsiteX45" fmla="*/ 54292 w 519113"/>
                  <a:gd name="connsiteY45" fmla="*/ 149543 h 454343"/>
                  <a:gd name="connsiteX46" fmla="*/ 102870 w 519113"/>
                  <a:gd name="connsiteY46" fmla="*/ 149543 h 454343"/>
                  <a:gd name="connsiteX47" fmla="*/ 102870 w 519113"/>
                  <a:gd name="connsiteY47" fmla="*/ 127635 h 454343"/>
                  <a:gd name="connsiteX48" fmla="*/ 112395 w 519113"/>
                  <a:gd name="connsiteY48" fmla="*/ 118110 h 454343"/>
                  <a:gd name="connsiteX49" fmla="*/ 27623 w 519113"/>
                  <a:gd name="connsiteY49" fmla="*/ 78105 h 454343"/>
                  <a:gd name="connsiteX50" fmla="*/ 19050 w 519113"/>
                  <a:gd name="connsiteY50" fmla="*/ 86678 h 454343"/>
                  <a:gd name="connsiteX51" fmla="*/ 19050 w 519113"/>
                  <a:gd name="connsiteY51" fmla="*/ 427673 h 454343"/>
                  <a:gd name="connsiteX52" fmla="*/ 27623 w 519113"/>
                  <a:gd name="connsiteY52" fmla="*/ 436245 h 454343"/>
                  <a:gd name="connsiteX53" fmla="*/ 490538 w 519113"/>
                  <a:gd name="connsiteY53" fmla="*/ 436245 h 454343"/>
                  <a:gd name="connsiteX54" fmla="*/ 499110 w 519113"/>
                  <a:gd name="connsiteY54" fmla="*/ 427673 h 454343"/>
                  <a:gd name="connsiteX55" fmla="*/ 500063 w 519113"/>
                  <a:gd name="connsiteY55" fmla="*/ 427673 h 454343"/>
                  <a:gd name="connsiteX56" fmla="*/ 500063 w 519113"/>
                  <a:gd name="connsiteY56" fmla="*/ 86678 h 454343"/>
                  <a:gd name="connsiteX57" fmla="*/ 491490 w 519113"/>
                  <a:gd name="connsiteY57" fmla="*/ 78105 h 454343"/>
                  <a:gd name="connsiteX58" fmla="*/ 186690 w 519113"/>
                  <a:gd name="connsiteY58" fmla="*/ 19050 h 454343"/>
                  <a:gd name="connsiteX59" fmla="*/ 173355 w 519113"/>
                  <a:gd name="connsiteY59" fmla="*/ 30480 h 454343"/>
                  <a:gd name="connsiteX60" fmla="*/ 173355 w 519113"/>
                  <a:gd name="connsiteY60" fmla="*/ 60008 h 454343"/>
                  <a:gd name="connsiteX61" fmla="*/ 356235 w 519113"/>
                  <a:gd name="connsiteY61" fmla="*/ 60008 h 454343"/>
                  <a:gd name="connsiteX62" fmla="*/ 356235 w 519113"/>
                  <a:gd name="connsiteY62" fmla="*/ 30480 h 454343"/>
                  <a:gd name="connsiteX63" fmla="*/ 342900 w 519113"/>
                  <a:gd name="connsiteY63" fmla="*/ 19050 h 454343"/>
                  <a:gd name="connsiteX64" fmla="*/ 185738 w 519113"/>
                  <a:gd name="connsiteY64" fmla="*/ 0 h 454343"/>
                  <a:gd name="connsiteX65" fmla="*/ 341948 w 519113"/>
                  <a:gd name="connsiteY65" fmla="*/ 0 h 454343"/>
                  <a:gd name="connsiteX66" fmla="*/ 374333 w 519113"/>
                  <a:gd name="connsiteY66" fmla="*/ 30480 h 454343"/>
                  <a:gd name="connsiteX67" fmla="*/ 374333 w 519113"/>
                  <a:gd name="connsiteY67" fmla="*/ 59055 h 454343"/>
                  <a:gd name="connsiteX68" fmla="*/ 490538 w 519113"/>
                  <a:gd name="connsiteY68" fmla="*/ 59055 h 454343"/>
                  <a:gd name="connsiteX69" fmla="*/ 519113 w 519113"/>
                  <a:gd name="connsiteY69" fmla="*/ 86678 h 454343"/>
                  <a:gd name="connsiteX70" fmla="*/ 519113 w 519113"/>
                  <a:gd name="connsiteY70" fmla="*/ 426720 h 454343"/>
                  <a:gd name="connsiteX71" fmla="*/ 491490 w 519113"/>
                  <a:gd name="connsiteY71" fmla="*/ 454343 h 454343"/>
                  <a:gd name="connsiteX72" fmla="*/ 27623 w 519113"/>
                  <a:gd name="connsiteY72" fmla="*/ 454343 h 454343"/>
                  <a:gd name="connsiteX73" fmla="*/ 0 w 519113"/>
                  <a:gd name="connsiteY73" fmla="*/ 426720 h 454343"/>
                  <a:gd name="connsiteX74" fmla="*/ 0 w 519113"/>
                  <a:gd name="connsiteY74" fmla="*/ 86678 h 454343"/>
                  <a:gd name="connsiteX75" fmla="*/ 27623 w 519113"/>
                  <a:gd name="connsiteY75" fmla="*/ 60008 h 454343"/>
                  <a:gd name="connsiteX76" fmla="*/ 153353 w 519113"/>
                  <a:gd name="connsiteY76" fmla="*/ 60008 h 454343"/>
                  <a:gd name="connsiteX77" fmla="*/ 153353 w 519113"/>
                  <a:gd name="connsiteY77" fmla="*/ 30480 h 454343"/>
                  <a:gd name="connsiteX78" fmla="*/ 185738 w 519113"/>
                  <a:gd name="connsiteY78" fmla="*/ 0 h 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19113" h="454343">
                    <a:moveTo>
                      <a:pt x="473392" y="272415"/>
                    </a:moveTo>
                    <a:cubicBezTo>
                      <a:pt x="478155" y="272415"/>
                      <a:pt x="482917" y="276225"/>
                      <a:pt x="482917" y="281940"/>
                    </a:cubicBezTo>
                    <a:lnTo>
                      <a:pt x="482917" y="408623"/>
                    </a:lnTo>
                    <a:cubicBezTo>
                      <a:pt x="482917" y="414338"/>
                      <a:pt x="479107" y="418148"/>
                      <a:pt x="473392" y="418148"/>
                    </a:cubicBezTo>
                    <a:lnTo>
                      <a:pt x="353377" y="418148"/>
                    </a:lnTo>
                    <a:cubicBezTo>
                      <a:pt x="347662" y="418148"/>
                      <a:pt x="343852" y="414338"/>
                      <a:pt x="343852" y="408623"/>
                    </a:cubicBezTo>
                    <a:cubicBezTo>
                      <a:pt x="343852" y="402907"/>
                      <a:pt x="347662" y="399098"/>
                      <a:pt x="353377" y="399098"/>
                    </a:cubicBezTo>
                    <a:lnTo>
                      <a:pt x="463867" y="399098"/>
                    </a:lnTo>
                    <a:lnTo>
                      <a:pt x="463867" y="281940"/>
                    </a:lnTo>
                    <a:cubicBezTo>
                      <a:pt x="463867" y="276225"/>
                      <a:pt x="467677" y="272415"/>
                      <a:pt x="473392" y="272415"/>
                    </a:cubicBezTo>
                    <a:close/>
                    <a:moveTo>
                      <a:pt x="370522" y="137160"/>
                    </a:moveTo>
                    <a:lnTo>
                      <a:pt x="370522" y="186690"/>
                    </a:lnTo>
                    <a:lnTo>
                      <a:pt x="398145" y="186690"/>
                    </a:lnTo>
                    <a:lnTo>
                      <a:pt x="398145" y="137160"/>
                    </a:lnTo>
                    <a:close/>
                    <a:moveTo>
                      <a:pt x="121920" y="137160"/>
                    </a:moveTo>
                    <a:lnTo>
                      <a:pt x="121920" y="186690"/>
                    </a:lnTo>
                    <a:lnTo>
                      <a:pt x="149542" y="186690"/>
                    </a:lnTo>
                    <a:lnTo>
                      <a:pt x="149542" y="137160"/>
                    </a:lnTo>
                    <a:close/>
                    <a:moveTo>
                      <a:pt x="112395" y="118110"/>
                    </a:moveTo>
                    <a:lnTo>
                      <a:pt x="159067" y="118110"/>
                    </a:lnTo>
                    <a:cubicBezTo>
                      <a:pt x="164782" y="118110"/>
                      <a:pt x="168592" y="121920"/>
                      <a:pt x="168592" y="127635"/>
                    </a:cubicBezTo>
                    <a:lnTo>
                      <a:pt x="168592" y="149543"/>
                    </a:lnTo>
                    <a:lnTo>
                      <a:pt x="351472" y="149543"/>
                    </a:lnTo>
                    <a:lnTo>
                      <a:pt x="351472" y="127635"/>
                    </a:lnTo>
                    <a:cubicBezTo>
                      <a:pt x="351472" y="121920"/>
                      <a:pt x="355282" y="118110"/>
                      <a:pt x="360997" y="118110"/>
                    </a:cubicBezTo>
                    <a:lnTo>
                      <a:pt x="407670" y="118110"/>
                    </a:lnTo>
                    <a:cubicBezTo>
                      <a:pt x="413385" y="118110"/>
                      <a:pt x="417195" y="121920"/>
                      <a:pt x="417195" y="127635"/>
                    </a:cubicBezTo>
                    <a:lnTo>
                      <a:pt x="417195" y="149543"/>
                    </a:lnTo>
                    <a:lnTo>
                      <a:pt x="468630" y="149543"/>
                    </a:lnTo>
                    <a:cubicBezTo>
                      <a:pt x="474345" y="149543"/>
                      <a:pt x="478155" y="153353"/>
                      <a:pt x="478155" y="159068"/>
                    </a:cubicBezTo>
                    <a:cubicBezTo>
                      <a:pt x="478155" y="164782"/>
                      <a:pt x="474345" y="168593"/>
                      <a:pt x="468630" y="168593"/>
                    </a:cubicBezTo>
                    <a:lnTo>
                      <a:pt x="417195" y="168593"/>
                    </a:lnTo>
                    <a:lnTo>
                      <a:pt x="417195" y="196215"/>
                    </a:lnTo>
                    <a:cubicBezTo>
                      <a:pt x="417195" y="201930"/>
                      <a:pt x="413385" y="205740"/>
                      <a:pt x="407670" y="205740"/>
                    </a:cubicBezTo>
                    <a:lnTo>
                      <a:pt x="360997" y="205740"/>
                    </a:lnTo>
                    <a:cubicBezTo>
                      <a:pt x="355282" y="205740"/>
                      <a:pt x="351472" y="201930"/>
                      <a:pt x="351472" y="196215"/>
                    </a:cubicBezTo>
                    <a:lnTo>
                      <a:pt x="351472" y="168593"/>
                    </a:lnTo>
                    <a:lnTo>
                      <a:pt x="168592" y="168593"/>
                    </a:lnTo>
                    <a:lnTo>
                      <a:pt x="168592" y="196215"/>
                    </a:lnTo>
                    <a:cubicBezTo>
                      <a:pt x="168592" y="201930"/>
                      <a:pt x="164782" y="205740"/>
                      <a:pt x="159067" y="205740"/>
                    </a:cubicBezTo>
                    <a:lnTo>
                      <a:pt x="112395" y="205740"/>
                    </a:lnTo>
                    <a:cubicBezTo>
                      <a:pt x="106680" y="205740"/>
                      <a:pt x="102870" y="201930"/>
                      <a:pt x="102870" y="196215"/>
                    </a:cubicBezTo>
                    <a:lnTo>
                      <a:pt x="102870" y="168593"/>
                    </a:lnTo>
                    <a:lnTo>
                      <a:pt x="54292" y="168593"/>
                    </a:lnTo>
                    <a:cubicBezTo>
                      <a:pt x="48577" y="168593"/>
                      <a:pt x="44767" y="164782"/>
                      <a:pt x="44767" y="159068"/>
                    </a:cubicBezTo>
                    <a:cubicBezTo>
                      <a:pt x="44767" y="153353"/>
                      <a:pt x="48577" y="149543"/>
                      <a:pt x="54292" y="149543"/>
                    </a:cubicBezTo>
                    <a:lnTo>
                      <a:pt x="102870" y="149543"/>
                    </a:lnTo>
                    <a:lnTo>
                      <a:pt x="102870" y="127635"/>
                    </a:lnTo>
                    <a:cubicBezTo>
                      <a:pt x="102870" y="121920"/>
                      <a:pt x="106680" y="118110"/>
                      <a:pt x="112395" y="118110"/>
                    </a:cubicBezTo>
                    <a:close/>
                    <a:moveTo>
                      <a:pt x="27623" y="78105"/>
                    </a:moveTo>
                    <a:cubicBezTo>
                      <a:pt x="22860" y="78105"/>
                      <a:pt x="19050" y="81915"/>
                      <a:pt x="19050" y="86678"/>
                    </a:cubicBezTo>
                    <a:lnTo>
                      <a:pt x="19050" y="427673"/>
                    </a:lnTo>
                    <a:cubicBezTo>
                      <a:pt x="19050" y="432435"/>
                      <a:pt x="22860" y="436245"/>
                      <a:pt x="27623" y="436245"/>
                    </a:cubicBezTo>
                    <a:lnTo>
                      <a:pt x="490538" y="436245"/>
                    </a:lnTo>
                    <a:cubicBezTo>
                      <a:pt x="495300" y="436245"/>
                      <a:pt x="499110" y="432435"/>
                      <a:pt x="499110" y="427673"/>
                    </a:cubicBezTo>
                    <a:lnTo>
                      <a:pt x="500063" y="427673"/>
                    </a:lnTo>
                    <a:lnTo>
                      <a:pt x="500063" y="86678"/>
                    </a:lnTo>
                    <a:cubicBezTo>
                      <a:pt x="500063" y="81915"/>
                      <a:pt x="496253" y="78105"/>
                      <a:pt x="491490" y="78105"/>
                    </a:cubicBezTo>
                    <a:close/>
                    <a:moveTo>
                      <a:pt x="186690" y="19050"/>
                    </a:moveTo>
                    <a:cubicBezTo>
                      <a:pt x="179070" y="19050"/>
                      <a:pt x="173355" y="24765"/>
                      <a:pt x="173355" y="30480"/>
                    </a:cubicBezTo>
                    <a:lnTo>
                      <a:pt x="173355" y="60008"/>
                    </a:lnTo>
                    <a:lnTo>
                      <a:pt x="356235" y="60008"/>
                    </a:lnTo>
                    <a:lnTo>
                      <a:pt x="356235" y="30480"/>
                    </a:lnTo>
                    <a:cubicBezTo>
                      <a:pt x="356235" y="23813"/>
                      <a:pt x="349568" y="19050"/>
                      <a:pt x="342900" y="19050"/>
                    </a:cubicBezTo>
                    <a:close/>
                    <a:moveTo>
                      <a:pt x="185738" y="0"/>
                    </a:moveTo>
                    <a:lnTo>
                      <a:pt x="341948" y="0"/>
                    </a:lnTo>
                    <a:cubicBezTo>
                      <a:pt x="360045" y="0"/>
                      <a:pt x="374333" y="14288"/>
                      <a:pt x="374333" y="30480"/>
                    </a:cubicBezTo>
                    <a:lnTo>
                      <a:pt x="374333" y="59055"/>
                    </a:lnTo>
                    <a:lnTo>
                      <a:pt x="490538" y="59055"/>
                    </a:lnTo>
                    <a:cubicBezTo>
                      <a:pt x="505778" y="59055"/>
                      <a:pt x="518160" y="71438"/>
                      <a:pt x="519113" y="86678"/>
                    </a:cubicBezTo>
                    <a:lnTo>
                      <a:pt x="519113" y="426720"/>
                    </a:lnTo>
                    <a:cubicBezTo>
                      <a:pt x="519113" y="441960"/>
                      <a:pt x="506730" y="454343"/>
                      <a:pt x="491490" y="454343"/>
                    </a:cubicBezTo>
                    <a:lnTo>
                      <a:pt x="27623" y="454343"/>
                    </a:lnTo>
                    <a:cubicBezTo>
                      <a:pt x="12383" y="454343"/>
                      <a:pt x="0" y="441960"/>
                      <a:pt x="0" y="426720"/>
                    </a:cubicBezTo>
                    <a:lnTo>
                      <a:pt x="0" y="86678"/>
                    </a:lnTo>
                    <a:cubicBezTo>
                      <a:pt x="0" y="71438"/>
                      <a:pt x="12383" y="59055"/>
                      <a:pt x="27623" y="60008"/>
                    </a:cubicBezTo>
                    <a:lnTo>
                      <a:pt x="153353" y="60008"/>
                    </a:lnTo>
                    <a:lnTo>
                      <a:pt x="153353" y="30480"/>
                    </a:lnTo>
                    <a:cubicBezTo>
                      <a:pt x="153353" y="13335"/>
                      <a:pt x="167640" y="0"/>
                      <a:pt x="185738"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70" name="Rechteck 69">
                <a:extLst>
                  <a:ext uri="{FF2B5EF4-FFF2-40B4-BE49-F238E27FC236}">
                    <a16:creationId xmlns:a16="http://schemas.microsoft.com/office/drawing/2014/main" id="{76387FB3-F062-672C-61F9-EBD23A22C96E}"/>
                  </a:ext>
                </a:extLst>
              </p:cNvPr>
              <p:cNvSpPr/>
              <p:nvPr/>
            </p:nvSpPr>
            <p:spPr bwMode="gray">
              <a:xfrm>
                <a:off x="5048368" y="4314317"/>
                <a:ext cx="9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nchorCtr="0">
                <a:noAutofit/>
              </a:bodyPr>
              <a:lstStyle/>
              <a:p>
                <a:pPr algn="ctr">
                  <a:lnSpc>
                    <a:spcPct val="90000"/>
                  </a:lnSpc>
                  <a:spcAft>
                    <a:spcPts val="1000"/>
                  </a:spcAft>
                </a:pPr>
                <a:r>
                  <a:rPr lang="de-DE" sz="1000" dirty="0">
                    <a:solidFill>
                      <a:schemeClr val="tx1"/>
                    </a:solidFill>
                  </a:rPr>
                  <a:t>Service </a:t>
                </a:r>
                <a:br>
                  <a:rPr lang="de-DE" sz="1000" dirty="0">
                    <a:solidFill>
                      <a:schemeClr val="tx1"/>
                    </a:solidFill>
                  </a:rPr>
                </a:br>
                <a:r>
                  <a:rPr lang="de-DE" sz="1000" dirty="0">
                    <a:solidFill>
                      <a:schemeClr val="tx1"/>
                    </a:solidFill>
                  </a:rPr>
                  <a:t>vor Ort</a:t>
                </a:r>
              </a:p>
            </p:txBody>
          </p:sp>
        </p:grpSp>
        <p:grpSp>
          <p:nvGrpSpPr>
            <p:cNvPr id="47" name="Gruppieren 46">
              <a:extLst>
                <a:ext uri="{FF2B5EF4-FFF2-40B4-BE49-F238E27FC236}">
                  <a16:creationId xmlns:a16="http://schemas.microsoft.com/office/drawing/2014/main" id="{0BB8988F-A1EA-7A83-A47C-AD2B0893E289}"/>
                </a:ext>
              </a:extLst>
            </p:cNvPr>
            <p:cNvGrpSpPr>
              <a:grpSpLocks noChangeAspect="1"/>
            </p:cNvGrpSpPr>
            <p:nvPr/>
          </p:nvGrpSpPr>
          <p:grpSpPr bwMode="gray">
            <a:xfrm>
              <a:off x="3608368" y="2736000"/>
              <a:ext cx="900000" cy="744131"/>
              <a:chOff x="3965019" y="2684869"/>
              <a:chExt cx="900000" cy="744131"/>
            </a:xfrm>
          </p:grpSpPr>
          <p:sp>
            <p:nvSpPr>
              <p:cNvPr id="61" name="Freihandform: Form 60">
                <a:extLst>
                  <a:ext uri="{FF2B5EF4-FFF2-40B4-BE49-F238E27FC236}">
                    <a16:creationId xmlns:a16="http://schemas.microsoft.com/office/drawing/2014/main" id="{16CF6B19-92E8-4641-CF7D-D9EA3D478376}"/>
                  </a:ext>
                </a:extLst>
              </p:cNvPr>
              <p:cNvSpPr>
                <a:spLocks noChangeAspect="1"/>
              </p:cNvSpPr>
              <p:nvPr/>
            </p:nvSpPr>
            <p:spPr bwMode="gray">
              <a:xfrm>
                <a:off x="4218761" y="2684869"/>
                <a:ext cx="392516" cy="385515"/>
              </a:xfrm>
              <a:custGeom>
                <a:avLst/>
                <a:gdLst>
                  <a:gd name="connsiteX0" fmla="*/ 339852 w 560737"/>
                  <a:gd name="connsiteY0" fmla="*/ 501777 h 550735"/>
                  <a:gd name="connsiteX1" fmla="*/ 346615 w 560737"/>
                  <a:gd name="connsiteY1" fmla="*/ 504539 h 550735"/>
                  <a:gd name="connsiteX2" fmla="*/ 349377 w 560737"/>
                  <a:gd name="connsiteY2" fmla="*/ 511302 h 550735"/>
                  <a:gd name="connsiteX3" fmla="*/ 346615 w 560737"/>
                  <a:gd name="connsiteY3" fmla="*/ 518065 h 550735"/>
                  <a:gd name="connsiteX4" fmla="*/ 339852 w 560737"/>
                  <a:gd name="connsiteY4" fmla="*/ 520827 h 550735"/>
                  <a:gd name="connsiteX5" fmla="*/ 333089 w 560737"/>
                  <a:gd name="connsiteY5" fmla="*/ 518065 h 550735"/>
                  <a:gd name="connsiteX6" fmla="*/ 330327 w 560737"/>
                  <a:gd name="connsiteY6" fmla="*/ 511302 h 550735"/>
                  <a:gd name="connsiteX7" fmla="*/ 333089 w 560737"/>
                  <a:gd name="connsiteY7" fmla="*/ 504539 h 550735"/>
                  <a:gd name="connsiteX8" fmla="*/ 339852 w 560737"/>
                  <a:gd name="connsiteY8" fmla="*/ 501777 h 550735"/>
                  <a:gd name="connsiteX9" fmla="*/ 309753 w 560737"/>
                  <a:gd name="connsiteY9" fmla="*/ 501777 h 550735"/>
                  <a:gd name="connsiteX10" fmla="*/ 319278 w 560737"/>
                  <a:gd name="connsiteY10" fmla="*/ 511302 h 550735"/>
                  <a:gd name="connsiteX11" fmla="*/ 309753 w 560737"/>
                  <a:gd name="connsiteY11" fmla="*/ 520827 h 550735"/>
                  <a:gd name="connsiteX12" fmla="*/ 300228 w 560737"/>
                  <a:gd name="connsiteY12" fmla="*/ 511302 h 550735"/>
                  <a:gd name="connsiteX13" fmla="*/ 309753 w 560737"/>
                  <a:gd name="connsiteY13" fmla="*/ 501777 h 550735"/>
                  <a:gd name="connsiteX14" fmla="*/ 279654 w 560737"/>
                  <a:gd name="connsiteY14" fmla="*/ 501777 h 550735"/>
                  <a:gd name="connsiteX15" fmla="*/ 289179 w 560737"/>
                  <a:gd name="connsiteY15" fmla="*/ 511302 h 550735"/>
                  <a:gd name="connsiteX16" fmla="*/ 279654 w 560737"/>
                  <a:gd name="connsiteY16" fmla="*/ 520827 h 550735"/>
                  <a:gd name="connsiteX17" fmla="*/ 270129 w 560737"/>
                  <a:gd name="connsiteY17" fmla="*/ 511302 h 550735"/>
                  <a:gd name="connsiteX18" fmla="*/ 279654 w 560737"/>
                  <a:gd name="connsiteY18" fmla="*/ 501777 h 550735"/>
                  <a:gd name="connsiteX19" fmla="*/ 249555 w 560737"/>
                  <a:gd name="connsiteY19" fmla="*/ 501777 h 550735"/>
                  <a:gd name="connsiteX20" fmla="*/ 259080 w 560737"/>
                  <a:gd name="connsiteY20" fmla="*/ 511302 h 550735"/>
                  <a:gd name="connsiteX21" fmla="*/ 249555 w 560737"/>
                  <a:gd name="connsiteY21" fmla="*/ 520827 h 550735"/>
                  <a:gd name="connsiteX22" fmla="*/ 240030 w 560737"/>
                  <a:gd name="connsiteY22" fmla="*/ 511302 h 550735"/>
                  <a:gd name="connsiteX23" fmla="*/ 249555 w 560737"/>
                  <a:gd name="connsiteY23" fmla="*/ 501777 h 550735"/>
                  <a:gd name="connsiteX24" fmla="*/ 219456 w 560737"/>
                  <a:gd name="connsiteY24" fmla="*/ 501777 h 550735"/>
                  <a:gd name="connsiteX25" fmla="*/ 228981 w 560737"/>
                  <a:gd name="connsiteY25" fmla="*/ 511302 h 550735"/>
                  <a:gd name="connsiteX26" fmla="*/ 219456 w 560737"/>
                  <a:gd name="connsiteY26" fmla="*/ 520827 h 550735"/>
                  <a:gd name="connsiteX27" fmla="*/ 209931 w 560737"/>
                  <a:gd name="connsiteY27" fmla="*/ 511302 h 550735"/>
                  <a:gd name="connsiteX28" fmla="*/ 219456 w 560737"/>
                  <a:gd name="connsiteY28" fmla="*/ 501777 h 550735"/>
                  <a:gd name="connsiteX29" fmla="*/ 189357 w 560737"/>
                  <a:gd name="connsiteY29" fmla="*/ 501777 h 550735"/>
                  <a:gd name="connsiteX30" fmla="*/ 198882 w 560737"/>
                  <a:gd name="connsiteY30" fmla="*/ 511302 h 550735"/>
                  <a:gd name="connsiteX31" fmla="*/ 189357 w 560737"/>
                  <a:gd name="connsiteY31" fmla="*/ 520827 h 550735"/>
                  <a:gd name="connsiteX32" fmla="*/ 179832 w 560737"/>
                  <a:gd name="connsiteY32" fmla="*/ 511302 h 550735"/>
                  <a:gd name="connsiteX33" fmla="*/ 189357 w 560737"/>
                  <a:gd name="connsiteY33" fmla="*/ 501777 h 550735"/>
                  <a:gd name="connsiteX34" fmla="*/ 159258 w 560737"/>
                  <a:gd name="connsiteY34" fmla="*/ 501777 h 550735"/>
                  <a:gd name="connsiteX35" fmla="*/ 166021 w 560737"/>
                  <a:gd name="connsiteY35" fmla="*/ 504539 h 550735"/>
                  <a:gd name="connsiteX36" fmla="*/ 168783 w 560737"/>
                  <a:gd name="connsiteY36" fmla="*/ 511302 h 550735"/>
                  <a:gd name="connsiteX37" fmla="*/ 166021 w 560737"/>
                  <a:gd name="connsiteY37" fmla="*/ 518065 h 550735"/>
                  <a:gd name="connsiteX38" fmla="*/ 159258 w 560737"/>
                  <a:gd name="connsiteY38" fmla="*/ 520827 h 550735"/>
                  <a:gd name="connsiteX39" fmla="*/ 152495 w 560737"/>
                  <a:gd name="connsiteY39" fmla="*/ 518065 h 550735"/>
                  <a:gd name="connsiteX40" fmla="*/ 149733 w 560737"/>
                  <a:gd name="connsiteY40" fmla="*/ 511302 h 550735"/>
                  <a:gd name="connsiteX41" fmla="*/ 152495 w 560737"/>
                  <a:gd name="connsiteY41" fmla="*/ 504539 h 550735"/>
                  <a:gd name="connsiteX42" fmla="*/ 159258 w 560737"/>
                  <a:gd name="connsiteY42" fmla="*/ 501777 h 550735"/>
                  <a:gd name="connsiteX43" fmla="*/ 117062 w 560737"/>
                  <a:gd name="connsiteY43" fmla="*/ 489965 h 550735"/>
                  <a:gd name="connsiteX44" fmla="*/ 88201 w 560737"/>
                  <a:gd name="connsiteY44" fmla="*/ 531685 h 550735"/>
                  <a:gd name="connsiteX45" fmla="*/ 88297 w 560737"/>
                  <a:gd name="connsiteY45" fmla="*/ 531685 h 550735"/>
                  <a:gd name="connsiteX46" fmla="*/ 411194 w 560737"/>
                  <a:gd name="connsiteY46" fmla="*/ 531685 h 550735"/>
                  <a:gd name="connsiteX47" fmla="*/ 382333 w 560737"/>
                  <a:gd name="connsiteY47" fmla="*/ 489965 h 550735"/>
                  <a:gd name="connsiteX48" fmla="*/ 112204 w 560737"/>
                  <a:gd name="connsiteY48" fmla="*/ 470915 h 550735"/>
                  <a:gd name="connsiteX49" fmla="*/ 387382 w 560737"/>
                  <a:gd name="connsiteY49" fmla="*/ 470915 h 550735"/>
                  <a:gd name="connsiteX50" fmla="*/ 395192 w 560737"/>
                  <a:gd name="connsiteY50" fmla="*/ 475011 h 550735"/>
                  <a:gd name="connsiteX51" fmla="*/ 395287 w 560737"/>
                  <a:gd name="connsiteY51" fmla="*/ 475011 h 550735"/>
                  <a:gd name="connsiteX52" fmla="*/ 437388 w 560737"/>
                  <a:gd name="connsiteY52" fmla="*/ 535780 h 550735"/>
                  <a:gd name="connsiteX53" fmla="*/ 437959 w 560737"/>
                  <a:gd name="connsiteY53" fmla="*/ 545591 h 550735"/>
                  <a:gd name="connsiteX54" fmla="*/ 429482 w 560737"/>
                  <a:gd name="connsiteY54" fmla="*/ 550735 h 550735"/>
                  <a:gd name="connsiteX55" fmla="*/ 70199 w 560737"/>
                  <a:gd name="connsiteY55" fmla="*/ 550735 h 550735"/>
                  <a:gd name="connsiteX56" fmla="*/ 61722 w 560737"/>
                  <a:gd name="connsiteY56" fmla="*/ 545591 h 550735"/>
                  <a:gd name="connsiteX57" fmla="*/ 62293 w 560737"/>
                  <a:gd name="connsiteY57" fmla="*/ 535780 h 550735"/>
                  <a:gd name="connsiteX58" fmla="*/ 104394 w 560737"/>
                  <a:gd name="connsiteY58" fmla="*/ 475011 h 550735"/>
                  <a:gd name="connsiteX59" fmla="*/ 112204 w 560737"/>
                  <a:gd name="connsiteY59" fmla="*/ 470915 h 550735"/>
                  <a:gd name="connsiteX60" fmla="*/ 501681 w 560737"/>
                  <a:gd name="connsiteY60" fmla="*/ 442817 h 550735"/>
                  <a:gd name="connsiteX61" fmla="*/ 501776 w 560737"/>
                  <a:gd name="connsiteY61" fmla="*/ 443007 h 550735"/>
                  <a:gd name="connsiteX62" fmla="*/ 501721 w 560737"/>
                  <a:gd name="connsiteY62" fmla="*/ 442944 h 550735"/>
                  <a:gd name="connsiteX63" fmla="*/ 210788 w 560737"/>
                  <a:gd name="connsiteY63" fmla="*/ 382524 h 550735"/>
                  <a:gd name="connsiteX64" fmla="*/ 210788 w 560737"/>
                  <a:gd name="connsiteY64" fmla="*/ 382619 h 550735"/>
                  <a:gd name="connsiteX65" fmla="*/ 158782 w 560737"/>
                  <a:gd name="connsiteY65" fmla="*/ 382619 h 550735"/>
                  <a:gd name="connsiteX66" fmla="*/ 156496 w 560737"/>
                  <a:gd name="connsiteY66" fmla="*/ 407099 h 550735"/>
                  <a:gd name="connsiteX67" fmla="*/ 142875 w 560737"/>
                  <a:gd name="connsiteY67" fmla="*/ 431768 h 550735"/>
                  <a:gd name="connsiteX68" fmla="*/ 279940 w 560737"/>
                  <a:gd name="connsiteY68" fmla="*/ 431768 h 550735"/>
                  <a:gd name="connsiteX69" fmla="*/ 266510 w 560737"/>
                  <a:gd name="connsiteY69" fmla="*/ 406908 h 550735"/>
                  <a:gd name="connsiteX70" fmla="*/ 264224 w 560737"/>
                  <a:gd name="connsiteY70" fmla="*/ 382524 h 550735"/>
                  <a:gd name="connsiteX71" fmla="*/ 460819 w 560737"/>
                  <a:gd name="connsiteY71" fmla="*/ 358044 h 550735"/>
                  <a:gd name="connsiteX72" fmla="*/ 473963 w 560737"/>
                  <a:gd name="connsiteY72" fmla="*/ 360997 h 550735"/>
                  <a:gd name="connsiteX73" fmla="*/ 471106 w 560737"/>
                  <a:gd name="connsiteY73" fmla="*/ 374237 h 550735"/>
                  <a:gd name="connsiteX74" fmla="*/ 471011 w 560737"/>
                  <a:gd name="connsiteY74" fmla="*/ 374237 h 550735"/>
                  <a:gd name="connsiteX75" fmla="*/ 470344 w 560737"/>
                  <a:gd name="connsiteY75" fmla="*/ 374713 h 550735"/>
                  <a:gd name="connsiteX76" fmla="*/ 467867 w 560737"/>
                  <a:gd name="connsiteY76" fmla="*/ 376809 h 550735"/>
                  <a:gd name="connsiteX77" fmla="*/ 462343 w 560737"/>
                  <a:gd name="connsiteY77" fmla="*/ 384143 h 550735"/>
                  <a:gd name="connsiteX78" fmla="*/ 461009 w 560737"/>
                  <a:gd name="connsiteY78" fmla="*/ 389953 h 550735"/>
                  <a:gd name="connsiteX79" fmla="*/ 469106 w 560737"/>
                  <a:gd name="connsiteY79" fmla="*/ 405098 h 550735"/>
                  <a:gd name="connsiteX80" fmla="*/ 501721 w 560737"/>
                  <a:gd name="connsiteY80" fmla="*/ 442944 h 550735"/>
                  <a:gd name="connsiteX81" fmla="*/ 509587 w 560737"/>
                  <a:gd name="connsiteY81" fmla="*/ 467677 h 550735"/>
                  <a:gd name="connsiteX82" fmla="*/ 497109 w 560737"/>
                  <a:gd name="connsiteY82" fmla="*/ 498538 h 550735"/>
                  <a:gd name="connsiteX83" fmla="*/ 465010 w 560737"/>
                  <a:gd name="connsiteY83" fmla="*/ 512254 h 550735"/>
                  <a:gd name="connsiteX84" fmla="*/ 435768 w 560737"/>
                  <a:gd name="connsiteY84" fmla="*/ 512254 h 550735"/>
                  <a:gd name="connsiteX85" fmla="*/ 426243 w 560737"/>
                  <a:gd name="connsiteY85" fmla="*/ 502729 h 550735"/>
                  <a:gd name="connsiteX86" fmla="*/ 435768 w 560737"/>
                  <a:gd name="connsiteY86" fmla="*/ 493204 h 550735"/>
                  <a:gd name="connsiteX87" fmla="*/ 465010 w 560737"/>
                  <a:gd name="connsiteY87" fmla="*/ 493204 h 550735"/>
                  <a:gd name="connsiteX88" fmla="*/ 483298 w 560737"/>
                  <a:gd name="connsiteY88" fmla="*/ 485394 h 550735"/>
                  <a:gd name="connsiteX89" fmla="*/ 490537 w 560737"/>
                  <a:gd name="connsiteY89" fmla="*/ 467677 h 550735"/>
                  <a:gd name="connsiteX90" fmla="*/ 486060 w 560737"/>
                  <a:gd name="connsiteY90" fmla="*/ 453771 h 550735"/>
                  <a:gd name="connsiteX91" fmla="*/ 455675 w 560737"/>
                  <a:gd name="connsiteY91" fmla="*/ 418528 h 550735"/>
                  <a:gd name="connsiteX92" fmla="*/ 455580 w 560737"/>
                  <a:gd name="connsiteY92" fmla="*/ 418528 h 550735"/>
                  <a:gd name="connsiteX93" fmla="*/ 441864 w 560737"/>
                  <a:gd name="connsiteY93" fmla="*/ 389858 h 550735"/>
                  <a:gd name="connsiteX94" fmla="*/ 445007 w 560737"/>
                  <a:gd name="connsiteY94" fmla="*/ 375951 h 550735"/>
                  <a:gd name="connsiteX95" fmla="*/ 451484 w 560737"/>
                  <a:gd name="connsiteY95" fmla="*/ 366236 h 550735"/>
                  <a:gd name="connsiteX96" fmla="*/ 460819 w 560737"/>
                  <a:gd name="connsiteY96" fmla="*/ 358044 h 550735"/>
                  <a:gd name="connsiteX97" fmla="*/ 222028 w 560737"/>
                  <a:gd name="connsiteY97" fmla="*/ 348614 h 550735"/>
                  <a:gd name="connsiteX98" fmla="*/ 222028 w 560737"/>
                  <a:gd name="connsiteY98" fmla="*/ 348710 h 550735"/>
                  <a:gd name="connsiteX99" fmla="*/ 222019 w 560737"/>
                  <a:gd name="connsiteY99" fmla="*/ 348663 h 550735"/>
                  <a:gd name="connsiteX100" fmla="*/ 211550 w 560737"/>
                  <a:gd name="connsiteY100" fmla="*/ 338232 h 550735"/>
                  <a:gd name="connsiteX101" fmla="*/ 213550 w 560737"/>
                  <a:gd name="connsiteY101" fmla="*/ 338423 h 550735"/>
                  <a:gd name="connsiteX102" fmla="*/ 218694 w 560737"/>
                  <a:gd name="connsiteY102" fmla="*/ 340994 h 550735"/>
                  <a:gd name="connsiteX103" fmla="*/ 221266 w 560737"/>
                  <a:gd name="connsiteY103" fmla="*/ 344709 h 550735"/>
                  <a:gd name="connsiteX104" fmla="*/ 222019 w 560737"/>
                  <a:gd name="connsiteY104" fmla="*/ 348663 h 550735"/>
                  <a:gd name="connsiteX105" fmla="*/ 221361 w 560737"/>
                  <a:gd name="connsiteY105" fmla="*/ 352234 h 550735"/>
                  <a:gd name="connsiteX106" fmla="*/ 219265 w 560737"/>
                  <a:gd name="connsiteY106" fmla="*/ 355377 h 550735"/>
                  <a:gd name="connsiteX107" fmla="*/ 218313 w 560737"/>
                  <a:gd name="connsiteY107" fmla="*/ 356330 h 550735"/>
                  <a:gd name="connsiteX108" fmla="*/ 204883 w 560737"/>
                  <a:gd name="connsiteY108" fmla="*/ 356330 h 550735"/>
                  <a:gd name="connsiteX109" fmla="*/ 203930 w 560737"/>
                  <a:gd name="connsiteY109" fmla="*/ 355377 h 550735"/>
                  <a:gd name="connsiteX110" fmla="*/ 201835 w 560737"/>
                  <a:gd name="connsiteY110" fmla="*/ 352234 h 550735"/>
                  <a:gd name="connsiteX111" fmla="*/ 201168 w 560737"/>
                  <a:gd name="connsiteY111" fmla="*/ 348614 h 550735"/>
                  <a:gd name="connsiteX112" fmla="*/ 202120 w 560737"/>
                  <a:gd name="connsiteY112" fmla="*/ 344042 h 550735"/>
                  <a:gd name="connsiteX113" fmla="*/ 206883 w 560737"/>
                  <a:gd name="connsiteY113" fmla="*/ 339185 h 550735"/>
                  <a:gd name="connsiteX114" fmla="*/ 209931 w 560737"/>
                  <a:gd name="connsiteY114" fmla="*/ 338327 h 550735"/>
                  <a:gd name="connsiteX115" fmla="*/ 211550 w 560737"/>
                  <a:gd name="connsiteY115" fmla="*/ 338232 h 550735"/>
                  <a:gd name="connsiteX116" fmla="*/ 211265 w 560737"/>
                  <a:gd name="connsiteY116" fmla="*/ 334613 h 550735"/>
                  <a:gd name="connsiteX117" fmla="*/ 210693 w 560737"/>
                  <a:gd name="connsiteY117" fmla="*/ 334709 h 550735"/>
                  <a:gd name="connsiteX118" fmla="*/ 19145 w 560737"/>
                  <a:gd name="connsiteY118" fmla="*/ 334709 h 550735"/>
                  <a:gd name="connsiteX119" fmla="*/ 19145 w 560737"/>
                  <a:gd name="connsiteY119" fmla="*/ 353378 h 550735"/>
                  <a:gd name="connsiteX120" fmla="*/ 29337 w 560737"/>
                  <a:gd name="connsiteY120" fmla="*/ 363474 h 550735"/>
                  <a:gd name="connsiteX121" fmla="*/ 393287 w 560737"/>
                  <a:gd name="connsiteY121" fmla="*/ 363474 h 550735"/>
                  <a:gd name="connsiteX122" fmla="*/ 393287 w 560737"/>
                  <a:gd name="connsiteY122" fmla="*/ 363379 h 550735"/>
                  <a:gd name="connsiteX123" fmla="*/ 403479 w 560737"/>
                  <a:gd name="connsiteY123" fmla="*/ 353282 h 550735"/>
                  <a:gd name="connsiteX124" fmla="*/ 403479 w 560737"/>
                  <a:gd name="connsiteY124" fmla="*/ 334709 h 550735"/>
                  <a:gd name="connsiteX125" fmla="*/ 211836 w 560737"/>
                  <a:gd name="connsiteY125" fmla="*/ 334709 h 550735"/>
                  <a:gd name="connsiteX126" fmla="*/ 211265 w 560737"/>
                  <a:gd name="connsiteY126" fmla="*/ 334613 h 550735"/>
                  <a:gd name="connsiteX127" fmla="*/ 211360 w 560737"/>
                  <a:gd name="connsiteY127" fmla="*/ 66961 h 550735"/>
                  <a:gd name="connsiteX128" fmla="*/ 210788 w 560737"/>
                  <a:gd name="connsiteY128" fmla="*/ 67056 h 550735"/>
                  <a:gd name="connsiteX129" fmla="*/ 148876 w 560737"/>
                  <a:gd name="connsiteY129" fmla="*/ 67056 h 550735"/>
                  <a:gd name="connsiteX130" fmla="*/ 146780 w 560737"/>
                  <a:gd name="connsiteY130" fmla="*/ 67437 h 550735"/>
                  <a:gd name="connsiteX131" fmla="*/ 144685 w 560737"/>
                  <a:gd name="connsiteY131" fmla="*/ 67056 h 550735"/>
                  <a:gd name="connsiteX132" fmla="*/ 31052 w 560737"/>
                  <a:gd name="connsiteY132" fmla="*/ 67056 h 550735"/>
                  <a:gd name="connsiteX133" fmla="*/ 19050 w 560737"/>
                  <a:gd name="connsiteY133" fmla="*/ 79153 h 550735"/>
                  <a:gd name="connsiteX134" fmla="*/ 19050 w 560737"/>
                  <a:gd name="connsiteY134" fmla="*/ 315468 h 550735"/>
                  <a:gd name="connsiteX135" fmla="*/ 87725 w 560737"/>
                  <a:gd name="connsiteY135" fmla="*/ 315468 h 550735"/>
                  <a:gd name="connsiteX136" fmla="*/ 88678 w 560737"/>
                  <a:gd name="connsiteY136" fmla="*/ 315659 h 550735"/>
                  <a:gd name="connsiteX137" fmla="*/ 210693 w 560737"/>
                  <a:gd name="connsiteY137" fmla="*/ 315659 h 550735"/>
                  <a:gd name="connsiteX138" fmla="*/ 211265 w 560737"/>
                  <a:gd name="connsiteY138" fmla="*/ 315754 h 550735"/>
                  <a:gd name="connsiteX139" fmla="*/ 211836 w 560737"/>
                  <a:gd name="connsiteY139" fmla="*/ 315659 h 550735"/>
                  <a:gd name="connsiteX140" fmla="*/ 333851 w 560737"/>
                  <a:gd name="connsiteY140" fmla="*/ 315659 h 550735"/>
                  <a:gd name="connsiteX141" fmla="*/ 334899 w 560737"/>
                  <a:gd name="connsiteY141" fmla="*/ 315468 h 550735"/>
                  <a:gd name="connsiteX142" fmla="*/ 403574 w 560737"/>
                  <a:gd name="connsiteY142" fmla="*/ 315468 h 550735"/>
                  <a:gd name="connsiteX143" fmla="*/ 403574 w 560737"/>
                  <a:gd name="connsiteY143" fmla="*/ 79153 h 550735"/>
                  <a:gd name="connsiteX144" fmla="*/ 391573 w 560737"/>
                  <a:gd name="connsiteY144" fmla="*/ 67056 h 550735"/>
                  <a:gd name="connsiteX145" fmla="*/ 211931 w 560737"/>
                  <a:gd name="connsiteY145" fmla="*/ 67056 h 550735"/>
                  <a:gd name="connsiteX146" fmla="*/ 211360 w 560737"/>
                  <a:gd name="connsiteY146" fmla="*/ 66961 h 550735"/>
                  <a:gd name="connsiteX147" fmla="*/ 168307 w 560737"/>
                  <a:gd name="connsiteY147" fmla="*/ 0 h 550735"/>
                  <a:gd name="connsiteX148" fmla="*/ 529114 w 560737"/>
                  <a:gd name="connsiteY148" fmla="*/ 0 h 550735"/>
                  <a:gd name="connsiteX149" fmla="*/ 551117 w 560737"/>
                  <a:gd name="connsiteY149" fmla="*/ 9144 h 550735"/>
                  <a:gd name="connsiteX150" fmla="*/ 560165 w 560737"/>
                  <a:gd name="connsiteY150" fmla="*/ 31052 h 550735"/>
                  <a:gd name="connsiteX151" fmla="*/ 560165 w 560737"/>
                  <a:gd name="connsiteY151" fmla="*/ 273844 h 550735"/>
                  <a:gd name="connsiteX152" fmla="*/ 560737 w 560737"/>
                  <a:gd name="connsiteY152" fmla="*/ 276892 h 550735"/>
                  <a:gd name="connsiteX153" fmla="*/ 560737 w 560737"/>
                  <a:gd name="connsiteY153" fmla="*/ 305276 h 550735"/>
                  <a:gd name="connsiteX154" fmla="*/ 552164 w 560737"/>
                  <a:gd name="connsiteY154" fmla="*/ 325946 h 550735"/>
                  <a:gd name="connsiteX155" fmla="*/ 531400 w 560737"/>
                  <a:gd name="connsiteY155" fmla="*/ 334423 h 550735"/>
                  <a:gd name="connsiteX156" fmla="*/ 435959 w 560737"/>
                  <a:gd name="connsiteY156" fmla="*/ 334423 h 550735"/>
                  <a:gd name="connsiteX157" fmla="*/ 426434 w 560737"/>
                  <a:gd name="connsiteY157" fmla="*/ 324898 h 550735"/>
                  <a:gd name="connsiteX158" fmla="*/ 435959 w 560737"/>
                  <a:gd name="connsiteY158" fmla="*/ 315373 h 550735"/>
                  <a:gd name="connsiteX159" fmla="*/ 531400 w 560737"/>
                  <a:gd name="connsiteY159" fmla="*/ 315373 h 550735"/>
                  <a:gd name="connsiteX160" fmla="*/ 541687 w 560737"/>
                  <a:gd name="connsiteY160" fmla="*/ 305276 h 550735"/>
                  <a:gd name="connsiteX161" fmla="*/ 541687 w 560737"/>
                  <a:gd name="connsiteY161" fmla="*/ 285560 h 550735"/>
                  <a:gd name="connsiteX162" fmla="*/ 436340 w 560737"/>
                  <a:gd name="connsiteY162" fmla="*/ 285560 h 550735"/>
                  <a:gd name="connsiteX163" fmla="*/ 426815 w 560737"/>
                  <a:gd name="connsiteY163" fmla="*/ 276035 h 550735"/>
                  <a:gd name="connsiteX164" fmla="*/ 436340 w 560737"/>
                  <a:gd name="connsiteY164" fmla="*/ 266510 h 550735"/>
                  <a:gd name="connsiteX165" fmla="*/ 541115 w 560737"/>
                  <a:gd name="connsiteY165" fmla="*/ 266510 h 550735"/>
                  <a:gd name="connsiteX166" fmla="*/ 541115 w 560737"/>
                  <a:gd name="connsiteY166" fmla="*/ 30956 h 550735"/>
                  <a:gd name="connsiteX167" fmla="*/ 529114 w 560737"/>
                  <a:gd name="connsiteY167" fmla="*/ 18955 h 550735"/>
                  <a:gd name="connsiteX168" fmla="*/ 168402 w 560737"/>
                  <a:gd name="connsiteY168" fmla="*/ 18955 h 550735"/>
                  <a:gd name="connsiteX169" fmla="*/ 156305 w 560737"/>
                  <a:gd name="connsiteY169" fmla="*/ 30956 h 550735"/>
                  <a:gd name="connsiteX170" fmla="*/ 156305 w 560737"/>
                  <a:gd name="connsiteY170" fmla="*/ 48006 h 550735"/>
                  <a:gd name="connsiteX171" fmla="*/ 210693 w 560737"/>
                  <a:gd name="connsiteY171" fmla="*/ 48006 h 550735"/>
                  <a:gd name="connsiteX172" fmla="*/ 211265 w 560737"/>
                  <a:gd name="connsiteY172" fmla="*/ 48101 h 550735"/>
                  <a:gd name="connsiteX173" fmla="*/ 211836 w 560737"/>
                  <a:gd name="connsiteY173" fmla="*/ 48006 h 550735"/>
                  <a:gd name="connsiteX174" fmla="*/ 391478 w 560737"/>
                  <a:gd name="connsiteY174" fmla="*/ 48006 h 550735"/>
                  <a:gd name="connsiteX175" fmla="*/ 413385 w 560737"/>
                  <a:gd name="connsiteY175" fmla="*/ 57150 h 550735"/>
                  <a:gd name="connsiteX176" fmla="*/ 422434 w 560737"/>
                  <a:gd name="connsiteY176" fmla="*/ 79153 h 550735"/>
                  <a:gd name="connsiteX177" fmla="*/ 422434 w 560737"/>
                  <a:gd name="connsiteY177" fmla="*/ 325279 h 550735"/>
                  <a:gd name="connsiteX178" fmla="*/ 422434 w 560737"/>
                  <a:gd name="connsiteY178" fmla="*/ 325469 h 550735"/>
                  <a:gd name="connsiteX179" fmla="*/ 422434 w 560737"/>
                  <a:gd name="connsiteY179" fmla="*/ 353378 h 550735"/>
                  <a:gd name="connsiteX180" fmla="*/ 413861 w 560737"/>
                  <a:gd name="connsiteY180" fmla="*/ 374047 h 550735"/>
                  <a:gd name="connsiteX181" fmla="*/ 393097 w 560737"/>
                  <a:gd name="connsiteY181" fmla="*/ 382524 h 550735"/>
                  <a:gd name="connsiteX182" fmla="*/ 283178 w 560737"/>
                  <a:gd name="connsiteY182" fmla="*/ 382524 h 550735"/>
                  <a:gd name="connsiteX183" fmla="*/ 285083 w 560737"/>
                  <a:gd name="connsiteY183" fmla="*/ 403289 h 550735"/>
                  <a:gd name="connsiteX184" fmla="*/ 304419 w 560737"/>
                  <a:gd name="connsiteY184" fmla="*/ 426244 h 550735"/>
                  <a:gd name="connsiteX185" fmla="*/ 309563 w 560737"/>
                  <a:gd name="connsiteY185" fmla="*/ 430721 h 550735"/>
                  <a:gd name="connsiteX186" fmla="*/ 311658 w 560737"/>
                  <a:gd name="connsiteY186" fmla="*/ 437674 h 550735"/>
                  <a:gd name="connsiteX187" fmla="*/ 307276 w 560737"/>
                  <a:gd name="connsiteY187" fmla="*/ 447294 h 550735"/>
                  <a:gd name="connsiteX188" fmla="*/ 297752 w 560737"/>
                  <a:gd name="connsiteY188" fmla="*/ 450723 h 550735"/>
                  <a:gd name="connsiteX189" fmla="*/ 125063 w 560737"/>
                  <a:gd name="connsiteY189" fmla="*/ 450723 h 550735"/>
                  <a:gd name="connsiteX190" fmla="*/ 115538 w 560737"/>
                  <a:gd name="connsiteY190" fmla="*/ 447389 h 550735"/>
                  <a:gd name="connsiteX191" fmla="*/ 111062 w 560737"/>
                  <a:gd name="connsiteY191" fmla="*/ 437769 h 550735"/>
                  <a:gd name="connsiteX192" fmla="*/ 113157 w 560737"/>
                  <a:gd name="connsiteY192" fmla="*/ 430816 h 550735"/>
                  <a:gd name="connsiteX193" fmla="*/ 118301 w 560737"/>
                  <a:gd name="connsiteY193" fmla="*/ 426339 h 550735"/>
                  <a:gd name="connsiteX194" fmla="*/ 137827 w 560737"/>
                  <a:gd name="connsiteY194" fmla="*/ 403193 h 550735"/>
                  <a:gd name="connsiteX195" fmla="*/ 139732 w 560737"/>
                  <a:gd name="connsiteY195" fmla="*/ 382524 h 550735"/>
                  <a:gd name="connsiteX196" fmla="*/ 29337 w 560737"/>
                  <a:gd name="connsiteY196" fmla="*/ 382524 h 550735"/>
                  <a:gd name="connsiteX197" fmla="*/ 8573 w 560737"/>
                  <a:gd name="connsiteY197" fmla="*/ 374047 h 550735"/>
                  <a:gd name="connsiteX198" fmla="*/ 0 w 560737"/>
                  <a:gd name="connsiteY198" fmla="*/ 353378 h 550735"/>
                  <a:gd name="connsiteX199" fmla="*/ 0 w 560737"/>
                  <a:gd name="connsiteY199" fmla="*/ 325469 h 550735"/>
                  <a:gd name="connsiteX200" fmla="*/ 0 w 560737"/>
                  <a:gd name="connsiteY200" fmla="*/ 325184 h 550735"/>
                  <a:gd name="connsiteX201" fmla="*/ 0 w 560737"/>
                  <a:gd name="connsiteY201" fmla="*/ 79153 h 550735"/>
                  <a:gd name="connsiteX202" fmla="*/ 9144 w 560737"/>
                  <a:gd name="connsiteY202" fmla="*/ 57150 h 550735"/>
                  <a:gd name="connsiteX203" fmla="*/ 31052 w 560737"/>
                  <a:gd name="connsiteY203" fmla="*/ 48006 h 550735"/>
                  <a:gd name="connsiteX204" fmla="*/ 137160 w 560737"/>
                  <a:gd name="connsiteY204" fmla="*/ 48006 h 550735"/>
                  <a:gd name="connsiteX205" fmla="*/ 137160 w 560737"/>
                  <a:gd name="connsiteY205" fmla="*/ 30956 h 550735"/>
                  <a:gd name="connsiteX206" fmla="*/ 146304 w 560737"/>
                  <a:gd name="connsiteY206" fmla="*/ 9049 h 550735"/>
                  <a:gd name="connsiteX207" fmla="*/ 168307 w 560737"/>
                  <a:gd name="connsiteY207" fmla="*/ 0 h 5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560737" h="550735">
                    <a:moveTo>
                      <a:pt x="339852" y="501777"/>
                    </a:moveTo>
                    <a:cubicBezTo>
                      <a:pt x="342424" y="501777"/>
                      <a:pt x="344805" y="502729"/>
                      <a:pt x="346615" y="504539"/>
                    </a:cubicBezTo>
                    <a:cubicBezTo>
                      <a:pt x="348329" y="506349"/>
                      <a:pt x="349377" y="508730"/>
                      <a:pt x="349377" y="511302"/>
                    </a:cubicBezTo>
                    <a:cubicBezTo>
                      <a:pt x="349377" y="513874"/>
                      <a:pt x="348425" y="516350"/>
                      <a:pt x="346615" y="518065"/>
                    </a:cubicBezTo>
                    <a:cubicBezTo>
                      <a:pt x="344805" y="519779"/>
                      <a:pt x="342424" y="520827"/>
                      <a:pt x="339852" y="520827"/>
                    </a:cubicBezTo>
                    <a:cubicBezTo>
                      <a:pt x="337280" y="520827"/>
                      <a:pt x="334899" y="519875"/>
                      <a:pt x="333089" y="518065"/>
                    </a:cubicBezTo>
                    <a:cubicBezTo>
                      <a:pt x="331375" y="516255"/>
                      <a:pt x="330327" y="513874"/>
                      <a:pt x="330327" y="511302"/>
                    </a:cubicBezTo>
                    <a:cubicBezTo>
                      <a:pt x="330327" y="508730"/>
                      <a:pt x="331279" y="506349"/>
                      <a:pt x="333089" y="504539"/>
                    </a:cubicBezTo>
                    <a:cubicBezTo>
                      <a:pt x="334899" y="502825"/>
                      <a:pt x="337280" y="501777"/>
                      <a:pt x="339852" y="501777"/>
                    </a:cubicBezTo>
                    <a:close/>
                    <a:moveTo>
                      <a:pt x="309753" y="501777"/>
                    </a:moveTo>
                    <a:cubicBezTo>
                      <a:pt x="315014" y="501777"/>
                      <a:pt x="319278" y="506041"/>
                      <a:pt x="319278" y="511302"/>
                    </a:cubicBezTo>
                    <a:cubicBezTo>
                      <a:pt x="319278" y="516563"/>
                      <a:pt x="315014" y="520827"/>
                      <a:pt x="309753" y="520827"/>
                    </a:cubicBezTo>
                    <a:cubicBezTo>
                      <a:pt x="304492" y="520827"/>
                      <a:pt x="300228" y="516563"/>
                      <a:pt x="300228" y="511302"/>
                    </a:cubicBezTo>
                    <a:cubicBezTo>
                      <a:pt x="300228" y="506041"/>
                      <a:pt x="304492" y="501777"/>
                      <a:pt x="309753" y="501777"/>
                    </a:cubicBezTo>
                    <a:close/>
                    <a:moveTo>
                      <a:pt x="279654" y="501777"/>
                    </a:moveTo>
                    <a:cubicBezTo>
                      <a:pt x="284915" y="501777"/>
                      <a:pt x="289179" y="506041"/>
                      <a:pt x="289179" y="511302"/>
                    </a:cubicBezTo>
                    <a:cubicBezTo>
                      <a:pt x="289179" y="516563"/>
                      <a:pt x="284915" y="520827"/>
                      <a:pt x="279654" y="520827"/>
                    </a:cubicBezTo>
                    <a:cubicBezTo>
                      <a:pt x="274393" y="520827"/>
                      <a:pt x="270129" y="516563"/>
                      <a:pt x="270129" y="511302"/>
                    </a:cubicBezTo>
                    <a:cubicBezTo>
                      <a:pt x="270129" y="506041"/>
                      <a:pt x="274393" y="501777"/>
                      <a:pt x="279654" y="501777"/>
                    </a:cubicBezTo>
                    <a:close/>
                    <a:moveTo>
                      <a:pt x="249555" y="501777"/>
                    </a:moveTo>
                    <a:cubicBezTo>
                      <a:pt x="254816" y="501777"/>
                      <a:pt x="259080" y="506041"/>
                      <a:pt x="259080" y="511302"/>
                    </a:cubicBezTo>
                    <a:cubicBezTo>
                      <a:pt x="259080" y="516563"/>
                      <a:pt x="254816" y="520827"/>
                      <a:pt x="249555" y="520827"/>
                    </a:cubicBezTo>
                    <a:cubicBezTo>
                      <a:pt x="244295" y="520827"/>
                      <a:pt x="240030" y="516563"/>
                      <a:pt x="240030" y="511302"/>
                    </a:cubicBezTo>
                    <a:cubicBezTo>
                      <a:pt x="240030" y="506041"/>
                      <a:pt x="244295" y="501777"/>
                      <a:pt x="249555" y="501777"/>
                    </a:cubicBezTo>
                    <a:close/>
                    <a:moveTo>
                      <a:pt x="219456" y="501777"/>
                    </a:moveTo>
                    <a:cubicBezTo>
                      <a:pt x="224717" y="501777"/>
                      <a:pt x="228981" y="506041"/>
                      <a:pt x="228981" y="511302"/>
                    </a:cubicBezTo>
                    <a:cubicBezTo>
                      <a:pt x="228981" y="516563"/>
                      <a:pt x="224717" y="520827"/>
                      <a:pt x="219456" y="520827"/>
                    </a:cubicBezTo>
                    <a:cubicBezTo>
                      <a:pt x="214196" y="520827"/>
                      <a:pt x="209931" y="516563"/>
                      <a:pt x="209931" y="511302"/>
                    </a:cubicBezTo>
                    <a:cubicBezTo>
                      <a:pt x="209931" y="506041"/>
                      <a:pt x="214196" y="501777"/>
                      <a:pt x="219456" y="501777"/>
                    </a:cubicBezTo>
                    <a:close/>
                    <a:moveTo>
                      <a:pt x="189357" y="501777"/>
                    </a:moveTo>
                    <a:cubicBezTo>
                      <a:pt x="194617" y="501777"/>
                      <a:pt x="198882" y="506041"/>
                      <a:pt x="198882" y="511302"/>
                    </a:cubicBezTo>
                    <a:cubicBezTo>
                      <a:pt x="198882" y="516563"/>
                      <a:pt x="194617" y="520827"/>
                      <a:pt x="189357" y="520827"/>
                    </a:cubicBezTo>
                    <a:cubicBezTo>
                      <a:pt x="184096" y="520827"/>
                      <a:pt x="179832" y="516563"/>
                      <a:pt x="179832" y="511302"/>
                    </a:cubicBezTo>
                    <a:cubicBezTo>
                      <a:pt x="179832" y="506041"/>
                      <a:pt x="184096" y="501777"/>
                      <a:pt x="189357" y="501777"/>
                    </a:cubicBezTo>
                    <a:close/>
                    <a:moveTo>
                      <a:pt x="159258" y="501777"/>
                    </a:moveTo>
                    <a:cubicBezTo>
                      <a:pt x="161830" y="501777"/>
                      <a:pt x="164211" y="502729"/>
                      <a:pt x="166021" y="504539"/>
                    </a:cubicBezTo>
                    <a:cubicBezTo>
                      <a:pt x="167735" y="506349"/>
                      <a:pt x="168783" y="508730"/>
                      <a:pt x="168783" y="511302"/>
                    </a:cubicBezTo>
                    <a:cubicBezTo>
                      <a:pt x="168783" y="513874"/>
                      <a:pt x="167831" y="516255"/>
                      <a:pt x="166021" y="518065"/>
                    </a:cubicBezTo>
                    <a:cubicBezTo>
                      <a:pt x="164211" y="519779"/>
                      <a:pt x="161830" y="520827"/>
                      <a:pt x="159258" y="520827"/>
                    </a:cubicBezTo>
                    <a:cubicBezTo>
                      <a:pt x="156686" y="520827"/>
                      <a:pt x="154210" y="519875"/>
                      <a:pt x="152495" y="518065"/>
                    </a:cubicBezTo>
                    <a:cubicBezTo>
                      <a:pt x="150781" y="516255"/>
                      <a:pt x="149733" y="513874"/>
                      <a:pt x="149733" y="511302"/>
                    </a:cubicBezTo>
                    <a:cubicBezTo>
                      <a:pt x="149733" y="508730"/>
                      <a:pt x="150685" y="506254"/>
                      <a:pt x="152495" y="504539"/>
                    </a:cubicBezTo>
                    <a:cubicBezTo>
                      <a:pt x="154305" y="502825"/>
                      <a:pt x="156781" y="501777"/>
                      <a:pt x="159258" y="501777"/>
                    </a:cubicBezTo>
                    <a:close/>
                    <a:moveTo>
                      <a:pt x="117062" y="489965"/>
                    </a:moveTo>
                    <a:lnTo>
                      <a:pt x="88201" y="531685"/>
                    </a:lnTo>
                    <a:lnTo>
                      <a:pt x="88297" y="531685"/>
                    </a:lnTo>
                    <a:lnTo>
                      <a:pt x="411194" y="531685"/>
                    </a:lnTo>
                    <a:lnTo>
                      <a:pt x="382333" y="489965"/>
                    </a:lnTo>
                    <a:close/>
                    <a:moveTo>
                      <a:pt x="112204" y="470915"/>
                    </a:moveTo>
                    <a:lnTo>
                      <a:pt x="387382" y="470915"/>
                    </a:lnTo>
                    <a:cubicBezTo>
                      <a:pt x="390525" y="470915"/>
                      <a:pt x="393382" y="472439"/>
                      <a:pt x="395192" y="475011"/>
                    </a:cubicBezTo>
                    <a:lnTo>
                      <a:pt x="395287" y="475011"/>
                    </a:lnTo>
                    <a:lnTo>
                      <a:pt x="437388" y="535780"/>
                    </a:lnTo>
                    <a:cubicBezTo>
                      <a:pt x="439388" y="538638"/>
                      <a:pt x="439674" y="542448"/>
                      <a:pt x="437959" y="545591"/>
                    </a:cubicBezTo>
                    <a:cubicBezTo>
                      <a:pt x="436245" y="548734"/>
                      <a:pt x="433006" y="550735"/>
                      <a:pt x="429482" y="550735"/>
                    </a:cubicBezTo>
                    <a:lnTo>
                      <a:pt x="70199" y="550735"/>
                    </a:lnTo>
                    <a:cubicBezTo>
                      <a:pt x="66580" y="550735"/>
                      <a:pt x="63341" y="548734"/>
                      <a:pt x="61722" y="545591"/>
                    </a:cubicBezTo>
                    <a:cubicBezTo>
                      <a:pt x="60007" y="542448"/>
                      <a:pt x="60293" y="538733"/>
                      <a:pt x="62293" y="535780"/>
                    </a:cubicBezTo>
                    <a:lnTo>
                      <a:pt x="104394" y="475011"/>
                    </a:lnTo>
                    <a:cubicBezTo>
                      <a:pt x="106108" y="472439"/>
                      <a:pt x="109061" y="470915"/>
                      <a:pt x="112204" y="470915"/>
                    </a:cubicBezTo>
                    <a:close/>
                    <a:moveTo>
                      <a:pt x="501681" y="442817"/>
                    </a:moveTo>
                    <a:lnTo>
                      <a:pt x="501776" y="443007"/>
                    </a:lnTo>
                    <a:lnTo>
                      <a:pt x="501721" y="442944"/>
                    </a:lnTo>
                    <a:close/>
                    <a:moveTo>
                      <a:pt x="210788" y="382524"/>
                    </a:moveTo>
                    <a:lnTo>
                      <a:pt x="210788" y="382619"/>
                    </a:lnTo>
                    <a:lnTo>
                      <a:pt x="158782" y="382619"/>
                    </a:lnTo>
                    <a:cubicBezTo>
                      <a:pt x="158782" y="389096"/>
                      <a:pt x="158306" y="397859"/>
                      <a:pt x="156496" y="407099"/>
                    </a:cubicBezTo>
                    <a:cubicBezTo>
                      <a:pt x="154591" y="416433"/>
                      <a:pt x="149828" y="424815"/>
                      <a:pt x="142875" y="431768"/>
                    </a:cubicBezTo>
                    <a:lnTo>
                      <a:pt x="279940" y="431768"/>
                    </a:lnTo>
                    <a:cubicBezTo>
                      <a:pt x="273082" y="424815"/>
                      <a:pt x="268319" y="416433"/>
                      <a:pt x="266510" y="406908"/>
                    </a:cubicBezTo>
                    <a:cubicBezTo>
                      <a:pt x="264700" y="397764"/>
                      <a:pt x="264224" y="389001"/>
                      <a:pt x="264224" y="382524"/>
                    </a:cubicBezTo>
                    <a:close/>
                    <a:moveTo>
                      <a:pt x="460819" y="358044"/>
                    </a:moveTo>
                    <a:cubicBezTo>
                      <a:pt x="465295" y="355282"/>
                      <a:pt x="471106" y="356520"/>
                      <a:pt x="473963" y="360997"/>
                    </a:cubicBezTo>
                    <a:cubicBezTo>
                      <a:pt x="476821" y="365474"/>
                      <a:pt x="475487" y="371284"/>
                      <a:pt x="471106" y="374237"/>
                    </a:cubicBezTo>
                    <a:lnTo>
                      <a:pt x="471011" y="374237"/>
                    </a:lnTo>
                    <a:lnTo>
                      <a:pt x="470344" y="374713"/>
                    </a:lnTo>
                    <a:cubicBezTo>
                      <a:pt x="469772" y="375189"/>
                      <a:pt x="468820" y="375856"/>
                      <a:pt x="467867" y="376809"/>
                    </a:cubicBezTo>
                    <a:cubicBezTo>
                      <a:pt x="465962" y="378618"/>
                      <a:pt x="463676" y="381285"/>
                      <a:pt x="462343" y="384143"/>
                    </a:cubicBezTo>
                    <a:cubicBezTo>
                      <a:pt x="461486" y="386048"/>
                      <a:pt x="461009" y="387953"/>
                      <a:pt x="461009" y="389953"/>
                    </a:cubicBezTo>
                    <a:cubicBezTo>
                      <a:pt x="461009" y="393382"/>
                      <a:pt x="462247" y="398145"/>
                      <a:pt x="469106" y="405098"/>
                    </a:cubicBezTo>
                    <a:lnTo>
                      <a:pt x="501721" y="442944"/>
                    </a:lnTo>
                    <a:lnTo>
                      <a:pt x="509587" y="467677"/>
                    </a:lnTo>
                    <a:cubicBezTo>
                      <a:pt x="509587" y="479298"/>
                      <a:pt x="504919" y="490251"/>
                      <a:pt x="497109" y="498538"/>
                    </a:cubicBezTo>
                    <a:cubicBezTo>
                      <a:pt x="489298" y="506825"/>
                      <a:pt x="477868" y="512254"/>
                      <a:pt x="465010" y="512254"/>
                    </a:cubicBezTo>
                    <a:lnTo>
                      <a:pt x="435768" y="512254"/>
                    </a:lnTo>
                    <a:cubicBezTo>
                      <a:pt x="430529" y="512254"/>
                      <a:pt x="426243" y="507968"/>
                      <a:pt x="426243" y="502729"/>
                    </a:cubicBezTo>
                    <a:cubicBezTo>
                      <a:pt x="426243" y="497490"/>
                      <a:pt x="430529" y="493204"/>
                      <a:pt x="435768" y="493204"/>
                    </a:cubicBezTo>
                    <a:lnTo>
                      <a:pt x="465010" y="493204"/>
                    </a:lnTo>
                    <a:cubicBezTo>
                      <a:pt x="472535" y="493109"/>
                      <a:pt x="478726" y="490156"/>
                      <a:pt x="483298" y="485394"/>
                    </a:cubicBezTo>
                    <a:cubicBezTo>
                      <a:pt x="487870" y="480631"/>
                      <a:pt x="490537" y="474154"/>
                      <a:pt x="490537" y="467677"/>
                    </a:cubicBezTo>
                    <a:cubicBezTo>
                      <a:pt x="490537" y="463010"/>
                      <a:pt x="489203" y="458343"/>
                      <a:pt x="486060" y="453771"/>
                    </a:cubicBezTo>
                    <a:cubicBezTo>
                      <a:pt x="479012" y="443769"/>
                      <a:pt x="469391" y="431958"/>
                      <a:pt x="455675" y="418528"/>
                    </a:cubicBezTo>
                    <a:lnTo>
                      <a:pt x="455580" y="418528"/>
                    </a:lnTo>
                    <a:cubicBezTo>
                      <a:pt x="446245" y="409194"/>
                      <a:pt x="441864" y="399192"/>
                      <a:pt x="441864" y="389858"/>
                    </a:cubicBezTo>
                    <a:cubicBezTo>
                      <a:pt x="441864" y="384619"/>
                      <a:pt x="443197" y="379857"/>
                      <a:pt x="445007" y="375951"/>
                    </a:cubicBezTo>
                    <a:cubicBezTo>
                      <a:pt x="446817" y="372046"/>
                      <a:pt x="449198" y="368808"/>
                      <a:pt x="451484" y="366236"/>
                    </a:cubicBezTo>
                    <a:cubicBezTo>
                      <a:pt x="456056" y="361092"/>
                      <a:pt x="460343" y="358330"/>
                      <a:pt x="460819" y="358044"/>
                    </a:cubicBezTo>
                    <a:close/>
                    <a:moveTo>
                      <a:pt x="222028" y="348614"/>
                    </a:moveTo>
                    <a:lnTo>
                      <a:pt x="222028" y="348710"/>
                    </a:lnTo>
                    <a:lnTo>
                      <a:pt x="222019" y="348663"/>
                    </a:lnTo>
                    <a:close/>
                    <a:moveTo>
                      <a:pt x="211550" y="338232"/>
                    </a:moveTo>
                    <a:cubicBezTo>
                      <a:pt x="211645" y="338232"/>
                      <a:pt x="212312" y="338232"/>
                      <a:pt x="213550" y="338423"/>
                    </a:cubicBezTo>
                    <a:cubicBezTo>
                      <a:pt x="214694" y="338613"/>
                      <a:pt x="216884" y="339280"/>
                      <a:pt x="218694" y="340994"/>
                    </a:cubicBezTo>
                    <a:cubicBezTo>
                      <a:pt x="219932" y="342042"/>
                      <a:pt x="220789" y="343471"/>
                      <a:pt x="221266" y="344709"/>
                    </a:cubicBezTo>
                    <a:lnTo>
                      <a:pt x="222019" y="348663"/>
                    </a:lnTo>
                    <a:lnTo>
                      <a:pt x="221361" y="352234"/>
                    </a:lnTo>
                    <a:cubicBezTo>
                      <a:pt x="220885" y="353377"/>
                      <a:pt x="220218" y="354425"/>
                      <a:pt x="219265" y="355377"/>
                    </a:cubicBezTo>
                    <a:lnTo>
                      <a:pt x="218313" y="356330"/>
                    </a:lnTo>
                    <a:cubicBezTo>
                      <a:pt x="214598" y="360044"/>
                      <a:pt x="208597" y="360044"/>
                      <a:pt x="204883" y="356330"/>
                    </a:cubicBezTo>
                    <a:lnTo>
                      <a:pt x="203930" y="355377"/>
                    </a:lnTo>
                    <a:cubicBezTo>
                      <a:pt x="202978" y="354425"/>
                      <a:pt x="202311" y="353377"/>
                      <a:pt x="201835" y="352234"/>
                    </a:cubicBezTo>
                    <a:cubicBezTo>
                      <a:pt x="201454" y="351091"/>
                      <a:pt x="201168" y="349853"/>
                      <a:pt x="201168" y="348614"/>
                    </a:cubicBezTo>
                    <a:cubicBezTo>
                      <a:pt x="201168" y="347471"/>
                      <a:pt x="201263" y="345947"/>
                      <a:pt x="202120" y="344042"/>
                    </a:cubicBezTo>
                    <a:cubicBezTo>
                      <a:pt x="202882" y="342042"/>
                      <a:pt x="204978" y="340042"/>
                      <a:pt x="206883" y="339185"/>
                    </a:cubicBezTo>
                    <a:cubicBezTo>
                      <a:pt x="208121" y="338613"/>
                      <a:pt x="209169" y="338423"/>
                      <a:pt x="209931" y="338327"/>
                    </a:cubicBezTo>
                    <a:cubicBezTo>
                      <a:pt x="210979" y="338232"/>
                      <a:pt x="211455" y="338232"/>
                      <a:pt x="211550" y="338232"/>
                    </a:cubicBezTo>
                    <a:close/>
                    <a:moveTo>
                      <a:pt x="211265" y="334613"/>
                    </a:moveTo>
                    <a:cubicBezTo>
                      <a:pt x="211074" y="334613"/>
                      <a:pt x="210693" y="334709"/>
                      <a:pt x="210693" y="334709"/>
                    </a:cubicBezTo>
                    <a:lnTo>
                      <a:pt x="19145" y="334709"/>
                    </a:lnTo>
                    <a:lnTo>
                      <a:pt x="19145" y="353378"/>
                    </a:lnTo>
                    <a:cubicBezTo>
                      <a:pt x="19145" y="359093"/>
                      <a:pt x="23432" y="363474"/>
                      <a:pt x="29337" y="363474"/>
                    </a:cubicBezTo>
                    <a:lnTo>
                      <a:pt x="393287" y="363474"/>
                    </a:lnTo>
                    <a:lnTo>
                      <a:pt x="393287" y="363379"/>
                    </a:lnTo>
                    <a:cubicBezTo>
                      <a:pt x="399098" y="363379"/>
                      <a:pt x="403479" y="359093"/>
                      <a:pt x="403479" y="353282"/>
                    </a:cubicBezTo>
                    <a:lnTo>
                      <a:pt x="403479" y="334709"/>
                    </a:lnTo>
                    <a:lnTo>
                      <a:pt x="211836" y="334709"/>
                    </a:lnTo>
                    <a:cubicBezTo>
                      <a:pt x="211646" y="334709"/>
                      <a:pt x="211455" y="334613"/>
                      <a:pt x="211265" y="334613"/>
                    </a:cubicBezTo>
                    <a:close/>
                    <a:moveTo>
                      <a:pt x="211360" y="66961"/>
                    </a:moveTo>
                    <a:cubicBezTo>
                      <a:pt x="211169" y="66961"/>
                      <a:pt x="210788" y="67056"/>
                      <a:pt x="210788" y="67056"/>
                    </a:cubicBezTo>
                    <a:lnTo>
                      <a:pt x="148876" y="67056"/>
                    </a:lnTo>
                    <a:cubicBezTo>
                      <a:pt x="148209" y="67151"/>
                      <a:pt x="147542" y="67437"/>
                      <a:pt x="146780" y="67437"/>
                    </a:cubicBezTo>
                    <a:cubicBezTo>
                      <a:pt x="146018" y="67437"/>
                      <a:pt x="145352" y="67247"/>
                      <a:pt x="144685" y="67056"/>
                    </a:cubicBezTo>
                    <a:lnTo>
                      <a:pt x="31052" y="67056"/>
                    </a:lnTo>
                    <a:cubicBezTo>
                      <a:pt x="24384" y="67056"/>
                      <a:pt x="19050" y="72390"/>
                      <a:pt x="19050" y="79153"/>
                    </a:cubicBezTo>
                    <a:lnTo>
                      <a:pt x="19050" y="315468"/>
                    </a:lnTo>
                    <a:lnTo>
                      <a:pt x="87725" y="315468"/>
                    </a:lnTo>
                    <a:cubicBezTo>
                      <a:pt x="88011" y="315468"/>
                      <a:pt x="88678" y="315659"/>
                      <a:pt x="88678" y="315659"/>
                    </a:cubicBezTo>
                    <a:lnTo>
                      <a:pt x="210693" y="315659"/>
                    </a:lnTo>
                    <a:cubicBezTo>
                      <a:pt x="210884" y="315659"/>
                      <a:pt x="211074" y="315754"/>
                      <a:pt x="211265" y="315754"/>
                    </a:cubicBezTo>
                    <a:cubicBezTo>
                      <a:pt x="211455" y="315754"/>
                      <a:pt x="211836" y="315659"/>
                      <a:pt x="211836" y="315659"/>
                    </a:cubicBezTo>
                    <a:lnTo>
                      <a:pt x="333851" y="315659"/>
                    </a:lnTo>
                    <a:cubicBezTo>
                      <a:pt x="334232" y="315659"/>
                      <a:pt x="334899" y="315468"/>
                      <a:pt x="334899" y="315468"/>
                    </a:cubicBezTo>
                    <a:lnTo>
                      <a:pt x="403574" y="315468"/>
                    </a:lnTo>
                    <a:lnTo>
                      <a:pt x="403574" y="79153"/>
                    </a:lnTo>
                    <a:cubicBezTo>
                      <a:pt x="403574" y="72390"/>
                      <a:pt x="398145" y="67056"/>
                      <a:pt x="391573" y="67056"/>
                    </a:cubicBezTo>
                    <a:lnTo>
                      <a:pt x="211931" y="67056"/>
                    </a:lnTo>
                    <a:cubicBezTo>
                      <a:pt x="211741" y="67056"/>
                      <a:pt x="211550" y="66961"/>
                      <a:pt x="211360" y="66961"/>
                    </a:cubicBezTo>
                    <a:close/>
                    <a:moveTo>
                      <a:pt x="168307" y="0"/>
                    </a:moveTo>
                    <a:lnTo>
                      <a:pt x="529114" y="0"/>
                    </a:lnTo>
                    <a:cubicBezTo>
                      <a:pt x="537686" y="0"/>
                      <a:pt x="545497" y="3429"/>
                      <a:pt x="551117" y="9144"/>
                    </a:cubicBezTo>
                    <a:cubicBezTo>
                      <a:pt x="556736" y="14669"/>
                      <a:pt x="560165" y="22479"/>
                      <a:pt x="560165" y="31052"/>
                    </a:cubicBezTo>
                    <a:lnTo>
                      <a:pt x="560165" y="273844"/>
                    </a:lnTo>
                    <a:cubicBezTo>
                      <a:pt x="560451" y="274796"/>
                      <a:pt x="560737" y="275844"/>
                      <a:pt x="560737" y="276892"/>
                    </a:cubicBezTo>
                    <a:lnTo>
                      <a:pt x="560737" y="305276"/>
                    </a:lnTo>
                    <a:cubicBezTo>
                      <a:pt x="560737" y="313277"/>
                      <a:pt x="557498" y="320707"/>
                      <a:pt x="552164" y="325946"/>
                    </a:cubicBezTo>
                    <a:cubicBezTo>
                      <a:pt x="546830" y="331184"/>
                      <a:pt x="539401" y="334423"/>
                      <a:pt x="531400" y="334423"/>
                    </a:cubicBezTo>
                    <a:lnTo>
                      <a:pt x="435959" y="334423"/>
                    </a:lnTo>
                    <a:cubicBezTo>
                      <a:pt x="430721" y="334423"/>
                      <a:pt x="426434" y="330137"/>
                      <a:pt x="426434" y="324898"/>
                    </a:cubicBezTo>
                    <a:cubicBezTo>
                      <a:pt x="426434" y="319659"/>
                      <a:pt x="430721" y="315373"/>
                      <a:pt x="435959" y="315373"/>
                    </a:cubicBezTo>
                    <a:lnTo>
                      <a:pt x="531400" y="315373"/>
                    </a:lnTo>
                    <a:cubicBezTo>
                      <a:pt x="537305" y="315373"/>
                      <a:pt x="541687" y="310991"/>
                      <a:pt x="541687" y="305276"/>
                    </a:cubicBezTo>
                    <a:lnTo>
                      <a:pt x="541687" y="285560"/>
                    </a:lnTo>
                    <a:lnTo>
                      <a:pt x="436340" y="285560"/>
                    </a:lnTo>
                    <a:cubicBezTo>
                      <a:pt x="431101" y="285560"/>
                      <a:pt x="426815" y="281273"/>
                      <a:pt x="426815" y="276035"/>
                    </a:cubicBezTo>
                    <a:cubicBezTo>
                      <a:pt x="426815" y="270796"/>
                      <a:pt x="431101" y="266510"/>
                      <a:pt x="436340" y="266510"/>
                    </a:cubicBezTo>
                    <a:lnTo>
                      <a:pt x="541115" y="266510"/>
                    </a:lnTo>
                    <a:lnTo>
                      <a:pt x="541115" y="30956"/>
                    </a:lnTo>
                    <a:cubicBezTo>
                      <a:pt x="541115" y="24289"/>
                      <a:pt x="535781" y="18955"/>
                      <a:pt x="529114" y="18955"/>
                    </a:cubicBezTo>
                    <a:lnTo>
                      <a:pt x="168402" y="18955"/>
                    </a:lnTo>
                    <a:cubicBezTo>
                      <a:pt x="161639" y="19050"/>
                      <a:pt x="156305" y="24384"/>
                      <a:pt x="156305" y="30956"/>
                    </a:cubicBezTo>
                    <a:lnTo>
                      <a:pt x="156305" y="48006"/>
                    </a:lnTo>
                    <a:lnTo>
                      <a:pt x="210693" y="48006"/>
                    </a:lnTo>
                    <a:cubicBezTo>
                      <a:pt x="210884" y="48006"/>
                      <a:pt x="211074" y="48101"/>
                      <a:pt x="211265" y="48101"/>
                    </a:cubicBezTo>
                    <a:cubicBezTo>
                      <a:pt x="211455" y="48101"/>
                      <a:pt x="211836" y="48006"/>
                      <a:pt x="211836" y="48006"/>
                    </a:cubicBezTo>
                    <a:lnTo>
                      <a:pt x="391478" y="48006"/>
                    </a:lnTo>
                    <a:cubicBezTo>
                      <a:pt x="399955" y="48006"/>
                      <a:pt x="407765" y="51530"/>
                      <a:pt x="413385" y="57150"/>
                    </a:cubicBezTo>
                    <a:cubicBezTo>
                      <a:pt x="419005" y="62770"/>
                      <a:pt x="422434" y="70580"/>
                      <a:pt x="422434" y="79153"/>
                    </a:cubicBezTo>
                    <a:lnTo>
                      <a:pt x="422434" y="325279"/>
                    </a:lnTo>
                    <a:cubicBezTo>
                      <a:pt x="422434" y="325374"/>
                      <a:pt x="422434" y="325469"/>
                      <a:pt x="422434" y="325469"/>
                    </a:cubicBezTo>
                    <a:lnTo>
                      <a:pt x="422434" y="353378"/>
                    </a:lnTo>
                    <a:cubicBezTo>
                      <a:pt x="422434" y="361379"/>
                      <a:pt x="419195" y="368808"/>
                      <a:pt x="413861" y="374047"/>
                    </a:cubicBezTo>
                    <a:cubicBezTo>
                      <a:pt x="408527" y="379286"/>
                      <a:pt x="401098" y="382524"/>
                      <a:pt x="393097" y="382524"/>
                    </a:cubicBezTo>
                    <a:lnTo>
                      <a:pt x="283178" y="382524"/>
                    </a:lnTo>
                    <a:cubicBezTo>
                      <a:pt x="283178" y="388144"/>
                      <a:pt x="283559" y="395859"/>
                      <a:pt x="285083" y="403289"/>
                    </a:cubicBezTo>
                    <a:cubicBezTo>
                      <a:pt x="286703" y="411861"/>
                      <a:pt x="293180" y="420243"/>
                      <a:pt x="304419" y="426244"/>
                    </a:cubicBezTo>
                    <a:cubicBezTo>
                      <a:pt x="306419" y="427196"/>
                      <a:pt x="308229" y="428720"/>
                      <a:pt x="309563" y="430721"/>
                    </a:cubicBezTo>
                    <a:cubicBezTo>
                      <a:pt x="310896" y="432816"/>
                      <a:pt x="311658" y="435293"/>
                      <a:pt x="311658" y="437674"/>
                    </a:cubicBezTo>
                    <a:cubicBezTo>
                      <a:pt x="311753" y="441484"/>
                      <a:pt x="309944" y="445008"/>
                      <a:pt x="307276" y="447294"/>
                    </a:cubicBezTo>
                    <a:cubicBezTo>
                      <a:pt x="304610" y="449675"/>
                      <a:pt x="301085" y="450723"/>
                      <a:pt x="297752" y="450723"/>
                    </a:cubicBezTo>
                    <a:lnTo>
                      <a:pt x="125063" y="450723"/>
                    </a:lnTo>
                    <a:cubicBezTo>
                      <a:pt x="121730" y="450818"/>
                      <a:pt x="118205" y="449675"/>
                      <a:pt x="115538" y="447389"/>
                    </a:cubicBezTo>
                    <a:cubicBezTo>
                      <a:pt x="112871" y="445103"/>
                      <a:pt x="111062" y="441579"/>
                      <a:pt x="111062" y="437769"/>
                    </a:cubicBezTo>
                    <a:cubicBezTo>
                      <a:pt x="111062" y="435293"/>
                      <a:pt x="111824" y="432816"/>
                      <a:pt x="113157" y="430816"/>
                    </a:cubicBezTo>
                    <a:cubicBezTo>
                      <a:pt x="114491" y="428816"/>
                      <a:pt x="116300" y="427387"/>
                      <a:pt x="118301" y="426339"/>
                    </a:cubicBezTo>
                    <a:cubicBezTo>
                      <a:pt x="129731" y="420338"/>
                      <a:pt x="136208" y="411861"/>
                      <a:pt x="137827" y="403193"/>
                    </a:cubicBezTo>
                    <a:cubicBezTo>
                      <a:pt x="139256" y="395954"/>
                      <a:pt x="139732" y="388239"/>
                      <a:pt x="139732" y="382524"/>
                    </a:cubicBezTo>
                    <a:lnTo>
                      <a:pt x="29337" y="382524"/>
                    </a:lnTo>
                    <a:cubicBezTo>
                      <a:pt x="21241" y="382524"/>
                      <a:pt x="13907" y="379286"/>
                      <a:pt x="8573" y="374047"/>
                    </a:cubicBezTo>
                    <a:cubicBezTo>
                      <a:pt x="3239" y="368808"/>
                      <a:pt x="0" y="361379"/>
                      <a:pt x="0" y="353378"/>
                    </a:cubicBezTo>
                    <a:lnTo>
                      <a:pt x="0" y="325469"/>
                    </a:lnTo>
                    <a:cubicBezTo>
                      <a:pt x="0" y="325374"/>
                      <a:pt x="0" y="325184"/>
                      <a:pt x="0" y="325184"/>
                    </a:cubicBezTo>
                    <a:lnTo>
                      <a:pt x="0" y="79153"/>
                    </a:lnTo>
                    <a:cubicBezTo>
                      <a:pt x="0" y="70580"/>
                      <a:pt x="3429" y="62770"/>
                      <a:pt x="9144" y="57150"/>
                    </a:cubicBezTo>
                    <a:cubicBezTo>
                      <a:pt x="14669" y="51530"/>
                      <a:pt x="22479" y="48006"/>
                      <a:pt x="31052" y="48006"/>
                    </a:cubicBezTo>
                    <a:lnTo>
                      <a:pt x="137160" y="48006"/>
                    </a:lnTo>
                    <a:lnTo>
                      <a:pt x="137160" y="30956"/>
                    </a:lnTo>
                    <a:cubicBezTo>
                      <a:pt x="137160" y="22479"/>
                      <a:pt x="140684" y="14669"/>
                      <a:pt x="146304" y="9049"/>
                    </a:cubicBezTo>
                    <a:cubicBezTo>
                      <a:pt x="151924" y="3429"/>
                      <a:pt x="159734" y="0"/>
                      <a:pt x="168307"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71" name="Rechteck 70">
                <a:extLst>
                  <a:ext uri="{FF2B5EF4-FFF2-40B4-BE49-F238E27FC236}">
                    <a16:creationId xmlns:a16="http://schemas.microsoft.com/office/drawing/2014/main" id="{BBEE9398-7FFD-CB42-3087-67C626929FE4}"/>
                  </a:ext>
                </a:extLst>
              </p:cNvPr>
              <p:cNvSpPr/>
              <p:nvPr/>
            </p:nvSpPr>
            <p:spPr bwMode="gray">
              <a:xfrm>
                <a:off x="3965019" y="3069000"/>
                <a:ext cx="9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lnSpc>
                    <a:spcPct val="90000"/>
                  </a:lnSpc>
                  <a:spcAft>
                    <a:spcPts val="1000"/>
                  </a:spcAft>
                </a:pPr>
                <a:r>
                  <a:rPr lang="de-DE" sz="1000" dirty="0">
                    <a:solidFill>
                      <a:schemeClr val="tx1"/>
                    </a:solidFill>
                  </a:rPr>
                  <a:t>Remote </a:t>
                </a:r>
                <a:br>
                  <a:rPr lang="de-DE" sz="1000" dirty="0">
                    <a:solidFill>
                      <a:schemeClr val="tx1"/>
                    </a:solidFill>
                  </a:rPr>
                </a:br>
                <a:r>
                  <a:rPr lang="de-DE" sz="1000" dirty="0">
                    <a:solidFill>
                      <a:schemeClr val="tx1"/>
                    </a:solidFill>
                  </a:rPr>
                  <a:t>Service</a:t>
                </a:r>
              </a:p>
            </p:txBody>
          </p:sp>
        </p:grpSp>
        <p:grpSp>
          <p:nvGrpSpPr>
            <p:cNvPr id="80" name="Gruppieren 79">
              <a:extLst>
                <a:ext uri="{FF2B5EF4-FFF2-40B4-BE49-F238E27FC236}">
                  <a16:creationId xmlns:a16="http://schemas.microsoft.com/office/drawing/2014/main" id="{EB6914D4-0E28-BE78-2E57-9461D23A0BA8}"/>
                </a:ext>
              </a:extLst>
            </p:cNvPr>
            <p:cNvGrpSpPr>
              <a:grpSpLocks noChangeAspect="1"/>
            </p:cNvGrpSpPr>
            <p:nvPr/>
          </p:nvGrpSpPr>
          <p:grpSpPr bwMode="gray">
            <a:xfrm>
              <a:off x="5048368" y="2750425"/>
              <a:ext cx="900000" cy="729706"/>
              <a:chOff x="5203370" y="2699294"/>
              <a:chExt cx="900000" cy="729706"/>
            </a:xfrm>
          </p:grpSpPr>
          <p:sp>
            <p:nvSpPr>
              <p:cNvPr id="62" name="ICON">
                <a:extLst>
                  <a:ext uri="{FF2B5EF4-FFF2-40B4-BE49-F238E27FC236}">
                    <a16:creationId xmlns:a16="http://schemas.microsoft.com/office/drawing/2014/main" id="{0153495B-D1F7-6752-F736-5D693CA35083}"/>
                  </a:ext>
                </a:extLst>
              </p:cNvPr>
              <p:cNvSpPr>
                <a:spLocks noChangeAspect="1"/>
              </p:cNvSpPr>
              <p:nvPr/>
            </p:nvSpPr>
            <p:spPr bwMode="gray">
              <a:xfrm>
                <a:off x="5417448" y="2699294"/>
                <a:ext cx="366622" cy="371090"/>
              </a:xfrm>
              <a:custGeom>
                <a:avLst/>
                <a:gdLst>
                  <a:gd name="connsiteX0" fmla="*/ 72499 w 523745"/>
                  <a:gd name="connsiteY0" fmla="*/ 464405 h 530128"/>
                  <a:gd name="connsiteX1" fmla="*/ 34399 w 523745"/>
                  <a:gd name="connsiteY1" fmla="*/ 498695 h 530128"/>
                  <a:gd name="connsiteX2" fmla="*/ 96312 w 523745"/>
                  <a:gd name="connsiteY2" fmla="*/ 510125 h 530128"/>
                  <a:gd name="connsiteX3" fmla="*/ 158224 w 523745"/>
                  <a:gd name="connsiteY3" fmla="*/ 498695 h 530128"/>
                  <a:gd name="connsiteX4" fmla="*/ 120124 w 523745"/>
                  <a:gd name="connsiteY4" fmla="*/ 464405 h 530128"/>
                  <a:gd name="connsiteX5" fmla="*/ 99169 w 523745"/>
                  <a:gd name="connsiteY5" fmla="*/ 412018 h 530128"/>
                  <a:gd name="connsiteX6" fmla="*/ 113457 w 523745"/>
                  <a:gd name="connsiteY6" fmla="*/ 414876 h 530128"/>
                  <a:gd name="connsiteX7" fmla="*/ 110599 w 523745"/>
                  <a:gd name="connsiteY7" fmla="*/ 428211 h 530128"/>
                  <a:gd name="connsiteX8" fmla="*/ 94407 w 523745"/>
                  <a:gd name="connsiteY8" fmla="*/ 438688 h 530128"/>
                  <a:gd name="connsiteX9" fmla="*/ 88692 w 523745"/>
                  <a:gd name="connsiteY9" fmla="*/ 440593 h 530128"/>
                  <a:gd name="connsiteX10" fmla="*/ 80119 w 523745"/>
                  <a:gd name="connsiteY10" fmla="*/ 435831 h 530128"/>
                  <a:gd name="connsiteX11" fmla="*/ 82977 w 523745"/>
                  <a:gd name="connsiteY11" fmla="*/ 422496 h 530128"/>
                  <a:gd name="connsiteX12" fmla="*/ 99169 w 523745"/>
                  <a:gd name="connsiteY12" fmla="*/ 368203 h 530128"/>
                  <a:gd name="connsiteX13" fmla="*/ 112504 w 523745"/>
                  <a:gd name="connsiteY13" fmla="*/ 370108 h 530128"/>
                  <a:gd name="connsiteX14" fmla="*/ 109647 w 523745"/>
                  <a:gd name="connsiteY14" fmla="*/ 383443 h 530128"/>
                  <a:gd name="connsiteX15" fmla="*/ 93454 w 523745"/>
                  <a:gd name="connsiteY15" fmla="*/ 393921 h 530128"/>
                  <a:gd name="connsiteX16" fmla="*/ 87739 w 523745"/>
                  <a:gd name="connsiteY16" fmla="*/ 395826 h 530128"/>
                  <a:gd name="connsiteX17" fmla="*/ 80119 w 523745"/>
                  <a:gd name="connsiteY17" fmla="*/ 392016 h 530128"/>
                  <a:gd name="connsiteX18" fmla="*/ 82977 w 523745"/>
                  <a:gd name="connsiteY18" fmla="*/ 378681 h 530128"/>
                  <a:gd name="connsiteX19" fmla="*/ 77262 w 523745"/>
                  <a:gd name="connsiteY19" fmla="*/ 356773 h 530128"/>
                  <a:gd name="connsiteX20" fmla="*/ 77262 w 523745"/>
                  <a:gd name="connsiteY20" fmla="*/ 445355 h 530128"/>
                  <a:gd name="connsiteX21" fmla="*/ 116314 w 523745"/>
                  <a:gd name="connsiteY21" fmla="*/ 445355 h 530128"/>
                  <a:gd name="connsiteX22" fmla="*/ 116314 w 523745"/>
                  <a:gd name="connsiteY22" fmla="*/ 356773 h 530128"/>
                  <a:gd name="connsiteX23" fmla="*/ 76309 w 523745"/>
                  <a:gd name="connsiteY23" fmla="*/ 337723 h 530128"/>
                  <a:gd name="connsiteX24" fmla="*/ 117267 w 523745"/>
                  <a:gd name="connsiteY24" fmla="*/ 337723 h 530128"/>
                  <a:gd name="connsiteX25" fmla="*/ 135364 w 523745"/>
                  <a:gd name="connsiteY25" fmla="*/ 355820 h 530128"/>
                  <a:gd name="connsiteX26" fmla="*/ 135364 w 523745"/>
                  <a:gd name="connsiteY26" fmla="*/ 452023 h 530128"/>
                  <a:gd name="connsiteX27" fmla="*/ 183942 w 523745"/>
                  <a:gd name="connsiteY27" fmla="*/ 493933 h 530128"/>
                  <a:gd name="connsiteX28" fmla="*/ 186799 w 523745"/>
                  <a:gd name="connsiteY28" fmla="*/ 501553 h 530128"/>
                  <a:gd name="connsiteX29" fmla="*/ 182037 w 523745"/>
                  <a:gd name="connsiteY29" fmla="*/ 509173 h 530128"/>
                  <a:gd name="connsiteX30" fmla="*/ 97264 w 523745"/>
                  <a:gd name="connsiteY30" fmla="*/ 529175 h 530128"/>
                  <a:gd name="connsiteX31" fmla="*/ 12492 w 523745"/>
                  <a:gd name="connsiteY31" fmla="*/ 509173 h 530128"/>
                  <a:gd name="connsiteX32" fmla="*/ 7729 w 523745"/>
                  <a:gd name="connsiteY32" fmla="*/ 501553 h 530128"/>
                  <a:gd name="connsiteX33" fmla="*/ 10587 w 523745"/>
                  <a:gd name="connsiteY33" fmla="*/ 493933 h 530128"/>
                  <a:gd name="connsiteX34" fmla="*/ 58212 w 523745"/>
                  <a:gd name="connsiteY34" fmla="*/ 451070 h 530128"/>
                  <a:gd name="connsiteX35" fmla="*/ 58212 w 523745"/>
                  <a:gd name="connsiteY35" fmla="*/ 355820 h 530128"/>
                  <a:gd name="connsiteX36" fmla="*/ 76309 w 523745"/>
                  <a:gd name="connsiteY36" fmla="*/ 337723 h 530128"/>
                  <a:gd name="connsiteX37" fmla="*/ 104885 w 523745"/>
                  <a:gd name="connsiteY37" fmla="*/ 71976 h 530128"/>
                  <a:gd name="connsiteX38" fmla="*/ 72500 w 523745"/>
                  <a:gd name="connsiteY38" fmla="*/ 79596 h 530128"/>
                  <a:gd name="connsiteX39" fmla="*/ 64880 w 523745"/>
                  <a:gd name="connsiteY39" fmla="*/ 108171 h 530128"/>
                  <a:gd name="connsiteX40" fmla="*/ 87740 w 523745"/>
                  <a:gd name="connsiteY40" fmla="*/ 129126 h 530128"/>
                  <a:gd name="connsiteX41" fmla="*/ 119172 w 523745"/>
                  <a:gd name="connsiteY41" fmla="*/ 121506 h 530128"/>
                  <a:gd name="connsiteX42" fmla="*/ 127745 w 523745"/>
                  <a:gd name="connsiteY42" fmla="*/ 92931 h 530128"/>
                  <a:gd name="connsiteX43" fmla="*/ 110600 w 523745"/>
                  <a:gd name="connsiteY43" fmla="*/ 50068 h 530128"/>
                  <a:gd name="connsiteX44" fmla="*/ 149652 w 523745"/>
                  <a:gd name="connsiteY44" fmla="*/ 86263 h 530128"/>
                  <a:gd name="connsiteX45" fmla="*/ 134412 w 523745"/>
                  <a:gd name="connsiteY45" fmla="*/ 136746 h 530128"/>
                  <a:gd name="connsiteX46" fmla="*/ 82025 w 523745"/>
                  <a:gd name="connsiteY46" fmla="*/ 150081 h 530128"/>
                  <a:gd name="connsiteX47" fmla="*/ 42972 w 523745"/>
                  <a:gd name="connsiteY47" fmla="*/ 113886 h 530128"/>
                  <a:gd name="connsiteX48" fmla="*/ 57260 w 523745"/>
                  <a:gd name="connsiteY48" fmla="*/ 63403 h 530128"/>
                  <a:gd name="connsiteX49" fmla="*/ 135364 w 523745"/>
                  <a:gd name="connsiteY49" fmla="*/ 19588 h 530128"/>
                  <a:gd name="connsiteX50" fmla="*/ 189656 w 523745"/>
                  <a:gd name="connsiteY50" fmla="*/ 72928 h 530128"/>
                  <a:gd name="connsiteX51" fmla="*/ 164891 w 523745"/>
                  <a:gd name="connsiteY51" fmla="*/ 166273 h 530128"/>
                  <a:gd name="connsiteX52" fmla="*/ 72499 w 523745"/>
                  <a:gd name="connsiteY52" fmla="*/ 191038 h 530128"/>
                  <a:gd name="connsiteX53" fmla="*/ 19159 w 523745"/>
                  <a:gd name="connsiteY53" fmla="*/ 137698 h 530128"/>
                  <a:gd name="connsiteX54" fmla="*/ 53449 w 523745"/>
                  <a:gd name="connsiteY54" fmla="*/ 224376 h 530128"/>
                  <a:gd name="connsiteX55" fmla="*/ 173464 w 523745"/>
                  <a:gd name="connsiteY55" fmla="*/ 253903 h 530128"/>
                  <a:gd name="connsiteX56" fmla="*/ 207754 w 523745"/>
                  <a:gd name="connsiteY56" fmla="*/ 222471 h 530128"/>
                  <a:gd name="connsiteX57" fmla="*/ 221089 w 523745"/>
                  <a:gd name="connsiteY57" fmla="*/ 223423 h 530128"/>
                  <a:gd name="connsiteX58" fmla="*/ 220136 w 523745"/>
                  <a:gd name="connsiteY58" fmla="*/ 236758 h 530128"/>
                  <a:gd name="connsiteX59" fmla="*/ 194419 w 523745"/>
                  <a:gd name="connsiteY59" fmla="*/ 260571 h 530128"/>
                  <a:gd name="connsiteX60" fmla="*/ 429686 w 523745"/>
                  <a:gd name="connsiteY60" fmla="*/ 499648 h 530128"/>
                  <a:gd name="connsiteX61" fmla="*/ 460166 w 523745"/>
                  <a:gd name="connsiteY61" fmla="*/ 512031 h 530128"/>
                  <a:gd name="connsiteX62" fmla="*/ 491599 w 523745"/>
                  <a:gd name="connsiteY62" fmla="*/ 498696 h 530128"/>
                  <a:gd name="connsiteX63" fmla="*/ 492551 w 523745"/>
                  <a:gd name="connsiteY63" fmla="*/ 436783 h 530128"/>
                  <a:gd name="connsiteX64" fmla="*/ 246806 w 523745"/>
                  <a:gd name="connsiteY64" fmla="*/ 188181 h 530128"/>
                  <a:gd name="connsiteX65" fmla="*/ 248711 w 523745"/>
                  <a:gd name="connsiteY65" fmla="*/ 182466 h 530128"/>
                  <a:gd name="connsiteX66" fmla="*/ 221089 w 523745"/>
                  <a:gd name="connsiteY66" fmla="*/ 54831 h 530128"/>
                  <a:gd name="connsiteX67" fmla="*/ 135364 w 523745"/>
                  <a:gd name="connsiteY67" fmla="*/ 19588 h 530128"/>
                  <a:gd name="connsiteX68" fmla="*/ 146973 w 523745"/>
                  <a:gd name="connsiteY68" fmla="*/ 226 h 530128"/>
                  <a:gd name="connsiteX69" fmla="*/ 235376 w 523745"/>
                  <a:gd name="connsiteY69" fmla="*/ 40543 h 530128"/>
                  <a:gd name="connsiteX70" fmla="*/ 268714 w 523745"/>
                  <a:gd name="connsiteY70" fmla="*/ 182466 h 530128"/>
                  <a:gd name="connsiteX71" fmla="*/ 505886 w 523745"/>
                  <a:gd name="connsiteY71" fmla="*/ 423448 h 530128"/>
                  <a:gd name="connsiteX72" fmla="*/ 505886 w 523745"/>
                  <a:gd name="connsiteY72" fmla="*/ 512031 h 530128"/>
                  <a:gd name="connsiteX73" fmla="*/ 461119 w 523745"/>
                  <a:gd name="connsiteY73" fmla="*/ 530128 h 530128"/>
                  <a:gd name="connsiteX74" fmla="*/ 417304 w 523745"/>
                  <a:gd name="connsiteY74" fmla="*/ 512031 h 530128"/>
                  <a:gd name="connsiteX75" fmla="*/ 180131 w 523745"/>
                  <a:gd name="connsiteY75" fmla="*/ 272001 h 530128"/>
                  <a:gd name="connsiteX76" fmla="*/ 40114 w 523745"/>
                  <a:gd name="connsiteY76" fmla="*/ 237711 h 530128"/>
                  <a:gd name="connsiteX77" fmla="*/ 2014 w 523745"/>
                  <a:gd name="connsiteY77" fmla="*/ 114838 h 530128"/>
                  <a:gd name="connsiteX78" fmla="*/ 5824 w 523745"/>
                  <a:gd name="connsiteY78" fmla="*/ 97693 h 530128"/>
                  <a:gd name="connsiteX79" fmla="*/ 78214 w 523745"/>
                  <a:gd name="connsiteY79" fmla="*/ 171036 h 530128"/>
                  <a:gd name="connsiteX80" fmla="*/ 148699 w 523745"/>
                  <a:gd name="connsiteY80" fmla="*/ 151986 h 530128"/>
                  <a:gd name="connsiteX81" fmla="*/ 167749 w 523745"/>
                  <a:gd name="connsiteY81" fmla="*/ 79596 h 530128"/>
                  <a:gd name="connsiteX82" fmla="*/ 95359 w 523745"/>
                  <a:gd name="connsiteY82" fmla="*/ 6253 h 530128"/>
                  <a:gd name="connsiteX83" fmla="*/ 113456 w 523745"/>
                  <a:gd name="connsiteY83" fmla="*/ 2443 h 530128"/>
                  <a:gd name="connsiteX84" fmla="*/ 146973 w 523745"/>
                  <a:gd name="connsiteY84" fmla="*/ 226 h 53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3745" h="530128">
                    <a:moveTo>
                      <a:pt x="72499" y="464405"/>
                    </a:moveTo>
                    <a:lnTo>
                      <a:pt x="34399" y="498695"/>
                    </a:lnTo>
                    <a:cubicBezTo>
                      <a:pt x="45829" y="503458"/>
                      <a:pt x="67737" y="510125"/>
                      <a:pt x="96312" y="510125"/>
                    </a:cubicBezTo>
                    <a:cubicBezTo>
                      <a:pt x="124887" y="510125"/>
                      <a:pt x="146794" y="503458"/>
                      <a:pt x="158224" y="498695"/>
                    </a:cubicBezTo>
                    <a:lnTo>
                      <a:pt x="120124" y="464405"/>
                    </a:lnTo>
                    <a:close/>
                    <a:moveTo>
                      <a:pt x="99169" y="412018"/>
                    </a:moveTo>
                    <a:cubicBezTo>
                      <a:pt x="103932" y="409161"/>
                      <a:pt x="109647" y="410113"/>
                      <a:pt x="113457" y="414876"/>
                    </a:cubicBezTo>
                    <a:cubicBezTo>
                      <a:pt x="116314" y="419638"/>
                      <a:pt x="115362" y="425353"/>
                      <a:pt x="110599" y="428211"/>
                    </a:cubicBezTo>
                    <a:lnTo>
                      <a:pt x="94407" y="438688"/>
                    </a:lnTo>
                    <a:cubicBezTo>
                      <a:pt x="92502" y="439641"/>
                      <a:pt x="90597" y="440593"/>
                      <a:pt x="88692" y="440593"/>
                    </a:cubicBezTo>
                    <a:cubicBezTo>
                      <a:pt x="85834" y="440593"/>
                      <a:pt x="82977" y="438688"/>
                      <a:pt x="80119" y="435831"/>
                    </a:cubicBezTo>
                    <a:cubicBezTo>
                      <a:pt x="77262" y="431068"/>
                      <a:pt x="78214" y="425353"/>
                      <a:pt x="82977" y="422496"/>
                    </a:cubicBezTo>
                    <a:close/>
                    <a:moveTo>
                      <a:pt x="99169" y="368203"/>
                    </a:moveTo>
                    <a:cubicBezTo>
                      <a:pt x="103932" y="365346"/>
                      <a:pt x="109647" y="366298"/>
                      <a:pt x="112504" y="370108"/>
                    </a:cubicBezTo>
                    <a:cubicBezTo>
                      <a:pt x="115362" y="374871"/>
                      <a:pt x="114409" y="380586"/>
                      <a:pt x="109647" y="383443"/>
                    </a:cubicBezTo>
                    <a:lnTo>
                      <a:pt x="93454" y="393921"/>
                    </a:lnTo>
                    <a:cubicBezTo>
                      <a:pt x="91549" y="394873"/>
                      <a:pt x="89644" y="395826"/>
                      <a:pt x="87739" y="395826"/>
                    </a:cubicBezTo>
                    <a:cubicBezTo>
                      <a:pt x="84882" y="395826"/>
                      <a:pt x="82024" y="394873"/>
                      <a:pt x="80119" y="392016"/>
                    </a:cubicBezTo>
                    <a:cubicBezTo>
                      <a:pt x="77262" y="387253"/>
                      <a:pt x="78214" y="381538"/>
                      <a:pt x="82977" y="378681"/>
                    </a:cubicBezTo>
                    <a:close/>
                    <a:moveTo>
                      <a:pt x="77262" y="356773"/>
                    </a:moveTo>
                    <a:lnTo>
                      <a:pt x="77262" y="445355"/>
                    </a:lnTo>
                    <a:lnTo>
                      <a:pt x="116314" y="445355"/>
                    </a:lnTo>
                    <a:lnTo>
                      <a:pt x="116314" y="356773"/>
                    </a:lnTo>
                    <a:close/>
                    <a:moveTo>
                      <a:pt x="76309" y="337723"/>
                    </a:moveTo>
                    <a:lnTo>
                      <a:pt x="117267" y="337723"/>
                    </a:lnTo>
                    <a:cubicBezTo>
                      <a:pt x="127744" y="337723"/>
                      <a:pt x="135364" y="345343"/>
                      <a:pt x="135364" y="355820"/>
                    </a:cubicBezTo>
                    <a:lnTo>
                      <a:pt x="135364" y="452023"/>
                    </a:lnTo>
                    <a:lnTo>
                      <a:pt x="183942" y="493933"/>
                    </a:lnTo>
                    <a:cubicBezTo>
                      <a:pt x="185847" y="495838"/>
                      <a:pt x="187752" y="497743"/>
                      <a:pt x="186799" y="501553"/>
                    </a:cubicBezTo>
                    <a:cubicBezTo>
                      <a:pt x="185847" y="505363"/>
                      <a:pt x="184894" y="507268"/>
                      <a:pt x="182037" y="509173"/>
                    </a:cubicBezTo>
                    <a:cubicBezTo>
                      <a:pt x="180132" y="510125"/>
                      <a:pt x="149652" y="529175"/>
                      <a:pt x="97264" y="529175"/>
                    </a:cubicBezTo>
                    <a:cubicBezTo>
                      <a:pt x="44877" y="529175"/>
                      <a:pt x="13444" y="510125"/>
                      <a:pt x="12492" y="509173"/>
                    </a:cubicBezTo>
                    <a:cubicBezTo>
                      <a:pt x="9634" y="507268"/>
                      <a:pt x="8682" y="504411"/>
                      <a:pt x="7729" y="501553"/>
                    </a:cubicBezTo>
                    <a:cubicBezTo>
                      <a:pt x="6777" y="498695"/>
                      <a:pt x="8682" y="495838"/>
                      <a:pt x="10587" y="493933"/>
                    </a:cubicBezTo>
                    <a:lnTo>
                      <a:pt x="58212" y="451070"/>
                    </a:lnTo>
                    <a:lnTo>
                      <a:pt x="58212" y="355820"/>
                    </a:lnTo>
                    <a:cubicBezTo>
                      <a:pt x="58212" y="346295"/>
                      <a:pt x="66784" y="337723"/>
                      <a:pt x="76309" y="337723"/>
                    </a:cubicBezTo>
                    <a:close/>
                    <a:moveTo>
                      <a:pt x="104885" y="71976"/>
                    </a:moveTo>
                    <a:lnTo>
                      <a:pt x="72500" y="79596"/>
                    </a:lnTo>
                    <a:lnTo>
                      <a:pt x="64880" y="108171"/>
                    </a:lnTo>
                    <a:lnTo>
                      <a:pt x="87740" y="129126"/>
                    </a:lnTo>
                    <a:lnTo>
                      <a:pt x="119172" y="121506"/>
                    </a:lnTo>
                    <a:lnTo>
                      <a:pt x="127745" y="92931"/>
                    </a:lnTo>
                    <a:close/>
                    <a:moveTo>
                      <a:pt x="110600" y="50068"/>
                    </a:moveTo>
                    <a:lnTo>
                      <a:pt x="149652" y="86263"/>
                    </a:lnTo>
                    <a:lnTo>
                      <a:pt x="134412" y="136746"/>
                    </a:lnTo>
                    <a:lnTo>
                      <a:pt x="82025" y="150081"/>
                    </a:lnTo>
                    <a:lnTo>
                      <a:pt x="42972" y="113886"/>
                    </a:lnTo>
                    <a:lnTo>
                      <a:pt x="57260" y="63403"/>
                    </a:lnTo>
                    <a:close/>
                    <a:moveTo>
                      <a:pt x="135364" y="19588"/>
                    </a:moveTo>
                    <a:lnTo>
                      <a:pt x="189656" y="72928"/>
                    </a:lnTo>
                    <a:lnTo>
                      <a:pt x="164891" y="166273"/>
                    </a:lnTo>
                    <a:lnTo>
                      <a:pt x="72499" y="191038"/>
                    </a:lnTo>
                    <a:lnTo>
                      <a:pt x="19159" y="137698"/>
                    </a:lnTo>
                    <a:cubicBezTo>
                      <a:pt x="19159" y="170083"/>
                      <a:pt x="30589" y="201516"/>
                      <a:pt x="53449" y="224376"/>
                    </a:cubicBezTo>
                    <a:cubicBezTo>
                      <a:pt x="84881" y="255808"/>
                      <a:pt x="131554" y="267238"/>
                      <a:pt x="173464" y="253903"/>
                    </a:cubicBezTo>
                    <a:lnTo>
                      <a:pt x="207754" y="222471"/>
                    </a:lnTo>
                    <a:cubicBezTo>
                      <a:pt x="211564" y="219613"/>
                      <a:pt x="217279" y="219613"/>
                      <a:pt x="221089" y="223423"/>
                    </a:cubicBezTo>
                    <a:cubicBezTo>
                      <a:pt x="223946" y="227233"/>
                      <a:pt x="223946" y="232948"/>
                      <a:pt x="220136" y="236758"/>
                    </a:cubicBezTo>
                    <a:lnTo>
                      <a:pt x="194419" y="260571"/>
                    </a:lnTo>
                    <a:lnTo>
                      <a:pt x="429686" y="499648"/>
                    </a:lnTo>
                    <a:cubicBezTo>
                      <a:pt x="438259" y="507268"/>
                      <a:pt x="448736" y="512031"/>
                      <a:pt x="460166" y="512031"/>
                    </a:cubicBezTo>
                    <a:cubicBezTo>
                      <a:pt x="472549" y="512031"/>
                      <a:pt x="483026" y="507268"/>
                      <a:pt x="491599" y="498696"/>
                    </a:cubicBezTo>
                    <a:cubicBezTo>
                      <a:pt x="508744" y="482503"/>
                      <a:pt x="508744" y="453928"/>
                      <a:pt x="492551" y="436783"/>
                    </a:cubicBezTo>
                    <a:lnTo>
                      <a:pt x="246806" y="188181"/>
                    </a:lnTo>
                    <a:lnTo>
                      <a:pt x="248711" y="182466"/>
                    </a:lnTo>
                    <a:cubicBezTo>
                      <a:pt x="264904" y="137698"/>
                      <a:pt x="254426" y="88168"/>
                      <a:pt x="221089" y="54831"/>
                    </a:cubicBezTo>
                    <a:cubicBezTo>
                      <a:pt x="198229" y="31018"/>
                      <a:pt x="167749" y="18636"/>
                      <a:pt x="135364" y="19588"/>
                    </a:cubicBezTo>
                    <a:close/>
                    <a:moveTo>
                      <a:pt x="146973" y="226"/>
                    </a:moveTo>
                    <a:cubicBezTo>
                      <a:pt x="180191" y="2146"/>
                      <a:pt x="211802" y="16255"/>
                      <a:pt x="235376" y="40543"/>
                    </a:cubicBezTo>
                    <a:cubicBezTo>
                      <a:pt x="271571" y="77691"/>
                      <a:pt x="284906" y="132936"/>
                      <a:pt x="268714" y="182466"/>
                    </a:cubicBezTo>
                    <a:lnTo>
                      <a:pt x="505886" y="423448"/>
                    </a:lnTo>
                    <a:cubicBezTo>
                      <a:pt x="529699" y="448213"/>
                      <a:pt x="529699" y="488218"/>
                      <a:pt x="505886" y="512031"/>
                    </a:cubicBezTo>
                    <a:cubicBezTo>
                      <a:pt x="493504" y="523461"/>
                      <a:pt x="478264" y="530128"/>
                      <a:pt x="461119" y="530128"/>
                    </a:cubicBezTo>
                    <a:cubicBezTo>
                      <a:pt x="444926" y="530128"/>
                      <a:pt x="428734" y="523461"/>
                      <a:pt x="417304" y="512031"/>
                    </a:cubicBezTo>
                    <a:lnTo>
                      <a:pt x="180131" y="272001"/>
                    </a:lnTo>
                    <a:cubicBezTo>
                      <a:pt x="130601" y="287241"/>
                      <a:pt x="76309" y="274858"/>
                      <a:pt x="40114" y="237711"/>
                    </a:cubicBezTo>
                    <a:cubicBezTo>
                      <a:pt x="8681" y="205326"/>
                      <a:pt x="-5606" y="159606"/>
                      <a:pt x="2014" y="114838"/>
                    </a:cubicBezTo>
                    <a:lnTo>
                      <a:pt x="5824" y="97693"/>
                    </a:lnTo>
                    <a:lnTo>
                      <a:pt x="78214" y="171036"/>
                    </a:lnTo>
                    <a:lnTo>
                      <a:pt x="148699" y="151986"/>
                    </a:lnTo>
                    <a:lnTo>
                      <a:pt x="167749" y="79596"/>
                    </a:lnTo>
                    <a:lnTo>
                      <a:pt x="95359" y="6253"/>
                    </a:lnTo>
                    <a:lnTo>
                      <a:pt x="113456" y="2443"/>
                    </a:lnTo>
                    <a:cubicBezTo>
                      <a:pt x="124648" y="300"/>
                      <a:pt x="135900" y="-415"/>
                      <a:pt x="146973" y="226"/>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72" name="Rechteck 71">
                <a:extLst>
                  <a:ext uri="{FF2B5EF4-FFF2-40B4-BE49-F238E27FC236}">
                    <a16:creationId xmlns:a16="http://schemas.microsoft.com/office/drawing/2014/main" id="{55CDB71C-082B-FAF6-0A2D-51C9157FF207}"/>
                  </a:ext>
                </a:extLst>
              </p:cNvPr>
              <p:cNvSpPr/>
              <p:nvPr/>
            </p:nvSpPr>
            <p:spPr bwMode="gray">
              <a:xfrm>
                <a:off x="5203370" y="3069000"/>
                <a:ext cx="9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lnSpc>
                    <a:spcPct val="90000"/>
                  </a:lnSpc>
                  <a:spcAft>
                    <a:spcPts val="1000"/>
                  </a:spcAft>
                </a:pPr>
                <a:r>
                  <a:rPr lang="de-DE" sz="1000" dirty="0">
                    <a:solidFill>
                      <a:schemeClr val="tx1"/>
                    </a:solidFill>
                  </a:rPr>
                  <a:t>Installation</a:t>
                </a:r>
              </a:p>
            </p:txBody>
          </p:sp>
        </p:grpSp>
        <p:grpSp>
          <p:nvGrpSpPr>
            <p:cNvPr id="82" name="Gruppieren 81">
              <a:extLst>
                <a:ext uri="{FF2B5EF4-FFF2-40B4-BE49-F238E27FC236}">
                  <a16:creationId xmlns:a16="http://schemas.microsoft.com/office/drawing/2014/main" id="{1AADFEAD-10B5-07D7-3C1A-BCBBBBF7C821}"/>
                </a:ext>
              </a:extLst>
            </p:cNvPr>
            <p:cNvGrpSpPr>
              <a:grpSpLocks noChangeAspect="1"/>
            </p:cNvGrpSpPr>
            <p:nvPr/>
          </p:nvGrpSpPr>
          <p:grpSpPr bwMode="gray">
            <a:xfrm>
              <a:off x="3608368" y="3841200"/>
              <a:ext cx="900000" cy="776410"/>
              <a:chOff x="3608368" y="4314317"/>
              <a:chExt cx="900000" cy="776410"/>
            </a:xfrm>
          </p:grpSpPr>
          <p:sp>
            <p:nvSpPr>
              <p:cNvPr id="64" name="ICON">
                <a:extLst>
                  <a:ext uri="{FF2B5EF4-FFF2-40B4-BE49-F238E27FC236}">
                    <a16:creationId xmlns:a16="http://schemas.microsoft.com/office/drawing/2014/main" id="{A47F6118-9E53-B722-A24F-DFA652EC1DBC}"/>
                  </a:ext>
                </a:extLst>
              </p:cNvPr>
              <p:cNvSpPr>
                <a:spLocks noChangeAspect="1"/>
              </p:cNvSpPr>
              <p:nvPr/>
            </p:nvSpPr>
            <p:spPr bwMode="gray">
              <a:xfrm>
                <a:off x="3863210" y="4672408"/>
                <a:ext cx="390316" cy="418319"/>
              </a:xfrm>
              <a:custGeom>
                <a:avLst/>
                <a:gdLst>
                  <a:gd name="connsiteX0" fmla="*/ 283654 w 557594"/>
                  <a:gd name="connsiteY0" fmla="*/ 339756 h 597598"/>
                  <a:gd name="connsiteX1" fmla="*/ 279368 w 557594"/>
                  <a:gd name="connsiteY1" fmla="*/ 340994 h 597598"/>
                  <a:gd name="connsiteX2" fmla="*/ 279272 w 557594"/>
                  <a:gd name="connsiteY2" fmla="*/ 340994 h 597598"/>
                  <a:gd name="connsiteX3" fmla="*/ 275177 w 557594"/>
                  <a:gd name="connsiteY3" fmla="*/ 339946 h 597598"/>
                  <a:gd name="connsiteX4" fmla="*/ 260889 w 557594"/>
                  <a:gd name="connsiteY4" fmla="*/ 358139 h 597598"/>
                  <a:gd name="connsiteX5" fmla="*/ 279749 w 557594"/>
                  <a:gd name="connsiteY5" fmla="*/ 376999 h 597598"/>
                  <a:gd name="connsiteX6" fmla="*/ 298608 w 557594"/>
                  <a:gd name="connsiteY6" fmla="*/ 358139 h 597598"/>
                  <a:gd name="connsiteX7" fmla="*/ 283654 w 557594"/>
                  <a:gd name="connsiteY7" fmla="*/ 339756 h 597598"/>
                  <a:gd name="connsiteX8" fmla="*/ 317468 w 557594"/>
                  <a:gd name="connsiteY8" fmla="*/ 196119 h 597598"/>
                  <a:gd name="connsiteX9" fmla="*/ 445865 w 557594"/>
                  <a:gd name="connsiteY9" fmla="*/ 361949 h 597598"/>
                  <a:gd name="connsiteX10" fmla="*/ 429482 w 557594"/>
                  <a:gd name="connsiteY10" fmla="*/ 435673 h 597598"/>
                  <a:gd name="connsiteX11" fmla="*/ 427577 w 557594"/>
                  <a:gd name="connsiteY11" fmla="*/ 439292 h 597598"/>
                  <a:gd name="connsiteX12" fmla="*/ 425386 w 557594"/>
                  <a:gd name="connsiteY12" fmla="*/ 443388 h 597598"/>
                  <a:gd name="connsiteX13" fmla="*/ 396621 w 557594"/>
                  <a:gd name="connsiteY13" fmla="*/ 482155 h 597598"/>
                  <a:gd name="connsiteX14" fmla="*/ 391192 w 557594"/>
                  <a:gd name="connsiteY14" fmla="*/ 487679 h 597598"/>
                  <a:gd name="connsiteX15" fmla="*/ 378904 w 557594"/>
                  <a:gd name="connsiteY15" fmla="*/ 497871 h 597598"/>
                  <a:gd name="connsiteX16" fmla="*/ 277844 w 557594"/>
                  <a:gd name="connsiteY16" fmla="*/ 532066 h 597598"/>
                  <a:gd name="connsiteX17" fmla="*/ 109823 w 557594"/>
                  <a:gd name="connsiteY17" fmla="*/ 361949 h 597598"/>
                  <a:gd name="connsiteX18" fmla="*/ 119348 w 557594"/>
                  <a:gd name="connsiteY18" fmla="*/ 351948 h 597598"/>
                  <a:gd name="connsiteX19" fmla="*/ 128873 w 557594"/>
                  <a:gd name="connsiteY19" fmla="*/ 360997 h 597598"/>
                  <a:gd name="connsiteX20" fmla="*/ 128873 w 557594"/>
                  <a:gd name="connsiteY20" fmla="*/ 361949 h 597598"/>
                  <a:gd name="connsiteX21" fmla="*/ 277844 w 557594"/>
                  <a:gd name="connsiteY21" fmla="*/ 513016 h 597598"/>
                  <a:gd name="connsiteX22" fmla="*/ 366903 w 557594"/>
                  <a:gd name="connsiteY22" fmla="*/ 483107 h 597598"/>
                  <a:gd name="connsiteX23" fmla="*/ 378142 w 557594"/>
                  <a:gd name="connsiteY23" fmla="*/ 473868 h 597598"/>
                  <a:gd name="connsiteX24" fmla="*/ 383095 w 557594"/>
                  <a:gd name="connsiteY24" fmla="*/ 468724 h 597598"/>
                  <a:gd name="connsiteX25" fmla="*/ 408813 w 557594"/>
                  <a:gd name="connsiteY25" fmla="*/ 433958 h 597598"/>
                  <a:gd name="connsiteX26" fmla="*/ 410432 w 557594"/>
                  <a:gd name="connsiteY26" fmla="*/ 430815 h 597598"/>
                  <a:gd name="connsiteX27" fmla="*/ 412623 w 557594"/>
                  <a:gd name="connsiteY27" fmla="*/ 426719 h 597598"/>
                  <a:gd name="connsiteX28" fmla="*/ 426815 w 557594"/>
                  <a:gd name="connsiteY28" fmla="*/ 361854 h 597598"/>
                  <a:gd name="connsiteX29" fmla="*/ 312896 w 557594"/>
                  <a:gd name="connsiteY29" fmla="*/ 214597 h 597598"/>
                  <a:gd name="connsiteX30" fmla="*/ 305943 w 557594"/>
                  <a:gd name="connsiteY30" fmla="*/ 203072 h 597598"/>
                  <a:gd name="connsiteX31" fmla="*/ 317468 w 557594"/>
                  <a:gd name="connsiteY31" fmla="*/ 196119 h 597598"/>
                  <a:gd name="connsiteX32" fmla="*/ 278606 w 557594"/>
                  <a:gd name="connsiteY32" fmla="*/ 188594 h 597598"/>
                  <a:gd name="connsiteX33" fmla="*/ 284606 w 557594"/>
                  <a:gd name="connsiteY33" fmla="*/ 190880 h 597598"/>
                  <a:gd name="connsiteX34" fmla="*/ 285368 w 557594"/>
                  <a:gd name="connsiteY34" fmla="*/ 190880 h 597598"/>
                  <a:gd name="connsiteX35" fmla="*/ 285368 w 557594"/>
                  <a:gd name="connsiteY35" fmla="*/ 191547 h 597598"/>
                  <a:gd name="connsiteX36" fmla="*/ 288131 w 557594"/>
                  <a:gd name="connsiteY36" fmla="*/ 198024 h 597598"/>
                  <a:gd name="connsiteX37" fmla="*/ 288797 w 557594"/>
                  <a:gd name="connsiteY37" fmla="*/ 321468 h 597598"/>
                  <a:gd name="connsiteX38" fmla="*/ 317658 w 557594"/>
                  <a:gd name="connsiteY38" fmla="*/ 358139 h 597598"/>
                  <a:gd name="connsiteX39" fmla="*/ 279749 w 557594"/>
                  <a:gd name="connsiteY39" fmla="*/ 396049 h 597598"/>
                  <a:gd name="connsiteX40" fmla="*/ 241934 w 557594"/>
                  <a:gd name="connsiteY40" fmla="*/ 358234 h 597598"/>
                  <a:gd name="connsiteX41" fmla="*/ 269843 w 557594"/>
                  <a:gd name="connsiteY41" fmla="*/ 321849 h 597598"/>
                  <a:gd name="connsiteX42" fmla="*/ 269176 w 557594"/>
                  <a:gd name="connsiteY42" fmla="*/ 198214 h 597598"/>
                  <a:gd name="connsiteX43" fmla="*/ 278606 w 557594"/>
                  <a:gd name="connsiteY43" fmla="*/ 188594 h 597598"/>
                  <a:gd name="connsiteX44" fmla="*/ 277939 w 557594"/>
                  <a:gd name="connsiteY44" fmla="*/ 141446 h 597598"/>
                  <a:gd name="connsiteX45" fmla="*/ 55911 w 557594"/>
                  <a:gd name="connsiteY45" fmla="*/ 359949 h 597598"/>
                  <a:gd name="connsiteX46" fmla="*/ 277939 w 557594"/>
                  <a:gd name="connsiteY46" fmla="*/ 578453 h 597598"/>
                  <a:gd name="connsiteX47" fmla="*/ 499967 w 557594"/>
                  <a:gd name="connsiteY47" fmla="*/ 359949 h 597598"/>
                  <a:gd name="connsiteX48" fmla="*/ 277939 w 557594"/>
                  <a:gd name="connsiteY48" fmla="*/ 141446 h 597598"/>
                  <a:gd name="connsiteX49" fmla="*/ 277939 w 557594"/>
                  <a:gd name="connsiteY49" fmla="*/ 122491 h 597598"/>
                  <a:gd name="connsiteX50" fmla="*/ 519017 w 557594"/>
                  <a:gd name="connsiteY50" fmla="*/ 360045 h 597598"/>
                  <a:gd name="connsiteX51" fmla="*/ 277939 w 557594"/>
                  <a:gd name="connsiteY51" fmla="*/ 597598 h 597598"/>
                  <a:gd name="connsiteX52" fmla="*/ 36861 w 557594"/>
                  <a:gd name="connsiteY52" fmla="*/ 360045 h 597598"/>
                  <a:gd name="connsiteX53" fmla="*/ 277939 w 557594"/>
                  <a:gd name="connsiteY53" fmla="*/ 122491 h 597598"/>
                  <a:gd name="connsiteX54" fmla="*/ 253365 w 557594"/>
                  <a:gd name="connsiteY54" fmla="*/ 52768 h 597598"/>
                  <a:gd name="connsiteX55" fmla="*/ 245936 w 557594"/>
                  <a:gd name="connsiteY55" fmla="*/ 59150 h 597598"/>
                  <a:gd name="connsiteX56" fmla="*/ 245936 w 557594"/>
                  <a:gd name="connsiteY56" fmla="*/ 80676 h 597598"/>
                  <a:gd name="connsiteX57" fmla="*/ 278797 w 557594"/>
                  <a:gd name="connsiteY57" fmla="*/ 78676 h 597598"/>
                  <a:gd name="connsiteX58" fmla="*/ 309848 w 557594"/>
                  <a:gd name="connsiteY58" fmla="*/ 80486 h 597598"/>
                  <a:gd name="connsiteX59" fmla="*/ 309848 w 557594"/>
                  <a:gd name="connsiteY59" fmla="*/ 59150 h 597598"/>
                  <a:gd name="connsiteX60" fmla="*/ 302419 w 557594"/>
                  <a:gd name="connsiteY60" fmla="*/ 52768 h 597598"/>
                  <a:gd name="connsiteX61" fmla="*/ 253365 w 557594"/>
                  <a:gd name="connsiteY61" fmla="*/ 33718 h 597598"/>
                  <a:gd name="connsiteX62" fmla="*/ 302324 w 557594"/>
                  <a:gd name="connsiteY62" fmla="*/ 33718 h 597598"/>
                  <a:gd name="connsiteX63" fmla="*/ 328803 w 557594"/>
                  <a:gd name="connsiteY63" fmla="*/ 59150 h 597598"/>
                  <a:gd name="connsiteX64" fmla="*/ 328803 w 557594"/>
                  <a:gd name="connsiteY64" fmla="*/ 83248 h 597598"/>
                  <a:gd name="connsiteX65" fmla="*/ 469011 w 557594"/>
                  <a:gd name="connsiteY65" fmla="*/ 155257 h 597598"/>
                  <a:gd name="connsiteX66" fmla="*/ 500729 w 557594"/>
                  <a:gd name="connsiteY66" fmla="*/ 123539 h 597598"/>
                  <a:gd name="connsiteX67" fmla="*/ 486728 w 557594"/>
                  <a:gd name="connsiteY67" fmla="*/ 109632 h 597598"/>
                  <a:gd name="connsiteX68" fmla="*/ 486632 w 557594"/>
                  <a:gd name="connsiteY68" fmla="*/ 96202 h 597598"/>
                  <a:gd name="connsiteX69" fmla="*/ 500063 w 557594"/>
                  <a:gd name="connsiteY69" fmla="*/ 96107 h 597598"/>
                  <a:gd name="connsiteX70" fmla="*/ 546259 w 557594"/>
                  <a:gd name="connsiteY70" fmla="*/ 141827 h 597598"/>
                  <a:gd name="connsiteX71" fmla="*/ 546354 w 557594"/>
                  <a:gd name="connsiteY71" fmla="*/ 155257 h 597598"/>
                  <a:gd name="connsiteX72" fmla="*/ 539591 w 557594"/>
                  <a:gd name="connsiteY72" fmla="*/ 158115 h 597598"/>
                  <a:gd name="connsiteX73" fmla="*/ 532924 w 557594"/>
                  <a:gd name="connsiteY73" fmla="*/ 155352 h 597598"/>
                  <a:gd name="connsiteX74" fmla="*/ 514350 w 557594"/>
                  <a:gd name="connsiteY74" fmla="*/ 136969 h 597598"/>
                  <a:gd name="connsiteX75" fmla="*/ 482441 w 557594"/>
                  <a:gd name="connsiteY75" fmla="*/ 168878 h 597598"/>
                  <a:gd name="connsiteX76" fmla="*/ 557594 w 557594"/>
                  <a:gd name="connsiteY76" fmla="*/ 362616 h 597598"/>
                  <a:gd name="connsiteX77" fmla="*/ 548069 w 557594"/>
                  <a:gd name="connsiteY77" fmla="*/ 372141 h 597598"/>
                  <a:gd name="connsiteX78" fmla="*/ 538544 w 557594"/>
                  <a:gd name="connsiteY78" fmla="*/ 362616 h 597598"/>
                  <a:gd name="connsiteX79" fmla="*/ 278797 w 557594"/>
                  <a:gd name="connsiteY79" fmla="*/ 97726 h 597598"/>
                  <a:gd name="connsiteX80" fmla="*/ 19050 w 557594"/>
                  <a:gd name="connsiteY80" fmla="*/ 362616 h 597598"/>
                  <a:gd name="connsiteX81" fmla="*/ 9525 w 557594"/>
                  <a:gd name="connsiteY81" fmla="*/ 372141 h 597598"/>
                  <a:gd name="connsiteX82" fmla="*/ 0 w 557594"/>
                  <a:gd name="connsiteY82" fmla="*/ 362616 h 597598"/>
                  <a:gd name="connsiteX83" fmla="*/ 76010 w 557594"/>
                  <a:gd name="connsiteY83" fmla="*/ 168021 h 597598"/>
                  <a:gd name="connsiteX84" fmla="*/ 45815 w 557594"/>
                  <a:gd name="connsiteY84" fmla="*/ 137826 h 597598"/>
                  <a:gd name="connsiteX85" fmla="*/ 30385 w 557594"/>
                  <a:gd name="connsiteY85" fmla="*/ 155067 h 597598"/>
                  <a:gd name="connsiteX86" fmla="*/ 23336 w 557594"/>
                  <a:gd name="connsiteY86" fmla="*/ 158210 h 597598"/>
                  <a:gd name="connsiteX87" fmla="*/ 16955 w 557594"/>
                  <a:gd name="connsiteY87" fmla="*/ 155733 h 597598"/>
                  <a:gd name="connsiteX88" fmla="*/ 16193 w 557594"/>
                  <a:gd name="connsiteY88" fmla="*/ 142303 h 597598"/>
                  <a:gd name="connsiteX89" fmla="*/ 57245 w 557594"/>
                  <a:gd name="connsiteY89" fmla="*/ 96583 h 597598"/>
                  <a:gd name="connsiteX90" fmla="*/ 70676 w 557594"/>
                  <a:gd name="connsiteY90" fmla="*/ 95916 h 597598"/>
                  <a:gd name="connsiteX91" fmla="*/ 71438 w 557594"/>
                  <a:gd name="connsiteY91" fmla="*/ 109346 h 597598"/>
                  <a:gd name="connsiteX92" fmla="*/ 58579 w 557594"/>
                  <a:gd name="connsiteY92" fmla="*/ 123634 h 597598"/>
                  <a:gd name="connsiteX93" fmla="*/ 89440 w 557594"/>
                  <a:gd name="connsiteY93" fmla="*/ 154495 h 597598"/>
                  <a:gd name="connsiteX94" fmla="*/ 226886 w 557594"/>
                  <a:gd name="connsiteY94" fmla="*/ 83724 h 597598"/>
                  <a:gd name="connsiteX95" fmla="*/ 226886 w 557594"/>
                  <a:gd name="connsiteY95" fmla="*/ 59150 h 597598"/>
                  <a:gd name="connsiteX96" fmla="*/ 253365 w 557594"/>
                  <a:gd name="connsiteY96" fmla="*/ 33718 h 597598"/>
                  <a:gd name="connsiteX97" fmla="*/ 221932 w 557594"/>
                  <a:gd name="connsiteY97" fmla="*/ 0 h 597598"/>
                  <a:gd name="connsiteX98" fmla="*/ 337470 w 557594"/>
                  <a:gd name="connsiteY98" fmla="*/ 0 h 597598"/>
                  <a:gd name="connsiteX99" fmla="*/ 346995 w 557594"/>
                  <a:gd name="connsiteY99" fmla="*/ 9525 h 597598"/>
                  <a:gd name="connsiteX100" fmla="*/ 337470 w 557594"/>
                  <a:gd name="connsiteY100" fmla="*/ 19050 h 597598"/>
                  <a:gd name="connsiteX101" fmla="*/ 221932 w 557594"/>
                  <a:gd name="connsiteY101" fmla="*/ 19050 h 597598"/>
                  <a:gd name="connsiteX102" fmla="*/ 212407 w 557594"/>
                  <a:gd name="connsiteY102" fmla="*/ 9525 h 597598"/>
                  <a:gd name="connsiteX103" fmla="*/ 221932 w 557594"/>
                  <a:gd name="connsiteY103" fmla="*/ 0 h 59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57594" h="597598">
                    <a:moveTo>
                      <a:pt x="283654" y="339756"/>
                    </a:moveTo>
                    <a:cubicBezTo>
                      <a:pt x="282416" y="340518"/>
                      <a:pt x="280987" y="340994"/>
                      <a:pt x="279368" y="340994"/>
                    </a:cubicBezTo>
                    <a:cubicBezTo>
                      <a:pt x="279272" y="340994"/>
                      <a:pt x="279272" y="340994"/>
                      <a:pt x="279272" y="340994"/>
                    </a:cubicBezTo>
                    <a:cubicBezTo>
                      <a:pt x="277748" y="340994"/>
                      <a:pt x="276415" y="340518"/>
                      <a:pt x="275177" y="339946"/>
                    </a:cubicBezTo>
                    <a:cubicBezTo>
                      <a:pt x="267080" y="342042"/>
                      <a:pt x="260889" y="349471"/>
                      <a:pt x="260889" y="358139"/>
                    </a:cubicBezTo>
                    <a:cubicBezTo>
                      <a:pt x="260889" y="368331"/>
                      <a:pt x="269557" y="376999"/>
                      <a:pt x="279749" y="376999"/>
                    </a:cubicBezTo>
                    <a:cubicBezTo>
                      <a:pt x="289940" y="376999"/>
                      <a:pt x="298608" y="368331"/>
                      <a:pt x="298608" y="358139"/>
                    </a:cubicBezTo>
                    <a:cubicBezTo>
                      <a:pt x="298608" y="349281"/>
                      <a:pt x="292036" y="341661"/>
                      <a:pt x="283654" y="339756"/>
                    </a:cubicBezTo>
                    <a:close/>
                    <a:moveTo>
                      <a:pt x="317468" y="196119"/>
                    </a:moveTo>
                    <a:cubicBezTo>
                      <a:pt x="393097" y="214693"/>
                      <a:pt x="445865" y="282892"/>
                      <a:pt x="445865" y="361949"/>
                    </a:cubicBezTo>
                    <a:cubicBezTo>
                      <a:pt x="445865" y="387762"/>
                      <a:pt x="440341" y="412622"/>
                      <a:pt x="429482" y="435673"/>
                    </a:cubicBezTo>
                    <a:cubicBezTo>
                      <a:pt x="428530" y="437387"/>
                      <a:pt x="428053" y="438340"/>
                      <a:pt x="427577" y="439292"/>
                    </a:cubicBezTo>
                    <a:cubicBezTo>
                      <a:pt x="426910" y="440626"/>
                      <a:pt x="426148" y="442054"/>
                      <a:pt x="425386" y="443388"/>
                    </a:cubicBezTo>
                    <a:cubicBezTo>
                      <a:pt x="417671" y="457580"/>
                      <a:pt x="407956" y="470725"/>
                      <a:pt x="396621" y="482155"/>
                    </a:cubicBezTo>
                    <a:lnTo>
                      <a:pt x="391192" y="487679"/>
                    </a:lnTo>
                    <a:cubicBezTo>
                      <a:pt x="387096" y="491394"/>
                      <a:pt x="383000" y="494632"/>
                      <a:pt x="378904" y="497871"/>
                    </a:cubicBezTo>
                    <a:cubicBezTo>
                      <a:pt x="348901" y="520350"/>
                      <a:pt x="314134" y="532066"/>
                      <a:pt x="277844" y="532066"/>
                    </a:cubicBezTo>
                    <a:cubicBezTo>
                      <a:pt x="185166" y="532066"/>
                      <a:pt x="109823" y="455770"/>
                      <a:pt x="109823" y="361949"/>
                    </a:cubicBezTo>
                    <a:cubicBezTo>
                      <a:pt x="109823" y="356710"/>
                      <a:pt x="114109" y="351948"/>
                      <a:pt x="119348" y="351948"/>
                    </a:cubicBezTo>
                    <a:cubicBezTo>
                      <a:pt x="124587" y="351948"/>
                      <a:pt x="128873" y="355758"/>
                      <a:pt x="128873" y="360997"/>
                    </a:cubicBezTo>
                    <a:lnTo>
                      <a:pt x="128873" y="361949"/>
                    </a:lnTo>
                    <a:cubicBezTo>
                      <a:pt x="128873" y="445198"/>
                      <a:pt x="195738" y="513016"/>
                      <a:pt x="277844" y="513016"/>
                    </a:cubicBezTo>
                    <a:cubicBezTo>
                      <a:pt x="310039" y="513016"/>
                      <a:pt x="340804" y="502729"/>
                      <a:pt x="366903" y="483107"/>
                    </a:cubicBezTo>
                    <a:cubicBezTo>
                      <a:pt x="370903" y="479869"/>
                      <a:pt x="374713" y="476916"/>
                      <a:pt x="378142" y="473868"/>
                    </a:cubicBezTo>
                    <a:lnTo>
                      <a:pt x="383095" y="468724"/>
                    </a:lnTo>
                    <a:cubicBezTo>
                      <a:pt x="393097" y="458533"/>
                      <a:pt x="401764" y="446817"/>
                      <a:pt x="408813" y="433958"/>
                    </a:cubicBezTo>
                    <a:cubicBezTo>
                      <a:pt x="409480" y="432720"/>
                      <a:pt x="409956" y="431767"/>
                      <a:pt x="410432" y="430815"/>
                    </a:cubicBezTo>
                    <a:cubicBezTo>
                      <a:pt x="411099" y="429481"/>
                      <a:pt x="411861" y="428053"/>
                      <a:pt x="412623" y="426719"/>
                    </a:cubicBezTo>
                    <a:cubicBezTo>
                      <a:pt x="421957" y="407002"/>
                      <a:pt x="426815" y="384904"/>
                      <a:pt x="426815" y="361854"/>
                    </a:cubicBezTo>
                    <a:cubicBezTo>
                      <a:pt x="426815" y="291655"/>
                      <a:pt x="379952" y="231171"/>
                      <a:pt x="312896" y="214597"/>
                    </a:cubicBezTo>
                    <a:cubicBezTo>
                      <a:pt x="307848" y="213359"/>
                      <a:pt x="304705" y="208216"/>
                      <a:pt x="305943" y="203072"/>
                    </a:cubicBezTo>
                    <a:cubicBezTo>
                      <a:pt x="307181" y="198024"/>
                      <a:pt x="312420" y="194881"/>
                      <a:pt x="317468" y="196119"/>
                    </a:cubicBezTo>
                    <a:close/>
                    <a:moveTo>
                      <a:pt x="278606" y="188594"/>
                    </a:moveTo>
                    <a:cubicBezTo>
                      <a:pt x="280892" y="188594"/>
                      <a:pt x="282892" y="189547"/>
                      <a:pt x="284606" y="190880"/>
                    </a:cubicBezTo>
                    <a:lnTo>
                      <a:pt x="285368" y="190880"/>
                    </a:lnTo>
                    <a:lnTo>
                      <a:pt x="285368" y="191547"/>
                    </a:lnTo>
                    <a:cubicBezTo>
                      <a:pt x="287083" y="193166"/>
                      <a:pt x="288131" y="195452"/>
                      <a:pt x="288131" y="198024"/>
                    </a:cubicBezTo>
                    <a:lnTo>
                      <a:pt x="288797" y="321468"/>
                    </a:lnTo>
                    <a:cubicBezTo>
                      <a:pt x="305276" y="325564"/>
                      <a:pt x="317658" y="340423"/>
                      <a:pt x="317658" y="358139"/>
                    </a:cubicBezTo>
                    <a:cubicBezTo>
                      <a:pt x="317658" y="378999"/>
                      <a:pt x="300704" y="396049"/>
                      <a:pt x="279749" y="396049"/>
                    </a:cubicBezTo>
                    <a:cubicBezTo>
                      <a:pt x="258794" y="396049"/>
                      <a:pt x="241839" y="379094"/>
                      <a:pt x="241934" y="358234"/>
                    </a:cubicBezTo>
                    <a:cubicBezTo>
                      <a:pt x="241934" y="340804"/>
                      <a:pt x="253841" y="326230"/>
                      <a:pt x="269843" y="321849"/>
                    </a:cubicBezTo>
                    <a:lnTo>
                      <a:pt x="269176" y="198214"/>
                    </a:lnTo>
                    <a:cubicBezTo>
                      <a:pt x="269081" y="192880"/>
                      <a:pt x="273367" y="188594"/>
                      <a:pt x="278606" y="188594"/>
                    </a:cubicBezTo>
                    <a:close/>
                    <a:moveTo>
                      <a:pt x="277939" y="141446"/>
                    </a:moveTo>
                    <a:cubicBezTo>
                      <a:pt x="155543" y="141446"/>
                      <a:pt x="55911" y="239458"/>
                      <a:pt x="55911" y="359949"/>
                    </a:cubicBezTo>
                    <a:cubicBezTo>
                      <a:pt x="55911" y="480441"/>
                      <a:pt x="155543" y="578453"/>
                      <a:pt x="277939" y="578453"/>
                    </a:cubicBezTo>
                    <a:cubicBezTo>
                      <a:pt x="400335" y="578453"/>
                      <a:pt x="499967" y="480441"/>
                      <a:pt x="499967" y="359949"/>
                    </a:cubicBezTo>
                    <a:cubicBezTo>
                      <a:pt x="499967" y="239458"/>
                      <a:pt x="400335" y="141446"/>
                      <a:pt x="277939" y="141446"/>
                    </a:cubicBezTo>
                    <a:close/>
                    <a:moveTo>
                      <a:pt x="277939" y="122491"/>
                    </a:moveTo>
                    <a:cubicBezTo>
                      <a:pt x="410813" y="122491"/>
                      <a:pt x="519017" y="229076"/>
                      <a:pt x="519017" y="360045"/>
                    </a:cubicBezTo>
                    <a:cubicBezTo>
                      <a:pt x="519017" y="491013"/>
                      <a:pt x="410908" y="597598"/>
                      <a:pt x="277939" y="597598"/>
                    </a:cubicBezTo>
                    <a:cubicBezTo>
                      <a:pt x="144970" y="597598"/>
                      <a:pt x="36861" y="491013"/>
                      <a:pt x="36861" y="360045"/>
                    </a:cubicBezTo>
                    <a:cubicBezTo>
                      <a:pt x="36861" y="229076"/>
                      <a:pt x="144970" y="122491"/>
                      <a:pt x="277939" y="122491"/>
                    </a:cubicBezTo>
                    <a:close/>
                    <a:moveTo>
                      <a:pt x="253365" y="52768"/>
                    </a:moveTo>
                    <a:cubicBezTo>
                      <a:pt x="249269" y="52768"/>
                      <a:pt x="245936" y="55626"/>
                      <a:pt x="245936" y="59150"/>
                    </a:cubicBezTo>
                    <a:lnTo>
                      <a:pt x="245936" y="80676"/>
                    </a:lnTo>
                    <a:cubicBezTo>
                      <a:pt x="256699" y="79438"/>
                      <a:pt x="267653" y="78676"/>
                      <a:pt x="278797" y="78676"/>
                    </a:cubicBezTo>
                    <a:cubicBezTo>
                      <a:pt x="289274" y="78676"/>
                      <a:pt x="299657" y="79343"/>
                      <a:pt x="309848" y="80486"/>
                    </a:cubicBezTo>
                    <a:lnTo>
                      <a:pt x="309848" y="59150"/>
                    </a:lnTo>
                    <a:cubicBezTo>
                      <a:pt x="309848" y="55626"/>
                      <a:pt x="306515" y="52768"/>
                      <a:pt x="302419" y="52768"/>
                    </a:cubicBezTo>
                    <a:close/>
                    <a:moveTo>
                      <a:pt x="253365" y="33718"/>
                    </a:moveTo>
                    <a:lnTo>
                      <a:pt x="302324" y="33718"/>
                    </a:lnTo>
                    <a:cubicBezTo>
                      <a:pt x="316897" y="33718"/>
                      <a:pt x="328803" y="45148"/>
                      <a:pt x="328803" y="59150"/>
                    </a:cubicBezTo>
                    <a:lnTo>
                      <a:pt x="328803" y="83248"/>
                    </a:lnTo>
                    <a:cubicBezTo>
                      <a:pt x="382429" y="93249"/>
                      <a:pt x="430721" y="118776"/>
                      <a:pt x="469011" y="155257"/>
                    </a:cubicBezTo>
                    <a:lnTo>
                      <a:pt x="500729" y="123539"/>
                    </a:lnTo>
                    <a:lnTo>
                      <a:pt x="486728" y="109632"/>
                    </a:lnTo>
                    <a:cubicBezTo>
                      <a:pt x="483013" y="106013"/>
                      <a:pt x="482918" y="99917"/>
                      <a:pt x="486632" y="96202"/>
                    </a:cubicBezTo>
                    <a:cubicBezTo>
                      <a:pt x="490252" y="92487"/>
                      <a:pt x="496348" y="92392"/>
                      <a:pt x="500063" y="96107"/>
                    </a:cubicBezTo>
                    <a:lnTo>
                      <a:pt x="546259" y="141827"/>
                    </a:lnTo>
                    <a:cubicBezTo>
                      <a:pt x="549974" y="145446"/>
                      <a:pt x="550069" y="151542"/>
                      <a:pt x="546354" y="155257"/>
                    </a:cubicBezTo>
                    <a:cubicBezTo>
                      <a:pt x="544544" y="157162"/>
                      <a:pt x="542068" y="158115"/>
                      <a:pt x="539591" y="158115"/>
                    </a:cubicBezTo>
                    <a:cubicBezTo>
                      <a:pt x="537210" y="158115"/>
                      <a:pt x="534734" y="157162"/>
                      <a:pt x="532924" y="155352"/>
                    </a:cubicBezTo>
                    <a:lnTo>
                      <a:pt x="514350" y="136969"/>
                    </a:lnTo>
                    <a:lnTo>
                      <a:pt x="482441" y="168878"/>
                    </a:lnTo>
                    <a:cubicBezTo>
                      <a:pt x="529019" y="219646"/>
                      <a:pt x="557594" y="287750"/>
                      <a:pt x="557594" y="362616"/>
                    </a:cubicBezTo>
                    <a:cubicBezTo>
                      <a:pt x="557594" y="367855"/>
                      <a:pt x="553307" y="372141"/>
                      <a:pt x="548069" y="372141"/>
                    </a:cubicBezTo>
                    <a:cubicBezTo>
                      <a:pt x="542830" y="372141"/>
                      <a:pt x="538544" y="367855"/>
                      <a:pt x="538544" y="362616"/>
                    </a:cubicBezTo>
                    <a:cubicBezTo>
                      <a:pt x="538544" y="216503"/>
                      <a:pt x="422053" y="97726"/>
                      <a:pt x="278797" y="97726"/>
                    </a:cubicBezTo>
                    <a:cubicBezTo>
                      <a:pt x="135541" y="97726"/>
                      <a:pt x="19050" y="216598"/>
                      <a:pt x="19050" y="362616"/>
                    </a:cubicBezTo>
                    <a:cubicBezTo>
                      <a:pt x="19050" y="367855"/>
                      <a:pt x="14764" y="372141"/>
                      <a:pt x="9525" y="372141"/>
                    </a:cubicBezTo>
                    <a:cubicBezTo>
                      <a:pt x="4286" y="372141"/>
                      <a:pt x="0" y="367855"/>
                      <a:pt x="0" y="362616"/>
                    </a:cubicBezTo>
                    <a:cubicBezTo>
                      <a:pt x="0" y="287369"/>
                      <a:pt x="28956" y="218884"/>
                      <a:pt x="76010" y="168021"/>
                    </a:cubicBezTo>
                    <a:lnTo>
                      <a:pt x="45815" y="137826"/>
                    </a:lnTo>
                    <a:lnTo>
                      <a:pt x="30385" y="155067"/>
                    </a:lnTo>
                    <a:cubicBezTo>
                      <a:pt x="28575" y="157162"/>
                      <a:pt x="25908" y="158210"/>
                      <a:pt x="23336" y="158210"/>
                    </a:cubicBezTo>
                    <a:cubicBezTo>
                      <a:pt x="21050" y="158210"/>
                      <a:pt x="18764" y="157353"/>
                      <a:pt x="16955" y="155733"/>
                    </a:cubicBezTo>
                    <a:cubicBezTo>
                      <a:pt x="13049" y="152209"/>
                      <a:pt x="12668" y="146208"/>
                      <a:pt x="16193" y="142303"/>
                    </a:cubicBezTo>
                    <a:lnTo>
                      <a:pt x="57245" y="96583"/>
                    </a:lnTo>
                    <a:cubicBezTo>
                      <a:pt x="60770" y="92678"/>
                      <a:pt x="66866" y="92392"/>
                      <a:pt x="70676" y="95916"/>
                    </a:cubicBezTo>
                    <a:cubicBezTo>
                      <a:pt x="74581" y="99441"/>
                      <a:pt x="74962" y="105441"/>
                      <a:pt x="71438" y="109346"/>
                    </a:cubicBezTo>
                    <a:lnTo>
                      <a:pt x="58579" y="123634"/>
                    </a:lnTo>
                    <a:lnTo>
                      <a:pt x="89440" y="154495"/>
                    </a:lnTo>
                    <a:cubicBezTo>
                      <a:pt x="127159" y="118967"/>
                      <a:pt x="174403" y="93821"/>
                      <a:pt x="226886" y="83724"/>
                    </a:cubicBezTo>
                    <a:lnTo>
                      <a:pt x="226886" y="59150"/>
                    </a:lnTo>
                    <a:cubicBezTo>
                      <a:pt x="226886" y="45148"/>
                      <a:pt x="238792" y="33718"/>
                      <a:pt x="253365" y="33718"/>
                    </a:cubicBezTo>
                    <a:close/>
                    <a:moveTo>
                      <a:pt x="221932" y="0"/>
                    </a:moveTo>
                    <a:lnTo>
                      <a:pt x="337470" y="0"/>
                    </a:lnTo>
                    <a:cubicBezTo>
                      <a:pt x="342709" y="0"/>
                      <a:pt x="346995" y="4286"/>
                      <a:pt x="346995" y="9525"/>
                    </a:cubicBezTo>
                    <a:cubicBezTo>
                      <a:pt x="346995" y="14764"/>
                      <a:pt x="342709" y="19050"/>
                      <a:pt x="337470" y="19050"/>
                    </a:cubicBezTo>
                    <a:lnTo>
                      <a:pt x="221932" y="19050"/>
                    </a:lnTo>
                    <a:cubicBezTo>
                      <a:pt x="216693" y="19050"/>
                      <a:pt x="212407" y="14764"/>
                      <a:pt x="212407" y="9525"/>
                    </a:cubicBezTo>
                    <a:cubicBezTo>
                      <a:pt x="212407" y="4286"/>
                      <a:pt x="216693" y="0"/>
                      <a:pt x="221932" y="0"/>
                    </a:cubicBezTo>
                    <a:close/>
                  </a:path>
                </a:pathLst>
              </a:custGeom>
              <a:solidFill>
                <a:schemeClr val="accent1">
                  <a:lumMod val="50000"/>
                </a:schemeClr>
              </a:solidFill>
              <a:ln w="9525" cap="flat">
                <a:noFill/>
                <a:prstDash val="solid"/>
                <a:miter/>
              </a:ln>
            </p:spPr>
            <p:txBody>
              <a:bodyPr lIns="0" tIns="0" rIns="0" bIns="0" rtlCol="0" anchor="ctr"/>
              <a:lstStyle/>
              <a:p>
                <a:endParaRPr lang="de-DE" dirty="0"/>
              </a:p>
            </p:txBody>
          </p:sp>
          <p:sp>
            <p:nvSpPr>
              <p:cNvPr id="73" name="Rechteck 72">
                <a:extLst>
                  <a:ext uri="{FF2B5EF4-FFF2-40B4-BE49-F238E27FC236}">
                    <a16:creationId xmlns:a16="http://schemas.microsoft.com/office/drawing/2014/main" id="{CE63F440-7C0A-5ECA-D1D6-9967AFCF354C}"/>
                  </a:ext>
                </a:extLst>
              </p:cNvPr>
              <p:cNvSpPr/>
              <p:nvPr/>
            </p:nvSpPr>
            <p:spPr bwMode="gray">
              <a:xfrm>
                <a:off x="3608368" y="4314317"/>
                <a:ext cx="90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nchorCtr="0">
                <a:noAutofit/>
              </a:bodyPr>
              <a:lstStyle/>
              <a:p>
                <a:pPr algn="ctr">
                  <a:lnSpc>
                    <a:spcPct val="90000"/>
                  </a:lnSpc>
                  <a:spcAft>
                    <a:spcPts val="1000"/>
                  </a:spcAft>
                </a:pPr>
                <a:r>
                  <a:rPr lang="de-DE" sz="1000" dirty="0">
                    <a:solidFill>
                      <a:schemeClr val="tx1"/>
                    </a:solidFill>
                  </a:rPr>
                  <a:t>Verfügbarkeit rund um die Uhr</a:t>
                </a:r>
              </a:p>
            </p:txBody>
          </p:sp>
        </p:grpSp>
      </p:grpSp>
      <p:pic>
        <p:nvPicPr>
          <p:cNvPr id="3" name="Grafik 2" descr="Ein Bild, das Text enthält.&#10;&#10;Automatisch generierte Beschreibung">
            <a:extLst>
              <a:ext uri="{FF2B5EF4-FFF2-40B4-BE49-F238E27FC236}">
                <a16:creationId xmlns:a16="http://schemas.microsoft.com/office/drawing/2014/main" id="{2EB83C5F-11D6-A2B7-F985-B80F35EF8981}"/>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1349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2" name="Inhaltsplatzhalter 1">
            <a:extLst>
              <a:ext uri="{FF2B5EF4-FFF2-40B4-BE49-F238E27FC236}">
                <a16:creationId xmlns:a16="http://schemas.microsoft.com/office/drawing/2014/main" id="{A373B8AB-B0A2-4217-A497-FC3735110EDE}"/>
              </a:ext>
            </a:extLst>
          </p:cNvPr>
          <p:cNvSpPr>
            <a:spLocks noGrp="1"/>
          </p:cNvSpPr>
          <p:nvPr>
            <p:ph sz="half" idx="1"/>
          </p:nvPr>
        </p:nvSpPr>
        <p:spPr bwMode="gray"/>
        <p:txBody>
          <a:bodyPr vert="horz" lIns="0" tIns="1980000" rIns="360000" bIns="0" rtlCol="0">
            <a:noAutofit/>
          </a:bodyPr>
          <a:lstStyle/>
          <a:p>
            <a:pPr marL="0" indent="0">
              <a:buNone/>
            </a:pPr>
            <a:r>
              <a:rPr lang="de-DE" sz="1600" dirty="0"/>
              <a:t>Der ehemalige Schraubenvertrieb </a:t>
            </a:r>
            <a:br>
              <a:rPr lang="de-DE" sz="1600" dirty="0"/>
            </a:br>
            <a:r>
              <a:rPr lang="de-DE" sz="1600" dirty="0"/>
              <a:t>hat sein Sortiment in Bezug auf Befestigungs- und Montagematerial umfassend erweitert und bietet seinen Kunden nun alles, was sie zum Handwerken brauchen.</a:t>
            </a:r>
          </a:p>
        </p:txBody>
      </p:sp>
      <p:sp>
        <p:nvSpPr>
          <p:cNvPr id="4" name="Inhaltsplatzhalter 3">
            <a:extLst>
              <a:ext uri="{FF2B5EF4-FFF2-40B4-BE49-F238E27FC236}">
                <a16:creationId xmlns:a16="http://schemas.microsoft.com/office/drawing/2014/main" id="{EEB4F922-4394-42B0-A9FD-74AFE062D5FA}"/>
              </a:ext>
            </a:extLst>
          </p:cNvPr>
          <p:cNvSpPr>
            <a:spLocks noGrp="1"/>
          </p:cNvSpPr>
          <p:nvPr>
            <p:ph sz="half" idx="14"/>
          </p:nvPr>
        </p:nvSpPr>
        <p:spPr bwMode="gray"/>
        <p:txBody>
          <a:bodyPr vert="horz" lIns="0" tIns="1980000" rIns="360000" bIns="0" rtlCol="0">
            <a:noAutofit/>
          </a:bodyPr>
          <a:lstStyle/>
          <a:p>
            <a:pPr marL="0" indent="0">
              <a:buNone/>
            </a:pPr>
            <a:r>
              <a:rPr lang="de-DE" sz="1600" dirty="0"/>
              <a:t>Neben dem reinen Verpackungsmaterial bietet das Unternehmen zusätzlich weitere Produkte und Dienstleistungen für die Verarbeitung und Distribution von Lebensmitteln an. Des Weiteren entwirft es komplette Abfüll- und Verpackungsanlagen für andere Unternehmen.</a:t>
            </a:r>
          </a:p>
        </p:txBody>
      </p:sp>
      <p:pic>
        <p:nvPicPr>
          <p:cNvPr id="22" name="Bildplatzhalter 7">
            <a:extLst>
              <a:ext uri="{FF2B5EF4-FFF2-40B4-BE49-F238E27FC236}">
                <a16:creationId xmlns:a16="http://schemas.microsoft.com/office/drawing/2014/main" id="{5883C6A1-E91A-3EF5-C7CE-4944CE7AECDB}"/>
              </a:ext>
            </a:extLst>
          </p:cNvPr>
          <p:cNvPicPr>
            <a:picLocks noGrp="1" noChangeAspect="1"/>
          </p:cNvPicPr>
          <p:nvPr>
            <p:ph type="pic" sz="quarter" idx="15"/>
          </p:nvPr>
        </p:nvPicPr>
        <p:blipFill rotWithShape="1">
          <a:blip r:embed="rId2"/>
          <a:srcRect l="11528" r="11528"/>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Solution Provider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6914"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Können wir den wahrgenommenen Wert unseres Unternehmens mit zusätzlichen Angeboten steigern?</a:t>
            </a:r>
          </a:p>
          <a:p>
            <a:pPr>
              <a:lnSpc>
                <a:spcPct val="90000"/>
              </a:lnSpc>
              <a:spcAft>
                <a:spcPts val="1000"/>
              </a:spcAft>
            </a:pPr>
            <a:r>
              <a:rPr lang="de-DE" sz="1600" dirty="0">
                <a:solidFill>
                  <a:schemeClr val="bg1"/>
                </a:solidFill>
              </a:rPr>
              <a:t>Wie können wir bereits </a:t>
            </a:r>
            <a:br>
              <a:rPr lang="de-DE" sz="1600" dirty="0">
                <a:solidFill>
                  <a:schemeClr val="bg1"/>
                </a:solidFill>
              </a:rPr>
            </a:br>
            <a:r>
              <a:rPr lang="de-DE" sz="1600" dirty="0">
                <a:solidFill>
                  <a:schemeClr val="bg1"/>
                </a:solidFill>
              </a:rPr>
              <a:t>bei der Produktentwicklung After-Sales-Services berücksichtigen?</a:t>
            </a:r>
          </a:p>
          <a:p>
            <a:pPr>
              <a:lnSpc>
                <a:spcPct val="90000"/>
              </a:lnSpc>
              <a:spcAft>
                <a:spcPts val="1000"/>
              </a:spcAft>
            </a:pPr>
            <a:r>
              <a:rPr lang="de-DE" sz="1600" dirty="0">
                <a:solidFill>
                  <a:schemeClr val="bg1"/>
                </a:solidFill>
              </a:rPr>
              <a:t>Sind wir in der Lage, die zusätzlichen Angebote organisatorisch zu bewältigen?</a:t>
            </a:r>
          </a:p>
        </p:txBody>
      </p:sp>
      <p:sp>
        <p:nvSpPr>
          <p:cNvPr id="11" name="Inhaltsplatzhalter 25">
            <a:extLst>
              <a:ext uri="{FF2B5EF4-FFF2-40B4-BE49-F238E27FC236}">
                <a16:creationId xmlns:a16="http://schemas.microsoft.com/office/drawing/2014/main" id="{F5F892DC-67DE-4E5A-A052-968DAACBDDE7}"/>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Würth</a:t>
            </a:r>
          </a:p>
        </p:txBody>
      </p:sp>
      <p:cxnSp>
        <p:nvCxnSpPr>
          <p:cNvPr id="13" name="Gerader Verbinder 12">
            <a:extLst>
              <a:ext uri="{FF2B5EF4-FFF2-40B4-BE49-F238E27FC236}">
                <a16:creationId xmlns:a16="http://schemas.microsoft.com/office/drawing/2014/main" id="{9673AC63-9D27-4E68-85EB-D9FCABA93385}"/>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EFA3A9D3-058C-4742-B5F6-CB2EB8A63347}"/>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Tetra Pak</a:t>
            </a:r>
          </a:p>
        </p:txBody>
      </p:sp>
      <p:cxnSp>
        <p:nvCxnSpPr>
          <p:cNvPr id="19" name="Gerader Verbinder 18">
            <a:extLst>
              <a:ext uri="{FF2B5EF4-FFF2-40B4-BE49-F238E27FC236}">
                <a16:creationId xmlns:a16="http://schemas.microsoft.com/office/drawing/2014/main" id="{B58CF940-DF01-45D4-9ECB-3ED9EC61EE97}"/>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6" name="Freihandform: Form 25">
            <a:extLst>
              <a:ext uri="{FF2B5EF4-FFF2-40B4-BE49-F238E27FC236}">
                <a16:creationId xmlns:a16="http://schemas.microsoft.com/office/drawing/2014/main" id="{6E52757E-92F5-4EF4-BAF6-7F2B1361E086}"/>
              </a:ext>
            </a:extLst>
          </p:cNvPr>
          <p:cNvSpPr>
            <a:spLocks noChangeAspect="1"/>
          </p:cNvSpPr>
          <p:nvPr/>
        </p:nvSpPr>
        <p:spPr bwMode="gray">
          <a:xfrm>
            <a:off x="540070" y="1872000"/>
            <a:ext cx="488040" cy="540000"/>
          </a:xfrm>
          <a:custGeom>
            <a:avLst/>
            <a:gdLst>
              <a:gd name="connsiteX0" fmla="*/ 459526 w 459667"/>
              <a:gd name="connsiteY0" fmla="*/ 197367 h 508606"/>
              <a:gd name="connsiteX1" fmla="*/ -141 w 459667"/>
              <a:gd name="connsiteY1" fmla="*/ 197367 h 508606"/>
              <a:gd name="connsiteX2" fmla="*/ -141 w 459667"/>
              <a:gd name="connsiteY2" fmla="*/ -391 h 508606"/>
              <a:gd name="connsiteX3" fmla="*/ 191140 w 459667"/>
              <a:gd name="connsiteY3" fmla="*/ -391 h 508606"/>
              <a:gd name="connsiteX4" fmla="*/ 191140 w 459667"/>
              <a:gd name="connsiteY4" fmla="*/ 77104 h 508606"/>
              <a:gd name="connsiteX5" fmla="*/ 268140 w 459667"/>
              <a:gd name="connsiteY5" fmla="*/ 77104 h 508606"/>
              <a:gd name="connsiteX6" fmla="*/ 268140 w 459667"/>
              <a:gd name="connsiteY6" fmla="*/ -391 h 508606"/>
              <a:gd name="connsiteX7" fmla="*/ 459526 w 459667"/>
              <a:gd name="connsiteY7" fmla="*/ -391 h 508606"/>
              <a:gd name="connsiteX8" fmla="*/ 459526 w 459667"/>
              <a:gd name="connsiteY8" fmla="*/ 197367 h 508606"/>
              <a:gd name="connsiteX9" fmla="*/ 268140 w 459667"/>
              <a:gd name="connsiteY9" fmla="*/ 431120 h 508606"/>
              <a:gd name="connsiteX10" fmla="*/ 268140 w 459667"/>
              <a:gd name="connsiteY10" fmla="*/ 508215 h 508606"/>
              <a:gd name="connsiteX11" fmla="*/ 459526 w 459667"/>
              <a:gd name="connsiteY11" fmla="*/ 284101 h 508606"/>
              <a:gd name="connsiteX12" fmla="*/ 459526 w 459667"/>
              <a:gd name="connsiteY12" fmla="*/ 283901 h 508606"/>
              <a:gd name="connsiteX13" fmla="*/ 459526 w 459667"/>
              <a:gd name="connsiteY13" fmla="*/ 274348 h 508606"/>
              <a:gd name="connsiteX14" fmla="*/ -141 w 459667"/>
              <a:gd name="connsiteY14" fmla="*/ 274348 h 508606"/>
              <a:gd name="connsiteX15" fmla="*/ -141 w 459667"/>
              <a:gd name="connsiteY15" fmla="*/ 283901 h 508606"/>
              <a:gd name="connsiteX16" fmla="*/ -141 w 459667"/>
              <a:gd name="connsiteY16" fmla="*/ 284101 h 508606"/>
              <a:gd name="connsiteX17" fmla="*/ 190949 w 459667"/>
              <a:gd name="connsiteY17" fmla="*/ 508215 h 508606"/>
              <a:gd name="connsiteX18" fmla="*/ 190949 w 459667"/>
              <a:gd name="connsiteY18" fmla="*/ 431120 h 508606"/>
              <a:gd name="connsiteX19" fmla="*/ 268140 w 459667"/>
              <a:gd name="connsiteY19" fmla="*/ 431120 h 50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667" h="508606">
                <a:moveTo>
                  <a:pt x="459526" y="197367"/>
                </a:moveTo>
                <a:lnTo>
                  <a:pt x="-141" y="197367"/>
                </a:lnTo>
                <a:lnTo>
                  <a:pt x="-141" y="-391"/>
                </a:lnTo>
                <a:lnTo>
                  <a:pt x="191140" y="-391"/>
                </a:lnTo>
                <a:lnTo>
                  <a:pt x="191140" y="77104"/>
                </a:lnTo>
                <a:lnTo>
                  <a:pt x="268140" y="77104"/>
                </a:lnTo>
                <a:lnTo>
                  <a:pt x="268140" y="-391"/>
                </a:lnTo>
                <a:lnTo>
                  <a:pt x="459526" y="-391"/>
                </a:lnTo>
                <a:lnTo>
                  <a:pt x="459526" y="197367"/>
                </a:lnTo>
                <a:close/>
                <a:moveTo>
                  <a:pt x="268140" y="431120"/>
                </a:moveTo>
                <a:lnTo>
                  <a:pt x="268140" y="508215"/>
                </a:lnTo>
                <a:cubicBezTo>
                  <a:pt x="378058" y="487622"/>
                  <a:pt x="459526" y="391734"/>
                  <a:pt x="459526" y="284101"/>
                </a:cubicBezTo>
                <a:lnTo>
                  <a:pt x="459526" y="283901"/>
                </a:lnTo>
                <a:lnTo>
                  <a:pt x="459526" y="274348"/>
                </a:lnTo>
                <a:lnTo>
                  <a:pt x="-141" y="274348"/>
                </a:lnTo>
                <a:lnTo>
                  <a:pt x="-141" y="283901"/>
                </a:lnTo>
                <a:lnTo>
                  <a:pt x="-141" y="284101"/>
                </a:lnTo>
                <a:cubicBezTo>
                  <a:pt x="-141" y="391734"/>
                  <a:pt x="80831" y="487622"/>
                  <a:pt x="190949" y="508215"/>
                </a:cubicBezTo>
                <a:lnTo>
                  <a:pt x="190949" y="431120"/>
                </a:lnTo>
                <a:lnTo>
                  <a:pt x="268140" y="431120"/>
                </a:lnTo>
                <a:close/>
              </a:path>
            </a:pathLst>
          </a:custGeom>
          <a:solidFill>
            <a:srgbClr val="CC0000"/>
          </a:solidFill>
          <a:ln w="9525" cap="flat">
            <a:noFill/>
            <a:prstDash val="solid"/>
            <a:miter/>
          </a:ln>
        </p:spPr>
        <p:txBody>
          <a:bodyPr lIns="0" tIns="0" rIns="0" bIns="0" rtlCol="0" anchor="ctr"/>
          <a:lstStyle/>
          <a:p>
            <a:endParaRPr lang="de-DE" dirty="0"/>
          </a:p>
        </p:txBody>
      </p:sp>
      <p:grpSp>
        <p:nvGrpSpPr>
          <p:cNvPr id="62" name="Gruppieren 61">
            <a:extLst>
              <a:ext uri="{FF2B5EF4-FFF2-40B4-BE49-F238E27FC236}">
                <a16:creationId xmlns:a16="http://schemas.microsoft.com/office/drawing/2014/main" id="{B0DEA5FF-5C79-48AE-B50C-60D9D2CB2439}"/>
              </a:ext>
            </a:extLst>
          </p:cNvPr>
          <p:cNvGrpSpPr>
            <a:grpSpLocks noChangeAspect="1"/>
          </p:cNvGrpSpPr>
          <p:nvPr/>
        </p:nvGrpSpPr>
        <p:grpSpPr bwMode="gray">
          <a:xfrm>
            <a:off x="4388971" y="1872000"/>
            <a:ext cx="671183" cy="540000"/>
            <a:chOff x="4855467" y="1831032"/>
            <a:chExt cx="164451" cy="132309"/>
          </a:xfrm>
        </p:grpSpPr>
        <p:sp>
          <p:nvSpPr>
            <p:cNvPr id="57" name="Freihandform: Form 56">
              <a:extLst>
                <a:ext uri="{FF2B5EF4-FFF2-40B4-BE49-F238E27FC236}">
                  <a16:creationId xmlns:a16="http://schemas.microsoft.com/office/drawing/2014/main" id="{88BCDA0E-3098-4EE8-B970-C7A6B99E5016}"/>
                </a:ext>
              </a:extLst>
            </p:cNvPr>
            <p:cNvSpPr/>
            <p:nvPr/>
          </p:nvSpPr>
          <p:spPr bwMode="gray">
            <a:xfrm>
              <a:off x="4979304" y="1893823"/>
              <a:ext cx="40614" cy="33139"/>
            </a:xfrm>
            <a:custGeom>
              <a:avLst/>
              <a:gdLst>
                <a:gd name="connsiteX0" fmla="*/ 77676 w 226094"/>
                <a:gd name="connsiteY0" fmla="*/ 184482 h 184482"/>
                <a:gd name="connsiteX1" fmla="*/ 226095 w 226094"/>
                <a:gd name="connsiteY1" fmla="*/ 0 h 184482"/>
                <a:gd name="connsiteX2" fmla="*/ 72128 w 226094"/>
                <a:gd name="connsiteY2" fmla="*/ 0 h 184482"/>
                <a:gd name="connsiteX3" fmla="*/ 0 w 226094"/>
                <a:gd name="connsiteY3" fmla="*/ 90160 h 184482"/>
                <a:gd name="connsiteX4" fmla="*/ 77676 w 226094"/>
                <a:gd name="connsiteY4" fmla="*/ 184482 h 18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94" h="184482">
                  <a:moveTo>
                    <a:pt x="77676" y="184482"/>
                  </a:moveTo>
                  <a:lnTo>
                    <a:pt x="226095" y="0"/>
                  </a:lnTo>
                  <a:lnTo>
                    <a:pt x="72128" y="0"/>
                  </a:lnTo>
                  <a:lnTo>
                    <a:pt x="0" y="90160"/>
                  </a:lnTo>
                  <a:lnTo>
                    <a:pt x="77676" y="184482"/>
                  </a:lnTo>
                  <a:close/>
                </a:path>
              </a:pathLst>
            </a:custGeom>
            <a:solidFill>
              <a:srgbClr val="E93727"/>
            </a:solidFill>
            <a:ln w="9525" cap="flat">
              <a:noFill/>
              <a:prstDash val="solid"/>
              <a:miter/>
            </a:ln>
          </p:spPr>
          <p:txBody>
            <a:bodyPr lIns="0" tIns="0" rIns="0" bIns="0" rtlCol="0" anchor="ctr"/>
            <a:lstStyle/>
            <a:p>
              <a:endParaRPr lang="de-DE" dirty="0"/>
            </a:p>
          </p:txBody>
        </p:sp>
        <p:sp>
          <p:nvSpPr>
            <p:cNvPr id="58" name="Freihandform: Form 57">
              <a:extLst>
                <a:ext uri="{FF2B5EF4-FFF2-40B4-BE49-F238E27FC236}">
                  <a16:creationId xmlns:a16="http://schemas.microsoft.com/office/drawing/2014/main" id="{D1BA5CD2-1A18-4205-8304-78730071E205}"/>
                </a:ext>
              </a:extLst>
            </p:cNvPr>
            <p:cNvSpPr/>
            <p:nvPr/>
          </p:nvSpPr>
          <p:spPr bwMode="gray">
            <a:xfrm>
              <a:off x="4926231" y="1910268"/>
              <a:ext cx="39119" cy="33887"/>
            </a:xfrm>
            <a:custGeom>
              <a:avLst/>
              <a:gdLst>
                <a:gd name="connsiteX0" fmla="*/ 95709 w 217771"/>
                <a:gd name="connsiteY0" fmla="*/ 0 h 188643"/>
                <a:gd name="connsiteX1" fmla="*/ 169224 w 217771"/>
                <a:gd name="connsiteY1" fmla="*/ 34677 h 188643"/>
                <a:gd name="connsiteX2" fmla="*/ 183095 w 217771"/>
                <a:gd name="connsiteY2" fmla="*/ 51322 h 188643"/>
                <a:gd name="connsiteX3" fmla="*/ 217772 w 217771"/>
                <a:gd name="connsiteY3" fmla="*/ 94321 h 188643"/>
                <a:gd name="connsiteX4" fmla="*/ 183095 w 217771"/>
                <a:gd name="connsiteY4" fmla="*/ 137321 h 188643"/>
                <a:gd name="connsiteX5" fmla="*/ 169224 w 217771"/>
                <a:gd name="connsiteY5" fmla="*/ 153966 h 188643"/>
                <a:gd name="connsiteX6" fmla="*/ 95709 w 217771"/>
                <a:gd name="connsiteY6" fmla="*/ 188644 h 188643"/>
                <a:gd name="connsiteX7" fmla="*/ 0 w 217771"/>
                <a:gd name="connsiteY7" fmla="*/ 94321 h 188643"/>
                <a:gd name="connsiteX8" fmla="*/ 95709 w 217771"/>
                <a:gd name="connsiteY8" fmla="*/ 0 h 1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71" h="188643">
                  <a:moveTo>
                    <a:pt x="95709" y="0"/>
                  </a:moveTo>
                  <a:cubicBezTo>
                    <a:pt x="124838" y="0"/>
                    <a:pt x="151192" y="12483"/>
                    <a:pt x="169224" y="34677"/>
                  </a:cubicBezTo>
                  <a:cubicBezTo>
                    <a:pt x="176159" y="43000"/>
                    <a:pt x="177547" y="44387"/>
                    <a:pt x="183095" y="51322"/>
                  </a:cubicBezTo>
                  <a:cubicBezTo>
                    <a:pt x="201127" y="73516"/>
                    <a:pt x="206675" y="81838"/>
                    <a:pt x="217772" y="94321"/>
                  </a:cubicBezTo>
                  <a:cubicBezTo>
                    <a:pt x="208062" y="106806"/>
                    <a:pt x="201127" y="115128"/>
                    <a:pt x="183095" y="137321"/>
                  </a:cubicBezTo>
                  <a:cubicBezTo>
                    <a:pt x="177547" y="144257"/>
                    <a:pt x="176159" y="145644"/>
                    <a:pt x="169224" y="153966"/>
                  </a:cubicBezTo>
                  <a:cubicBezTo>
                    <a:pt x="151192" y="176160"/>
                    <a:pt x="124838" y="188644"/>
                    <a:pt x="95709" y="188644"/>
                  </a:cubicBezTo>
                  <a:cubicBezTo>
                    <a:pt x="43000" y="188644"/>
                    <a:pt x="0" y="145644"/>
                    <a:pt x="0" y="94321"/>
                  </a:cubicBezTo>
                  <a:cubicBezTo>
                    <a:pt x="1387" y="43000"/>
                    <a:pt x="44387" y="0"/>
                    <a:pt x="95709" y="0"/>
                  </a:cubicBezTo>
                  <a:close/>
                </a:path>
              </a:pathLst>
            </a:custGeom>
            <a:solidFill>
              <a:srgbClr val="0054A4"/>
            </a:solidFill>
            <a:ln w="9525" cap="flat">
              <a:noFill/>
              <a:prstDash val="solid"/>
              <a:miter/>
            </a:ln>
          </p:spPr>
          <p:txBody>
            <a:bodyPr lIns="0" tIns="0" rIns="0" bIns="0" rtlCol="0" anchor="ctr"/>
            <a:lstStyle/>
            <a:p>
              <a:endParaRPr lang="de-DE" dirty="0"/>
            </a:p>
          </p:txBody>
        </p:sp>
        <p:sp>
          <p:nvSpPr>
            <p:cNvPr id="59" name="Freihandform: Form 58">
              <a:extLst>
                <a:ext uri="{FF2B5EF4-FFF2-40B4-BE49-F238E27FC236}">
                  <a16:creationId xmlns:a16="http://schemas.microsoft.com/office/drawing/2014/main" id="{B66946E8-A486-436C-BF5B-BF8AE42AB7B6}"/>
                </a:ext>
              </a:extLst>
            </p:cNvPr>
            <p:cNvSpPr/>
            <p:nvPr/>
          </p:nvSpPr>
          <p:spPr bwMode="gray">
            <a:xfrm>
              <a:off x="4855467" y="1831032"/>
              <a:ext cx="118106" cy="132309"/>
            </a:xfrm>
            <a:custGeom>
              <a:avLst/>
              <a:gdLst>
                <a:gd name="connsiteX0" fmla="*/ 416125 w 657478"/>
                <a:gd name="connsiteY0" fmla="*/ 735155 h 736541"/>
                <a:gd name="connsiteX1" fmla="*/ 374513 w 657478"/>
                <a:gd name="connsiteY1" fmla="*/ 717123 h 736541"/>
                <a:gd name="connsiteX2" fmla="*/ 274643 w 657478"/>
                <a:gd name="connsiteY2" fmla="*/ 536801 h 736541"/>
                <a:gd name="connsiteX3" fmla="*/ 489641 w 657478"/>
                <a:gd name="connsiteY3" fmla="*/ 321804 h 736541"/>
                <a:gd name="connsiteX4" fmla="*/ 653317 w 657478"/>
                <a:gd name="connsiteY4" fmla="*/ 398094 h 736541"/>
                <a:gd name="connsiteX5" fmla="*/ 656092 w 657478"/>
                <a:gd name="connsiteY5" fmla="*/ 400867 h 736541"/>
                <a:gd name="connsiteX6" fmla="*/ 657478 w 657478"/>
                <a:gd name="connsiteY6" fmla="*/ 399480 h 736541"/>
                <a:gd name="connsiteX7" fmla="*/ 425835 w 657478"/>
                <a:gd name="connsiteY7" fmla="*/ 0 h 736541"/>
                <a:gd name="connsiteX8" fmla="*/ 0 w 657478"/>
                <a:gd name="connsiteY8" fmla="*/ 736542 h 736541"/>
                <a:gd name="connsiteX9" fmla="*/ 416125 w 657478"/>
                <a:gd name="connsiteY9" fmla="*/ 736542 h 736541"/>
                <a:gd name="connsiteX10" fmla="*/ 416125 w 657478"/>
                <a:gd name="connsiteY10" fmla="*/ 735155 h 73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478" h="736541">
                  <a:moveTo>
                    <a:pt x="416125" y="735155"/>
                  </a:moveTo>
                  <a:cubicBezTo>
                    <a:pt x="398094" y="730993"/>
                    <a:pt x="380061" y="719897"/>
                    <a:pt x="374513" y="717123"/>
                  </a:cubicBezTo>
                  <a:cubicBezTo>
                    <a:pt x="314868" y="679672"/>
                    <a:pt x="274643" y="614479"/>
                    <a:pt x="274643" y="536801"/>
                  </a:cubicBezTo>
                  <a:cubicBezTo>
                    <a:pt x="274643" y="418900"/>
                    <a:pt x="370352" y="321804"/>
                    <a:pt x="489641" y="321804"/>
                  </a:cubicBezTo>
                  <a:cubicBezTo>
                    <a:pt x="547898" y="321804"/>
                    <a:pt x="606156" y="343997"/>
                    <a:pt x="653317" y="398094"/>
                  </a:cubicBezTo>
                  <a:lnTo>
                    <a:pt x="656092" y="400867"/>
                  </a:lnTo>
                  <a:lnTo>
                    <a:pt x="657478" y="399480"/>
                  </a:lnTo>
                  <a:lnTo>
                    <a:pt x="425835" y="0"/>
                  </a:lnTo>
                  <a:lnTo>
                    <a:pt x="0" y="736542"/>
                  </a:lnTo>
                  <a:lnTo>
                    <a:pt x="416125" y="736542"/>
                  </a:lnTo>
                  <a:lnTo>
                    <a:pt x="416125" y="735155"/>
                  </a:lnTo>
                  <a:close/>
                </a:path>
              </a:pathLst>
            </a:custGeom>
            <a:solidFill>
              <a:srgbClr val="0054A4"/>
            </a:solidFill>
            <a:ln w="9525" cap="flat">
              <a:noFill/>
              <a:prstDash val="solid"/>
              <a:miter/>
            </a:ln>
          </p:spPr>
          <p:txBody>
            <a:bodyPr lIns="0" tIns="0" rIns="0" bIns="0" rtlCol="0" anchor="ctr"/>
            <a:lstStyle/>
            <a:p>
              <a:endParaRPr lang="de-DE" dirty="0"/>
            </a:p>
          </p:txBody>
        </p:sp>
        <p:sp>
          <p:nvSpPr>
            <p:cNvPr id="60" name="Freihandform: Form 59">
              <a:extLst>
                <a:ext uri="{FF2B5EF4-FFF2-40B4-BE49-F238E27FC236}">
                  <a16:creationId xmlns:a16="http://schemas.microsoft.com/office/drawing/2014/main" id="{6CD1BC1C-BE2E-46D9-A9A5-2A80BA058977}"/>
                </a:ext>
              </a:extLst>
            </p:cNvPr>
            <p:cNvSpPr/>
            <p:nvPr/>
          </p:nvSpPr>
          <p:spPr bwMode="gray">
            <a:xfrm>
              <a:off x="4957377" y="1944404"/>
              <a:ext cx="51329" cy="18937"/>
            </a:xfrm>
            <a:custGeom>
              <a:avLst/>
              <a:gdLst>
                <a:gd name="connsiteX0" fmla="*/ 0 w 285739"/>
                <a:gd name="connsiteY0" fmla="*/ 104031 h 105418"/>
                <a:gd name="connsiteX1" fmla="*/ 0 w 285739"/>
                <a:gd name="connsiteY1" fmla="*/ 105419 h 105418"/>
                <a:gd name="connsiteX2" fmla="*/ 285740 w 285739"/>
                <a:gd name="connsiteY2" fmla="*/ 105419 h 105418"/>
                <a:gd name="connsiteX3" fmla="*/ 285740 w 285739"/>
                <a:gd name="connsiteY3" fmla="*/ 102644 h 105418"/>
                <a:gd name="connsiteX4" fmla="*/ 277417 w 285739"/>
                <a:gd name="connsiteY4" fmla="*/ 101257 h 105418"/>
                <a:gd name="connsiteX5" fmla="*/ 233030 w 285739"/>
                <a:gd name="connsiteY5" fmla="*/ 88774 h 105418"/>
                <a:gd name="connsiteX6" fmla="*/ 123451 w 285739"/>
                <a:gd name="connsiteY6" fmla="*/ 0 h 105418"/>
                <a:gd name="connsiteX7" fmla="*/ 80451 w 285739"/>
                <a:gd name="connsiteY7" fmla="*/ 52710 h 105418"/>
                <a:gd name="connsiteX8" fmla="*/ 0 w 285739"/>
                <a:gd name="connsiteY8" fmla="*/ 104031 h 10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39" h="105418">
                  <a:moveTo>
                    <a:pt x="0" y="104031"/>
                  </a:moveTo>
                  <a:lnTo>
                    <a:pt x="0" y="105419"/>
                  </a:lnTo>
                  <a:lnTo>
                    <a:pt x="285740" y="105419"/>
                  </a:lnTo>
                  <a:lnTo>
                    <a:pt x="285740" y="102644"/>
                  </a:lnTo>
                  <a:cubicBezTo>
                    <a:pt x="285740" y="102644"/>
                    <a:pt x="281578" y="102644"/>
                    <a:pt x="277417" y="101257"/>
                  </a:cubicBezTo>
                  <a:cubicBezTo>
                    <a:pt x="257998" y="98483"/>
                    <a:pt x="242740" y="92935"/>
                    <a:pt x="233030" y="88774"/>
                  </a:cubicBezTo>
                  <a:cubicBezTo>
                    <a:pt x="190030" y="70741"/>
                    <a:pt x="153966" y="36065"/>
                    <a:pt x="123451" y="0"/>
                  </a:cubicBezTo>
                  <a:cubicBezTo>
                    <a:pt x="123451" y="0"/>
                    <a:pt x="99870" y="30516"/>
                    <a:pt x="80451" y="52710"/>
                  </a:cubicBezTo>
                  <a:cubicBezTo>
                    <a:pt x="48548" y="85999"/>
                    <a:pt x="15258" y="99871"/>
                    <a:pt x="0" y="104031"/>
                  </a:cubicBezTo>
                  <a:close/>
                </a:path>
              </a:pathLst>
            </a:custGeom>
            <a:solidFill>
              <a:srgbClr val="0054A4"/>
            </a:solidFill>
            <a:ln w="9525" cap="flat">
              <a:noFill/>
              <a:prstDash val="solid"/>
              <a:miter/>
            </a:ln>
          </p:spPr>
          <p:txBody>
            <a:bodyPr lIns="0" tIns="0" rIns="0" bIns="0" rtlCol="0" anchor="ctr"/>
            <a:lstStyle/>
            <a:p>
              <a:endParaRPr lang="de-DE" dirty="0"/>
            </a:p>
          </p:txBody>
        </p:sp>
      </p:grpSp>
      <p:grpSp>
        <p:nvGrpSpPr>
          <p:cNvPr id="23" name="Gruppieren 22">
            <a:extLst>
              <a:ext uri="{FF2B5EF4-FFF2-40B4-BE49-F238E27FC236}">
                <a16:creationId xmlns:a16="http://schemas.microsoft.com/office/drawing/2014/main" id="{F3D4F7AB-AA58-E408-1CEC-23C2E1FDF302}"/>
              </a:ext>
            </a:extLst>
          </p:cNvPr>
          <p:cNvGrpSpPr/>
          <p:nvPr/>
        </p:nvGrpSpPr>
        <p:grpSpPr bwMode="gray">
          <a:xfrm>
            <a:off x="5200117" y="6241200"/>
            <a:ext cx="1791767" cy="252000"/>
            <a:chOff x="10011075" y="6241200"/>
            <a:chExt cx="1791767" cy="252000"/>
          </a:xfrm>
        </p:grpSpPr>
        <p:sp>
          <p:nvSpPr>
            <p:cNvPr id="24" name="Fußzeile">
              <a:extLst>
                <a:ext uri="{FF2B5EF4-FFF2-40B4-BE49-F238E27FC236}">
                  <a16:creationId xmlns:a16="http://schemas.microsoft.com/office/drawing/2014/main" id="{25C63BD8-3BD3-16FF-AF9C-103077CADB88}"/>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5" name="ICON">
              <a:hlinkClick r:id="rId3" action="ppaction://hlinksldjump"/>
              <a:extLst>
                <a:ext uri="{FF2B5EF4-FFF2-40B4-BE49-F238E27FC236}">
                  <a16:creationId xmlns:a16="http://schemas.microsoft.com/office/drawing/2014/main" id="{5D0A2840-4520-74CE-6DE2-20D12A61D484}"/>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170830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Beim Subscription-Modell schließt der Kunde ein </a:t>
            </a:r>
            <a:r>
              <a:rPr lang="de-DE" sz="1800" b="1" dirty="0">
                <a:solidFill>
                  <a:schemeClr val="accent6"/>
                </a:solidFill>
                <a:latin typeface="+mj-lt"/>
              </a:rPr>
              <a:t>Abonnement des Produktes oder der Leistung </a:t>
            </a:r>
            <a:r>
              <a:rPr lang="de-DE" sz="1800" dirty="0"/>
              <a:t>ab. </a:t>
            </a:r>
          </a:p>
          <a:p>
            <a:pPr marL="0" indent="0">
              <a:buNone/>
            </a:pPr>
            <a:r>
              <a:rPr lang="de-DE" sz="1800" dirty="0"/>
              <a:t>Dabei verpflichtet der Kunde sich, das Produkt in regelmäßigen Abständen zu beziehen und zu bezahlen.</a:t>
            </a:r>
          </a:p>
          <a:p>
            <a:pPr marL="0" indent="0">
              <a:buNone/>
            </a:pPr>
            <a:r>
              <a:rPr lang="de-DE" sz="1800" dirty="0"/>
              <a:t>Das Unternehmen bietet seinen Kunden eine sichere, schnellere, bequemere und oftmals kostengünstigere Einkaufsmöglichkeit.</a:t>
            </a:r>
          </a:p>
          <a:p>
            <a:pPr marL="0" indent="0">
              <a:buNone/>
            </a:pPr>
            <a:r>
              <a:rPr lang="de-DE" sz="1800" dirty="0"/>
              <a:t>Das Modell bietet sich immer dann an, wenn Produkte und Dienstleistungen regelmäßig nachgefragt werden.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Subscription</a:t>
            </a:r>
          </a:p>
        </p:txBody>
      </p:sp>
      <p:grpSp>
        <p:nvGrpSpPr>
          <p:cNvPr id="44" name="Gruppieren 43">
            <a:extLst>
              <a:ext uri="{FF2B5EF4-FFF2-40B4-BE49-F238E27FC236}">
                <a16:creationId xmlns:a16="http://schemas.microsoft.com/office/drawing/2014/main" id="{8B65630E-39CE-FD68-ECD7-7B6801F8F758}"/>
              </a:ext>
            </a:extLst>
          </p:cNvPr>
          <p:cNvGrpSpPr/>
          <p:nvPr/>
        </p:nvGrpSpPr>
        <p:grpSpPr bwMode="gray">
          <a:xfrm>
            <a:off x="5200117" y="6241200"/>
            <a:ext cx="1791767" cy="252000"/>
            <a:chOff x="10011075" y="6241200"/>
            <a:chExt cx="1791767" cy="252000"/>
          </a:xfrm>
        </p:grpSpPr>
        <p:sp>
          <p:nvSpPr>
            <p:cNvPr id="46" name="Fußzeile">
              <a:extLst>
                <a:ext uri="{FF2B5EF4-FFF2-40B4-BE49-F238E27FC236}">
                  <a16:creationId xmlns:a16="http://schemas.microsoft.com/office/drawing/2014/main" id="{1637D473-E5AB-B574-B382-B3D97B154DA1}"/>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7" name="ICON">
              <a:hlinkClick r:id="rId2" action="ppaction://hlinksldjump"/>
              <a:extLst>
                <a:ext uri="{FF2B5EF4-FFF2-40B4-BE49-F238E27FC236}">
                  <a16:creationId xmlns:a16="http://schemas.microsoft.com/office/drawing/2014/main" id="{4B932E27-1E1A-08A4-4F8E-BF10260CBFFA}"/>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grpSp>
        <p:nvGrpSpPr>
          <p:cNvPr id="7" name="Gruppieren 6">
            <a:extLst>
              <a:ext uri="{FF2B5EF4-FFF2-40B4-BE49-F238E27FC236}">
                <a16:creationId xmlns:a16="http://schemas.microsoft.com/office/drawing/2014/main" id="{D92DFFED-AAC2-7712-1041-72AAD17D150C}"/>
              </a:ext>
            </a:extLst>
          </p:cNvPr>
          <p:cNvGrpSpPr>
            <a:grpSpLocks noChangeAspect="1"/>
          </p:cNvGrpSpPr>
          <p:nvPr/>
        </p:nvGrpSpPr>
        <p:grpSpPr bwMode="gray">
          <a:xfrm>
            <a:off x="5904000" y="2815200"/>
            <a:ext cx="1692000" cy="1692000"/>
            <a:chOff x="5124130" y="-2080279"/>
            <a:chExt cx="1692000" cy="1692000"/>
          </a:xfrm>
        </p:grpSpPr>
        <p:sp>
          <p:nvSpPr>
            <p:cNvPr id="59" name="Ellipse 58">
              <a:extLst>
                <a:ext uri="{FF2B5EF4-FFF2-40B4-BE49-F238E27FC236}">
                  <a16:creationId xmlns:a16="http://schemas.microsoft.com/office/drawing/2014/main" id="{0F0C6A7E-E0AF-C9FF-CC43-AFEE85815824}"/>
                </a:ext>
              </a:extLst>
            </p:cNvPr>
            <p:cNvSpPr>
              <a:spLocks noChangeAspect="1"/>
            </p:cNvSpPr>
            <p:nvPr/>
          </p:nvSpPr>
          <p:spPr bwMode="gray">
            <a:xfrm>
              <a:off x="5124130" y="-2080279"/>
              <a:ext cx="1692000" cy="1692000"/>
            </a:xfrm>
            <a:prstGeom prst="ellipse">
              <a:avLst/>
            </a:prstGeom>
            <a:solidFill>
              <a:schemeClr val="tx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828000" rIns="36000" bIns="36000" rtlCol="0" anchor="t" anchorCtr="0"/>
            <a:lstStyle/>
            <a:p>
              <a:pPr algn="ctr">
                <a:lnSpc>
                  <a:spcPct val="80000"/>
                </a:lnSpc>
                <a:spcAft>
                  <a:spcPts val="1000"/>
                </a:spcAft>
              </a:pPr>
              <a:r>
                <a:rPr lang="de-DE" dirty="0">
                  <a:solidFill>
                    <a:schemeClr val="tx2"/>
                  </a:solidFill>
                  <a:latin typeface="Bebas Neue" panose="020B0506020202020201" pitchFamily="34" charset="0"/>
                </a:rPr>
                <a:t>Kunden</a:t>
              </a:r>
            </a:p>
          </p:txBody>
        </p:sp>
        <p:sp>
          <p:nvSpPr>
            <p:cNvPr id="62" name="ICON">
              <a:extLst>
                <a:ext uri="{FF2B5EF4-FFF2-40B4-BE49-F238E27FC236}">
                  <a16:creationId xmlns:a16="http://schemas.microsoft.com/office/drawing/2014/main" id="{1E55EC33-8720-2302-A8C5-B20FE934458A}"/>
                </a:ext>
              </a:extLst>
            </p:cNvPr>
            <p:cNvSpPr>
              <a:spLocks noChangeAspect="1"/>
            </p:cNvSpPr>
            <p:nvPr/>
          </p:nvSpPr>
          <p:spPr bwMode="gray">
            <a:xfrm>
              <a:off x="5682412" y="-1662921"/>
              <a:ext cx="575436" cy="577216"/>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solidFill>
              <a:schemeClr val="tx2"/>
            </a:solidFill>
            <a:ln w="9525" cap="flat">
              <a:noFill/>
              <a:prstDash val="solid"/>
              <a:miter/>
            </a:ln>
          </p:spPr>
          <p:txBody>
            <a:bodyPr lIns="0" tIns="0" rIns="0" bIns="0" rtlCol="0" anchor="ctr"/>
            <a:lstStyle/>
            <a:p>
              <a:endParaRPr lang="de-DE" dirty="0"/>
            </a:p>
          </p:txBody>
        </p:sp>
      </p:grpSp>
      <p:grpSp>
        <p:nvGrpSpPr>
          <p:cNvPr id="5" name="Gruppieren 4">
            <a:extLst>
              <a:ext uri="{FF2B5EF4-FFF2-40B4-BE49-F238E27FC236}">
                <a16:creationId xmlns:a16="http://schemas.microsoft.com/office/drawing/2014/main" id="{AA68274A-178D-0D60-B20B-D2BC93C819BD}"/>
              </a:ext>
            </a:extLst>
          </p:cNvPr>
          <p:cNvGrpSpPr>
            <a:grpSpLocks noChangeAspect="1"/>
          </p:cNvGrpSpPr>
          <p:nvPr/>
        </p:nvGrpSpPr>
        <p:grpSpPr bwMode="gray">
          <a:xfrm>
            <a:off x="720000" y="2815200"/>
            <a:ext cx="1692000" cy="1692000"/>
            <a:chOff x="710107" y="-2080279"/>
            <a:chExt cx="1692000" cy="1692000"/>
          </a:xfrm>
        </p:grpSpPr>
        <p:sp>
          <p:nvSpPr>
            <p:cNvPr id="49" name="Ellipse 48">
              <a:extLst>
                <a:ext uri="{FF2B5EF4-FFF2-40B4-BE49-F238E27FC236}">
                  <a16:creationId xmlns:a16="http://schemas.microsoft.com/office/drawing/2014/main" id="{35F685D4-597D-C105-DFE3-B495FBD11104}"/>
                </a:ext>
              </a:extLst>
            </p:cNvPr>
            <p:cNvSpPr>
              <a:spLocks noChangeAspect="1"/>
            </p:cNvSpPr>
            <p:nvPr/>
          </p:nvSpPr>
          <p:spPr bwMode="gray">
            <a:xfrm>
              <a:off x="710107" y="-2080279"/>
              <a:ext cx="1692000" cy="1692000"/>
            </a:xfrm>
            <a:prstGeom prst="ellipse">
              <a:avLst/>
            </a:prstGeom>
            <a:solidFill>
              <a:schemeClr val="accent1">
                <a:lumMod val="20000"/>
                <a:lumOff val="8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828000" rIns="36000" bIns="36000" rtlCol="0" anchor="t" anchorCtr="0"/>
            <a:lstStyle/>
            <a:p>
              <a:pPr algn="ctr">
                <a:lnSpc>
                  <a:spcPct val="80000"/>
                </a:lnSpc>
                <a:spcAft>
                  <a:spcPts val="1000"/>
                </a:spcAft>
              </a:pPr>
              <a:r>
                <a:rPr lang="de-DE" dirty="0">
                  <a:solidFill>
                    <a:schemeClr val="accent1">
                      <a:lumMod val="75000"/>
                    </a:schemeClr>
                  </a:solidFill>
                  <a:latin typeface="Bebas Neue" panose="020B0506020202020201" pitchFamily="34" charset="0"/>
                </a:rPr>
                <a:t>Unternehmen</a:t>
              </a:r>
            </a:p>
          </p:txBody>
        </p:sp>
        <p:sp>
          <p:nvSpPr>
            <p:cNvPr id="63" name="ICON">
              <a:extLst>
                <a:ext uri="{FF2B5EF4-FFF2-40B4-BE49-F238E27FC236}">
                  <a16:creationId xmlns:a16="http://schemas.microsoft.com/office/drawing/2014/main" id="{260BE14A-3221-20AA-29F7-D52593E0F299}"/>
                </a:ext>
              </a:extLst>
            </p:cNvPr>
            <p:cNvSpPr>
              <a:spLocks noChangeAspect="1"/>
            </p:cNvSpPr>
            <p:nvPr/>
          </p:nvSpPr>
          <p:spPr bwMode="gray">
            <a:xfrm>
              <a:off x="1258355" y="-1628630"/>
              <a:ext cx="595504" cy="542925"/>
            </a:xfrm>
            <a:custGeom>
              <a:avLst/>
              <a:gdLst>
                <a:gd name="connsiteX0" fmla="*/ 325755 w 496253"/>
                <a:gd name="connsiteY0" fmla="*/ 382905 h 452438"/>
                <a:gd name="connsiteX1" fmla="*/ 344805 w 496253"/>
                <a:gd name="connsiteY1" fmla="*/ 382905 h 452438"/>
                <a:gd name="connsiteX2" fmla="*/ 344805 w 496253"/>
                <a:gd name="connsiteY2" fmla="*/ 402907 h 452438"/>
                <a:gd name="connsiteX3" fmla="*/ 325755 w 496253"/>
                <a:gd name="connsiteY3" fmla="*/ 402907 h 452438"/>
                <a:gd name="connsiteX4" fmla="*/ 279083 w 496253"/>
                <a:gd name="connsiteY4" fmla="*/ 382905 h 452438"/>
                <a:gd name="connsiteX5" fmla="*/ 298133 w 496253"/>
                <a:gd name="connsiteY5" fmla="*/ 382905 h 452438"/>
                <a:gd name="connsiteX6" fmla="*/ 298133 w 496253"/>
                <a:gd name="connsiteY6" fmla="*/ 402907 h 452438"/>
                <a:gd name="connsiteX7" fmla="*/ 279083 w 496253"/>
                <a:gd name="connsiteY7" fmla="*/ 402907 h 452438"/>
                <a:gd name="connsiteX8" fmla="*/ 230505 w 496253"/>
                <a:gd name="connsiteY8" fmla="*/ 382905 h 452438"/>
                <a:gd name="connsiteX9" fmla="*/ 249555 w 496253"/>
                <a:gd name="connsiteY9" fmla="*/ 382905 h 452438"/>
                <a:gd name="connsiteX10" fmla="*/ 249555 w 496253"/>
                <a:gd name="connsiteY10" fmla="*/ 402907 h 452438"/>
                <a:gd name="connsiteX11" fmla="*/ 230505 w 496253"/>
                <a:gd name="connsiteY11" fmla="*/ 402907 h 452438"/>
                <a:gd name="connsiteX12" fmla="*/ 186690 w 496253"/>
                <a:gd name="connsiteY12" fmla="*/ 382905 h 452438"/>
                <a:gd name="connsiteX13" fmla="*/ 205740 w 496253"/>
                <a:gd name="connsiteY13" fmla="*/ 382905 h 452438"/>
                <a:gd name="connsiteX14" fmla="*/ 205740 w 496253"/>
                <a:gd name="connsiteY14" fmla="*/ 402907 h 452438"/>
                <a:gd name="connsiteX15" fmla="*/ 186690 w 496253"/>
                <a:gd name="connsiteY15" fmla="*/ 402907 h 452438"/>
                <a:gd name="connsiteX16" fmla="*/ 140018 w 496253"/>
                <a:gd name="connsiteY16" fmla="*/ 382905 h 452438"/>
                <a:gd name="connsiteX17" fmla="*/ 159068 w 496253"/>
                <a:gd name="connsiteY17" fmla="*/ 382905 h 452438"/>
                <a:gd name="connsiteX18" fmla="*/ 159068 w 496253"/>
                <a:gd name="connsiteY18" fmla="*/ 402907 h 452438"/>
                <a:gd name="connsiteX19" fmla="*/ 140018 w 496253"/>
                <a:gd name="connsiteY19" fmla="*/ 402907 h 452438"/>
                <a:gd name="connsiteX20" fmla="*/ 325755 w 496253"/>
                <a:gd name="connsiteY20" fmla="*/ 331470 h 452438"/>
                <a:gd name="connsiteX21" fmla="*/ 344805 w 496253"/>
                <a:gd name="connsiteY21" fmla="*/ 331470 h 452438"/>
                <a:gd name="connsiteX22" fmla="*/ 344805 w 496253"/>
                <a:gd name="connsiteY22" fmla="*/ 351472 h 452438"/>
                <a:gd name="connsiteX23" fmla="*/ 325755 w 496253"/>
                <a:gd name="connsiteY23" fmla="*/ 351472 h 452438"/>
                <a:gd name="connsiteX24" fmla="*/ 279083 w 496253"/>
                <a:gd name="connsiteY24" fmla="*/ 331470 h 452438"/>
                <a:gd name="connsiteX25" fmla="*/ 298133 w 496253"/>
                <a:gd name="connsiteY25" fmla="*/ 331470 h 452438"/>
                <a:gd name="connsiteX26" fmla="*/ 298133 w 496253"/>
                <a:gd name="connsiteY26" fmla="*/ 351472 h 452438"/>
                <a:gd name="connsiteX27" fmla="*/ 279083 w 496253"/>
                <a:gd name="connsiteY27" fmla="*/ 351472 h 452438"/>
                <a:gd name="connsiteX28" fmla="*/ 230505 w 496253"/>
                <a:gd name="connsiteY28" fmla="*/ 331470 h 452438"/>
                <a:gd name="connsiteX29" fmla="*/ 249555 w 496253"/>
                <a:gd name="connsiteY29" fmla="*/ 331470 h 452438"/>
                <a:gd name="connsiteX30" fmla="*/ 249555 w 496253"/>
                <a:gd name="connsiteY30" fmla="*/ 351472 h 452438"/>
                <a:gd name="connsiteX31" fmla="*/ 230505 w 496253"/>
                <a:gd name="connsiteY31" fmla="*/ 351472 h 452438"/>
                <a:gd name="connsiteX32" fmla="*/ 186690 w 496253"/>
                <a:gd name="connsiteY32" fmla="*/ 331470 h 452438"/>
                <a:gd name="connsiteX33" fmla="*/ 205740 w 496253"/>
                <a:gd name="connsiteY33" fmla="*/ 331470 h 452438"/>
                <a:gd name="connsiteX34" fmla="*/ 205740 w 496253"/>
                <a:gd name="connsiteY34" fmla="*/ 351472 h 452438"/>
                <a:gd name="connsiteX35" fmla="*/ 186690 w 496253"/>
                <a:gd name="connsiteY35" fmla="*/ 351472 h 452438"/>
                <a:gd name="connsiteX36" fmla="*/ 140018 w 496253"/>
                <a:gd name="connsiteY36" fmla="*/ 331470 h 452438"/>
                <a:gd name="connsiteX37" fmla="*/ 159068 w 496253"/>
                <a:gd name="connsiteY37" fmla="*/ 331470 h 452438"/>
                <a:gd name="connsiteX38" fmla="*/ 159068 w 496253"/>
                <a:gd name="connsiteY38" fmla="*/ 351472 h 452438"/>
                <a:gd name="connsiteX39" fmla="*/ 140018 w 496253"/>
                <a:gd name="connsiteY39" fmla="*/ 351472 h 452438"/>
                <a:gd name="connsiteX40" fmla="*/ 325755 w 496253"/>
                <a:gd name="connsiteY40" fmla="*/ 277178 h 452438"/>
                <a:gd name="connsiteX41" fmla="*/ 344805 w 496253"/>
                <a:gd name="connsiteY41" fmla="*/ 277178 h 452438"/>
                <a:gd name="connsiteX42" fmla="*/ 344805 w 496253"/>
                <a:gd name="connsiteY42" fmla="*/ 297181 h 452438"/>
                <a:gd name="connsiteX43" fmla="*/ 325755 w 496253"/>
                <a:gd name="connsiteY43" fmla="*/ 297181 h 452438"/>
                <a:gd name="connsiteX44" fmla="*/ 279083 w 496253"/>
                <a:gd name="connsiteY44" fmla="*/ 277178 h 452438"/>
                <a:gd name="connsiteX45" fmla="*/ 298133 w 496253"/>
                <a:gd name="connsiteY45" fmla="*/ 277178 h 452438"/>
                <a:gd name="connsiteX46" fmla="*/ 298133 w 496253"/>
                <a:gd name="connsiteY46" fmla="*/ 297181 h 452438"/>
                <a:gd name="connsiteX47" fmla="*/ 279083 w 496253"/>
                <a:gd name="connsiteY47" fmla="*/ 297181 h 452438"/>
                <a:gd name="connsiteX48" fmla="*/ 230505 w 496253"/>
                <a:gd name="connsiteY48" fmla="*/ 277178 h 452438"/>
                <a:gd name="connsiteX49" fmla="*/ 249555 w 496253"/>
                <a:gd name="connsiteY49" fmla="*/ 277178 h 452438"/>
                <a:gd name="connsiteX50" fmla="*/ 249555 w 496253"/>
                <a:gd name="connsiteY50" fmla="*/ 297181 h 452438"/>
                <a:gd name="connsiteX51" fmla="*/ 230505 w 496253"/>
                <a:gd name="connsiteY51" fmla="*/ 297181 h 452438"/>
                <a:gd name="connsiteX52" fmla="*/ 186690 w 496253"/>
                <a:gd name="connsiteY52" fmla="*/ 277178 h 452438"/>
                <a:gd name="connsiteX53" fmla="*/ 205740 w 496253"/>
                <a:gd name="connsiteY53" fmla="*/ 277178 h 452438"/>
                <a:gd name="connsiteX54" fmla="*/ 205740 w 496253"/>
                <a:gd name="connsiteY54" fmla="*/ 297181 h 452438"/>
                <a:gd name="connsiteX55" fmla="*/ 186690 w 496253"/>
                <a:gd name="connsiteY55" fmla="*/ 297181 h 452438"/>
                <a:gd name="connsiteX56" fmla="*/ 140018 w 496253"/>
                <a:gd name="connsiteY56" fmla="*/ 277178 h 452438"/>
                <a:gd name="connsiteX57" fmla="*/ 159068 w 496253"/>
                <a:gd name="connsiteY57" fmla="*/ 277178 h 452438"/>
                <a:gd name="connsiteX58" fmla="*/ 159068 w 496253"/>
                <a:gd name="connsiteY58" fmla="*/ 297181 h 452438"/>
                <a:gd name="connsiteX59" fmla="*/ 140018 w 496253"/>
                <a:gd name="connsiteY59" fmla="*/ 297181 h 452438"/>
                <a:gd name="connsiteX60" fmla="*/ 325755 w 496253"/>
                <a:gd name="connsiteY60" fmla="*/ 225743 h 452438"/>
                <a:gd name="connsiteX61" fmla="*/ 344805 w 496253"/>
                <a:gd name="connsiteY61" fmla="*/ 225743 h 452438"/>
                <a:gd name="connsiteX62" fmla="*/ 344805 w 496253"/>
                <a:gd name="connsiteY62" fmla="*/ 245746 h 452438"/>
                <a:gd name="connsiteX63" fmla="*/ 325755 w 496253"/>
                <a:gd name="connsiteY63" fmla="*/ 245746 h 452438"/>
                <a:gd name="connsiteX64" fmla="*/ 279083 w 496253"/>
                <a:gd name="connsiteY64" fmla="*/ 225743 h 452438"/>
                <a:gd name="connsiteX65" fmla="*/ 298133 w 496253"/>
                <a:gd name="connsiteY65" fmla="*/ 225743 h 452438"/>
                <a:gd name="connsiteX66" fmla="*/ 298133 w 496253"/>
                <a:gd name="connsiteY66" fmla="*/ 245746 h 452438"/>
                <a:gd name="connsiteX67" fmla="*/ 279083 w 496253"/>
                <a:gd name="connsiteY67" fmla="*/ 245746 h 452438"/>
                <a:gd name="connsiteX68" fmla="*/ 230505 w 496253"/>
                <a:gd name="connsiteY68" fmla="*/ 225743 h 452438"/>
                <a:gd name="connsiteX69" fmla="*/ 249555 w 496253"/>
                <a:gd name="connsiteY69" fmla="*/ 225743 h 452438"/>
                <a:gd name="connsiteX70" fmla="*/ 249555 w 496253"/>
                <a:gd name="connsiteY70" fmla="*/ 245746 h 452438"/>
                <a:gd name="connsiteX71" fmla="*/ 230505 w 496253"/>
                <a:gd name="connsiteY71" fmla="*/ 245746 h 452438"/>
                <a:gd name="connsiteX72" fmla="*/ 325755 w 496253"/>
                <a:gd name="connsiteY72" fmla="*/ 174308 h 452438"/>
                <a:gd name="connsiteX73" fmla="*/ 344805 w 496253"/>
                <a:gd name="connsiteY73" fmla="*/ 174308 h 452438"/>
                <a:gd name="connsiteX74" fmla="*/ 344805 w 496253"/>
                <a:gd name="connsiteY74" fmla="*/ 194310 h 452438"/>
                <a:gd name="connsiteX75" fmla="*/ 325755 w 496253"/>
                <a:gd name="connsiteY75" fmla="*/ 194310 h 452438"/>
                <a:gd name="connsiteX76" fmla="*/ 279083 w 496253"/>
                <a:gd name="connsiteY76" fmla="*/ 174308 h 452438"/>
                <a:gd name="connsiteX77" fmla="*/ 298133 w 496253"/>
                <a:gd name="connsiteY77" fmla="*/ 174308 h 452438"/>
                <a:gd name="connsiteX78" fmla="*/ 298133 w 496253"/>
                <a:gd name="connsiteY78" fmla="*/ 194310 h 452438"/>
                <a:gd name="connsiteX79" fmla="*/ 279083 w 496253"/>
                <a:gd name="connsiteY79" fmla="*/ 194310 h 452438"/>
                <a:gd name="connsiteX80" fmla="*/ 230505 w 496253"/>
                <a:gd name="connsiteY80" fmla="*/ 174308 h 452438"/>
                <a:gd name="connsiteX81" fmla="*/ 249555 w 496253"/>
                <a:gd name="connsiteY81" fmla="*/ 174308 h 452438"/>
                <a:gd name="connsiteX82" fmla="*/ 249555 w 496253"/>
                <a:gd name="connsiteY82" fmla="*/ 194310 h 452438"/>
                <a:gd name="connsiteX83" fmla="*/ 230505 w 496253"/>
                <a:gd name="connsiteY83" fmla="*/ 194310 h 452438"/>
                <a:gd name="connsiteX84" fmla="*/ 325755 w 496253"/>
                <a:gd name="connsiteY84" fmla="*/ 123825 h 452438"/>
                <a:gd name="connsiteX85" fmla="*/ 344805 w 496253"/>
                <a:gd name="connsiteY85" fmla="*/ 123825 h 452438"/>
                <a:gd name="connsiteX86" fmla="*/ 344805 w 496253"/>
                <a:gd name="connsiteY86" fmla="*/ 143828 h 452438"/>
                <a:gd name="connsiteX87" fmla="*/ 325755 w 496253"/>
                <a:gd name="connsiteY87" fmla="*/ 143828 h 452438"/>
                <a:gd name="connsiteX88" fmla="*/ 279083 w 496253"/>
                <a:gd name="connsiteY88" fmla="*/ 123825 h 452438"/>
                <a:gd name="connsiteX89" fmla="*/ 298133 w 496253"/>
                <a:gd name="connsiteY89" fmla="*/ 123825 h 452438"/>
                <a:gd name="connsiteX90" fmla="*/ 298133 w 496253"/>
                <a:gd name="connsiteY90" fmla="*/ 143828 h 452438"/>
                <a:gd name="connsiteX91" fmla="*/ 279083 w 496253"/>
                <a:gd name="connsiteY91" fmla="*/ 143828 h 452438"/>
                <a:gd name="connsiteX92" fmla="*/ 230505 w 496253"/>
                <a:gd name="connsiteY92" fmla="*/ 123825 h 452438"/>
                <a:gd name="connsiteX93" fmla="*/ 249555 w 496253"/>
                <a:gd name="connsiteY93" fmla="*/ 123825 h 452438"/>
                <a:gd name="connsiteX94" fmla="*/ 249555 w 496253"/>
                <a:gd name="connsiteY94" fmla="*/ 143828 h 452438"/>
                <a:gd name="connsiteX95" fmla="*/ 230505 w 496253"/>
                <a:gd name="connsiteY95" fmla="*/ 143828 h 452438"/>
                <a:gd name="connsiteX96" fmla="*/ 116205 w 496253"/>
                <a:gd name="connsiteY96" fmla="*/ 95250 h 452438"/>
                <a:gd name="connsiteX97" fmla="*/ 116205 w 496253"/>
                <a:gd name="connsiteY97" fmla="*/ 433388 h 452438"/>
                <a:gd name="connsiteX98" fmla="*/ 363855 w 496253"/>
                <a:gd name="connsiteY98" fmla="*/ 433388 h 452438"/>
                <a:gd name="connsiteX99" fmla="*/ 363855 w 496253"/>
                <a:gd name="connsiteY99" fmla="*/ 95250 h 452438"/>
                <a:gd name="connsiteX100" fmla="*/ 258128 w 496253"/>
                <a:gd name="connsiteY100" fmla="*/ 95250 h 452438"/>
                <a:gd name="connsiteX101" fmla="*/ 129540 w 496253"/>
                <a:gd name="connsiteY101" fmla="*/ 95250 h 452438"/>
                <a:gd name="connsiteX102" fmla="*/ 148590 w 496253"/>
                <a:gd name="connsiteY102" fmla="*/ 53340 h 452438"/>
                <a:gd name="connsiteX103" fmla="*/ 148590 w 496253"/>
                <a:gd name="connsiteY103" fmla="*/ 76200 h 452438"/>
                <a:gd name="connsiteX104" fmla="*/ 239078 w 496253"/>
                <a:gd name="connsiteY104" fmla="*/ 76200 h 452438"/>
                <a:gd name="connsiteX105" fmla="*/ 239078 w 496253"/>
                <a:gd name="connsiteY105" fmla="*/ 53340 h 452438"/>
                <a:gd name="connsiteX106" fmla="*/ 185738 w 496253"/>
                <a:gd name="connsiteY106" fmla="*/ 19050 h 452438"/>
                <a:gd name="connsiteX107" fmla="*/ 185738 w 496253"/>
                <a:gd name="connsiteY107" fmla="*/ 34290 h 452438"/>
                <a:gd name="connsiteX108" fmla="*/ 205740 w 496253"/>
                <a:gd name="connsiteY108" fmla="*/ 34290 h 452438"/>
                <a:gd name="connsiteX109" fmla="*/ 205740 w 496253"/>
                <a:gd name="connsiteY109" fmla="*/ 19050 h 452438"/>
                <a:gd name="connsiteX110" fmla="*/ 166688 w 496253"/>
                <a:gd name="connsiteY110" fmla="*/ 0 h 452438"/>
                <a:gd name="connsiteX111" fmla="*/ 224790 w 496253"/>
                <a:gd name="connsiteY111" fmla="*/ 0 h 452438"/>
                <a:gd name="connsiteX112" fmla="*/ 224790 w 496253"/>
                <a:gd name="connsiteY112" fmla="*/ 34290 h 452438"/>
                <a:gd name="connsiteX113" fmla="*/ 258128 w 496253"/>
                <a:gd name="connsiteY113" fmla="*/ 34290 h 452438"/>
                <a:gd name="connsiteX114" fmla="*/ 258128 w 496253"/>
                <a:gd name="connsiteY114" fmla="*/ 76200 h 452438"/>
                <a:gd name="connsiteX115" fmla="*/ 382905 w 496253"/>
                <a:gd name="connsiteY115" fmla="*/ 76200 h 452438"/>
                <a:gd name="connsiteX116" fmla="*/ 382905 w 496253"/>
                <a:gd name="connsiteY116" fmla="*/ 433388 h 452438"/>
                <a:gd name="connsiteX117" fmla="*/ 496253 w 496253"/>
                <a:gd name="connsiteY117" fmla="*/ 433388 h 452438"/>
                <a:gd name="connsiteX118" fmla="*/ 496253 w 496253"/>
                <a:gd name="connsiteY118" fmla="*/ 452438 h 452438"/>
                <a:gd name="connsiteX119" fmla="*/ 0 w 496253"/>
                <a:gd name="connsiteY119" fmla="*/ 452438 h 452438"/>
                <a:gd name="connsiteX120" fmla="*/ 0 w 496253"/>
                <a:gd name="connsiteY120" fmla="*/ 433388 h 452438"/>
                <a:gd name="connsiteX121" fmla="*/ 97155 w 496253"/>
                <a:gd name="connsiteY121" fmla="*/ 433388 h 452438"/>
                <a:gd name="connsiteX122" fmla="*/ 97155 w 496253"/>
                <a:gd name="connsiteY122" fmla="*/ 76200 h 452438"/>
                <a:gd name="connsiteX123" fmla="*/ 129540 w 496253"/>
                <a:gd name="connsiteY123" fmla="*/ 76200 h 452438"/>
                <a:gd name="connsiteX124" fmla="*/ 129540 w 496253"/>
                <a:gd name="connsiteY124" fmla="*/ 34290 h 452438"/>
                <a:gd name="connsiteX125" fmla="*/ 166688 w 496253"/>
                <a:gd name="connsiteY125" fmla="*/ 34290 h 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6253" h="452438">
                  <a:moveTo>
                    <a:pt x="325755" y="382905"/>
                  </a:moveTo>
                  <a:lnTo>
                    <a:pt x="344805" y="382905"/>
                  </a:lnTo>
                  <a:lnTo>
                    <a:pt x="344805" y="402907"/>
                  </a:lnTo>
                  <a:lnTo>
                    <a:pt x="325755" y="402907"/>
                  </a:lnTo>
                  <a:close/>
                  <a:moveTo>
                    <a:pt x="279083" y="382905"/>
                  </a:moveTo>
                  <a:lnTo>
                    <a:pt x="298133" y="382905"/>
                  </a:lnTo>
                  <a:lnTo>
                    <a:pt x="298133" y="402907"/>
                  </a:lnTo>
                  <a:lnTo>
                    <a:pt x="279083" y="402907"/>
                  </a:lnTo>
                  <a:close/>
                  <a:moveTo>
                    <a:pt x="230505" y="382905"/>
                  </a:moveTo>
                  <a:lnTo>
                    <a:pt x="249555" y="382905"/>
                  </a:lnTo>
                  <a:lnTo>
                    <a:pt x="249555" y="402907"/>
                  </a:lnTo>
                  <a:lnTo>
                    <a:pt x="230505" y="402907"/>
                  </a:lnTo>
                  <a:close/>
                  <a:moveTo>
                    <a:pt x="186690" y="382905"/>
                  </a:moveTo>
                  <a:lnTo>
                    <a:pt x="205740" y="382905"/>
                  </a:lnTo>
                  <a:lnTo>
                    <a:pt x="205740" y="402907"/>
                  </a:lnTo>
                  <a:lnTo>
                    <a:pt x="186690" y="402907"/>
                  </a:lnTo>
                  <a:close/>
                  <a:moveTo>
                    <a:pt x="140018" y="382905"/>
                  </a:moveTo>
                  <a:lnTo>
                    <a:pt x="159068" y="382905"/>
                  </a:lnTo>
                  <a:lnTo>
                    <a:pt x="159068" y="402907"/>
                  </a:lnTo>
                  <a:lnTo>
                    <a:pt x="140018" y="402907"/>
                  </a:lnTo>
                  <a:close/>
                  <a:moveTo>
                    <a:pt x="325755" y="331470"/>
                  </a:moveTo>
                  <a:lnTo>
                    <a:pt x="344805" y="331470"/>
                  </a:lnTo>
                  <a:lnTo>
                    <a:pt x="344805" y="351472"/>
                  </a:lnTo>
                  <a:lnTo>
                    <a:pt x="325755" y="351472"/>
                  </a:lnTo>
                  <a:close/>
                  <a:moveTo>
                    <a:pt x="279083" y="331470"/>
                  </a:moveTo>
                  <a:lnTo>
                    <a:pt x="298133" y="331470"/>
                  </a:lnTo>
                  <a:lnTo>
                    <a:pt x="298133" y="351472"/>
                  </a:lnTo>
                  <a:lnTo>
                    <a:pt x="279083" y="351472"/>
                  </a:lnTo>
                  <a:close/>
                  <a:moveTo>
                    <a:pt x="230505" y="331470"/>
                  </a:moveTo>
                  <a:lnTo>
                    <a:pt x="249555" y="331470"/>
                  </a:lnTo>
                  <a:lnTo>
                    <a:pt x="249555" y="351472"/>
                  </a:lnTo>
                  <a:lnTo>
                    <a:pt x="230505" y="351472"/>
                  </a:lnTo>
                  <a:close/>
                  <a:moveTo>
                    <a:pt x="186690" y="331470"/>
                  </a:moveTo>
                  <a:lnTo>
                    <a:pt x="205740" y="331470"/>
                  </a:lnTo>
                  <a:lnTo>
                    <a:pt x="205740" y="351472"/>
                  </a:lnTo>
                  <a:lnTo>
                    <a:pt x="186690" y="351472"/>
                  </a:lnTo>
                  <a:close/>
                  <a:moveTo>
                    <a:pt x="140018" y="331470"/>
                  </a:moveTo>
                  <a:lnTo>
                    <a:pt x="159068" y="331470"/>
                  </a:lnTo>
                  <a:lnTo>
                    <a:pt x="159068" y="351472"/>
                  </a:lnTo>
                  <a:lnTo>
                    <a:pt x="140018" y="351472"/>
                  </a:lnTo>
                  <a:close/>
                  <a:moveTo>
                    <a:pt x="325755" y="277178"/>
                  </a:moveTo>
                  <a:lnTo>
                    <a:pt x="344805" y="277178"/>
                  </a:lnTo>
                  <a:lnTo>
                    <a:pt x="344805" y="297181"/>
                  </a:lnTo>
                  <a:lnTo>
                    <a:pt x="325755" y="297181"/>
                  </a:lnTo>
                  <a:close/>
                  <a:moveTo>
                    <a:pt x="279083" y="277178"/>
                  </a:moveTo>
                  <a:lnTo>
                    <a:pt x="298133" y="277178"/>
                  </a:lnTo>
                  <a:lnTo>
                    <a:pt x="298133" y="297181"/>
                  </a:lnTo>
                  <a:lnTo>
                    <a:pt x="279083" y="297181"/>
                  </a:lnTo>
                  <a:close/>
                  <a:moveTo>
                    <a:pt x="230505" y="277178"/>
                  </a:moveTo>
                  <a:lnTo>
                    <a:pt x="249555" y="277178"/>
                  </a:lnTo>
                  <a:lnTo>
                    <a:pt x="249555" y="297181"/>
                  </a:lnTo>
                  <a:lnTo>
                    <a:pt x="230505" y="297181"/>
                  </a:lnTo>
                  <a:close/>
                  <a:moveTo>
                    <a:pt x="186690" y="277178"/>
                  </a:moveTo>
                  <a:lnTo>
                    <a:pt x="205740" y="277178"/>
                  </a:lnTo>
                  <a:lnTo>
                    <a:pt x="205740" y="297181"/>
                  </a:lnTo>
                  <a:lnTo>
                    <a:pt x="186690" y="297181"/>
                  </a:lnTo>
                  <a:close/>
                  <a:moveTo>
                    <a:pt x="140018" y="277178"/>
                  </a:moveTo>
                  <a:lnTo>
                    <a:pt x="159068" y="277178"/>
                  </a:lnTo>
                  <a:lnTo>
                    <a:pt x="159068" y="297181"/>
                  </a:lnTo>
                  <a:lnTo>
                    <a:pt x="140018" y="297181"/>
                  </a:lnTo>
                  <a:close/>
                  <a:moveTo>
                    <a:pt x="325755" y="225743"/>
                  </a:moveTo>
                  <a:lnTo>
                    <a:pt x="344805" y="225743"/>
                  </a:lnTo>
                  <a:lnTo>
                    <a:pt x="344805" y="245746"/>
                  </a:lnTo>
                  <a:lnTo>
                    <a:pt x="325755" y="245746"/>
                  </a:lnTo>
                  <a:close/>
                  <a:moveTo>
                    <a:pt x="279083" y="225743"/>
                  </a:moveTo>
                  <a:lnTo>
                    <a:pt x="298133" y="225743"/>
                  </a:lnTo>
                  <a:lnTo>
                    <a:pt x="298133" y="245746"/>
                  </a:lnTo>
                  <a:lnTo>
                    <a:pt x="279083" y="245746"/>
                  </a:lnTo>
                  <a:close/>
                  <a:moveTo>
                    <a:pt x="230505" y="225743"/>
                  </a:moveTo>
                  <a:lnTo>
                    <a:pt x="249555" y="225743"/>
                  </a:lnTo>
                  <a:lnTo>
                    <a:pt x="249555" y="245746"/>
                  </a:lnTo>
                  <a:lnTo>
                    <a:pt x="230505" y="245746"/>
                  </a:lnTo>
                  <a:close/>
                  <a:moveTo>
                    <a:pt x="325755" y="174308"/>
                  </a:moveTo>
                  <a:lnTo>
                    <a:pt x="344805" y="174308"/>
                  </a:lnTo>
                  <a:lnTo>
                    <a:pt x="344805" y="194310"/>
                  </a:lnTo>
                  <a:lnTo>
                    <a:pt x="325755" y="194310"/>
                  </a:lnTo>
                  <a:close/>
                  <a:moveTo>
                    <a:pt x="279083" y="174308"/>
                  </a:moveTo>
                  <a:lnTo>
                    <a:pt x="298133" y="174308"/>
                  </a:lnTo>
                  <a:lnTo>
                    <a:pt x="298133" y="194310"/>
                  </a:lnTo>
                  <a:lnTo>
                    <a:pt x="279083" y="194310"/>
                  </a:lnTo>
                  <a:close/>
                  <a:moveTo>
                    <a:pt x="230505" y="174308"/>
                  </a:moveTo>
                  <a:lnTo>
                    <a:pt x="249555" y="174308"/>
                  </a:lnTo>
                  <a:lnTo>
                    <a:pt x="249555" y="194310"/>
                  </a:lnTo>
                  <a:lnTo>
                    <a:pt x="230505" y="194310"/>
                  </a:lnTo>
                  <a:close/>
                  <a:moveTo>
                    <a:pt x="325755" y="123825"/>
                  </a:moveTo>
                  <a:lnTo>
                    <a:pt x="344805" y="123825"/>
                  </a:lnTo>
                  <a:lnTo>
                    <a:pt x="344805" y="143828"/>
                  </a:lnTo>
                  <a:lnTo>
                    <a:pt x="325755" y="143828"/>
                  </a:lnTo>
                  <a:close/>
                  <a:moveTo>
                    <a:pt x="279083" y="123825"/>
                  </a:moveTo>
                  <a:lnTo>
                    <a:pt x="298133" y="123825"/>
                  </a:lnTo>
                  <a:lnTo>
                    <a:pt x="298133" y="143828"/>
                  </a:lnTo>
                  <a:lnTo>
                    <a:pt x="279083" y="143828"/>
                  </a:lnTo>
                  <a:close/>
                  <a:moveTo>
                    <a:pt x="230505" y="123825"/>
                  </a:moveTo>
                  <a:lnTo>
                    <a:pt x="249555" y="123825"/>
                  </a:lnTo>
                  <a:lnTo>
                    <a:pt x="249555" y="143828"/>
                  </a:lnTo>
                  <a:lnTo>
                    <a:pt x="230505" y="143828"/>
                  </a:lnTo>
                  <a:close/>
                  <a:moveTo>
                    <a:pt x="116205" y="95250"/>
                  </a:moveTo>
                  <a:lnTo>
                    <a:pt x="116205" y="433388"/>
                  </a:lnTo>
                  <a:lnTo>
                    <a:pt x="363855" y="433388"/>
                  </a:lnTo>
                  <a:lnTo>
                    <a:pt x="363855" y="95250"/>
                  </a:lnTo>
                  <a:lnTo>
                    <a:pt x="258128" y="95250"/>
                  </a:lnTo>
                  <a:lnTo>
                    <a:pt x="129540" y="95250"/>
                  </a:lnTo>
                  <a:close/>
                  <a:moveTo>
                    <a:pt x="148590" y="53340"/>
                  </a:moveTo>
                  <a:lnTo>
                    <a:pt x="148590" y="76200"/>
                  </a:lnTo>
                  <a:lnTo>
                    <a:pt x="239078" y="76200"/>
                  </a:lnTo>
                  <a:lnTo>
                    <a:pt x="239078" y="53340"/>
                  </a:lnTo>
                  <a:close/>
                  <a:moveTo>
                    <a:pt x="185738" y="19050"/>
                  </a:moveTo>
                  <a:lnTo>
                    <a:pt x="185738" y="34290"/>
                  </a:lnTo>
                  <a:lnTo>
                    <a:pt x="205740" y="34290"/>
                  </a:lnTo>
                  <a:lnTo>
                    <a:pt x="205740" y="19050"/>
                  </a:lnTo>
                  <a:close/>
                  <a:moveTo>
                    <a:pt x="166688" y="0"/>
                  </a:moveTo>
                  <a:lnTo>
                    <a:pt x="224790" y="0"/>
                  </a:lnTo>
                  <a:lnTo>
                    <a:pt x="224790" y="34290"/>
                  </a:lnTo>
                  <a:lnTo>
                    <a:pt x="258128" y="34290"/>
                  </a:lnTo>
                  <a:lnTo>
                    <a:pt x="258128" y="76200"/>
                  </a:lnTo>
                  <a:lnTo>
                    <a:pt x="382905" y="76200"/>
                  </a:lnTo>
                  <a:lnTo>
                    <a:pt x="382905" y="433388"/>
                  </a:lnTo>
                  <a:lnTo>
                    <a:pt x="496253" y="433388"/>
                  </a:lnTo>
                  <a:lnTo>
                    <a:pt x="496253" y="452438"/>
                  </a:lnTo>
                  <a:lnTo>
                    <a:pt x="0" y="452438"/>
                  </a:lnTo>
                  <a:lnTo>
                    <a:pt x="0" y="433388"/>
                  </a:lnTo>
                  <a:lnTo>
                    <a:pt x="97155" y="433388"/>
                  </a:lnTo>
                  <a:lnTo>
                    <a:pt x="97155" y="76200"/>
                  </a:lnTo>
                  <a:lnTo>
                    <a:pt x="129540" y="76200"/>
                  </a:lnTo>
                  <a:lnTo>
                    <a:pt x="129540" y="34290"/>
                  </a:lnTo>
                  <a:lnTo>
                    <a:pt x="166688" y="34290"/>
                  </a:ln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42" name="Gruppieren 41">
            <a:extLst>
              <a:ext uri="{FF2B5EF4-FFF2-40B4-BE49-F238E27FC236}">
                <a16:creationId xmlns:a16="http://schemas.microsoft.com/office/drawing/2014/main" id="{7B21A7A9-22BF-5515-1B78-62956901D79E}"/>
              </a:ext>
            </a:extLst>
          </p:cNvPr>
          <p:cNvGrpSpPr/>
          <p:nvPr/>
        </p:nvGrpSpPr>
        <p:grpSpPr bwMode="gray">
          <a:xfrm>
            <a:off x="2164212" y="2522988"/>
            <a:ext cx="3987576" cy="2276424"/>
            <a:chOff x="2164212" y="2522988"/>
            <a:chExt cx="3987576" cy="2276424"/>
          </a:xfrm>
        </p:grpSpPr>
        <p:cxnSp>
          <p:nvCxnSpPr>
            <p:cNvPr id="110" name="Gerader Verbinder 109">
              <a:extLst>
                <a:ext uri="{FF2B5EF4-FFF2-40B4-BE49-F238E27FC236}">
                  <a16:creationId xmlns:a16="http://schemas.microsoft.com/office/drawing/2014/main" id="{CEC09B6B-7754-FD67-D21F-EAB4BD270D47}"/>
                </a:ext>
              </a:extLst>
            </p:cNvPr>
            <p:cNvCxnSpPr>
              <a:cxnSpLocks/>
            </p:cNvCxnSpPr>
            <p:nvPr/>
          </p:nvCxnSpPr>
          <p:spPr bwMode="gray">
            <a:xfrm flipH="1">
              <a:off x="2704212" y="2522988"/>
              <a:ext cx="2907576" cy="0"/>
            </a:xfrm>
            <a:prstGeom prst="line">
              <a:avLst/>
            </a:prstGeom>
            <a:ln w="127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99ECC909-6F2E-3675-0404-67FBC631E410}"/>
                </a:ext>
              </a:extLst>
            </p:cNvPr>
            <p:cNvCxnSpPr>
              <a:cxnSpLocks/>
            </p:cNvCxnSpPr>
            <p:nvPr/>
          </p:nvCxnSpPr>
          <p:spPr bwMode="gray">
            <a:xfrm>
              <a:off x="5611788" y="2522988"/>
              <a:ext cx="540000" cy="540000"/>
            </a:xfrm>
            <a:prstGeom prst="line">
              <a:avLst/>
            </a:prstGeom>
            <a:ln w="127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AA8FD551-965F-6C11-F8DA-EAC95D531428}"/>
                </a:ext>
              </a:extLst>
            </p:cNvPr>
            <p:cNvCxnSpPr>
              <a:cxnSpLocks/>
            </p:cNvCxnSpPr>
            <p:nvPr/>
          </p:nvCxnSpPr>
          <p:spPr bwMode="gray">
            <a:xfrm flipH="1" flipV="1">
              <a:off x="2164212" y="4259412"/>
              <a:ext cx="540000" cy="540000"/>
            </a:xfrm>
            <a:prstGeom prst="line">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F12FF04B-3C58-71F7-C52A-15C40AB25CDD}"/>
                </a:ext>
              </a:extLst>
            </p:cNvPr>
            <p:cNvCxnSpPr>
              <a:cxnSpLocks/>
            </p:cNvCxnSpPr>
            <p:nvPr/>
          </p:nvCxnSpPr>
          <p:spPr bwMode="gray">
            <a:xfrm flipV="1">
              <a:off x="5611788" y="4259412"/>
              <a:ext cx="540000" cy="54000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E3FB7040-6117-7463-0600-A6C24032D708}"/>
                </a:ext>
              </a:extLst>
            </p:cNvPr>
            <p:cNvCxnSpPr>
              <a:cxnSpLocks/>
            </p:cNvCxnSpPr>
            <p:nvPr/>
          </p:nvCxnSpPr>
          <p:spPr bwMode="gray">
            <a:xfrm flipH="1">
              <a:off x="2164212" y="2522988"/>
              <a:ext cx="540000" cy="540000"/>
            </a:xfrm>
            <a:prstGeom prst="line">
              <a:avLst/>
            </a:prstGeom>
            <a:ln w="1270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5235EA60-4355-5CD4-B236-D5CA503EB096}"/>
                </a:ext>
              </a:extLst>
            </p:cNvPr>
            <p:cNvCxnSpPr>
              <a:cxnSpLocks/>
            </p:cNvCxnSpPr>
            <p:nvPr/>
          </p:nvCxnSpPr>
          <p:spPr bwMode="gray">
            <a:xfrm flipH="1">
              <a:off x="2704212" y="4799412"/>
              <a:ext cx="2907576"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grpSp>
        <p:nvGrpSpPr>
          <p:cNvPr id="39" name="Gruppieren 38">
            <a:extLst>
              <a:ext uri="{FF2B5EF4-FFF2-40B4-BE49-F238E27FC236}">
                <a16:creationId xmlns:a16="http://schemas.microsoft.com/office/drawing/2014/main" id="{A5729A6C-19F2-C2FC-CAA5-13E2BF29494B}"/>
              </a:ext>
            </a:extLst>
          </p:cNvPr>
          <p:cNvGrpSpPr>
            <a:grpSpLocks noChangeAspect="1"/>
          </p:cNvGrpSpPr>
          <p:nvPr/>
        </p:nvGrpSpPr>
        <p:grpSpPr bwMode="gray">
          <a:xfrm>
            <a:off x="4392000" y="1845832"/>
            <a:ext cx="808152" cy="832959"/>
            <a:chOff x="4392000" y="1845832"/>
            <a:chExt cx="808152" cy="832959"/>
          </a:xfrm>
        </p:grpSpPr>
        <p:sp>
          <p:nvSpPr>
            <p:cNvPr id="25" name="Textfeld 24">
              <a:extLst>
                <a:ext uri="{FF2B5EF4-FFF2-40B4-BE49-F238E27FC236}">
                  <a16:creationId xmlns:a16="http://schemas.microsoft.com/office/drawing/2014/main" id="{CAE401FC-02E7-E28E-3EDB-55EB2C3FC744}"/>
                </a:ext>
              </a:extLst>
            </p:cNvPr>
            <p:cNvSpPr txBox="1"/>
            <p:nvPr/>
          </p:nvSpPr>
          <p:spPr bwMode="gray">
            <a:xfrm>
              <a:off x="4392000" y="2367185"/>
              <a:ext cx="808152" cy="311606"/>
            </a:xfrm>
            <a:prstGeom prst="rect">
              <a:avLst/>
            </a:prstGeom>
            <a:solidFill>
              <a:schemeClr val="bg1"/>
            </a:solidFill>
          </p:spPr>
          <p:txBody>
            <a:bodyPr wrap="none" lIns="72000" tIns="72000" rIns="72000" bIns="72000" rtlCol="0" anchor="ctr" anchorCtr="0">
              <a:spAutoFit/>
            </a:bodyPr>
            <a:lstStyle/>
            <a:p>
              <a:pPr algn="ctr">
                <a:lnSpc>
                  <a:spcPct val="90000"/>
                </a:lnSpc>
                <a:spcAft>
                  <a:spcPts val="1000"/>
                </a:spcAft>
              </a:pPr>
              <a:r>
                <a:rPr lang="de-DE" sz="1200" b="1" dirty="0">
                  <a:solidFill>
                    <a:schemeClr val="accent1">
                      <a:lumMod val="75000"/>
                    </a:schemeClr>
                  </a:solidFill>
                  <a:latin typeface="+mj-lt"/>
                </a:rPr>
                <a:t>Periodisch</a:t>
              </a:r>
              <a:endParaRPr lang="de-DE" sz="1400" b="1" dirty="0">
                <a:solidFill>
                  <a:schemeClr val="accent1">
                    <a:lumMod val="75000"/>
                  </a:schemeClr>
                </a:solidFill>
                <a:latin typeface="+mj-lt"/>
              </a:endParaRPr>
            </a:p>
          </p:txBody>
        </p:sp>
        <p:sp>
          <p:nvSpPr>
            <p:cNvPr id="64" name="ICON">
              <a:extLst>
                <a:ext uri="{FF2B5EF4-FFF2-40B4-BE49-F238E27FC236}">
                  <a16:creationId xmlns:a16="http://schemas.microsoft.com/office/drawing/2014/main" id="{297E3801-AA74-EE47-B4D7-964E5DF48A29}"/>
                </a:ext>
              </a:extLst>
            </p:cNvPr>
            <p:cNvSpPr>
              <a:spLocks noChangeAspect="1"/>
            </p:cNvSpPr>
            <p:nvPr/>
          </p:nvSpPr>
          <p:spPr bwMode="gray">
            <a:xfrm>
              <a:off x="4525804" y="1845832"/>
              <a:ext cx="540544" cy="444245"/>
            </a:xfrm>
            <a:custGeom>
              <a:avLst/>
              <a:gdLst>
                <a:gd name="connsiteX0" fmla="*/ 383666 w 540544"/>
                <a:gd name="connsiteY0" fmla="*/ 315563 h 444245"/>
                <a:gd name="connsiteX1" fmla="*/ 393191 w 540544"/>
                <a:gd name="connsiteY1" fmla="*/ 325088 h 444245"/>
                <a:gd name="connsiteX2" fmla="*/ 393191 w 540544"/>
                <a:gd name="connsiteY2" fmla="*/ 378428 h 444245"/>
                <a:gd name="connsiteX3" fmla="*/ 383666 w 540544"/>
                <a:gd name="connsiteY3" fmla="*/ 387953 h 444245"/>
                <a:gd name="connsiteX4" fmla="*/ 374141 w 540544"/>
                <a:gd name="connsiteY4" fmla="*/ 378428 h 444245"/>
                <a:gd name="connsiteX5" fmla="*/ 374141 w 540544"/>
                <a:gd name="connsiteY5" fmla="*/ 325088 h 444245"/>
                <a:gd name="connsiteX6" fmla="*/ 383666 w 540544"/>
                <a:gd name="connsiteY6" fmla="*/ 315563 h 444245"/>
                <a:gd name="connsiteX7" fmla="*/ 308229 w 540544"/>
                <a:gd name="connsiteY7" fmla="*/ 315563 h 444245"/>
                <a:gd name="connsiteX8" fmla="*/ 317754 w 540544"/>
                <a:gd name="connsiteY8" fmla="*/ 325088 h 444245"/>
                <a:gd name="connsiteX9" fmla="*/ 317754 w 540544"/>
                <a:gd name="connsiteY9" fmla="*/ 378428 h 444245"/>
                <a:gd name="connsiteX10" fmla="*/ 308229 w 540544"/>
                <a:gd name="connsiteY10" fmla="*/ 387953 h 444245"/>
                <a:gd name="connsiteX11" fmla="*/ 298704 w 540544"/>
                <a:gd name="connsiteY11" fmla="*/ 378428 h 444245"/>
                <a:gd name="connsiteX12" fmla="*/ 298704 w 540544"/>
                <a:gd name="connsiteY12" fmla="*/ 325088 h 444245"/>
                <a:gd name="connsiteX13" fmla="*/ 308229 w 540544"/>
                <a:gd name="connsiteY13" fmla="*/ 315563 h 444245"/>
                <a:gd name="connsiteX14" fmla="*/ 232791 w 540544"/>
                <a:gd name="connsiteY14" fmla="*/ 315563 h 444245"/>
                <a:gd name="connsiteX15" fmla="*/ 242316 w 540544"/>
                <a:gd name="connsiteY15" fmla="*/ 325088 h 444245"/>
                <a:gd name="connsiteX16" fmla="*/ 242316 w 540544"/>
                <a:gd name="connsiteY16" fmla="*/ 378428 h 444245"/>
                <a:gd name="connsiteX17" fmla="*/ 232791 w 540544"/>
                <a:gd name="connsiteY17" fmla="*/ 387953 h 444245"/>
                <a:gd name="connsiteX18" fmla="*/ 223266 w 540544"/>
                <a:gd name="connsiteY18" fmla="*/ 378428 h 444245"/>
                <a:gd name="connsiteX19" fmla="*/ 223266 w 540544"/>
                <a:gd name="connsiteY19" fmla="*/ 325088 h 444245"/>
                <a:gd name="connsiteX20" fmla="*/ 232791 w 540544"/>
                <a:gd name="connsiteY20" fmla="*/ 315563 h 444245"/>
                <a:gd name="connsiteX21" fmla="*/ 157353 w 540544"/>
                <a:gd name="connsiteY21" fmla="*/ 315563 h 444245"/>
                <a:gd name="connsiteX22" fmla="*/ 166878 w 540544"/>
                <a:gd name="connsiteY22" fmla="*/ 325088 h 444245"/>
                <a:gd name="connsiteX23" fmla="*/ 166878 w 540544"/>
                <a:gd name="connsiteY23" fmla="*/ 378428 h 444245"/>
                <a:gd name="connsiteX24" fmla="*/ 157353 w 540544"/>
                <a:gd name="connsiteY24" fmla="*/ 387953 h 444245"/>
                <a:gd name="connsiteX25" fmla="*/ 147828 w 540544"/>
                <a:gd name="connsiteY25" fmla="*/ 378428 h 444245"/>
                <a:gd name="connsiteX26" fmla="*/ 147828 w 540544"/>
                <a:gd name="connsiteY26" fmla="*/ 325088 h 444245"/>
                <a:gd name="connsiteX27" fmla="*/ 157353 w 540544"/>
                <a:gd name="connsiteY27" fmla="*/ 315563 h 444245"/>
                <a:gd name="connsiteX28" fmla="*/ 114680 w 540544"/>
                <a:gd name="connsiteY28" fmla="*/ 277463 h 444245"/>
                <a:gd name="connsiteX29" fmla="*/ 426243 w 540544"/>
                <a:gd name="connsiteY29" fmla="*/ 277463 h 444245"/>
                <a:gd name="connsiteX30" fmla="*/ 435768 w 540544"/>
                <a:gd name="connsiteY30" fmla="*/ 286988 h 444245"/>
                <a:gd name="connsiteX31" fmla="*/ 426243 w 540544"/>
                <a:gd name="connsiteY31" fmla="*/ 296513 h 444245"/>
                <a:gd name="connsiteX32" fmla="*/ 114680 w 540544"/>
                <a:gd name="connsiteY32" fmla="*/ 296513 h 444245"/>
                <a:gd name="connsiteX33" fmla="*/ 105155 w 540544"/>
                <a:gd name="connsiteY33" fmla="*/ 286988 h 444245"/>
                <a:gd name="connsiteX34" fmla="*/ 114680 w 540544"/>
                <a:gd name="connsiteY34" fmla="*/ 277463 h 444245"/>
                <a:gd name="connsiteX35" fmla="*/ 383666 w 540544"/>
                <a:gd name="connsiteY35" fmla="*/ 186308 h 444245"/>
                <a:gd name="connsiteX36" fmla="*/ 393191 w 540544"/>
                <a:gd name="connsiteY36" fmla="*/ 195833 h 444245"/>
                <a:gd name="connsiteX37" fmla="*/ 393191 w 540544"/>
                <a:gd name="connsiteY37" fmla="*/ 248316 h 444245"/>
                <a:gd name="connsiteX38" fmla="*/ 383666 w 540544"/>
                <a:gd name="connsiteY38" fmla="*/ 257841 h 444245"/>
                <a:gd name="connsiteX39" fmla="*/ 374141 w 540544"/>
                <a:gd name="connsiteY39" fmla="*/ 248316 h 444245"/>
                <a:gd name="connsiteX40" fmla="*/ 374141 w 540544"/>
                <a:gd name="connsiteY40" fmla="*/ 195833 h 444245"/>
                <a:gd name="connsiteX41" fmla="*/ 383666 w 540544"/>
                <a:gd name="connsiteY41" fmla="*/ 186308 h 444245"/>
                <a:gd name="connsiteX42" fmla="*/ 308229 w 540544"/>
                <a:gd name="connsiteY42" fmla="*/ 186308 h 444245"/>
                <a:gd name="connsiteX43" fmla="*/ 317754 w 540544"/>
                <a:gd name="connsiteY43" fmla="*/ 195833 h 444245"/>
                <a:gd name="connsiteX44" fmla="*/ 317754 w 540544"/>
                <a:gd name="connsiteY44" fmla="*/ 248316 h 444245"/>
                <a:gd name="connsiteX45" fmla="*/ 308229 w 540544"/>
                <a:gd name="connsiteY45" fmla="*/ 257841 h 444245"/>
                <a:gd name="connsiteX46" fmla="*/ 298704 w 540544"/>
                <a:gd name="connsiteY46" fmla="*/ 248316 h 444245"/>
                <a:gd name="connsiteX47" fmla="*/ 298704 w 540544"/>
                <a:gd name="connsiteY47" fmla="*/ 195833 h 444245"/>
                <a:gd name="connsiteX48" fmla="*/ 308229 w 540544"/>
                <a:gd name="connsiteY48" fmla="*/ 186308 h 444245"/>
                <a:gd name="connsiteX49" fmla="*/ 232791 w 540544"/>
                <a:gd name="connsiteY49" fmla="*/ 186308 h 444245"/>
                <a:gd name="connsiteX50" fmla="*/ 242316 w 540544"/>
                <a:gd name="connsiteY50" fmla="*/ 195833 h 444245"/>
                <a:gd name="connsiteX51" fmla="*/ 242316 w 540544"/>
                <a:gd name="connsiteY51" fmla="*/ 248316 h 444245"/>
                <a:gd name="connsiteX52" fmla="*/ 232791 w 540544"/>
                <a:gd name="connsiteY52" fmla="*/ 257841 h 444245"/>
                <a:gd name="connsiteX53" fmla="*/ 223266 w 540544"/>
                <a:gd name="connsiteY53" fmla="*/ 248316 h 444245"/>
                <a:gd name="connsiteX54" fmla="*/ 223266 w 540544"/>
                <a:gd name="connsiteY54" fmla="*/ 195833 h 444245"/>
                <a:gd name="connsiteX55" fmla="*/ 232791 w 540544"/>
                <a:gd name="connsiteY55" fmla="*/ 186308 h 444245"/>
                <a:gd name="connsiteX56" fmla="*/ 157353 w 540544"/>
                <a:gd name="connsiteY56" fmla="*/ 186308 h 444245"/>
                <a:gd name="connsiteX57" fmla="*/ 166878 w 540544"/>
                <a:gd name="connsiteY57" fmla="*/ 195833 h 444245"/>
                <a:gd name="connsiteX58" fmla="*/ 166878 w 540544"/>
                <a:gd name="connsiteY58" fmla="*/ 248316 h 444245"/>
                <a:gd name="connsiteX59" fmla="*/ 157353 w 540544"/>
                <a:gd name="connsiteY59" fmla="*/ 257841 h 444245"/>
                <a:gd name="connsiteX60" fmla="*/ 147828 w 540544"/>
                <a:gd name="connsiteY60" fmla="*/ 248316 h 444245"/>
                <a:gd name="connsiteX61" fmla="*/ 147828 w 540544"/>
                <a:gd name="connsiteY61" fmla="*/ 195833 h 444245"/>
                <a:gd name="connsiteX62" fmla="*/ 157353 w 540544"/>
                <a:gd name="connsiteY62" fmla="*/ 186308 h 444245"/>
                <a:gd name="connsiteX63" fmla="*/ 19050 w 540544"/>
                <a:gd name="connsiteY63" fmla="*/ 149065 h 444245"/>
                <a:gd name="connsiteX64" fmla="*/ 19050 w 540544"/>
                <a:gd name="connsiteY64" fmla="*/ 409193 h 444245"/>
                <a:gd name="connsiteX65" fmla="*/ 35147 w 540544"/>
                <a:gd name="connsiteY65" fmla="*/ 425290 h 444245"/>
                <a:gd name="connsiteX66" fmla="*/ 505397 w 540544"/>
                <a:gd name="connsiteY66" fmla="*/ 425290 h 444245"/>
                <a:gd name="connsiteX67" fmla="*/ 521494 w 540544"/>
                <a:gd name="connsiteY67" fmla="*/ 409193 h 444245"/>
                <a:gd name="connsiteX68" fmla="*/ 521494 w 540544"/>
                <a:gd name="connsiteY68" fmla="*/ 149065 h 444245"/>
                <a:gd name="connsiteX69" fmla="*/ 438150 w 540544"/>
                <a:gd name="connsiteY69" fmla="*/ 48767 h 444245"/>
                <a:gd name="connsiteX70" fmla="*/ 450628 w 540544"/>
                <a:gd name="connsiteY70" fmla="*/ 53720 h 444245"/>
                <a:gd name="connsiteX71" fmla="*/ 453485 w 540544"/>
                <a:gd name="connsiteY71" fmla="*/ 66484 h 444245"/>
                <a:gd name="connsiteX72" fmla="*/ 419957 w 540544"/>
                <a:gd name="connsiteY72" fmla="*/ 99726 h 444245"/>
                <a:gd name="connsiteX73" fmla="*/ 386429 w 540544"/>
                <a:gd name="connsiteY73" fmla="*/ 66484 h 444245"/>
                <a:gd name="connsiteX74" fmla="*/ 389477 w 540544"/>
                <a:gd name="connsiteY74" fmla="*/ 53149 h 444245"/>
                <a:gd name="connsiteX75" fmla="*/ 402431 w 540544"/>
                <a:gd name="connsiteY75" fmla="*/ 48958 h 444245"/>
                <a:gd name="connsiteX76" fmla="*/ 406622 w 540544"/>
                <a:gd name="connsiteY76" fmla="*/ 61721 h 444245"/>
                <a:gd name="connsiteX77" fmla="*/ 405574 w 540544"/>
                <a:gd name="connsiteY77" fmla="*/ 66484 h 444245"/>
                <a:gd name="connsiteX78" fmla="*/ 420052 w 540544"/>
                <a:gd name="connsiteY78" fmla="*/ 80676 h 444245"/>
                <a:gd name="connsiteX79" fmla="*/ 434530 w 540544"/>
                <a:gd name="connsiteY79" fmla="*/ 66484 h 444245"/>
                <a:gd name="connsiteX80" fmla="*/ 433197 w 540544"/>
                <a:gd name="connsiteY80" fmla="*/ 61245 h 444245"/>
                <a:gd name="connsiteX81" fmla="*/ 438150 w 540544"/>
                <a:gd name="connsiteY81" fmla="*/ 48767 h 444245"/>
                <a:gd name="connsiteX82" fmla="*/ 102393 w 540544"/>
                <a:gd name="connsiteY82" fmla="*/ 48767 h 444245"/>
                <a:gd name="connsiteX83" fmla="*/ 107346 w 540544"/>
                <a:gd name="connsiteY83" fmla="*/ 61245 h 444245"/>
                <a:gd name="connsiteX84" fmla="*/ 106012 w 540544"/>
                <a:gd name="connsiteY84" fmla="*/ 66484 h 444245"/>
                <a:gd name="connsiteX85" fmla="*/ 120490 w 540544"/>
                <a:gd name="connsiteY85" fmla="*/ 80676 h 444245"/>
                <a:gd name="connsiteX86" fmla="*/ 134968 w 540544"/>
                <a:gd name="connsiteY86" fmla="*/ 66484 h 444245"/>
                <a:gd name="connsiteX87" fmla="*/ 133921 w 540544"/>
                <a:gd name="connsiteY87" fmla="*/ 61721 h 444245"/>
                <a:gd name="connsiteX88" fmla="*/ 138112 w 540544"/>
                <a:gd name="connsiteY88" fmla="*/ 48958 h 444245"/>
                <a:gd name="connsiteX89" fmla="*/ 150875 w 540544"/>
                <a:gd name="connsiteY89" fmla="*/ 53149 h 444245"/>
                <a:gd name="connsiteX90" fmla="*/ 153923 w 540544"/>
                <a:gd name="connsiteY90" fmla="*/ 66484 h 444245"/>
                <a:gd name="connsiteX91" fmla="*/ 120395 w 540544"/>
                <a:gd name="connsiteY91" fmla="*/ 99726 h 444245"/>
                <a:gd name="connsiteX92" fmla="*/ 86867 w 540544"/>
                <a:gd name="connsiteY92" fmla="*/ 66484 h 444245"/>
                <a:gd name="connsiteX93" fmla="*/ 89725 w 540544"/>
                <a:gd name="connsiteY93" fmla="*/ 53720 h 444245"/>
                <a:gd name="connsiteX94" fmla="*/ 102393 w 540544"/>
                <a:gd name="connsiteY94" fmla="*/ 48767 h 444245"/>
                <a:gd name="connsiteX95" fmla="*/ 35147 w 540544"/>
                <a:gd name="connsiteY95" fmla="*/ 16001 h 444245"/>
                <a:gd name="connsiteX96" fmla="*/ 94678 w 540544"/>
                <a:gd name="connsiteY96" fmla="*/ 16001 h 444245"/>
                <a:gd name="connsiteX97" fmla="*/ 104203 w 540544"/>
                <a:gd name="connsiteY97" fmla="*/ 25526 h 444245"/>
                <a:gd name="connsiteX98" fmla="*/ 94678 w 540544"/>
                <a:gd name="connsiteY98" fmla="*/ 35051 h 444245"/>
                <a:gd name="connsiteX99" fmla="*/ 35147 w 540544"/>
                <a:gd name="connsiteY99" fmla="*/ 35051 h 444245"/>
                <a:gd name="connsiteX100" fmla="*/ 19050 w 540544"/>
                <a:gd name="connsiteY100" fmla="*/ 51244 h 444245"/>
                <a:gd name="connsiteX101" fmla="*/ 19050 w 540544"/>
                <a:gd name="connsiteY101" fmla="*/ 130015 h 444245"/>
                <a:gd name="connsiteX102" fmla="*/ 521494 w 540544"/>
                <a:gd name="connsiteY102" fmla="*/ 130015 h 444245"/>
                <a:gd name="connsiteX103" fmla="*/ 521494 w 540544"/>
                <a:gd name="connsiteY103" fmla="*/ 51244 h 444245"/>
                <a:gd name="connsiteX104" fmla="*/ 505397 w 540544"/>
                <a:gd name="connsiteY104" fmla="*/ 35051 h 444245"/>
                <a:gd name="connsiteX105" fmla="*/ 445865 w 540544"/>
                <a:gd name="connsiteY105" fmla="*/ 35051 h 444245"/>
                <a:gd name="connsiteX106" fmla="*/ 436340 w 540544"/>
                <a:gd name="connsiteY106" fmla="*/ 25526 h 444245"/>
                <a:gd name="connsiteX107" fmla="*/ 445865 w 540544"/>
                <a:gd name="connsiteY107" fmla="*/ 16001 h 444245"/>
                <a:gd name="connsiteX108" fmla="*/ 505397 w 540544"/>
                <a:gd name="connsiteY108" fmla="*/ 16001 h 444245"/>
                <a:gd name="connsiteX109" fmla="*/ 540544 w 540544"/>
                <a:gd name="connsiteY109" fmla="*/ 51244 h 444245"/>
                <a:gd name="connsiteX110" fmla="*/ 540544 w 540544"/>
                <a:gd name="connsiteY110" fmla="*/ 138778 h 444245"/>
                <a:gd name="connsiteX111" fmla="*/ 540544 w 540544"/>
                <a:gd name="connsiteY111" fmla="*/ 149065 h 444245"/>
                <a:gd name="connsiteX112" fmla="*/ 540544 w 540544"/>
                <a:gd name="connsiteY112" fmla="*/ 409098 h 444245"/>
                <a:gd name="connsiteX113" fmla="*/ 505397 w 540544"/>
                <a:gd name="connsiteY113" fmla="*/ 444245 h 444245"/>
                <a:gd name="connsiteX114" fmla="*/ 35147 w 540544"/>
                <a:gd name="connsiteY114" fmla="*/ 444245 h 444245"/>
                <a:gd name="connsiteX115" fmla="*/ 0 w 540544"/>
                <a:gd name="connsiteY115" fmla="*/ 409098 h 444245"/>
                <a:gd name="connsiteX116" fmla="*/ 0 w 540544"/>
                <a:gd name="connsiteY116" fmla="*/ 148970 h 444245"/>
                <a:gd name="connsiteX117" fmla="*/ 0 w 540544"/>
                <a:gd name="connsiteY117" fmla="*/ 139064 h 444245"/>
                <a:gd name="connsiteX118" fmla="*/ 0 w 540544"/>
                <a:gd name="connsiteY118" fmla="*/ 51244 h 444245"/>
                <a:gd name="connsiteX119" fmla="*/ 35147 w 540544"/>
                <a:gd name="connsiteY119" fmla="*/ 16001 h 444245"/>
                <a:gd name="connsiteX120" fmla="*/ 147828 w 540544"/>
                <a:gd name="connsiteY120" fmla="*/ 15716 h 444245"/>
                <a:gd name="connsiteX121" fmla="*/ 393097 w 540544"/>
                <a:gd name="connsiteY121" fmla="*/ 15716 h 444245"/>
                <a:gd name="connsiteX122" fmla="*/ 402622 w 540544"/>
                <a:gd name="connsiteY122" fmla="*/ 25241 h 444245"/>
                <a:gd name="connsiteX123" fmla="*/ 393097 w 540544"/>
                <a:gd name="connsiteY123" fmla="*/ 34766 h 444245"/>
                <a:gd name="connsiteX124" fmla="*/ 147828 w 540544"/>
                <a:gd name="connsiteY124" fmla="*/ 34766 h 444245"/>
                <a:gd name="connsiteX125" fmla="*/ 138303 w 540544"/>
                <a:gd name="connsiteY125" fmla="*/ 25241 h 444245"/>
                <a:gd name="connsiteX126" fmla="*/ 147828 w 540544"/>
                <a:gd name="connsiteY126" fmla="*/ 15716 h 444245"/>
                <a:gd name="connsiteX127" fmla="*/ 419576 w 540544"/>
                <a:gd name="connsiteY127" fmla="*/ 0 h 444245"/>
                <a:gd name="connsiteX128" fmla="*/ 429101 w 540544"/>
                <a:gd name="connsiteY128" fmla="*/ 9525 h 444245"/>
                <a:gd name="connsiteX129" fmla="*/ 429101 w 540544"/>
                <a:gd name="connsiteY129" fmla="*/ 66104 h 444245"/>
                <a:gd name="connsiteX130" fmla="*/ 419576 w 540544"/>
                <a:gd name="connsiteY130" fmla="*/ 75629 h 444245"/>
                <a:gd name="connsiteX131" fmla="*/ 410051 w 540544"/>
                <a:gd name="connsiteY131" fmla="*/ 66104 h 444245"/>
                <a:gd name="connsiteX132" fmla="*/ 410051 w 540544"/>
                <a:gd name="connsiteY132" fmla="*/ 9525 h 444245"/>
                <a:gd name="connsiteX133" fmla="*/ 419576 w 540544"/>
                <a:gd name="connsiteY133" fmla="*/ 0 h 444245"/>
                <a:gd name="connsiteX134" fmla="*/ 121253 w 540544"/>
                <a:gd name="connsiteY134" fmla="*/ 0 h 444245"/>
                <a:gd name="connsiteX135" fmla="*/ 130778 w 540544"/>
                <a:gd name="connsiteY135" fmla="*/ 9525 h 444245"/>
                <a:gd name="connsiteX136" fmla="*/ 130778 w 540544"/>
                <a:gd name="connsiteY136" fmla="*/ 66104 h 444245"/>
                <a:gd name="connsiteX137" fmla="*/ 121253 w 540544"/>
                <a:gd name="connsiteY137" fmla="*/ 75629 h 444245"/>
                <a:gd name="connsiteX138" fmla="*/ 111728 w 540544"/>
                <a:gd name="connsiteY138" fmla="*/ 66104 h 444245"/>
                <a:gd name="connsiteX139" fmla="*/ 111728 w 540544"/>
                <a:gd name="connsiteY139" fmla="*/ 9525 h 444245"/>
                <a:gd name="connsiteX140" fmla="*/ 121253 w 540544"/>
                <a:gd name="connsiteY140" fmla="*/ 0 h 4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40544" h="444245">
                  <a:moveTo>
                    <a:pt x="383666" y="315563"/>
                  </a:moveTo>
                  <a:cubicBezTo>
                    <a:pt x="388905" y="315563"/>
                    <a:pt x="393191" y="319849"/>
                    <a:pt x="393191" y="325088"/>
                  </a:cubicBezTo>
                  <a:lnTo>
                    <a:pt x="393191" y="378428"/>
                  </a:lnTo>
                  <a:cubicBezTo>
                    <a:pt x="393191" y="383667"/>
                    <a:pt x="388905" y="387953"/>
                    <a:pt x="383666" y="387953"/>
                  </a:cubicBezTo>
                  <a:cubicBezTo>
                    <a:pt x="378427" y="387953"/>
                    <a:pt x="374141" y="383667"/>
                    <a:pt x="374141" y="378428"/>
                  </a:cubicBezTo>
                  <a:lnTo>
                    <a:pt x="374141" y="325088"/>
                  </a:lnTo>
                  <a:cubicBezTo>
                    <a:pt x="374141" y="319849"/>
                    <a:pt x="378427" y="315563"/>
                    <a:pt x="383666" y="315563"/>
                  </a:cubicBezTo>
                  <a:close/>
                  <a:moveTo>
                    <a:pt x="308229" y="315563"/>
                  </a:moveTo>
                  <a:cubicBezTo>
                    <a:pt x="313468" y="315563"/>
                    <a:pt x="317754" y="319849"/>
                    <a:pt x="317754" y="325088"/>
                  </a:cubicBezTo>
                  <a:lnTo>
                    <a:pt x="317754" y="378428"/>
                  </a:lnTo>
                  <a:cubicBezTo>
                    <a:pt x="317754" y="383667"/>
                    <a:pt x="313468" y="387953"/>
                    <a:pt x="308229" y="387953"/>
                  </a:cubicBezTo>
                  <a:cubicBezTo>
                    <a:pt x="302990" y="387953"/>
                    <a:pt x="298704" y="383667"/>
                    <a:pt x="298704" y="378428"/>
                  </a:cubicBezTo>
                  <a:lnTo>
                    <a:pt x="298704" y="325088"/>
                  </a:lnTo>
                  <a:cubicBezTo>
                    <a:pt x="298704" y="319849"/>
                    <a:pt x="302990" y="315563"/>
                    <a:pt x="308229" y="315563"/>
                  </a:cubicBezTo>
                  <a:close/>
                  <a:moveTo>
                    <a:pt x="232791" y="315563"/>
                  </a:moveTo>
                  <a:cubicBezTo>
                    <a:pt x="238030" y="315563"/>
                    <a:pt x="242316" y="319849"/>
                    <a:pt x="242316" y="325088"/>
                  </a:cubicBezTo>
                  <a:lnTo>
                    <a:pt x="242316" y="378428"/>
                  </a:lnTo>
                  <a:cubicBezTo>
                    <a:pt x="242316" y="383667"/>
                    <a:pt x="238030" y="387953"/>
                    <a:pt x="232791" y="387953"/>
                  </a:cubicBezTo>
                  <a:cubicBezTo>
                    <a:pt x="227552" y="387953"/>
                    <a:pt x="223266" y="383667"/>
                    <a:pt x="223266" y="378428"/>
                  </a:cubicBezTo>
                  <a:lnTo>
                    <a:pt x="223266" y="325088"/>
                  </a:lnTo>
                  <a:cubicBezTo>
                    <a:pt x="223266" y="319849"/>
                    <a:pt x="227552" y="315563"/>
                    <a:pt x="232791" y="315563"/>
                  </a:cubicBezTo>
                  <a:close/>
                  <a:moveTo>
                    <a:pt x="157353" y="315563"/>
                  </a:moveTo>
                  <a:cubicBezTo>
                    <a:pt x="162592" y="315563"/>
                    <a:pt x="166878" y="319849"/>
                    <a:pt x="166878" y="325088"/>
                  </a:cubicBezTo>
                  <a:lnTo>
                    <a:pt x="166878" y="378428"/>
                  </a:lnTo>
                  <a:cubicBezTo>
                    <a:pt x="166878" y="383667"/>
                    <a:pt x="162592" y="387953"/>
                    <a:pt x="157353" y="387953"/>
                  </a:cubicBezTo>
                  <a:cubicBezTo>
                    <a:pt x="152114" y="387953"/>
                    <a:pt x="147828" y="383667"/>
                    <a:pt x="147828" y="378428"/>
                  </a:cubicBezTo>
                  <a:lnTo>
                    <a:pt x="147828" y="325088"/>
                  </a:lnTo>
                  <a:cubicBezTo>
                    <a:pt x="147828" y="319849"/>
                    <a:pt x="152114" y="315563"/>
                    <a:pt x="157353" y="315563"/>
                  </a:cubicBezTo>
                  <a:close/>
                  <a:moveTo>
                    <a:pt x="114680" y="277463"/>
                  </a:moveTo>
                  <a:lnTo>
                    <a:pt x="426243" y="277463"/>
                  </a:lnTo>
                  <a:cubicBezTo>
                    <a:pt x="431482" y="277463"/>
                    <a:pt x="435768" y="281749"/>
                    <a:pt x="435768" y="286988"/>
                  </a:cubicBezTo>
                  <a:cubicBezTo>
                    <a:pt x="435768" y="292227"/>
                    <a:pt x="431482" y="296513"/>
                    <a:pt x="426243" y="296513"/>
                  </a:cubicBezTo>
                  <a:lnTo>
                    <a:pt x="114680" y="296513"/>
                  </a:lnTo>
                  <a:cubicBezTo>
                    <a:pt x="109441" y="296513"/>
                    <a:pt x="105155" y="292227"/>
                    <a:pt x="105155" y="286988"/>
                  </a:cubicBezTo>
                  <a:cubicBezTo>
                    <a:pt x="105155" y="281749"/>
                    <a:pt x="109441" y="277463"/>
                    <a:pt x="114680" y="277463"/>
                  </a:cubicBezTo>
                  <a:close/>
                  <a:moveTo>
                    <a:pt x="383666" y="186308"/>
                  </a:moveTo>
                  <a:cubicBezTo>
                    <a:pt x="388905" y="186308"/>
                    <a:pt x="393191" y="190594"/>
                    <a:pt x="393191" y="195833"/>
                  </a:cubicBezTo>
                  <a:lnTo>
                    <a:pt x="393191" y="248316"/>
                  </a:lnTo>
                  <a:cubicBezTo>
                    <a:pt x="393191" y="253555"/>
                    <a:pt x="388905" y="257841"/>
                    <a:pt x="383666" y="257841"/>
                  </a:cubicBezTo>
                  <a:cubicBezTo>
                    <a:pt x="378332" y="257841"/>
                    <a:pt x="374141" y="253555"/>
                    <a:pt x="374141" y="248316"/>
                  </a:cubicBezTo>
                  <a:lnTo>
                    <a:pt x="374141" y="195833"/>
                  </a:lnTo>
                  <a:cubicBezTo>
                    <a:pt x="374141" y="190594"/>
                    <a:pt x="378427" y="186308"/>
                    <a:pt x="383666" y="186308"/>
                  </a:cubicBezTo>
                  <a:close/>
                  <a:moveTo>
                    <a:pt x="308229" y="186308"/>
                  </a:moveTo>
                  <a:cubicBezTo>
                    <a:pt x="313468" y="186308"/>
                    <a:pt x="317754" y="190594"/>
                    <a:pt x="317754" y="195833"/>
                  </a:cubicBezTo>
                  <a:lnTo>
                    <a:pt x="317754" y="248316"/>
                  </a:lnTo>
                  <a:cubicBezTo>
                    <a:pt x="317754" y="253555"/>
                    <a:pt x="313468" y="257841"/>
                    <a:pt x="308229" y="257841"/>
                  </a:cubicBezTo>
                  <a:cubicBezTo>
                    <a:pt x="302895" y="257841"/>
                    <a:pt x="298704" y="253555"/>
                    <a:pt x="298704" y="248316"/>
                  </a:cubicBezTo>
                  <a:lnTo>
                    <a:pt x="298704" y="195833"/>
                  </a:lnTo>
                  <a:cubicBezTo>
                    <a:pt x="298704" y="190594"/>
                    <a:pt x="302990" y="186308"/>
                    <a:pt x="308229" y="186308"/>
                  </a:cubicBezTo>
                  <a:close/>
                  <a:moveTo>
                    <a:pt x="232791" y="186308"/>
                  </a:moveTo>
                  <a:cubicBezTo>
                    <a:pt x="238030" y="186308"/>
                    <a:pt x="242316" y="190594"/>
                    <a:pt x="242316" y="195833"/>
                  </a:cubicBezTo>
                  <a:lnTo>
                    <a:pt x="242316" y="248316"/>
                  </a:lnTo>
                  <a:cubicBezTo>
                    <a:pt x="242316" y="253555"/>
                    <a:pt x="238030" y="257841"/>
                    <a:pt x="232791" y="257841"/>
                  </a:cubicBezTo>
                  <a:cubicBezTo>
                    <a:pt x="227457" y="257841"/>
                    <a:pt x="223266" y="253555"/>
                    <a:pt x="223266" y="248316"/>
                  </a:cubicBezTo>
                  <a:lnTo>
                    <a:pt x="223266" y="195833"/>
                  </a:lnTo>
                  <a:cubicBezTo>
                    <a:pt x="223266" y="190594"/>
                    <a:pt x="227552" y="186308"/>
                    <a:pt x="232791" y="186308"/>
                  </a:cubicBezTo>
                  <a:close/>
                  <a:moveTo>
                    <a:pt x="157353" y="186308"/>
                  </a:moveTo>
                  <a:cubicBezTo>
                    <a:pt x="162592" y="186308"/>
                    <a:pt x="166878" y="190594"/>
                    <a:pt x="166878" y="195833"/>
                  </a:cubicBezTo>
                  <a:lnTo>
                    <a:pt x="166878" y="248316"/>
                  </a:lnTo>
                  <a:cubicBezTo>
                    <a:pt x="166878" y="253555"/>
                    <a:pt x="162592" y="257841"/>
                    <a:pt x="157353" y="257841"/>
                  </a:cubicBezTo>
                  <a:cubicBezTo>
                    <a:pt x="152019" y="257841"/>
                    <a:pt x="147828" y="253555"/>
                    <a:pt x="147828" y="248316"/>
                  </a:cubicBezTo>
                  <a:lnTo>
                    <a:pt x="147828" y="195833"/>
                  </a:lnTo>
                  <a:cubicBezTo>
                    <a:pt x="147828" y="190594"/>
                    <a:pt x="152114" y="186308"/>
                    <a:pt x="157353" y="186308"/>
                  </a:cubicBezTo>
                  <a:close/>
                  <a:moveTo>
                    <a:pt x="19050" y="149065"/>
                  </a:moveTo>
                  <a:lnTo>
                    <a:pt x="19050" y="409193"/>
                  </a:lnTo>
                  <a:cubicBezTo>
                    <a:pt x="19050" y="417956"/>
                    <a:pt x="26384" y="425290"/>
                    <a:pt x="35147" y="425290"/>
                  </a:cubicBezTo>
                  <a:lnTo>
                    <a:pt x="505397" y="425290"/>
                  </a:lnTo>
                  <a:cubicBezTo>
                    <a:pt x="514160" y="425290"/>
                    <a:pt x="521494" y="417956"/>
                    <a:pt x="521494" y="409193"/>
                  </a:cubicBezTo>
                  <a:lnTo>
                    <a:pt x="521494" y="149065"/>
                  </a:lnTo>
                  <a:close/>
                  <a:moveTo>
                    <a:pt x="438150" y="48767"/>
                  </a:moveTo>
                  <a:cubicBezTo>
                    <a:pt x="442912" y="46672"/>
                    <a:pt x="448532" y="48862"/>
                    <a:pt x="450628" y="53720"/>
                  </a:cubicBezTo>
                  <a:cubicBezTo>
                    <a:pt x="452532" y="58197"/>
                    <a:pt x="453485" y="62293"/>
                    <a:pt x="453485" y="66484"/>
                  </a:cubicBezTo>
                  <a:cubicBezTo>
                    <a:pt x="453485" y="84772"/>
                    <a:pt x="438435" y="99726"/>
                    <a:pt x="419957" y="99726"/>
                  </a:cubicBezTo>
                  <a:cubicBezTo>
                    <a:pt x="401479" y="99726"/>
                    <a:pt x="386429" y="84867"/>
                    <a:pt x="386429" y="66484"/>
                  </a:cubicBezTo>
                  <a:cubicBezTo>
                    <a:pt x="386429" y="61816"/>
                    <a:pt x="387477" y="57054"/>
                    <a:pt x="389477" y="53149"/>
                  </a:cubicBezTo>
                  <a:cubicBezTo>
                    <a:pt x="391858" y="48481"/>
                    <a:pt x="397573" y="46576"/>
                    <a:pt x="402431" y="48958"/>
                  </a:cubicBezTo>
                  <a:cubicBezTo>
                    <a:pt x="407098" y="51339"/>
                    <a:pt x="409003" y="57054"/>
                    <a:pt x="406622" y="61721"/>
                  </a:cubicBezTo>
                  <a:cubicBezTo>
                    <a:pt x="406146" y="62674"/>
                    <a:pt x="405574" y="64483"/>
                    <a:pt x="405574" y="66484"/>
                  </a:cubicBezTo>
                  <a:cubicBezTo>
                    <a:pt x="405574" y="74294"/>
                    <a:pt x="412051" y="80676"/>
                    <a:pt x="420052" y="80676"/>
                  </a:cubicBezTo>
                  <a:cubicBezTo>
                    <a:pt x="428053" y="80676"/>
                    <a:pt x="434530" y="74294"/>
                    <a:pt x="434530" y="66484"/>
                  </a:cubicBezTo>
                  <a:cubicBezTo>
                    <a:pt x="434530" y="64864"/>
                    <a:pt x="434054" y="63340"/>
                    <a:pt x="433197" y="61245"/>
                  </a:cubicBezTo>
                  <a:cubicBezTo>
                    <a:pt x="431101" y="56482"/>
                    <a:pt x="433292" y="50863"/>
                    <a:pt x="438150" y="48767"/>
                  </a:cubicBezTo>
                  <a:close/>
                  <a:moveTo>
                    <a:pt x="102393" y="48767"/>
                  </a:moveTo>
                  <a:cubicBezTo>
                    <a:pt x="107251" y="50767"/>
                    <a:pt x="109441" y="56387"/>
                    <a:pt x="107346" y="61245"/>
                  </a:cubicBezTo>
                  <a:cubicBezTo>
                    <a:pt x="106393" y="63340"/>
                    <a:pt x="106012" y="64864"/>
                    <a:pt x="106012" y="66484"/>
                  </a:cubicBezTo>
                  <a:cubicBezTo>
                    <a:pt x="106012" y="74294"/>
                    <a:pt x="112489" y="80676"/>
                    <a:pt x="120490" y="80676"/>
                  </a:cubicBezTo>
                  <a:cubicBezTo>
                    <a:pt x="128491" y="80676"/>
                    <a:pt x="134968" y="74294"/>
                    <a:pt x="134968" y="66484"/>
                  </a:cubicBezTo>
                  <a:cubicBezTo>
                    <a:pt x="134968" y="64483"/>
                    <a:pt x="134397" y="62674"/>
                    <a:pt x="133921" y="61721"/>
                  </a:cubicBezTo>
                  <a:cubicBezTo>
                    <a:pt x="131539" y="57054"/>
                    <a:pt x="133444" y="51339"/>
                    <a:pt x="138112" y="48958"/>
                  </a:cubicBezTo>
                  <a:cubicBezTo>
                    <a:pt x="142779" y="46576"/>
                    <a:pt x="148494" y="48481"/>
                    <a:pt x="150875" y="53149"/>
                  </a:cubicBezTo>
                  <a:cubicBezTo>
                    <a:pt x="152780" y="57149"/>
                    <a:pt x="153923" y="61816"/>
                    <a:pt x="153923" y="66484"/>
                  </a:cubicBezTo>
                  <a:cubicBezTo>
                    <a:pt x="153923" y="84772"/>
                    <a:pt x="138874" y="99726"/>
                    <a:pt x="120395" y="99726"/>
                  </a:cubicBezTo>
                  <a:cubicBezTo>
                    <a:pt x="101916" y="99726"/>
                    <a:pt x="86867" y="84867"/>
                    <a:pt x="86867" y="66484"/>
                  </a:cubicBezTo>
                  <a:cubicBezTo>
                    <a:pt x="86867" y="62293"/>
                    <a:pt x="87820" y="58197"/>
                    <a:pt x="89725" y="53720"/>
                  </a:cubicBezTo>
                  <a:cubicBezTo>
                    <a:pt x="91820" y="48862"/>
                    <a:pt x="97440" y="46672"/>
                    <a:pt x="102393" y="48767"/>
                  </a:cubicBezTo>
                  <a:close/>
                  <a:moveTo>
                    <a:pt x="35147" y="16001"/>
                  </a:moveTo>
                  <a:lnTo>
                    <a:pt x="94678" y="16001"/>
                  </a:lnTo>
                  <a:cubicBezTo>
                    <a:pt x="99917" y="16001"/>
                    <a:pt x="104203" y="20287"/>
                    <a:pt x="104203" y="25526"/>
                  </a:cubicBezTo>
                  <a:cubicBezTo>
                    <a:pt x="104203" y="30765"/>
                    <a:pt x="99917" y="35051"/>
                    <a:pt x="94678" y="35051"/>
                  </a:cubicBezTo>
                  <a:lnTo>
                    <a:pt x="35147" y="35051"/>
                  </a:lnTo>
                  <a:cubicBezTo>
                    <a:pt x="26384" y="35051"/>
                    <a:pt x="19050" y="42481"/>
                    <a:pt x="19050" y="51244"/>
                  </a:cubicBezTo>
                  <a:lnTo>
                    <a:pt x="19050" y="130015"/>
                  </a:lnTo>
                  <a:lnTo>
                    <a:pt x="521494" y="130015"/>
                  </a:lnTo>
                  <a:lnTo>
                    <a:pt x="521494" y="51244"/>
                  </a:lnTo>
                  <a:cubicBezTo>
                    <a:pt x="521494" y="42481"/>
                    <a:pt x="514160" y="35051"/>
                    <a:pt x="505397" y="35051"/>
                  </a:cubicBezTo>
                  <a:lnTo>
                    <a:pt x="445865" y="35051"/>
                  </a:lnTo>
                  <a:cubicBezTo>
                    <a:pt x="440626" y="35051"/>
                    <a:pt x="436340" y="30765"/>
                    <a:pt x="436340" y="25526"/>
                  </a:cubicBezTo>
                  <a:cubicBezTo>
                    <a:pt x="436340" y="20287"/>
                    <a:pt x="440626" y="16001"/>
                    <a:pt x="445865" y="16001"/>
                  </a:cubicBezTo>
                  <a:lnTo>
                    <a:pt x="505397" y="16001"/>
                  </a:lnTo>
                  <a:cubicBezTo>
                    <a:pt x="524828" y="16001"/>
                    <a:pt x="540544" y="31813"/>
                    <a:pt x="540544" y="51244"/>
                  </a:cubicBezTo>
                  <a:lnTo>
                    <a:pt x="540544" y="138778"/>
                  </a:lnTo>
                  <a:lnTo>
                    <a:pt x="540544" y="149065"/>
                  </a:lnTo>
                  <a:lnTo>
                    <a:pt x="540544" y="409098"/>
                  </a:lnTo>
                  <a:cubicBezTo>
                    <a:pt x="540544" y="428434"/>
                    <a:pt x="524732" y="444245"/>
                    <a:pt x="505397" y="444245"/>
                  </a:cubicBezTo>
                  <a:lnTo>
                    <a:pt x="35147" y="444245"/>
                  </a:lnTo>
                  <a:cubicBezTo>
                    <a:pt x="15812" y="444245"/>
                    <a:pt x="0" y="428529"/>
                    <a:pt x="0" y="409098"/>
                  </a:cubicBezTo>
                  <a:lnTo>
                    <a:pt x="0" y="148970"/>
                  </a:lnTo>
                  <a:lnTo>
                    <a:pt x="0" y="139064"/>
                  </a:lnTo>
                  <a:lnTo>
                    <a:pt x="0" y="51244"/>
                  </a:lnTo>
                  <a:cubicBezTo>
                    <a:pt x="0" y="31813"/>
                    <a:pt x="15812" y="16001"/>
                    <a:pt x="35147" y="16001"/>
                  </a:cubicBezTo>
                  <a:close/>
                  <a:moveTo>
                    <a:pt x="147828" y="15716"/>
                  </a:moveTo>
                  <a:lnTo>
                    <a:pt x="393097" y="15716"/>
                  </a:lnTo>
                  <a:cubicBezTo>
                    <a:pt x="398336" y="15716"/>
                    <a:pt x="402622" y="20002"/>
                    <a:pt x="402622" y="25241"/>
                  </a:cubicBezTo>
                  <a:cubicBezTo>
                    <a:pt x="402622" y="30480"/>
                    <a:pt x="398336" y="34766"/>
                    <a:pt x="393097" y="34766"/>
                  </a:cubicBezTo>
                  <a:lnTo>
                    <a:pt x="147828" y="34766"/>
                  </a:lnTo>
                  <a:cubicBezTo>
                    <a:pt x="142589" y="34766"/>
                    <a:pt x="138303" y="30480"/>
                    <a:pt x="138303" y="25241"/>
                  </a:cubicBezTo>
                  <a:cubicBezTo>
                    <a:pt x="138303" y="20002"/>
                    <a:pt x="142589" y="15716"/>
                    <a:pt x="147828" y="15716"/>
                  </a:cubicBezTo>
                  <a:close/>
                  <a:moveTo>
                    <a:pt x="419576" y="0"/>
                  </a:moveTo>
                  <a:cubicBezTo>
                    <a:pt x="424815" y="0"/>
                    <a:pt x="429101" y="4286"/>
                    <a:pt x="429101" y="9525"/>
                  </a:cubicBezTo>
                  <a:lnTo>
                    <a:pt x="429101" y="66104"/>
                  </a:lnTo>
                  <a:cubicBezTo>
                    <a:pt x="429101" y="71342"/>
                    <a:pt x="424815" y="75629"/>
                    <a:pt x="419576" y="75629"/>
                  </a:cubicBezTo>
                  <a:cubicBezTo>
                    <a:pt x="414337" y="75629"/>
                    <a:pt x="410051" y="71342"/>
                    <a:pt x="410051" y="66104"/>
                  </a:cubicBezTo>
                  <a:lnTo>
                    <a:pt x="410051" y="9525"/>
                  </a:lnTo>
                  <a:cubicBezTo>
                    <a:pt x="410051" y="4286"/>
                    <a:pt x="414337" y="0"/>
                    <a:pt x="419576" y="0"/>
                  </a:cubicBezTo>
                  <a:close/>
                  <a:moveTo>
                    <a:pt x="121253" y="0"/>
                  </a:moveTo>
                  <a:cubicBezTo>
                    <a:pt x="126492" y="0"/>
                    <a:pt x="130778" y="4286"/>
                    <a:pt x="130778" y="9525"/>
                  </a:cubicBezTo>
                  <a:lnTo>
                    <a:pt x="130778" y="66104"/>
                  </a:lnTo>
                  <a:cubicBezTo>
                    <a:pt x="130778" y="71342"/>
                    <a:pt x="126492" y="75629"/>
                    <a:pt x="121253" y="75629"/>
                  </a:cubicBezTo>
                  <a:cubicBezTo>
                    <a:pt x="116014" y="75629"/>
                    <a:pt x="111728" y="71342"/>
                    <a:pt x="111728" y="66104"/>
                  </a:cubicBezTo>
                  <a:lnTo>
                    <a:pt x="111728" y="9525"/>
                  </a:lnTo>
                  <a:cubicBezTo>
                    <a:pt x="111728" y="4286"/>
                    <a:pt x="116014" y="0"/>
                    <a:pt x="121253" y="0"/>
                  </a:cubicBezTo>
                  <a:close/>
                </a:path>
              </a:pathLst>
            </a:custGeom>
            <a:solidFill>
              <a:schemeClr val="accent1">
                <a:lumMod val="75000"/>
              </a:schemeClr>
            </a:solidFill>
            <a:ln w="9525" cap="flat">
              <a:noFill/>
              <a:prstDash val="solid"/>
              <a:miter/>
            </a:ln>
          </p:spPr>
          <p:txBody>
            <a:bodyPr lIns="0" tIns="0" rIns="0" bIns="0" rtlCol="0" anchor="ctr"/>
            <a:lstStyle/>
            <a:p>
              <a:endParaRPr lang="de-DE" dirty="0"/>
            </a:p>
          </p:txBody>
        </p:sp>
      </p:grpSp>
      <p:grpSp>
        <p:nvGrpSpPr>
          <p:cNvPr id="38" name="Gruppieren 37">
            <a:extLst>
              <a:ext uri="{FF2B5EF4-FFF2-40B4-BE49-F238E27FC236}">
                <a16:creationId xmlns:a16="http://schemas.microsoft.com/office/drawing/2014/main" id="{B6B2227C-74DD-502D-3E0F-2774D35C0B6C}"/>
              </a:ext>
            </a:extLst>
          </p:cNvPr>
          <p:cNvGrpSpPr>
            <a:grpSpLocks noChangeAspect="1"/>
          </p:cNvGrpSpPr>
          <p:nvPr/>
        </p:nvGrpSpPr>
        <p:grpSpPr bwMode="gray">
          <a:xfrm>
            <a:off x="3440473" y="4560510"/>
            <a:ext cx="1435055" cy="867092"/>
            <a:chOff x="3440473" y="4560510"/>
            <a:chExt cx="1435055" cy="867092"/>
          </a:xfrm>
        </p:grpSpPr>
        <p:sp>
          <p:nvSpPr>
            <p:cNvPr id="65" name="ICON">
              <a:extLst>
                <a:ext uri="{FF2B5EF4-FFF2-40B4-BE49-F238E27FC236}">
                  <a16:creationId xmlns:a16="http://schemas.microsoft.com/office/drawing/2014/main" id="{9CB3F355-0A3C-3356-9CD8-D8835A0FEAEB}"/>
                </a:ext>
              </a:extLst>
            </p:cNvPr>
            <p:cNvSpPr>
              <a:spLocks noChangeAspect="1"/>
            </p:cNvSpPr>
            <p:nvPr/>
          </p:nvSpPr>
          <p:spPr bwMode="gray">
            <a:xfrm>
              <a:off x="3880489" y="5038315"/>
              <a:ext cx="555022" cy="389287"/>
            </a:xfrm>
            <a:custGeom>
              <a:avLst/>
              <a:gdLst>
                <a:gd name="connsiteX0" fmla="*/ 112776 w 555022"/>
                <a:gd name="connsiteY0" fmla="*/ 339090 h 389287"/>
                <a:gd name="connsiteX1" fmla="*/ 112776 w 555022"/>
                <a:gd name="connsiteY1" fmla="*/ 349853 h 389287"/>
                <a:gd name="connsiteX2" fmla="*/ 133064 w 555022"/>
                <a:gd name="connsiteY2" fmla="*/ 370237 h 389287"/>
                <a:gd name="connsiteX3" fmla="*/ 515684 w 555022"/>
                <a:gd name="connsiteY3" fmla="*/ 370237 h 389287"/>
                <a:gd name="connsiteX4" fmla="*/ 535972 w 555022"/>
                <a:gd name="connsiteY4" fmla="*/ 349853 h 389287"/>
                <a:gd name="connsiteX5" fmla="*/ 535972 w 555022"/>
                <a:gd name="connsiteY5" fmla="*/ 339090 h 389287"/>
                <a:gd name="connsiteX6" fmla="*/ 349091 w 555022"/>
                <a:gd name="connsiteY6" fmla="*/ 210311 h 389287"/>
                <a:gd name="connsiteX7" fmla="*/ 400050 w 555022"/>
                <a:gd name="connsiteY7" fmla="*/ 210311 h 389287"/>
                <a:gd name="connsiteX8" fmla="*/ 409575 w 555022"/>
                <a:gd name="connsiteY8" fmla="*/ 219836 h 389287"/>
                <a:gd name="connsiteX9" fmla="*/ 400050 w 555022"/>
                <a:gd name="connsiteY9" fmla="*/ 229361 h 389287"/>
                <a:gd name="connsiteX10" fmla="*/ 349091 w 555022"/>
                <a:gd name="connsiteY10" fmla="*/ 229361 h 389287"/>
                <a:gd name="connsiteX11" fmla="*/ 339566 w 555022"/>
                <a:gd name="connsiteY11" fmla="*/ 219836 h 389287"/>
                <a:gd name="connsiteX12" fmla="*/ 349091 w 555022"/>
                <a:gd name="connsiteY12" fmla="*/ 210311 h 389287"/>
                <a:gd name="connsiteX13" fmla="*/ 252983 w 555022"/>
                <a:gd name="connsiteY13" fmla="*/ 210311 h 389287"/>
                <a:gd name="connsiteX14" fmla="*/ 303942 w 555022"/>
                <a:gd name="connsiteY14" fmla="*/ 210311 h 389287"/>
                <a:gd name="connsiteX15" fmla="*/ 313467 w 555022"/>
                <a:gd name="connsiteY15" fmla="*/ 219836 h 389287"/>
                <a:gd name="connsiteX16" fmla="*/ 303942 w 555022"/>
                <a:gd name="connsiteY16" fmla="*/ 229361 h 389287"/>
                <a:gd name="connsiteX17" fmla="*/ 252983 w 555022"/>
                <a:gd name="connsiteY17" fmla="*/ 229361 h 389287"/>
                <a:gd name="connsiteX18" fmla="*/ 243458 w 555022"/>
                <a:gd name="connsiteY18" fmla="*/ 219836 h 389287"/>
                <a:gd name="connsiteX19" fmla="*/ 252983 w 555022"/>
                <a:gd name="connsiteY19" fmla="*/ 210311 h 389287"/>
                <a:gd name="connsiteX20" fmla="*/ 156971 w 555022"/>
                <a:gd name="connsiteY20" fmla="*/ 210311 h 389287"/>
                <a:gd name="connsiteX21" fmla="*/ 207930 w 555022"/>
                <a:gd name="connsiteY21" fmla="*/ 210311 h 389287"/>
                <a:gd name="connsiteX22" fmla="*/ 217455 w 555022"/>
                <a:gd name="connsiteY22" fmla="*/ 219836 h 389287"/>
                <a:gd name="connsiteX23" fmla="*/ 207930 w 555022"/>
                <a:gd name="connsiteY23" fmla="*/ 229361 h 389287"/>
                <a:gd name="connsiteX24" fmla="*/ 156971 w 555022"/>
                <a:gd name="connsiteY24" fmla="*/ 229361 h 389287"/>
                <a:gd name="connsiteX25" fmla="*/ 147446 w 555022"/>
                <a:gd name="connsiteY25" fmla="*/ 219836 h 389287"/>
                <a:gd name="connsiteX26" fmla="*/ 156971 w 555022"/>
                <a:gd name="connsiteY26" fmla="*/ 210311 h 389287"/>
                <a:gd name="connsiteX27" fmla="*/ 60960 w 555022"/>
                <a:gd name="connsiteY27" fmla="*/ 210311 h 389287"/>
                <a:gd name="connsiteX28" fmla="*/ 112014 w 555022"/>
                <a:gd name="connsiteY28" fmla="*/ 210311 h 389287"/>
                <a:gd name="connsiteX29" fmla="*/ 121539 w 555022"/>
                <a:gd name="connsiteY29" fmla="*/ 219836 h 389287"/>
                <a:gd name="connsiteX30" fmla="*/ 111919 w 555022"/>
                <a:gd name="connsiteY30" fmla="*/ 229361 h 389287"/>
                <a:gd name="connsiteX31" fmla="*/ 60960 w 555022"/>
                <a:gd name="connsiteY31" fmla="*/ 229361 h 389287"/>
                <a:gd name="connsiteX32" fmla="*/ 51435 w 555022"/>
                <a:gd name="connsiteY32" fmla="*/ 219836 h 389287"/>
                <a:gd name="connsiteX33" fmla="*/ 60960 w 555022"/>
                <a:gd name="connsiteY33" fmla="*/ 210311 h 389287"/>
                <a:gd name="connsiteX34" fmla="*/ 460915 w 555022"/>
                <a:gd name="connsiteY34" fmla="*/ 112776 h 389287"/>
                <a:gd name="connsiteX35" fmla="*/ 460915 w 555022"/>
                <a:gd name="connsiteY35" fmla="*/ 259556 h 389287"/>
                <a:gd name="connsiteX36" fmla="*/ 425387 w 555022"/>
                <a:gd name="connsiteY36" fmla="*/ 295180 h 389287"/>
                <a:gd name="connsiteX37" fmla="*/ 425387 w 555022"/>
                <a:gd name="connsiteY37" fmla="*/ 295085 h 389287"/>
                <a:gd name="connsiteX38" fmla="*/ 112776 w 555022"/>
                <a:gd name="connsiteY38" fmla="*/ 295085 h 389287"/>
                <a:gd name="connsiteX39" fmla="*/ 112776 w 555022"/>
                <a:gd name="connsiteY39" fmla="*/ 320040 h 389287"/>
                <a:gd name="connsiteX40" fmla="*/ 535972 w 555022"/>
                <a:gd name="connsiteY40" fmla="*/ 320040 h 389287"/>
                <a:gd name="connsiteX41" fmla="*/ 535972 w 555022"/>
                <a:gd name="connsiteY41" fmla="*/ 133160 h 389287"/>
                <a:gd name="connsiteX42" fmla="*/ 515684 w 555022"/>
                <a:gd name="connsiteY42" fmla="*/ 112776 h 389287"/>
                <a:gd name="connsiteX43" fmla="*/ 90202 w 555022"/>
                <a:gd name="connsiteY43" fmla="*/ 55530 h 389287"/>
                <a:gd name="connsiteX44" fmla="*/ 71723 w 555022"/>
                <a:gd name="connsiteY44" fmla="*/ 73532 h 389287"/>
                <a:gd name="connsiteX45" fmla="*/ 90202 w 555022"/>
                <a:gd name="connsiteY45" fmla="*/ 91534 h 389287"/>
                <a:gd name="connsiteX46" fmla="*/ 108680 w 555022"/>
                <a:gd name="connsiteY46" fmla="*/ 73532 h 389287"/>
                <a:gd name="connsiteX47" fmla="*/ 90202 w 555022"/>
                <a:gd name="connsiteY47" fmla="*/ 55530 h 389287"/>
                <a:gd name="connsiteX48" fmla="*/ 334803 w 555022"/>
                <a:gd name="connsiteY48" fmla="*/ 54578 h 389287"/>
                <a:gd name="connsiteX49" fmla="*/ 334517 w 555022"/>
                <a:gd name="connsiteY49" fmla="*/ 91535 h 389287"/>
                <a:gd name="connsiteX50" fmla="*/ 390619 w 555022"/>
                <a:gd name="connsiteY50" fmla="*/ 91916 h 389287"/>
                <a:gd name="connsiteX51" fmla="*/ 390810 w 555022"/>
                <a:gd name="connsiteY51" fmla="*/ 91916 h 389287"/>
                <a:gd name="connsiteX52" fmla="*/ 390905 w 555022"/>
                <a:gd name="connsiteY52" fmla="*/ 54959 h 389287"/>
                <a:gd name="connsiteX53" fmla="*/ 150876 w 555022"/>
                <a:gd name="connsiteY53" fmla="*/ 36575 h 389287"/>
                <a:gd name="connsiteX54" fmla="*/ 188404 w 555022"/>
                <a:gd name="connsiteY54" fmla="*/ 73627 h 389287"/>
                <a:gd name="connsiteX55" fmla="*/ 150876 w 555022"/>
                <a:gd name="connsiteY55" fmla="*/ 110680 h 389287"/>
                <a:gd name="connsiteX56" fmla="*/ 134969 w 555022"/>
                <a:gd name="connsiteY56" fmla="*/ 107346 h 389287"/>
                <a:gd name="connsiteX57" fmla="*/ 130016 w 555022"/>
                <a:gd name="connsiteY57" fmla="*/ 94773 h 389287"/>
                <a:gd name="connsiteX58" fmla="*/ 142589 w 555022"/>
                <a:gd name="connsiteY58" fmla="*/ 89820 h 389287"/>
                <a:gd name="connsiteX59" fmla="*/ 150876 w 555022"/>
                <a:gd name="connsiteY59" fmla="*/ 91534 h 389287"/>
                <a:gd name="connsiteX60" fmla="*/ 169354 w 555022"/>
                <a:gd name="connsiteY60" fmla="*/ 73723 h 389287"/>
                <a:gd name="connsiteX61" fmla="*/ 150876 w 555022"/>
                <a:gd name="connsiteY61" fmla="*/ 55720 h 389287"/>
                <a:gd name="connsiteX62" fmla="*/ 142970 w 555022"/>
                <a:gd name="connsiteY62" fmla="*/ 57244 h 389287"/>
                <a:gd name="connsiteX63" fmla="*/ 130206 w 555022"/>
                <a:gd name="connsiteY63" fmla="*/ 52863 h 389287"/>
                <a:gd name="connsiteX64" fmla="*/ 134588 w 555022"/>
                <a:gd name="connsiteY64" fmla="*/ 40099 h 389287"/>
                <a:gd name="connsiteX65" fmla="*/ 150876 w 555022"/>
                <a:gd name="connsiteY65" fmla="*/ 36575 h 389287"/>
                <a:gd name="connsiteX66" fmla="*/ 90202 w 555022"/>
                <a:gd name="connsiteY66" fmla="*/ 36480 h 389287"/>
                <a:gd name="connsiteX67" fmla="*/ 127730 w 555022"/>
                <a:gd name="connsiteY67" fmla="*/ 73532 h 389287"/>
                <a:gd name="connsiteX68" fmla="*/ 90202 w 555022"/>
                <a:gd name="connsiteY68" fmla="*/ 110585 h 389287"/>
                <a:gd name="connsiteX69" fmla="*/ 52673 w 555022"/>
                <a:gd name="connsiteY69" fmla="*/ 73532 h 389287"/>
                <a:gd name="connsiteX70" fmla="*/ 90202 w 555022"/>
                <a:gd name="connsiteY70" fmla="*/ 36480 h 389287"/>
                <a:gd name="connsiteX71" fmla="*/ 334803 w 555022"/>
                <a:gd name="connsiteY71" fmla="*/ 35528 h 389287"/>
                <a:gd name="connsiteX72" fmla="*/ 390619 w 555022"/>
                <a:gd name="connsiteY72" fmla="*/ 35528 h 389287"/>
                <a:gd name="connsiteX73" fmla="*/ 409955 w 555022"/>
                <a:gd name="connsiteY73" fmla="*/ 54959 h 389287"/>
                <a:gd name="connsiteX74" fmla="*/ 409955 w 555022"/>
                <a:gd name="connsiteY74" fmla="*/ 91535 h 389287"/>
                <a:gd name="connsiteX75" fmla="*/ 390619 w 555022"/>
                <a:gd name="connsiteY75" fmla="*/ 110966 h 389287"/>
                <a:gd name="connsiteX76" fmla="*/ 334803 w 555022"/>
                <a:gd name="connsiteY76" fmla="*/ 110966 h 389287"/>
                <a:gd name="connsiteX77" fmla="*/ 315467 w 555022"/>
                <a:gd name="connsiteY77" fmla="*/ 91535 h 389287"/>
                <a:gd name="connsiteX78" fmla="*/ 315467 w 555022"/>
                <a:gd name="connsiteY78" fmla="*/ 54959 h 389287"/>
                <a:gd name="connsiteX79" fmla="*/ 334803 w 555022"/>
                <a:gd name="connsiteY79" fmla="*/ 35528 h 389287"/>
                <a:gd name="connsiteX80" fmla="*/ 35528 w 555022"/>
                <a:gd name="connsiteY80" fmla="*/ 19050 h 389287"/>
                <a:gd name="connsiteX81" fmla="*/ 19050 w 555022"/>
                <a:gd name="connsiteY81" fmla="*/ 35624 h 389287"/>
                <a:gd name="connsiteX82" fmla="*/ 19050 w 555022"/>
                <a:gd name="connsiteY82" fmla="*/ 259556 h 389287"/>
                <a:gd name="connsiteX83" fmla="*/ 35528 w 555022"/>
                <a:gd name="connsiteY83" fmla="*/ 276225 h 389287"/>
                <a:gd name="connsiteX84" fmla="*/ 425387 w 555022"/>
                <a:gd name="connsiteY84" fmla="*/ 276225 h 389287"/>
                <a:gd name="connsiteX85" fmla="*/ 441865 w 555022"/>
                <a:gd name="connsiteY85" fmla="*/ 259652 h 389287"/>
                <a:gd name="connsiteX86" fmla="*/ 441865 w 555022"/>
                <a:gd name="connsiteY86" fmla="*/ 103918 h 389287"/>
                <a:gd name="connsiteX87" fmla="*/ 441770 w 555022"/>
                <a:gd name="connsiteY87" fmla="*/ 103346 h 389287"/>
                <a:gd name="connsiteX88" fmla="*/ 441865 w 555022"/>
                <a:gd name="connsiteY88" fmla="*/ 102775 h 389287"/>
                <a:gd name="connsiteX89" fmla="*/ 441865 w 555022"/>
                <a:gd name="connsiteY89" fmla="*/ 35624 h 389287"/>
                <a:gd name="connsiteX90" fmla="*/ 425387 w 555022"/>
                <a:gd name="connsiteY90" fmla="*/ 19050 h 389287"/>
                <a:gd name="connsiteX91" fmla="*/ 35528 w 555022"/>
                <a:gd name="connsiteY91" fmla="*/ 0 h 389287"/>
                <a:gd name="connsiteX92" fmla="*/ 425387 w 555022"/>
                <a:gd name="connsiteY92" fmla="*/ 0 h 389287"/>
                <a:gd name="connsiteX93" fmla="*/ 460915 w 555022"/>
                <a:gd name="connsiteY93" fmla="*/ 35624 h 389287"/>
                <a:gd name="connsiteX94" fmla="*/ 460915 w 555022"/>
                <a:gd name="connsiteY94" fmla="*/ 93726 h 389287"/>
                <a:gd name="connsiteX95" fmla="*/ 515684 w 555022"/>
                <a:gd name="connsiteY95" fmla="*/ 93726 h 389287"/>
                <a:gd name="connsiteX96" fmla="*/ 555022 w 555022"/>
                <a:gd name="connsiteY96" fmla="*/ 133160 h 389287"/>
                <a:gd name="connsiteX97" fmla="*/ 555022 w 555022"/>
                <a:gd name="connsiteY97" fmla="*/ 349853 h 389287"/>
                <a:gd name="connsiteX98" fmla="*/ 515684 w 555022"/>
                <a:gd name="connsiteY98" fmla="*/ 389287 h 389287"/>
                <a:gd name="connsiteX99" fmla="*/ 133064 w 555022"/>
                <a:gd name="connsiteY99" fmla="*/ 389287 h 389287"/>
                <a:gd name="connsiteX100" fmla="*/ 93726 w 555022"/>
                <a:gd name="connsiteY100" fmla="*/ 349853 h 389287"/>
                <a:gd name="connsiteX101" fmla="*/ 93726 w 555022"/>
                <a:gd name="connsiteY101" fmla="*/ 295180 h 389287"/>
                <a:gd name="connsiteX102" fmla="*/ 35528 w 555022"/>
                <a:gd name="connsiteY102" fmla="*/ 295180 h 389287"/>
                <a:gd name="connsiteX103" fmla="*/ 0 w 555022"/>
                <a:gd name="connsiteY103" fmla="*/ 259556 h 389287"/>
                <a:gd name="connsiteX104" fmla="*/ 0 w 555022"/>
                <a:gd name="connsiteY104" fmla="*/ 35624 h 389287"/>
                <a:gd name="connsiteX105" fmla="*/ 35528 w 555022"/>
                <a:gd name="connsiteY105" fmla="*/ 0 h 38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55022" h="389287">
                  <a:moveTo>
                    <a:pt x="112776" y="339090"/>
                  </a:moveTo>
                  <a:lnTo>
                    <a:pt x="112776" y="349853"/>
                  </a:lnTo>
                  <a:cubicBezTo>
                    <a:pt x="112776" y="361093"/>
                    <a:pt x="121825" y="370237"/>
                    <a:pt x="133064" y="370237"/>
                  </a:cubicBezTo>
                  <a:lnTo>
                    <a:pt x="515684" y="370237"/>
                  </a:lnTo>
                  <a:cubicBezTo>
                    <a:pt x="526923" y="370237"/>
                    <a:pt x="535972" y="361093"/>
                    <a:pt x="535972" y="349853"/>
                  </a:cubicBezTo>
                  <a:lnTo>
                    <a:pt x="535972" y="339090"/>
                  </a:lnTo>
                  <a:close/>
                  <a:moveTo>
                    <a:pt x="349091" y="210311"/>
                  </a:moveTo>
                  <a:lnTo>
                    <a:pt x="400050" y="210311"/>
                  </a:lnTo>
                  <a:cubicBezTo>
                    <a:pt x="405288" y="210311"/>
                    <a:pt x="409575" y="214597"/>
                    <a:pt x="409575" y="219836"/>
                  </a:cubicBezTo>
                  <a:cubicBezTo>
                    <a:pt x="409575" y="225075"/>
                    <a:pt x="405288" y="229361"/>
                    <a:pt x="400050" y="229361"/>
                  </a:cubicBezTo>
                  <a:lnTo>
                    <a:pt x="349091" y="229361"/>
                  </a:lnTo>
                  <a:cubicBezTo>
                    <a:pt x="343852" y="229361"/>
                    <a:pt x="339566" y="225075"/>
                    <a:pt x="339566" y="219836"/>
                  </a:cubicBezTo>
                  <a:cubicBezTo>
                    <a:pt x="339566" y="214597"/>
                    <a:pt x="343852" y="210311"/>
                    <a:pt x="349091" y="210311"/>
                  </a:cubicBezTo>
                  <a:close/>
                  <a:moveTo>
                    <a:pt x="252983" y="210311"/>
                  </a:moveTo>
                  <a:lnTo>
                    <a:pt x="303942" y="210311"/>
                  </a:lnTo>
                  <a:cubicBezTo>
                    <a:pt x="309181" y="210311"/>
                    <a:pt x="313467" y="214597"/>
                    <a:pt x="313467" y="219836"/>
                  </a:cubicBezTo>
                  <a:cubicBezTo>
                    <a:pt x="313467" y="225075"/>
                    <a:pt x="309181" y="229361"/>
                    <a:pt x="303942" y="229361"/>
                  </a:cubicBezTo>
                  <a:lnTo>
                    <a:pt x="252983" y="229361"/>
                  </a:lnTo>
                  <a:cubicBezTo>
                    <a:pt x="247744" y="229361"/>
                    <a:pt x="243458" y="225075"/>
                    <a:pt x="243458" y="219836"/>
                  </a:cubicBezTo>
                  <a:cubicBezTo>
                    <a:pt x="243458" y="214597"/>
                    <a:pt x="247744" y="210311"/>
                    <a:pt x="252983" y="210311"/>
                  </a:cubicBezTo>
                  <a:close/>
                  <a:moveTo>
                    <a:pt x="156971" y="210311"/>
                  </a:moveTo>
                  <a:lnTo>
                    <a:pt x="207930" y="210311"/>
                  </a:lnTo>
                  <a:cubicBezTo>
                    <a:pt x="213169" y="210311"/>
                    <a:pt x="217455" y="214597"/>
                    <a:pt x="217455" y="219836"/>
                  </a:cubicBezTo>
                  <a:cubicBezTo>
                    <a:pt x="217455" y="225075"/>
                    <a:pt x="213169" y="229361"/>
                    <a:pt x="207930" y="229361"/>
                  </a:cubicBezTo>
                  <a:lnTo>
                    <a:pt x="156971" y="229361"/>
                  </a:lnTo>
                  <a:cubicBezTo>
                    <a:pt x="151732" y="229361"/>
                    <a:pt x="147446" y="225075"/>
                    <a:pt x="147446" y="219836"/>
                  </a:cubicBezTo>
                  <a:cubicBezTo>
                    <a:pt x="147446" y="214597"/>
                    <a:pt x="151732" y="210311"/>
                    <a:pt x="156971" y="210311"/>
                  </a:cubicBezTo>
                  <a:close/>
                  <a:moveTo>
                    <a:pt x="60960" y="210311"/>
                  </a:moveTo>
                  <a:lnTo>
                    <a:pt x="112014" y="210311"/>
                  </a:lnTo>
                  <a:cubicBezTo>
                    <a:pt x="117253" y="210311"/>
                    <a:pt x="121539" y="214597"/>
                    <a:pt x="121539" y="219836"/>
                  </a:cubicBezTo>
                  <a:cubicBezTo>
                    <a:pt x="121539" y="225075"/>
                    <a:pt x="117253" y="229361"/>
                    <a:pt x="111919" y="229361"/>
                  </a:cubicBezTo>
                  <a:lnTo>
                    <a:pt x="60960" y="229361"/>
                  </a:lnTo>
                  <a:cubicBezTo>
                    <a:pt x="55721" y="229361"/>
                    <a:pt x="51435" y="225075"/>
                    <a:pt x="51435" y="219836"/>
                  </a:cubicBezTo>
                  <a:cubicBezTo>
                    <a:pt x="51435" y="214597"/>
                    <a:pt x="55721" y="210311"/>
                    <a:pt x="60960" y="210311"/>
                  </a:cubicBezTo>
                  <a:close/>
                  <a:moveTo>
                    <a:pt x="460915" y="112776"/>
                  </a:moveTo>
                  <a:lnTo>
                    <a:pt x="460915" y="259556"/>
                  </a:lnTo>
                  <a:cubicBezTo>
                    <a:pt x="460915" y="279178"/>
                    <a:pt x="445008" y="295180"/>
                    <a:pt x="425387" y="295180"/>
                  </a:cubicBezTo>
                  <a:lnTo>
                    <a:pt x="425387" y="295085"/>
                  </a:lnTo>
                  <a:lnTo>
                    <a:pt x="112776" y="295085"/>
                  </a:lnTo>
                  <a:lnTo>
                    <a:pt x="112776" y="320040"/>
                  </a:lnTo>
                  <a:lnTo>
                    <a:pt x="535972" y="320040"/>
                  </a:lnTo>
                  <a:lnTo>
                    <a:pt x="535972" y="133160"/>
                  </a:lnTo>
                  <a:cubicBezTo>
                    <a:pt x="535972" y="121920"/>
                    <a:pt x="526923" y="112776"/>
                    <a:pt x="515684" y="112776"/>
                  </a:cubicBezTo>
                  <a:close/>
                  <a:moveTo>
                    <a:pt x="90202" y="55530"/>
                  </a:moveTo>
                  <a:cubicBezTo>
                    <a:pt x="80010" y="55530"/>
                    <a:pt x="71723" y="63626"/>
                    <a:pt x="71723" y="73532"/>
                  </a:cubicBezTo>
                  <a:cubicBezTo>
                    <a:pt x="71723" y="83438"/>
                    <a:pt x="80010" y="91534"/>
                    <a:pt x="90202" y="91534"/>
                  </a:cubicBezTo>
                  <a:cubicBezTo>
                    <a:pt x="100393" y="91534"/>
                    <a:pt x="108680" y="83438"/>
                    <a:pt x="108680" y="73532"/>
                  </a:cubicBezTo>
                  <a:cubicBezTo>
                    <a:pt x="108680" y="63626"/>
                    <a:pt x="100393" y="55530"/>
                    <a:pt x="90202" y="55530"/>
                  </a:cubicBezTo>
                  <a:close/>
                  <a:moveTo>
                    <a:pt x="334803" y="54578"/>
                  </a:moveTo>
                  <a:lnTo>
                    <a:pt x="334517" y="91535"/>
                  </a:lnTo>
                  <a:lnTo>
                    <a:pt x="390619" y="91916"/>
                  </a:lnTo>
                  <a:cubicBezTo>
                    <a:pt x="390715" y="91916"/>
                    <a:pt x="390810" y="91916"/>
                    <a:pt x="390810" y="91916"/>
                  </a:cubicBezTo>
                  <a:lnTo>
                    <a:pt x="390905" y="54959"/>
                  </a:lnTo>
                  <a:close/>
                  <a:moveTo>
                    <a:pt x="150876" y="36575"/>
                  </a:moveTo>
                  <a:cubicBezTo>
                    <a:pt x="171545" y="36575"/>
                    <a:pt x="188404" y="53149"/>
                    <a:pt x="188404" y="73627"/>
                  </a:cubicBezTo>
                  <a:cubicBezTo>
                    <a:pt x="188404" y="94011"/>
                    <a:pt x="171545" y="110680"/>
                    <a:pt x="150876" y="110680"/>
                  </a:cubicBezTo>
                  <a:cubicBezTo>
                    <a:pt x="145256" y="110680"/>
                    <a:pt x="140112" y="109632"/>
                    <a:pt x="134969" y="107346"/>
                  </a:cubicBezTo>
                  <a:cubicBezTo>
                    <a:pt x="130111" y="105250"/>
                    <a:pt x="127920" y="99631"/>
                    <a:pt x="130016" y="94773"/>
                  </a:cubicBezTo>
                  <a:cubicBezTo>
                    <a:pt x="132111" y="89915"/>
                    <a:pt x="137731" y="87724"/>
                    <a:pt x="142589" y="89820"/>
                  </a:cubicBezTo>
                  <a:cubicBezTo>
                    <a:pt x="145351" y="90963"/>
                    <a:pt x="147923" y="91534"/>
                    <a:pt x="150876" y="91534"/>
                  </a:cubicBezTo>
                  <a:cubicBezTo>
                    <a:pt x="161067" y="91534"/>
                    <a:pt x="169354" y="83438"/>
                    <a:pt x="169354" y="73723"/>
                  </a:cubicBezTo>
                  <a:cubicBezTo>
                    <a:pt x="169354" y="63816"/>
                    <a:pt x="161067" y="55720"/>
                    <a:pt x="150876" y="55720"/>
                  </a:cubicBezTo>
                  <a:cubicBezTo>
                    <a:pt x="147828" y="55720"/>
                    <a:pt x="144970" y="56292"/>
                    <a:pt x="142970" y="57244"/>
                  </a:cubicBezTo>
                  <a:cubicBezTo>
                    <a:pt x="138207" y="59530"/>
                    <a:pt x="132492" y="57625"/>
                    <a:pt x="130206" y="52863"/>
                  </a:cubicBezTo>
                  <a:cubicBezTo>
                    <a:pt x="127920" y="48100"/>
                    <a:pt x="129825" y="42385"/>
                    <a:pt x="134588" y="40099"/>
                  </a:cubicBezTo>
                  <a:cubicBezTo>
                    <a:pt x="139255" y="37813"/>
                    <a:pt x="144875" y="36575"/>
                    <a:pt x="150876" y="36575"/>
                  </a:cubicBezTo>
                  <a:close/>
                  <a:moveTo>
                    <a:pt x="90202" y="36480"/>
                  </a:moveTo>
                  <a:cubicBezTo>
                    <a:pt x="110871" y="36480"/>
                    <a:pt x="127730" y="53054"/>
                    <a:pt x="127730" y="73532"/>
                  </a:cubicBezTo>
                  <a:cubicBezTo>
                    <a:pt x="127730" y="93916"/>
                    <a:pt x="110871" y="110585"/>
                    <a:pt x="90202" y="110585"/>
                  </a:cubicBezTo>
                  <a:cubicBezTo>
                    <a:pt x="69437" y="110585"/>
                    <a:pt x="52673" y="94011"/>
                    <a:pt x="52673" y="73532"/>
                  </a:cubicBezTo>
                  <a:cubicBezTo>
                    <a:pt x="52673" y="53149"/>
                    <a:pt x="69532" y="36480"/>
                    <a:pt x="90202" y="36480"/>
                  </a:cubicBezTo>
                  <a:close/>
                  <a:moveTo>
                    <a:pt x="334803" y="35528"/>
                  </a:moveTo>
                  <a:lnTo>
                    <a:pt x="390619" y="35528"/>
                  </a:lnTo>
                  <a:cubicBezTo>
                    <a:pt x="401478" y="35528"/>
                    <a:pt x="409955" y="44101"/>
                    <a:pt x="409955" y="54959"/>
                  </a:cubicBezTo>
                  <a:lnTo>
                    <a:pt x="409955" y="91535"/>
                  </a:lnTo>
                  <a:cubicBezTo>
                    <a:pt x="409955" y="102394"/>
                    <a:pt x="401478" y="110966"/>
                    <a:pt x="390619" y="110966"/>
                  </a:cubicBezTo>
                  <a:lnTo>
                    <a:pt x="334803" y="110966"/>
                  </a:lnTo>
                  <a:cubicBezTo>
                    <a:pt x="323944" y="110966"/>
                    <a:pt x="315467" y="102394"/>
                    <a:pt x="315467" y="91535"/>
                  </a:cubicBezTo>
                  <a:lnTo>
                    <a:pt x="315467" y="54959"/>
                  </a:lnTo>
                  <a:cubicBezTo>
                    <a:pt x="315467" y="44101"/>
                    <a:pt x="323944" y="35528"/>
                    <a:pt x="334803" y="35528"/>
                  </a:cubicBezTo>
                  <a:close/>
                  <a:moveTo>
                    <a:pt x="35528" y="19050"/>
                  </a:moveTo>
                  <a:cubicBezTo>
                    <a:pt x="26289" y="19050"/>
                    <a:pt x="19050" y="26289"/>
                    <a:pt x="19050" y="35624"/>
                  </a:cubicBezTo>
                  <a:lnTo>
                    <a:pt x="19050" y="259556"/>
                  </a:lnTo>
                  <a:cubicBezTo>
                    <a:pt x="19050" y="268796"/>
                    <a:pt x="26289" y="276130"/>
                    <a:pt x="35528" y="276225"/>
                  </a:cubicBezTo>
                  <a:lnTo>
                    <a:pt x="425387" y="276225"/>
                  </a:lnTo>
                  <a:cubicBezTo>
                    <a:pt x="434626" y="276225"/>
                    <a:pt x="441865" y="268891"/>
                    <a:pt x="441865" y="259652"/>
                  </a:cubicBezTo>
                  <a:lnTo>
                    <a:pt x="441865" y="103918"/>
                  </a:lnTo>
                  <a:cubicBezTo>
                    <a:pt x="441865" y="103727"/>
                    <a:pt x="441770" y="103537"/>
                    <a:pt x="441770" y="103346"/>
                  </a:cubicBezTo>
                  <a:cubicBezTo>
                    <a:pt x="441770" y="103156"/>
                    <a:pt x="441865" y="102965"/>
                    <a:pt x="441865" y="102775"/>
                  </a:cubicBezTo>
                  <a:lnTo>
                    <a:pt x="441865" y="35624"/>
                  </a:lnTo>
                  <a:cubicBezTo>
                    <a:pt x="441865" y="26289"/>
                    <a:pt x="434626" y="19050"/>
                    <a:pt x="425387" y="19050"/>
                  </a:cubicBezTo>
                  <a:close/>
                  <a:moveTo>
                    <a:pt x="35528" y="0"/>
                  </a:moveTo>
                  <a:lnTo>
                    <a:pt x="425387" y="0"/>
                  </a:lnTo>
                  <a:cubicBezTo>
                    <a:pt x="445008" y="0"/>
                    <a:pt x="460915" y="16002"/>
                    <a:pt x="460915" y="35624"/>
                  </a:cubicBezTo>
                  <a:lnTo>
                    <a:pt x="460915" y="93726"/>
                  </a:lnTo>
                  <a:lnTo>
                    <a:pt x="515684" y="93726"/>
                  </a:lnTo>
                  <a:cubicBezTo>
                    <a:pt x="537401" y="93726"/>
                    <a:pt x="555022" y="111443"/>
                    <a:pt x="555022" y="133160"/>
                  </a:cubicBezTo>
                  <a:lnTo>
                    <a:pt x="555022" y="349853"/>
                  </a:lnTo>
                  <a:cubicBezTo>
                    <a:pt x="555022" y="371570"/>
                    <a:pt x="537401" y="389287"/>
                    <a:pt x="515684" y="389287"/>
                  </a:cubicBezTo>
                  <a:lnTo>
                    <a:pt x="133064" y="389287"/>
                  </a:lnTo>
                  <a:cubicBezTo>
                    <a:pt x="111347" y="389287"/>
                    <a:pt x="93726" y="371570"/>
                    <a:pt x="93726" y="349853"/>
                  </a:cubicBezTo>
                  <a:lnTo>
                    <a:pt x="93726" y="295180"/>
                  </a:lnTo>
                  <a:lnTo>
                    <a:pt x="35528" y="295180"/>
                  </a:lnTo>
                  <a:cubicBezTo>
                    <a:pt x="15907" y="295180"/>
                    <a:pt x="0" y="279178"/>
                    <a:pt x="0" y="259556"/>
                  </a:cubicBezTo>
                  <a:lnTo>
                    <a:pt x="0" y="35624"/>
                  </a:lnTo>
                  <a:cubicBezTo>
                    <a:pt x="0" y="16002"/>
                    <a:pt x="15907" y="0"/>
                    <a:pt x="35528" y="0"/>
                  </a:cubicBezTo>
                  <a:close/>
                </a:path>
              </a:pathLst>
            </a:custGeom>
            <a:solidFill>
              <a:schemeClr val="tx2"/>
            </a:solidFill>
            <a:ln w="9525" cap="flat">
              <a:noFill/>
              <a:prstDash val="solid"/>
              <a:miter/>
            </a:ln>
          </p:spPr>
          <p:txBody>
            <a:bodyPr lIns="0" tIns="0" rIns="0" bIns="0" rtlCol="0" anchor="ctr"/>
            <a:lstStyle/>
            <a:p>
              <a:endParaRPr lang="de-DE" dirty="0"/>
            </a:p>
          </p:txBody>
        </p:sp>
        <p:sp>
          <p:nvSpPr>
            <p:cNvPr id="27" name="Textfeld 26">
              <a:extLst>
                <a:ext uri="{FF2B5EF4-FFF2-40B4-BE49-F238E27FC236}">
                  <a16:creationId xmlns:a16="http://schemas.microsoft.com/office/drawing/2014/main" id="{73230543-1E87-DCBF-A24C-E36A4648485C}"/>
                </a:ext>
              </a:extLst>
            </p:cNvPr>
            <p:cNvSpPr txBox="1"/>
            <p:nvPr/>
          </p:nvSpPr>
          <p:spPr bwMode="gray">
            <a:xfrm>
              <a:off x="3440473" y="4560510"/>
              <a:ext cx="1435055" cy="477805"/>
            </a:xfrm>
            <a:prstGeom prst="rect">
              <a:avLst/>
            </a:prstGeom>
            <a:solidFill>
              <a:schemeClr val="bg1"/>
            </a:solidFill>
          </p:spPr>
          <p:txBody>
            <a:bodyPr wrap="none" lIns="72000" tIns="72000" rIns="72000" bIns="72000" rtlCol="0" anchor="ctr" anchorCtr="0">
              <a:spAutoFit/>
            </a:bodyPr>
            <a:lstStyle/>
            <a:p>
              <a:pPr algn="ctr">
                <a:lnSpc>
                  <a:spcPct val="90000"/>
                </a:lnSpc>
                <a:spcAft>
                  <a:spcPts val="1000"/>
                </a:spcAft>
              </a:pPr>
              <a:r>
                <a:rPr lang="de-DE" sz="1200" b="1" dirty="0">
                  <a:solidFill>
                    <a:schemeClr val="tx2"/>
                  </a:solidFill>
                  <a:latin typeface="+mj-lt"/>
                </a:rPr>
                <a:t>Automatische </a:t>
              </a:r>
              <a:br>
                <a:rPr lang="de-DE" sz="1200" b="1" dirty="0">
                  <a:solidFill>
                    <a:schemeClr val="tx2"/>
                  </a:solidFill>
                  <a:latin typeface="+mj-lt"/>
                </a:rPr>
              </a:br>
              <a:r>
                <a:rPr lang="de-DE" sz="1200" b="1" dirty="0">
                  <a:solidFill>
                    <a:schemeClr val="tx2"/>
                  </a:solidFill>
                  <a:latin typeface="+mj-lt"/>
                </a:rPr>
                <a:t>periodische Zahlung</a:t>
              </a:r>
            </a:p>
          </p:txBody>
        </p:sp>
      </p:grpSp>
      <p:grpSp>
        <p:nvGrpSpPr>
          <p:cNvPr id="3" name="Gruppieren 2">
            <a:extLst>
              <a:ext uri="{FF2B5EF4-FFF2-40B4-BE49-F238E27FC236}">
                <a16:creationId xmlns:a16="http://schemas.microsoft.com/office/drawing/2014/main" id="{FD803AA5-7DC5-B99A-0556-A786DF0199F0}"/>
              </a:ext>
            </a:extLst>
          </p:cNvPr>
          <p:cNvGrpSpPr/>
          <p:nvPr/>
        </p:nvGrpSpPr>
        <p:grpSpPr bwMode="gray">
          <a:xfrm>
            <a:off x="3132000" y="1909352"/>
            <a:ext cx="721461" cy="852539"/>
            <a:chOff x="3132000" y="1909352"/>
            <a:chExt cx="721461" cy="852539"/>
          </a:xfrm>
        </p:grpSpPr>
        <p:sp>
          <p:nvSpPr>
            <p:cNvPr id="23" name="Textfeld 22">
              <a:extLst>
                <a:ext uri="{FF2B5EF4-FFF2-40B4-BE49-F238E27FC236}">
                  <a16:creationId xmlns:a16="http://schemas.microsoft.com/office/drawing/2014/main" id="{10D42681-AC1E-DA1A-B08D-CC1A8B5E1558}"/>
                </a:ext>
              </a:extLst>
            </p:cNvPr>
            <p:cNvSpPr txBox="1"/>
            <p:nvPr/>
          </p:nvSpPr>
          <p:spPr bwMode="gray">
            <a:xfrm>
              <a:off x="3132000" y="2284086"/>
              <a:ext cx="721461" cy="477805"/>
            </a:xfrm>
            <a:prstGeom prst="rect">
              <a:avLst/>
            </a:prstGeom>
            <a:solidFill>
              <a:schemeClr val="bg1"/>
            </a:solidFill>
          </p:spPr>
          <p:txBody>
            <a:bodyPr wrap="none" lIns="72000" tIns="72000" rIns="72000" bIns="72000" rtlCol="0" anchor="ctr" anchorCtr="0">
              <a:spAutoFit/>
            </a:bodyPr>
            <a:lstStyle/>
            <a:p>
              <a:pPr algn="ctr">
                <a:lnSpc>
                  <a:spcPct val="90000"/>
                </a:lnSpc>
                <a:spcAft>
                  <a:spcPts val="1000"/>
                </a:spcAft>
              </a:pPr>
              <a:r>
                <a:rPr lang="de-DE" sz="1200" b="1" dirty="0">
                  <a:solidFill>
                    <a:schemeClr val="accent1">
                      <a:lumMod val="75000"/>
                    </a:schemeClr>
                  </a:solidFill>
                  <a:latin typeface="+mj-lt"/>
                </a:rPr>
                <a:t>Produkt/</a:t>
              </a:r>
              <a:br>
                <a:rPr lang="de-DE" sz="1200" b="1" dirty="0">
                  <a:solidFill>
                    <a:schemeClr val="accent1">
                      <a:lumMod val="75000"/>
                    </a:schemeClr>
                  </a:solidFill>
                  <a:latin typeface="+mj-lt"/>
                </a:rPr>
              </a:br>
              <a:r>
                <a:rPr lang="de-DE" sz="1200" b="1" dirty="0">
                  <a:solidFill>
                    <a:schemeClr val="accent1">
                      <a:lumMod val="75000"/>
                    </a:schemeClr>
                  </a:solidFill>
                  <a:latin typeface="+mj-lt"/>
                </a:rPr>
                <a:t>Service</a:t>
              </a:r>
            </a:p>
          </p:txBody>
        </p:sp>
        <p:sp>
          <p:nvSpPr>
            <p:cNvPr id="37" name="Freihandform: Form 36">
              <a:extLst>
                <a:ext uri="{FF2B5EF4-FFF2-40B4-BE49-F238E27FC236}">
                  <a16:creationId xmlns:a16="http://schemas.microsoft.com/office/drawing/2014/main" id="{AAD357D3-6EA6-1B88-C6ED-E0E97E161CED}"/>
                </a:ext>
              </a:extLst>
            </p:cNvPr>
            <p:cNvSpPr>
              <a:spLocks noChangeAspect="1"/>
            </p:cNvSpPr>
            <p:nvPr/>
          </p:nvSpPr>
          <p:spPr bwMode="gray">
            <a:xfrm>
              <a:off x="3222731" y="1909352"/>
              <a:ext cx="540000" cy="380725"/>
            </a:xfrm>
            <a:custGeom>
              <a:avLst/>
              <a:gdLst>
                <a:gd name="connsiteX0" fmla="*/ 83933 w 630209"/>
                <a:gd name="connsiteY0" fmla="*/ 184009 h 444327"/>
                <a:gd name="connsiteX1" fmla="*/ 93458 w 630209"/>
                <a:gd name="connsiteY1" fmla="*/ 193534 h 444327"/>
                <a:gd name="connsiteX2" fmla="*/ 93458 w 630209"/>
                <a:gd name="connsiteY2" fmla="*/ 347268 h 444327"/>
                <a:gd name="connsiteX3" fmla="*/ 306151 w 630209"/>
                <a:gd name="connsiteY3" fmla="*/ 421372 h 444327"/>
                <a:gd name="connsiteX4" fmla="*/ 306151 w 630209"/>
                <a:gd name="connsiteY4" fmla="*/ 199820 h 444327"/>
                <a:gd name="connsiteX5" fmla="*/ 315676 w 630209"/>
                <a:gd name="connsiteY5" fmla="*/ 190295 h 444327"/>
                <a:gd name="connsiteX6" fmla="*/ 325201 w 630209"/>
                <a:gd name="connsiteY6" fmla="*/ 199820 h 444327"/>
                <a:gd name="connsiteX7" fmla="*/ 325201 w 630209"/>
                <a:gd name="connsiteY7" fmla="*/ 421467 h 444327"/>
                <a:gd name="connsiteX8" fmla="*/ 537704 w 630209"/>
                <a:gd name="connsiteY8" fmla="*/ 347268 h 444327"/>
                <a:gd name="connsiteX9" fmla="*/ 537704 w 630209"/>
                <a:gd name="connsiteY9" fmla="*/ 193534 h 444327"/>
                <a:gd name="connsiteX10" fmla="*/ 547229 w 630209"/>
                <a:gd name="connsiteY10" fmla="*/ 184009 h 444327"/>
                <a:gd name="connsiteX11" fmla="*/ 556754 w 630209"/>
                <a:gd name="connsiteY11" fmla="*/ 193534 h 444327"/>
                <a:gd name="connsiteX12" fmla="*/ 556754 w 630209"/>
                <a:gd name="connsiteY12" fmla="*/ 353935 h 444327"/>
                <a:gd name="connsiteX13" fmla="*/ 550372 w 630209"/>
                <a:gd name="connsiteY13" fmla="*/ 362888 h 444327"/>
                <a:gd name="connsiteX14" fmla="*/ 319963 w 630209"/>
                <a:gd name="connsiteY14" fmla="*/ 443375 h 444327"/>
                <a:gd name="connsiteX15" fmla="*/ 316152 w 630209"/>
                <a:gd name="connsiteY15" fmla="*/ 444327 h 444327"/>
                <a:gd name="connsiteX16" fmla="*/ 315962 w 630209"/>
                <a:gd name="connsiteY16" fmla="*/ 444327 h 444327"/>
                <a:gd name="connsiteX17" fmla="*/ 315772 w 630209"/>
                <a:gd name="connsiteY17" fmla="*/ 444327 h 444327"/>
                <a:gd name="connsiteX18" fmla="*/ 311962 w 630209"/>
                <a:gd name="connsiteY18" fmla="*/ 443470 h 444327"/>
                <a:gd name="connsiteX19" fmla="*/ 80790 w 630209"/>
                <a:gd name="connsiteY19" fmla="*/ 362984 h 444327"/>
                <a:gd name="connsiteX20" fmla="*/ 74408 w 630209"/>
                <a:gd name="connsiteY20" fmla="*/ 354030 h 444327"/>
                <a:gd name="connsiteX21" fmla="*/ 74408 w 630209"/>
                <a:gd name="connsiteY21" fmla="*/ 193534 h 444327"/>
                <a:gd name="connsiteX22" fmla="*/ 83933 w 630209"/>
                <a:gd name="connsiteY22" fmla="*/ 184009 h 444327"/>
                <a:gd name="connsiteX23" fmla="*/ 85838 w 630209"/>
                <a:gd name="connsiteY23" fmla="*/ 68090 h 444327"/>
                <a:gd name="connsiteX24" fmla="*/ 26783 w 630209"/>
                <a:gd name="connsiteY24" fmla="*/ 127241 h 444327"/>
                <a:gd name="connsiteX25" fmla="*/ 233761 w 630209"/>
                <a:gd name="connsiteY25" fmla="*/ 204298 h 444327"/>
                <a:gd name="connsiteX26" fmla="*/ 233857 w 630209"/>
                <a:gd name="connsiteY26" fmla="*/ 204298 h 444327"/>
                <a:gd name="connsiteX27" fmla="*/ 297388 w 630209"/>
                <a:gd name="connsiteY27" fmla="*/ 142100 h 444327"/>
                <a:gd name="connsiteX28" fmla="*/ 545324 w 630209"/>
                <a:gd name="connsiteY28" fmla="*/ 67995 h 444327"/>
                <a:gd name="connsiteX29" fmla="*/ 334441 w 630209"/>
                <a:gd name="connsiteY29" fmla="*/ 142004 h 444327"/>
                <a:gd name="connsiteX30" fmla="*/ 397020 w 630209"/>
                <a:gd name="connsiteY30" fmla="*/ 203250 h 444327"/>
                <a:gd name="connsiteX31" fmla="*/ 603427 w 630209"/>
                <a:gd name="connsiteY31" fmla="*/ 126193 h 444327"/>
                <a:gd name="connsiteX32" fmla="*/ 388543 w 630209"/>
                <a:gd name="connsiteY32" fmla="*/ 368 h 444327"/>
                <a:gd name="connsiteX33" fmla="*/ 549325 w 630209"/>
                <a:gd name="connsiteY33" fmla="*/ 46659 h 444327"/>
                <a:gd name="connsiteX34" fmla="*/ 553420 w 630209"/>
                <a:gd name="connsiteY34" fmla="*/ 49040 h 444327"/>
                <a:gd name="connsiteX35" fmla="*/ 627430 w 630209"/>
                <a:gd name="connsiteY35" fmla="*/ 123240 h 444327"/>
                <a:gd name="connsiteX36" fmla="*/ 627430 w 630209"/>
                <a:gd name="connsiteY36" fmla="*/ 123335 h 444327"/>
                <a:gd name="connsiteX37" fmla="*/ 630001 w 630209"/>
                <a:gd name="connsiteY37" fmla="*/ 132098 h 444327"/>
                <a:gd name="connsiteX38" fmla="*/ 624001 w 630209"/>
                <a:gd name="connsiteY38" fmla="*/ 138956 h 444327"/>
                <a:gd name="connsiteX39" fmla="*/ 398068 w 630209"/>
                <a:gd name="connsiteY39" fmla="*/ 223253 h 444327"/>
                <a:gd name="connsiteX40" fmla="*/ 394734 w 630209"/>
                <a:gd name="connsiteY40" fmla="*/ 223824 h 444327"/>
                <a:gd name="connsiteX41" fmla="*/ 388067 w 630209"/>
                <a:gd name="connsiteY41" fmla="*/ 221062 h 444327"/>
                <a:gd name="connsiteX42" fmla="*/ 315962 w 630209"/>
                <a:gd name="connsiteY42" fmla="*/ 150482 h 444327"/>
                <a:gd name="connsiteX43" fmla="*/ 242810 w 630209"/>
                <a:gd name="connsiteY43" fmla="*/ 222014 h 444327"/>
                <a:gd name="connsiteX44" fmla="*/ 236143 w 630209"/>
                <a:gd name="connsiteY44" fmla="*/ 224777 h 444327"/>
                <a:gd name="connsiteX45" fmla="*/ 232809 w 630209"/>
                <a:gd name="connsiteY45" fmla="*/ 224205 h 444327"/>
                <a:gd name="connsiteX46" fmla="*/ 6209 w 630209"/>
                <a:gd name="connsiteY46" fmla="*/ 139909 h 444327"/>
                <a:gd name="connsiteX47" fmla="*/ 208 w 630209"/>
                <a:gd name="connsiteY47" fmla="*/ 133051 h 444327"/>
                <a:gd name="connsiteX48" fmla="*/ 2780 w 630209"/>
                <a:gd name="connsiteY48" fmla="*/ 124288 h 444327"/>
                <a:gd name="connsiteX49" fmla="*/ 76885 w 630209"/>
                <a:gd name="connsiteY49" fmla="*/ 50183 h 444327"/>
                <a:gd name="connsiteX50" fmla="*/ 80980 w 630209"/>
                <a:gd name="connsiteY50" fmla="*/ 47707 h 444327"/>
                <a:gd name="connsiteX51" fmla="*/ 234714 w 630209"/>
                <a:gd name="connsiteY51" fmla="*/ 3797 h 444327"/>
                <a:gd name="connsiteX52" fmla="*/ 246525 w 630209"/>
                <a:gd name="connsiteY52" fmla="*/ 10369 h 444327"/>
                <a:gd name="connsiteX53" fmla="*/ 239953 w 630209"/>
                <a:gd name="connsiteY53" fmla="*/ 22180 h 444327"/>
                <a:gd name="connsiteX54" fmla="*/ 114413 w 630209"/>
                <a:gd name="connsiteY54" fmla="*/ 57899 h 444327"/>
                <a:gd name="connsiteX55" fmla="*/ 313962 w 630209"/>
                <a:gd name="connsiteY55" fmla="*/ 127717 h 444327"/>
                <a:gd name="connsiteX56" fmla="*/ 317581 w 630209"/>
                <a:gd name="connsiteY56" fmla="*/ 127717 h 444327"/>
                <a:gd name="connsiteX57" fmla="*/ 517987 w 630209"/>
                <a:gd name="connsiteY57" fmla="*/ 57422 h 444327"/>
                <a:gd name="connsiteX58" fmla="*/ 383209 w 630209"/>
                <a:gd name="connsiteY58" fmla="*/ 18656 h 444327"/>
                <a:gd name="connsiteX59" fmla="*/ 376732 w 630209"/>
                <a:gd name="connsiteY59" fmla="*/ 6845 h 444327"/>
                <a:gd name="connsiteX60" fmla="*/ 388543 w 630209"/>
                <a:gd name="connsiteY60" fmla="*/ 368 h 44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0209" h="444327">
                  <a:moveTo>
                    <a:pt x="83933" y="184009"/>
                  </a:moveTo>
                  <a:cubicBezTo>
                    <a:pt x="89172" y="184009"/>
                    <a:pt x="93458" y="188295"/>
                    <a:pt x="93458" y="193534"/>
                  </a:cubicBezTo>
                  <a:lnTo>
                    <a:pt x="93458" y="347268"/>
                  </a:lnTo>
                  <a:lnTo>
                    <a:pt x="306151" y="421372"/>
                  </a:lnTo>
                  <a:lnTo>
                    <a:pt x="306151" y="199820"/>
                  </a:lnTo>
                  <a:cubicBezTo>
                    <a:pt x="306151" y="194582"/>
                    <a:pt x="310438" y="190295"/>
                    <a:pt x="315676" y="190295"/>
                  </a:cubicBezTo>
                  <a:cubicBezTo>
                    <a:pt x="320915" y="190295"/>
                    <a:pt x="325201" y="194582"/>
                    <a:pt x="325201" y="199820"/>
                  </a:cubicBezTo>
                  <a:lnTo>
                    <a:pt x="325201" y="421467"/>
                  </a:lnTo>
                  <a:lnTo>
                    <a:pt x="537704" y="347268"/>
                  </a:lnTo>
                  <a:lnTo>
                    <a:pt x="537704" y="193534"/>
                  </a:lnTo>
                  <a:cubicBezTo>
                    <a:pt x="537704" y="188295"/>
                    <a:pt x="541990" y="184009"/>
                    <a:pt x="547229" y="184009"/>
                  </a:cubicBezTo>
                  <a:cubicBezTo>
                    <a:pt x="552468" y="184009"/>
                    <a:pt x="556754" y="188295"/>
                    <a:pt x="556754" y="193534"/>
                  </a:cubicBezTo>
                  <a:lnTo>
                    <a:pt x="556754" y="353935"/>
                  </a:lnTo>
                  <a:cubicBezTo>
                    <a:pt x="556754" y="357935"/>
                    <a:pt x="554182" y="361555"/>
                    <a:pt x="550372" y="362888"/>
                  </a:cubicBezTo>
                  <a:lnTo>
                    <a:pt x="319963" y="443375"/>
                  </a:lnTo>
                  <a:cubicBezTo>
                    <a:pt x="318820" y="443946"/>
                    <a:pt x="317486" y="444327"/>
                    <a:pt x="316152" y="444327"/>
                  </a:cubicBezTo>
                  <a:cubicBezTo>
                    <a:pt x="316057" y="444327"/>
                    <a:pt x="315962" y="444327"/>
                    <a:pt x="315962" y="444327"/>
                  </a:cubicBezTo>
                  <a:cubicBezTo>
                    <a:pt x="315867" y="444327"/>
                    <a:pt x="315772" y="444327"/>
                    <a:pt x="315772" y="444327"/>
                  </a:cubicBezTo>
                  <a:cubicBezTo>
                    <a:pt x="314438" y="444327"/>
                    <a:pt x="313200" y="444042"/>
                    <a:pt x="311962" y="443470"/>
                  </a:cubicBezTo>
                  <a:lnTo>
                    <a:pt x="80790" y="362984"/>
                  </a:lnTo>
                  <a:cubicBezTo>
                    <a:pt x="76980" y="361650"/>
                    <a:pt x="74408" y="358126"/>
                    <a:pt x="74408" y="354030"/>
                  </a:cubicBezTo>
                  <a:lnTo>
                    <a:pt x="74408" y="193534"/>
                  </a:lnTo>
                  <a:cubicBezTo>
                    <a:pt x="74408" y="188295"/>
                    <a:pt x="78694" y="184009"/>
                    <a:pt x="83933" y="184009"/>
                  </a:cubicBezTo>
                  <a:close/>
                  <a:moveTo>
                    <a:pt x="85838" y="68090"/>
                  </a:moveTo>
                  <a:lnTo>
                    <a:pt x="26783" y="127241"/>
                  </a:lnTo>
                  <a:lnTo>
                    <a:pt x="233761" y="204298"/>
                  </a:lnTo>
                  <a:lnTo>
                    <a:pt x="233857" y="204298"/>
                  </a:lnTo>
                  <a:lnTo>
                    <a:pt x="297388" y="142100"/>
                  </a:lnTo>
                  <a:close/>
                  <a:moveTo>
                    <a:pt x="545324" y="67995"/>
                  </a:moveTo>
                  <a:lnTo>
                    <a:pt x="334441" y="142004"/>
                  </a:lnTo>
                  <a:lnTo>
                    <a:pt x="397020" y="203250"/>
                  </a:lnTo>
                  <a:lnTo>
                    <a:pt x="603427" y="126193"/>
                  </a:lnTo>
                  <a:close/>
                  <a:moveTo>
                    <a:pt x="388543" y="368"/>
                  </a:moveTo>
                  <a:lnTo>
                    <a:pt x="549325" y="46659"/>
                  </a:lnTo>
                  <a:cubicBezTo>
                    <a:pt x="550849" y="47040"/>
                    <a:pt x="552277" y="47897"/>
                    <a:pt x="553420" y="49040"/>
                  </a:cubicBezTo>
                  <a:lnTo>
                    <a:pt x="627430" y="123240"/>
                  </a:lnTo>
                  <a:lnTo>
                    <a:pt x="627430" y="123335"/>
                  </a:lnTo>
                  <a:cubicBezTo>
                    <a:pt x="629716" y="125621"/>
                    <a:pt x="630668" y="128955"/>
                    <a:pt x="630001" y="132098"/>
                  </a:cubicBezTo>
                  <a:cubicBezTo>
                    <a:pt x="629239" y="135242"/>
                    <a:pt x="627049" y="137813"/>
                    <a:pt x="624001" y="138956"/>
                  </a:cubicBezTo>
                  <a:lnTo>
                    <a:pt x="398068" y="223253"/>
                  </a:lnTo>
                  <a:cubicBezTo>
                    <a:pt x="397020" y="223634"/>
                    <a:pt x="395877" y="223824"/>
                    <a:pt x="394734" y="223824"/>
                  </a:cubicBezTo>
                  <a:cubicBezTo>
                    <a:pt x="392257" y="223824"/>
                    <a:pt x="389876" y="222872"/>
                    <a:pt x="388067" y="221062"/>
                  </a:cubicBezTo>
                  <a:lnTo>
                    <a:pt x="315962" y="150482"/>
                  </a:lnTo>
                  <a:lnTo>
                    <a:pt x="242810" y="222014"/>
                  </a:lnTo>
                  <a:cubicBezTo>
                    <a:pt x="241000" y="223824"/>
                    <a:pt x="238619" y="224777"/>
                    <a:pt x="236143" y="224777"/>
                  </a:cubicBezTo>
                  <a:cubicBezTo>
                    <a:pt x="235000" y="224777"/>
                    <a:pt x="233857" y="224586"/>
                    <a:pt x="232809" y="224205"/>
                  </a:cubicBezTo>
                  <a:lnTo>
                    <a:pt x="6209" y="139909"/>
                  </a:lnTo>
                  <a:cubicBezTo>
                    <a:pt x="3161" y="138766"/>
                    <a:pt x="875" y="136194"/>
                    <a:pt x="208" y="133051"/>
                  </a:cubicBezTo>
                  <a:cubicBezTo>
                    <a:pt x="-458" y="129908"/>
                    <a:pt x="494" y="126574"/>
                    <a:pt x="2780" y="124288"/>
                  </a:cubicBezTo>
                  <a:lnTo>
                    <a:pt x="76885" y="50183"/>
                  </a:lnTo>
                  <a:cubicBezTo>
                    <a:pt x="78028" y="48945"/>
                    <a:pt x="79456" y="48183"/>
                    <a:pt x="80980" y="47707"/>
                  </a:cubicBezTo>
                  <a:lnTo>
                    <a:pt x="234714" y="3797"/>
                  </a:lnTo>
                  <a:cubicBezTo>
                    <a:pt x="239762" y="2368"/>
                    <a:pt x="245096" y="5321"/>
                    <a:pt x="246525" y="10369"/>
                  </a:cubicBezTo>
                  <a:cubicBezTo>
                    <a:pt x="247954" y="15512"/>
                    <a:pt x="245001" y="20751"/>
                    <a:pt x="239953" y="22180"/>
                  </a:cubicBezTo>
                  <a:lnTo>
                    <a:pt x="114413" y="57899"/>
                  </a:lnTo>
                  <a:lnTo>
                    <a:pt x="313962" y="127717"/>
                  </a:lnTo>
                  <a:cubicBezTo>
                    <a:pt x="315200" y="127431"/>
                    <a:pt x="316343" y="127431"/>
                    <a:pt x="317581" y="127717"/>
                  </a:cubicBezTo>
                  <a:lnTo>
                    <a:pt x="517987" y="57422"/>
                  </a:lnTo>
                  <a:lnTo>
                    <a:pt x="383209" y="18656"/>
                  </a:lnTo>
                  <a:cubicBezTo>
                    <a:pt x="378160" y="17132"/>
                    <a:pt x="375303" y="11893"/>
                    <a:pt x="376732" y="6845"/>
                  </a:cubicBezTo>
                  <a:cubicBezTo>
                    <a:pt x="378256" y="1796"/>
                    <a:pt x="383494" y="-1061"/>
                    <a:pt x="388543" y="368"/>
                  </a:cubicBezTo>
                  <a:close/>
                </a:path>
              </a:pathLst>
            </a:custGeom>
            <a:solidFill>
              <a:schemeClr val="accent1">
                <a:lumMod val="75000"/>
              </a:schemeClr>
            </a:solidFill>
            <a:ln w="9525" cap="flat">
              <a:noFill/>
              <a:prstDash val="solid"/>
              <a:miter/>
            </a:ln>
          </p:spPr>
          <p:txBody>
            <a:bodyPr wrap="square" lIns="0" tIns="0" rIns="0" bIns="0" rtlCol="0" anchor="ctr">
              <a:noAutofit/>
            </a:bodyPr>
            <a:lstStyle/>
            <a:p>
              <a:endParaRPr lang="de-DE" dirty="0"/>
            </a:p>
          </p:txBody>
        </p:sp>
      </p:grpSp>
      <p:pic>
        <p:nvPicPr>
          <p:cNvPr id="9" name="Grafik 8" descr="Ein Bild, das Text enthält.&#10;&#10;Automatisch generierte Beschreibung">
            <a:extLst>
              <a:ext uri="{FF2B5EF4-FFF2-40B4-BE49-F238E27FC236}">
                <a16:creationId xmlns:a16="http://schemas.microsoft.com/office/drawing/2014/main" id="{4BF029B6-DF4E-6534-7037-22A6E0903F38}"/>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6753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B61AB2C7-ADD1-4558-8423-46EBB9B1ED61}"/>
              </a:ext>
            </a:extLst>
          </p:cNvPr>
          <p:cNvSpPr>
            <a:spLocks noGrp="1"/>
          </p:cNvSpPr>
          <p:nvPr>
            <p:ph sz="half" idx="1"/>
          </p:nvPr>
        </p:nvSpPr>
        <p:spPr bwMode="gray"/>
        <p:txBody>
          <a:bodyPr vert="horz" lIns="0" tIns="1980000" rIns="360000" bIns="0" rtlCol="0">
            <a:noAutofit/>
          </a:bodyPr>
          <a:lstStyle/>
          <a:p>
            <a:pPr marL="0" indent="0">
              <a:buNone/>
            </a:pPr>
            <a:r>
              <a:rPr lang="de-DE" sz="1600" dirty="0"/>
              <a:t>Mit einer monatlichen oder jährlichen Zahlung erhalten Kunden die Möglichkeit, Verfügung über das gesamte Angebot des Unternehmens zu haben.</a:t>
            </a:r>
          </a:p>
        </p:txBody>
      </p:sp>
      <p:sp>
        <p:nvSpPr>
          <p:cNvPr id="9" name="Inhaltsplatzhalter 8">
            <a:extLst>
              <a:ext uri="{FF2B5EF4-FFF2-40B4-BE49-F238E27FC236}">
                <a16:creationId xmlns:a16="http://schemas.microsoft.com/office/drawing/2014/main" id="{544D416F-97D4-4AF3-96A2-29F9E3462BFD}"/>
              </a:ext>
            </a:extLst>
          </p:cNvPr>
          <p:cNvSpPr>
            <a:spLocks noGrp="1"/>
          </p:cNvSpPr>
          <p:nvPr>
            <p:ph sz="half" idx="14"/>
          </p:nvPr>
        </p:nvSpPr>
        <p:spPr bwMode="gray"/>
        <p:txBody>
          <a:bodyPr vert="horz" lIns="0" tIns="1980000" rIns="360000" bIns="0" rtlCol="0">
            <a:noAutofit/>
          </a:bodyPr>
          <a:lstStyle/>
          <a:p>
            <a:pPr marL="0" indent="0">
              <a:buNone/>
            </a:pPr>
            <a:r>
              <a:rPr lang="de-DE" sz="1600" dirty="0"/>
              <a:t>Viele Zeitungen bieten verschiedene Abonnements für ihre Leser an. So wird ihnen der Bezug von Zeitungen in physischer oder auch digitaler Form erleichtert, sodass nicht jedes Exemplar in einem Geschäft gekauft werden muss.</a:t>
            </a:r>
          </a:p>
        </p:txBody>
      </p:sp>
      <p:pic>
        <p:nvPicPr>
          <p:cNvPr id="17" name="Bildplatzhalter 2">
            <a:extLst>
              <a:ext uri="{FF2B5EF4-FFF2-40B4-BE49-F238E27FC236}">
                <a16:creationId xmlns:a16="http://schemas.microsoft.com/office/drawing/2014/main" id="{67E2CF59-C932-7641-B948-6E365F28E77F}"/>
              </a:ext>
            </a:extLst>
          </p:cNvPr>
          <p:cNvPicPr>
            <a:picLocks noGrp="1" noChangeAspect="1"/>
          </p:cNvPicPr>
          <p:nvPr>
            <p:ph type="pic" sz="quarter" idx="15"/>
          </p:nvPr>
        </p:nvPicPr>
        <p:blipFill rotWithShape="1">
          <a:blip r:embed="rId2"/>
          <a:srcRect l="11732" r="11732"/>
          <a:stretch/>
        </p:blipFill>
        <p:spPr bwMode="gray"/>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Subscription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1" y="0"/>
            <a:ext cx="3956915"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 unserer Produkte werden regelmäßig nachgefragt und bezogen?</a:t>
            </a:r>
          </a:p>
          <a:p>
            <a:pPr>
              <a:lnSpc>
                <a:spcPct val="90000"/>
              </a:lnSpc>
              <a:spcAft>
                <a:spcPts val="1000"/>
              </a:spcAft>
            </a:pPr>
            <a:r>
              <a:rPr lang="de-DE" sz="1600" dirty="0">
                <a:solidFill>
                  <a:schemeClr val="bg1"/>
                </a:solidFill>
              </a:rPr>
              <a:t>Welche Vorteile bieten wir mit einem Abonnement im Vergleich zum regulären Verkauf?</a:t>
            </a: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83D8BCF0-D397-4DA6-872B-75220000B5DB}"/>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Netflix</a:t>
            </a:r>
          </a:p>
        </p:txBody>
      </p:sp>
      <p:cxnSp>
        <p:nvCxnSpPr>
          <p:cNvPr id="13" name="Gerader Verbinder 12">
            <a:extLst>
              <a:ext uri="{FF2B5EF4-FFF2-40B4-BE49-F238E27FC236}">
                <a16:creationId xmlns:a16="http://schemas.microsoft.com/office/drawing/2014/main" id="{0BB6F57F-EB97-4A5E-916E-C0208A012C8A}"/>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56542D86-5F41-46ED-B010-DA544307CBE7}"/>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Zeitungs-</a:t>
            </a:r>
            <a:br>
              <a:rPr lang="de-DE" dirty="0"/>
            </a:br>
            <a:r>
              <a:rPr lang="de-DE" dirty="0"/>
              <a:t>abonnements</a:t>
            </a:r>
          </a:p>
        </p:txBody>
      </p:sp>
      <p:cxnSp>
        <p:nvCxnSpPr>
          <p:cNvPr id="19" name="Gerader Verbinder 18">
            <a:extLst>
              <a:ext uri="{FF2B5EF4-FFF2-40B4-BE49-F238E27FC236}">
                <a16:creationId xmlns:a16="http://schemas.microsoft.com/office/drawing/2014/main" id="{E0D5A01B-F0FF-4D13-9D82-D1D193BE584A}"/>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3" name="Grafik 16">
            <a:extLst>
              <a:ext uri="{FF2B5EF4-FFF2-40B4-BE49-F238E27FC236}">
                <a16:creationId xmlns:a16="http://schemas.microsoft.com/office/drawing/2014/main" id="{3FC4C0A8-BDF0-4647-9BF8-0EF1119DD1BF}"/>
              </a:ext>
            </a:extLst>
          </p:cNvPr>
          <p:cNvSpPr>
            <a:spLocks noChangeAspect="1"/>
          </p:cNvSpPr>
          <p:nvPr/>
        </p:nvSpPr>
        <p:spPr bwMode="gray">
          <a:xfrm>
            <a:off x="540070" y="2168771"/>
            <a:ext cx="900000" cy="243229"/>
          </a:xfrm>
          <a:custGeom>
            <a:avLst/>
            <a:gdLst>
              <a:gd name="connsiteX0" fmla="*/ 1341149 w 9753600"/>
              <a:gd name="connsiteY0" fmla="*/ 2466061 h 2635967"/>
              <a:gd name="connsiteX1" fmla="*/ 890673 w 9753600"/>
              <a:gd name="connsiteY1" fmla="*/ 2520124 h 2635967"/>
              <a:gd name="connsiteX2" fmla="*/ 419586 w 9753600"/>
              <a:gd name="connsiteY2" fmla="*/ 1140371 h 2635967"/>
              <a:gd name="connsiteX3" fmla="*/ 419586 w 9753600"/>
              <a:gd name="connsiteY3" fmla="*/ 2579342 h 2635967"/>
              <a:gd name="connsiteX4" fmla="*/ 0 w 9753600"/>
              <a:gd name="connsiteY4" fmla="*/ 2635968 h 2635967"/>
              <a:gd name="connsiteX5" fmla="*/ 0 w 9753600"/>
              <a:gd name="connsiteY5" fmla="*/ 0 h 2635967"/>
              <a:gd name="connsiteX6" fmla="*/ 391287 w 9753600"/>
              <a:gd name="connsiteY6" fmla="*/ 0 h 2635967"/>
              <a:gd name="connsiteX7" fmla="*/ 926706 w 9753600"/>
              <a:gd name="connsiteY7" fmla="*/ 1495625 h 2635967"/>
              <a:gd name="connsiteX8" fmla="*/ 926706 w 9753600"/>
              <a:gd name="connsiteY8" fmla="*/ 0 h 2635967"/>
              <a:gd name="connsiteX9" fmla="*/ 1341149 w 9753600"/>
              <a:gd name="connsiteY9" fmla="*/ 0 h 2635967"/>
              <a:gd name="connsiteX10" fmla="*/ 1341149 w 9753600"/>
              <a:gd name="connsiteY10" fmla="*/ 2466061 h 2635967"/>
              <a:gd name="connsiteX11" fmla="*/ 2152022 w 9753600"/>
              <a:gd name="connsiteY11" fmla="*/ 965321 h 2635967"/>
              <a:gd name="connsiteX12" fmla="*/ 2702900 w 9753600"/>
              <a:gd name="connsiteY12" fmla="*/ 957596 h 2635967"/>
              <a:gd name="connsiteX13" fmla="*/ 2702900 w 9753600"/>
              <a:gd name="connsiteY13" fmla="*/ 1369457 h 2635967"/>
              <a:gd name="connsiteX14" fmla="*/ 2152022 w 9753600"/>
              <a:gd name="connsiteY14" fmla="*/ 1377182 h 2635967"/>
              <a:gd name="connsiteX15" fmla="*/ 2152022 w 9753600"/>
              <a:gd name="connsiteY15" fmla="*/ 1989849 h 2635967"/>
              <a:gd name="connsiteX16" fmla="*/ 2880512 w 9753600"/>
              <a:gd name="connsiteY16" fmla="*/ 1946072 h 2635967"/>
              <a:gd name="connsiteX17" fmla="*/ 2880512 w 9753600"/>
              <a:gd name="connsiteY17" fmla="*/ 2342474 h 2635967"/>
              <a:gd name="connsiteX18" fmla="*/ 1740141 w 9753600"/>
              <a:gd name="connsiteY18" fmla="*/ 2432590 h 2635967"/>
              <a:gd name="connsiteX19" fmla="*/ 1740141 w 9753600"/>
              <a:gd name="connsiteY19" fmla="*/ 0 h 2635967"/>
              <a:gd name="connsiteX20" fmla="*/ 2880512 w 9753600"/>
              <a:gd name="connsiteY20" fmla="*/ 0 h 2635967"/>
              <a:gd name="connsiteX21" fmla="*/ 2880512 w 9753600"/>
              <a:gd name="connsiteY21" fmla="*/ 411871 h 2635967"/>
              <a:gd name="connsiteX22" fmla="*/ 2152022 w 9753600"/>
              <a:gd name="connsiteY22" fmla="*/ 411871 h 2635967"/>
              <a:gd name="connsiteX23" fmla="*/ 2152022 w 9753600"/>
              <a:gd name="connsiteY23" fmla="*/ 965321 h 2635967"/>
              <a:gd name="connsiteX24" fmla="*/ 4412152 w 9753600"/>
              <a:gd name="connsiteY24" fmla="*/ 411880 h 2635967"/>
              <a:gd name="connsiteX25" fmla="*/ 3984841 w 9753600"/>
              <a:gd name="connsiteY25" fmla="*/ 411880 h 2635967"/>
              <a:gd name="connsiteX26" fmla="*/ 3984841 w 9753600"/>
              <a:gd name="connsiteY26" fmla="*/ 2306479 h 2635967"/>
              <a:gd name="connsiteX27" fmla="*/ 3572990 w 9753600"/>
              <a:gd name="connsiteY27" fmla="*/ 2311613 h 2635967"/>
              <a:gd name="connsiteX28" fmla="*/ 3572990 w 9753600"/>
              <a:gd name="connsiteY28" fmla="*/ 411880 h 2635967"/>
              <a:gd name="connsiteX29" fmla="*/ 3145679 w 9753600"/>
              <a:gd name="connsiteY29" fmla="*/ 411880 h 2635967"/>
              <a:gd name="connsiteX30" fmla="*/ 3145679 w 9753600"/>
              <a:gd name="connsiteY30" fmla="*/ 0 h 2635967"/>
              <a:gd name="connsiteX31" fmla="*/ 4412171 w 9753600"/>
              <a:gd name="connsiteY31" fmla="*/ 0 h 2635967"/>
              <a:gd name="connsiteX32" fmla="*/ 4412152 w 9753600"/>
              <a:gd name="connsiteY32" fmla="*/ 411880 h 2635967"/>
              <a:gd name="connsiteX33" fmla="*/ 5081435 w 9753600"/>
              <a:gd name="connsiteY33" fmla="*/ 937012 h 2635967"/>
              <a:gd name="connsiteX34" fmla="*/ 5645192 w 9753600"/>
              <a:gd name="connsiteY34" fmla="*/ 937012 h 2635967"/>
              <a:gd name="connsiteX35" fmla="*/ 5645192 w 9753600"/>
              <a:gd name="connsiteY35" fmla="*/ 1348873 h 2635967"/>
              <a:gd name="connsiteX36" fmla="*/ 5081435 w 9753600"/>
              <a:gd name="connsiteY36" fmla="*/ 1348873 h 2635967"/>
              <a:gd name="connsiteX37" fmla="*/ 5081435 w 9753600"/>
              <a:gd name="connsiteY37" fmla="*/ 2283314 h 2635967"/>
              <a:gd name="connsiteX38" fmla="*/ 4677261 w 9753600"/>
              <a:gd name="connsiteY38" fmla="*/ 2283314 h 2635967"/>
              <a:gd name="connsiteX39" fmla="*/ 4677261 w 9753600"/>
              <a:gd name="connsiteY39" fmla="*/ 0 h 2635967"/>
              <a:gd name="connsiteX40" fmla="*/ 5827957 w 9753600"/>
              <a:gd name="connsiteY40" fmla="*/ 0 h 2635967"/>
              <a:gd name="connsiteX41" fmla="*/ 5827957 w 9753600"/>
              <a:gd name="connsiteY41" fmla="*/ 411871 h 2635967"/>
              <a:gd name="connsiteX42" fmla="*/ 5081435 w 9753600"/>
              <a:gd name="connsiteY42" fmla="*/ 411871 h 2635967"/>
              <a:gd name="connsiteX43" fmla="*/ 5081435 w 9753600"/>
              <a:gd name="connsiteY43" fmla="*/ 937012 h 2635967"/>
              <a:gd name="connsiteX44" fmla="*/ 6497241 w 9753600"/>
              <a:gd name="connsiteY44" fmla="*/ 1922917 h 2635967"/>
              <a:gd name="connsiteX45" fmla="*/ 7197424 w 9753600"/>
              <a:gd name="connsiteY45" fmla="*/ 1958950 h 2635967"/>
              <a:gd name="connsiteX46" fmla="*/ 7197424 w 9753600"/>
              <a:gd name="connsiteY46" fmla="*/ 2365677 h 2635967"/>
              <a:gd name="connsiteX47" fmla="*/ 6085380 w 9753600"/>
              <a:gd name="connsiteY47" fmla="*/ 2311613 h 2635967"/>
              <a:gd name="connsiteX48" fmla="*/ 6085380 w 9753600"/>
              <a:gd name="connsiteY48" fmla="*/ 0 h 2635967"/>
              <a:gd name="connsiteX49" fmla="*/ 6497241 w 9753600"/>
              <a:gd name="connsiteY49" fmla="*/ 0 h 2635967"/>
              <a:gd name="connsiteX50" fmla="*/ 6497241 w 9753600"/>
              <a:gd name="connsiteY50" fmla="*/ 1922917 h 2635967"/>
              <a:gd name="connsiteX51" fmla="*/ 7544934 w 9753600"/>
              <a:gd name="connsiteY51" fmla="*/ 2393995 h 2635967"/>
              <a:gd name="connsiteX52" fmla="*/ 7949080 w 9753600"/>
              <a:gd name="connsiteY52" fmla="*/ 2424875 h 2635967"/>
              <a:gd name="connsiteX53" fmla="*/ 7949080 w 9753600"/>
              <a:gd name="connsiteY53" fmla="*/ 0 h 2635967"/>
              <a:gd name="connsiteX54" fmla="*/ 7544934 w 9753600"/>
              <a:gd name="connsiteY54" fmla="*/ 0 h 2635967"/>
              <a:gd name="connsiteX55" fmla="*/ 7544934 w 9753600"/>
              <a:gd name="connsiteY55" fmla="*/ 2393995 h 2635967"/>
              <a:gd name="connsiteX56" fmla="*/ 9753600 w 9753600"/>
              <a:gd name="connsiteY56" fmla="*/ 0 h 2635967"/>
              <a:gd name="connsiteX57" fmla="*/ 9231030 w 9753600"/>
              <a:gd name="connsiteY57" fmla="*/ 1253633 h 2635967"/>
              <a:gd name="connsiteX58" fmla="*/ 9753600 w 9753600"/>
              <a:gd name="connsiteY58" fmla="*/ 2635968 h 2635967"/>
              <a:gd name="connsiteX59" fmla="*/ 9290228 w 9753600"/>
              <a:gd name="connsiteY59" fmla="*/ 2561311 h 2635967"/>
              <a:gd name="connsiteX60" fmla="*/ 8994210 w 9753600"/>
              <a:gd name="connsiteY60" fmla="*/ 1799368 h 2635967"/>
              <a:gd name="connsiteX61" fmla="*/ 8693058 w 9753600"/>
              <a:gd name="connsiteY61" fmla="*/ 2499551 h 2635967"/>
              <a:gd name="connsiteX62" fmla="*/ 8250298 w 9753600"/>
              <a:gd name="connsiteY62" fmla="*/ 2445468 h 2635967"/>
              <a:gd name="connsiteX63" fmla="*/ 8780573 w 9753600"/>
              <a:gd name="connsiteY63" fmla="*/ 1238174 h 2635967"/>
              <a:gd name="connsiteX64" fmla="*/ 8301762 w 9753600"/>
              <a:gd name="connsiteY64" fmla="*/ 0 h 2635967"/>
              <a:gd name="connsiteX65" fmla="*/ 8744502 w 9753600"/>
              <a:gd name="connsiteY65" fmla="*/ 0 h 2635967"/>
              <a:gd name="connsiteX66" fmla="*/ 9014793 w 9753600"/>
              <a:gd name="connsiteY66" fmla="*/ 692458 h 2635967"/>
              <a:gd name="connsiteX67" fmla="*/ 9303115 w 9753600"/>
              <a:gd name="connsiteY67" fmla="*/ 0 h 2635967"/>
              <a:gd name="connsiteX68" fmla="*/ 9753600 w 9753600"/>
              <a:gd name="connsiteY68" fmla="*/ 0 h 263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753600" h="2635967">
                <a:moveTo>
                  <a:pt x="1341149" y="2466061"/>
                </a:moveTo>
                <a:cubicBezTo>
                  <a:pt x="1194426" y="2491826"/>
                  <a:pt x="1045121" y="2499551"/>
                  <a:pt x="890673" y="2520124"/>
                </a:cubicBezTo>
                <a:lnTo>
                  <a:pt x="419586" y="1140371"/>
                </a:lnTo>
                <a:lnTo>
                  <a:pt x="419586" y="2579342"/>
                </a:lnTo>
                <a:cubicBezTo>
                  <a:pt x="272863" y="2594782"/>
                  <a:pt x="139008" y="2615374"/>
                  <a:pt x="0" y="2635968"/>
                </a:cubicBezTo>
                <a:lnTo>
                  <a:pt x="0" y="0"/>
                </a:lnTo>
                <a:lnTo>
                  <a:pt x="391287" y="0"/>
                </a:lnTo>
                <a:lnTo>
                  <a:pt x="926706" y="1495625"/>
                </a:lnTo>
                <a:lnTo>
                  <a:pt x="926706" y="0"/>
                </a:lnTo>
                <a:lnTo>
                  <a:pt x="1341149" y="0"/>
                </a:lnTo>
                <a:lnTo>
                  <a:pt x="1341149" y="2466061"/>
                </a:lnTo>
                <a:close/>
                <a:moveTo>
                  <a:pt x="2152022" y="965321"/>
                </a:moveTo>
                <a:cubicBezTo>
                  <a:pt x="2311632" y="965321"/>
                  <a:pt x="2556177" y="957596"/>
                  <a:pt x="2702900" y="957596"/>
                </a:cubicBezTo>
                <a:lnTo>
                  <a:pt x="2702900" y="1369457"/>
                </a:lnTo>
                <a:cubicBezTo>
                  <a:pt x="2520124" y="1369457"/>
                  <a:pt x="2306479" y="1369457"/>
                  <a:pt x="2152022" y="1377182"/>
                </a:cubicBezTo>
                <a:lnTo>
                  <a:pt x="2152022" y="1989849"/>
                </a:lnTo>
                <a:cubicBezTo>
                  <a:pt x="2394004" y="1974409"/>
                  <a:pt x="2635977" y="1953797"/>
                  <a:pt x="2880512" y="1946072"/>
                </a:cubicBezTo>
                <a:lnTo>
                  <a:pt x="2880512" y="2342474"/>
                </a:lnTo>
                <a:lnTo>
                  <a:pt x="1740141" y="2432590"/>
                </a:lnTo>
                <a:lnTo>
                  <a:pt x="1740141" y="0"/>
                </a:lnTo>
                <a:lnTo>
                  <a:pt x="2880512" y="0"/>
                </a:lnTo>
                <a:lnTo>
                  <a:pt x="2880512" y="411871"/>
                </a:lnTo>
                <a:lnTo>
                  <a:pt x="2152022" y="411871"/>
                </a:lnTo>
                <a:lnTo>
                  <a:pt x="2152022" y="965321"/>
                </a:lnTo>
                <a:close/>
                <a:moveTo>
                  <a:pt x="4412152" y="411880"/>
                </a:moveTo>
                <a:lnTo>
                  <a:pt x="3984841" y="411880"/>
                </a:lnTo>
                <a:lnTo>
                  <a:pt x="3984841" y="2306479"/>
                </a:lnTo>
                <a:cubicBezTo>
                  <a:pt x="3845833" y="2306479"/>
                  <a:pt x="3706825" y="2306479"/>
                  <a:pt x="3572990" y="2311613"/>
                </a:cubicBezTo>
                <a:lnTo>
                  <a:pt x="3572990" y="411880"/>
                </a:lnTo>
                <a:lnTo>
                  <a:pt x="3145679" y="411880"/>
                </a:lnTo>
                <a:lnTo>
                  <a:pt x="3145679" y="0"/>
                </a:lnTo>
                <a:lnTo>
                  <a:pt x="4412171" y="0"/>
                </a:lnTo>
                <a:lnTo>
                  <a:pt x="4412152" y="411880"/>
                </a:lnTo>
                <a:close/>
                <a:moveTo>
                  <a:pt x="5081435" y="937012"/>
                </a:moveTo>
                <a:lnTo>
                  <a:pt x="5645192" y="937012"/>
                </a:lnTo>
                <a:lnTo>
                  <a:pt x="5645192" y="1348873"/>
                </a:lnTo>
                <a:lnTo>
                  <a:pt x="5081435" y="1348873"/>
                </a:lnTo>
                <a:lnTo>
                  <a:pt x="5081435" y="2283314"/>
                </a:lnTo>
                <a:lnTo>
                  <a:pt x="4677261" y="2283314"/>
                </a:lnTo>
                <a:lnTo>
                  <a:pt x="4677261" y="0"/>
                </a:lnTo>
                <a:lnTo>
                  <a:pt x="5827957" y="0"/>
                </a:lnTo>
                <a:lnTo>
                  <a:pt x="5827957" y="411871"/>
                </a:lnTo>
                <a:lnTo>
                  <a:pt x="5081435" y="411871"/>
                </a:lnTo>
                <a:lnTo>
                  <a:pt x="5081435" y="937012"/>
                </a:lnTo>
                <a:close/>
                <a:moveTo>
                  <a:pt x="6497241" y="1922917"/>
                </a:moveTo>
                <a:cubicBezTo>
                  <a:pt x="6731499" y="1928051"/>
                  <a:pt x="6968309" y="1946100"/>
                  <a:pt x="7197424" y="1958950"/>
                </a:cubicBezTo>
                <a:lnTo>
                  <a:pt x="7197424" y="2365677"/>
                </a:lnTo>
                <a:cubicBezTo>
                  <a:pt x="6829321" y="2342493"/>
                  <a:pt x="6461208" y="2319357"/>
                  <a:pt x="6085380" y="2311613"/>
                </a:cubicBezTo>
                <a:lnTo>
                  <a:pt x="6085380" y="0"/>
                </a:lnTo>
                <a:lnTo>
                  <a:pt x="6497241" y="0"/>
                </a:lnTo>
                <a:lnTo>
                  <a:pt x="6497241" y="1922917"/>
                </a:lnTo>
                <a:close/>
                <a:moveTo>
                  <a:pt x="7544934" y="2393995"/>
                </a:moveTo>
                <a:cubicBezTo>
                  <a:pt x="7676217" y="2401729"/>
                  <a:pt x="7815224" y="2409454"/>
                  <a:pt x="7949080" y="2424875"/>
                </a:cubicBezTo>
                <a:lnTo>
                  <a:pt x="7949080" y="0"/>
                </a:lnTo>
                <a:lnTo>
                  <a:pt x="7544934" y="0"/>
                </a:lnTo>
                <a:lnTo>
                  <a:pt x="7544934" y="2393995"/>
                </a:lnTo>
                <a:close/>
                <a:moveTo>
                  <a:pt x="9753600" y="0"/>
                </a:moveTo>
                <a:lnTo>
                  <a:pt x="9231030" y="1253633"/>
                </a:lnTo>
                <a:lnTo>
                  <a:pt x="9753600" y="2635968"/>
                </a:lnTo>
                <a:cubicBezTo>
                  <a:pt x="9599105" y="2615374"/>
                  <a:pt x="9444685" y="2587057"/>
                  <a:pt x="9290228" y="2561311"/>
                </a:cubicBezTo>
                <a:lnTo>
                  <a:pt x="8994210" y="1799368"/>
                </a:lnTo>
                <a:lnTo>
                  <a:pt x="8693058" y="2499551"/>
                </a:lnTo>
                <a:cubicBezTo>
                  <a:pt x="8543725" y="2473785"/>
                  <a:pt x="8399573" y="2466061"/>
                  <a:pt x="8250298" y="2445468"/>
                </a:cubicBezTo>
                <a:lnTo>
                  <a:pt x="8780573" y="1238174"/>
                </a:lnTo>
                <a:lnTo>
                  <a:pt x="8301762" y="0"/>
                </a:lnTo>
                <a:lnTo>
                  <a:pt x="8744502" y="0"/>
                </a:lnTo>
                <a:lnTo>
                  <a:pt x="9014793" y="692458"/>
                </a:lnTo>
                <a:lnTo>
                  <a:pt x="9303115" y="0"/>
                </a:lnTo>
                <a:lnTo>
                  <a:pt x="9753600" y="0"/>
                </a:lnTo>
                <a:close/>
              </a:path>
            </a:pathLst>
          </a:custGeom>
          <a:solidFill>
            <a:srgbClr val="D81F26"/>
          </a:solidFill>
          <a:ln w="9525" cap="flat">
            <a:noFill/>
            <a:prstDash val="solid"/>
            <a:miter/>
          </a:ln>
        </p:spPr>
        <p:txBody>
          <a:bodyPr lIns="0" tIns="0" rIns="0" bIns="0" rtlCol="0" anchor="ctr"/>
          <a:lstStyle/>
          <a:p>
            <a:endParaRPr lang="de-DE" dirty="0"/>
          </a:p>
        </p:txBody>
      </p:sp>
      <p:grpSp>
        <p:nvGrpSpPr>
          <p:cNvPr id="16" name="Gruppieren 15">
            <a:extLst>
              <a:ext uri="{FF2B5EF4-FFF2-40B4-BE49-F238E27FC236}">
                <a16:creationId xmlns:a16="http://schemas.microsoft.com/office/drawing/2014/main" id="{B30A7C4A-CFB6-8EB2-A452-3ED2833294A5}"/>
              </a:ext>
            </a:extLst>
          </p:cNvPr>
          <p:cNvGrpSpPr/>
          <p:nvPr/>
        </p:nvGrpSpPr>
        <p:grpSpPr bwMode="gray">
          <a:xfrm>
            <a:off x="5200117" y="6241200"/>
            <a:ext cx="1791767" cy="252000"/>
            <a:chOff x="10011075" y="6241200"/>
            <a:chExt cx="1791767" cy="252000"/>
          </a:xfrm>
        </p:grpSpPr>
        <p:sp>
          <p:nvSpPr>
            <p:cNvPr id="20" name="Fußzeile">
              <a:extLst>
                <a:ext uri="{FF2B5EF4-FFF2-40B4-BE49-F238E27FC236}">
                  <a16:creationId xmlns:a16="http://schemas.microsoft.com/office/drawing/2014/main" id="{5231BB6B-DC78-B11D-D07D-B2B82690A121}"/>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2" name="ICON">
              <a:hlinkClick r:id="rId3" action="ppaction://hlinksldjump"/>
              <a:extLst>
                <a:ext uri="{FF2B5EF4-FFF2-40B4-BE49-F238E27FC236}">
                  <a16:creationId xmlns:a16="http://schemas.microsoft.com/office/drawing/2014/main" id="{A8DB178D-7EA8-1380-6FD3-BE63AB010F0D}"/>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47900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2A66CC-0989-41BA-A78F-475C0233EAD1}"/>
              </a:ext>
            </a:extLst>
          </p:cNvPr>
          <p:cNvSpPr>
            <a:spLocks noGrp="1"/>
          </p:cNvSpPr>
          <p:nvPr>
            <p:ph type="body" sz="quarter" idx="13"/>
          </p:nvPr>
        </p:nvSpPr>
        <p:spPr bwMode="gray"/>
        <p:txBody>
          <a:bodyPr/>
          <a:lstStyle/>
          <a:p>
            <a:r>
              <a:rPr lang="de-DE" dirty="0"/>
              <a:t>50 Geschäftsmodelle</a:t>
            </a:r>
          </a:p>
        </p:txBody>
      </p:sp>
      <p:sp>
        <p:nvSpPr>
          <p:cNvPr id="3" name="Inhaltsplatzhalter 2">
            <a:extLst>
              <a:ext uri="{FF2B5EF4-FFF2-40B4-BE49-F238E27FC236}">
                <a16:creationId xmlns:a16="http://schemas.microsoft.com/office/drawing/2014/main" id="{A766F7DC-2947-A4EF-0747-C53F9FE17BE6}"/>
              </a:ext>
            </a:extLst>
          </p:cNvPr>
          <p:cNvSpPr>
            <a:spLocks noGrp="1"/>
          </p:cNvSpPr>
          <p:nvPr>
            <p:ph sz="half" idx="1"/>
          </p:nvPr>
        </p:nvSpPr>
        <p:spPr bwMode="gray"/>
        <p:txBody>
          <a:bodyPr vert="horz" lIns="0" tIns="0" rIns="0" bIns="0" rtlCol="0">
            <a:noAutofit/>
          </a:bodyPr>
          <a:lstStyle/>
          <a:p>
            <a:pPr marL="0" indent="0">
              <a:lnSpc>
                <a:spcPct val="80000"/>
              </a:lnSpc>
              <a:buNone/>
            </a:pPr>
            <a:r>
              <a:rPr lang="de-DE" sz="2400" dirty="0">
                <a:ln w="6350">
                  <a:noFill/>
                </a:ln>
                <a:solidFill>
                  <a:schemeClr val="accent6"/>
                </a:solidFill>
                <a:latin typeface="Bebas Neue" panose="020B0506020202020201" pitchFamily="34" charset="0"/>
              </a:rPr>
              <a:t>Target the Poor: </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Die Einkommens-</a:t>
            </a:r>
            <a:br>
              <a:rPr lang="de-DE" sz="2400" dirty="0">
                <a:ln w="6350">
                  <a:noFill/>
                </a:ln>
                <a:solidFill>
                  <a:schemeClr val="accent6"/>
                </a:solidFill>
                <a:latin typeface="Bebas Neue" panose="020B0506020202020201" pitchFamily="34" charset="0"/>
              </a:rPr>
            </a:br>
            <a:r>
              <a:rPr lang="de-DE" sz="2400" dirty="0">
                <a:ln w="6350">
                  <a:noFill/>
                </a:ln>
                <a:solidFill>
                  <a:schemeClr val="accent6"/>
                </a:solidFill>
                <a:latin typeface="Bebas Neue" panose="020B0506020202020201" pitchFamily="34" charset="0"/>
              </a:rPr>
              <a:t>schwachen im Fokus</a:t>
            </a:r>
          </a:p>
        </p:txBody>
      </p:sp>
      <p:sp>
        <p:nvSpPr>
          <p:cNvPr id="6" name="Inhaltsplatzhalter 5">
            <a:extLst>
              <a:ext uri="{FF2B5EF4-FFF2-40B4-BE49-F238E27FC236}">
                <a16:creationId xmlns:a16="http://schemas.microsoft.com/office/drawing/2014/main" id="{E13B69F2-29F7-46FC-9D25-B42F6D7344E6}"/>
              </a:ext>
            </a:extLst>
          </p:cNvPr>
          <p:cNvSpPr>
            <a:spLocks noGrp="1"/>
          </p:cNvSpPr>
          <p:nvPr>
            <p:ph sz="half" idx="2"/>
          </p:nvPr>
        </p:nvSpPr>
        <p:spPr bwMode="gray"/>
        <p:txBody>
          <a:bodyPr anchor="ctr" anchorCtr="0"/>
          <a:lstStyle/>
          <a:p>
            <a:pPr marL="0" indent="0">
              <a:buNone/>
            </a:pPr>
            <a:r>
              <a:rPr lang="de-DE" sz="1800" dirty="0"/>
              <a:t>Das Target-the-Poor-Modell </a:t>
            </a:r>
            <a:r>
              <a:rPr lang="de-DE" sz="1800" b="1" dirty="0">
                <a:solidFill>
                  <a:schemeClr val="accent6"/>
                </a:solidFill>
                <a:latin typeface="+mj-lt"/>
              </a:rPr>
              <a:t>spricht die einkommensschwachen Konsumenten als Zielgruppe an</a:t>
            </a:r>
            <a:r>
              <a:rPr lang="de-DE" sz="1800" dirty="0"/>
              <a:t>. </a:t>
            </a:r>
          </a:p>
          <a:p>
            <a:pPr marL="0" indent="0">
              <a:buNone/>
            </a:pPr>
            <a:r>
              <a:rPr lang="de-DE" sz="1800" dirty="0"/>
              <a:t>Diese machen einen Großteil der Weltbevölkerung aus, sodass ein riesiger Absatzmarkt potentiell zur Verfügung steht.</a:t>
            </a:r>
          </a:p>
          <a:p>
            <a:pPr marL="0" indent="0">
              <a:buNone/>
            </a:pPr>
            <a:r>
              <a:rPr lang="de-DE" sz="1800" dirty="0"/>
              <a:t>Um die Zielgruppe zu erreichen, muss das Unternehmen Maßnahmen entwickeln, um niedrige Preise anzubieten.</a:t>
            </a:r>
          </a:p>
          <a:p>
            <a:pPr marL="0" indent="0">
              <a:buNone/>
            </a:pPr>
            <a:r>
              <a:rPr lang="de-DE" sz="1800" dirty="0"/>
              <a:t>Das Geschäftsmodell bietet nachhaltige Wachstumschancen und kann bei einer konsequenten Umsetzung zu einer Reduktion der Armut führen.</a:t>
            </a:r>
          </a:p>
        </p:txBody>
      </p:sp>
      <p:sp>
        <p:nvSpPr>
          <p:cNvPr id="4" name="Titel 3">
            <a:extLst>
              <a:ext uri="{FF2B5EF4-FFF2-40B4-BE49-F238E27FC236}">
                <a16:creationId xmlns:a16="http://schemas.microsoft.com/office/drawing/2014/main" id="{0E398828-0BFF-479B-8484-1924EF9CCDBE}"/>
              </a:ext>
            </a:extLst>
          </p:cNvPr>
          <p:cNvSpPr>
            <a:spLocks noGrp="1"/>
          </p:cNvSpPr>
          <p:nvPr>
            <p:ph type="title"/>
          </p:nvPr>
        </p:nvSpPr>
        <p:spPr bwMode="gray"/>
        <p:txBody>
          <a:bodyPr/>
          <a:lstStyle/>
          <a:p>
            <a:r>
              <a:rPr lang="de-DE" dirty="0"/>
              <a:t>Target the Poor</a:t>
            </a:r>
          </a:p>
        </p:txBody>
      </p:sp>
      <p:cxnSp>
        <p:nvCxnSpPr>
          <p:cNvPr id="16" name="Gerade Verbindung mit Pfeil 15">
            <a:extLst>
              <a:ext uri="{FF2B5EF4-FFF2-40B4-BE49-F238E27FC236}">
                <a16:creationId xmlns:a16="http://schemas.microsoft.com/office/drawing/2014/main" id="{DEB91771-AF7A-A129-F004-E8D5C878675B}"/>
              </a:ext>
            </a:extLst>
          </p:cNvPr>
          <p:cNvCxnSpPr>
            <a:cxnSpLocks/>
          </p:cNvCxnSpPr>
          <p:nvPr/>
        </p:nvCxnSpPr>
        <p:spPr bwMode="gray">
          <a:xfrm>
            <a:off x="4467600" y="2825750"/>
            <a:ext cx="720000" cy="0"/>
          </a:xfrm>
          <a:prstGeom prst="straightConnector1">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25EB051E-781D-D65E-A07D-757D65B58E62}"/>
              </a:ext>
            </a:extLst>
          </p:cNvPr>
          <p:cNvCxnSpPr>
            <a:cxnSpLocks/>
          </p:cNvCxnSpPr>
          <p:nvPr/>
        </p:nvCxnSpPr>
        <p:spPr bwMode="gray">
          <a:xfrm>
            <a:off x="3813765" y="4019548"/>
            <a:ext cx="720000" cy="0"/>
          </a:xfrm>
          <a:prstGeom prst="straightConnector1">
            <a:avLst/>
          </a:prstGeom>
          <a:ln w="127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BCAD3730-5B1A-3529-6B66-422AFAEEB9D7}"/>
              </a:ext>
            </a:extLst>
          </p:cNvPr>
          <p:cNvCxnSpPr>
            <a:cxnSpLocks/>
          </p:cNvCxnSpPr>
          <p:nvPr/>
        </p:nvCxnSpPr>
        <p:spPr bwMode="gray">
          <a:xfrm>
            <a:off x="3159715" y="5213348"/>
            <a:ext cx="720000" cy="0"/>
          </a:xfrm>
          <a:prstGeom prst="straightConnector1">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8C5685F3-14EE-C5A1-E081-40E9030434DD}"/>
              </a:ext>
            </a:extLst>
          </p:cNvPr>
          <p:cNvSpPr txBox="1"/>
          <p:nvPr/>
        </p:nvSpPr>
        <p:spPr bwMode="gray">
          <a:xfrm>
            <a:off x="2308685" y="2465750"/>
            <a:ext cx="2160000" cy="720000"/>
          </a:xfrm>
          <a:prstGeom prst="rect">
            <a:avLst/>
          </a:prstGeom>
          <a:noFill/>
        </p:spPr>
        <p:txBody>
          <a:bodyPr wrap="square" lIns="0" tIns="0" rIns="180000" bIns="0" rtlCol="0" anchor="ctr" anchorCtr="0">
            <a:noAutofit/>
          </a:bodyPr>
          <a:lstStyle/>
          <a:p>
            <a:pPr algn="r">
              <a:lnSpc>
                <a:spcPct val="80000"/>
              </a:lnSpc>
            </a:pPr>
            <a:r>
              <a:rPr lang="de-DE" dirty="0">
                <a:latin typeface="Bebas Neue" panose="020B0506020202020201" pitchFamily="34" charset="0"/>
              </a:rPr>
              <a:t>Oberschicht</a:t>
            </a:r>
          </a:p>
          <a:p>
            <a:pPr algn="r">
              <a:lnSpc>
                <a:spcPct val="90000"/>
              </a:lnSpc>
            </a:pPr>
            <a:r>
              <a:rPr lang="de-DE" sz="1400" dirty="0"/>
              <a:t>Einkommensstarke </a:t>
            </a:r>
            <a:br>
              <a:rPr lang="de-DE" sz="1400" dirty="0"/>
            </a:br>
            <a:r>
              <a:rPr lang="de-DE" sz="1400" dirty="0"/>
              <a:t>Bevölkerung</a:t>
            </a:r>
            <a:endParaRPr lang="de-DE" dirty="0"/>
          </a:p>
        </p:txBody>
      </p:sp>
      <p:sp>
        <p:nvSpPr>
          <p:cNvPr id="14" name="Textfeld 13">
            <a:extLst>
              <a:ext uri="{FF2B5EF4-FFF2-40B4-BE49-F238E27FC236}">
                <a16:creationId xmlns:a16="http://schemas.microsoft.com/office/drawing/2014/main" id="{82FC8EB9-84E4-E5F4-CD8D-7EFC670DA779}"/>
              </a:ext>
            </a:extLst>
          </p:cNvPr>
          <p:cNvSpPr txBox="1"/>
          <p:nvPr/>
        </p:nvSpPr>
        <p:spPr bwMode="gray">
          <a:xfrm>
            <a:off x="1654850" y="3659548"/>
            <a:ext cx="2160000" cy="720000"/>
          </a:xfrm>
          <a:prstGeom prst="rect">
            <a:avLst/>
          </a:prstGeom>
          <a:noFill/>
        </p:spPr>
        <p:txBody>
          <a:bodyPr wrap="square" lIns="0" tIns="0" rIns="180000" bIns="0" rtlCol="0" anchor="ctr" anchorCtr="0">
            <a:noAutofit/>
          </a:bodyPr>
          <a:lstStyle/>
          <a:p>
            <a:pPr marL="0" lvl="0" indent="0" algn="r" defTabSz="800100">
              <a:lnSpc>
                <a:spcPct val="80000"/>
              </a:lnSpc>
              <a:buNone/>
            </a:pPr>
            <a:r>
              <a:rPr lang="de-DE" sz="1800" kern="1200" dirty="0">
                <a:latin typeface="Bebas Neue" panose="020B0506020202020201" pitchFamily="34" charset="0"/>
              </a:rPr>
              <a:t>Mittelschicht/</a:t>
            </a:r>
            <a:br>
              <a:rPr lang="de-DE" sz="1800" kern="1200" dirty="0">
                <a:latin typeface="Bebas Neue" panose="020B0506020202020201" pitchFamily="34" charset="0"/>
              </a:rPr>
            </a:br>
            <a:r>
              <a:rPr lang="de-DE" sz="1800" kern="1200" dirty="0">
                <a:latin typeface="Bebas Neue" panose="020B0506020202020201" pitchFamily="34" charset="0"/>
              </a:rPr>
              <a:t>Obere Unterschicht</a:t>
            </a:r>
            <a:endParaRPr lang="de-DE" sz="1400" dirty="0">
              <a:latin typeface="Bebas Neue" panose="020B0506020202020201" pitchFamily="34" charset="0"/>
            </a:endParaRPr>
          </a:p>
          <a:p>
            <a:pPr marL="0" lvl="0" indent="0" algn="r" defTabSz="800100">
              <a:lnSpc>
                <a:spcPct val="90000"/>
              </a:lnSpc>
              <a:buNone/>
            </a:pPr>
            <a:r>
              <a:rPr lang="de-DE" sz="1400" kern="1200" dirty="0"/>
              <a:t>Bevölkerung mit mittlerem </a:t>
            </a:r>
            <a:br>
              <a:rPr lang="de-DE" sz="1400" kern="1200" dirty="0"/>
            </a:br>
            <a:r>
              <a:rPr lang="de-DE" sz="1400" kern="1200" dirty="0"/>
              <a:t>Einkommen</a:t>
            </a:r>
            <a:endParaRPr lang="de-DE" sz="1800" kern="1200" dirty="0"/>
          </a:p>
        </p:txBody>
      </p:sp>
      <p:sp>
        <p:nvSpPr>
          <p:cNvPr id="15" name="Textfeld 14">
            <a:extLst>
              <a:ext uri="{FF2B5EF4-FFF2-40B4-BE49-F238E27FC236}">
                <a16:creationId xmlns:a16="http://schemas.microsoft.com/office/drawing/2014/main" id="{6D844A46-36A0-92A0-B50F-E548C40640DB}"/>
              </a:ext>
            </a:extLst>
          </p:cNvPr>
          <p:cNvSpPr txBox="1"/>
          <p:nvPr/>
        </p:nvSpPr>
        <p:spPr bwMode="gray">
          <a:xfrm>
            <a:off x="1000800" y="4896337"/>
            <a:ext cx="2160000" cy="634020"/>
          </a:xfrm>
          <a:prstGeom prst="rect">
            <a:avLst/>
          </a:prstGeom>
          <a:noFill/>
        </p:spPr>
        <p:txBody>
          <a:bodyPr wrap="square" lIns="0" tIns="0" rIns="180000" bIns="0" rtlCol="0" anchor="ctr" anchorCtr="0">
            <a:spAutoFit/>
          </a:bodyPr>
          <a:lstStyle/>
          <a:p>
            <a:pPr marL="0" lvl="0" indent="0" algn="r" defTabSz="800100">
              <a:lnSpc>
                <a:spcPct val="80000"/>
              </a:lnSpc>
              <a:buNone/>
            </a:pPr>
            <a:r>
              <a:rPr lang="de-DE" sz="2000" kern="1200" dirty="0">
                <a:latin typeface="Bebas Neue" panose="020B0506020202020201" pitchFamily="34" charset="0"/>
              </a:rPr>
              <a:t>ZIELGRUPPE</a:t>
            </a:r>
            <a:endParaRPr lang="de-DE" sz="2000" dirty="0">
              <a:latin typeface="Bebas Neue" panose="020B0506020202020201" pitchFamily="34" charset="0"/>
            </a:endParaRPr>
          </a:p>
          <a:p>
            <a:pPr marL="0" lvl="0" indent="0" algn="r" defTabSz="800100">
              <a:lnSpc>
                <a:spcPct val="90000"/>
              </a:lnSpc>
              <a:buNone/>
            </a:pPr>
            <a:r>
              <a:rPr lang="de-DE" sz="1400" kern="1200" dirty="0"/>
              <a:t>Einkommensschwache </a:t>
            </a:r>
            <a:br>
              <a:rPr lang="de-DE" sz="1400" kern="1200" dirty="0"/>
            </a:br>
            <a:r>
              <a:rPr lang="de-DE" sz="1400" kern="1200" dirty="0"/>
              <a:t>Arbeiterschicht</a:t>
            </a:r>
            <a:endParaRPr lang="de-DE" sz="2000" kern="1200" dirty="0"/>
          </a:p>
        </p:txBody>
      </p:sp>
      <p:sp>
        <p:nvSpPr>
          <p:cNvPr id="10" name="Freihandform: Form 9">
            <a:extLst>
              <a:ext uri="{FF2B5EF4-FFF2-40B4-BE49-F238E27FC236}">
                <a16:creationId xmlns:a16="http://schemas.microsoft.com/office/drawing/2014/main" id="{D730E7DF-80A5-A001-6869-DD06DC2BB27F}"/>
              </a:ext>
            </a:extLst>
          </p:cNvPr>
          <p:cNvSpPr/>
          <p:nvPr/>
        </p:nvSpPr>
        <p:spPr bwMode="gray">
          <a:xfrm>
            <a:off x="5187815" y="2228850"/>
            <a:ext cx="1308100" cy="1193799"/>
          </a:xfrm>
          <a:custGeom>
            <a:avLst/>
            <a:gdLst>
              <a:gd name="connsiteX0" fmla="*/ 0 w 1798638"/>
              <a:gd name="connsiteY0" fmla="*/ 1252749 h 1252749"/>
              <a:gd name="connsiteX1" fmla="*/ 899319 w 1798638"/>
              <a:gd name="connsiteY1" fmla="*/ 0 h 1252749"/>
              <a:gd name="connsiteX2" fmla="*/ 899319 w 1798638"/>
              <a:gd name="connsiteY2" fmla="*/ 0 h 1252749"/>
              <a:gd name="connsiteX3" fmla="*/ 1798638 w 1798638"/>
              <a:gd name="connsiteY3" fmla="*/ 1252749 h 1252749"/>
              <a:gd name="connsiteX4" fmla="*/ 0 w 1798638"/>
              <a:gd name="connsiteY4" fmla="*/ 1252749 h 125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638" h="1252749">
                <a:moveTo>
                  <a:pt x="0" y="1252749"/>
                </a:moveTo>
                <a:lnTo>
                  <a:pt x="899319" y="0"/>
                </a:lnTo>
                <a:lnTo>
                  <a:pt x="899319" y="0"/>
                </a:lnTo>
                <a:lnTo>
                  <a:pt x="1798638" y="1252749"/>
                </a:lnTo>
                <a:lnTo>
                  <a:pt x="0" y="1252749"/>
                </a:lnTo>
                <a:close/>
              </a:path>
            </a:pathLst>
          </a:custGeom>
          <a:solidFill>
            <a:schemeClr val="accent1">
              <a:lumMod val="20000"/>
              <a:lumOff val="80000"/>
            </a:schemeClr>
          </a:solidFill>
          <a:ln w="127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de-DE" sz="1800" kern="1200" dirty="0"/>
          </a:p>
        </p:txBody>
      </p:sp>
      <p:sp>
        <p:nvSpPr>
          <p:cNvPr id="11" name="Freihandform: Form 10">
            <a:extLst>
              <a:ext uri="{FF2B5EF4-FFF2-40B4-BE49-F238E27FC236}">
                <a16:creationId xmlns:a16="http://schemas.microsoft.com/office/drawing/2014/main" id="{DD2AB150-5F7D-13A1-2460-DBE51FB501DD}"/>
              </a:ext>
            </a:extLst>
          </p:cNvPr>
          <p:cNvSpPr/>
          <p:nvPr/>
        </p:nvSpPr>
        <p:spPr bwMode="gray">
          <a:xfrm>
            <a:off x="4533765" y="3422649"/>
            <a:ext cx="2616201" cy="1193799"/>
          </a:xfrm>
          <a:custGeom>
            <a:avLst/>
            <a:gdLst>
              <a:gd name="connsiteX0" fmla="*/ 0 w 3597276"/>
              <a:gd name="connsiteY0" fmla="*/ 1252749 h 1252749"/>
              <a:gd name="connsiteX1" fmla="*/ 899323 w 3597276"/>
              <a:gd name="connsiteY1" fmla="*/ 0 h 1252749"/>
              <a:gd name="connsiteX2" fmla="*/ 2697953 w 3597276"/>
              <a:gd name="connsiteY2" fmla="*/ 0 h 1252749"/>
              <a:gd name="connsiteX3" fmla="*/ 3597276 w 3597276"/>
              <a:gd name="connsiteY3" fmla="*/ 1252749 h 1252749"/>
              <a:gd name="connsiteX4" fmla="*/ 0 w 3597276"/>
              <a:gd name="connsiteY4" fmla="*/ 1252749 h 125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276" h="1252749">
                <a:moveTo>
                  <a:pt x="0" y="1252749"/>
                </a:moveTo>
                <a:lnTo>
                  <a:pt x="899323" y="0"/>
                </a:lnTo>
                <a:lnTo>
                  <a:pt x="2697953" y="0"/>
                </a:lnTo>
                <a:lnTo>
                  <a:pt x="3597276" y="1252749"/>
                </a:lnTo>
                <a:lnTo>
                  <a:pt x="0" y="1252749"/>
                </a:lnTo>
                <a:close/>
              </a:path>
            </a:pathLst>
          </a:custGeom>
          <a:solidFill>
            <a:schemeClr val="accent6">
              <a:lumMod val="20000"/>
              <a:lumOff val="80000"/>
            </a:schemeClr>
          </a:solidFill>
          <a:ln w="12700">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2383" tIns="22860" rIns="652384" bIns="22860" numCol="1" spcCol="1270" anchor="ctr" anchorCtr="0">
            <a:noAutofit/>
          </a:bodyPr>
          <a:lstStyle/>
          <a:p>
            <a:pPr marL="0" lvl="0" indent="0" algn="ctr" defTabSz="800100">
              <a:lnSpc>
                <a:spcPct val="90000"/>
              </a:lnSpc>
              <a:spcBef>
                <a:spcPct val="0"/>
              </a:spcBef>
              <a:spcAft>
                <a:spcPct val="35000"/>
              </a:spcAft>
              <a:buNone/>
            </a:pPr>
            <a:endParaRPr lang="de-DE" sz="1800" kern="1200" dirty="0"/>
          </a:p>
        </p:txBody>
      </p:sp>
      <p:sp>
        <p:nvSpPr>
          <p:cNvPr id="12" name="Freihandform: Form 11">
            <a:extLst>
              <a:ext uri="{FF2B5EF4-FFF2-40B4-BE49-F238E27FC236}">
                <a16:creationId xmlns:a16="http://schemas.microsoft.com/office/drawing/2014/main" id="{06FCADDA-A7D6-26BF-B58B-AAEAE2A57980}"/>
              </a:ext>
            </a:extLst>
          </p:cNvPr>
          <p:cNvSpPr/>
          <p:nvPr/>
        </p:nvSpPr>
        <p:spPr bwMode="gray">
          <a:xfrm>
            <a:off x="3879715" y="4616448"/>
            <a:ext cx="3924301" cy="1193799"/>
          </a:xfrm>
          <a:custGeom>
            <a:avLst/>
            <a:gdLst>
              <a:gd name="connsiteX0" fmla="*/ 0 w 5395914"/>
              <a:gd name="connsiteY0" fmla="*/ 1252749 h 1252749"/>
              <a:gd name="connsiteX1" fmla="*/ 899323 w 5395914"/>
              <a:gd name="connsiteY1" fmla="*/ 0 h 1252749"/>
              <a:gd name="connsiteX2" fmla="*/ 4496591 w 5395914"/>
              <a:gd name="connsiteY2" fmla="*/ 0 h 1252749"/>
              <a:gd name="connsiteX3" fmla="*/ 5395914 w 5395914"/>
              <a:gd name="connsiteY3" fmla="*/ 1252749 h 1252749"/>
              <a:gd name="connsiteX4" fmla="*/ 0 w 5395914"/>
              <a:gd name="connsiteY4" fmla="*/ 1252749 h 125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914" h="1252749">
                <a:moveTo>
                  <a:pt x="0" y="1252749"/>
                </a:moveTo>
                <a:lnTo>
                  <a:pt x="899323" y="0"/>
                </a:lnTo>
                <a:lnTo>
                  <a:pt x="4496591" y="0"/>
                </a:lnTo>
                <a:lnTo>
                  <a:pt x="5395914" y="1252749"/>
                </a:lnTo>
                <a:lnTo>
                  <a:pt x="0" y="1252749"/>
                </a:lnTo>
                <a:close/>
              </a:path>
            </a:pathLst>
          </a:custGeom>
          <a:solidFill>
            <a:schemeClr val="tx2">
              <a:lumMod val="20000"/>
              <a:lumOff val="80000"/>
            </a:schemeClr>
          </a:solidFill>
          <a:ln w="12700">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7144" tIns="22860" rIns="967146" bIns="22860" numCol="1" spcCol="1270" anchor="ctr" anchorCtr="0">
            <a:noAutofit/>
          </a:bodyPr>
          <a:lstStyle/>
          <a:p>
            <a:pPr marL="0" lvl="0" indent="0" algn="ctr" defTabSz="800100">
              <a:lnSpc>
                <a:spcPct val="90000"/>
              </a:lnSpc>
              <a:spcBef>
                <a:spcPct val="0"/>
              </a:spcBef>
              <a:spcAft>
                <a:spcPct val="35000"/>
              </a:spcAft>
              <a:buNone/>
            </a:pPr>
            <a:endParaRPr lang="de-DE" sz="1800" kern="1200" dirty="0"/>
          </a:p>
        </p:txBody>
      </p:sp>
      <p:sp>
        <p:nvSpPr>
          <p:cNvPr id="21" name="ICON">
            <a:extLst>
              <a:ext uri="{FF2B5EF4-FFF2-40B4-BE49-F238E27FC236}">
                <a16:creationId xmlns:a16="http://schemas.microsoft.com/office/drawing/2014/main" id="{3A75BE48-DC90-B86C-3793-ADD4206BF9D9}"/>
              </a:ext>
            </a:extLst>
          </p:cNvPr>
          <p:cNvSpPr>
            <a:spLocks noChangeAspect="1"/>
          </p:cNvSpPr>
          <p:nvPr/>
        </p:nvSpPr>
        <p:spPr bwMode="gray">
          <a:xfrm>
            <a:off x="5493368" y="4863772"/>
            <a:ext cx="696995" cy="699151"/>
          </a:xfrm>
          <a:custGeom>
            <a:avLst/>
            <a:gdLst>
              <a:gd name="connsiteX0" fmla="*/ 318135 w 479530"/>
              <a:gd name="connsiteY0" fmla="*/ 77153 h 481013"/>
              <a:gd name="connsiteX1" fmla="*/ 247650 w 479530"/>
              <a:gd name="connsiteY1" fmla="*/ 90488 h 481013"/>
              <a:gd name="connsiteX2" fmla="*/ 174307 w 479530"/>
              <a:gd name="connsiteY2" fmla="*/ 113348 h 481013"/>
              <a:gd name="connsiteX3" fmla="*/ 156210 w 479530"/>
              <a:gd name="connsiteY3" fmla="*/ 111443 h 481013"/>
              <a:gd name="connsiteX4" fmla="*/ 154305 w 479530"/>
              <a:gd name="connsiteY4" fmla="*/ 140018 h 481013"/>
              <a:gd name="connsiteX5" fmla="*/ 154305 w 479530"/>
              <a:gd name="connsiteY5" fmla="*/ 140970 h 481013"/>
              <a:gd name="connsiteX6" fmla="*/ 154305 w 479530"/>
              <a:gd name="connsiteY6" fmla="*/ 142875 h 481013"/>
              <a:gd name="connsiteX7" fmla="*/ 153352 w 479530"/>
              <a:gd name="connsiteY7" fmla="*/ 144780 h 481013"/>
              <a:gd name="connsiteX8" fmla="*/ 152400 w 479530"/>
              <a:gd name="connsiteY8" fmla="*/ 146685 h 481013"/>
              <a:gd name="connsiteX9" fmla="*/ 151447 w 479530"/>
              <a:gd name="connsiteY9" fmla="*/ 147638 h 481013"/>
              <a:gd name="connsiteX10" fmla="*/ 149542 w 479530"/>
              <a:gd name="connsiteY10" fmla="*/ 148590 h 481013"/>
              <a:gd name="connsiteX11" fmla="*/ 147637 w 479530"/>
              <a:gd name="connsiteY11" fmla="*/ 149543 h 481013"/>
              <a:gd name="connsiteX12" fmla="*/ 146685 w 479530"/>
              <a:gd name="connsiteY12" fmla="*/ 149543 h 481013"/>
              <a:gd name="connsiteX13" fmla="*/ 136207 w 479530"/>
              <a:gd name="connsiteY13" fmla="*/ 171450 h 481013"/>
              <a:gd name="connsiteX14" fmla="*/ 148590 w 479530"/>
              <a:gd name="connsiteY14" fmla="*/ 193358 h 481013"/>
              <a:gd name="connsiteX15" fmla="*/ 155257 w 479530"/>
              <a:gd name="connsiteY15" fmla="*/ 194310 h 481013"/>
              <a:gd name="connsiteX16" fmla="*/ 157162 w 479530"/>
              <a:gd name="connsiteY16" fmla="*/ 200978 h 481013"/>
              <a:gd name="connsiteX17" fmla="*/ 192405 w 479530"/>
              <a:gd name="connsiteY17" fmla="*/ 258128 h 481013"/>
              <a:gd name="connsiteX18" fmla="*/ 196215 w 479530"/>
              <a:gd name="connsiteY18" fmla="*/ 260985 h 481013"/>
              <a:gd name="connsiteX19" fmla="*/ 192405 w 479530"/>
              <a:gd name="connsiteY19" fmla="*/ 293370 h 481013"/>
              <a:gd name="connsiteX20" fmla="*/ 187642 w 479530"/>
              <a:gd name="connsiteY20" fmla="*/ 305753 h 481013"/>
              <a:gd name="connsiteX21" fmla="*/ 203835 w 479530"/>
              <a:gd name="connsiteY21" fmla="*/ 320993 h 481013"/>
              <a:gd name="connsiteX22" fmla="*/ 275272 w 479530"/>
              <a:gd name="connsiteY22" fmla="*/ 320993 h 481013"/>
              <a:gd name="connsiteX23" fmla="*/ 292417 w 479530"/>
              <a:gd name="connsiteY23" fmla="*/ 302895 h 481013"/>
              <a:gd name="connsiteX24" fmla="*/ 288607 w 479530"/>
              <a:gd name="connsiteY24" fmla="*/ 291465 h 481013"/>
              <a:gd name="connsiteX25" fmla="*/ 284797 w 479530"/>
              <a:gd name="connsiteY25" fmla="*/ 260033 h 481013"/>
              <a:gd name="connsiteX26" fmla="*/ 288607 w 479530"/>
              <a:gd name="connsiteY26" fmla="*/ 257175 h 481013"/>
              <a:gd name="connsiteX27" fmla="*/ 323850 w 479530"/>
              <a:gd name="connsiteY27" fmla="*/ 200025 h 481013"/>
              <a:gd name="connsiteX28" fmla="*/ 325755 w 479530"/>
              <a:gd name="connsiteY28" fmla="*/ 193358 h 481013"/>
              <a:gd name="connsiteX29" fmla="*/ 332422 w 479530"/>
              <a:gd name="connsiteY29" fmla="*/ 192405 h 481013"/>
              <a:gd name="connsiteX30" fmla="*/ 344805 w 479530"/>
              <a:gd name="connsiteY30" fmla="*/ 170498 h 481013"/>
              <a:gd name="connsiteX31" fmla="*/ 334327 w 479530"/>
              <a:gd name="connsiteY31" fmla="*/ 148590 h 481013"/>
              <a:gd name="connsiteX32" fmla="*/ 333375 w 479530"/>
              <a:gd name="connsiteY32" fmla="*/ 148590 h 481013"/>
              <a:gd name="connsiteX33" fmla="*/ 331470 w 479530"/>
              <a:gd name="connsiteY33" fmla="*/ 147638 h 481013"/>
              <a:gd name="connsiteX34" fmla="*/ 329565 w 479530"/>
              <a:gd name="connsiteY34" fmla="*/ 146685 h 481013"/>
              <a:gd name="connsiteX35" fmla="*/ 328612 w 479530"/>
              <a:gd name="connsiteY35" fmla="*/ 145733 h 481013"/>
              <a:gd name="connsiteX36" fmla="*/ 327660 w 479530"/>
              <a:gd name="connsiteY36" fmla="*/ 143828 h 481013"/>
              <a:gd name="connsiteX37" fmla="*/ 326707 w 479530"/>
              <a:gd name="connsiteY37" fmla="*/ 141923 h 481013"/>
              <a:gd name="connsiteX38" fmla="*/ 326707 w 479530"/>
              <a:gd name="connsiteY38" fmla="*/ 140018 h 481013"/>
              <a:gd name="connsiteX39" fmla="*/ 326707 w 479530"/>
              <a:gd name="connsiteY39" fmla="*/ 139065 h 481013"/>
              <a:gd name="connsiteX40" fmla="*/ 320992 w 479530"/>
              <a:gd name="connsiteY40" fmla="*/ 88583 h 481013"/>
              <a:gd name="connsiteX41" fmla="*/ 320992 w 479530"/>
              <a:gd name="connsiteY41" fmla="*/ 87630 h 481013"/>
              <a:gd name="connsiteX42" fmla="*/ 318135 w 479530"/>
              <a:gd name="connsiteY42" fmla="*/ 77153 h 481013"/>
              <a:gd name="connsiteX43" fmla="*/ 243840 w 479530"/>
              <a:gd name="connsiteY43" fmla="*/ 19050 h 481013"/>
              <a:gd name="connsiteX44" fmla="*/ 160972 w 479530"/>
              <a:gd name="connsiteY44" fmla="*/ 85725 h 481013"/>
              <a:gd name="connsiteX45" fmla="*/ 159067 w 479530"/>
              <a:gd name="connsiteY45" fmla="*/ 92393 h 481013"/>
              <a:gd name="connsiteX46" fmla="*/ 238125 w 479530"/>
              <a:gd name="connsiteY46" fmla="*/ 74295 h 481013"/>
              <a:gd name="connsiteX47" fmla="*/ 308610 w 479530"/>
              <a:gd name="connsiteY47" fmla="*/ 58103 h 481013"/>
              <a:gd name="connsiteX48" fmla="*/ 243840 w 479530"/>
              <a:gd name="connsiteY48" fmla="*/ 19050 h 481013"/>
              <a:gd name="connsiteX49" fmla="*/ 153353 w 479530"/>
              <a:gd name="connsiteY49" fmla="*/ 15240 h 481013"/>
              <a:gd name="connsiteX50" fmla="*/ 164783 w 479530"/>
              <a:gd name="connsiteY50" fmla="*/ 22860 h 481013"/>
              <a:gd name="connsiteX51" fmla="*/ 157163 w 479530"/>
              <a:gd name="connsiteY51" fmla="*/ 34290 h 481013"/>
              <a:gd name="connsiteX52" fmla="*/ 93345 w 479530"/>
              <a:gd name="connsiteY52" fmla="*/ 110490 h 481013"/>
              <a:gd name="connsiteX53" fmla="*/ 92393 w 479530"/>
              <a:gd name="connsiteY53" fmla="*/ 162877 h 481013"/>
              <a:gd name="connsiteX54" fmla="*/ 91440 w 479530"/>
              <a:gd name="connsiteY54" fmla="*/ 166687 h 481013"/>
              <a:gd name="connsiteX55" fmla="*/ 90488 w 479530"/>
              <a:gd name="connsiteY55" fmla="*/ 168592 h 481013"/>
              <a:gd name="connsiteX56" fmla="*/ 89535 w 479530"/>
              <a:gd name="connsiteY56" fmla="*/ 170497 h 481013"/>
              <a:gd name="connsiteX57" fmla="*/ 86678 w 479530"/>
              <a:gd name="connsiteY57" fmla="*/ 172402 h 481013"/>
              <a:gd name="connsiteX58" fmla="*/ 80010 w 479530"/>
              <a:gd name="connsiteY58" fmla="*/ 194310 h 481013"/>
              <a:gd name="connsiteX59" fmla="*/ 96203 w 479530"/>
              <a:gd name="connsiteY59" fmla="*/ 212407 h 481013"/>
              <a:gd name="connsiteX60" fmla="*/ 102870 w 479530"/>
              <a:gd name="connsiteY60" fmla="*/ 211455 h 481013"/>
              <a:gd name="connsiteX61" fmla="*/ 105728 w 479530"/>
              <a:gd name="connsiteY61" fmla="*/ 217170 h 481013"/>
              <a:gd name="connsiteX62" fmla="*/ 127635 w 479530"/>
              <a:gd name="connsiteY62" fmla="*/ 247650 h 481013"/>
              <a:gd name="connsiteX63" fmla="*/ 135255 w 479530"/>
              <a:gd name="connsiteY63" fmla="*/ 267652 h 481013"/>
              <a:gd name="connsiteX64" fmla="*/ 117158 w 479530"/>
              <a:gd name="connsiteY64" fmla="*/ 283845 h 481013"/>
              <a:gd name="connsiteX65" fmla="*/ 102870 w 479530"/>
              <a:gd name="connsiteY65" fmla="*/ 288607 h 481013"/>
              <a:gd name="connsiteX66" fmla="*/ 19050 w 479530"/>
              <a:gd name="connsiteY66" fmla="*/ 383857 h 481013"/>
              <a:gd name="connsiteX67" fmla="*/ 19050 w 479530"/>
              <a:gd name="connsiteY67" fmla="*/ 387667 h 481013"/>
              <a:gd name="connsiteX68" fmla="*/ 19050 w 479530"/>
              <a:gd name="connsiteY68" fmla="*/ 389572 h 481013"/>
              <a:gd name="connsiteX69" fmla="*/ 9525 w 479530"/>
              <a:gd name="connsiteY69" fmla="*/ 399097 h 481013"/>
              <a:gd name="connsiteX70" fmla="*/ 0 w 479530"/>
              <a:gd name="connsiteY70" fmla="*/ 389572 h 481013"/>
              <a:gd name="connsiteX71" fmla="*/ 0 w 479530"/>
              <a:gd name="connsiteY71" fmla="*/ 385762 h 481013"/>
              <a:gd name="connsiteX72" fmla="*/ 0 w 479530"/>
              <a:gd name="connsiteY72" fmla="*/ 383857 h 481013"/>
              <a:gd name="connsiteX73" fmla="*/ 98108 w 479530"/>
              <a:gd name="connsiteY73" fmla="*/ 271462 h 481013"/>
              <a:gd name="connsiteX74" fmla="*/ 112395 w 479530"/>
              <a:gd name="connsiteY74" fmla="*/ 266700 h 481013"/>
              <a:gd name="connsiteX75" fmla="*/ 118110 w 479530"/>
              <a:gd name="connsiteY75" fmla="*/ 263842 h 481013"/>
              <a:gd name="connsiteX76" fmla="*/ 115253 w 479530"/>
              <a:gd name="connsiteY76" fmla="*/ 260985 h 481013"/>
              <a:gd name="connsiteX77" fmla="*/ 92393 w 479530"/>
              <a:gd name="connsiteY77" fmla="*/ 230505 h 481013"/>
              <a:gd name="connsiteX78" fmla="*/ 62865 w 479530"/>
              <a:gd name="connsiteY78" fmla="*/ 197167 h 481013"/>
              <a:gd name="connsiteX79" fmla="*/ 73343 w 479530"/>
              <a:gd name="connsiteY79" fmla="*/ 158115 h 481013"/>
              <a:gd name="connsiteX80" fmla="*/ 74295 w 479530"/>
              <a:gd name="connsiteY80" fmla="*/ 108585 h 481013"/>
              <a:gd name="connsiteX81" fmla="*/ 153353 w 479530"/>
              <a:gd name="connsiteY81" fmla="*/ 15240 h 481013"/>
              <a:gd name="connsiteX82" fmla="*/ 333375 w 479530"/>
              <a:gd name="connsiteY82" fmla="*/ 14287 h 481013"/>
              <a:gd name="connsiteX83" fmla="*/ 412432 w 479530"/>
              <a:gd name="connsiteY83" fmla="*/ 108585 h 481013"/>
              <a:gd name="connsiteX84" fmla="*/ 408622 w 479530"/>
              <a:gd name="connsiteY84" fmla="*/ 159068 h 481013"/>
              <a:gd name="connsiteX85" fmla="*/ 417194 w 479530"/>
              <a:gd name="connsiteY85" fmla="*/ 196215 h 481013"/>
              <a:gd name="connsiteX86" fmla="*/ 387667 w 479530"/>
              <a:gd name="connsiteY86" fmla="*/ 229553 h 481013"/>
              <a:gd name="connsiteX87" fmla="*/ 364807 w 479530"/>
              <a:gd name="connsiteY87" fmla="*/ 260032 h 481013"/>
              <a:gd name="connsiteX88" fmla="*/ 362902 w 479530"/>
              <a:gd name="connsiteY88" fmla="*/ 262890 h 481013"/>
              <a:gd name="connsiteX89" fmla="*/ 368617 w 479530"/>
              <a:gd name="connsiteY89" fmla="*/ 265748 h 481013"/>
              <a:gd name="connsiteX90" fmla="*/ 382905 w 479530"/>
              <a:gd name="connsiteY90" fmla="*/ 270510 h 481013"/>
              <a:gd name="connsiteX91" fmla="*/ 479107 w 479530"/>
              <a:gd name="connsiteY91" fmla="*/ 382905 h 481013"/>
              <a:gd name="connsiteX92" fmla="*/ 479107 w 479530"/>
              <a:gd name="connsiteY92" fmla="*/ 384810 h 481013"/>
              <a:gd name="connsiteX93" fmla="*/ 479107 w 479530"/>
              <a:gd name="connsiteY93" fmla="*/ 388620 h 481013"/>
              <a:gd name="connsiteX94" fmla="*/ 469582 w 479530"/>
              <a:gd name="connsiteY94" fmla="*/ 398145 h 481013"/>
              <a:gd name="connsiteX95" fmla="*/ 460057 w 479530"/>
              <a:gd name="connsiteY95" fmla="*/ 388620 h 481013"/>
              <a:gd name="connsiteX96" fmla="*/ 460057 w 479530"/>
              <a:gd name="connsiteY96" fmla="*/ 386715 h 481013"/>
              <a:gd name="connsiteX97" fmla="*/ 460057 w 479530"/>
              <a:gd name="connsiteY97" fmla="*/ 382905 h 481013"/>
              <a:gd name="connsiteX98" fmla="*/ 377189 w 479530"/>
              <a:gd name="connsiteY98" fmla="*/ 287655 h 481013"/>
              <a:gd name="connsiteX99" fmla="*/ 362902 w 479530"/>
              <a:gd name="connsiteY99" fmla="*/ 282893 h 481013"/>
              <a:gd name="connsiteX100" fmla="*/ 344805 w 479530"/>
              <a:gd name="connsiteY100" fmla="*/ 266700 h 481013"/>
              <a:gd name="connsiteX101" fmla="*/ 352425 w 479530"/>
              <a:gd name="connsiteY101" fmla="*/ 246698 h 481013"/>
              <a:gd name="connsiteX102" fmla="*/ 373380 w 479530"/>
              <a:gd name="connsiteY102" fmla="*/ 216218 h 481013"/>
              <a:gd name="connsiteX103" fmla="*/ 376237 w 479530"/>
              <a:gd name="connsiteY103" fmla="*/ 210503 h 481013"/>
              <a:gd name="connsiteX104" fmla="*/ 382905 w 479530"/>
              <a:gd name="connsiteY104" fmla="*/ 211455 h 481013"/>
              <a:gd name="connsiteX105" fmla="*/ 399097 w 479530"/>
              <a:gd name="connsiteY105" fmla="*/ 193357 h 481013"/>
              <a:gd name="connsiteX106" fmla="*/ 394335 w 479530"/>
              <a:gd name="connsiteY106" fmla="*/ 172403 h 481013"/>
              <a:gd name="connsiteX107" fmla="*/ 393382 w 479530"/>
              <a:gd name="connsiteY107" fmla="*/ 171450 h 481013"/>
              <a:gd name="connsiteX108" fmla="*/ 391477 w 479530"/>
              <a:gd name="connsiteY108" fmla="*/ 170498 h 481013"/>
              <a:gd name="connsiteX109" fmla="*/ 390525 w 479530"/>
              <a:gd name="connsiteY109" fmla="*/ 169545 h 481013"/>
              <a:gd name="connsiteX110" fmla="*/ 389572 w 479530"/>
              <a:gd name="connsiteY110" fmla="*/ 167640 h 481013"/>
              <a:gd name="connsiteX111" fmla="*/ 388619 w 479530"/>
              <a:gd name="connsiteY111" fmla="*/ 165735 h 481013"/>
              <a:gd name="connsiteX112" fmla="*/ 388619 w 479530"/>
              <a:gd name="connsiteY112" fmla="*/ 163830 h 481013"/>
              <a:gd name="connsiteX113" fmla="*/ 388619 w 479530"/>
              <a:gd name="connsiteY113" fmla="*/ 161925 h 481013"/>
              <a:gd name="connsiteX114" fmla="*/ 388619 w 479530"/>
              <a:gd name="connsiteY114" fmla="*/ 160973 h 481013"/>
              <a:gd name="connsiteX115" fmla="*/ 393382 w 479530"/>
              <a:gd name="connsiteY115" fmla="*/ 110490 h 481013"/>
              <a:gd name="connsiteX116" fmla="*/ 329564 w 479530"/>
              <a:gd name="connsiteY116" fmla="*/ 33338 h 481013"/>
              <a:gd name="connsiteX117" fmla="*/ 321944 w 479530"/>
              <a:gd name="connsiteY117" fmla="*/ 21907 h 481013"/>
              <a:gd name="connsiteX118" fmla="*/ 333375 w 479530"/>
              <a:gd name="connsiteY118" fmla="*/ 14287 h 481013"/>
              <a:gd name="connsiteX119" fmla="*/ 243840 w 479530"/>
              <a:gd name="connsiteY119" fmla="*/ 0 h 481013"/>
              <a:gd name="connsiteX120" fmla="*/ 340042 w 479530"/>
              <a:gd name="connsiteY120" fmla="*/ 85725 h 481013"/>
              <a:gd name="connsiteX121" fmla="*/ 346710 w 479530"/>
              <a:gd name="connsiteY121" fmla="*/ 136208 h 481013"/>
              <a:gd name="connsiteX122" fmla="*/ 363855 w 479530"/>
              <a:gd name="connsiteY122" fmla="*/ 172403 h 481013"/>
              <a:gd name="connsiteX123" fmla="*/ 340995 w 479530"/>
              <a:gd name="connsiteY123" fmla="*/ 211455 h 481013"/>
              <a:gd name="connsiteX124" fmla="*/ 304800 w 479530"/>
              <a:gd name="connsiteY124" fmla="*/ 269558 h 481013"/>
              <a:gd name="connsiteX125" fmla="*/ 307657 w 479530"/>
              <a:gd name="connsiteY125" fmla="*/ 291465 h 481013"/>
              <a:gd name="connsiteX126" fmla="*/ 310515 w 479530"/>
              <a:gd name="connsiteY126" fmla="*/ 295275 h 481013"/>
              <a:gd name="connsiteX127" fmla="*/ 376237 w 479530"/>
              <a:gd name="connsiteY127" fmla="*/ 314325 h 481013"/>
              <a:gd name="connsiteX128" fmla="*/ 405765 w 479530"/>
              <a:gd name="connsiteY128" fmla="*/ 330518 h 481013"/>
              <a:gd name="connsiteX129" fmla="*/ 434340 w 479530"/>
              <a:gd name="connsiteY129" fmla="*/ 381000 h 481013"/>
              <a:gd name="connsiteX130" fmla="*/ 445770 w 479530"/>
              <a:gd name="connsiteY130" fmla="*/ 470535 h 481013"/>
              <a:gd name="connsiteX131" fmla="*/ 437197 w 479530"/>
              <a:gd name="connsiteY131" fmla="*/ 481013 h 481013"/>
              <a:gd name="connsiteX132" fmla="*/ 436245 w 479530"/>
              <a:gd name="connsiteY132" fmla="*/ 481013 h 481013"/>
              <a:gd name="connsiteX133" fmla="*/ 426720 w 479530"/>
              <a:gd name="connsiteY133" fmla="*/ 472440 h 481013"/>
              <a:gd name="connsiteX134" fmla="*/ 416242 w 479530"/>
              <a:gd name="connsiteY134" fmla="*/ 383858 h 481013"/>
              <a:gd name="connsiteX135" fmla="*/ 393382 w 479530"/>
              <a:gd name="connsiteY135" fmla="*/ 345758 h 481013"/>
              <a:gd name="connsiteX136" fmla="*/ 371475 w 479530"/>
              <a:gd name="connsiteY136" fmla="*/ 333375 h 481013"/>
              <a:gd name="connsiteX137" fmla="*/ 310515 w 479530"/>
              <a:gd name="connsiteY137" fmla="*/ 312420 h 481013"/>
              <a:gd name="connsiteX138" fmla="*/ 289560 w 479530"/>
              <a:gd name="connsiteY138" fmla="*/ 332423 h 481013"/>
              <a:gd name="connsiteX139" fmla="*/ 240982 w 479530"/>
              <a:gd name="connsiteY139" fmla="*/ 351473 h 481013"/>
              <a:gd name="connsiteX140" fmla="*/ 192405 w 479530"/>
              <a:gd name="connsiteY140" fmla="*/ 332423 h 481013"/>
              <a:gd name="connsiteX141" fmla="*/ 172402 w 479530"/>
              <a:gd name="connsiteY141" fmla="*/ 313373 h 481013"/>
              <a:gd name="connsiteX142" fmla="*/ 112395 w 479530"/>
              <a:gd name="connsiteY142" fmla="*/ 331470 h 481013"/>
              <a:gd name="connsiteX143" fmla="*/ 90487 w 479530"/>
              <a:gd name="connsiteY143" fmla="*/ 343853 h 481013"/>
              <a:gd name="connsiteX144" fmla="*/ 67627 w 479530"/>
              <a:gd name="connsiteY144" fmla="*/ 382905 h 481013"/>
              <a:gd name="connsiteX145" fmla="*/ 57150 w 479530"/>
              <a:gd name="connsiteY145" fmla="*/ 471488 h 481013"/>
              <a:gd name="connsiteX146" fmla="*/ 47625 w 479530"/>
              <a:gd name="connsiteY146" fmla="*/ 480060 h 481013"/>
              <a:gd name="connsiteX147" fmla="*/ 46672 w 479530"/>
              <a:gd name="connsiteY147" fmla="*/ 480060 h 481013"/>
              <a:gd name="connsiteX148" fmla="*/ 38100 w 479530"/>
              <a:gd name="connsiteY148" fmla="*/ 469583 h 481013"/>
              <a:gd name="connsiteX149" fmla="*/ 48577 w 479530"/>
              <a:gd name="connsiteY149" fmla="*/ 381000 h 481013"/>
              <a:gd name="connsiteX150" fmla="*/ 78105 w 479530"/>
              <a:gd name="connsiteY150" fmla="*/ 330518 h 481013"/>
              <a:gd name="connsiteX151" fmla="*/ 107632 w 479530"/>
              <a:gd name="connsiteY151" fmla="*/ 314325 h 481013"/>
              <a:gd name="connsiteX152" fmla="*/ 172402 w 479530"/>
              <a:gd name="connsiteY152" fmla="*/ 295275 h 481013"/>
              <a:gd name="connsiteX153" fmla="*/ 173355 w 479530"/>
              <a:gd name="connsiteY153" fmla="*/ 294323 h 481013"/>
              <a:gd name="connsiteX154" fmla="*/ 175260 w 479530"/>
              <a:gd name="connsiteY154" fmla="*/ 290513 h 481013"/>
              <a:gd name="connsiteX155" fmla="*/ 177165 w 479530"/>
              <a:gd name="connsiteY155" fmla="*/ 268605 h 481013"/>
              <a:gd name="connsiteX156" fmla="*/ 140970 w 479530"/>
              <a:gd name="connsiteY156" fmla="*/ 210503 h 481013"/>
              <a:gd name="connsiteX157" fmla="*/ 118110 w 479530"/>
              <a:gd name="connsiteY157" fmla="*/ 171450 h 481013"/>
              <a:gd name="connsiteX158" fmla="*/ 135255 w 479530"/>
              <a:gd name="connsiteY158" fmla="*/ 135255 h 481013"/>
              <a:gd name="connsiteX159" fmla="*/ 142875 w 479530"/>
              <a:gd name="connsiteY159" fmla="*/ 80963 h 481013"/>
              <a:gd name="connsiteX160" fmla="*/ 243840 w 479530"/>
              <a:gd name="connsiteY160"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9530" h="481013">
                <a:moveTo>
                  <a:pt x="318135" y="77153"/>
                </a:moveTo>
                <a:cubicBezTo>
                  <a:pt x="299085" y="75248"/>
                  <a:pt x="273367" y="76200"/>
                  <a:pt x="247650" y="90488"/>
                </a:cubicBezTo>
                <a:cubicBezTo>
                  <a:pt x="220980" y="105728"/>
                  <a:pt x="196215" y="113348"/>
                  <a:pt x="174307" y="113348"/>
                </a:cubicBezTo>
                <a:cubicBezTo>
                  <a:pt x="167640" y="113348"/>
                  <a:pt x="161925" y="112395"/>
                  <a:pt x="156210" y="111443"/>
                </a:cubicBezTo>
                <a:cubicBezTo>
                  <a:pt x="154305" y="126683"/>
                  <a:pt x="154305" y="140018"/>
                  <a:pt x="154305" y="140018"/>
                </a:cubicBezTo>
                <a:cubicBezTo>
                  <a:pt x="154305" y="140970"/>
                  <a:pt x="154305" y="140970"/>
                  <a:pt x="154305" y="140970"/>
                </a:cubicBezTo>
                <a:cubicBezTo>
                  <a:pt x="154305" y="141923"/>
                  <a:pt x="154305" y="141923"/>
                  <a:pt x="154305" y="142875"/>
                </a:cubicBezTo>
                <a:cubicBezTo>
                  <a:pt x="153352" y="143828"/>
                  <a:pt x="153352" y="143828"/>
                  <a:pt x="153352" y="144780"/>
                </a:cubicBezTo>
                <a:cubicBezTo>
                  <a:pt x="153352" y="145733"/>
                  <a:pt x="152400" y="145733"/>
                  <a:pt x="152400" y="146685"/>
                </a:cubicBezTo>
                <a:cubicBezTo>
                  <a:pt x="152400" y="146685"/>
                  <a:pt x="151447" y="147638"/>
                  <a:pt x="151447" y="147638"/>
                </a:cubicBezTo>
                <a:cubicBezTo>
                  <a:pt x="150495" y="147638"/>
                  <a:pt x="150495" y="148590"/>
                  <a:pt x="149542" y="148590"/>
                </a:cubicBezTo>
                <a:cubicBezTo>
                  <a:pt x="148590" y="148590"/>
                  <a:pt x="148590" y="149543"/>
                  <a:pt x="147637" y="149543"/>
                </a:cubicBezTo>
                <a:cubicBezTo>
                  <a:pt x="146685" y="149543"/>
                  <a:pt x="146685" y="149543"/>
                  <a:pt x="146685" y="149543"/>
                </a:cubicBezTo>
                <a:cubicBezTo>
                  <a:pt x="141922" y="151448"/>
                  <a:pt x="136207" y="159068"/>
                  <a:pt x="136207" y="171450"/>
                </a:cubicBezTo>
                <a:cubicBezTo>
                  <a:pt x="136207" y="183833"/>
                  <a:pt x="142875" y="192405"/>
                  <a:pt x="148590" y="193358"/>
                </a:cubicBezTo>
                <a:lnTo>
                  <a:pt x="155257" y="194310"/>
                </a:lnTo>
                <a:lnTo>
                  <a:pt x="157162" y="200978"/>
                </a:lnTo>
                <a:cubicBezTo>
                  <a:pt x="162877" y="224790"/>
                  <a:pt x="175260" y="244793"/>
                  <a:pt x="192405" y="258128"/>
                </a:cubicBezTo>
                <a:lnTo>
                  <a:pt x="196215" y="260985"/>
                </a:lnTo>
                <a:lnTo>
                  <a:pt x="192405" y="293370"/>
                </a:lnTo>
                <a:cubicBezTo>
                  <a:pt x="192405" y="298133"/>
                  <a:pt x="190500" y="301943"/>
                  <a:pt x="187642" y="305753"/>
                </a:cubicBezTo>
                <a:lnTo>
                  <a:pt x="203835" y="320993"/>
                </a:lnTo>
                <a:cubicBezTo>
                  <a:pt x="224790" y="340043"/>
                  <a:pt x="255270" y="340043"/>
                  <a:pt x="275272" y="320993"/>
                </a:cubicBezTo>
                <a:lnTo>
                  <a:pt x="292417" y="302895"/>
                </a:lnTo>
                <a:cubicBezTo>
                  <a:pt x="290512" y="299085"/>
                  <a:pt x="288607" y="295275"/>
                  <a:pt x="288607" y="291465"/>
                </a:cubicBezTo>
                <a:lnTo>
                  <a:pt x="284797" y="260033"/>
                </a:lnTo>
                <a:lnTo>
                  <a:pt x="288607" y="257175"/>
                </a:lnTo>
                <a:cubicBezTo>
                  <a:pt x="305752" y="243840"/>
                  <a:pt x="318135" y="223838"/>
                  <a:pt x="323850" y="200025"/>
                </a:cubicBezTo>
                <a:lnTo>
                  <a:pt x="325755" y="193358"/>
                </a:lnTo>
                <a:lnTo>
                  <a:pt x="332422" y="192405"/>
                </a:lnTo>
                <a:cubicBezTo>
                  <a:pt x="338137" y="192405"/>
                  <a:pt x="344805" y="183833"/>
                  <a:pt x="344805" y="170498"/>
                </a:cubicBezTo>
                <a:cubicBezTo>
                  <a:pt x="344805" y="158115"/>
                  <a:pt x="339090" y="150495"/>
                  <a:pt x="334327" y="148590"/>
                </a:cubicBezTo>
                <a:cubicBezTo>
                  <a:pt x="333375" y="148590"/>
                  <a:pt x="333375" y="148590"/>
                  <a:pt x="333375" y="148590"/>
                </a:cubicBezTo>
                <a:cubicBezTo>
                  <a:pt x="332422" y="148590"/>
                  <a:pt x="332422" y="147638"/>
                  <a:pt x="331470" y="147638"/>
                </a:cubicBezTo>
                <a:cubicBezTo>
                  <a:pt x="330517" y="147638"/>
                  <a:pt x="329565" y="146685"/>
                  <a:pt x="329565" y="146685"/>
                </a:cubicBezTo>
                <a:cubicBezTo>
                  <a:pt x="329565" y="146685"/>
                  <a:pt x="328612" y="146685"/>
                  <a:pt x="328612" y="145733"/>
                </a:cubicBezTo>
                <a:cubicBezTo>
                  <a:pt x="328612" y="144780"/>
                  <a:pt x="327660" y="144780"/>
                  <a:pt x="327660" y="143828"/>
                </a:cubicBezTo>
                <a:cubicBezTo>
                  <a:pt x="326707" y="142875"/>
                  <a:pt x="326707" y="142875"/>
                  <a:pt x="326707" y="141923"/>
                </a:cubicBezTo>
                <a:cubicBezTo>
                  <a:pt x="326707" y="140970"/>
                  <a:pt x="326707" y="140970"/>
                  <a:pt x="326707" y="140018"/>
                </a:cubicBezTo>
                <a:cubicBezTo>
                  <a:pt x="326707" y="140018"/>
                  <a:pt x="326707" y="139065"/>
                  <a:pt x="326707" y="139065"/>
                </a:cubicBezTo>
                <a:cubicBezTo>
                  <a:pt x="327660" y="139065"/>
                  <a:pt x="328612" y="112395"/>
                  <a:pt x="320992" y="88583"/>
                </a:cubicBezTo>
                <a:lnTo>
                  <a:pt x="320992" y="87630"/>
                </a:lnTo>
                <a:cubicBezTo>
                  <a:pt x="320992" y="87630"/>
                  <a:pt x="320040" y="82868"/>
                  <a:pt x="318135" y="77153"/>
                </a:cubicBezTo>
                <a:close/>
                <a:moveTo>
                  <a:pt x="243840" y="19050"/>
                </a:moveTo>
                <a:cubicBezTo>
                  <a:pt x="181927" y="19050"/>
                  <a:pt x="161925" y="83820"/>
                  <a:pt x="160972" y="85725"/>
                </a:cubicBezTo>
                <a:cubicBezTo>
                  <a:pt x="160020" y="87630"/>
                  <a:pt x="160020" y="90488"/>
                  <a:pt x="159067" y="92393"/>
                </a:cubicBezTo>
                <a:cubicBezTo>
                  <a:pt x="180022" y="97155"/>
                  <a:pt x="206692" y="91440"/>
                  <a:pt x="238125" y="74295"/>
                </a:cubicBezTo>
                <a:cubicBezTo>
                  <a:pt x="263842" y="60960"/>
                  <a:pt x="288607" y="57150"/>
                  <a:pt x="308610" y="58103"/>
                </a:cubicBezTo>
                <a:cubicBezTo>
                  <a:pt x="298132" y="40005"/>
                  <a:pt x="278130" y="19050"/>
                  <a:pt x="243840" y="19050"/>
                </a:cubicBezTo>
                <a:close/>
                <a:moveTo>
                  <a:pt x="153353" y="15240"/>
                </a:moveTo>
                <a:cubicBezTo>
                  <a:pt x="159068" y="14287"/>
                  <a:pt x="163830" y="18097"/>
                  <a:pt x="164783" y="22860"/>
                </a:cubicBezTo>
                <a:cubicBezTo>
                  <a:pt x="165735" y="28575"/>
                  <a:pt x="161925" y="33337"/>
                  <a:pt x="157163" y="34290"/>
                </a:cubicBezTo>
                <a:cubicBezTo>
                  <a:pt x="98108" y="45720"/>
                  <a:pt x="93345" y="107632"/>
                  <a:pt x="93345" y="110490"/>
                </a:cubicBezTo>
                <a:cubicBezTo>
                  <a:pt x="90488" y="135255"/>
                  <a:pt x="92393" y="162877"/>
                  <a:pt x="92393" y="162877"/>
                </a:cubicBezTo>
                <a:cubicBezTo>
                  <a:pt x="92393" y="163830"/>
                  <a:pt x="91440" y="165735"/>
                  <a:pt x="91440" y="166687"/>
                </a:cubicBezTo>
                <a:cubicBezTo>
                  <a:pt x="91440" y="167640"/>
                  <a:pt x="90488" y="167640"/>
                  <a:pt x="90488" y="168592"/>
                </a:cubicBezTo>
                <a:cubicBezTo>
                  <a:pt x="90488" y="169545"/>
                  <a:pt x="89535" y="169545"/>
                  <a:pt x="89535" y="170497"/>
                </a:cubicBezTo>
                <a:cubicBezTo>
                  <a:pt x="88583" y="171450"/>
                  <a:pt x="87630" y="171450"/>
                  <a:pt x="86678" y="172402"/>
                </a:cubicBezTo>
                <a:cubicBezTo>
                  <a:pt x="80963" y="175260"/>
                  <a:pt x="78105" y="184785"/>
                  <a:pt x="80010" y="194310"/>
                </a:cubicBezTo>
                <a:cubicBezTo>
                  <a:pt x="82868" y="206692"/>
                  <a:pt x="90488" y="213360"/>
                  <a:pt x="96203" y="212407"/>
                </a:cubicBezTo>
                <a:lnTo>
                  <a:pt x="102870" y="211455"/>
                </a:lnTo>
                <a:lnTo>
                  <a:pt x="105728" y="217170"/>
                </a:lnTo>
                <a:cubicBezTo>
                  <a:pt x="111443" y="229552"/>
                  <a:pt x="119063" y="239077"/>
                  <a:pt x="127635" y="247650"/>
                </a:cubicBezTo>
                <a:cubicBezTo>
                  <a:pt x="136208" y="255270"/>
                  <a:pt x="136208" y="262890"/>
                  <a:pt x="135255" y="267652"/>
                </a:cubicBezTo>
                <a:cubicBezTo>
                  <a:pt x="133350" y="272415"/>
                  <a:pt x="129540" y="279082"/>
                  <a:pt x="117158" y="283845"/>
                </a:cubicBezTo>
                <a:lnTo>
                  <a:pt x="102870" y="288607"/>
                </a:lnTo>
                <a:cubicBezTo>
                  <a:pt x="60960" y="301942"/>
                  <a:pt x="20955" y="322897"/>
                  <a:pt x="19050" y="383857"/>
                </a:cubicBezTo>
                <a:cubicBezTo>
                  <a:pt x="19050" y="384810"/>
                  <a:pt x="19050" y="386715"/>
                  <a:pt x="19050" y="387667"/>
                </a:cubicBezTo>
                <a:cubicBezTo>
                  <a:pt x="19050" y="388620"/>
                  <a:pt x="19050" y="388620"/>
                  <a:pt x="19050" y="389572"/>
                </a:cubicBezTo>
                <a:cubicBezTo>
                  <a:pt x="19050" y="395287"/>
                  <a:pt x="15240" y="399097"/>
                  <a:pt x="9525" y="399097"/>
                </a:cubicBezTo>
                <a:cubicBezTo>
                  <a:pt x="3810" y="399097"/>
                  <a:pt x="0" y="395287"/>
                  <a:pt x="0" y="389572"/>
                </a:cubicBezTo>
                <a:cubicBezTo>
                  <a:pt x="0" y="388620"/>
                  <a:pt x="0" y="386715"/>
                  <a:pt x="0" y="385762"/>
                </a:cubicBezTo>
                <a:cubicBezTo>
                  <a:pt x="0" y="384810"/>
                  <a:pt x="0" y="384810"/>
                  <a:pt x="0" y="383857"/>
                </a:cubicBezTo>
                <a:cubicBezTo>
                  <a:pt x="2858" y="310515"/>
                  <a:pt x="50483" y="285750"/>
                  <a:pt x="98108" y="271462"/>
                </a:cubicBezTo>
                <a:lnTo>
                  <a:pt x="112395" y="266700"/>
                </a:lnTo>
                <a:cubicBezTo>
                  <a:pt x="116205" y="265747"/>
                  <a:pt x="118110" y="263842"/>
                  <a:pt x="118110" y="263842"/>
                </a:cubicBezTo>
                <a:cubicBezTo>
                  <a:pt x="117158" y="263842"/>
                  <a:pt x="117158" y="262890"/>
                  <a:pt x="115253" y="260985"/>
                </a:cubicBezTo>
                <a:cubicBezTo>
                  <a:pt x="105728" y="252412"/>
                  <a:pt x="99060" y="241935"/>
                  <a:pt x="92393" y="230505"/>
                </a:cubicBezTo>
                <a:cubicBezTo>
                  <a:pt x="78105" y="227647"/>
                  <a:pt x="65723" y="215265"/>
                  <a:pt x="62865" y="197167"/>
                </a:cubicBezTo>
                <a:cubicBezTo>
                  <a:pt x="59055" y="180975"/>
                  <a:pt x="63818" y="166687"/>
                  <a:pt x="73343" y="158115"/>
                </a:cubicBezTo>
                <a:cubicBezTo>
                  <a:pt x="72390" y="148590"/>
                  <a:pt x="72390" y="128587"/>
                  <a:pt x="74295" y="108585"/>
                </a:cubicBezTo>
                <a:cubicBezTo>
                  <a:pt x="74295" y="108585"/>
                  <a:pt x="80010" y="29527"/>
                  <a:pt x="153353" y="15240"/>
                </a:cubicBezTo>
                <a:close/>
                <a:moveTo>
                  <a:pt x="333375" y="14287"/>
                </a:moveTo>
                <a:cubicBezTo>
                  <a:pt x="406717" y="28575"/>
                  <a:pt x="412432" y="107633"/>
                  <a:pt x="412432" y="108585"/>
                </a:cubicBezTo>
                <a:cubicBezTo>
                  <a:pt x="414337" y="127635"/>
                  <a:pt x="410527" y="148590"/>
                  <a:pt x="408622" y="159068"/>
                </a:cubicBezTo>
                <a:cubicBezTo>
                  <a:pt x="417194" y="166688"/>
                  <a:pt x="420052" y="180023"/>
                  <a:pt x="417194" y="196215"/>
                </a:cubicBezTo>
                <a:cubicBezTo>
                  <a:pt x="413385" y="214313"/>
                  <a:pt x="401955" y="227648"/>
                  <a:pt x="387667" y="229553"/>
                </a:cubicBezTo>
                <a:cubicBezTo>
                  <a:pt x="381000" y="240982"/>
                  <a:pt x="373380" y="251460"/>
                  <a:pt x="364807" y="260032"/>
                </a:cubicBezTo>
                <a:cubicBezTo>
                  <a:pt x="363855" y="260985"/>
                  <a:pt x="362902" y="261938"/>
                  <a:pt x="362902" y="262890"/>
                </a:cubicBezTo>
                <a:cubicBezTo>
                  <a:pt x="363855" y="262890"/>
                  <a:pt x="364807" y="264795"/>
                  <a:pt x="368617" y="265748"/>
                </a:cubicBezTo>
                <a:lnTo>
                  <a:pt x="382905" y="270510"/>
                </a:lnTo>
                <a:cubicBezTo>
                  <a:pt x="428625" y="285750"/>
                  <a:pt x="476250" y="310515"/>
                  <a:pt x="479107" y="382905"/>
                </a:cubicBezTo>
                <a:cubicBezTo>
                  <a:pt x="479107" y="383858"/>
                  <a:pt x="479107" y="383858"/>
                  <a:pt x="479107" y="384810"/>
                </a:cubicBezTo>
                <a:cubicBezTo>
                  <a:pt x="479107" y="386715"/>
                  <a:pt x="480060" y="387668"/>
                  <a:pt x="479107" y="388620"/>
                </a:cubicBezTo>
                <a:cubicBezTo>
                  <a:pt x="479107" y="394335"/>
                  <a:pt x="475297" y="398145"/>
                  <a:pt x="469582" y="398145"/>
                </a:cubicBezTo>
                <a:cubicBezTo>
                  <a:pt x="463867" y="398145"/>
                  <a:pt x="460057" y="394335"/>
                  <a:pt x="460057" y="388620"/>
                </a:cubicBezTo>
                <a:cubicBezTo>
                  <a:pt x="460057" y="387668"/>
                  <a:pt x="460057" y="387668"/>
                  <a:pt x="460057" y="386715"/>
                </a:cubicBezTo>
                <a:cubicBezTo>
                  <a:pt x="460057" y="385763"/>
                  <a:pt x="460057" y="383858"/>
                  <a:pt x="460057" y="382905"/>
                </a:cubicBezTo>
                <a:cubicBezTo>
                  <a:pt x="458152" y="321945"/>
                  <a:pt x="419100" y="300990"/>
                  <a:pt x="377189" y="287655"/>
                </a:cubicBezTo>
                <a:lnTo>
                  <a:pt x="362902" y="282893"/>
                </a:lnTo>
                <a:cubicBezTo>
                  <a:pt x="349567" y="279083"/>
                  <a:pt x="345757" y="271463"/>
                  <a:pt x="344805" y="266700"/>
                </a:cubicBezTo>
                <a:cubicBezTo>
                  <a:pt x="343852" y="261938"/>
                  <a:pt x="343852" y="255270"/>
                  <a:pt x="352425" y="246698"/>
                </a:cubicBezTo>
                <a:cubicBezTo>
                  <a:pt x="360997" y="238125"/>
                  <a:pt x="368617" y="228600"/>
                  <a:pt x="373380" y="216218"/>
                </a:cubicBezTo>
                <a:lnTo>
                  <a:pt x="376237" y="210503"/>
                </a:lnTo>
                <a:lnTo>
                  <a:pt x="382905" y="211455"/>
                </a:lnTo>
                <a:cubicBezTo>
                  <a:pt x="389572" y="211455"/>
                  <a:pt x="397192" y="204788"/>
                  <a:pt x="399097" y="193357"/>
                </a:cubicBezTo>
                <a:cubicBezTo>
                  <a:pt x="401002" y="183832"/>
                  <a:pt x="399097" y="175260"/>
                  <a:pt x="394335" y="172403"/>
                </a:cubicBezTo>
                <a:cubicBezTo>
                  <a:pt x="393382" y="171450"/>
                  <a:pt x="393382" y="171450"/>
                  <a:pt x="393382" y="171450"/>
                </a:cubicBezTo>
                <a:cubicBezTo>
                  <a:pt x="392430" y="171450"/>
                  <a:pt x="391477" y="170498"/>
                  <a:pt x="391477" y="170498"/>
                </a:cubicBezTo>
                <a:cubicBezTo>
                  <a:pt x="391477" y="170498"/>
                  <a:pt x="390525" y="170498"/>
                  <a:pt x="390525" y="169545"/>
                </a:cubicBezTo>
                <a:cubicBezTo>
                  <a:pt x="390525" y="168593"/>
                  <a:pt x="389572" y="168593"/>
                  <a:pt x="389572" y="167640"/>
                </a:cubicBezTo>
                <a:cubicBezTo>
                  <a:pt x="388619" y="166688"/>
                  <a:pt x="388619" y="166688"/>
                  <a:pt x="388619" y="165735"/>
                </a:cubicBezTo>
                <a:cubicBezTo>
                  <a:pt x="388619" y="164782"/>
                  <a:pt x="388619" y="164782"/>
                  <a:pt x="388619" y="163830"/>
                </a:cubicBezTo>
                <a:cubicBezTo>
                  <a:pt x="388619" y="162878"/>
                  <a:pt x="388619" y="162878"/>
                  <a:pt x="388619" y="161925"/>
                </a:cubicBezTo>
                <a:cubicBezTo>
                  <a:pt x="388619" y="161925"/>
                  <a:pt x="388619" y="160973"/>
                  <a:pt x="388619" y="160973"/>
                </a:cubicBezTo>
                <a:cubicBezTo>
                  <a:pt x="388619" y="160973"/>
                  <a:pt x="396239" y="134303"/>
                  <a:pt x="393382" y="110490"/>
                </a:cubicBezTo>
                <a:cubicBezTo>
                  <a:pt x="393382" y="107633"/>
                  <a:pt x="388619" y="44767"/>
                  <a:pt x="329564" y="33338"/>
                </a:cubicBezTo>
                <a:cubicBezTo>
                  <a:pt x="323850" y="32385"/>
                  <a:pt x="320992" y="27623"/>
                  <a:pt x="321944" y="21907"/>
                </a:cubicBezTo>
                <a:cubicBezTo>
                  <a:pt x="322897" y="16192"/>
                  <a:pt x="328612" y="13335"/>
                  <a:pt x="333375" y="14287"/>
                </a:cubicBezTo>
                <a:close/>
                <a:moveTo>
                  <a:pt x="243840" y="0"/>
                </a:moveTo>
                <a:cubicBezTo>
                  <a:pt x="305752" y="0"/>
                  <a:pt x="333375" y="55245"/>
                  <a:pt x="340042" y="85725"/>
                </a:cubicBezTo>
                <a:cubicBezTo>
                  <a:pt x="345757" y="105728"/>
                  <a:pt x="346710" y="125730"/>
                  <a:pt x="346710" y="136208"/>
                </a:cubicBezTo>
                <a:cubicBezTo>
                  <a:pt x="357187" y="142875"/>
                  <a:pt x="363855" y="156210"/>
                  <a:pt x="363855" y="172403"/>
                </a:cubicBezTo>
                <a:cubicBezTo>
                  <a:pt x="363855" y="190500"/>
                  <a:pt x="354330" y="206693"/>
                  <a:pt x="340995" y="211455"/>
                </a:cubicBezTo>
                <a:cubicBezTo>
                  <a:pt x="334327" y="234315"/>
                  <a:pt x="321945" y="255270"/>
                  <a:pt x="304800" y="269558"/>
                </a:cubicBezTo>
                <a:lnTo>
                  <a:pt x="307657" y="291465"/>
                </a:lnTo>
                <a:cubicBezTo>
                  <a:pt x="308610" y="293370"/>
                  <a:pt x="309562" y="294323"/>
                  <a:pt x="310515" y="295275"/>
                </a:cubicBezTo>
                <a:lnTo>
                  <a:pt x="376237" y="314325"/>
                </a:lnTo>
                <a:cubicBezTo>
                  <a:pt x="385762" y="316230"/>
                  <a:pt x="396240" y="321945"/>
                  <a:pt x="405765" y="330518"/>
                </a:cubicBezTo>
                <a:cubicBezTo>
                  <a:pt x="420052" y="343853"/>
                  <a:pt x="430530" y="360998"/>
                  <a:pt x="434340" y="381000"/>
                </a:cubicBezTo>
                <a:lnTo>
                  <a:pt x="445770" y="470535"/>
                </a:lnTo>
                <a:cubicBezTo>
                  <a:pt x="445770" y="475298"/>
                  <a:pt x="441960" y="480060"/>
                  <a:pt x="437197" y="481013"/>
                </a:cubicBezTo>
                <a:cubicBezTo>
                  <a:pt x="437197" y="481013"/>
                  <a:pt x="436245" y="481013"/>
                  <a:pt x="436245" y="481013"/>
                </a:cubicBezTo>
                <a:cubicBezTo>
                  <a:pt x="431482" y="481013"/>
                  <a:pt x="427672" y="477203"/>
                  <a:pt x="426720" y="472440"/>
                </a:cubicBezTo>
                <a:lnTo>
                  <a:pt x="416242" y="383858"/>
                </a:lnTo>
                <a:cubicBezTo>
                  <a:pt x="413385" y="369570"/>
                  <a:pt x="404812" y="355283"/>
                  <a:pt x="393382" y="345758"/>
                </a:cubicBezTo>
                <a:cubicBezTo>
                  <a:pt x="385762" y="339090"/>
                  <a:pt x="378142" y="335280"/>
                  <a:pt x="371475" y="333375"/>
                </a:cubicBezTo>
                <a:lnTo>
                  <a:pt x="310515" y="312420"/>
                </a:lnTo>
                <a:lnTo>
                  <a:pt x="289560" y="332423"/>
                </a:lnTo>
                <a:cubicBezTo>
                  <a:pt x="275272" y="344805"/>
                  <a:pt x="258127" y="351473"/>
                  <a:pt x="240982" y="351473"/>
                </a:cubicBezTo>
                <a:cubicBezTo>
                  <a:pt x="223837" y="351473"/>
                  <a:pt x="206692" y="344805"/>
                  <a:pt x="192405" y="332423"/>
                </a:cubicBezTo>
                <a:lnTo>
                  <a:pt x="172402" y="313373"/>
                </a:lnTo>
                <a:lnTo>
                  <a:pt x="112395" y="331470"/>
                </a:lnTo>
                <a:cubicBezTo>
                  <a:pt x="105727" y="333375"/>
                  <a:pt x="98107" y="337185"/>
                  <a:pt x="90487" y="343853"/>
                </a:cubicBezTo>
                <a:cubicBezTo>
                  <a:pt x="79057" y="353378"/>
                  <a:pt x="70485" y="366713"/>
                  <a:pt x="67627" y="382905"/>
                </a:cubicBezTo>
                <a:lnTo>
                  <a:pt x="57150" y="471488"/>
                </a:lnTo>
                <a:cubicBezTo>
                  <a:pt x="56197" y="476250"/>
                  <a:pt x="52387" y="480060"/>
                  <a:pt x="47625" y="480060"/>
                </a:cubicBezTo>
                <a:cubicBezTo>
                  <a:pt x="47625" y="480060"/>
                  <a:pt x="46672" y="480060"/>
                  <a:pt x="46672" y="480060"/>
                </a:cubicBezTo>
                <a:cubicBezTo>
                  <a:pt x="40957" y="479108"/>
                  <a:pt x="37147" y="474345"/>
                  <a:pt x="38100" y="469583"/>
                </a:cubicBezTo>
                <a:lnTo>
                  <a:pt x="48577" y="381000"/>
                </a:lnTo>
                <a:cubicBezTo>
                  <a:pt x="52387" y="360045"/>
                  <a:pt x="62865" y="342900"/>
                  <a:pt x="78105" y="330518"/>
                </a:cubicBezTo>
                <a:cubicBezTo>
                  <a:pt x="87630" y="321945"/>
                  <a:pt x="98107" y="316230"/>
                  <a:pt x="107632" y="314325"/>
                </a:cubicBezTo>
                <a:lnTo>
                  <a:pt x="172402" y="295275"/>
                </a:lnTo>
                <a:cubicBezTo>
                  <a:pt x="172402" y="294323"/>
                  <a:pt x="173355" y="294323"/>
                  <a:pt x="173355" y="294323"/>
                </a:cubicBezTo>
                <a:cubicBezTo>
                  <a:pt x="173355" y="293370"/>
                  <a:pt x="175260" y="292418"/>
                  <a:pt x="175260" y="290513"/>
                </a:cubicBezTo>
                <a:lnTo>
                  <a:pt x="177165" y="268605"/>
                </a:lnTo>
                <a:cubicBezTo>
                  <a:pt x="160972" y="254318"/>
                  <a:pt x="147637" y="234315"/>
                  <a:pt x="140970" y="210503"/>
                </a:cubicBezTo>
                <a:cubicBezTo>
                  <a:pt x="127635" y="205740"/>
                  <a:pt x="118110" y="190500"/>
                  <a:pt x="118110" y="171450"/>
                </a:cubicBezTo>
                <a:cubicBezTo>
                  <a:pt x="118110" y="156210"/>
                  <a:pt x="124777" y="141923"/>
                  <a:pt x="135255" y="135255"/>
                </a:cubicBezTo>
                <a:cubicBezTo>
                  <a:pt x="135255" y="124778"/>
                  <a:pt x="136207" y="101918"/>
                  <a:pt x="142875" y="80963"/>
                </a:cubicBezTo>
                <a:cubicBezTo>
                  <a:pt x="142875" y="80010"/>
                  <a:pt x="167640" y="0"/>
                  <a:pt x="243840" y="0"/>
                </a:cubicBezTo>
                <a:close/>
              </a:path>
            </a:pathLst>
          </a:custGeom>
          <a:solidFill>
            <a:schemeClr val="tx2"/>
          </a:solidFill>
          <a:ln w="9525" cap="flat">
            <a:noFill/>
            <a:prstDash val="solid"/>
            <a:miter/>
          </a:ln>
        </p:spPr>
        <p:txBody>
          <a:bodyPr lIns="0" tIns="0" rIns="0" bIns="0" rtlCol="0" anchor="ctr"/>
          <a:lstStyle/>
          <a:p>
            <a:endParaRPr lang="de-DE" dirty="0"/>
          </a:p>
        </p:txBody>
      </p:sp>
      <p:grpSp>
        <p:nvGrpSpPr>
          <p:cNvPr id="22" name="Gruppieren 21">
            <a:extLst>
              <a:ext uri="{FF2B5EF4-FFF2-40B4-BE49-F238E27FC236}">
                <a16:creationId xmlns:a16="http://schemas.microsoft.com/office/drawing/2014/main" id="{ECCEA324-49E7-4A7D-2F1A-89CB0C3F3B14}"/>
              </a:ext>
            </a:extLst>
          </p:cNvPr>
          <p:cNvGrpSpPr/>
          <p:nvPr/>
        </p:nvGrpSpPr>
        <p:grpSpPr bwMode="gray">
          <a:xfrm>
            <a:off x="5200117" y="6241200"/>
            <a:ext cx="1791767" cy="252000"/>
            <a:chOff x="10011075" y="6241200"/>
            <a:chExt cx="1791767" cy="252000"/>
          </a:xfrm>
        </p:grpSpPr>
        <p:sp>
          <p:nvSpPr>
            <p:cNvPr id="23" name="Fußzeile">
              <a:extLst>
                <a:ext uri="{FF2B5EF4-FFF2-40B4-BE49-F238E27FC236}">
                  <a16:creationId xmlns:a16="http://schemas.microsoft.com/office/drawing/2014/main" id="{1B1C2341-6AB3-9138-D156-2C5488CEBA83}"/>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2"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24" name="ICON">
              <a:hlinkClick r:id="rId2" action="ppaction://hlinksldjump"/>
              <a:extLst>
                <a:ext uri="{FF2B5EF4-FFF2-40B4-BE49-F238E27FC236}">
                  <a16:creationId xmlns:a16="http://schemas.microsoft.com/office/drawing/2014/main" id="{5FFD1301-38CE-DC56-35C5-30D4117D95EF}"/>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pic>
        <p:nvPicPr>
          <p:cNvPr id="5" name="Grafik 4" descr="Ein Bild, das Text enthält.&#10;&#10;Automatisch generierte Beschreibung">
            <a:extLst>
              <a:ext uri="{FF2B5EF4-FFF2-40B4-BE49-F238E27FC236}">
                <a16:creationId xmlns:a16="http://schemas.microsoft.com/office/drawing/2014/main" id="{CE6287F6-1851-F720-087D-C3D081CCA2BE}"/>
              </a:ext>
            </a:extLst>
          </p:cNvPr>
          <p:cNvPicPr>
            <a:picLocks noChangeAspect="1"/>
          </p:cNvPicPr>
          <p:nvPr/>
        </p:nvPicPr>
        <p:blipFill rotWithShape="1">
          <a:blip r:embed="rId3">
            <a:extLst>
              <a:ext uri="{28A0092B-C50C-407E-A947-70E740481C1C}">
                <a14:useLocalDpi xmlns:a14="http://schemas.microsoft.com/office/drawing/2010/main"/>
              </a:ext>
            </a:extLst>
          </a:blip>
          <a:srcRect l="18333" t="46161" r="3426" b="35521"/>
          <a:stretch/>
        </p:blipFill>
        <p:spPr>
          <a:xfrm>
            <a:off x="9774462" y="6329918"/>
            <a:ext cx="2143782" cy="251165"/>
          </a:xfrm>
          <a:prstGeom prst="rect">
            <a:avLst/>
          </a:prstGeom>
        </p:spPr>
      </p:pic>
    </p:spTree>
    <p:extLst>
      <p:ext uri="{BB962C8B-B14F-4D97-AF65-F5344CB8AC3E}">
        <p14:creationId xmlns:p14="http://schemas.microsoft.com/office/powerpoint/2010/main" val="234639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20">
            <a:extLst>
              <a:ext uri="{FF2B5EF4-FFF2-40B4-BE49-F238E27FC236}">
                <a16:creationId xmlns:a16="http://schemas.microsoft.com/office/drawing/2014/main" id="{56735746-B447-4610-8A81-0A745767E095}"/>
              </a:ext>
            </a:extLst>
          </p:cNvPr>
          <p:cNvSpPr>
            <a:spLocks noGrp="1"/>
          </p:cNvSpPr>
          <p:nvPr>
            <p:ph type="body" sz="quarter" idx="13"/>
          </p:nvPr>
        </p:nvSpPr>
        <p:spPr bwMode="gray"/>
        <p:txBody>
          <a:bodyPr/>
          <a:lstStyle/>
          <a:p>
            <a:r>
              <a:rPr lang="de-DE" dirty="0"/>
              <a:t>50 Geschäftsmodelle</a:t>
            </a:r>
          </a:p>
        </p:txBody>
      </p:sp>
      <p:sp>
        <p:nvSpPr>
          <p:cNvPr id="8" name="Inhaltsplatzhalter 7">
            <a:extLst>
              <a:ext uri="{FF2B5EF4-FFF2-40B4-BE49-F238E27FC236}">
                <a16:creationId xmlns:a16="http://schemas.microsoft.com/office/drawing/2014/main" id="{600F5CCF-BB58-4D2D-9663-FAD21B84810A}"/>
              </a:ext>
            </a:extLst>
          </p:cNvPr>
          <p:cNvSpPr>
            <a:spLocks noGrp="1"/>
          </p:cNvSpPr>
          <p:nvPr>
            <p:ph sz="half" idx="1"/>
          </p:nvPr>
        </p:nvSpPr>
        <p:spPr bwMode="gray"/>
        <p:txBody>
          <a:bodyPr vert="horz" lIns="0" tIns="1980000" rIns="360000" bIns="0" rtlCol="0">
            <a:noAutofit/>
          </a:bodyPr>
          <a:lstStyle/>
          <a:p>
            <a:pPr marL="0" indent="0">
              <a:buNone/>
            </a:pPr>
            <a:r>
              <a:rPr lang="de-DE" sz="1600" dirty="0"/>
              <a:t>Die Bank hat sich auf Mikrokredite – Kredite in Höhe von maximal 1000 Euro – für einkommensschwache Menschen spezialisiert.</a:t>
            </a:r>
          </a:p>
        </p:txBody>
      </p:sp>
      <p:sp>
        <p:nvSpPr>
          <p:cNvPr id="9" name="Inhaltsplatzhalter 8">
            <a:extLst>
              <a:ext uri="{FF2B5EF4-FFF2-40B4-BE49-F238E27FC236}">
                <a16:creationId xmlns:a16="http://schemas.microsoft.com/office/drawing/2014/main" id="{4DC26BCF-3C9E-4344-9CFC-779AD323ED58}"/>
              </a:ext>
            </a:extLst>
          </p:cNvPr>
          <p:cNvSpPr>
            <a:spLocks noGrp="1"/>
          </p:cNvSpPr>
          <p:nvPr>
            <p:ph sz="half" idx="14"/>
          </p:nvPr>
        </p:nvSpPr>
        <p:spPr bwMode="gray"/>
        <p:txBody>
          <a:bodyPr vert="horz" lIns="0" tIns="1980000" rIns="360000" bIns="0" rtlCol="0">
            <a:noAutofit/>
          </a:bodyPr>
          <a:lstStyle/>
          <a:p>
            <a:pPr marL="0" indent="0">
              <a:buNone/>
            </a:pPr>
            <a:r>
              <a:rPr lang="de-DE" sz="1600" dirty="0"/>
              <a:t>Der indische Automobilkonzern hat mit dem Tata Nano ein kosten-günstiges Auto ohne teure Zusatzfeatures für die einkommens-schwache Bevölkerung entwickelt.</a:t>
            </a:r>
          </a:p>
        </p:txBody>
      </p:sp>
      <p:pic>
        <p:nvPicPr>
          <p:cNvPr id="40" name="Bildplatzhalter 2">
            <a:extLst>
              <a:ext uri="{FF2B5EF4-FFF2-40B4-BE49-F238E27FC236}">
                <a16:creationId xmlns:a16="http://schemas.microsoft.com/office/drawing/2014/main" id="{6CB7517E-D4FF-2642-AE20-F96500C38B56}"/>
              </a:ext>
            </a:extLst>
          </p:cNvPr>
          <p:cNvPicPr>
            <a:picLocks noGrp="1" noChangeAspect="1"/>
          </p:cNvPicPr>
          <p:nvPr>
            <p:ph type="pic" sz="quarter" idx="15"/>
          </p:nvPr>
        </p:nvPicPr>
        <p:blipFill rotWithShape="1">
          <a:blip r:embed="rId2"/>
          <a:srcRect l="6708" r="6708"/>
          <a:stretch/>
        </p:blipFill>
        <p:spPr bwMode="gray">
          <a:xfrm flipH="1">
            <a:off x="8235085" y="0"/>
            <a:ext cx="3956915" cy="6858000"/>
          </a:xfrm>
        </p:spPr>
      </p:pic>
      <p:sp>
        <p:nvSpPr>
          <p:cNvPr id="5" name="Titel">
            <a:extLst>
              <a:ext uri="{FF2B5EF4-FFF2-40B4-BE49-F238E27FC236}">
                <a16:creationId xmlns:a16="http://schemas.microsoft.com/office/drawing/2014/main" id="{7299DC61-EF9E-44B4-B8BF-CF597F571331}"/>
              </a:ext>
            </a:extLst>
          </p:cNvPr>
          <p:cNvSpPr>
            <a:spLocks noGrp="1"/>
          </p:cNvSpPr>
          <p:nvPr>
            <p:ph type="title"/>
          </p:nvPr>
        </p:nvSpPr>
        <p:spPr bwMode="gray"/>
        <p:txBody>
          <a:bodyPr/>
          <a:lstStyle/>
          <a:p>
            <a:r>
              <a:rPr lang="de-DE" dirty="0"/>
              <a:t>Target the Poor Beispiel</a:t>
            </a:r>
          </a:p>
        </p:txBody>
      </p:sp>
      <p:sp>
        <p:nvSpPr>
          <p:cNvPr id="6" name="Rechteck 5">
            <a:extLst>
              <a:ext uri="{FF2B5EF4-FFF2-40B4-BE49-F238E27FC236}">
                <a16:creationId xmlns:a16="http://schemas.microsoft.com/office/drawing/2014/main" id="{DE462AC1-A4A7-4EA0-AB4E-228B18B89A7C}"/>
              </a:ext>
            </a:extLst>
          </p:cNvPr>
          <p:cNvSpPr/>
          <p:nvPr/>
        </p:nvSpPr>
        <p:spPr bwMode="gray">
          <a:xfrm>
            <a:off x="8234272" y="0"/>
            <a:ext cx="3957728" cy="685800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tIns="720000" rIns="720000" bIns="720000" rtlCol="0" anchor="t" anchorCtr="0"/>
          <a:lstStyle/>
          <a:p>
            <a:pPr>
              <a:lnSpc>
                <a:spcPct val="90000"/>
              </a:lnSpc>
              <a:spcAft>
                <a:spcPts val="1000"/>
              </a:spcAft>
            </a:pPr>
            <a:r>
              <a:rPr lang="de-DE" sz="2800" b="1" dirty="0">
                <a:solidFill>
                  <a:schemeClr val="bg1"/>
                </a:solidFill>
                <a:latin typeface="+mj-lt"/>
              </a:rPr>
              <a:t>Elementare </a:t>
            </a:r>
            <a:br>
              <a:rPr lang="de-DE" sz="2800" b="1" dirty="0">
                <a:solidFill>
                  <a:schemeClr val="bg1"/>
                </a:solidFill>
                <a:latin typeface="+mj-lt"/>
              </a:rPr>
            </a:br>
            <a:r>
              <a:rPr lang="de-DE" sz="2800" b="1" dirty="0">
                <a:solidFill>
                  <a:schemeClr val="bg1"/>
                </a:solidFill>
                <a:latin typeface="+mj-lt"/>
              </a:rPr>
              <a:t>Fragen vor der Anwendung</a:t>
            </a:r>
          </a:p>
          <a:p>
            <a:pPr>
              <a:lnSpc>
                <a:spcPct val="90000"/>
              </a:lnSpc>
              <a:spcAft>
                <a:spcPts val="1000"/>
              </a:spcAft>
            </a:pPr>
            <a:r>
              <a:rPr lang="de-DE" sz="1600" dirty="0">
                <a:solidFill>
                  <a:schemeClr val="bg1"/>
                </a:solidFill>
              </a:rPr>
              <a:t>Welche unserer Produkte können wir auch einkommensschwachen Kunden zu einem angemessenen Preis anbieten?</a:t>
            </a:r>
          </a:p>
          <a:p>
            <a:pPr>
              <a:lnSpc>
                <a:spcPct val="90000"/>
              </a:lnSpc>
              <a:spcAft>
                <a:spcPts val="1000"/>
              </a:spcAft>
            </a:pPr>
            <a:r>
              <a:rPr lang="de-DE" sz="1600" dirty="0">
                <a:solidFill>
                  <a:schemeClr val="bg1"/>
                </a:solidFill>
              </a:rPr>
              <a:t>Wie müssen wir unsere Produkte gestalten, damit diese auch für einkommensschwache Bevölkerungsgruppen </a:t>
            </a:r>
            <a:br>
              <a:rPr lang="de-DE" sz="1600" dirty="0">
                <a:solidFill>
                  <a:schemeClr val="bg1"/>
                </a:solidFill>
              </a:rPr>
            </a:br>
            <a:r>
              <a:rPr lang="de-DE" sz="1600" dirty="0">
                <a:solidFill>
                  <a:schemeClr val="bg1"/>
                </a:solidFill>
              </a:rPr>
              <a:t>attraktiv sind?</a:t>
            </a:r>
          </a:p>
          <a:p>
            <a:pPr>
              <a:lnSpc>
                <a:spcPct val="90000"/>
              </a:lnSpc>
              <a:spcAft>
                <a:spcPts val="1000"/>
              </a:spcAft>
            </a:pPr>
            <a:r>
              <a:rPr lang="de-DE" sz="1600" dirty="0">
                <a:solidFill>
                  <a:schemeClr val="bg1"/>
                </a:solidFill>
              </a:rPr>
              <a:t>Wie schaffen wir es, Produkte und Dienstleistungen für BRIC-Staaten zu entwickeln?</a:t>
            </a:r>
          </a:p>
          <a:p>
            <a:pPr>
              <a:lnSpc>
                <a:spcPct val="90000"/>
              </a:lnSpc>
              <a:spcAft>
                <a:spcPts val="1000"/>
              </a:spcAft>
            </a:pPr>
            <a:endParaRPr lang="de-DE" sz="1600" dirty="0">
              <a:solidFill>
                <a:schemeClr val="bg1"/>
              </a:solidFill>
            </a:endParaRPr>
          </a:p>
        </p:txBody>
      </p:sp>
      <p:sp>
        <p:nvSpPr>
          <p:cNvPr id="11" name="Inhaltsplatzhalter 25">
            <a:extLst>
              <a:ext uri="{FF2B5EF4-FFF2-40B4-BE49-F238E27FC236}">
                <a16:creationId xmlns:a16="http://schemas.microsoft.com/office/drawing/2014/main" id="{214BD93F-A898-46FF-8A97-0698A3F97CE8}"/>
              </a:ext>
            </a:extLst>
          </p:cNvPr>
          <p:cNvSpPr txBox="1">
            <a:spLocks/>
          </p:cNvSpPr>
          <p:nvPr/>
        </p:nvSpPr>
        <p:spPr bwMode="gray">
          <a:xfrm>
            <a:off x="540070" y="1872000"/>
            <a:ext cx="3416844" cy="1080000"/>
          </a:xfrm>
          <a:prstGeom prst="rect">
            <a:avLst/>
          </a:prstGeom>
          <a:noFill/>
          <a:ln>
            <a:noFill/>
          </a:ln>
        </p:spPr>
        <p:txBody>
          <a:bodyPr vert="horz" wrap="square" lIns="0" tIns="0" rIns="0" bIns="0" rtlCol="0" anchor="b" anchorCtr="0">
            <a:noAutofit/>
          </a:bodyPr>
          <a:lstStyle>
            <a:defPPr>
              <a:defRPr lang="en-US"/>
            </a:defPPr>
            <a:lvl1pPr marR="0" lvl="0" indent="0" fontAlgn="auto">
              <a:lnSpc>
                <a:spcPct val="80000"/>
              </a:lnSpc>
              <a:spcBef>
                <a:spcPts val="0"/>
              </a:spcBef>
              <a:spcAft>
                <a:spcPts val="1000"/>
              </a:spcAft>
              <a:buClrTx/>
              <a:buSzTx/>
              <a:buFont typeface="Wingdings" panose="05000000000000000000" pitchFamily="2" charset="2"/>
              <a:buNone/>
              <a:tabLst/>
              <a:defRPr kumimoji="0" sz="2400" i="0" u="none" strike="noStrike" cap="none" spc="0" normalizeH="0" baseline="0">
                <a:ln w="6350">
                  <a:noFill/>
                </a:ln>
                <a:solidFill>
                  <a:srgbClr val="45B1CB"/>
                </a:solidFill>
                <a:effectLst/>
                <a:uLnTx/>
                <a:uFillTx/>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Grameen Bank</a:t>
            </a:r>
          </a:p>
        </p:txBody>
      </p:sp>
      <p:cxnSp>
        <p:nvCxnSpPr>
          <p:cNvPr id="13" name="Gerader Verbinder 12">
            <a:extLst>
              <a:ext uri="{FF2B5EF4-FFF2-40B4-BE49-F238E27FC236}">
                <a16:creationId xmlns:a16="http://schemas.microsoft.com/office/drawing/2014/main" id="{036237D2-3B29-489F-916E-3702FB31B496}"/>
              </a:ext>
            </a:extLst>
          </p:cNvPr>
          <p:cNvCxnSpPr/>
          <p:nvPr/>
        </p:nvCxnSpPr>
        <p:spPr bwMode="gray">
          <a:xfrm>
            <a:off x="540070" y="3240000"/>
            <a:ext cx="360000" cy="0"/>
          </a:xfrm>
          <a:prstGeom prst="line">
            <a:avLst/>
          </a:prstGeom>
          <a:ln w="508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18" name="Inhaltsplatzhalter 25">
            <a:extLst>
              <a:ext uri="{FF2B5EF4-FFF2-40B4-BE49-F238E27FC236}">
                <a16:creationId xmlns:a16="http://schemas.microsoft.com/office/drawing/2014/main" id="{03C47541-05E3-416F-A5FD-10AE3B2B73D9}"/>
              </a:ext>
            </a:extLst>
          </p:cNvPr>
          <p:cNvSpPr txBox="1">
            <a:spLocks/>
          </p:cNvSpPr>
          <p:nvPr/>
        </p:nvSpPr>
        <p:spPr bwMode="gray">
          <a:xfrm>
            <a:off x="4388971" y="1872000"/>
            <a:ext cx="3416844" cy="1080000"/>
          </a:xfrm>
          <a:prstGeom prst="rect">
            <a:avLst/>
          </a:prstGeom>
          <a:noFill/>
          <a:ln>
            <a:noFill/>
          </a:ln>
        </p:spPr>
        <p:txBody>
          <a:bodyPr vert="horz" wrap="square" lIns="0" tIns="0" rIns="0" bIns="0" rtlCol="0" anchor="b" anchorCtr="0">
            <a:noAutofit/>
          </a:bodyPr>
          <a:lstStyle>
            <a:defPPr>
              <a:defRPr lang="en-US"/>
            </a:defPPr>
            <a:lvl1pPr indent="0">
              <a:lnSpc>
                <a:spcPct val="80000"/>
              </a:lnSpc>
              <a:spcBef>
                <a:spcPts val="0"/>
              </a:spcBef>
              <a:spcAft>
                <a:spcPts val="1000"/>
              </a:spcAft>
              <a:buFont typeface="Wingdings" panose="05000000000000000000" pitchFamily="2" charset="2"/>
              <a:buNone/>
              <a:defRPr sz="2400">
                <a:ln w="6350">
                  <a:noFill/>
                </a:ln>
                <a:solidFill>
                  <a:schemeClr val="accent1">
                    <a:lumMod val="50000"/>
                  </a:schemeClr>
                </a:solidFill>
                <a:latin typeface="Bebas Neue" panose="020B0506020202020201" pitchFamily="34" charset="0"/>
              </a:defRPr>
            </a:lvl1pPr>
            <a:lvl2pPr marL="720072" indent="-270027" defTabSz="914491">
              <a:lnSpc>
                <a:spcPct val="90000"/>
              </a:lnSpc>
              <a:spcBef>
                <a:spcPts val="0"/>
              </a:spcBef>
              <a:spcAft>
                <a:spcPts val="1000"/>
              </a:spcAft>
              <a:buFont typeface="Calibri Light" panose="020F0302020204030204" pitchFamily="34" charset="0"/>
              <a:buChar char="–"/>
              <a:defRPr sz="2000"/>
            </a:lvl2pPr>
            <a:lvl3pPr marL="1080108" indent="-270027" defTabSz="914491">
              <a:lnSpc>
                <a:spcPct val="90000"/>
              </a:lnSpc>
              <a:spcBef>
                <a:spcPts val="0"/>
              </a:spcBef>
              <a:spcAft>
                <a:spcPts val="1000"/>
              </a:spcAft>
              <a:buFont typeface="Calibri Light" panose="020F0302020204030204" pitchFamily="34" charset="0"/>
              <a:buChar char="–"/>
            </a:lvl3pPr>
            <a:lvl4pPr marL="1440144" indent="-270027" defTabSz="914491">
              <a:lnSpc>
                <a:spcPct val="90000"/>
              </a:lnSpc>
              <a:spcBef>
                <a:spcPts val="0"/>
              </a:spcBef>
              <a:spcAft>
                <a:spcPts val="1000"/>
              </a:spcAft>
              <a:buFont typeface="Calibri Light" panose="020F0302020204030204" pitchFamily="34" charset="0"/>
              <a:buChar char="–"/>
              <a:defRPr sz="1600"/>
            </a:lvl4pPr>
            <a:lvl5pPr marL="1800180" indent="-270027" defTabSz="914491">
              <a:lnSpc>
                <a:spcPct val="90000"/>
              </a:lnSpc>
              <a:spcBef>
                <a:spcPts val="0"/>
              </a:spcBef>
              <a:spcAft>
                <a:spcPts val="1000"/>
              </a:spcAft>
              <a:buFont typeface="Calibri Light" panose="020F0302020204030204" pitchFamily="34" charset="0"/>
              <a:buChar char="–"/>
              <a:defRPr sz="1600"/>
            </a:lvl5pPr>
            <a:lvl6pPr marL="2514851" indent="-228623" defTabSz="914491">
              <a:spcBef>
                <a:spcPct val="20000"/>
              </a:spcBef>
              <a:buFont typeface="Arial" panose="020B0604020202020204" pitchFamily="34" charset="0"/>
              <a:buChar char="•"/>
              <a:defRPr sz="2000"/>
            </a:lvl6pPr>
            <a:lvl7pPr marL="2972097" indent="-228623" defTabSz="914491">
              <a:spcBef>
                <a:spcPct val="20000"/>
              </a:spcBef>
              <a:buFont typeface="Arial" panose="020B0604020202020204" pitchFamily="34" charset="0"/>
              <a:buChar char="•"/>
              <a:defRPr sz="2000"/>
            </a:lvl7pPr>
            <a:lvl8pPr marL="3429343" indent="-228623" defTabSz="914491">
              <a:spcBef>
                <a:spcPct val="20000"/>
              </a:spcBef>
              <a:buFont typeface="Arial" panose="020B0604020202020204" pitchFamily="34" charset="0"/>
              <a:buChar char="•"/>
              <a:defRPr sz="2000"/>
            </a:lvl8pPr>
            <a:lvl9pPr marL="3886589" indent="-228623" defTabSz="914491">
              <a:spcBef>
                <a:spcPct val="20000"/>
              </a:spcBef>
              <a:buFont typeface="Arial" panose="020B0604020202020204" pitchFamily="34" charset="0"/>
              <a:buChar char="•"/>
              <a:defRPr sz="2000"/>
            </a:lvl9pPr>
          </a:lstStyle>
          <a:p>
            <a:r>
              <a:rPr lang="de-DE" dirty="0"/>
              <a:t>Tata</a:t>
            </a:r>
          </a:p>
        </p:txBody>
      </p:sp>
      <p:cxnSp>
        <p:nvCxnSpPr>
          <p:cNvPr id="19" name="Gerader Verbinder 18">
            <a:extLst>
              <a:ext uri="{FF2B5EF4-FFF2-40B4-BE49-F238E27FC236}">
                <a16:creationId xmlns:a16="http://schemas.microsoft.com/office/drawing/2014/main" id="{6D33E713-DBA5-4437-98E8-3237D345116F}"/>
              </a:ext>
            </a:extLst>
          </p:cNvPr>
          <p:cNvCxnSpPr/>
          <p:nvPr/>
        </p:nvCxnSpPr>
        <p:spPr bwMode="gray">
          <a:xfrm>
            <a:off x="4388971" y="3240000"/>
            <a:ext cx="360000" cy="0"/>
          </a:xfrm>
          <a:prstGeom prst="line">
            <a:avLst/>
          </a:prstGeom>
          <a:ln w="50800">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39" name="Gruppieren 38">
            <a:extLst>
              <a:ext uri="{FF2B5EF4-FFF2-40B4-BE49-F238E27FC236}">
                <a16:creationId xmlns:a16="http://schemas.microsoft.com/office/drawing/2014/main" id="{C74028CE-78C5-4F27-A211-8255F6BD2B34}"/>
              </a:ext>
            </a:extLst>
          </p:cNvPr>
          <p:cNvGrpSpPr>
            <a:grpSpLocks noChangeAspect="1"/>
          </p:cNvGrpSpPr>
          <p:nvPr/>
        </p:nvGrpSpPr>
        <p:grpSpPr bwMode="gray">
          <a:xfrm>
            <a:off x="540070" y="1872000"/>
            <a:ext cx="717976" cy="540000"/>
            <a:chOff x="1582766" y="0"/>
            <a:chExt cx="8620747" cy="6483788"/>
          </a:xfrm>
        </p:grpSpPr>
        <p:sp>
          <p:nvSpPr>
            <p:cNvPr id="22" name="Freihandform: Form 21">
              <a:extLst>
                <a:ext uri="{FF2B5EF4-FFF2-40B4-BE49-F238E27FC236}">
                  <a16:creationId xmlns:a16="http://schemas.microsoft.com/office/drawing/2014/main" id="{9F0E0C31-BD1E-4E17-97CE-95B53D491693}"/>
                </a:ext>
              </a:extLst>
            </p:cNvPr>
            <p:cNvSpPr/>
            <p:nvPr/>
          </p:nvSpPr>
          <p:spPr bwMode="gray">
            <a:xfrm>
              <a:off x="7852378" y="5355483"/>
              <a:ext cx="78491" cy="78827"/>
            </a:xfrm>
            <a:custGeom>
              <a:avLst/>
              <a:gdLst>
                <a:gd name="connsiteX0" fmla="*/ 0 w 78491"/>
                <a:gd name="connsiteY0" fmla="*/ 0 h 78827"/>
                <a:gd name="connsiteX1" fmla="*/ 0 w 78491"/>
                <a:gd name="connsiteY1" fmla="*/ 0 h 78827"/>
              </a:gdLst>
              <a:ahLst/>
              <a:cxnLst>
                <a:cxn ang="0">
                  <a:pos x="connsiteX0" y="connsiteY0"/>
                </a:cxn>
                <a:cxn ang="0">
                  <a:pos x="connsiteX1" y="connsiteY1"/>
                </a:cxn>
              </a:cxnLst>
              <a:rect l="l" t="t" r="r" b="b"/>
              <a:pathLst>
                <a:path w="78491" h="78827">
                  <a:moveTo>
                    <a:pt x="0" y="0"/>
                  </a:moveTo>
                  <a:lnTo>
                    <a:pt x="0" y="0"/>
                  </a:lnTo>
                </a:path>
              </a:pathLst>
            </a:custGeom>
            <a:solidFill>
              <a:srgbClr val="231F20"/>
            </a:solidFill>
            <a:ln w="78436" cap="flat">
              <a:noFill/>
              <a:prstDash val="solid"/>
              <a:miter/>
            </a:ln>
          </p:spPr>
          <p:txBody>
            <a:bodyPr lIns="0" tIns="0" rIns="0" bIns="0" rtlCol="0" anchor="ctr"/>
            <a:lstStyle/>
            <a:p>
              <a:endParaRPr lang="de-DE" dirty="0"/>
            </a:p>
          </p:txBody>
        </p:sp>
        <p:sp>
          <p:nvSpPr>
            <p:cNvPr id="23" name="Freihandform: Form 22">
              <a:extLst>
                <a:ext uri="{FF2B5EF4-FFF2-40B4-BE49-F238E27FC236}">
                  <a16:creationId xmlns:a16="http://schemas.microsoft.com/office/drawing/2014/main" id="{FD0BDDF7-4444-441F-A92C-5D531EF4B1F0}"/>
                </a:ext>
              </a:extLst>
            </p:cNvPr>
            <p:cNvSpPr/>
            <p:nvPr/>
          </p:nvSpPr>
          <p:spPr bwMode="gray">
            <a:xfrm>
              <a:off x="2275339" y="23837"/>
              <a:ext cx="7095839" cy="4521172"/>
            </a:xfrm>
            <a:custGeom>
              <a:avLst/>
              <a:gdLst>
                <a:gd name="connsiteX0" fmla="*/ 3632973 w 7095839"/>
                <a:gd name="connsiteY0" fmla="*/ 0 h 4521172"/>
                <a:gd name="connsiteX1" fmla="*/ 7095840 w 7095839"/>
                <a:gd name="connsiteY1" fmla="*/ 2169209 h 4521172"/>
                <a:gd name="connsiteX2" fmla="*/ 5522362 w 7095839"/>
                <a:gd name="connsiteY2" fmla="*/ 2169209 h 4521172"/>
                <a:gd name="connsiteX3" fmla="*/ 5522362 w 7095839"/>
                <a:gd name="connsiteY3" fmla="*/ 4521172 h 4521172"/>
                <a:gd name="connsiteX4" fmla="*/ 1640306 w 7095839"/>
                <a:gd name="connsiteY4" fmla="*/ 4521172 h 4521172"/>
                <a:gd name="connsiteX5" fmla="*/ 1640306 w 7095839"/>
                <a:gd name="connsiteY5" fmla="*/ 2240722 h 4521172"/>
                <a:gd name="connsiteX6" fmla="*/ 0 w 7095839"/>
                <a:gd name="connsiteY6" fmla="*/ 2240722 h 4521172"/>
                <a:gd name="connsiteX7" fmla="*/ 3632973 w 7095839"/>
                <a:gd name="connsiteY7" fmla="*/ 0 h 452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5839" h="4521172">
                  <a:moveTo>
                    <a:pt x="3632973" y="0"/>
                  </a:moveTo>
                  <a:lnTo>
                    <a:pt x="7095840" y="2169209"/>
                  </a:lnTo>
                  <a:lnTo>
                    <a:pt x="5522362" y="2169209"/>
                  </a:lnTo>
                  <a:lnTo>
                    <a:pt x="5522362" y="4521172"/>
                  </a:lnTo>
                  <a:lnTo>
                    <a:pt x="1640306" y="4521172"/>
                  </a:lnTo>
                  <a:lnTo>
                    <a:pt x="1640306" y="2240722"/>
                  </a:lnTo>
                  <a:lnTo>
                    <a:pt x="0" y="2240722"/>
                  </a:lnTo>
                  <a:lnTo>
                    <a:pt x="3632973" y="0"/>
                  </a:lnTo>
                </a:path>
              </a:pathLst>
            </a:custGeom>
            <a:solidFill>
              <a:srgbClr val="D3130E"/>
            </a:solidFill>
            <a:ln w="78436" cap="flat">
              <a:noFill/>
              <a:prstDash val="solid"/>
              <a:miter/>
            </a:ln>
          </p:spPr>
          <p:txBody>
            <a:bodyPr lIns="0" tIns="0" rIns="0" bIns="0" rtlCol="0" anchor="ctr"/>
            <a:lstStyle/>
            <a:p>
              <a:endParaRPr lang="de-DE" dirty="0"/>
            </a:p>
          </p:txBody>
        </p:sp>
        <p:sp>
          <p:nvSpPr>
            <p:cNvPr id="24" name="Freihandform: Form 23">
              <a:extLst>
                <a:ext uri="{FF2B5EF4-FFF2-40B4-BE49-F238E27FC236}">
                  <a16:creationId xmlns:a16="http://schemas.microsoft.com/office/drawing/2014/main" id="{92E76FF5-9504-4BC5-81D6-EC6323BAF32F}"/>
                </a:ext>
              </a:extLst>
            </p:cNvPr>
            <p:cNvSpPr/>
            <p:nvPr/>
          </p:nvSpPr>
          <p:spPr bwMode="gray">
            <a:xfrm>
              <a:off x="2214587" y="0"/>
              <a:ext cx="7217359" cy="4560901"/>
            </a:xfrm>
            <a:custGeom>
              <a:avLst/>
              <a:gdLst>
                <a:gd name="connsiteX0" fmla="*/ 3693725 w 7217359"/>
                <a:gd name="connsiteY0" fmla="*/ 23837 h 4560901"/>
                <a:gd name="connsiteX1" fmla="*/ 3687650 w 7217359"/>
                <a:gd name="connsiteY1" fmla="*/ 39729 h 4560901"/>
                <a:gd name="connsiteX2" fmla="*/ 7150517 w 7217359"/>
                <a:gd name="connsiteY2" fmla="*/ 2208938 h 4560901"/>
                <a:gd name="connsiteX3" fmla="*/ 7156592 w 7217359"/>
                <a:gd name="connsiteY3" fmla="*/ 2193047 h 4560901"/>
                <a:gd name="connsiteX4" fmla="*/ 7156592 w 7217359"/>
                <a:gd name="connsiteY4" fmla="*/ 2177155 h 4560901"/>
                <a:gd name="connsiteX5" fmla="*/ 5583114 w 7217359"/>
                <a:gd name="connsiteY5" fmla="*/ 2177155 h 4560901"/>
                <a:gd name="connsiteX6" fmla="*/ 5564888 w 7217359"/>
                <a:gd name="connsiteY6" fmla="*/ 2177155 h 4560901"/>
                <a:gd name="connsiteX7" fmla="*/ 5564888 w 7217359"/>
                <a:gd name="connsiteY7" fmla="*/ 2193047 h 4560901"/>
                <a:gd name="connsiteX8" fmla="*/ 5564888 w 7217359"/>
                <a:gd name="connsiteY8" fmla="*/ 4545010 h 4560901"/>
                <a:gd name="connsiteX9" fmla="*/ 5583114 w 7217359"/>
                <a:gd name="connsiteY9" fmla="*/ 4545010 h 4560901"/>
                <a:gd name="connsiteX10" fmla="*/ 5583114 w 7217359"/>
                <a:gd name="connsiteY10" fmla="*/ 4529118 h 4560901"/>
                <a:gd name="connsiteX11" fmla="*/ 1701058 w 7217359"/>
                <a:gd name="connsiteY11" fmla="*/ 4529118 h 4560901"/>
                <a:gd name="connsiteX12" fmla="*/ 1701058 w 7217359"/>
                <a:gd name="connsiteY12" fmla="*/ 4545010 h 4560901"/>
                <a:gd name="connsiteX13" fmla="*/ 1719283 w 7217359"/>
                <a:gd name="connsiteY13" fmla="*/ 4545010 h 4560901"/>
                <a:gd name="connsiteX14" fmla="*/ 1719283 w 7217359"/>
                <a:gd name="connsiteY14" fmla="*/ 2264559 h 4560901"/>
                <a:gd name="connsiteX15" fmla="*/ 1719283 w 7217359"/>
                <a:gd name="connsiteY15" fmla="*/ 2248667 h 4560901"/>
                <a:gd name="connsiteX16" fmla="*/ 1701058 w 7217359"/>
                <a:gd name="connsiteY16" fmla="*/ 2248667 h 4560901"/>
                <a:gd name="connsiteX17" fmla="*/ 60752 w 7217359"/>
                <a:gd name="connsiteY17" fmla="*/ 2248667 h 4560901"/>
                <a:gd name="connsiteX18" fmla="*/ 60752 w 7217359"/>
                <a:gd name="connsiteY18" fmla="*/ 2264559 h 4560901"/>
                <a:gd name="connsiteX19" fmla="*/ 66827 w 7217359"/>
                <a:gd name="connsiteY19" fmla="*/ 2280451 h 4560901"/>
                <a:gd name="connsiteX20" fmla="*/ 3705875 w 7217359"/>
                <a:gd name="connsiteY20" fmla="*/ 39729 h 4560901"/>
                <a:gd name="connsiteX21" fmla="*/ 3693725 w 7217359"/>
                <a:gd name="connsiteY21" fmla="*/ 23837 h 4560901"/>
                <a:gd name="connsiteX22" fmla="*/ 3687650 w 7217359"/>
                <a:gd name="connsiteY22" fmla="*/ 39729 h 4560901"/>
                <a:gd name="connsiteX23" fmla="*/ 3693725 w 7217359"/>
                <a:gd name="connsiteY23" fmla="*/ 23837 h 4560901"/>
                <a:gd name="connsiteX24" fmla="*/ 3687650 w 7217359"/>
                <a:gd name="connsiteY24" fmla="*/ 7946 h 4560901"/>
                <a:gd name="connsiteX25" fmla="*/ 48602 w 7217359"/>
                <a:gd name="connsiteY25" fmla="*/ 2248667 h 4560901"/>
                <a:gd name="connsiteX26" fmla="*/ 0 w 7217359"/>
                <a:gd name="connsiteY26" fmla="*/ 2280451 h 4560901"/>
                <a:gd name="connsiteX27" fmla="*/ 60752 w 7217359"/>
                <a:gd name="connsiteY27" fmla="*/ 2280451 h 4560901"/>
                <a:gd name="connsiteX28" fmla="*/ 1701058 w 7217359"/>
                <a:gd name="connsiteY28" fmla="*/ 2280451 h 4560901"/>
                <a:gd name="connsiteX29" fmla="*/ 1701058 w 7217359"/>
                <a:gd name="connsiteY29" fmla="*/ 2264559 h 4560901"/>
                <a:gd name="connsiteX30" fmla="*/ 1688907 w 7217359"/>
                <a:gd name="connsiteY30" fmla="*/ 2264559 h 4560901"/>
                <a:gd name="connsiteX31" fmla="*/ 1688907 w 7217359"/>
                <a:gd name="connsiteY31" fmla="*/ 4545010 h 4560901"/>
                <a:gd name="connsiteX32" fmla="*/ 1688907 w 7217359"/>
                <a:gd name="connsiteY32" fmla="*/ 4560901 h 4560901"/>
                <a:gd name="connsiteX33" fmla="*/ 1701058 w 7217359"/>
                <a:gd name="connsiteY33" fmla="*/ 4560901 h 4560901"/>
                <a:gd name="connsiteX34" fmla="*/ 5583114 w 7217359"/>
                <a:gd name="connsiteY34" fmla="*/ 4560901 h 4560901"/>
                <a:gd name="connsiteX35" fmla="*/ 5601340 w 7217359"/>
                <a:gd name="connsiteY35" fmla="*/ 4560901 h 4560901"/>
                <a:gd name="connsiteX36" fmla="*/ 5601340 w 7217359"/>
                <a:gd name="connsiteY36" fmla="*/ 4545010 h 4560901"/>
                <a:gd name="connsiteX37" fmla="*/ 5601340 w 7217359"/>
                <a:gd name="connsiteY37" fmla="*/ 2193047 h 4560901"/>
                <a:gd name="connsiteX38" fmla="*/ 5583114 w 7217359"/>
                <a:gd name="connsiteY38" fmla="*/ 2193047 h 4560901"/>
                <a:gd name="connsiteX39" fmla="*/ 5583114 w 7217359"/>
                <a:gd name="connsiteY39" fmla="*/ 2216884 h 4560901"/>
                <a:gd name="connsiteX40" fmla="*/ 7156592 w 7217359"/>
                <a:gd name="connsiteY40" fmla="*/ 2216884 h 4560901"/>
                <a:gd name="connsiteX41" fmla="*/ 7217360 w 7217359"/>
                <a:gd name="connsiteY41" fmla="*/ 2216884 h 4560901"/>
                <a:gd name="connsiteX42" fmla="*/ 7168743 w 7217359"/>
                <a:gd name="connsiteY42" fmla="*/ 2185101 h 4560901"/>
                <a:gd name="connsiteX43" fmla="*/ 3705875 w 7217359"/>
                <a:gd name="connsiteY43" fmla="*/ 7946 h 4560901"/>
                <a:gd name="connsiteX44" fmla="*/ 3693725 w 7217359"/>
                <a:gd name="connsiteY44" fmla="*/ 0 h 4560901"/>
                <a:gd name="connsiteX45" fmla="*/ 3687650 w 7217359"/>
                <a:gd name="connsiteY45" fmla="*/ 7946 h 4560901"/>
                <a:gd name="connsiteX46" fmla="*/ 3693725 w 7217359"/>
                <a:gd name="connsiteY46" fmla="*/ 23837 h 456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17359" h="4560901">
                  <a:moveTo>
                    <a:pt x="3693725" y="23837"/>
                  </a:moveTo>
                  <a:lnTo>
                    <a:pt x="3687650" y="39729"/>
                  </a:lnTo>
                  <a:lnTo>
                    <a:pt x="7150517" y="2208938"/>
                  </a:lnTo>
                  <a:lnTo>
                    <a:pt x="7156592" y="2193047"/>
                  </a:lnTo>
                  <a:lnTo>
                    <a:pt x="7156592" y="2177155"/>
                  </a:lnTo>
                  <a:lnTo>
                    <a:pt x="5583114" y="2177155"/>
                  </a:lnTo>
                  <a:lnTo>
                    <a:pt x="5564888" y="2177155"/>
                  </a:lnTo>
                  <a:lnTo>
                    <a:pt x="5564888" y="2193047"/>
                  </a:lnTo>
                  <a:lnTo>
                    <a:pt x="5564888" y="4545010"/>
                  </a:lnTo>
                  <a:lnTo>
                    <a:pt x="5583114" y="4545010"/>
                  </a:lnTo>
                  <a:lnTo>
                    <a:pt x="5583114" y="4529118"/>
                  </a:lnTo>
                  <a:lnTo>
                    <a:pt x="1701058" y="4529118"/>
                  </a:lnTo>
                  <a:lnTo>
                    <a:pt x="1701058" y="4545010"/>
                  </a:lnTo>
                  <a:lnTo>
                    <a:pt x="1719283" y="4545010"/>
                  </a:lnTo>
                  <a:lnTo>
                    <a:pt x="1719283" y="2264559"/>
                  </a:lnTo>
                  <a:lnTo>
                    <a:pt x="1719283" y="2248667"/>
                  </a:lnTo>
                  <a:lnTo>
                    <a:pt x="1701058" y="2248667"/>
                  </a:lnTo>
                  <a:lnTo>
                    <a:pt x="60752" y="2248667"/>
                  </a:lnTo>
                  <a:lnTo>
                    <a:pt x="60752" y="2264559"/>
                  </a:lnTo>
                  <a:lnTo>
                    <a:pt x="66827" y="2280451"/>
                  </a:lnTo>
                  <a:lnTo>
                    <a:pt x="3705875" y="39729"/>
                  </a:lnTo>
                  <a:lnTo>
                    <a:pt x="3693725" y="23837"/>
                  </a:lnTo>
                  <a:lnTo>
                    <a:pt x="3687650" y="39729"/>
                  </a:lnTo>
                  <a:lnTo>
                    <a:pt x="3693725" y="23837"/>
                  </a:lnTo>
                  <a:lnTo>
                    <a:pt x="3687650" y="7946"/>
                  </a:lnTo>
                  <a:lnTo>
                    <a:pt x="48602" y="2248667"/>
                  </a:lnTo>
                  <a:lnTo>
                    <a:pt x="0" y="2280451"/>
                  </a:lnTo>
                  <a:lnTo>
                    <a:pt x="60752" y="2280451"/>
                  </a:lnTo>
                  <a:lnTo>
                    <a:pt x="1701058" y="2280451"/>
                  </a:lnTo>
                  <a:lnTo>
                    <a:pt x="1701058" y="2264559"/>
                  </a:lnTo>
                  <a:lnTo>
                    <a:pt x="1688907" y="2264559"/>
                  </a:lnTo>
                  <a:lnTo>
                    <a:pt x="1688907" y="4545010"/>
                  </a:lnTo>
                  <a:lnTo>
                    <a:pt x="1688907" y="4560901"/>
                  </a:lnTo>
                  <a:lnTo>
                    <a:pt x="1701058" y="4560901"/>
                  </a:lnTo>
                  <a:lnTo>
                    <a:pt x="5583114" y="4560901"/>
                  </a:lnTo>
                  <a:lnTo>
                    <a:pt x="5601340" y="4560901"/>
                  </a:lnTo>
                  <a:lnTo>
                    <a:pt x="5601340" y="4545010"/>
                  </a:lnTo>
                  <a:lnTo>
                    <a:pt x="5601340" y="2193047"/>
                  </a:lnTo>
                  <a:lnTo>
                    <a:pt x="5583114" y="2193047"/>
                  </a:lnTo>
                  <a:lnTo>
                    <a:pt x="5583114" y="2216884"/>
                  </a:lnTo>
                  <a:lnTo>
                    <a:pt x="7156592" y="2216884"/>
                  </a:lnTo>
                  <a:lnTo>
                    <a:pt x="7217360" y="2216884"/>
                  </a:lnTo>
                  <a:lnTo>
                    <a:pt x="7168743" y="2185101"/>
                  </a:lnTo>
                  <a:lnTo>
                    <a:pt x="3705875" y="7946"/>
                  </a:lnTo>
                  <a:lnTo>
                    <a:pt x="3693725" y="0"/>
                  </a:lnTo>
                  <a:lnTo>
                    <a:pt x="3687650" y="7946"/>
                  </a:lnTo>
                  <a:lnTo>
                    <a:pt x="3693725" y="23837"/>
                  </a:lnTo>
                </a:path>
              </a:pathLst>
            </a:custGeom>
            <a:solidFill>
              <a:srgbClr val="FFFFFF"/>
            </a:solidFill>
            <a:ln w="78436" cap="flat">
              <a:noFill/>
              <a:prstDash val="solid"/>
              <a:miter/>
            </a:ln>
          </p:spPr>
          <p:txBody>
            <a:bodyPr lIns="0" tIns="0" rIns="0" bIns="0" rtlCol="0" anchor="ctr"/>
            <a:lstStyle/>
            <a:p>
              <a:endParaRPr lang="de-DE" dirty="0"/>
            </a:p>
          </p:txBody>
        </p:sp>
        <p:sp>
          <p:nvSpPr>
            <p:cNvPr id="25" name="Freihandform: Form 24">
              <a:extLst>
                <a:ext uri="{FF2B5EF4-FFF2-40B4-BE49-F238E27FC236}">
                  <a16:creationId xmlns:a16="http://schemas.microsoft.com/office/drawing/2014/main" id="{D8A61474-8572-403C-8BEF-46FCE556FC7E}"/>
                </a:ext>
              </a:extLst>
            </p:cNvPr>
            <p:cNvSpPr/>
            <p:nvPr/>
          </p:nvSpPr>
          <p:spPr bwMode="gray">
            <a:xfrm>
              <a:off x="4583917" y="1581218"/>
              <a:ext cx="2551586" cy="2526771"/>
            </a:xfrm>
            <a:custGeom>
              <a:avLst/>
              <a:gdLst>
                <a:gd name="connsiteX0" fmla="*/ 0 w 2551586"/>
                <a:gd name="connsiteY0" fmla="*/ 2526771 h 2526771"/>
                <a:gd name="connsiteX1" fmla="*/ 2551586 w 2551586"/>
                <a:gd name="connsiteY1" fmla="*/ 2526771 h 2526771"/>
                <a:gd name="connsiteX2" fmla="*/ 2551586 w 2551586"/>
                <a:gd name="connsiteY2" fmla="*/ 0 h 2526771"/>
                <a:gd name="connsiteX3" fmla="*/ 0 w 2551586"/>
                <a:gd name="connsiteY3" fmla="*/ 0 h 2526771"/>
                <a:gd name="connsiteX4" fmla="*/ 0 w 2551586"/>
                <a:gd name="connsiteY4" fmla="*/ 2526771 h 2526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586" h="2526771">
                  <a:moveTo>
                    <a:pt x="0" y="2526771"/>
                  </a:moveTo>
                  <a:lnTo>
                    <a:pt x="2551586" y="2526771"/>
                  </a:lnTo>
                  <a:lnTo>
                    <a:pt x="2551586" y="0"/>
                  </a:lnTo>
                  <a:lnTo>
                    <a:pt x="0" y="0"/>
                  </a:lnTo>
                  <a:lnTo>
                    <a:pt x="0" y="2526771"/>
                  </a:lnTo>
                  <a:close/>
                </a:path>
              </a:pathLst>
            </a:custGeom>
            <a:solidFill>
              <a:srgbClr val="FFFFFF"/>
            </a:solidFill>
            <a:ln w="78436" cap="flat">
              <a:noFill/>
              <a:prstDash val="solid"/>
              <a:miter/>
            </a:ln>
          </p:spPr>
          <p:txBody>
            <a:bodyPr lIns="0" tIns="0" rIns="0" bIns="0" rtlCol="0" anchor="ctr"/>
            <a:lstStyle/>
            <a:p>
              <a:endParaRPr lang="de-DE" dirty="0"/>
            </a:p>
          </p:txBody>
        </p:sp>
        <p:sp>
          <p:nvSpPr>
            <p:cNvPr id="26" name="Freihandform: Form 25">
              <a:extLst>
                <a:ext uri="{FF2B5EF4-FFF2-40B4-BE49-F238E27FC236}">
                  <a16:creationId xmlns:a16="http://schemas.microsoft.com/office/drawing/2014/main" id="{D5BF544D-B0FC-4B0E-84CF-C768317D828A}"/>
                </a:ext>
              </a:extLst>
            </p:cNvPr>
            <p:cNvSpPr/>
            <p:nvPr/>
          </p:nvSpPr>
          <p:spPr bwMode="gray">
            <a:xfrm>
              <a:off x="4565691" y="1565326"/>
              <a:ext cx="2588037" cy="2558554"/>
            </a:xfrm>
            <a:custGeom>
              <a:avLst/>
              <a:gdLst>
                <a:gd name="connsiteX0" fmla="*/ 18226 w 2588037"/>
                <a:gd name="connsiteY0" fmla="*/ 15892 h 2558554"/>
                <a:gd name="connsiteX1" fmla="*/ 18226 w 2588037"/>
                <a:gd name="connsiteY1" fmla="*/ 31783 h 2558554"/>
                <a:gd name="connsiteX2" fmla="*/ 2569812 w 2588037"/>
                <a:gd name="connsiteY2" fmla="*/ 31783 h 2558554"/>
                <a:gd name="connsiteX3" fmla="*/ 2569812 w 2588037"/>
                <a:gd name="connsiteY3" fmla="*/ 15892 h 2558554"/>
                <a:gd name="connsiteX4" fmla="*/ 2551586 w 2588037"/>
                <a:gd name="connsiteY4" fmla="*/ 15892 h 2558554"/>
                <a:gd name="connsiteX5" fmla="*/ 2551586 w 2588037"/>
                <a:gd name="connsiteY5" fmla="*/ 2542663 h 2558554"/>
                <a:gd name="connsiteX6" fmla="*/ 2569812 w 2588037"/>
                <a:gd name="connsiteY6" fmla="*/ 2542663 h 2558554"/>
                <a:gd name="connsiteX7" fmla="*/ 2569812 w 2588037"/>
                <a:gd name="connsiteY7" fmla="*/ 2526771 h 2558554"/>
                <a:gd name="connsiteX8" fmla="*/ 18226 w 2588037"/>
                <a:gd name="connsiteY8" fmla="*/ 2526771 h 2558554"/>
                <a:gd name="connsiteX9" fmla="*/ 18226 w 2588037"/>
                <a:gd name="connsiteY9" fmla="*/ 2542663 h 2558554"/>
                <a:gd name="connsiteX10" fmla="*/ 36451 w 2588037"/>
                <a:gd name="connsiteY10" fmla="*/ 2542663 h 2558554"/>
                <a:gd name="connsiteX11" fmla="*/ 36451 w 2588037"/>
                <a:gd name="connsiteY11" fmla="*/ 15892 h 2558554"/>
                <a:gd name="connsiteX12" fmla="*/ 18226 w 2588037"/>
                <a:gd name="connsiteY12" fmla="*/ 15892 h 2558554"/>
                <a:gd name="connsiteX13" fmla="*/ 18226 w 2588037"/>
                <a:gd name="connsiteY13" fmla="*/ 31783 h 2558554"/>
                <a:gd name="connsiteX14" fmla="*/ 18226 w 2588037"/>
                <a:gd name="connsiteY14" fmla="*/ 15892 h 2558554"/>
                <a:gd name="connsiteX15" fmla="*/ 0 w 2588037"/>
                <a:gd name="connsiteY15" fmla="*/ 15892 h 2558554"/>
                <a:gd name="connsiteX16" fmla="*/ 0 w 2588037"/>
                <a:gd name="connsiteY16" fmla="*/ 2542663 h 2558554"/>
                <a:gd name="connsiteX17" fmla="*/ 0 w 2588037"/>
                <a:gd name="connsiteY17" fmla="*/ 2558555 h 2558554"/>
                <a:gd name="connsiteX18" fmla="*/ 18226 w 2588037"/>
                <a:gd name="connsiteY18" fmla="*/ 2558555 h 2558554"/>
                <a:gd name="connsiteX19" fmla="*/ 2569812 w 2588037"/>
                <a:gd name="connsiteY19" fmla="*/ 2558555 h 2558554"/>
                <a:gd name="connsiteX20" fmla="*/ 2588038 w 2588037"/>
                <a:gd name="connsiteY20" fmla="*/ 2558555 h 2558554"/>
                <a:gd name="connsiteX21" fmla="*/ 2588038 w 2588037"/>
                <a:gd name="connsiteY21" fmla="*/ 2542663 h 2558554"/>
                <a:gd name="connsiteX22" fmla="*/ 2588038 w 2588037"/>
                <a:gd name="connsiteY22" fmla="*/ 15892 h 2558554"/>
                <a:gd name="connsiteX23" fmla="*/ 2588038 w 2588037"/>
                <a:gd name="connsiteY23" fmla="*/ 0 h 2558554"/>
                <a:gd name="connsiteX24" fmla="*/ 2569812 w 2588037"/>
                <a:gd name="connsiteY24" fmla="*/ 0 h 2558554"/>
                <a:gd name="connsiteX25" fmla="*/ 18226 w 2588037"/>
                <a:gd name="connsiteY25" fmla="*/ 0 h 2558554"/>
                <a:gd name="connsiteX26" fmla="*/ 0 w 2588037"/>
                <a:gd name="connsiteY26" fmla="*/ 0 h 2558554"/>
                <a:gd name="connsiteX27" fmla="*/ 0 w 2588037"/>
                <a:gd name="connsiteY27" fmla="*/ 15892 h 2558554"/>
                <a:gd name="connsiteX28" fmla="*/ 18226 w 2588037"/>
                <a:gd name="connsiteY28" fmla="*/ 15892 h 255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88037" h="2558554">
                  <a:moveTo>
                    <a:pt x="18226" y="15892"/>
                  </a:moveTo>
                  <a:lnTo>
                    <a:pt x="18226" y="31783"/>
                  </a:lnTo>
                  <a:lnTo>
                    <a:pt x="2569812" y="31783"/>
                  </a:lnTo>
                  <a:lnTo>
                    <a:pt x="2569812" y="15892"/>
                  </a:lnTo>
                  <a:lnTo>
                    <a:pt x="2551586" y="15892"/>
                  </a:lnTo>
                  <a:lnTo>
                    <a:pt x="2551586" y="2542663"/>
                  </a:lnTo>
                  <a:lnTo>
                    <a:pt x="2569812" y="2542663"/>
                  </a:lnTo>
                  <a:lnTo>
                    <a:pt x="2569812" y="2526771"/>
                  </a:lnTo>
                  <a:lnTo>
                    <a:pt x="18226" y="2526771"/>
                  </a:lnTo>
                  <a:lnTo>
                    <a:pt x="18226" y="2542663"/>
                  </a:lnTo>
                  <a:lnTo>
                    <a:pt x="36451" y="2542663"/>
                  </a:lnTo>
                  <a:lnTo>
                    <a:pt x="36451" y="15892"/>
                  </a:lnTo>
                  <a:lnTo>
                    <a:pt x="18226" y="15892"/>
                  </a:lnTo>
                  <a:lnTo>
                    <a:pt x="18226" y="31783"/>
                  </a:lnTo>
                  <a:lnTo>
                    <a:pt x="18226" y="15892"/>
                  </a:lnTo>
                  <a:lnTo>
                    <a:pt x="0" y="15892"/>
                  </a:lnTo>
                  <a:lnTo>
                    <a:pt x="0" y="2542663"/>
                  </a:lnTo>
                  <a:lnTo>
                    <a:pt x="0" y="2558555"/>
                  </a:lnTo>
                  <a:lnTo>
                    <a:pt x="18226" y="2558555"/>
                  </a:lnTo>
                  <a:lnTo>
                    <a:pt x="2569812" y="2558555"/>
                  </a:lnTo>
                  <a:lnTo>
                    <a:pt x="2588038" y="2558555"/>
                  </a:lnTo>
                  <a:lnTo>
                    <a:pt x="2588038" y="2542663"/>
                  </a:lnTo>
                  <a:lnTo>
                    <a:pt x="2588038" y="15892"/>
                  </a:lnTo>
                  <a:lnTo>
                    <a:pt x="2588038" y="0"/>
                  </a:lnTo>
                  <a:lnTo>
                    <a:pt x="2569812" y="0"/>
                  </a:lnTo>
                  <a:lnTo>
                    <a:pt x="18226" y="0"/>
                  </a:lnTo>
                  <a:lnTo>
                    <a:pt x="0" y="0"/>
                  </a:lnTo>
                  <a:lnTo>
                    <a:pt x="0" y="15892"/>
                  </a:lnTo>
                  <a:lnTo>
                    <a:pt x="18226" y="15892"/>
                  </a:lnTo>
                </a:path>
              </a:pathLst>
            </a:custGeom>
            <a:solidFill>
              <a:srgbClr val="FFFFFF"/>
            </a:solidFill>
            <a:ln w="78436" cap="flat">
              <a:noFill/>
              <a:prstDash val="solid"/>
              <a:miter/>
            </a:ln>
          </p:spPr>
          <p:txBody>
            <a:bodyPr lIns="0" tIns="0" rIns="0" bIns="0" rtlCol="0" anchor="ctr"/>
            <a:lstStyle/>
            <a:p>
              <a:endParaRPr lang="de-DE" dirty="0"/>
            </a:p>
          </p:txBody>
        </p:sp>
        <p:sp>
          <p:nvSpPr>
            <p:cNvPr id="27" name="Freihandform: Form 26">
              <a:extLst>
                <a:ext uri="{FF2B5EF4-FFF2-40B4-BE49-F238E27FC236}">
                  <a16:creationId xmlns:a16="http://schemas.microsoft.com/office/drawing/2014/main" id="{E88A7326-6E63-42A6-A10A-44A3E58A24C5}"/>
                </a:ext>
              </a:extLst>
            </p:cNvPr>
            <p:cNvSpPr/>
            <p:nvPr/>
          </p:nvSpPr>
          <p:spPr bwMode="gray">
            <a:xfrm>
              <a:off x="4790474" y="1763972"/>
              <a:ext cx="2132397" cy="2169209"/>
            </a:xfrm>
            <a:custGeom>
              <a:avLst/>
              <a:gdLst>
                <a:gd name="connsiteX0" fmla="*/ 0 w 2132397"/>
                <a:gd name="connsiteY0" fmla="*/ 2169209 h 2169209"/>
                <a:gd name="connsiteX1" fmla="*/ 2132397 w 2132397"/>
                <a:gd name="connsiteY1" fmla="*/ 2169209 h 2169209"/>
                <a:gd name="connsiteX2" fmla="*/ 2132397 w 2132397"/>
                <a:gd name="connsiteY2" fmla="*/ 0 h 2169209"/>
                <a:gd name="connsiteX3" fmla="*/ 0 w 2132397"/>
                <a:gd name="connsiteY3" fmla="*/ 0 h 2169209"/>
                <a:gd name="connsiteX4" fmla="*/ 0 w 2132397"/>
                <a:gd name="connsiteY4" fmla="*/ 2169209 h 2169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397" h="2169209">
                  <a:moveTo>
                    <a:pt x="0" y="2169209"/>
                  </a:moveTo>
                  <a:lnTo>
                    <a:pt x="2132397" y="2169209"/>
                  </a:lnTo>
                  <a:lnTo>
                    <a:pt x="2132397" y="0"/>
                  </a:lnTo>
                  <a:lnTo>
                    <a:pt x="0" y="0"/>
                  </a:lnTo>
                  <a:lnTo>
                    <a:pt x="0" y="2169209"/>
                  </a:lnTo>
                  <a:close/>
                </a:path>
              </a:pathLst>
            </a:custGeom>
            <a:solidFill>
              <a:srgbClr val="008738"/>
            </a:solidFill>
            <a:ln w="78436" cap="flat">
              <a:noFill/>
              <a:prstDash val="solid"/>
              <a:miter/>
            </a:ln>
          </p:spPr>
          <p:txBody>
            <a:bodyPr lIns="0" tIns="0" rIns="0" bIns="0" rtlCol="0" anchor="ctr"/>
            <a:lstStyle/>
            <a:p>
              <a:endParaRPr lang="de-DE" dirty="0"/>
            </a:p>
          </p:txBody>
        </p:sp>
        <p:sp>
          <p:nvSpPr>
            <p:cNvPr id="28" name="Freihandform: Form 27">
              <a:extLst>
                <a:ext uri="{FF2B5EF4-FFF2-40B4-BE49-F238E27FC236}">
                  <a16:creationId xmlns:a16="http://schemas.microsoft.com/office/drawing/2014/main" id="{864A59F0-0220-4CFA-9A17-4A56223DCA32}"/>
                </a:ext>
              </a:extLst>
            </p:cNvPr>
            <p:cNvSpPr/>
            <p:nvPr/>
          </p:nvSpPr>
          <p:spPr bwMode="gray">
            <a:xfrm>
              <a:off x="1582766" y="5196566"/>
              <a:ext cx="941656" cy="1271331"/>
            </a:xfrm>
            <a:custGeom>
              <a:avLst/>
              <a:gdLst>
                <a:gd name="connsiteX0" fmla="*/ 844454 w 941656"/>
                <a:gd name="connsiteY0" fmla="*/ 858149 h 1271331"/>
                <a:gd name="connsiteX1" fmla="*/ 844454 w 941656"/>
                <a:gd name="connsiteY1" fmla="*/ 1168035 h 1271331"/>
                <a:gd name="connsiteX2" fmla="*/ 504242 w 941656"/>
                <a:gd name="connsiteY2" fmla="*/ 1271331 h 1271331"/>
                <a:gd name="connsiteX3" fmla="*/ 139730 w 941656"/>
                <a:gd name="connsiteY3" fmla="*/ 1096523 h 1271331"/>
                <a:gd name="connsiteX4" fmla="*/ 0 w 941656"/>
                <a:gd name="connsiteY4" fmla="*/ 651557 h 1271331"/>
                <a:gd name="connsiteX5" fmla="*/ 97203 w 941656"/>
                <a:gd name="connsiteY5" fmla="*/ 246320 h 1271331"/>
                <a:gd name="connsiteX6" fmla="*/ 473866 w 941656"/>
                <a:gd name="connsiteY6" fmla="*/ 0 h 1271331"/>
                <a:gd name="connsiteX7" fmla="*/ 656122 w 941656"/>
                <a:gd name="connsiteY7" fmla="*/ 39729 h 1271331"/>
                <a:gd name="connsiteX8" fmla="*/ 759401 w 941656"/>
                <a:gd name="connsiteY8" fmla="*/ 79458 h 1271331"/>
                <a:gd name="connsiteX9" fmla="*/ 814078 w 941656"/>
                <a:gd name="connsiteY9" fmla="*/ 7946 h 1271331"/>
                <a:gd name="connsiteX10" fmla="*/ 844454 w 941656"/>
                <a:gd name="connsiteY10" fmla="*/ 7946 h 1271331"/>
                <a:gd name="connsiteX11" fmla="*/ 844454 w 941656"/>
                <a:gd name="connsiteY11" fmla="*/ 397291 h 1271331"/>
                <a:gd name="connsiteX12" fmla="*/ 814078 w 941656"/>
                <a:gd name="connsiteY12" fmla="*/ 397291 h 1271331"/>
                <a:gd name="connsiteX13" fmla="*/ 698649 w 941656"/>
                <a:gd name="connsiteY13" fmla="*/ 174808 h 1271331"/>
                <a:gd name="connsiteX14" fmla="*/ 522468 w 941656"/>
                <a:gd name="connsiteY14" fmla="*/ 87404 h 1271331"/>
                <a:gd name="connsiteX15" fmla="*/ 334136 w 941656"/>
                <a:gd name="connsiteY15" fmla="*/ 262212 h 1271331"/>
                <a:gd name="connsiteX16" fmla="*/ 291610 w 941656"/>
                <a:gd name="connsiteY16" fmla="*/ 659503 h 1271331"/>
                <a:gd name="connsiteX17" fmla="*/ 328061 w 941656"/>
                <a:gd name="connsiteY17" fmla="*/ 1032956 h 1271331"/>
                <a:gd name="connsiteX18" fmla="*/ 504242 w 941656"/>
                <a:gd name="connsiteY18" fmla="*/ 1199819 h 1271331"/>
                <a:gd name="connsiteX19" fmla="*/ 583220 w 941656"/>
                <a:gd name="connsiteY19" fmla="*/ 1183927 h 1271331"/>
                <a:gd name="connsiteX20" fmla="*/ 583220 w 941656"/>
                <a:gd name="connsiteY20" fmla="*/ 866094 h 1271331"/>
                <a:gd name="connsiteX21" fmla="*/ 558919 w 941656"/>
                <a:gd name="connsiteY21" fmla="*/ 754853 h 1271331"/>
                <a:gd name="connsiteX22" fmla="*/ 479941 w 941656"/>
                <a:gd name="connsiteY22" fmla="*/ 731015 h 1271331"/>
                <a:gd name="connsiteX23" fmla="*/ 479941 w 941656"/>
                <a:gd name="connsiteY23" fmla="*/ 691286 h 1271331"/>
                <a:gd name="connsiteX24" fmla="*/ 941657 w 941656"/>
                <a:gd name="connsiteY24" fmla="*/ 691286 h 1271331"/>
                <a:gd name="connsiteX25" fmla="*/ 941657 w 941656"/>
                <a:gd name="connsiteY25" fmla="*/ 731015 h 1271331"/>
                <a:gd name="connsiteX26" fmla="*/ 862679 w 941656"/>
                <a:gd name="connsiteY26" fmla="*/ 746907 h 1271331"/>
                <a:gd name="connsiteX27" fmla="*/ 844454 w 941656"/>
                <a:gd name="connsiteY27" fmla="*/ 858149 h 12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41656" h="1271331">
                  <a:moveTo>
                    <a:pt x="844454" y="858149"/>
                  </a:moveTo>
                  <a:lnTo>
                    <a:pt x="844454" y="1168035"/>
                  </a:lnTo>
                  <a:cubicBezTo>
                    <a:pt x="729025" y="1239548"/>
                    <a:pt x="613596" y="1271331"/>
                    <a:pt x="504242" y="1271331"/>
                  </a:cubicBezTo>
                  <a:cubicBezTo>
                    <a:pt x="358437" y="1271331"/>
                    <a:pt x="236933" y="1215710"/>
                    <a:pt x="139730" y="1096523"/>
                  </a:cubicBezTo>
                  <a:cubicBezTo>
                    <a:pt x="48602" y="985282"/>
                    <a:pt x="0" y="834311"/>
                    <a:pt x="0" y="651557"/>
                  </a:cubicBezTo>
                  <a:cubicBezTo>
                    <a:pt x="0" y="500586"/>
                    <a:pt x="36451" y="365507"/>
                    <a:pt x="97203" y="246320"/>
                  </a:cubicBezTo>
                  <a:cubicBezTo>
                    <a:pt x="182256" y="87404"/>
                    <a:pt x="309835" y="0"/>
                    <a:pt x="473866" y="0"/>
                  </a:cubicBezTo>
                  <a:cubicBezTo>
                    <a:pt x="534618" y="0"/>
                    <a:pt x="595370" y="15892"/>
                    <a:pt x="656122" y="39729"/>
                  </a:cubicBezTo>
                  <a:cubicBezTo>
                    <a:pt x="710799" y="71512"/>
                    <a:pt x="747250" y="79458"/>
                    <a:pt x="759401" y="79458"/>
                  </a:cubicBezTo>
                  <a:cubicBezTo>
                    <a:pt x="789777" y="79458"/>
                    <a:pt x="808002" y="55621"/>
                    <a:pt x="814078" y="7946"/>
                  </a:cubicBezTo>
                  <a:lnTo>
                    <a:pt x="844454" y="7946"/>
                  </a:lnTo>
                  <a:lnTo>
                    <a:pt x="844454" y="397291"/>
                  </a:lnTo>
                  <a:lnTo>
                    <a:pt x="814078" y="397291"/>
                  </a:lnTo>
                  <a:cubicBezTo>
                    <a:pt x="789777" y="309887"/>
                    <a:pt x="753326" y="230428"/>
                    <a:pt x="698649" y="174808"/>
                  </a:cubicBezTo>
                  <a:cubicBezTo>
                    <a:pt x="643972" y="111241"/>
                    <a:pt x="589295" y="87404"/>
                    <a:pt x="522468" y="87404"/>
                  </a:cubicBezTo>
                  <a:cubicBezTo>
                    <a:pt x="431340" y="87404"/>
                    <a:pt x="370588" y="143025"/>
                    <a:pt x="334136" y="262212"/>
                  </a:cubicBezTo>
                  <a:cubicBezTo>
                    <a:pt x="303760" y="349616"/>
                    <a:pt x="291610" y="484695"/>
                    <a:pt x="291610" y="659503"/>
                  </a:cubicBezTo>
                  <a:cubicBezTo>
                    <a:pt x="291610" y="834311"/>
                    <a:pt x="303760" y="953499"/>
                    <a:pt x="328061" y="1032956"/>
                  </a:cubicBezTo>
                  <a:cubicBezTo>
                    <a:pt x="358437" y="1144198"/>
                    <a:pt x="419189" y="1199819"/>
                    <a:pt x="504242" y="1199819"/>
                  </a:cubicBezTo>
                  <a:cubicBezTo>
                    <a:pt x="528543" y="1199819"/>
                    <a:pt x="552844" y="1191873"/>
                    <a:pt x="583220" y="1183927"/>
                  </a:cubicBezTo>
                  <a:lnTo>
                    <a:pt x="583220" y="866094"/>
                  </a:lnTo>
                  <a:cubicBezTo>
                    <a:pt x="583220" y="810474"/>
                    <a:pt x="577145" y="770744"/>
                    <a:pt x="558919" y="754853"/>
                  </a:cubicBezTo>
                  <a:cubicBezTo>
                    <a:pt x="546769" y="738961"/>
                    <a:pt x="516392" y="731015"/>
                    <a:pt x="479941" y="731015"/>
                  </a:cubicBezTo>
                  <a:lnTo>
                    <a:pt x="479941" y="691286"/>
                  </a:lnTo>
                  <a:lnTo>
                    <a:pt x="941657" y="691286"/>
                  </a:lnTo>
                  <a:lnTo>
                    <a:pt x="941657" y="731015"/>
                  </a:lnTo>
                  <a:cubicBezTo>
                    <a:pt x="899130" y="731015"/>
                    <a:pt x="874830" y="738961"/>
                    <a:pt x="862679" y="746907"/>
                  </a:cubicBezTo>
                  <a:cubicBezTo>
                    <a:pt x="850529" y="762798"/>
                    <a:pt x="844454" y="802527"/>
                    <a:pt x="844454" y="858149"/>
                  </a:cubicBezTo>
                </a:path>
              </a:pathLst>
            </a:custGeom>
            <a:solidFill>
              <a:srgbClr val="231F20"/>
            </a:solidFill>
            <a:ln w="78436" cap="flat">
              <a:noFill/>
              <a:prstDash val="solid"/>
              <a:miter/>
            </a:ln>
          </p:spPr>
          <p:txBody>
            <a:bodyPr lIns="0" tIns="0" rIns="0" bIns="0" rtlCol="0" anchor="ctr"/>
            <a:lstStyle/>
            <a:p>
              <a:endParaRPr lang="de-DE" dirty="0"/>
            </a:p>
          </p:txBody>
        </p:sp>
        <p:sp>
          <p:nvSpPr>
            <p:cNvPr id="29" name="Freihandform: Form 28">
              <a:extLst>
                <a:ext uri="{FF2B5EF4-FFF2-40B4-BE49-F238E27FC236}">
                  <a16:creationId xmlns:a16="http://schemas.microsoft.com/office/drawing/2014/main" id="{27A09B80-1F41-416D-9F80-E0ECF459DC84}"/>
                </a:ext>
              </a:extLst>
            </p:cNvPr>
            <p:cNvSpPr/>
            <p:nvPr/>
          </p:nvSpPr>
          <p:spPr bwMode="gray">
            <a:xfrm>
              <a:off x="2566949" y="5585911"/>
              <a:ext cx="540693" cy="866094"/>
            </a:xfrm>
            <a:custGeom>
              <a:avLst/>
              <a:gdLst>
                <a:gd name="connsiteX0" fmla="*/ 285535 w 540693"/>
                <a:gd name="connsiteY0" fmla="*/ 23838 h 866094"/>
                <a:gd name="connsiteX1" fmla="*/ 285535 w 540693"/>
                <a:gd name="connsiteY1" fmla="*/ 158917 h 866094"/>
                <a:gd name="connsiteX2" fmla="*/ 285535 w 540693"/>
                <a:gd name="connsiteY2" fmla="*/ 158917 h 866094"/>
                <a:gd name="connsiteX3" fmla="*/ 370588 w 540693"/>
                <a:gd name="connsiteY3" fmla="*/ 31784 h 866094"/>
                <a:gd name="connsiteX4" fmla="*/ 443490 w 540693"/>
                <a:gd name="connsiteY4" fmla="*/ 0 h 866094"/>
                <a:gd name="connsiteX5" fmla="*/ 510317 w 540693"/>
                <a:gd name="connsiteY5" fmla="*/ 39730 h 866094"/>
                <a:gd name="connsiteX6" fmla="*/ 540693 w 540693"/>
                <a:gd name="connsiteY6" fmla="*/ 127133 h 866094"/>
                <a:gd name="connsiteX7" fmla="*/ 510317 w 540693"/>
                <a:gd name="connsiteY7" fmla="*/ 230429 h 866094"/>
                <a:gd name="connsiteX8" fmla="*/ 437415 w 540693"/>
                <a:gd name="connsiteY8" fmla="*/ 270158 h 866094"/>
                <a:gd name="connsiteX9" fmla="*/ 376663 w 540693"/>
                <a:gd name="connsiteY9" fmla="*/ 230429 h 866094"/>
                <a:gd name="connsiteX10" fmla="*/ 334136 w 540693"/>
                <a:gd name="connsiteY10" fmla="*/ 198646 h 866094"/>
                <a:gd name="connsiteX11" fmla="*/ 285535 w 540693"/>
                <a:gd name="connsiteY11" fmla="*/ 365508 h 866094"/>
                <a:gd name="connsiteX12" fmla="*/ 285535 w 540693"/>
                <a:gd name="connsiteY12" fmla="*/ 691287 h 866094"/>
                <a:gd name="connsiteX13" fmla="*/ 285535 w 540693"/>
                <a:gd name="connsiteY13" fmla="*/ 770745 h 866094"/>
                <a:gd name="connsiteX14" fmla="*/ 328061 w 540693"/>
                <a:gd name="connsiteY14" fmla="*/ 818420 h 866094"/>
                <a:gd name="connsiteX15" fmla="*/ 358437 w 540693"/>
                <a:gd name="connsiteY15" fmla="*/ 826365 h 866094"/>
                <a:gd name="connsiteX16" fmla="*/ 358437 w 540693"/>
                <a:gd name="connsiteY16" fmla="*/ 866095 h 866094"/>
                <a:gd name="connsiteX17" fmla="*/ 0 w 540693"/>
                <a:gd name="connsiteY17" fmla="*/ 866095 h 866094"/>
                <a:gd name="connsiteX18" fmla="*/ 0 w 540693"/>
                <a:gd name="connsiteY18" fmla="*/ 826365 h 866094"/>
                <a:gd name="connsiteX19" fmla="*/ 60752 w 540693"/>
                <a:gd name="connsiteY19" fmla="*/ 715124 h 866094"/>
                <a:gd name="connsiteX20" fmla="*/ 60752 w 540693"/>
                <a:gd name="connsiteY20" fmla="*/ 190700 h 866094"/>
                <a:gd name="connsiteX21" fmla="*/ 60752 w 540693"/>
                <a:gd name="connsiteY21" fmla="*/ 119187 h 866094"/>
                <a:gd name="connsiteX22" fmla="*/ 24301 w 540693"/>
                <a:gd name="connsiteY22" fmla="*/ 63567 h 866094"/>
                <a:gd name="connsiteX23" fmla="*/ 0 w 540693"/>
                <a:gd name="connsiteY23" fmla="*/ 63567 h 866094"/>
                <a:gd name="connsiteX24" fmla="*/ 0 w 540693"/>
                <a:gd name="connsiteY24" fmla="*/ 23838 h 866094"/>
                <a:gd name="connsiteX25" fmla="*/ 285535 w 540693"/>
                <a:gd name="connsiteY25" fmla="*/ 23838 h 86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0693" h="866094">
                  <a:moveTo>
                    <a:pt x="285535" y="23838"/>
                  </a:moveTo>
                  <a:lnTo>
                    <a:pt x="285535" y="158917"/>
                  </a:lnTo>
                  <a:lnTo>
                    <a:pt x="285535" y="158917"/>
                  </a:lnTo>
                  <a:cubicBezTo>
                    <a:pt x="315911" y="95350"/>
                    <a:pt x="346287" y="55621"/>
                    <a:pt x="370588" y="31784"/>
                  </a:cubicBezTo>
                  <a:cubicBezTo>
                    <a:pt x="388813" y="15892"/>
                    <a:pt x="413114" y="0"/>
                    <a:pt x="443490" y="0"/>
                  </a:cubicBezTo>
                  <a:cubicBezTo>
                    <a:pt x="467791" y="0"/>
                    <a:pt x="492092" y="15892"/>
                    <a:pt x="510317" y="39730"/>
                  </a:cubicBezTo>
                  <a:cubicBezTo>
                    <a:pt x="528543" y="63567"/>
                    <a:pt x="540693" y="87404"/>
                    <a:pt x="540693" y="127133"/>
                  </a:cubicBezTo>
                  <a:cubicBezTo>
                    <a:pt x="540693" y="166863"/>
                    <a:pt x="528543" y="198646"/>
                    <a:pt x="510317" y="230429"/>
                  </a:cubicBezTo>
                  <a:cubicBezTo>
                    <a:pt x="492092" y="254266"/>
                    <a:pt x="467791" y="270158"/>
                    <a:pt x="437415" y="270158"/>
                  </a:cubicBezTo>
                  <a:cubicBezTo>
                    <a:pt x="419189" y="270158"/>
                    <a:pt x="394888" y="254266"/>
                    <a:pt x="376663" y="230429"/>
                  </a:cubicBezTo>
                  <a:cubicBezTo>
                    <a:pt x="358437" y="214537"/>
                    <a:pt x="346287" y="198646"/>
                    <a:pt x="334136" y="198646"/>
                  </a:cubicBezTo>
                  <a:cubicBezTo>
                    <a:pt x="303760" y="198646"/>
                    <a:pt x="285535" y="254266"/>
                    <a:pt x="285535" y="365508"/>
                  </a:cubicBezTo>
                  <a:lnTo>
                    <a:pt x="285535" y="691287"/>
                  </a:lnTo>
                  <a:cubicBezTo>
                    <a:pt x="285535" y="731016"/>
                    <a:pt x="285535" y="762799"/>
                    <a:pt x="285535" y="770745"/>
                  </a:cubicBezTo>
                  <a:cubicBezTo>
                    <a:pt x="291610" y="802528"/>
                    <a:pt x="303760" y="818420"/>
                    <a:pt x="328061" y="818420"/>
                  </a:cubicBezTo>
                  <a:cubicBezTo>
                    <a:pt x="334136" y="826365"/>
                    <a:pt x="346287" y="826365"/>
                    <a:pt x="358437" y="826365"/>
                  </a:cubicBezTo>
                  <a:lnTo>
                    <a:pt x="358437" y="866095"/>
                  </a:lnTo>
                  <a:lnTo>
                    <a:pt x="0" y="866095"/>
                  </a:lnTo>
                  <a:lnTo>
                    <a:pt x="0" y="826365"/>
                  </a:lnTo>
                  <a:cubicBezTo>
                    <a:pt x="42526" y="826365"/>
                    <a:pt x="60752" y="786636"/>
                    <a:pt x="60752" y="715124"/>
                  </a:cubicBezTo>
                  <a:lnTo>
                    <a:pt x="60752" y="190700"/>
                  </a:lnTo>
                  <a:cubicBezTo>
                    <a:pt x="60752" y="150971"/>
                    <a:pt x="60752" y="127133"/>
                    <a:pt x="60752" y="119187"/>
                  </a:cubicBezTo>
                  <a:cubicBezTo>
                    <a:pt x="54677" y="87404"/>
                    <a:pt x="42526" y="63567"/>
                    <a:pt x="24301" y="63567"/>
                  </a:cubicBezTo>
                  <a:cubicBezTo>
                    <a:pt x="18226" y="63567"/>
                    <a:pt x="12150" y="63567"/>
                    <a:pt x="0" y="63567"/>
                  </a:cubicBezTo>
                  <a:lnTo>
                    <a:pt x="0" y="23838"/>
                  </a:lnTo>
                  <a:lnTo>
                    <a:pt x="285535" y="23838"/>
                  </a:lnTo>
                </a:path>
              </a:pathLst>
            </a:custGeom>
            <a:solidFill>
              <a:srgbClr val="231F20"/>
            </a:solidFill>
            <a:ln w="78436" cap="flat">
              <a:noFill/>
              <a:prstDash val="solid"/>
              <a:miter/>
            </a:ln>
          </p:spPr>
          <p:txBody>
            <a:bodyPr lIns="0" tIns="0" rIns="0" bIns="0" rtlCol="0" anchor="ctr"/>
            <a:lstStyle/>
            <a:p>
              <a:endParaRPr lang="de-DE" dirty="0"/>
            </a:p>
          </p:txBody>
        </p:sp>
        <p:sp>
          <p:nvSpPr>
            <p:cNvPr id="30" name="Freihandform: Form 29">
              <a:extLst>
                <a:ext uri="{FF2B5EF4-FFF2-40B4-BE49-F238E27FC236}">
                  <a16:creationId xmlns:a16="http://schemas.microsoft.com/office/drawing/2014/main" id="{E5B4500D-1D26-439F-BED7-3F7CBE2DBB12}"/>
                </a:ext>
              </a:extLst>
            </p:cNvPr>
            <p:cNvSpPr/>
            <p:nvPr/>
          </p:nvSpPr>
          <p:spPr bwMode="gray">
            <a:xfrm>
              <a:off x="3156244" y="5577965"/>
              <a:ext cx="625746" cy="889932"/>
            </a:xfrm>
            <a:custGeom>
              <a:avLst/>
              <a:gdLst>
                <a:gd name="connsiteX0" fmla="*/ 334136 w 625746"/>
                <a:gd name="connsiteY0" fmla="*/ 691286 h 889932"/>
                <a:gd name="connsiteX1" fmla="*/ 334136 w 625746"/>
                <a:gd name="connsiteY1" fmla="*/ 437021 h 889932"/>
                <a:gd name="connsiteX2" fmla="*/ 212632 w 625746"/>
                <a:gd name="connsiteY2" fmla="*/ 643612 h 889932"/>
                <a:gd name="connsiteX3" fmla="*/ 267309 w 625746"/>
                <a:gd name="connsiteY3" fmla="*/ 731016 h 889932"/>
                <a:gd name="connsiteX4" fmla="*/ 334136 w 625746"/>
                <a:gd name="connsiteY4" fmla="*/ 691286 h 889932"/>
                <a:gd name="connsiteX5" fmla="*/ 601445 w 625746"/>
                <a:gd name="connsiteY5" fmla="*/ 738962 h 889932"/>
                <a:gd name="connsiteX6" fmla="*/ 625746 w 625746"/>
                <a:gd name="connsiteY6" fmla="*/ 762799 h 889932"/>
                <a:gd name="connsiteX7" fmla="*/ 467791 w 625746"/>
                <a:gd name="connsiteY7" fmla="*/ 889932 h 889932"/>
                <a:gd name="connsiteX8" fmla="*/ 334136 w 625746"/>
                <a:gd name="connsiteY8" fmla="*/ 762799 h 889932"/>
                <a:gd name="connsiteX9" fmla="*/ 133654 w 625746"/>
                <a:gd name="connsiteY9" fmla="*/ 889932 h 889932"/>
                <a:gd name="connsiteX10" fmla="*/ 36451 w 625746"/>
                <a:gd name="connsiteY10" fmla="*/ 842258 h 889932"/>
                <a:gd name="connsiteX11" fmla="*/ 0 w 625746"/>
                <a:gd name="connsiteY11" fmla="*/ 707179 h 889932"/>
                <a:gd name="connsiteX12" fmla="*/ 334136 w 625746"/>
                <a:gd name="connsiteY12" fmla="*/ 357562 h 889932"/>
                <a:gd name="connsiteX13" fmla="*/ 334136 w 625746"/>
                <a:gd name="connsiteY13" fmla="*/ 206592 h 889932"/>
                <a:gd name="connsiteX14" fmla="*/ 255159 w 625746"/>
                <a:gd name="connsiteY14" fmla="*/ 79458 h 889932"/>
                <a:gd name="connsiteX15" fmla="*/ 206557 w 625746"/>
                <a:gd name="connsiteY15" fmla="*/ 95350 h 889932"/>
                <a:gd name="connsiteX16" fmla="*/ 182256 w 625746"/>
                <a:gd name="connsiteY16" fmla="*/ 143025 h 889932"/>
                <a:gd name="connsiteX17" fmla="*/ 200482 w 625746"/>
                <a:gd name="connsiteY17" fmla="*/ 190700 h 889932"/>
                <a:gd name="connsiteX18" fmla="*/ 218707 w 625746"/>
                <a:gd name="connsiteY18" fmla="*/ 254266 h 889932"/>
                <a:gd name="connsiteX19" fmla="*/ 188331 w 625746"/>
                <a:gd name="connsiteY19" fmla="*/ 341671 h 889932"/>
                <a:gd name="connsiteX20" fmla="*/ 121504 w 625746"/>
                <a:gd name="connsiteY20" fmla="*/ 373454 h 889932"/>
                <a:gd name="connsiteX21" fmla="*/ 42526 w 625746"/>
                <a:gd name="connsiteY21" fmla="*/ 333725 h 889932"/>
                <a:gd name="connsiteX22" fmla="*/ 12150 w 625746"/>
                <a:gd name="connsiteY22" fmla="*/ 230429 h 889932"/>
                <a:gd name="connsiteX23" fmla="*/ 97203 w 625746"/>
                <a:gd name="connsiteY23" fmla="*/ 71513 h 889932"/>
                <a:gd name="connsiteX24" fmla="*/ 297685 w 625746"/>
                <a:gd name="connsiteY24" fmla="*/ 0 h 889932"/>
                <a:gd name="connsiteX25" fmla="*/ 546768 w 625746"/>
                <a:gd name="connsiteY25" fmla="*/ 214537 h 889932"/>
                <a:gd name="connsiteX26" fmla="*/ 546768 w 625746"/>
                <a:gd name="connsiteY26" fmla="*/ 691286 h 889932"/>
                <a:gd name="connsiteX27" fmla="*/ 564994 w 625746"/>
                <a:gd name="connsiteY27" fmla="*/ 778691 h 889932"/>
                <a:gd name="connsiteX28" fmla="*/ 601445 w 625746"/>
                <a:gd name="connsiteY28" fmla="*/ 738962 h 88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5746" h="889932">
                  <a:moveTo>
                    <a:pt x="334136" y="691286"/>
                  </a:moveTo>
                  <a:lnTo>
                    <a:pt x="334136" y="437021"/>
                  </a:lnTo>
                  <a:cubicBezTo>
                    <a:pt x="255159" y="484695"/>
                    <a:pt x="212632" y="556207"/>
                    <a:pt x="212632" y="643612"/>
                  </a:cubicBezTo>
                  <a:cubicBezTo>
                    <a:pt x="212632" y="707179"/>
                    <a:pt x="230858" y="731016"/>
                    <a:pt x="267309" y="731016"/>
                  </a:cubicBezTo>
                  <a:cubicBezTo>
                    <a:pt x="285535" y="731016"/>
                    <a:pt x="309835" y="715124"/>
                    <a:pt x="334136" y="691286"/>
                  </a:cubicBezTo>
                  <a:close/>
                  <a:moveTo>
                    <a:pt x="601445" y="738962"/>
                  </a:moveTo>
                  <a:lnTo>
                    <a:pt x="625746" y="762799"/>
                  </a:lnTo>
                  <a:cubicBezTo>
                    <a:pt x="589295" y="850203"/>
                    <a:pt x="540693" y="889932"/>
                    <a:pt x="467791" y="889932"/>
                  </a:cubicBezTo>
                  <a:cubicBezTo>
                    <a:pt x="388813" y="889932"/>
                    <a:pt x="346287" y="850203"/>
                    <a:pt x="334136" y="762799"/>
                  </a:cubicBezTo>
                  <a:cubicBezTo>
                    <a:pt x="255159" y="850203"/>
                    <a:pt x="188331" y="889932"/>
                    <a:pt x="133654" y="889932"/>
                  </a:cubicBezTo>
                  <a:cubicBezTo>
                    <a:pt x="97203" y="889932"/>
                    <a:pt x="60752" y="874041"/>
                    <a:pt x="36451" y="842258"/>
                  </a:cubicBezTo>
                  <a:cubicBezTo>
                    <a:pt x="12150" y="802528"/>
                    <a:pt x="0" y="762799"/>
                    <a:pt x="0" y="707179"/>
                  </a:cubicBezTo>
                  <a:cubicBezTo>
                    <a:pt x="0" y="564154"/>
                    <a:pt x="109354" y="444966"/>
                    <a:pt x="334136" y="357562"/>
                  </a:cubicBezTo>
                  <a:lnTo>
                    <a:pt x="334136" y="206592"/>
                  </a:lnTo>
                  <a:cubicBezTo>
                    <a:pt x="334136" y="119187"/>
                    <a:pt x="309835" y="79458"/>
                    <a:pt x="255159" y="79458"/>
                  </a:cubicBezTo>
                  <a:cubicBezTo>
                    <a:pt x="236933" y="79458"/>
                    <a:pt x="218707" y="79458"/>
                    <a:pt x="206557" y="95350"/>
                  </a:cubicBezTo>
                  <a:cubicBezTo>
                    <a:pt x="188331" y="111242"/>
                    <a:pt x="182256" y="127133"/>
                    <a:pt x="182256" y="143025"/>
                  </a:cubicBezTo>
                  <a:cubicBezTo>
                    <a:pt x="182256" y="150971"/>
                    <a:pt x="188331" y="166863"/>
                    <a:pt x="200482" y="190700"/>
                  </a:cubicBezTo>
                  <a:cubicBezTo>
                    <a:pt x="212632" y="206592"/>
                    <a:pt x="218707" y="230429"/>
                    <a:pt x="218707" y="254266"/>
                  </a:cubicBezTo>
                  <a:cubicBezTo>
                    <a:pt x="218707" y="286050"/>
                    <a:pt x="212632" y="309887"/>
                    <a:pt x="188331" y="341671"/>
                  </a:cubicBezTo>
                  <a:cubicBezTo>
                    <a:pt x="170106" y="365508"/>
                    <a:pt x="145805" y="373454"/>
                    <a:pt x="121504" y="373454"/>
                  </a:cubicBezTo>
                  <a:cubicBezTo>
                    <a:pt x="91128" y="373454"/>
                    <a:pt x="60752" y="357562"/>
                    <a:pt x="42526" y="333725"/>
                  </a:cubicBezTo>
                  <a:cubicBezTo>
                    <a:pt x="18226" y="301942"/>
                    <a:pt x="12150" y="270158"/>
                    <a:pt x="12150" y="230429"/>
                  </a:cubicBezTo>
                  <a:cubicBezTo>
                    <a:pt x="12150" y="166863"/>
                    <a:pt x="36451" y="119187"/>
                    <a:pt x="97203" y="71513"/>
                  </a:cubicBezTo>
                  <a:cubicBezTo>
                    <a:pt x="151880" y="23838"/>
                    <a:pt x="218707" y="0"/>
                    <a:pt x="297685" y="0"/>
                  </a:cubicBezTo>
                  <a:cubicBezTo>
                    <a:pt x="461716" y="0"/>
                    <a:pt x="546768" y="71513"/>
                    <a:pt x="546768" y="214537"/>
                  </a:cubicBezTo>
                  <a:lnTo>
                    <a:pt x="546768" y="691286"/>
                  </a:lnTo>
                  <a:cubicBezTo>
                    <a:pt x="546768" y="746908"/>
                    <a:pt x="552844" y="778691"/>
                    <a:pt x="564994" y="778691"/>
                  </a:cubicBezTo>
                  <a:cubicBezTo>
                    <a:pt x="577144" y="778691"/>
                    <a:pt x="589295" y="770745"/>
                    <a:pt x="601445" y="738962"/>
                  </a:cubicBezTo>
                </a:path>
              </a:pathLst>
            </a:custGeom>
            <a:solidFill>
              <a:srgbClr val="231F20"/>
            </a:solidFill>
            <a:ln w="78436" cap="flat">
              <a:noFill/>
              <a:prstDash val="solid"/>
              <a:miter/>
            </a:ln>
          </p:spPr>
          <p:txBody>
            <a:bodyPr lIns="0" tIns="0" rIns="0" bIns="0" rtlCol="0" anchor="ctr"/>
            <a:lstStyle/>
            <a:p>
              <a:endParaRPr lang="de-DE" dirty="0"/>
            </a:p>
          </p:txBody>
        </p:sp>
        <p:sp>
          <p:nvSpPr>
            <p:cNvPr id="31" name="Freihandform: Form 30">
              <a:extLst>
                <a:ext uri="{FF2B5EF4-FFF2-40B4-BE49-F238E27FC236}">
                  <a16:creationId xmlns:a16="http://schemas.microsoft.com/office/drawing/2014/main" id="{886FAE24-8989-4CB4-B3DE-A8D57EF46E42}"/>
                </a:ext>
              </a:extLst>
            </p:cNvPr>
            <p:cNvSpPr/>
            <p:nvPr/>
          </p:nvSpPr>
          <p:spPr bwMode="gray">
            <a:xfrm>
              <a:off x="3806291" y="5577965"/>
              <a:ext cx="996333" cy="874040"/>
            </a:xfrm>
            <a:custGeom>
              <a:avLst/>
              <a:gdLst>
                <a:gd name="connsiteX0" fmla="*/ 279459 w 996333"/>
                <a:gd name="connsiteY0" fmla="*/ 31784 h 874040"/>
                <a:gd name="connsiteX1" fmla="*/ 279459 w 996333"/>
                <a:gd name="connsiteY1" fmla="*/ 143025 h 874040"/>
                <a:gd name="connsiteX2" fmla="*/ 279459 w 996333"/>
                <a:gd name="connsiteY2" fmla="*/ 143025 h 874040"/>
                <a:gd name="connsiteX3" fmla="*/ 443490 w 996333"/>
                <a:gd name="connsiteY3" fmla="*/ 0 h 874040"/>
                <a:gd name="connsiteX4" fmla="*/ 589295 w 996333"/>
                <a:gd name="connsiteY4" fmla="*/ 143025 h 874040"/>
                <a:gd name="connsiteX5" fmla="*/ 674348 w 996333"/>
                <a:gd name="connsiteY5" fmla="*/ 31784 h 874040"/>
                <a:gd name="connsiteX6" fmla="*/ 765476 w 996333"/>
                <a:gd name="connsiteY6" fmla="*/ 0 h 874040"/>
                <a:gd name="connsiteX7" fmla="*/ 905206 w 996333"/>
                <a:gd name="connsiteY7" fmla="*/ 87404 h 874040"/>
                <a:gd name="connsiteX8" fmla="*/ 947732 w 996333"/>
                <a:gd name="connsiteY8" fmla="*/ 309887 h 874040"/>
                <a:gd name="connsiteX9" fmla="*/ 947732 w 996333"/>
                <a:gd name="connsiteY9" fmla="*/ 699233 h 874040"/>
                <a:gd name="connsiteX10" fmla="*/ 947732 w 996333"/>
                <a:gd name="connsiteY10" fmla="*/ 786636 h 874040"/>
                <a:gd name="connsiteX11" fmla="*/ 996334 w 996333"/>
                <a:gd name="connsiteY11" fmla="*/ 834311 h 874040"/>
                <a:gd name="connsiteX12" fmla="*/ 996334 w 996333"/>
                <a:gd name="connsiteY12" fmla="*/ 874041 h 874040"/>
                <a:gd name="connsiteX13" fmla="*/ 680423 w 996333"/>
                <a:gd name="connsiteY13" fmla="*/ 874041 h 874040"/>
                <a:gd name="connsiteX14" fmla="*/ 680423 w 996333"/>
                <a:gd name="connsiteY14" fmla="*/ 834311 h 874040"/>
                <a:gd name="connsiteX15" fmla="*/ 722950 w 996333"/>
                <a:gd name="connsiteY15" fmla="*/ 794582 h 874040"/>
                <a:gd name="connsiteX16" fmla="*/ 729025 w 996333"/>
                <a:gd name="connsiteY16" fmla="*/ 699233 h 874040"/>
                <a:gd name="connsiteX17" fmla="*/ 729025 w 996333"/>
                <a:gd name="connsiteY17" fmla="*/ 214537 h 874040"/>
                <a:gd name="connsiteX18" fmla="*/ 686498 w 996333"/>
                <a:gd name="connsiteY18" fmla="*/ 127133 h 874040"/>
                <a:gd name="connsiteX19" fmla="*/ 607521 w 996333"/>
                <a:gd name="connsiteY19" fmla="*/ 206592 h 874040"/>
                <a:gd name="connsiteX20" fmla="*/ 607521 w 996333"/>
                <a:gd name="connsiteY20" fmla="*/ 754853 h 874040"/>
                <a:gd name="connsiteX21" fmla="*/ 613596 w 996333"/>
                <a:gd name="connsiteY21" fmla="*/ 818420 h 874040"/>
                <a:gd name="connsiteX22" fmla="*/ 637897 w 996333"/>
                <a:gd name="connsiteY22" fmla="*/ 834311 h 874040"/>
                <a:gd name="connsiteX23" fmla="*/ 637897 w 996333"/>
                <a:gd name="connsiteY23" fmla="*/ 874041 h 874040"/>
                <a:gd name="connsiteX24" fmla="*/ 370588 w 996333"/>
                <a:gd name="connsiteY24" fmla="*/ 874041 h 874040"/>
                <a:gd name="connsiteX25" fmla="*/ 370588 w 996333"/>
                <a:gd name="connsiteY25" fmla="*/ 834311 h 874040"/>
                <a:gd name="connsiteX26" fmla="*/ 388813 w 996333"/>
                <a:gd name="connsiteY26" fmla="*/ 818420 h 874040"/>
                <a:gd name="connsiteX27" fmla="*/ 394889 w 996333"/>
                <a:gd name="connsiteY27" fmla="*/ 754853 h 874040"/>
                <a:gd name="connsiteX28" fmla="*/ 394889 w 996333"/>
                <a:gd name="connsiteY28" fmla="*/ 214537 h 874040"/>
                <a:gd name="connsiteX29" fmla="*/ 358437 w 996333"/>
                <a:gd name="connsiteY29" fmla="*/ 127133 h 874040"/>
                <a:gd name="connsiteX30" fmla="*/ 279459 w 996333"/>
                <a:gd name="connsiteY30" fmla="*/ 238375 h 874040"/>
                <a:gd name="connsiteX31" fmla="*/ 279459 w 996333"/>
                <a:gd name="connsiteY31" fmla="*/ 699233 h 874040"/>
                <a:gd name="connsiteX32" fmla="*/ 303760 w 996333"/>
                <a:gd name="connsiteY32" fmla="*/ 826365 h 874040"/>
                <a:gd name="connsiteX33" fmla="*/ 321986 w 996333"/>
                <a:gd name="connsiteY33" fmla="*/ 834311 h 874040"/>
                <a:gd name="connsiteX34" fmla="*/ 321986 w 996333"/>
                <a:gd name="connsiteY34" fmla="*/ 874041 h 874040"/>
                <a:gd name="connsiteX35" fmla="*/ 0 w 996333"/>
                <a:gd name="connsiteY35" fmla="*/ 874041 h 874040"/>
                <a:gd name="connsiteX36" fmla="*/ 0 w 996333"/>
                <a:gd name="connsiteY36" fmla="*/ 834311 h 874040"/>
                <a:gd name="connsiteX37" fmla="*/ 48602 w 996333"/>
                <a:gd name="connsiteY37" fmla="*/ 802528 h 874040"/>
                <a:gd name="connsiteX38" fmla="*/ 54677 w 996333"/>
                <a:gd name="connsiteY38" fmla="*/ 715124 h 874040"/>
                <a:gd name="connsiteX39" fmla="*/ 54677 w 996333"/>
                <a:gd name="connsiteY39" fmla="*/ 174809 h 874040"/>
                <a:gd name="connsiteX40" fmla="*/ 0 w 996333"/>
                <a:gd name="connsiteY40" fmla="*/ 71513 h 874040"/>
                <a:gd name="connsiteX41" fmla="*/ 0 w 996333"/>
                <a:gd name="connsiteY41" fmla="*/ 31784 h 874040"/>
                <a:gd name="connsiteX42" fmla="*/ 279459 w 996333"/>
                <a:gd name="connsiteY42" fmla="*/ 31784 h 8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6333" h="874040">
                  <a:moveTo>
                    <a:pt x="279459" y="31784"/>
                  </a:moveTo>
                  <a:lnTo>
                    <a:pt x="279459" y="143025"/>
                  </a:lnTo>
                  <a:lnTo>
                    <a:pt x="279459" y="143025"/>
                  </a:lnTo>
                  <a:cubicBezTo>
                    <a:pt x="328061" y="47675"/>
                    <a:pt x="382738" y="0"/>
                    <a:pt x="443490" y="0"/>
                  </a:cubicBezTo>
                  <a:cubicBezTo>
                    <a:pt x="498167" y="0"/>
                    <a:pt x="546768" y="47675"/>
                    <a:pt x="589295" y="143025"/>
                  </a:cubicBezTo>
                  <a:cubicBezTo>
                    <a:pt x="619671" y="95350"/>
                    <a:pt x="650047" y="55621"/>
                    <a:pt x="674348" y="31784"/>
                  </a:cubicBezTo>
                  <a:cubicBezTo>
                    <a:pt x="704724" y="15892"/>
                    <a:pt x="735100" y="0"/>
                    <a:pt x="765476" y="0"/>
                  </a:cubicBezTo>
                  <a:cubicBezTo>
                    <a:pt x="826228" y="0"/>
                    <a:pt x="874830" y="31784"/>
                    <a:pt x="905206" y="87404"/>
                  </a:cubicBezTo>
                  <a:cubicBezTo>
                    <a:pt x="929507" y="143025"/>
                    <a:pt x="947732" y="214537"/>
                    <a:pt x="947732" y="309887"/>
                  </a:cubicBezTo>
                  <a:lnTo>
                    <a:pt x="947732" y="699233"/>
                  </a:lnTo>
                  <a:cubicBezTo>
                    <a:pt x="947732" y="746908"/>
                    <a:pt x="947732" y="778691"/>
                    <a:pt x="947732" y="786636"/>
                  </a:cubicBezTo>
                  <a:cubicBezTo>
                    <a:pt x="953807" y="818420"/>
                    <a:pt x="972033" y="834311"/>
                    <a:pt x="996334" y="834311"/>
                  </a:cubicBezTo>
                  <a:lnTo>
                    <a:pt x="996334" y="874041"/>
                  </a:lnTo>
                  <a:lnTo>
                    <a:pt x="680423" y="874041"/>
                  </a:lnTo>
                  <a:lnTo>
                    <a:pt x="680423" y="834311"/>
                  </a:lnTo>
                  <a:cubicBezTo>
                    <a:pt x="704724" y="826365"/>
                    <a:pt x="716874" y="818420"/>
                    <a:pt x="722950" y="794582"/>
                  </a:cubicBezTo>
                  <a:cubicBezTo>
                    <a:pt x="722950" y="778691"/>
                    <a:pt x="729025" y="746908"/>
                    <a:pt x="729025" y="699233"/>
                  </a:cubicBezTo>
                  <a:lnTo>
                    <a:pt x="729025" y="214537"/>
                  </a:lnTo>
                  <a:cubicBezTo>
                    <a:pt x="729025" y="158917"/>
                    <a:pt x="710799" y="127133"/>
                    <a:pt x="686498" y="127133"/>
                  </a:cubicBezTo>
                  <a:cubicBezTo>
                    <a:pt x="656122" y="127133"/>
                    <a:pt x="631821" y="150971"/>
                    <a:pt x="607521" y="206592"/>
                  </a:cubicBezTo>
                  <a:lnTo>
                    <a:pt x="607521" y="754853"/>
                  </a:lnTo>
                  <a:cubicBezTo>
                    <a:pt x="607521" y="786636"/>
                    <a:pt x="607521" y="810474"/>
                    <a:pt x="613596" y="818420"/>
                  </a:cubicBezTo>
                  <a:cubicBezTo>
                    <a:pt x="613596" y="826365"/>
                    <a:pt x="619671" y="826365"/>
                    <a:pt x="637897" y="834311"/>
                  </a:cubicBezTo>
                  <a:lnTo>
                    <a:pt x="637897" y="874041"/>
                  </a:lnTo>
                  <a:lnTo>
                    <a:pt x="370588" y="874041"/>
                  </a:lnTo>
                  <a:lnTo>
                    <a:pt x="370588" y="834311"/>
                  </a:lnTo>
                  <a:cubicBezTo>
                    <a:pt x="382738" y="826365"/>
                    <a:pt x="388813" y="826365"/>
                    <a:pt x="388813" y="818420"/>
                  </a:cubicBezTo>
                  <a:cubicBezTo>
                    <a:pt x="394889" y="810474"/>
                    <a:pt x="394889" y="786636"/>
                    <a:pt x="394889" y="754853"/>
                  </a:cubicBezTo>
                  <a:lnTo>
                    <a:pt x="394889" y="214537"/>
                  </a:lnTo>
                  <a:cubicBezTo>
                    <a:pt x="394889" y="158917"/>
                    <a:pt x="382738" y="127133"/>
                    <a:pt x="358437" y="127133"/>
                  </a:cubicBezTo>
                  <a:cubicBezTo>
                    <a:pt x="334136" y="127133"/>
                    <a:pt x="303760" y="166863"/>
                    <a:pt x="279459" y="238375"/>
                  </a:cubicBezTo>
                  <a:lnTo>
                    <a:pt x="279459" y="699233"/>
                  </a:lnTo>
                  <a:cubicBezTo>
                    <a:pt x="279459" y="778691"/>
                    <a:pt x="285535" y="818420"/>
                    <a:pt x="303760" y="826365"/>
                  </a:cubicBezTo>
                  <a:cubicBezTo>
                    <a:pt x="309835" y="826365"/>
                    <a:pt x="315911" y="834311"/>
                    <a:pt x="321986" y="834311"/>
                  </a:cubicBezTo>
                  <a:lnTo>
                    <a:pt x="321986" y="874041"/>
                  </a:lnTo>
                  <a:lnTo>
                    <a:pt x="0" y="874041"/>
                  </a:lnTo>
                  <a:lnTo>
                    <a:pt x="0" y="834311"/>
                  </a:lnTo>
                  <a:cubicBezTo>
                    <a:pt x="24301" y="834311"/>
                    <a:pt x="42526" y="818420"/>
                    <a:pt x="48602" y="802528"/>
                  </a:cubicBezTo>
                  <a:cubicBezTo>
                    <a:pt x="54677" y="786636"/>
                    <a:pt x="54677" y="762799"/>
                    <a:pt x="54677" y="715124"/>
                  </a:cubicBezTo>
                  <a:lnTo>
                    <a:pt x="54677" y="174809"/>
                  </a:lnTo>
                  <a:cubicBezTo>
                    <a:pt x="54677" y="103296"/>
                    <a:pt x="36451" y="71513"/>
                    <a:pt x="0" y="71513"/>
                  </a:cubicBezTo>
                  <a:lnTo>
                    <a:pt x="0" y="31784"/>
                  </a:lnTo>
                  <a:lnTo>
                    <a:pt x="279459" y="31784"/>
                  </a:lnTo>
                </a:path>
              </a:pathLst>
            </a:custGeom>
            <a:solidFill>
              <a:srgbClr val="231F20"/>
            </a:solidFill>
            <a:ln w="78436" cap="flat">
              <a:noFill/>
              <a:prstDash val="solid"/>
              <a:miter/>
            </a:ln>
          </p:spPr>
          <p:txBody>
            <a:bodyPr lIns="0" tIns="0" rIns="0" bIns="0" rtlCol="0" anchor="ctr"/>
            <a:lstStyle/>
            <a:p>
              <a:endParaRPr lang="de-DE" dirty="0"/>
            </a:p>
          </p:txBody>
        </p:sp>
        <p:sp>
          <p:nvSpPr>
            <p:cNvPr id="32" name="Freihandform: Form 31">
              <a:extLst>
                <a:ext uri="{FF2B5EF4-FFF2-40B4-BE49-F238E27FC236}">
                  <a16:creationId xmlns:a16="http://schemas.microsoft.com/office/drawing/2014/main" id="{DD1D522D-5834-453E-A226-196076AC29CB}"/>
                </a:ext>
              </a:extLst>
            </p:cNvPr>
            <p:cNvSpPr/>
            <p:nvPr/>
          </p:nvSpPr>
          <p:spPr bwMode="gray">
            <a:xfrm>
              <a:off x="4857301" y="5577965"/>
              <a:ext cx="564994" cy="905823"/>
            </a:xfrm>
            <a:custGeom>
              <a:avLst/>
              <a:gdLst>
                <a:gd name="connsiteX0" fmla="*/ 206557 w 564994"/>
                <a:gd name="connsiteY0" fmla="*/ 365508 h 905823"/>
                <a:gd name="connsiteX1" fmla="*/ 358437 w 564994"/>
                <a:gd name="connsiteY1" fmla="*/ 365508 h 905823"/>
                <a:gd name="connsiteX2" fmla="*/ 346287 w 564994"/>
                <a:gd name="connsiteY2" fmla="*/ 135079 h 905823"/>
                <a:gd name="connsiteX3" fmla="*/ 291610 w 564994"/>
                <a:gd name="connsiteY3" fmla="*/ 79458 h 905823"/>
                <a:gd name="connsiteX4" fmla="*/ 230858 w 564994"/>
                <a:gd name="connsiteY4" fmla="*/ 143025 h 905823"/>
                <a:gd name="connsiteX5" fmla="*/ 206557 w 564994"/>
                <a:gd name="connsiteY5" fmla="*/ 365508 h 905823"/>
                <a:gd name="connsiteX6" fmla="*/ 534618 w 564994"/>
                <a:gd name="connsiteY6" fmla="*/ 619774 h 905823"/>
                <a:gd name="connsiteX7" fmla="*/ 564994 w 564994"/>
                <a:gd name="connsiteY7" fmla="*/ 643612 h 905823"/>
                <a:gd name="connsiteX8" fmla="*/ 279459 w 564994"/>
                <a:gd name="connsiteY8" fmla="*/ 905824 h 905823"/>
                <a:gd name="connsiteX9" fmla="*/ 72902 w 564994"/>
                <a:gd name="connsiteY9" fmla="*/ 786636 h 905823"/>
                <a:gd name="connsiteX10" fmla="*/ 0 w 564994"/>
                <a:gd name="connsiteY10" fmla="*/ 468804 h 905823"/>
                <a:gd name="connsiteX11" fmla="*/ 78978 w 564994"/>
                <a:gd name="connsiteY11" fmla="*/ 135079 h 905823"/>
                <a:gd name="connsiteX12" fmla="*/ 291610 w 564994"/>
                <a:gd name="connsiteY12" fmla="*/ 0 h 905823"/>
                <a:gd name="connsiteX13" fmla="*/ 479941 w 564994"/>
                <a:gd name="connsiteY13" fmla="*/ 103296 h 905823"/>
                <a:gd name="connsiteX14" fmla="*/ 564994 w 564994"/>
                <a:gd name="connsiteY14" fmla="*/ 437021 h 905823"/>
                <a:gd name="connsiteX15" fmla="*/ 206557 w 564994"/>
                <a:gd name="connsiteY15" fmla="*/ 437021 h 905823"/>
                <a:gd name="connsiteX16" fmla="*/ 261234 w 564994"/>
                <a:gd name="connsiteY16" fmla="*/ 675395 h 905823"/>
                <a:gd name="connsiteX17" fmla="*/ 388813 w 564994"/>
                <a:gd name="connsiteY17" fmla="*/ 762799 h 905823"/>
                <a:gd name="connsiteX18" fmla="*/ 534618 w 564994"/>
                <a:gd name="connsiteY18" fmla="*/ 619774 h 9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994" h="905823">
                  <a:moveTo>
                    <a:pt x="206557" y="365508"/>
                  </a:moveTo>
                  <a:lnTo>
                    <a:pt x="358437" y="365508"/>
                  </a:lnTo>
                  <a:cubicBezTo>
                    <a:pt x="358437" y="254266"/>
                    <a:pt x="352362" y="174809"/>
                    <a:pt x="346287" y="135079"/>
                  </a:cubicBezTo>
                  <a:cubicBezTo>
                    <a:pt x="334136" y="95350"/>
                    <a:pt x="315911" y="79458"/>
                    <a:pt x="291610" y="79458"/>
                  </a:cubicBezTo>
                  <a:cubicBezTo>
                    <a:pt x="261234" y="79458"/>
                    <a:pt x="243008" y="103296"/>
                    <a:pt x="230858" y="143025"/>
                  </a:cubicBezTo>
                  <a:cubicBezTo>
                    <a:pt x="218707" y="182754"/>
                    <a:pt x="212632" y="262212"/>
                    <a:pt x="206557" y="365508"/>
                  </a:cubicBezTo>
                  <a:close/>
                  <a:moveTo>
                    <a:pt x="534618" y="619774"/>
                  </a:moveTo>
                  <a:lnTo>
                    <a:pt x="564994" y="643612"/>
                  </a:lnTo>
                  <a:cubicBezTo>
                    <a:pt x="510317" y="818420"/>
                    <a:pt x="413114" y="905824"/>
                    <a:pt x="279459" y="905824"/>
                  </a:cubicBezTo>
                  <a:cubicBezTo>
                    <a:pt x="194407" y="905824"/>
                    <a:pt x="127579" y="866095"/>
                    <a:pt x="72902" y="786636"/>
                  </a:cubicBezTo>
                  <a:cubicBezTo>
                    <a:pt x="24301" y="707179"/>
                    <a:pt x="0" y="603883"/>
                    <a:pt x="0" y="468804"/>
                  </a:cubicBezTo>
                  <a:cubicBezTo>
                    <a:pt x="0" y="333725"/>
                    <a:pt x="24301" y="222483"/>
                    <a:pt x="78978" y="135079"/>
                  </a:cubicBezTo>
                  <a:cubicBezTo>
                    <a:pt x="133654" y="47675"/>
                    <a:pt x="206557" y="0"/>
                    <a:pt x="291610" y="0"/>
                  </a:cubicBezTo>
                  <a:cubicBezTo>
                    <a:pt x="364512" y="0"/>
                    <a:pt x="431340" y="31784"/>
                    <a:pt x="479941" y="103296"/>
                  </a:cubicBezTo>
                  <a:cubicBezTo>
                    <a:pt x="534618" y="174809"/>
                    <a:pt x="564994" y="293996"/>
                    <a:pt x="564994" y="437021"/>
                  </a:cubicBezTo>
                  <a:lnTo>
                    <a:pt x="206557" y="437021"/>
                  </a:lnTo>
                  <a:cubicBezTo>
                    <a:pt x="212632" y="540316"/>
                    <a:pt x="224783" y="619774"/>
                    <a:pt x="261234" y="675395"/>
                  </a:cubicBezTo>
                  <a:cubicBezTo>
                    <a:pt x="291610" y="738962"/>
                    <a:pt x="334136" y="762799"/>
                    <a:pt x="388813" y="762799"/>
                  </a:cubicBezTo>
                  <a:cubicBezTo>
                    <a:pt x="443490" y="762799"/>
                    <a:pt x="492091" y="715124"/>
                    <a:pt x="534618" y="619774"/>
                  </a:cubicBezTo>
                </a:path>
              </a:pathLst>
            </a:custGeom>
            <a:solidFill>
              <a:srgbClr val="231F20"/>
            </a:solidFill>
            <a:ln w="78436" cap="flat">
              <a:noFill/>
              <a:prstDash val="solid"/>
              <a:miter/>
            </a:ln>
          </p:spPr>
          <p:txBody>
            <a:bodyPr lIns="0" tIns="0" rIns="0" bIns="0" rtlCol="0" anchor="ctr"/>
            <a:lstStyle/>
            <a:p>
              <a:endParaRPr lang="de-DE" dirty="0"/>
            </a:p>
          </p:txBody>
        </p:sp>
        <p:sp>
          <p:nvSpPr>
            <p:cNvPr id="33" name="Freihandform: Form 32">
              <a:extLst>
                <a:ext uri="{FF2B5EF4-FFF2-40B4-BE49-F238E27FC236}">
                  <a16:creationId xmlns:a16="http://schemas.microsoft.com/office/drawing/2014/main" id="{31087A2F-D977-4E71-8F58-B7E05D2E2291}"/>
                </a:ext>
              </a:extLst>
            </p:cNvPr>
            <p:cNvSpPr/>
            <p:nvPr/>
          </p:nvSpPr>
          <p:spPr bwMode="gray">
            <a:xfrm>
              <a:off x="5489123" y="5577965"/>
              <a:ext cx="565757" cy="905823"/>
            </a:xfrm>
            <a:custGeom>
              <a:avLst/>
              <a:gdLst>
                <a:gd name="connsiteX0" fmla="*/ 212632 w 565757"/>
                <a:gd name="connsiteY0" fmla="*/ 365508 h 905823"/>
                <a:gd name="connsiteX1" fmla="*/ 358437 w 565757"/>
                <a:gd name="connsiteY1" fmla="*/ 365508 h 905823"/>
                <a:gd name="connsiteX2" fmla="*/ 346287 w 565757"/>
                <a:gd name="connsiteY2" fmla="*/ 135079 h 905823"/>
                <a:gd name="connsiteX3" fmla="*/ 291610 w 565757"/>
                <a:gd name="connsiteY3" fmla="*/ 79458 h 905823"/>
                <a:gd name="connsiteX4" fmla="*/ 230858 w 565757"/>
                <a:gd name="connsiteY4" fmla="*/ 143025 h 905823"/>
                <a:gd name="connsiteX5" fmla="*/ 212632 w 565757"/>
                <a:gd name="connsiteY5" fmla="*/ 365508 h 905823"/>
                <a:gd name="connsiteX6" fmla="*/ 540693 w 565757"/>
                <a:gd name="connsiteY6" fmla="*/ 619774 h 905823"/>
                <a:gd name="connsiteX7" fmla="*/ 564994 w 565757"/>
                <a:gd name="connsiteY7" fmla="*/ 643612 h 905823"/>
                <a:gd name="connsiteX8" fmla="*/ 285535 w 565757"/>
                <a:gd name="connsiteY8" fmla="*/ 905824 h 905823"/>
                <a:gd name="connsiteX9" fmla="*/ 78978 w 565757"/>
                <a:gd name="connsiteY9" fmla="*/ 786636 h 905823"/>
                <a:gd name="connsiteX10" fmla="*/ 0 w 565757"/>
                <a:gd name="connsiteY10" fmla="*/ 468804 h 905823"/>
                <a:gd name="connsiteX11" fmla="*/ 85053 w 565757"/>
                <a:gd name="connsiteY11" fmla="*/ 135079 h 905823"/>
                <a:gd name="connsiteX12" fmla="*/ 297685 w 565757"/>
                <a:gd name="connsiteY12" fmla="*/ 0 h 905823"/>
                <a:gd name="connsiteX13" fmla="*/ 479941 w 565757"/>
                <a:gd name="connsiteY13" fmla="*/ 103296 h 905823"/>
                <a:gd name="connsiteX14" fmla="*/ 564994 w 565757"/>
                <a:gd name="connsiteY14" fmla="*/ 437021 h 905823"/>
                <a:gd name="connsiteX15" fmla="*/ 212632 w 565757"/>
                <a:gd name="connsiteY15" fmla="*/ 437021 h 905823"/>
                <a:gd name="connsiteX16" fmla="*/ 261234 w 565757"/>
                <a:gd name="connsiteY16" fmla="*/ 675395 h 905823"/>
                <a:gd name="connsiteX17" fmla="*/ 388813 w 565757"/>
                <a:gd name="connsiteY17" fmla="*/ 762799 h 905823"/>
                <a:gd name="connsiteX18" fmla="*/ 540693 w 565757"/>
                <a:gd name="connsiteY18" fmla="*/ 619774 h 90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5757" h="905823">
                  <a:moveTo>
                    <a:pt x="212632" y="365508"/>
                  </a:moveTo>
                  <a:lnTo>
                    <a:pt x="358437" y="365508"/>
                  </a:lnTo>
                  <a:cubicBezTo>
                    <a:pt x="358437" y="254266"/>
                    <a:pt x="352362" y="174809"/>
                    <a:pt x="346287" y="135079"/>
                  </a:cubicBezTo>
                  <a:cubicBezTo>
                    <a:pt x="334136" y="95350"/>
                    <a:pt x="315911" y="79458"/>
                    <a:pt x="291610" y="79458"/>
                  </a:cubicBezTo>
                  <a:cubicBezTo>
                    <a:pt x="261234" y="79458"/>
                    <a:pt x="243008" y="103296"/>
                    <a:pt x="230858" y="143025"/>
                  </a:cubicBezTo>
                  <a:cubicBezTo>
                    <a:pt x="218707" y="182754"/>
                    <a:pt x="212632" y="262212"/>
                    <a:pt x="212632" y="365508"/>
                  </a:cubicBezTo>
                  <a:close/>
                  <a:moveTo>
                    <a:pt x="540693" y="619774"/>
                  </a:moveTo>
                  <a:lnTo>
                    <a:pt x="564994" y="643612"/>
                  </a:lnTo>
                  <a:cubicBezTo>
                    <a:pt x="510317" y="818420"/>
                    <a:pt x="413114" y="905824"/>
                    <a:pt x="285535" y="905824"/>
                  </a:cubicBezTo>
                  <a:cubicBezTo>
                    <a:pt x="194407" y="905824"/>
                    <a:pt x="127579" y="866095"/>
                    <a:pt x="78978" y="786636"/>
                  </a:cubicBezTo>
                  <a:cubicBezTo>
                    <a:pt x="24301" y="707179"/>
                    <a:pt x="0" y="603883"/>
                    <a:pt x="0" y="468804"/>
                  </a:cubicBezTo>
                  <a:cubicBezTo>
                    <a:pt x="0" y="333725"/>
                    <a:pt x="30376" y="222483"/>
                    <a:pt x="85053" y="135079"/>
                  </a:cubicBezTo>
                  <a:cubicBezTo>
                    <a:pt x="139730" y="47675"/>
                    <a:pt x="206557" y="0"/>
                    <a:pt x="297685" y="0"/>
                  </a:cubicBezTo>
                  <a:cubicBezTo>
                    <a:pt x="370588" y="0"/>
                    <a:pt x="431340" y="31784"/>
                    <a:pt x="479941" y="103296"/>
                  </a:cubicBezTo>
                  <a:cubicBezTo>
                    <a:pt x="540693" y="174809"/>
                    <a:pt x="571069" y="293996"/>
                    <a:pt x="564994" y="437021"/>
                  </a:cubicBezTo>
                  <a:lnTo>
                    <a:pt x="212632" y="437021"/>
                  </a:lnTo>
                  <a:cubicBezTo>
                    <a:pt x="212632" y="540316"/>
                    <a:pt x="230858" y="619774"/>
                    <a:pt x="261234" y="675395"/>
                  </a:cubicBezTo>
                  <a:cubicBezTo>
                    <a:pt x="291610" y="738962"/>
                    <a:pt x="334136" y="762799"/>
                    <a:pt x="388813" y="762799"/>
                  </a:cubicBezTo>
                  <a:cubicBezTo>
                    <a:pt x="443490" y="762799"/>
                    <a:pt x="498167" y="715124"/>
                    <a:pt x="540693" y="619774"/>
                  </a:cubicBezTo>
                </a:path>
              </a:pathLst>
            </a:custGeom>
            <a:solidFill>
              <a:srgbClr val="231F20"/>
            </a:solidFill>
            <a:ln w="78436" cap="flat">
              <a:noFill/>
              <a:prstDash val="solid"/>
              <a:miter/>
            </a:ln>
          </p:spPr>
          <p:txBody>
            <a:bodyPr lIns="0" tIns="0" rIns="0" bIns="0" rtlCol="0" anchor="ctr"/>
            <a:lstStyle/>
            <a:p>
              <a:endParaRPr lang="de-DE" dirty="0"/>
            </a:p>
          </p:txBody>
        </p:sp>
        <p:sp>
          <p:nvSpPr>
            <p:cNvPr id="34" name="Freihandform: Form 33">
              <a:extLst>
                <a:ext uri="{FF2B5EF4-FFF2-40B4-BE49-F238E27FC236}">
                  <a16:creationId xmlns:a16="http://schemas.microsoft.com/office/drawing/2014/main" id="{68E218EA-DAB6-4971-8E7B-B5EB35A16C9A}"/>
                </a:ext>
              </a:extLst>
            </p:cNvPr>
            <p:cNvSpPr/>
            <p:nvPr/>
          </p:nvSpPr>
          <p:spPr bwMode="gray">
            <a:xfrm>
              <a:off x="6114869" y="5577965"/>
              <a:ext cx="680423" cy="874040"/>
            </a:xfrm>
            <a:custGeom>
              <a:avLst/>
              <a:gdLst>
                <a:gd name="connsiteX0" fmla="*/ 273384 w 680423"/>
                <a:gd name="connsiteY0" fmla="*/ 31784 h 874040"/>
                <a:gd name="connsiteX1" fmla="*/ 273384 w 680423"/>
                <a:gd name="connsiteY1" fmla="*/ 135079 h 874040"/>
                <a:gd name="connsiteX2" fmla="*/ 273384 w 680423"/>
                <a:gd name="connsiteY2" fmla="*/ 135079 h 874040"/>
                <a:gd name="connsiteX3" fmla="*/ 449565 w 680423"/>
                <a:gd name="connsiteY3" fmla="*/ 0 h 874040"/>
                <a:gd name="connsiteX4" fmla="*/ 577145 w 680423"/>
                <a:gd name="connsiteY4" fmla="*/ 71513 h 874040"/>
                <a:gd name="connsiteX5" fmla="*/ 631822 w 680423"/>
                <a:gd name="connsiteY5" fmla="*/ 293996 h 874040"/>
                <a:gd name="connsiteX6" fmla="*/ 631822 w 680423"/>
                <a:gd name="connsiteY6" fmla="*/ 699233 h 874040"/>
                <a:gd name="connsiteX7" fmla="*/ 631822 w 680423"/>
                <a:gd name="connsiteY7" fmla="*/ 786636 h 874040"/>
                <a:gd name="connsiteX8" fmla="*/ 680423 w 680423"/>
                <a:gd name="connsiteY8" fmla="*/ 834311 h 874040"/>
                <a:gd name="connsiteX9" fmla="*/ 680423 w 680423"/>
                <a:gd name="connsiteY9" fmla="*/ 874041 h 874040"/>
                <a:gd name="connsiteX10" fmla="*/ 364512 w 680423"/>
                <a:gd name="connsiteY10" fmla="*/ 874041 h 874040"/>
                <a:gd name="connsiteX11" fmla="*/ 364512 w 680423"/>
                <a:gd name="connsiteY11" fmla="*/ 834311 h 874040"/>
                <a:gd name="connsiteX12" fmla="*/ 407039 w 680423"/>
                <a:gd name="connsiteY12" fmla="*/ 738962 h 874040"/>
                <a:gd name="connsiteX13" fmla="*/ 407039 w 680423"/>
                <a:gd name="connsiteY13" fmla="*/ 222483 h 874040"/>
                <a:gd name="connsiteX14" fmla="*/ 358437 w 680423"/>
                <a:gd name="connsiteY14" fmla="*/ 127133 h 874040"/>
                <a:gd name="connsiteX15" fmla="*/ 273384 w 680423"/>
                <a:gd name="connsiteY15" fmla="*/ 246321 h 874040"/>
                <a:gd name="connsiteX16" fmla="*/ 273384 w 680423"/>
                <a:gd name="connsiteY16" fmla="*/ 699233 h 874040"/>
                <a:gd name="connsiteX17" fmla="*/ 303761 w 680423"/>
                <a:gd name="connsiteY17" fmla="*/ 826365 h 874040"/>
                <a:gd name="connsiteX18" fmla="*/ 321986 w 680423"/>
                <a:gd name="connsiteY18" fmla="*/ 834311 h 874040"/>
                <a:gd name="connsiteX19" fmla="*/ 321986 w 680423"/>
                <a:gd name="connsiteY19" fmla="*/ 874041 h 874040"/>
                <a:gd name="connsiteX20" fmla="*/ 0 w 680423"/>
                <a:gd name="connsiteY20" fmla="*/ 874041 h 874040"/>
                <a:gd name="connsiteX21" fmla="*/ 0 w 680423"/>
                <a:gd name="connsiteY21" fmla="*/ 834311 h 874040"/>
                <a:gd name="connsiteX22" fmla="*/ 48602 w 680423"/>
                <a:gd name="connsiteY22" fmla="*/ 786636 h 874040"/>
                <a:gd name="connsiteX23" fmla="*/ 54677 w 680423"/>
                <a:gd name="connsiteY23" fmla="*/ 699233 h 874040"/>
                <a:gd name="connsiteX24" fmla="*/ 54677 w 680423"/>
                <a:gd name="connsiteY24" fmla="*/ 174809 h 874040"/>
                <a:gd name="connsiteX25" fmla="*/ 0 w 680423"/>
                <a:gd name="connsiteY25" fmla="*/ 71513 h 874040"/>
                <a:gd name="connsiteX26" fmla="*/ 0 w 680423"/>
                <a:gd name="connsiteY26" fmla="*/ 31784 h 874040"/>
                <a:gd name="connsiteX27" fmla="*/ 273384 w 680423"/>
                <a:gd name="connsiteY27" fmla="*/ 31784 h 8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0423" h="874040">
                  <a:moveTo>
                    <a:pt x="273384" y="31784"/>
                  </a:moveTo>
                  <a:lnTo>
                    <a:pt x="273384" y="135079"/>
                  </a:lnTo>
                  <a:lnTo>
                    <a:pt x="273384" y="135079"/>
                  </a:lnTo>
                  <a:cubicBezTo>
                    <a:pt x="321986" y="47675"/>
                    <a:pt x="382738" y="0"/>
                    <a:pt x="449565" y="0"/>
                  </a:cubicBezTo>
                  <a:cubicBezTo>
                    <a:pt x="504242" y="0"/>
                    <a:pt x="546768" y="23838"/>
                    <a:pt x="577145" y="71513"/>
                  </a:cubicBezTo>
                  <a:cubicBezTo>
                    <a:pt x="613596" y="127133"/>
                    <a:pt x="631822" y="198646"/>
                    <a:pt x="631822" y="293996"/>
                  </a:cubicBezTo>
                  <a:lnTo>
                    <a:pt x="631822" y="699233"/>
                  </a:lnTo>
                  <a:cubicBezTo>
                    <a:pt x="631822" y="746908"/>
                    <a:pt x="631822" y="778691"/>
                    <a:pt x="631822" y="786636"/>
                  </a:cubicBezTo>
                  <a:cubicBezTo>
                    <a:pt x="637897" y="818420"/>
                    <a:pt x="656122" y="834311"/>
                    <a:pt x="680423" y="834311"/>
                  </a:cubicBezTo>
                  <a:lnTo>
                    <a:pt x="680423" y="874041"/>
                  </a:lnTo>
                  <a:lnTo>
                    <a:pt x="364512" y="874041"/>
                  </a:lnTo>
                  <a:lnTo>
                    <a:pt x="364512" y="834311"/>
                  </a:lnTo>
                  <a:cubicBezTo>
                    <a:pt x="394889" y="826365"/>
                    <a:pt x="407039" y="794582"/>
                    <a:pt x="407039" y="738962"/>
                  </a:cubicBezTo>
                  <a:lnTo>
                    <a:pt x="407039" y="222483"/>
                  </a:lnTo>
                  <a:cubicBezTo>
                    <a:pt x="407039" y="158917"/>
                    <a:pt x="394889" y="127133"/>
                    <a:pt x="358437" y="127133"/>
                  </a:cubicBezTo>
                  <a:cubicBezTo>
                    <a:pt x="334136" y="127133"/>
                    <a:pt x="303761" y="166863"/>
                    <a:pt x="273384" y="246321"/>
                  </a:cubicBezTo>
                  <a:lnTo>
                    <a:pt x="273384" y="699233"/>
                  </a:lnTo>
                  <a:cubicBezTo>
                    <a:pt x="273384" y="778691"/>
                    <a:pt x="285535" y="818420"/>
                    <a:pt x="303761" y="826365"/>
                  </a:cubicBezTo>
                  <a:lnTo>
                    <a:pt x="321986" y="834311"/>
                  </a:lnTo>
                  <a:lnTo>
                    <a:pt x="321986" y="874041"/>
                  </a:lnTo>
                  <a:lnTo>
                    <a:pt x="0" y="874041"/>
                  </a:lnTo>
                  <a:lnTo>
                    <a:pt x="0" y="834311"/>
                  </a:lnTo>
                  <a:cubicBezTo>
                    <a:pt x="24301" y="834311"/>
                    <a:pt x="42527" y="818420"/>
                    <a:pt x="48602" y="786636"/>
                  </a:cubicBezTo>
                  <a:cubicBezTo>
                    <a:pt x="48602" y="770745"/>
                    <a:pt x="54677" y="746908"/>
                    <a:pt x="54677" y="699233"/>
                  </a:cubicBezTo>
                  <a:lnTo>
                    <a:pt x="54677" y="174809"/>
                  </a:lnTo>
                  <a:cubicBezTo>
                    <a:pt x="54677" y="111242"/>
                    <a:pt x="36451" y="71513"/>
                    <a:pt x="0" y="71513"/>
                  </a:cubicBezTo>
                  <a:lnTo>
                    <a:pt x="0" y="31784"/>
                  </a:lnTo>
                  <a:lnTo>
                    <a:pt x="273384" y="31784"/>
                  </a:lnTo>
                </a:path>
              </a:pathLst>
            </a:custGeom>
            <a:solidFill>
              <a:srgbClr val="231F20"/>
            </a:solidFill>
            <a:ln w="78436" cap="flat">
              <a:noFill/>
              <a:prstDash val="solid"/>
              <a:miter/>
            </a:ln>
          </p:spPr>
          <p:txBody>
            <a:bodyPr lIns="0" tIns="0" rIns="0" bIns="0" rtlCol="0" anchor="ctr"/>
            <a:lstStyle/>
            <a:p>
              <a:endParaRPr lang="de-DE" dirty="0"/>
            </a:p>
          </p:txBody>
        </p:sp>
        <p:sp>
          <p:nvSpPr>
            <p:cNvPr id="35" name="Freihandform: Form 34">
              <a:extLst>
                <a:ext uri="{FF2B5EF4-FFF2-40B4-BE49-F238E27FC236}">
                  <a16:creationId xmlns:a16="http://schemas.microsoft.com/office/drawing/2014/main" id="{7E7D5D0D-3E40-4074-A133-A76FF1A31498}"/>
                </a:ext>
              </a:extLst>
            </p:cNvPr>
            <p:cNvSpPr/>
            <p:nvPr/>
          </p:nvSpPr>
          <p:spPr bwMode="gray">
            <a:xfrm>
              <a:off x="7184105" y="5212458"/>
              <a:ext cx="832302" cy="1239548"/>
            </a:xfrm>
            <a:custGeom>
              <a:avLst/>
              <a:gdLst>
                <a:gd name="connsiteX0" fmla="*/ 376663 w 832302"/>
                <a:gd name="connsiteY0" fmla="*/ 643611 h 1239548"/>
                <a:gd name="connsiteX1" fmla="*/ 376663 w 832302"/>
                <a:gd name="connsiteY1" fmla="*/ 1072686 h 1239548"/>
                <a:gd name="connsiteX2" fmla="*/ 437415 w 832302"/>
                <a:gd name="connsiteY2" fmla="*/ 1168035 h 1239548"/>
                <a:gd name="connsiteX3" fmla="*/ 516393 w 832302"/>
                <a:gd name="connsiteY3" fmla="*/ 1096523 h 1239548"/>
                <a:gd name="connsiteX4" fmla="*/ 552843 w 832302"/>
                <a:gd name="connsiteY4" fmla="*/ 913769 h 1239548"/>
                <a:gd name="connsiteX5" fmla="*/ 376663 w 832302"/>
                <a:gd name="connsiteY5" fmla="*/ 643611 h 1239548"/>
                <a:gd name="connsiteX6" fmla="*/ 376663 w 832302"/>
                <a:gd name="connsiteY6" fmla="*/ 87404 h 1239548"/>
                <a:gd name="connsiteX7" fmla="*/ 376663 w 832302"/>
                <a:gd name="connsiteY7" fmla="*/ 572099 h 1239548"/>
                <a:gd name="connsiteX8" fmla="*/ 492092 w 832302"/>
                <a:gd name="connsiteY8" fmla="*/ 492641 h 1239548"/>
                <a:gd name="connsiteX9" fmla="*/ 534618 w 832302"/>
                <a:gd name="connsiteY9" fmla="*/ 317833 h 1239548"/>
                <a:gd name="connsiteX10" fmla="*/ 498167 w 832302"/>
                <a:gd name="connsiteY10" fmla="*/ 150971 h 1239548"/>
                <a:gd name="connsiteX11" fmla="*/ 376663 w 832302"/>
                <a:gd name="connsiteY11" fmla="*/ 87404 h 1239548"/>
                <a:gd name="connsiteX12" fmla="*/ 0 w 832302"/>
                <a:gd name="connsiteY12" fmla="*/ 0 h 1239548"/>
                <a:gd name="connsiteX13" fmla="*/ 522468 w 832302"/>
                <a:gd name="connsiteY13" fmla="*/ 0 h 1239548"/>
                <a:gd name="connsiteX14" fmla="*/ 722950 w 832302"/>
                <a:gd name="connsiteY14" fmla="*/ 95349 h 1239548"/>
                <a:gd name="connsiteX15" fmla="*/ 814077 w 832302"/>
                <a:gd name="connsiteY15" fmla="*/ 325778 h 1239548"/>
                <a:gd name="connsiteX16" fmla="*/ 625746 w 832302"/>
                <a:gd name="connsiteY16" fmla="*/ 595936 h 1239548"/>
                <a:gd name="connsiteX17" fmla="*/ 625746 w 832302"/>
                <a:gd name="connsiteY17" fmla="*/ 595936 h 1239548"/>
                <a:gd name="connsiteX18" fmla="*/ 832303 w 832302"/>
                <a:gd name="connsiteY18" fmla="*/ 913769 h 1239548"/>
                <a:gd name="connsiteX19" fmla="*/ 759401 w 832302"/>
                <a:gd name="connsiteY19" fmla="*/ 1136252 h 1239548"/>
                <a:gd name="connsiteX20" fmla="*/ 510317 w 832302"/>
                <a:gd name="connsiteY20" fmla="*/ 1239548 h 1239548"/>
                <a:gd name="connsiteX21" fmla="*/ 0 w 832302"/>
                <a:gd name="connsiteY21" fmla="*/ 1239548 h 1239548"/>
                <a:gd name="connsiteX22" fmla="*/ 0 w 832302"/>
                <a:gd name="connsiteY22" fmla="*/ 1199819 h 1239548"/>
                <a:gd name="connsiteX23" fmla="*/ 85053 w 832302"/>
                <a:gd name="connsiteY23" fmla="*/ 1168035 h 1239548"/>
                <a:gd name="connsiteX24" fmla="*/ 109353 w 832302"/>
                <a:gd name="connsiteY24" fmla="*/ 1056794 h 1239548"/>
                <a:gd name="connsiteX25" fmla="*/ 109353 w 832302"/>
                <a:gd name="connsiteY25" fmla="*/ 190699 h 1239548"/>
                <a:gd name="connsiteX26" fmla="*/ 91128 w 832302"/>
                <a:gd name="connsiteY26" fmla="*/ 71512 h 1239548"/>
                <a:gd name="connsiteX27" fmla="*/ 0 w 832302"/>
                <a:gd name="connsiteY27" fmla="*/ 39729 h 1239548"/>
                <a:gd name="connsiteX28" fmla="*/ 0 w 832302"/>
                <a:gd name="connsiteY28" fmla="*/ 0 h 12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2302" h="1239548">
                  <a:moveTo>
                    <a:pt x="376663" y="643611"/>
                  </a:moveTo>
                  <a:lnTo>
                    <a:pt x="376663" y="1072686"/>
                  </a:lnTo>
                  <a:cubicBezTo>
                    <a:pt x="376663" y="1136252"/>
                    <a:pt x="400963" y="1168035"/>
                    <a:pt x="437415" y="1168035"/>
                  </a:cubicBezTo>
                  <a:cubicBezTo>
                    <a:pt x="473866" y="1168035"/>
                    <a:pt x="498167" y="1144198"/>
                    <a:pt x="516393" y="1096523"/>
                  </a:cubicBezTo>
                  <a:cubicBezTo>
                    <a:pt x="540694" y="1048848"/>
                    <a:pt x="552843" y="993227"/>
                    <a:pt x="552843" y="913769"/>
                  </a:cubicBezTo>
                  <a:cubicBezTo>
                    <a:pt x="552843" y="738961"/>
                    <a:pt x="492092" y="643611"/>
                    <a:pt x="376663" y="643611"/>
                  </a:cubicBezTo>
                  <a:close/>
                  <a:moveTo>
                    <a:pt x="376663" y="87404"/>
                  </a:moveTo>
                  <a:lnTo>
                    <a:pt x="376663" y="572099"/>
                  </a:lnTo>
                  <a:cubicBezTo>
                    <a:pt x="425264" y="564153"/>
                    <a:pt x="461716" y="540316"/>
                    <a:pt x="492092" y="492641"/>
                  </a:cubicBezTo>
                  <a:cubicBezTo>
                    <a:pt x="516393" y="452912"/>
                    <a:pt x="534618" y="389345"/>
                    <a:pt x="534618" y="317833"/>
                  </a:cubicBezTo>
                  <a:cubicBezTo>
                    <a:pt x="534618" y="254266"/>
                    <a:pt x="522468" y="198645"/>
                    <a:pt x="498167" y="150971"/>
                  </a:cubicBezTo>
                  <a:cubicBezTo>
                    <a:pt x="467791" y="103296"/>
                    <a:pt x="431340" y="79458"/>
                    <a:pt x="376663" y="87404"/>
                  </a:cubicBezTo>
                  <a:close/>
                  <a:moveTo>
                    <a:pt x="0" y="0"/>
                  </a:moveTo>
                  <a:lnTo>
                    <a:pt x="522468" y="0"/>
                  </a:lnTo>
                  <a:cubicBezTo>
                    <a:pt x="595370" y="0"/>
                    <a:pt x="662197" y="31783"/>
                    <a:pt x="722950" y="95349"/>
                  </a:cubicBezTo>
                  <a:cubicBezTo>
                    <a:pt x="783701" y="158916"/>
                    <a:pt x="814077" y="238375"/>
                    <a:pt x="814077" y="325778"/>
                  </a:cubicBezTo>
                  <a:cubicBezTo>
                    <a:pt x="814077" y="444966"/>
                    <a:pt x="747251" y="540316"/>
                    <a:pt x="625746" y="595936"/>
                  </a:cubicBezTo>
                  <a:lnTo>
                    <a:pt x="625746" y="595936"/>
                  </a:lnTo>
                  <a:cubicBezTo>
                    <a:pt x="765476" y="651557"/>
                    <a:pt x="832303" y="754853"/>
                    <a:pt x="832303" y="913769"/>
                  </a:cubicBezTo>
                  <a:cubicBezTo>
                    <a:pt x="832303" y="1001173"/>
                    <a:pt x="808002" y="1072686"/>
                    <a:pt x="759401" y="1136252"/>
                  </a:cubicBezTo>
                  <a:cubicBezTo>
                    <a:pt x="704724" y="1199819"/>
                    <a:pt x="619671" y="1239548"/>
                    <a:pt x="510317" y="1239548"/>
                  </a:cubicBezTo>
                  <a:lnTo>
                    <a:pt x="0" y="1239548"/>
                  </a:lnTo>
                  <a:lnTo>
                    <a:pt x="0" y="1199819"/>
                  </a:lnTo>
                  <a:cubicBezTo>
                    <a:pt x="42527" y="1199819"/>
                    <a:pt x="72903" y="1191873"/>
                    <a:pt x="85053" y="1168035"/>
                  </a:cubicBezTo>
                  <a:cubicBezTo>
                    <a:pt x="103278" y="1152144"/>
                    <a:pt x="109353" y="1112415"/>
                    <a:pt x="109353" y="1056794"/>
                  </a:cubicBezTo>
                  <a:lnTo>
                    <a:pt x="109353" y="190699"/>
                  </a:lnTo>
                  <a:cubicBezTo>
                    <a:pt x="109353" y="127133"/>
                    <a:pt x="103278" y="87404"/>
                    <a:pt x="91128" y="71512"/>
                  </a:cubicBezTo>
                  <a:cubicBezTo>
                    <a:pt x="72903" y="47675"/>
                    <a:pt x="42527" y="39729"/>
                    <a:pt x="0" y="39729"/>
                  </a:cubicBezTo>
                  <a:lnTo>
                    <a:pt x="0" y="0"/>
                  </a:lnTo>
                </a:path>
              </a:pathLst>
            </a:custGeom>
            <a:solidFill>
              <a:srgbClr val="231F20"/>
            </a:solidFill>
            <a:ln w="78436" cap="flat">
              <a:noFill/>
              <a:prstDash val="solid"/>
              <a:miter/>
            </a:ln>
          </p:spPr>
          <p:txBody>
            <a:bodyPr lIns="0" tIns="0" rIns="0" bIns="0" rtlCol="0" anchor="ctr"/>
            <a:lstStyle/>
            <a:p>
              <a:endParaRPr lang="de-DE" dirty="0"/>
            </a:p>
          </p:txBody>
        </p:sp>
        <p:sp>
          <p:nvSpPr>
            <p:cNvPr id="36" name="Freihandform: Form 35">
              <a:extLst>
                <a:ext uri="{FF2B5EF4-FFF2-40B4-BE49-F238E27FC236}">
                  <a16:creationId xmlns:a16="http://schemas.microsoft.com/office/drawing/2014/main" id="{49F4591F-E104-4635-97B5-AD1428688D6B}"/>
                </a:ext>
              </a:extLst>
            </p:cNvPr>
            <p:cNvSpPr/>
            <p:nvPr/>
          </p:nvSpPr>
          <p:spPr bwMode="gray">
            <a:xfrm>
              <a:off x="8077160" y="5577965"/>
              <a:ext cx="625746" cy="889932"/>
            </a:xfrm>
            <a:custGeom>
              <a:avLst/>
              <a:gdLst>
                <a:gd name="connsiteX0" fmla="*/ 334136 w 625746"/>
                <a:gd name="connsiteY0" fmla="*/ 691286 h 889932"/>
                <a:gd name="connsiteX1" fmla="*/ 334136 w 625746"/>
                <a:gd name="connsiteY1" fmla="*/ 437021 h 889932"/>
                <a:gd name="connsiteX2" fmla="*/ 212632 w 625746"/>
                <a:gd name="connsiteY2" fmla="*/ 643612 h 889932"/>
                <a:gd name="connsiteX3" fmla="*/ 267309 w 625746"/>
                <a:gd name="connsiteY3" fmla="*/ 731016 h 889932"/>
                <a:gd name="connsiteX4" fmla="*/ 334136 w 625746"/>
                <a:gd name="connsiteY4" fmla="*/ 691286 h 889932"/>
                <a:gd name="connsiteX5" fmla="*/ 601445 w 625746"/>
                <a:gd name="connsiteY5" fmla="*/ 738962 h 889932"/>
                <a:gd name="connsiteX6" fmla="*/ 625746 w 625746"/>
                <a:gd name="connsiteY6" fmla="*/ 762799 h 889932"/>
                <a:gd name="connsiteX7" fmla="*/ 467791 w 625746"/>
                <a:gd name="connsiteY7" fmla="*/ 889932 h 889932"/>
                <a:gd name="connsiteX8" fmla="*/ 334136 w 625746"/>
                <a:gd name="connsiteY8" fmla="*/ 762799 h 889932"/>
                <a:gd name="connsiteX9" fmla="*/ 133654 w 625746"/>
                <a:gd name="connsiteY9" fmla="*/ 889932 h 889932"/>
                <a:gd name="connsiteX10" fmla="*/ 36451 w 625746"/>
                <a:gd name="connsiteY10" fmla="*/ 842258 h 889932"/>
                <a:gd name="connsiteX11" fmla="*/ 0 w 625746"/>
                <a:gd name="connsiteY11" fmla="*/ 707179 h 889932"/>
                <a:gd name="connsiteX12" fmla="*/ 334136 w 625746"/>
                <a:gd name="connsiteY12" fmla="*/ 357562 h 889932"/>
                <a:gd name="connsiteX13" fmla="*/ 334136 w 625746"/>
                <a:gd name="connsiteY13" fmla="*/ 206592 h 889932"/>
                <a:gd name="connsiteX14" fmla="*/ 255159 w 625746"/>
                <a:gd name="connsiteY14" fmla="*/ 79458 h 889932"/>
                <a:gd name="connsiteX15" fmla="*/ 206557 w 625746"/>
                <a:gd name="connsiteY15" fmla="*/ 95350 h 889932"/>
                <a:gd name="connsiteX16" fmla="*/ 182256 w 625746"/>
                <a:gd name="connsiteY16" fmla="*/ 143025 h 889932"/>
                <a:gd name="connsiteX17" fmla="*/ 200482 w 625746"/>
                <a:gd name="connsiteY17" fmla="*/ 190700 h 889932"/>
                <a:gd name="connsiteX18" fmla="*/ 218707 w 625746"/>
                <a:gd name="connsiteY18" fmla="*/ 254266 h 889932"/>
                <a:gd name="connsiteX19" fmla="*/ 188331 w 625746"/>
                <a:gd name="connsiteY19" fmla="*/ 341671 h 889932"/>
                <a:gd name="connsiteX20" fmla="*/ 115429 w 625746"/>
                <a:gd name="connsiteY20" fmla="*/ 373454 h 889932"/>
                <a:gd name="connsiteX21" fmla="*/ 42527 w 625746"/>
                <a:gd name="connsiteY21" fmla="*/ 333725 h 889932"/>
                <a:gd name="connsiteX22" fmla="*/ 12150 w 625746"/>
                <a:gd name="connsiteY22" fmla="*/ 230429 h 889932"/>
                <a:gd name="connsiteX23" fmla="*/ 97203 w 625746"/>
                <a:gd name="connsiteY23" fmla="*/ 71513 h 889932"/>
                <a:gd name="connsiteX24" fmla="*/ 297685 w 625746"/>
                <a:gd name="connsiteY24" fmla="*/ 0 h 889932"/>
                <a:gd name="connsiteX25" fmla="*/ 546768 w 625746"/>
                <a:gd name="connsiteY25" fmla="*/ 214537 h 889932"/>
                <a:gd name="connsiteX26" fmla="*/ 546768 w 625746"/>
                <a:gd name="connsiteY26" fmla="*/ 691286 h 889932"/>
                <a:gd name="connsiteX27" fmla="*/ 564994 w 625746"/>
                <a:gd name="connsiteY27" fmla="*/ 778691 h 889932"/>
                <a:gd name="connsiteX28" fmla="*/ 601445 w 625746"/>
                <a:gd name="connsiteY28" fmla="*/ 738962 h 88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5746" h="889932">
                  <a:moveTo>
                    <a:pt x="334136" y="691286"/>
                  </a:moveTo>
                  <a:lnTo>
                    <a:pt x="334136" y="437021"/>
                  </a:lnTo>
                  <a:cubicBezTo>
                    <a:pt x="255159" y="484695"/>
                    <a:pt x="212632" y="556207"/>
                    <a:pt x="212632" y="643612"/>
                  </a:cubicBezTo>
                  <a:cubicBezTo>
                    <a:pt x="212632" y="707179"/>
                    <a:pt x="230858" y="731016"/>
                    <a:pt x="267309" y="731016"/>
                  </a:cubicBezTo>
                  <a:cubicBezTo>
                    <a:pt x="285535" y="731016"/>
                    <a:pt x="309836" y="715124"/>
                    <a:pt x="334136" y="691286"/>
                  </a:cubicBezTo>
                  <a:close/>
                  <a:moveTo>
                    <a:pt x="601445" y="738962"/>
                  </a:moveTo>
                  <a:lnTo>
                    <a:pt x="625746" y="762799"/>
                  </a:lnTo>
                  <a:cubicBezTo>
                    <a:pt x="589295" y="850203"/>
                    <a:pt x="540694" y="889932"/>
                    <a:pt x="467791" y="889932"/>
                  </a:cubicBezTo>
                  <a:cubicBezTo>
                    <a:pt x="388813" y="889932"/>
                    <a:pt x="346286" y="850203"/>
                    <a:pt x="334136" y="762799"/>
                  </a:cubicBezTo>
                  <a:cubicBezTo>
                    <a:pt x="255159" y="850203"/>
                    <a:pt x="188331" y="889932"/>
                    <a:pt x="133654" y="889932"/>
                  </a:cubicBezTo>
                  <a:cubicBezTo>
                    <a:pt x="97203" y="889932"/>
                    <a:pt x="60752" y="874041"/>
                    <a:pt x="36451" y="842258"/>
                  </a:cubicBezTo>
                  <a:cubicBezTo>
                    <a:pt x="12150" y="802528"/>
                    <a:pt x="0" y="762799"/>
                    <a:pt x="0" y="707179"/>
                  </a:cubicBezTo>
                  <a:cubicBezTo>
                    <a:pt x="0" y="564154"/>
                    <a:pt x="109353" y="444966"/>
                    <a:pt x="334136" y="357562"/>
                  </a:cubicBezTo>
                  <a:lnTo>
                    <a:pt x="334136" y="206592"/>
                  </a:lnTo>
                  <a:cubicBezTo>
                    <a:pt x="334136" y="119187"/>
                    <a:pt x="309836" y="79458"/>
                    <a:pt x="255159" y="79458"/>
                  </a:cubicBezTo>
                  <a:cubicBezTo>
                    <a:pt x="236933" y="79458"/>
                    <a:pt x="218707" y="79458"/>
                    <a:pt x="206557" y="95350"/>
                  </a:cubicBezTo>
                  <a:cubicBezTo>
                    <a:pt x="188331" y="111242"/>
                    <a:pt x="182256" y="127133"/>
                    <a:pt x="182256" y="143025"/>
                  </a:cubicBezTo>
                  <a:cubicBezTo>
                    <a:pt x="182256" y="150971"/>
                    <a:pt x="188331" y="166863"/>
                    <a:pt x="200482" y="190700"/>
                  </a:cubicBezTo>
                  <a:cubicBezTo>
                    <a:pt x="212632" y="206592"/>
                    <a:pt x="218707" y="230429"/>
                    <a:pt x="218707" y="254266"/>
                  </a:cubicBezTo>
                  <a:cubicBezTo>
                    <a:pt x="218707" y="286050"/>
                    <a:pt x="212632" y="309887"/>
                    <a:pt x="188331" y="341671"/>
                  </a:cubicBezTo>
                  <a:cubicBezTo>
                    <a:pt x="170106" y="365508"/>
                    <a:pt x="145805" y="373454"/>
                    <a:pt x="115429" y="373454"/>
                  </a:cubicBezTo>
                  <a:cubicBezTo>
                    <a:pt x="91128" y="373454"/>
                    <a:pt x="60752" y="357562"/>
                    <a:pt x="42527" y="333725"/>
                  </a:cubicBezTo>
                  <a:cubicBezTo>
                    <a:pt x="18226" y="301942"/>
                    <a:pt x="12150" y="270158"/>
                    <a:pt x="12150" y="230429"/>
                  </a:cubicBezTo>
                  <a:cubicBezTo>
                    <a:pt x="12150" y="166863"/>
                    <a:pt x="36451" y="119187"/>
                    <a:pt x="97203" y="71513"/>
                  </a:cubicBezTo>
                  <a:cubicBezTo>
                    <a:pt x="151880" y="23838"/>
                    <a:pt x="218707" y="0"/>
                    <a:pt x="297685" y="0"/>
                  </a:cubicBezTo>
                  <a:cubicBezTo>
                    <a:pt x="461716" y="0"/>
                    <a:pt x="546768" y="71513"/>
                    <a:pt x="546768" y="214537"/>
                  </a:cubicBezTo>
                  <a:lnTo>
                    <a:pt x="546768" y="691286"/>
                  </a:lnTo>
                  <a:cubicBezTo>
                    <a:pt x="546768" y="746908"/>
                    <a:pt x="552843" y="778691"/>
                    <a:pt x="564994" y="778691"/>
                  </a:cubicBezTo>
                  <a:cubicBezTo>
                    <a:pt x="577144" y="778691"/>
                    <a:pt x="589295" y="770745"/>
                    <a:pt x="601445" y="738962"/>
                  </a:cubicBezTo>
                </a:path>
              </a:pathLst>
            </a:custGeom>
            <a:solidFill>
              <a:srgbClr val="231F20"/>
            </a:solidFill>
            <a:ln w="78436" cap="flat">
              <a:noFill/>
              <a:prstDash val="solid"/>
              <a:miter/>
            </a:ln>
          </p:spPr>
          <p:txBody>
            <a:bodyPr lIns="0" tIns="0" rIns="0" bIns="0" rtlCol="0" anchor="ctr"/>
            <a:lstStyle/>
            <a:p>
              <a:endParaRPr lang="de-DE" dirty="0"/>
            </a:p>
          </p:txBody>
        </p:sp>
        <p:sp>
          <p:nvSpPr>
            <p:cNvPr id="37" name="Freihandform: Form 36">
              <a:extLst>
                <a:ext uri="{FF2B5EF4-FFF2-40B4-BE49-F238E27FC236}">
                  <a16:creationId xmlns:a16="http://schemas.microsoft.com/office/drawing/2014/main" id="{F0022869-8CD8-4FFE-AD2E-0ACE81487D64}"/>
                </a:ext>
              </a:extLst>
            </p:cNvPr>
            <p:cNvSpPr/>
            <p:nvPr/>
          </p:nvSpPr>
          <p:spPr bwMode="gray">
            <a:xfrm>
              <a:off x="8733282" y="5577965"/>
              <a:ext cx="674347" cy="874040"/>
            </a:xfrm>
            <a:custGeom>
              <a:avLst/>
              <a:gdLst>
                <a:gd name="connsiteX0" fmla="*/ 267309 w 674347"/>
                <a:gd name="connsiteY0" fmla="*/ 31784 h 874040"/>
                <a:gd name="connsiteX1" fmla="*/ 267309 w 674347"/>
                <a:gd name="connsiteY1" fmla="*/ 135079 h 874040"/>
                <a:gd name="connsiteX2" fmla="*/ 273384 w 674347"/>
                <a:gd name="connsiteY2" fmla="*/ 135079 h 874040"/>
                <a:gd name="connsiteX3" fmla="*/ 449565 w 674347"/>
                <a:gd name="connsiteY3" fmla="*/ 0 h 874040"/>
                <a:gd name="connsiteX4" fmla="*/ 577144 w 674347"/>
                <a:gd name="connsiteY4" fmla="*/ 71513 h 874040"/>
                <a:gd name="connsiteX5" fmla="*/ 625746 w 674347"/>
                <a:gd name="connsiteY5" fmla="*/ 293996 h 874040"/>
                <a:gd name="connsiteX6" fmla="*/ 625746 w 674347"/>
                <a:gd name="connsiteY6" fmla="*/ 699233 h 874040"/>
                <a:gd name="connsiteX7" fmla="*/ 631821 w 674347"/>
                <a:gd name="connsiteY7" fmla="*/ 786636 h 874040"/>
                <a:gd name="connsiteX8" fmla="*/ 674348 w 674347"/>
                <a:gd name="connsiteY8" fmla="*/ 834311 h 874040"/>
                <a:gd name="connsiteX9" fmla="*/ 674348 w 674347"/>
                <a:gd name="connsiteY9" fmla="*/ 874041 h 874040"/>
                <a:gd name="connsiteX10" fmla="*/ 358437 w 674347"/>
                <a:gd name="connsiteY10" fmla="*/ 874041 h 874040"/>
                <a:gd name="connsiteX11" fmla="*/ 358437 w 674347"/>
                <a:gd name="connsiteY11" fmla="*/ 834311 h 874040"/>
                <a:gd name="connsiteX12" fmla="*/ 407039 w 674347"/>
                <a:gd name="connsiteY12" fmla="*/ 738962 h 874040"/>
                <a:gd name="connsiteX13" fmla="*/ 407039 w 674347"/>
                <a:gd name="connsiteY13" fmla="*/ 222483 h 874040"/>
                <a:gd name="connsiteX14" fmla="*/ 358437 w 674347"/>
                <a:gd name="connsiteY14" fmla="*/ 127133 h 874040"/>
                <a:gd name="connsiteX15" fmla="*/ 267309 w 674347"/>
                <a:gd name="connsiteY15" fmla="*/ 246321 h 874040"/>
                <a:gd name="connsiteX16" fmla="*/ 267309 w 674347"/>
                <a:gd name="connsiteY16" fmla="*/ 699233 h 874040"/>
                <a:gd name="connsiteX17" fmla="*/ 303761 w 674347"/>
                <a:gd name="connsiteY17" fmla="*/ 826365 h 874040"/>
                <a:gd name="connsiteX18" fmla="*/ 315911 w 674347"/>
                <a:gd name="connsiteY18" fmla="*/ 834311 h 874040"/>
                <a:gd name="connsiteX19" fmla="*/ 315911 w 674347"/>
                <a:gd name="connsiteY19" fmla="*/ 874041 h 874040"/>
                <a:gd name="connsiteX20" fmla="*/ 0 w 674347"/>
                <a:gd name="connsiteY20" fmla="*/ 874041 h 874040"/>
                <a:gd name="connsiteX21" fmla="*/ 0 w 674347"/>
                <a:gd name="connsiteY21" fmla="*/ 834311 h 874040"/>
                <a:gd name="connsiteX22" fmla="*/ 42527 w 674347"/>
                <a:gd name="connsiteY22" fmla="*/ 786636 h 874040"/>
                <a:gd name="connsiteX23" fmla="*/ 48602 w 674347"/>
                <a:gd name="connsiteY23" fmla="*/ 699233 h 874040"/>
                <a:gd name="connsiteX24" fmla="*/ 48602 w 674347"/>
                <a:gd name="connsiteY24" fmla="*/ 174809 h 874040"/>
                <a:gd name="connsiteX25" fmla="*/ 0 w 674347"/>
                <a:gd name="connsiteY25" fmla="*/ 71513 h 874040"/>
                <a:gd name="connsiteX26" fmla="*/ 0 w 674347"/>
                <a:gd name="connsiteY26" fmla="*/ 31784 h 874040"/>
                <a:gd name="connsiteX27" fmla="*/ 267309 w 674347"/>
                <a:gd name="connsiteY27" fmla="*/ 31784 h 8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4347" h="874040">
                  <a:moveTo>
                    <a:pt x="267309" y="31784"/>
                  </a:moveTo>
                  <a:lnTo>
                    <a:pt x="267309" y="135079"/>
                  </a:lnTo>
                  <a:lnTo>
                    <a:pt x="273384" y="135079"/>
                  </a:lnTo>
                  <a:cubicBezTo>
                    <a:pt x="321986" y="47675"/>
                    <a:pt x="376663" y="0"/>
                    <a:pt x="449565" y="0"/>
                  </a:cubicBezTo>
                  <a:cubicBezTo>
                    <a:pt x="504242" y="0"/>
                    <a:pt x="546769" y="23838"/>
                    <a:pt x="577144" y="71513"/>
                  </a:cubicBezTo>
                  <a:cubicBezTo>
                    <a:pt x="607520" y="127133"/>
                    <a:pt x="625746" y="198646"/>
                    <a:pt x="625746" y="293996"/>
                  </a:cubicBezTo>
                  <a:lnTo>
                    <a:pt x="625746" y="699233"/>
                  </a:lnTo>
                  <a:cubicBezTo>
                    <a:pt x="625746" y="746908"/>
                    <a:pt x="625746" y="778691"/>
                    <a:pt x="631821" y="786636"/>
                  </a:cubicBezTo>
                  <a:cubicBezTo>
                    <a:pt x="637897" y="818420"/>
                    <a:pt x="650047" y="834311"/>
                    <a:pt x="674348" y="834311"/>
                  </a:cubicBezTo>
                  <a:lnTo>
                    <a:pt x="674348" y="874041"/>
                  </a:lnTo>
                  <a:lnTo>
                    <a:pt x="358437" y="874041"/>
                  </a:lnTo>
                  <a:lnTo>
                    <a:pt x="358437" y="834311"/>
                  </a:lnTo>
                  <a:cubicBezTo>
                    <a:pt x="388813" y="826365"/>
                    <a:pt x="407039" y="794582"/>
                    <a:pt x="407039" y="738962"/>
                  </a:cubicBezTo>
                  <a:lnTo>
                    <a:pt x="407039" y="222483"/>
                  </a:lnTo>
                  <a:cubicBezTo>
                    <a:pt x="407039" y="158917"/>
                    <a:pt x="388813" y="127133"/>
                    <a:pt x="358437" y="127133"/>
                  </a:cubicBezTo>
                  <a:cubicBezTo>
                    <a:pt x="328061" y="127133"/>
                    <a:pt x="303761" y="166863"/>
                    <a:pt x="267309" y="246321"/>
                  </a:cubicBezTo>
                  <a:lnTo>
                    <a:pt x="267309" y="699233"/>
                  </a:lnTo>
                  <a:cubicBezTo>
                    <a:pt x="267309" y="778691"/>
                    <a:pt x="279460" y="818420"/>
                    <a:pt x="303761" y="826365"/>
                  </a:cubicBezTo>
                  <a:lnTo>
                    <a:pt x="315911" y="834311"/>
                  </a:lnTo>
                  <a:lnTo>
                    <a:pt x="315911" y="874041"/>
                  </a:lnTo>
                  <a:lnTo>
                    <a:pt x="0" y="874041"/>
                  </a:lnTo>
                  <a:lnTo>
                    <a:pt x="0" y="834311"/>
                  </a:lnTo>
                  <a:cubicBezTo>
                    <a:pt x="24301" y="834311"/>
                    <a:pt x="36451" y="818420"/>
                    <a:pt x="42527" y="786636"/>
                  </a:cubicBezTo>
                  <a:cubicBezTo>
                    <a:pt x="48602" y="770745"/>
                    <a:pt x="48602" y="746908"/>
                    <a:pt x="48602" y="699233"/>
                  </a:cubicBezTo>
                  <a:lnTo>
                    <a:pt x="48602" y="174809"/>
                  </a:lnTo>
                  <a:cubicBezTo>
                    <a:pt x="48602" y="111242"/>
                    <a:pt x="30376" y="71513"/>
                    <a:pt x="0" y="71513"/>
                  </a:cubicBezTo>
                  <a:lnTo>
                    <a:pt x="0" y="31784"/>
                  </a:lnTo>
                  <a:lnTo>
                    <a:pt x="267309" y="31784"/>
                  </a:lnTo>
                </a:path>
              </a:pathLst>
            </a:custGeom>
            <a:solidFill>
              <a:srgbClr val="231F20"/>
            </a:solidFill>
            <a:ln w="78436" cap="flat">
              <a:noFill/>
              <a:prstDash val="solid"/>
              <a:miter/>
            </a:ln>
          </p:spPr>
          <p:txBody>
            <a:bodyPr lIns="0" tIns="0" rIns="0" bIns="0" rtlCol="0" anchor="ctr"/>
            <a:lstStyle/>
            <a:p>
              <a:endParaRPr lang="de-DE" dirty="0"/>
            </a:p>
          </p:txBody>
        </p:sp>
        <p:sp>
          <p:nvSpPr>
            <p:cNvPr id="38" name="Freihandform: Form 37">
              <a:extLst>
                <a:ext uri="{FF2B5EF4-FFF2-40B4-BE49-F238E27FC236}">
                  <a16:creationId xmlns:a16="http://schemas.microsoft.com/office/drawing/2014/main" id="{1FA07162-7483-46CA-8BAF-EAC5F6E0F113}"/>
                </a:ext>
              </a:extLst>
            </p:cNvPr>
            <p:cNvSpPr/>
            <p:nvPr/>
          </p:nvSpPr>
          <p:spPr bwMode="gray">
            <a:xfrm>
              <a:off x="9437991" y="5212458"/>
              <a:ext cx="765522" cy="1239548"/>
            </a:xfrm>
            <a:custGeom>
              <a:avLst/>
              <a:gdLst>
                <a:gd name="connsiteX0" fmla="*/ 674395 w 765522"/>
                <a:gd name="connsiteY0" fmla="*/ 397291 h 1239548"/>
                <a:gd name="connsiteX1" fmla="*/ 674395 w 765522"/>
                <a:gd name="connsiteY1" fmla="*/ 437020 h 1239548"/>
                <a:gd name="connsiteX2" fmla="*/ 571100 w 765522"/>
                <a:gd name="connsiteY2" fmla="*/ 516479 h 1239548"/>
                <a:gd name="connsiteX3" fmla="*/ 479972 w 765522"/>
                <a:gd name="connsiteY3" fmla="*/ 643611 h 1239548"/>
                <a:gd name="connsiteX4" fmla="*/ 710815 w 765522"/>
                <a:gd name="connsiteY4" fmla="*/ 1128306 h 1239548"/>
                <a:gd name="connsiteX5" fmla="*/ 765523 w 765522"/>
                <a:gd name="connsiteY5" fmla="*/ 1199819 h 1239548"/>
                <a:gd name="connsiteX6" fmla="*/ 765523 w 765522"/>
                <a:gd name="connsiteY6" fmla="*/ 1239548 h 1239548"/>
                <a:gd name="connsiteX7" fmla="*/ 407054 w 765522"/>
                <a:gd name="connsiteY7" fmla="*/ 1239548 h 1239548"/>
                <a:gd name="connsiteX8" fmla="*/ 407054 w 765522"/>
                <a:gd name="connsiteY8" fmla="*/ 1199819 h 1239548"/>
                <a:gd name="connsiteX9" fmla="*/ 449596 w 765522"/>
                <a:gd name="connsiteY9" fmla="*/ 1168035 h 1239548"/>
                <a:gd name="connsiteX10" fmla="*/ 443474 w 765522"/>
                <a:gd name="connsiteY10" fmla="*/ 1128306 h 1239548"/>
                <a:gd name="connsiteX11" fmla="*/ 315926 w 765522"/>
                <a:gd name="connsiteY11" fmla="*/ 858149 h 1239548"/>
                <a:gd name="connsiteX12" fmla="*/ 297716 w 765522"/>
                <a:gd name="connsiteY12" fmla="*/ 881986 h 1239548"/>
                <a:gd name="connsiteX13" fmla="*/ 297716 w 765522"/>
                <a:gd name="connsiteY13" fmla="*/ 1064740 h 1239548"/>
                <a:gd name="connsiteX14" fmla="*/ 303760 w 765522"/>
                <a:gd name="connsiteY14" fmla="*/ 1160090 h 1239548"/>
                <a:gd name="connsiteX15" fmla="*/ 364512 w 765522"/>
                <a:gd name="connsiteY15" fmla="*/ 1199819 h 1239548"/>
                <a:gd name="connsiteX16" fmla="*/ 364512 w 765522"/>
                <a:gd name="connsiteY16" fmla="*/ 1239548 h 1239548"/>
                <a:gd name="connsiteX17" fmla="*/ 6122 w 765522"/>
                <a:gd name="connsiteY17" fmla="*/ 1239548 h 1239548"/>
                <a:gd name="connsiteX18" fmla="*/ 6122 w 765522"/>
                <a:gd name="connsiteY18" fmla="*/ 1199819 h 1239548"/>
                <a:gd name="connsiteX19" fmla="*/ 18209 w 765522"/>
                <a:gd name="connsiteY19" fmla="*/ 1199819 h 1239548"/>
                <a:gd name="connsiteX20" fmla="*/ 66874 w 765522"/>
                <a:gd name="connsiteY20" fmla="*/ 1168035 h 1239548"/>
                <a:gd name="connsiteX21" fmla="*/ 72918 w 765522"/>
                <a:gd name="connsiteY21" fmla="*/ 1096523 h 1239548"/>
                <a:gd name="connsiteX22" fmla="*/ 72918 w 765522"/>
                <a:gd name="connsiteY22" fmla="*/ 174808 h 1239548"/>
                <a:gd name="connsiteX23" fmla="*/ 66874 w 765522"/>
                <a:gd name="connsiteY23" fmla="*/ 71512 h 1239548"/>
                <a:gd name="connsiteX24" fmla="*/ 0 w 765522"/>
                <a:gd name="connsiteY24" fmla="*/ 39729 h 1239548"/>
                <a:gd name="connsiteX25" fmla="*/ 0 w 765522"/>
                <a:gd name="connsiteY25" fmla="*/ 0 h 1239548"/>
                <a:gd name="connsiteX26" fmla="*/ 297716 w 765522"/>
                <a:gd name="connsiteY26" fmla="*/ 0 h 1239548"/>
                <a:gd name="connsiteX27" fmla="*/ 297716 w 765522"/>
                <a:gd name="connsiteY27" fmla="*/ 802528 h 1239548"/>
                <a:gd name="connsiteX28" fmla="*/ 443474 w 765522"/>
                <a:gd name="connsiteY28" fmla="*/ 611828 h 1239548"/>
                <a:gd name="connsiteX29" fmla="*/ 486016 w 765522"/>
                <a:gd name="connsiteY29" fmla="*/ 508532 h 1239548"/>
                <a:gd name="connsiteX30" fmla="*/ 419220 w 765522"/>
                <a:gd name="connsiteY30" fmla="*/ 437020 h 1239548"/>
                <a:gd name="connsiteX31" fmla="*/ 419220 w 765522"/>
                <a:gd name="connsiteY31" fmla="*/ 397291 h 1239548"/>
                <a:gd name="connsiteX32" fmla="*/ 674395 w 765522"/>
                <a:gd name="connsiteY32" fmla="*/ 397291 h 12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5522" h="1239548">
                  <a:moveTo>
                    <a:pt x="674395" y="397291"/>
                  </a:moveTo>
                  <a:lnTo>
                    <a:pt x="674395" y="437020"/>
                  </a:lnTo>
                  <a:cubicBezTo>
                    <a:pt x="644018" y="437020"/>
                    <a:pt x="607520" y="460857"/>
                    <a:pt x="571100" y="516479"/>
                  </a:cubicBezTo>
                  <a:lnTo>
                    <a:pt x="479972" y="643611"/>
                  </a:lnTo>
                  <a:lnTo>
                    <a:pt x="710815" y="1128306"/>
                  </a:lnTo>
                  <a:cubicBezTo>
                    <a:pt x="729024" y="1160090"/>
                    <a:pt x="741191" y="1183927"/>
                    <a:pt x="765523" y="1199819"/>
                  </a:cubicBezTo>
                  <a:lnTo>
                    <a:pt x="765523" y="1239548"/>
                  </a:lnTo>
                  <a:lnTo>
                    <a:pt x="407054" y="1239548"/>
                  </a:lnTo>
                  <a:lnTo>
                    <a:pt x="407054" y="1199819"/>
                  </a:lnTo>
                  <a:cubicBezTo>
                    <a:pt x="437430" y="1199819"/>
                    <a:pt x="449596" y="1183927"/>
                    <a:pt x="449596" y="1168035"/>
                  </a:cubicBezTo>
                  <a:cubicBezTo>
                    <a:pt x="449596" y="1152144"/>
                    <a:pt x="449596" y="1144198"/>
                    <a:pt x="443474" y="1128306"/>
                  </a:cubicBezTo>
                  <a:lnTo>
                    <a:pt x="315926" y="858149"/>
                  </a:lnTo>
                  <a:lnTo>
                    <a:pt x="297716" y="881986"/>
                  </a:lnTo>
                  <a:lnTo>
                    <a:pt x="297716" y="1064740"/>
                  </a:lnTo>
                  <a:cubicBezTo>
                    <a:pt x="297716" y="1112415"/>
                    <a:pt x="297716" y="1144198"/>
                    <a:pt x="303760" y="1160090"/>
                  </a:cubicBezTo>
                  <a:cubicBezTo>
                    <a:pt x="309882" y="1183927"/>
                    <a:pt x="328093" y="1199819"/>
                    <a:pt x="364512" y="1199819"/>
                  </a:cubicBezTo>
                  <a:lnTo>
                    <a:pt x="364512" y="1239548"/>
                  </a:lnTo>
                  <a:lnTo>
                    <a:pt x="6122" y="1239548"/>
                  </a:lnTo>
                  <a:lnTo>
                    <a:pt x="6122" y="1199819"/>
                  </a:lnTo>
                  <a:lnTo>
                    <a:pt x="18209" y="1199819"/>
                  </a:lnTo>
                  <a:cubicBezTo>
                    <a:pt x="42542" y="1199819"/>
                    <a:pt x="60752" y="1191873"/>
                    <a:pt x="66874" y="1168035"/>
                  </a:cubicBezTo>
                  <a:cubicBezTo>
                    <a:pt x="72918" y="1160090"/>
                    <a:pt x="72918" y="1128306"/>
                    <a:pt x="72918" y="1096523"/>
                  </a:cubicBezTo>
                  <a:lnTo>
                    <a:pt x="72918" y="174808"/>
                  </a:lnTo>
                  <a:cubicBezTo>
                    <a:pt x="72918" y="119187"/>
                    <a:pt x="72918" y="87404"/>
                    <a:pt x="66874" y="71512"/>
                  </a:cubicBezTo>
                  <a:cubicBezTo>
                    <a:pt x="54708" y="55621"/>
                    <a:pt x="36498" y="39729"/>
                    <a:pt x="0" y="39729"/>
                  </a:cubicBezTo>
                  <a:lnTo>
                    <a:pt x="0" y="0"/>
                  </a:lnTo>
                  <a:lnTo>
                    <a:pt x="297716" y="0"/>
                  </a:lnTo>
                  <a:lnTo>
                    <a:pt x="297716" y="802528"/>
                  </a:lnTo>
                  <a:lnTo>
                    <a:pt x="443474" y="611828"/>
                  </a:lnTo>
                  <a:cubicBezTo>
                    <a:pt x="467806" y="572099"/>
                    <a:pt x="486016" y="540316"/>
                    <a:pt x="486016" y="508532"/>
                  </a:cubicBezTo>
                  <a:cubicBezTo>
                    <a:pt x="486016" y="460857"/>
                    <a:pt x="461762" y="437020"/>
                    <a:pt x="419220" y="437020"/>
                  </a:cubicBezTo>
                  <a:lnTo>
                    <a:pt x="419220" y="397291"/>
                  </a:lnTo>
                  <a:lnTo>
                    <a:pt x="674395" y="397291"/>
                  </a:lnTo>
                </a:path>
              </a:pathLst>
            </a:custGeom>
            <a:solidFill>
              <a:srgbClr val="231F20"/>
            </a:solidFill>
            <a:ln w="78436" cap="flat">
              <a:noFill/>
              <a:prstDash val="solid"/>
              <a:miter/>
            </a:ln>
          </p:spPr>
          <p:txBody>
            <a:bodyPr lIns="0" tIns="0" rIns="0" bIns="0" rtlCol="0" anchor="ctr"/>
            <a:lstStyle/>
            <a:p>
              <a:endParaRPr lang="de-DE" dirty="0"/>
            </a:p>
          </p:txBody>
        </p:sp>
      </p:grpSp>
      <p:sp>
        <p:nvSpPr>
          <p:cNvPr id="48" name="Grafik 44">
            <a:extLst>
              <a:ext uri="{FF2B5EF4-FFF2-40B4-BE49-F238E27FC236}">
                <a16:creationId xmlns:a16="http://schemas.microsoft.com/office/drawing/2014/main" id="{30A39460-52F6-46F3-A8EE-19FCD1124983}"/>
              </a:ext>
            </a:extLst>
          </p:cNvPr>
          <p:cNvSpPr>
            <a:spLocks noChangeAspect="1"/>
          </p:cNvSpPr>
          <p:nvPr/>
        </p:nvSpPr>
        <p:spPr bwMode="gray">
          <a:xfrm>
            <a:off x="4388971" y="2301716"/>
            <a:ext cx="1080000" cy="110284"/>
          </a:xfrm>
          <a:custGeom>
            <a:avLst/>
            <a:gdLst>
              <a:gd name="connsiteX0" fmla="*/ 4745751 w 5399851"/>
              <a:gd name="connsiteY0" fmla="*/ 0 h 551406"/>
              <a:gd name="connsiteX1" fmla="*/ 4597294 w 5399851"/>
              <a:gd name="connsiteY1" fmla="*/ 9301 h 551406"/>
              <a:gd name="connsiteX2" fmla="*/ 4597294 w 5399851"/>
              <a:gd name="connsiteY2" fmla="*/ 540990 h 551406"/>
              <a:gd name="connsiteX3" fmla="*/ 4694030 w 5399851"/>
              <a:gd name="connsiteY3" fmla="*/ 540990 h 551406"/>
              <a:gd name="connsiteX4" fmla="*/ 4694030 w 5399851"/>
              <a:gd name="connsiteY4" fmla="*/ 320724 h 551406"/>
              <a:gd name="connsiteX5" fmla="*/ 4743522 w 5399851"/>
              <a:gd name="connsiteY5" fmla="*/ 320724 h 551406"/>
              <a:gd name="connsiteX6" fmla="*/ 4776631 w 5399851"/>
              <a:gd name="connsiteY6" fmla="*/ 325561 h 551406"/>
              <a:gd name="connsiteX7" fmla="*/ 4837657 w 5399851"/>
              <a:gd name="connsiteY7" fmla="*/ 414114 h 551406"/>
              <a:gd name="connsiteX8" fmla="*/ 4873376 w 5399851"/>
              <a:gd name="connsiteY8" fmla="*/ 540990 h 551406"/>
              <a:gd name="connsiteX9" fmla="*/ 4972341 w 5399851"/>
              <a:gd name="connsiteY9" fmla="*/ 540990 h 551406"/>
              <a:gd name="connsiteX10" fmla="*/ 4931783 w 5399851"/>
              <a:gd name="connsiteY10" fmla="*/ 392905 h 551406"/>
              <a:gd name="connsiteX11" fmla="*/ 4856631 w 5399851"/>
              <a:gd name="connsiteY11" fmla="*/ 287238 h 551406"/>
              <a:gd name="connsiteX12" fmla="*/ 4856631 w 5399851"/>
              <a:gd name="connsiteY12" fmla="*/ 285005 h 551406"/>
              <a:gd name="connsiteX13" fmla="*/ 4953739 w 5399851"/>
              <a:gd name="connsiteY13" fmla="*/ 151060 h 551406"/>
              <a:gd name="connsiteX14" fmla="*/ 4908342 w 5399851"/>
              <a:gd name="connsiteY14" fmla="*/ 42788 h 551406"/>
              <a:gd name="connsiteX15" fmla="*/ 4776631 w 5399851"/>
              <a:gd name="connsiteY15" fmla="*/ 0 h 551406"/>
              <a:gd name="connsiteX16" fmla="*/ 4745751 w 5399851"/>
              <a:gd name="connsiteY16" fmla="*/ 0 h 551406"/>
              <a:gd name="connsiteX17" fmla="*/ 5251766 w 5399851"/>
              <a:gd name="connsiteY17" fmla="*/ 0 h 551406"/>
              <a:gd name="connsiteX18" fmla="*/ 5063124 w 5399851"/>
              <a:gd name="connsiteY18" fmla="*/ 152549 h 551406"/>
              <a:gd name="connsiteX19" fmla="*/ 5206751 w 5399851"/>
              <a:gd name="connsiteY19" fmla="*/ 309190 h 551406"/>
              <a:gd name="connsiteX20" fmla="*/ 5301249 w 5399851"/>
              <a:gd name="connsiteY20" fmla="*/ 396998 h 551406"/>
              <a:gd name="connsiteX21" fmla="*/ 5204513 w 5399851"/>
              <a:gd name="connsiteY21" fmla="*/ 470668 h 551406"/>
              <a:gd name="connsiteX22" fmla="*/ 5077640 w 5399851"/>
              <a:gd name="connsiteY22" fmla="*/ 435322 h 551406"/>
              <a:gd name="connsiteX23" fmla="*/ 5056428 w 5399851"/>
              <a:gd name="connsiteY23" fmla="*/ 515688 h 551406"/>
              <a:gd name="connsiteX24" fmla="*/ 5200046 w 5399851"/>
              <a:gd name="connsiteY24" fmla="*/ 551407 h 551406"/>
              <a:gd name="connsiteX25" fmla="*/ 5399851 w 5399851"/>
              <a:gd name="connsiteY25" fmla="*/ 389929 h 551406"/>
              <a:gd name="connsiteX26" fmla="*/ 5263672 w 5399851"/>
              <a:gd name="connsiteY26" fmla="*/ 231056 h 551406"/>
              <a:gd name="connsiteX27" fmla="*/ 5162098 w 5399851"/>
              <a:gd name="connsiteY27" fmla="*/ 145107 h 551406"/>
              <a:gd name="connsiteX28" fmla="*/ 5249166 w 5399851"/>
              <a:gd name="connsiteY28" fmla="*/ 78507 h 551406"/>
              <a:gd name="connsiteX29" fmla="*/ 5355570 w 5399851"/>
              <a:gd name="connsiteY29" fmla="*/ 104551 h 551406"/>
              <a:gd name="connsiteX30" fmla="*/ 5379011 w 5399851"/>
              <a:gd name="connsiteY30" fmla="*/ 26417 h 551406"/>
              <a:gd name="connsiteX31" fmla="*/ 5251766 w 5399851"/>
              <a:gd name="connsiteY31" fmla="*/ 0 h 551406"/>
              <a:gd name="connsiteX32" fmla="*/ 3311419 w 5399851"/>
              <a:gd name="connsiteY32" fmla="*/ 744 h 551406"/>
              <a:gd name="connsiteX33" fmla="*/ 3062883 w 5399851"/>
              <a:gd name="connsiteY33" fmla="*/ 280168 h 551406"/>
              <a:gd name="connsiteX34" fmla="*/ 3307332 w 5399851"/>
              <a:gd name="connsiteY34" fmla="*/ 550291 h 551406"/>
              <a:gd name="connsiteX35" fmla="*/ 3309190 w 5399851"/>
              <a:gd name="connsiteY35" fmla="*/ 550291 h 551406"/>
              <a:gd name="connsiteX36" fmla="*/ 3311419 w 5399851"/>
              <a:gd name="connsiteY36" fmla="*/ 550291 h 551406"/>
              <a:gd name="connsiteX37" fmla="*/ 3562574 w 5399851"/>
              <a:gd name="connsiteY37" fmla="*/ 271239 h 551406"/>
              <a:gd name="connsiteX38" fmla="*/ 3315515 w 5399851"/>
              <a:gd name="connsiteY38" fmla="*/ 744 h 551406"/>
              <a:gd name="connsiteX39" fmla="*/ 3311419 w 5399851"/>
              <a:gd name="connsiteY39" fmla="*/ 744 h 551406"/>
              <a:gd name="connsiteX40" fmla="*/ 4261319 w 5399851"/>
              <a:gd name="connsiteY40" fmla="*/ 744 h 551406"/>
              <a:gd name="connsiteX41" fmla="*/ 4012402 w 5399851"/>
              <a:gd name="connsiteY41" fmla="*/ 280168 h 551406"/>
              <a:gd name="connsiteX42" fmla="*/ 4256851 w 5399851"/>
              <a:gd name="connsiteY42" fmla="*/ 550291 h 551406"/>
              <a:gd name="connsiteX43" fmla="*/ 4258709 w 5399851"/>
              <a:gd name="connsiteY43" fmla="*/ 550291 h 551406"/>
              <a:gd name="connsiteX44" fmla="*/ 4261319 w 5399851"/>
              <a:gd name="connsiteY44" fmla="*/ 550291 h 551406"/>
              <a:gd name="connsiteX45" fmla="*/ 4511721 w 5399851"/>
              <a:gd name="connsiteY45" fmla="*/ 271239 h 551406"/>
              <a:gd name="connsiteX46" fmla="*/ 4265786 w 5399851"/>
              <a:gd name="connsiteY46" fmla="*/ 744 h 551406"/>
              <a:gd name="connsiteX47" fmla="*/ 4261319 w 5399851"/>
              <a:gd name="connsiteY47" fmla="*/ 744 h 551406"/>
              <a:gd name="connsiteX48" fmla="*/ 0 w 5399851"/>
              <a:gd name="connsiteY48" fmla="*/ 7813 h 551406"/>
              <a:gd name="connsiteX49" fmla="*/ 0 w 5399851"/>
              <a:gd name="connsiteY49" fmla="*/ 164082 h 551406"/>
              <a:gd name="connsiteX50" fmla="*/ 151805 w 5399851"/>
              <a:gd name="connsiteY50" fmla="*/ 164082 h 551406"/>
              <a:gd name="connsiteX51" fmla="*/ 151805 w 5399851"/>
              <a:gd name="connsiteY51" fmla="*/ 542106 h 551406"/>
              <a:gd name="connsiteX52" fmla="*/ 367234 w 5399851"/>
              <a:gd name="connsiteY52" fmla="*/ 542106 h 551406"/>
              <a:gd name="connsiteX53" fmla="*/ 367234 w 5399851"/>
              <a:gd name="connsiteY53" fmla="*/ 164082 h 551406"/>
              <a:gd name="connsiteX54" fmla="*/ 514573 w 5399851"/>
              <a:gd name="connsiteY54" fmla="*/ 164082 h 551406"/>
              <a:gd name="connsiteX55" fmla="*/ 514573 w 5399851"/>
              <a:gd name="connsiteY55" fmla="*/ 7813 h 551406"/>
              <a:gd name="connsiteX56" fmla="*/ 0 w 5399851"/>
              <a:gd name="connsiteY56" fmla="*/ 7813 h 551406"/>
              <a:gd name="connsiteX57" fmla="*/ 664517 w 5399851"/>
              <a:gd name="connsiteY57" fmla="*/ 7813 h 551406"/>
              <a:gd name="connsiteX58" fmla="*/ 460622 w 5399851"/>
              <a:gd name="connsiteY58" fmla="*/ 542106 h 551406"/>
              <a:gd name="connsiteX59" fmla="*/ 666749 w 5399851"/>
              <a:gd name="connsiteY59" fmla="*/ 542106 h 551406"/>
              <a:gd name="connsiteX60" fmla="*/ 775394 w 5399851"/>
              <a:gd name="connsiteY60" fmla="*/ 224730 h 551406"/>
              <a:gd name="connsiteX61" fmla="*/ 886268 w 5399851"/>
              <a:gd name="connsiteY61" fmla="*/ 542106 h 551406"/>
              <a:gd name="connsiteX62" fmla="*/ 1094627 w 5399851"/>
              <a:gd name="connsiteY62" fmla="*/ 542106 h 551406"/>
              <a:gd name="connsiteX63" fmla="*/ 888506 w 5399851"/>
              <a:gd name="connsiteY63" fmla="*/ 7813 h 551406"/>
              <a:gd name="connsiteX64" fmla="*/ 664517 w 5399851"/>
              <a:gd name="connsiteY64" fmla="*/ 7813 h 551406"/>
              <a:gd name="connsiteX65" fmla="*/ 1047002 w 5399851"/>
              <a:gd name="connsiteY65" fmla="*/ 7813 h 551406"/>
              <a:gd name="connsiteX66" fmla="*/ 1047002 w 5399851"/>
              <a:gd name="connsiteY66" fmla="*/ 164082 h 551406"/>
              <a:gd name="connsiteX67" fmla="*/ 1199183 w 5399851"/>
              <a:gd name="connsiteY67" fmla="*/ 164082 h 551406"/>
              <a:gd name="connsiteX68" fmla="*/ 1199183 w 5399851"/>
              <a:gd name="connsiteY68" fmla="*/ 542106 h 551406"/>
              <a:gd name="connsiteX69" fmla="*/ 1414239 w 5399851"/>
              <a:gd name="connsiteY69" fmla="*/ 542106 h 551406"/>
              <a:gd name="connsiteX70" fmla="*/ 1414239 w 5399851"/>
              <a:gd name="connsiteY70" fmla="*/ 164082 h 551406"/>
              <a:gd name="connsiteX71" fmla="*/ 1561952 w 5399851"/>
              <a:gd name="connsiteY71" fmla="*/ 164082 h 551406"/>
              <a:gd name="connsiteX72" fmla="*/ 1561952 w 5399851"/>
              <a:gd name="connsiteY72" fmla="*/ 7813 h 551406"/>
              <a:gd name="connsiteX73" fmla="*/ 1047002 w 5399851"/>
              <a:gd name="connsiteY73" fmla="*/ 7813 h 551406"/>
              <a:gd name="connsiteX74" fmla="*/ 1709657 w 5399851"/>
              <a:gd name="connsiteY74" fmla="*/ 7813 h 551406"/>
              <a:gd name="connsiteX75" fmla="*/ 1507631 w 5399851"/>
              <a:gd name="connsiteY75" fmla="*/ 542106 h 551406"/>
              <a:gd name="connsiteX76" fmla="*/ 1713752 w 5399851"/>
              <a:gd name="connsiteY76" fmla="*/ 542106 h 551406"/>
              <a:gd name="connsiteX77" fmla="*/ 1822395 w 5399851"/>
              <a:gd name="connsiteY77" fmla="*/ 224730 h 551406"/>
              <a:gd name="connsiteX78" fmla="*/ 1933275 w 5399851"/>
              <a:gd name="connsiteY78" fmla="*/ 542106 h 551406"/>
              <a:gd name="connsiteX79" fmla="*/ 2142006 w 5399851"/>
              <a:gd name="connsiteY79" fmla="*/ 542106 h 551406"/>
              <a:gd name="connsiteX80" fmla="*/ 1935504 w 5399851"/>
              <a:gd name="connsiteY80" fmla="*/ 7813 h 551406"/>
              <a:gd name="connsiteX81" fmla="*/ 1709657 w 5399851"/>
              <a:gd name="connsiteY81" fmla="*/ 7813 h 551406"/>
              <a:gd name="connsiteX82" fmla="*/ 2438548 w 5399851"/>
              <a:gd name="connsiteY82" fmla="*/ 7813 h 551406"/>
              <a:gd name="connsiteX83" fmla="*/ 2405429 w 5399851"/>
              <a:gd name="connsiteY83" fmla="*/ 542106 h 551406"/>
              <a:gd name="connsiteX84" fmla="*/ 2496593 w 5399851"/>
              <a:gd name="connsiteY84" fmla="*/ 542106 h 551406"/>
              <a:gd name="connsiteX85" fmla="*/ 2507747 w 5399851"/>
              <a:gd name="connsiteY85" fmla="*/ 328910 h 551406"/>
              <a:gd name="connsiteX86" fmla="*/ 2515938 w 5399851"/>
              <a:gd name="connsiteY86" fmla="*/ 98970 h 551406"/>
              <a:gd name="connsiteX87" fmla="*/ 2518539 w 5399851"/>
              <a:gd name="connsiteY87" fmla="*/ 98970 h 551406"/>
              <a:gd name="connsiteX88" fmla="*/ 2573984 w 5399851"/>
              <a:gd name="connsiteY88" fmla="*/ 306585 h 551406"/>
              <a:gd name="connsiteX89" fmla="*/ 2643183 w 5399851"/>
              <a:gd name="connsiteY89" fmla="*/ 536524 h 551406"/>
              <a:gd name="connsiteX90" fmla="*/ 2717973 w 5399851"/>
              <a:gd name="connsiteY90" fmla="*/ 536524 h 551406"/>
              <a:gd name="connsiteX91" fmla="*/ 2798336 w 5399851"/>
              <a:gd name="connsiteY91" fmla="*/ 303981 h 551406"/>
              <a:gd name="connsiteX92" fmla="*/ 2861963 w 5399851"/>
              <a:gd name="connsiteY92" fmla="*/ 98970 h 551406"/>
              <a:gd name="connsiteX93" fmla="*/ 2870145 w 5399851"/>
              <a:gd name="connsiteY93" fmla="*/ 323328 h 551406"/>
              <a:gd name="connsiteX94" fmla="*/ 2878707 w 5399851"/>
              <a:gd name="connsiteY94" fmla="*/ 542106 h 551406"/>
              <a:gd name="connsiteX95" fmla="*/ 2975815 w 5399851"/>
              <a:gd name="connsiteY95" fmla="*/ 542106 h 551406"/>
              <a:gd name="connsiteX96" fmla="*/ 2945306 w 5399851"/>
              <a:gd name="connsiteY96" fmla="*/ 7813 h 551406"/>
              <a:gd name="connsiteX97" fmla="*/ 2817681 w 5399851"/>
              <a:gd name="connsiteY97" fmla="*/ 7813 h 551406"/>
              <a:gd name="connsiteX98" fmla="*/ 2742900 w 5399851"/>
              <a:gd name="connsiteY98" fmla="*/ 220637 h 551406"/>
              <a:gd name="connsiteX99" fmla="*/ 2690436 w 5399851"/>
              <a:gd name="connsiteY99" fmla="*/ 408904 h 551406"/>
              <a:gd name="connsiteX100" fmla="*/ 2687465 w 5399851"/>
              <a:gd name="connsiteY100" fmla="*/ 408904 h 551406"/>
              <a:gd name="connsiteX101" fmla="*/ 2637973 w 5399851"/>
              <a:gd name="connsiteY101" fmla="*/ 223614 h 551406"/>
              <a:gd name="connsiteX102" fmla="*/ 2568402 w 5399851"/>
              <a:gd name="connsiteY102" fmla="*/ 7813 h 551406"/>
              <a:gd name="connsiteX103" fmla="*/ 2438548 w 5399851"/>
              <a:gd name="connsiteY103" fmla="*/ 7813 h 551406"/>
              <a:gd name="connsiteX104" fmla="*/ 3588244 w 5399851"/>
              <a:gd name="connsiteY104" fmla="*/ 9301 h 551406"/>
              <a:gd name="connsiteX105" fmla="*/ 3588244 w 5399851"/>
              <a:gd name="connsiteY105" fmla="*/ 91529 h 551406"/>
              <a:gd name="connsiteX106" fmla="*/ 3741911 w 5399851"/>
              <a:gd name="connsiteY106" fmla="*/ 91529 h 551406"/>
              <a:gd name="connsiteX107" fmla="*/ 3741911 w 5399851"/>
              <a:gd name="connsiteY107" fmla="*/ 541361 h 551406"/>
              <a:gd name="connsiteX108" fmla="*/ 3839018 w 5399851"/>
              <a:gd name="connsiteY108" fmla="*/ 541361 h 551406"/>
              <a:gd name="connsiteX109" fmla="*/ 3839018 w 5399851"/>
              <a:gd name="connsiteY109" fmla="*/ 91529 h 551406"/>
              <a:gd name="connsiteX110" fmla="*/ 3990447 w 5399851"/>
              <a:gd name="connsiteY110" fmla="*/ 91529 h 551406"/>
              <a:gd name="connsiteX111" fmla="*/ 3990447 w 5399851"/>
              <a:gd name="connsiteY111" fmla="*/ 9301 h 551406"/>
              <a:gd name="connsiteX112" fmla="*/ 3588244 w 5399851"/>
              <a:gd name="connsiteY112" fmla="*/ 9301 h 551406"/>
              <a:gd name="connsiteX113" fmla="*/ 4755428 w 5399851"/>
              <a:gd name="connsiteY113" fmla="*/ 74414 h 551406"/>
              <a:gd name="connsiteX114" fmla="*/ 4776631 w 5399851"/>
              <a:gd name="connsiteY114" fmla="*/ 74414 h 551406"/>
              <a:gd name="connsiteX115" fmla="*/ 4856631 w 5399851"/>
              <a:gd name="connsiteY115" fmla="*/ 160734 h 551406"/>
              <a:gd name="connsiteX116" fmla="*/ 4776631 w 5399851"/>
              <a:gd name="connsiteY116" fmla="*/ 246682 h 551406"/>
              <a:gd name="connsiteX117" fmla="*/ 4750589 w 5399851"/>
              <a:gd name="connsiteY117" fmla="*/ 248915 h 551406"/>
              <a:gd name="connsiteX118" fmla="*/ 4694030 w 5399851"/>
              <a:gd name="connsiteY118" fmla="*/ 248915 h 551406"/>
              <a:gd name="connsiteX119" fmla="*/ 4694030 w 5399851"/>
              <a:gd name="connsiteY119" fmla="*/ 79251 h 551406"/>
              <a:gd name="connsiteX120" fmla="*/ 4755428 w 5399851"/>
              <a:gd name="connsiteY120" fmla="*/ 74414 h 551406"/>
              <a:gd name="connsiteX121" fmla="*/ 3311419 w 5399851"/>
              <a:gd name="connsiteY121" fmla="*/ 78507 h 551406"/>
              <a:gd name="connsiteX122" fmla="*/ 3458390 w 5399851"/>
              <a:gd name="connsiteY122" fmla="*/ 273471 h 551406"/>
              <a:gd name="connsiteX123" fmla="*/ 3311419 w 5399851"/>
              <a:gd name="connsiteY123" fmla="*/ 472156 h 551406"/>
              <a:gd name="connsiteX124" fmla="*/ 3164086 w 5399851"/>
              <a:gd name="connsiteY124" fmla="*/ 277564 h 551406"/>
              <a:gd name="connsiteX125" fmla="*/ 3311419 w 5399851"/>
              <a:gd name="connsiteY125" fmla="*/ 78507 h 551406"/>
              <a:gd name="connsiteX126" fmla="*/ 4261319 w 5399851"/>
              <a:gd name="connsiteY126" fmla="*/ 78507 h 551406"/>
              <a:gd name="connsiteX127" fmla="*/ 4407908 w 5399851"/>
              <a:gd name="connsiteY127" fmla="*/ 273471 h 551406"/>
              <a:gd name="connsiteX128" fmla="*/ 4261319 w 5399851"/>
              <a:gd name="connsiteY128" fmla="*/ 472156 h 551406"/>
              <a:gd name="connsiteX129" fmla="*/ 4113976 w 5399851"/>
              <a:gd name="connsiteY129" fmla="*/ 277564 h 551406"/>
              <a:gd name="connsiteX130" fmla="*/ 4261319 w 5399851"/>
              <a:gd name="connsiteY130" fmla="*/ 78507 h 5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399851" h="551406">
                <a:moveTo>
                  <a:pt x="4745751" y="0"/>
                </a:moveTo>
                <a:cubicBezTo>
                  <a:pt x="4689467" y="0"/>
                  <a:pt x="4635089" y="4539"/>
                  <a:pt x="4597294" y="9301"/>
                </a:cubicBezTo>
                <a:lnTo>
                  <a:pt x="4597294" y="540990"/>
                </a:lnTo>
                <a:lnTo>
                  <a:pt x="4694030" y="540990"/>
                </a:lnTo>
                <a:lnTo>
                  <a:pt x="4694030" y="320724"/>
                </a:lnTo>
                <a:lnTo>
                  <a:pt x="4743522" y="320724"/>
                </a:lnTo>
                <a:cubicBezTo>
                  <a:pt x="4755380" y="320724"/>
                  <a:pt x="4767220" y="320906"/>
                  <a:pt x="4776631" y="325561"/>
                </a:cubicBezTo>
                <a:cubicBezTo>
                  <a:pt x="4809301" y="335324"/>
                  <a:pt x="4825903" y="358892"/>
                  <a:pt x="4837657" y="414114"/>
                </a:cubicBezTo>
                <a:cubicBezTo>
                  <a:pt x="4851830" y="481086"/>
                  <a:pt x="4866499" y="526571"/>
                  <a:pt x="4873376" y="540990"/>
                </a:cubicBezTo>
                <a:lnTo>
                  <a:pt x="4972341" y="540990"/>
                </a:lnTo>
                <a:cubicBezTo>
                  <a:pt x="4962806" y="519475"/>
                  <a:pt x="4948538" y="459652"/>
                  <a:pt x="4931783" y="392905"/>
                </a:cubicBezTo>
                <a:cubicBezTo>
                  <a:pt x="4917715" y="340113"/>
                  <a:pt x="4896617" y="301418"/>
                  <a:pt x="4856631" y="287238"/>
                </a:cubicBezTo>
                <a:lnTo>
                  <a:pt x="4856631" y="285005"/>
                </a:lnTo>
                <a:cubicBezTo>
                  <a:pt x="4908371" y="268384"/>
                  <a:pt x="4953739" y="220533"/>
                  <a:pt x="4953739" y="151060"/>
                </a:cubicBezTo>
                <a:cubicBezTo>
                  <a:pt x="4953739" y="105424"/>
                  <a:pt x="4936603" y="66850"/>
                  <a:pt x="4908342" y="42788"/>
                </a:cubicBezTo>
                <a:cubicBezTo>
                  <a:pt x="4877977" y="16452"/>
                  <a:pt x="4835581" y="2262"/>
                  <a:pt x="4776631" y="0"/>
                </a:cubicBezTo>
                <a:cubicBezTo>
                  <a:pt x="4767220" y="0"/>
                  <a:pt x="4755409" y="0"/>
                  <a:pt x="4745751" y="0"/>
                </a:cubicBezTo>
                <a:close/>
                <a:moveTo>
                  <a:pt x="5251766" y="0"/>
                </a:moveTo>
                <a:cubicBezTo>
                  <a:pt x="5136313" y="0"/>
                  <a:pt x="5063124" y="66859"/>
                  <a:pt x="5063124" y="152549"/>
                </a:cubicBezTo>
                <a:cubicBezTo>
                  <a:pt x="5063124" y="230975"/>
                  <a:pt x="5119768" y="278377"/>
                  <a:pt x="5206751" y="309190"/>
                </a:cubicBezTo>
                <a:cubicBezTo>
                  <a:pt x="5275236" y="332847"/>
                  <a:pt x="5301249" y="356648"/>
                  <a:pt x="5301249" y="396998"/>
                </a:cubicBezTo>
                <a:cubicBezTo>
                  <a:pt x="5301249" y="439789"/>
                  <a:pt x="5266025" y="470668"/>
                  <a:pt x="5204513" y="470668"/>
                </a:cubicBezTo>
                <a:cubicBezTo>
                  <a:pt x="5155106" y="470668"/>
                  <a:pt x="5108224" y="454038"/>
                  <a:pt x="5077640" y="435322"/>
                </a:cubicBezTo>
                <a:lnTo>
                  <a:pt x="5056428" y="515688"/>
                </a:lnTo>
                <a:cubicBezTo>
                  <a:pt x="5084688" y="534763"/>
                  <a:pt x="5143543" y="551407"/>
                  <a:pt x="5200046" y="551407"/>
                </a:cubicBezTo>
                <a:cubicBezTo>
                  <a:pt x="5336672" y="551407"/>
                  <a:pt x="5399851" y="475499"/>
                  <a:pt x="5399851" y="389929"/>
                </a:cubicBezTo>
                <a:cubicBezTo>
                  <a:pt x="5399851" y="313943"/>
                  <a:pt x="5355646" y="266751"/>
                  <a:pt x="5263672" y="231056"/>
                </a:cubicBezTo>
                <a:cubicBezTo>
                  <a:pt x="5193216" y="204600"/>
                  <a:pt x="5162098" y="185624"/>
                  <a:pt x="5162098" y="145107"/>
                </a:cubicBezTo>
                <a:cubicBezTo>
                  <a:pt x="5162098" y="111972"/>
                  <a:pt x="5188015" y="78507"/>
                  <a:pt x="5249166" y="78507"/>
                </a:cubicBezTo>
                <a:cubicBezTo>
                  <a:pt x="5298572" y="78507"/>
                  <a:pt x="5336739" y="95431"/>
                  <a:pt x="5355570" y="104551"/>
                </a:cubicBezTo>
                <a:lnTo>
                  <a:pt x="5379011" y="26417"/>
                </a:lnTo>
                <a:cubicBezTo>
                  <a:pt x="5350521" y="12523"/>
                  <a:pt x="5308392" y="0"/>
                  <a:pt x="5251766" y="0"/>
                </a:cubicBezTo>
                <a:close/>
                <a:moveTo>
                  <a:pt x="3311419" y="744"/>
                </a:moveTo>
                <a:cubicBezTo>
                  <a:pt x="3164229" y="2839"/>
                  <a:pt x="3062883" y="117803"/>
                  <a:pt x="3062883" y="280168"/>
                </a:cubicBezTo>
                <a:cubicBezTo>
                  <a:pt x="3062883" y="435509"/>
                  <a:pt x="3158152" y="550291"/>
                  <a:pt x="3307332" y="550291"/>
                </a:cubicBezTo>
                <a:lnTo>
                  <a:pt x="3309190" y="550291"/>
                </a:lnTo>
                <a:cubicBezTo>
                  <a:pt x="3309190" y="550291"/>
                  <a:pt x="3309209" y="550291"/>
                  <a:pt x="3311419" y="550291"/>
                </a:cubicBezTo>
                <a:cubicBezTo>
                  <a:pt x="3456532" y="548076"/>
                  <a:pt x="3562574" y="446343"/>
                  <a:pt x="3562574" y="271239"/>
                </a:cubicBezTo>
                <a:cubicBezTo>
                  <a:pt x="3562574" y="117696"/>
                  <a:pt x="3471439" y="744"/>
                  <a:pt x="3315515" y="744"/>
                </a:cubicBezTo>
                <a:cubicBezTo>
                  <a:pt x="3313419" y="744"/>
                  <a:pt x="3313629" y="744"/>
                  <a:pt x="3311419" y="744"/>
                </a:cubicBezTo>
                <a:close/>
                <a:moveTo>
                  <a:pt x="4261319" y="744"/>
                </a:moveTo>
                <a:cubicBezTo>
                  <a:pt x="4113881" y="2839"/>
                  <a:pt x="4012402" y="117803"/>
                  <a:pt x="4012402" y="280168"/>
                </a:cubicBezTo>
                <a:cubicBezTo>
                  <a:pt x="4012402" y="435509"/>
                  <a:pt x="4107442" y="550291"/>
                  <a:pt x="4256851" y="550291"/>
                </a:cubicBezTo>
                <a:lnTo>
                  <a:pt x="4258709" y="550291"/>
                </a:lnTo>
                <a:cubicBezTo>
                  <a:pt x="4258709" y="550291"/>
                  <a:pt x="4258642" y="550291"/>
                  <a:pt x="4261319" y="550291"/>
                </a:cubicBezTo>
                <a:cubicBezTo>
                  <a:pt x="4405956" y="548076"/>
                  <a:pt x="4511721" y="446343"/>
                  <a:pt x="4511721" y="271239"/>
                </a:cubicBezTo>
                <a:cubicBezTo>
                  <a:pt x="4511721" y="117696"/>
                  <a:pt x="4421243" y="744"/>
                  <a:pt x="4265786" y="744"/>
                </a:cubicBezTo>
                <a:cubicBezTo>
                  <a:pt x="4263224" y="744"/>
                  <a:pt x="4263052" y="744"/>
                  <a:pt x="4261319" y="744"/>
                </a:cubicBezTo>
                <a:close/>
                <a:moveTo>
                  <a:pt x="0" y="7813"/>
                </a:moveTo>
                <a:lnTo>
                  <a:pt x="0" y="164082"/>
                </a:lnTo>
                <a:lnTo>
                  <a:pt x="151805" y="164082"/>
                </a:lnTo>
                <a:lnTo>
                  <a:pt x="151805" y="542106"/>
                </a:lnTo>
                <a:lnTo>
                  <a:pt x="367234" y="542106"/>
                </a:lnTo>
                <a:lnTo>
                  <a:pt x="367234" y="164082"/>
                </a:lnTo>
                <a:lnTo>
                  <a:pt x="514573" y="164082"/>
                </a:lnTo>
                <a:lnTo>
                  <a:pt x="514573" y="7813"/>
                </a:lnTo>
                <a:lnTo>
                  <a:pt x="0" y="7813"/>
                </a:lnTo>
                <a:close/>
                <a:moveTo>
                  <a:pt x="664517" y="7813"/>
                </a:moveTo>
                <a:lnTo>
                  <a:pt x="460622" y="542106"/>
                </a:lnTo>
                <a:lnTo>
                  <a:pt x="666749" y="542106"/>
                </a:lnTo>
                <a:lnTo>
                  <a:pt x="775394" y="224730"/>
                </a:lnTo>
                <a:lnTo>
                  <a:pt x="886268" y="542106"/>
                </a:lnTo>
                <a:lnTo>
                  <a:pt x="1094627" y="542106"/>
                </a:lnTo>
                <a:lnTo>
                  <a:pt x="888506" y="7813"/>
                </a:lnTo>
                <a:lnTo>
                  <a:pt x="664517" y="7813"/>
                </a:lnTo>
                <a:close/>
                <a:moveTo>
                  <a:pt x="1047002" y="7813"/>
                </a:moveTo>
                <a:lnTo>
                  <a:pt x="1047002" y="164082"/>
                </a:lnTo>
                <a:lnTo>
                  <a:pt x="1199183" y="164082"/>
                </a:lnTo>
                <a:lnTo>
                  <a:pt x="1199183" y="542106"/>
                </a:lnTo>
                <a:lnTo>
                  <a:pt x="1414239" y="542106"/>
                </a:lnTo>
                <a:lnTo>
                  <a:pt x="1414239" y="164082"/>
                </a:lnTo>
                <a:lnTo>
                  <a:pt x="1561952" y="164082"/>
                </a:lnTo>
                <a:lnTo>
                  <a:pt x="1561952" y="7813"/>
                </a:lnTo>
                <a:lnTo>
                  <a:pt x="1047002" y="7813"/>
                </a:lnTo>
                <a:close/>
                <a:moveTo>
                  <a:pt x="1709657" y="7813"/>
                </a:moveTo>
                <a:lnTo>
                  <a:pt x="1507631" y="542106"/>
                </a:lnTo>
                <a:lnTo>
                  <a:pt x="1713752" y="542106"/>
                </a:lnTo>
                <a:lnTo>
                  <a:pt x="1822395" y="224730"/>
                </a:lnTo>
                <a:lnTo>
                  <a:pt x="1933275" y="542106"/>
                </a:lnTo>
                <a:lnTo>
                  <a:pt x="2142006" y="542106"/>
                </a:lnTo>
                <a:lnTo>
                  <a:pt x="1935504" y="7813"/>
                </a:lnTo>
                <a:lnTo>
                  <a:pt x="1709657" y="7813"/>
                </a:lnTo>
                <a:close/>
                <a:moveTo>
                  <a:pt x="2438548" y="7813"/>
                </a:moveTo>
                <a:lnTo>
                  <a:pt x="2405429" y="542106"/>
                </a:lnTo>
                <a:lnTo>
                  <a:pt x="2496593" y="542106"/>
                </a:lnTo>
                <a:lnTo>
                  <a:pt x="2507747" y="328910"/>
                </a:lnTo>
                <a:cubicBezTo>
                  <a:pt x="2510490" y="253793"/>
                  <a:pt x="2513319" y="167979"/>
                  <a:pt x="2515938" y="98970"/>
                </a:cubicBezTo>
                <a:lnTo>
                  <a:pt x="2518539" y="98970"/>
                </a:lnTo>
                <a:cubicBezTo>
                  <a:pt x="2532379" y="165312"/>
                  <a:pt x="2551895" y="240018"/>
                  <a:pt x="2573984" y="306585"/>
                </a:cubicBezTo>
                <a:lnTo>
                  <a:pt x="2643183" y="536524"/>
                </a:lnTo>
                <a:lnTo>
                  <a:pt x="2717973" y="536524"/>
                </a:lnTo>
                <a:lnTo>
                  <a:pt x="2798336" y="303981"/>
                </a:lnTo>
                <a:cubicBezTo>
                  <a:pt x="2820434" y="237533"/>
                  <a:pt x="2842427" y="165300"/>
                  <a:pt x="2861963" y="98970"/>
                </a:cubicBezTo>
                <a:cubicBezTo>
                  <a:pt x="2861963" y="170943"/>
                  <a:pt x="2867240" y="253916"/>
                  <a:pt x="2870145" y="323328"/>
                </a:cubicBezTo>
                <a:lnTo>
                  <a:pt x="2878707" y="542106"/>
                </a:lnTo>
                <a:lnTo>
                  <a:pt x="2975815" y="542106"/>
                </a:lnTo>
                <a:lnTo>
                  <a:pt x="2945306" y="7813"/>
                </a:lnTo>
                <a:lnTo>
                  <a:pt x="2817681" y="7813"/>
                </a:lnTo>
                <a:lnTo>
                  <a:pt x="2742900" y="220637"/>
                </a:lnTo>
                <a:cubicBezTo>
                  <a:pt x="2723602" y="284407"/>
                  <a:pt x="2704391" y="350648"/>
                  <a:pt x="2690436" y="408904"/>
                </a:cubicBezTo>
                <a:lnTo>
                  <a:pt x="2687465" y="408904"/>
                </a:lnTo>
                <a:cubicBezTo>
                  <a:pt x="2673853" y="348100"/>
                  <a:pt x="2657213" y="284597"/>
                  <a:pt x="2637973" y="223614"/>
                </a:cubicBezTo>
                <a:lnTo>
                  <a:pt x="2568402" y="7813"/>
                </a:lnTo>
                <a:lnTo>
                  <a:pt x="2438548" y="7813"/>
                </a:lnTo>
                <a:close/>
                <a:moveTo>
                  <a:pt x="3588244" y="9301"/>
                </a:moveTo>
                <a:lnTo>
                  <a:pt x="3588244" y="91529"/>
                </a:lnTo>
                <a:lnTo>
                  <a:pt x="3741911" y="91529"/>
                </a:lnTo>
                <a:lnTo>
                  <a:pt x="3741911" y="541361"/>
                </a:lnTo>
                <a:lnTo>
                  <a:pt x="3839018" y="541361"/>
                </a:lnTo>
                <a:lnTo>
                  <a:pt x="3839018" y="91529"/>
                </a:lnTo>
                <a:lnTo>
                  <a:pt x="3990447" y="91529"/>
                </a:lnTo>
                <a:lnTo>
                  <a:pt x="3990447" y="9301"/>
                </a:lnTo>
                <a:lnTo>
                  <a:pt x="3588244" y="9301"/>
                </a:lnTo>
                <a:close/>
                <a:moveTo>
                  <a:pt x="4755428" y="74414"/>
                </a:moveTo>
                <a:cubicBezTo>
                  <a:pt x="4762400" y="74414"/>
                  <a:pt x="4769553" y="74414"/>
                  <a:pt x="4776631" y="74414"/>
                </a:cubicBezTo>
                <a:cubicBezTo>
                  <a:pt x="4826046" y="81272"/>
                  <a:pt x="4856631" y="107596"/>
                  <a:pt x="4856631" y="160734"/>
                </a:cubicBezTo>
                <a:cubicBezTo>
                  <a:pt x="4856631" y="205847"/>
                  <a:pt x="4826056" y="239526"/>
                  <a:pt x="4776631" y="246682"/>
                </a:cubicBezTo>
                <a:cubicBezTo>
                  <a:pt x="4767220" y="246682"/>
                  <a:pt x="4760019" y="248915"/>
                  <a:pt x="4750589" y="248915"/>
                </a:cubicBezTo>
                <a:lnTo>
                  <a:pt x="4694030" y="248915"/>
                </a:lnTo>
                <a:lnTo>
                  <a:pt x="4694030" y="79251"/>
                </a:lnTo>
                <a:cubicBezTo>
                  <a:pt x="4703336" y="76751"/>
                  <a:pt x="4724967" y="74414"/>
                  <a:pt x="4755428" y="74414"/>
                </a:cubicBezTo>
                <a:close/>
                <a:moveTo>
                  <a:pt x="3311419" y="78507"/>
                </a:moveTo>
                <a:cubicBezTo>
                  <a:pt x="3408859" y="78506"/>
                  <a:pt x="3458390" y="173947"/>
                  <a:pt x="3458390" y="273471"/>
                </a:cubicBezTo>
                <a:cubicBezTo>
                  <a:pt x="3458390" y="385795"/>
                  <a:pt x="3406650" y="472156"/>
                  <a:pt x="3311419" y="472156"/>
                </a:cubicBezTo>
                <a:cubicBezTo>
                  <a:pt x="3218521" y="472156"/>
                  <a:pt x="3164086" y="383494"/>
                  <a:pt x="3164086" y="277564"/>
                </a:cubicBezTo>
                <a:cubicBezTo>
                  <a:pt x="3164086" y="171694"/>
                  <a:pt x="3214102" y="78507"/>
                  <a:pt x="3311419" y="78507"/>
                </a:cubicBezTo>
                <a:close/>
                <a:moveTo>
                  <a:pt x="4261319" y="78507"/>
                </a:moveTo>
                <a:cubicBezTo>
                  <a:pt x="4358397" y="78506"/>
                  <a:pt x="4407908" y="173947"/>
                  <a:pt x="4407908" y="273471"/>
                </a:cubicBezTo>
                <a:cubicBezTo>
                  <a:pt x="4407908" y="385795"/>
                  <a:pt x="4356197" y="472156"/>
                  <a:pt x="4261319" y="472156"/>
                </a:cubicBezTo>
                <a:cubicBezTo>
                  <a:pt x="4167945" y="472156"/>
                  <a:pt x="4113976" y="383494"/>
                  <a:pt x="4113976" y="277564"/>
                </a:cubicBezTo>
                <a:cubicBezTo>
                  <a:pt x="4113976" y="171694"/>
                  <a:pt x="4163754" y="78507"/>
                  <a:pt x="4261319" y="78507"/>
                </a:cubicBezTo>
                <a:close/>
              </a:path>
            </a:pathLst>
          </a:custGeom>
          <a:solidFill>
            <a:srgbClr val="5982C4"/>
          </a:solidFill>
          <a:ln w="9525" cap="flat">
            <a:noFill/>
            <a:prstDash val="solid"/>
            <a:miter/>
          </a:ln>
        </p:spPr>
        <p:txBody>
          <a:bodyPr lIns="0" tIns="0" rIns="0" bIns="0" rtlCol="0" anchor="ctr"/>
          <a:lstStyle/>
          <a:p>
            <a:endParaRPr lang="de-DE" dirty="0"/>
          </a:p>
        </p:txBody>
      </p:sp>
      <p:grpSp>
        <p:nvGrpSpPr>
          <p:cNvPr id="41" name="Gruppieren 40">
            <a:extLst>
              <a:ext uri="{FF2B5EF4-FFF2-40B4-BE49-F238E27FC236}">
                <a16:creationId xmlns:a16="http://schemas.microsoft.com/office/drawing/2014/main" id="{D7DF1C27-03B9-0C00-A13F-ACAB7FF2DCCF}"/>
              </a:ext>
            </a:extLst>
          </p:cNvPr>
          <p:cNvGrpSpPr/>
          <p:nvPr/>
        </p:nvGrpSpPr>
        <p:grpSpPr bwMode="gray">
          <a:xfrm>
            <a:off x="5200117" y="6241200"/>
            <a:ext cx="1791767" cy="252000"/>
            <a:chOff x="10011075" y="6241200"/>
            <a:chExt cx="1791767" cy="252000"/>
          </a:xfrm>
        </p:grpSpPr>
        <p:sp>
          <p:nvSpPr>
            <p:cNvPr id="42" name="Fußzeile">
              <a:extLst>
                <a:ext uri="{FF2B5EF4-FFF2-40B4-BE49-F238E27FC236}">
                  <a16:creationId xmlns:a16="http://schemas.microsoft.com/office/drawing/2014/main" id="{99D5CF8A-5E8E-E066-E2BB-57F2821B7410}"/>
                </a:ext>
              </a:extLst>
            </p:cNvPr>
            <p:cNvSpPr txBox="1">
              <a:spLocks/>
            </p:cNvSpPr>
            <p:nvPr/>
          </p:nvSpPr>
          <p:spPr bwMode="gray">
            <a:xfrm flipH="1">
              <a:off x="10011075" y="6264000"/>
              <a:ext cx="1440000" cy="180000"/>
            </a:xfrm>
            <a:prstGeom prst="rect">
              <a:avLst/>
            </a:prstGeom>
          </p:spPr>
          <p:txBody>
            <a:bodyPr vert="horz" lIns="0" tIns="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olidFill>
                    <a:schemeClr val="accent4">
                      <a:lumMod val="75000"/>
                    </a:schemeClr>
                  </a:solidFill>
                  <a:hlinkClick r:id="rId3" action="ppaction://hlinksldjump">
                    <a:extLst>
                      <a:ext uri="{A12FA001-AC4F-418D-AE19-62706E023703}">
                        <ahyp:hlinkClr xmlns:ahyp="http://schemas.microsoft.com/office/drawing/2018/hyperlinkcolor" val="tx"/>
                      </a:ext>
                    </a:extLst>
                  </a:hlinkClick>
                </a:rPr>
                <a:t>Zurück zu  Tool-Übersicht</a:t>
              </a:r>
              <a:endParaRPr lang="de-DE" dirty="0">
                <a:solidFill>
                  <a:schemeClr val="accent4">
                    <a:lumMod val="75000"/>
                  </a:schemeClr>
                </a:solidFill>
              </a:endParaRPr>
            </a:p>
          </p:txBody>
        </p:sp>
        <p:sp>
          <p:nvSpPr>
            <p:cNvPr id="43" name="ICON">
              <a:hlinkClick r:id="rId3" action="ppaction://hlinksldjump"/>
              <a:extLst>
                <a:ext uri="{FF2B5EF4-FFF2-40B4-BE49-F238E27FC236}">
                  <a16:creationId xmlns:a16="http://schemas.microsoft.com/office/drawing/2014/main" id="{8E05C73C-3960-3CB1-DF18-3980A3A5F81E}"/>
                </a:ext>
              </a:extLst>
            </p:cNvPr>
            <p:cNvSpPr>
              <a:spLocks noChangeAspect="1"/>
            </p:cNvSpPr>
            <p:nvPr/>
          </p:nvSpPr>
          <p:spPr bwMode="gray">
            <a:xfrm flipH="1">
              <a:off x="11627088" y="6241200"/>
              <a:ext cx="175754" cy="252000"/>
            </a:xfrm>
            <a:custGeom>
              <a:avLst/>
              <a:gdLst>
                <a:gd name="connsiteX0" fmla="*/ 97155 w 388620"/>
                <a:gd name="connsiteY0" fmla="*/ 386715 h 557213"/>
                <a:gd name="connsiteX1" fmla="*/ 299085 w 388620"/>
                <a:gd name="connsiteY1" fmla="*/ 386715 h 557213"/>
                <a:gd name="connsiteX2" fmla="*/ 308610 w 388620"/>
                <a:gd name="connsiteY2" fmla="*/ 396240 h 557213"/>
                <a:gd name="connsiteX3" fmla="*/ 299085 w 388620"/>
                <a:gd name="connsiteY3" fmla="*/ 405765 h 557213"/>
                <a:gd name="connsiteX4" fmla="*/ 97155 w 388620"/>
                <a:gd name="connsiteY4" fmla="*/ 405765 h 557213"/>
                <a:gd name="connsiteX5" fmla="*/ 87630 w 388620"/>
                <a:gd name="connsiteY5" fmla="*/ 396240 h 557213"/>
                <a:gd name="connsiteX6" fmla="*/ 97155 w 388620"/>
                <a:gd name="connsiteY6" fmla="*/ 386715 h 557213"/>
                <a:gd name="connsiteX7" fmla="*/ 97155 w 388620"/>
                <a:gd name="connsiteY7" fmla="*/ 318135 h 557213"/>
                <a:gd name="connsiteX8" fmla="*/ 299085 w 388620"/>
                <a:gd name="connsiteY8" fmla="*/ 318135 h 557213"/>
                <a:gd name="connsiteX9" fmla="*/ 308610 w 388620"/>
                <a:gd name="connsiteY9" fmla="*/ 327660 h 557213"/>
                <a:gd name="connsiteX10" fmla="*/ 299085 w 388620"/>
                <a:gd name="connsiteY10" fmla="*/ 337185 h 557213"/>
                <a:gd name="connsiteX11" fmla="*/ 97155 w 388620"/>
                <a:gd name="connsiteY11" fmla="*/ 337185 h 557213"/>
                <a:gd name="connsiteX12" fmla="*/ 87630 w 388620"/>
                <a:gd name="connsiteY12" fmla="*/ 327660 h 557213"/>
                <a:gd name="connsiteX13" fmla="*/ 97155 w 388620"/>
                <a:gd name="connsiteY13" fmla="*/ 318135 h 557213"/>
                <a:gd name="connsiteX14" fmla="*/ 97155 w 388620"/>
                <a:gd name="connsiteY14" fmla="*/ 247650 h 557213"/>
                <a:gd name="connsiteX15" fmla="*/ 299085 w 388620"/>
                <a:gd name="connsiteY15" fmla="*/ 247650 h 557213"/>
                <a:gd name="connsiteX16" fmla="*/ 308610 w 388620"/>
                <a:gd name="connsiteY16" fmla="*/ 257175 h 557213"/>
                <a:gd name="connsiteX17" fmla="*/ 299085 w 388620"/>
                <a:gd name="connsiteY17" fmla="*/ 266700 h 557213"/>
                <a:gd name="connsiteX18" fmla="*/ 97155 w 388620"/>
                <a:gd name="connsiteY18" fmla="*/ 266700 h 557213"/>
                <a:gd name="connsiteX19" fmla="*/ 87630 w 388620"/>
                <a:gd name="connsiteY19" fmla="*/ 257175 h 557213"/>
                <a:gd name="connsiteX20" fmla="*/ 97155 w 388620"/>
                <a:gd name="connsiteY20" fmla="*/ 247650 h 557213"/>
                <a:gd name="connsiteX21" fmla="*/ 97155 w 388620"/>
                <a:gd name="connsiteY21" fmla="*/ 179070 h 557213"/>
                <a:gd name="connsiteX22" fmla="*/ 299085 w 388620"/>
                <a:gd name="connsiteY22" fmla="*/ 179070 h 557213"/>
                <a:gd name="connsiteX23" fmla="*/ 308610 w 388620"/>
                <a:gd name="connsiteY23" fmla="*/ 188595 h 557213"/>
                <a:gd name="connsiteX24" fmla="*/ 299085 w 388620"/>
                <a:gd name="connsiteY24" fmla="*/ 198120 h 557213"/>
                <a:gd name="connsiteX25" fmla="*/ 97155 w 388620"/>
                <a:gd name="connsiteY25" fmla="*/ 198120 h 557213"/>
                <a:gd name="connsiteX26" fmla="*/ 87630 w 388620"/>
                <a:gd name="connsiteY26" fmla="*/ 188595 h 557213"/>
                <a:gd name="connsiteX27" fmla="*/ 97155 w 388620"/>
                <a:gd name="connsiteY27" fmla="*/ 179070 h 557213"/>
                <a:gd name="connsiteX28" fmla="*/ 19050 w 388620"/>
                <a:gd name="connsiteY28" fmla="*/ 48578 h 557213"/>
                <a:gd name="connsiteX29" fmla="*/ 19050 w 388620"/>
                <a:gd name="connsiteY29" fmla="*/ 538163 h 557213"/>
                <a:gd name="connsiteX30" fmla="*/ 367665 w 388620"/>
                <a:gd name="connsiteY30" fmla="*/ 538163 h 557213"/>
                <a:gd name="connsiteX31" fmla="*/ 367665 w 388620"/>
                <a:gd name="connsiteY31" fmla="*/ 48578 h 557213"/>
                <a:gd name="connsiteX32" fmla="*/ 265748 w 388620"/>
                <a:gd name="connsiteY32" fmla="*/ 48578 h 557213"/>
                <a:gd name="connsiteX33" fmla="*/ 265748 w 388620"/>
                <a:gd name="connsiteY33" fmla="*/ 78105 h 557213"/>
                <a:gd name="connsiteX34" fmla="*/ 245745 w 388620"/>
                <a:gd name="connsiteY34" fmla="*/ 98108 h 557213"/>
                <a:gd name="connsiteX35" fmla="*/ 225743 w 388620"/>
                <a:gd name="connsiteY35" fmla="*/ 80963 h 557213"/>
                <a:gd name="connsiteX36" fmla="*/ 225743 w 388620"/>
                <a:gd name="connsiteY36" fmla="*/ 79058 h 557213"/>
                <a:gd name="connsiteX37" fmla="*/ 197168 w 388620"/>
                <a:gd name="connsiteY37" fmla="*/ 56198 h 557213"/>
                <a:gd name="connsiteX38" fmla="*/ 168593 w 388620"/>
                <a:gd name="connsiteY38" fmla="*/ 79058 h 557213"/>
                <a:gd name="connsiteX39" fmla="*/ 168593 w 388620"/>
                <a:gd name="connsiteY39" fmla="*/ 80963 h 557213"/>
                <a:gd name="connsiteX40" fmla="*/ 148590 w 388620"/>
                <a:gd name="connsiteY40" fmla="*/ 98108 h 557213"/>
                <a:gd name="connsiteX41" fmla="*/ 128588 w 388620"/>
                <a:gd name="connsiteY41" fmla="*/ 78105 h 557213"/>
                <a:gd name="connsiteX42" fmla="*/ 128588 w 388620"/>
                <a:gd name="connsiteY42" fmla="*/ 48578 h 557213"/>
                <a:gd name="connsiteX43" fmla="*/ 147638 w 388620"/>
                <a:gd name="connsiteY43" fmla="*/ 19050 h 557213"/>
                <a:gd name="connsiteX44" fmla="*/ 147638 w 388620"/>
                <a:gd name="connsiteY44" fmla="*/ 79058 h 557213"/>
                <a:gd name="connsiteX45" fmla="*/ 148590 w 388620"/>
                <a:gd name="connsiteY45" fmla="*/ 80010 h 557213"/>
                <a:gd name="connsiteX46" fmla="*/ 149543 w 388620"/>
                <a:gd name="connsiteY46" fmla="*/ 79058 h 557213"/>
                <a:gd name="connsiteX47" fmla="*/ 149543 w 388620"/>
                <a:gd name="connsiteY47" fmla="*/ 77153 h 557213"/>
                <a:gd name="connsiteX48" fmla="*/ 197168 w 388620"/>
                <a:gd name="connsiteY48" fmla="*/ 37148 h 557213"/>
                <a:gd name="connsiteX49" fmla="*/ 244793 w 388620"/>
                <a:gd name="connsiteY49" fmla="*/ 77153 h 557213"/>
                <a:gd name="connsiteX50" fmla="*/ 244793 w 388620"/>
                <a:gd name="connsiteY50" fmla="*/ 78105 h 557213"/>
                <a:gd name="connsiteX51" fmla="*/ 247650 w 388620"/>
                <a:gd name="connsiteY51" fmla="*/ 78105 h 557213"/>
                <a:gd name="connsiteX52" fmla="*/ 247650 w 388620"/>
                <a:gd name="connsiteY52" fmla="*/ 19050 h 557213"/>
                <a:gd name="connsiteX53" fmla="*/ 146685 w 388620"/>
                <a:gd name="connsiteY53" fmla="*/ 0 h 557213"/>
                <a:gd name="connsiteX54" fmla="*/ 249555 w 388620"/>
                <a:gd name="connsiteY54" fmla="*/ 0 h 557213"/>
                <a:gd name="connsiteX55" fmla="*/ 267653 w 388620"/>
                <a:gd name="connsiteY55" fmla="*/ 17145 h 557213"/>
                <a:gd name="connsiteX56" fmla="*/ 267653 w 388620"/>
                <a:gd name="connsiteY56" fmla="*/ 29528 h 557213"/>
                <a:gd name="connsiteX57" fmla="*/ 388620 w 388620"/>
                <a:gd name="connsiteY57" fmla="*/ 29528 h 557213"/>
                <a:gd name="connsiteX58" fmla="*/ 388620 w 388620"/>
                <a:gd name="connsiteY58" fmla="*/ 557213 h 557213"/>
                <a:gd name="connsiteX59" fmla="*/ 0 w 388620"/>
                <a:gd name="connsiteY59" fmla="*/ 557213 h 557213"/>
                <a:gd name="connsiteX60" fmla="*/ 0 w 388620"/>
                <a:gd name="connsiteY60" fmla="*/ 29528 h 557213"/>
                <a:gd name="connsiteX61" fmla="*/ 128588 w 388620"/>
                <a:gd name="connsiteY61" fmla="*/ 29528 h 557213"/>
                <a:gd name="connsiteX62" fmla="*/ 128588 w 388620"/>
                <a:gd name="connsiteY62" fmla="*/ 17145 h 557213"/>
                <a:gd name="connsiteX63" fmla="*/ 146685 w 388620"/>
                <a:gd name="connsiteY63"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8620" h="557213">
                  <a:moveTo>
                    <a:pt x="97155" y="386715"/>
                  </a:moveTo>
                  <a:lnTo>
                    <a:pt x="299085" y="386715"/>
                  </a:lnTo>
                  <a:cubicBezTo>
                    <a:pt x="304800" y="386715"/>
                    <a:pt x="308610" y="390525"/>
                    <a:pt x="308610" y="396240"/>
                  </a:cubicBezTo>
                  <a:cubicBezTo>
                    <a:pt x="308610" y="401955"/>
                    <a:pt x="304800" y="405765"/>
                    <a:pt x="299085" y="405765"/>
                  </a:cubicBezTo>
                  <a:lnTo>
                    <a:pt x="97155" y="405765"/>
                  </a:lnTo>
                  <a:cubicBezTo>
                    <a:pt x="91440" y="405765"/>
                    <a:pt x="87630" y="401955"/>
                    <a:pt x="87630" y="396240"/>
                  </a:cubicBezTo>
                  <a:cubicBezTo>
                    <a:pt x="87630" y="390525"/>
                    <a:pt x="91440" y="386715"/>
                    <a:pt x="97155" y="386715"/>
                  </a:cubicBezTo>
                  <a:close/>
                  <a:moveTo>
                    <a:pt x="97155" y="318135"/>
                  </a:moveTo>
                  <a:lnTo>
                    <a:pt x="299085" y="318135"/>
                  </a:lnTo>
                  <a:cubicBezTo>
                    <a:pt x="304800" y="318135"/>
                    <a:pt x="308610" y="321945"/>
                    <a:pt x="308610" y="327660"/>
                  </a:cubicBezTo>
                  <a:cubicBezTo>
                    <a:pt x="308610" y="333375"/>
                    <a:pt x="304800" y="337185"/>
                    <a:pt x="299085" y="337185"/>
                  </a:cubicBezTo>
                  <a:lnTo>
                    <a:pt x="97155" y="337185"/>
                  </a:lnTo>
                  <a:cubicBezTo>
                    <a:pt x="91440" y="337185"/>
                    <a:pt x="87630" y="333375"/>
                    <a:pt x="87630" y="327660"/>
                  </a:cubicBezTo>
                  <a:cubicBezTo>
                    <a:pt x="87630" y="321945"/>
                    <a:pt x="91440" y="318135"/>
                    <a:pt x="97155" y="318135"/>
                  </a:cubicBezTo>
                  <a:close/>
                  <a:moveTo>
                    <a:pt x="97155" y="247650"/>
                  </a:moveTo>
                  <a:lnTo>
                    <a:pt x="299085" y="247650"/>
                  </a:lnTo>
                  <a:cubicBezTo>
                    <a:pt x="304800" y="247650"/>
                    <a:pt x="308610" y="251460"/>
                    <a:pt x="308610" y="257175"/>
                  </a:cubicBezTo>
                  <a:cubicBezTo>
                    <a:pt x="308610" y="262890"/>
                    <a:pt x="304800" y="266700"/>
                    <a:pt x="299085" y="266700"/>
                  </a:cubicBezTo>
                  <a:lnTo>
                    <a:pt x="97155" y="266700"/>
                  </a:lnTo>
                  <a:cubicBezTo>
                    <a:pt x="91440" y="266700"/>
                    <a:pt x="87630" y="262890"/>
                    <a:pt x="87630" y="257175"/>
                  </a:cubicBezTo>
                  <a:cubicBezTo>
                    <a:pt x="87630" y="251460"/>
                    <a:pt x="91440" y="247650"/>
                    <a:pt x="97155" y="247650"/>
                  </a:cubicBezTo>
                  <a:close/>
                  <a:moveTo>
                    <a:pt x="97155" y="179070"/>
                  </a:moveTo>
                  <a:lnTo>
                    <a:pt x="299085" y="179070"/>
                  </a:lnTo>
                  <a:cubicBezTo>
                    <a:pt x="304800" y="179070"/>
                    <a:pt x="308610" y="182880"/>
                    <a:pt x="308610" y="188595"/>
                  </a:cubicBezTo>
                  <a:cubicBezTo>
                    <a:pt x="308610" y="194310"/>
                    <a:pt x="304800" y="198120"/>
                    <a:pt x="299085" y="198120"/>
                  </a:cubicBezTo>
                  <a:lnTo>
                    <a:pt x="97155" y="198120"/>
                  </a:lnTo>
                  <a:cubicBezTo>
                    <a:pt x="91440" y="198120"/>
                    <a:pt x="87630" y="194310"/>
                    <a:pt x="87630" y="188595"/>
                  </a:cubicBezTo>
                  <a:cubicBezTo>
                    <a:pt x="87630" y="182880"/>
                    <a:pt x="91440" y="179070"/>
                    <a:pt x="97155" y="179070"/>
                  </a:cubicBezTo>
                  <a:close/>
                  <a:moveTo>
                    <a:pt x="19050" y="48578"/>
                  </a:moveTo>
                  <a:lnTo>
                    <a:pt x="19050" y="538163"/>
                  </a:lnTo>
                  <a:lnTo>
                    <a:pt x="367665" y="538163"/>
                  </a:lnTo>
                  <a:lnTo>
                    <a:pt x="367665" y="48578"/>
                  </a:lnTo>
                  <a:lnTo>
                    <a:pt x="265748" y="48578"/>
                  </a:lnTo>
                  <a:lnTo>
                    <a:pt x="265748" y="78105"/>
                  </a:lnTo>
                  <a:cubicBezTo>
                    <a:pt x="265748" y="89535"/>
                    <a:pt x="257175" y="98108"/>
                    <a:pt x="245745" y="98108"/>
                  </a:cubicBezTo>
                  <a:cubicBezTo>
                    <a:pt x="236220" y="98108"/>
                    <a:pt x="227648" y="90488"/>
                    <a:pt x="225743" y="80963"/>
                  </a:cubicBezTo>
                  <a:lnTo>
                    <a:pt x="225743" y="79058"/>
                  </a:lnTo>
                  <a:cubicBezTo>
                    <a:pt x="222885" y="65723"/>
                    <a:pt x="211455" y="56198"/>
                    <a:pt x="197168" y="56198"/>
                  </a:cubicBezTo>
                  <a:cubicBezTo>
                    <a:pt x="182880" y="56198"/>
                    <a:pt x="170498" y="65723"/>
                    <a:pt x="168593" y="79058"/>
                  </a:cubicBezTo>
                  <a:lnTo>
                    <a:pt x="168593" y="80963"/>
                  </a:lnTo>
                  <a:cubicBezTo>
                    <a:pt x="167640" y="91440"/>
                    <a:pt x="159068" y="98108"/>
                    <a:pt x="148590" y="98108"/>
                  </a:cubicBezTo>
                  <a:cubicBezTo>
                    <a:pt x="137160" y="98108"/>
                    <a:pt x="128588" y="89535"/>
                    <a:pt x="128588" y="78105"/>
                  </a:cubicBezTo>
                  <a:lnTo>
                    <a:pt x="128588" y="48578"/>
                  </a:lnTo>
                  <a:close/>
                  <a:moveTo>
                    <a:pt x="147638" y="19050"/>
                  </a:moveTo>
                  <a:lnTo>
                    <a:pt x="147638" y="79058"/>
                  </a:lnTo>
                  <a:cubicBezTo>
                    <a:pt x="147638" y="80010"/>
                    <a:pt x="147638" y="80010"/>
                    <a:pt x="148590" y="80010"/>
                  </a:cubicBezTo>
                  <a:cubicBezTo>
                    <a:pt x="148590" y="80010"/>
                    <a:pt x="149543" y="79058"/>
                    <a:pt x="149543" y="79058"/>
                  </a:cubicBezTo>
                  <a:lnTo>
                    <a:pt x="149543" y="77153"/>
                  </a:lnTo>
                  <a:cubicBezTo>
                    <a:pt x="153353" y="54293"/>
                    <a:pt x="173355" y="37148"/>
                    <a:pt x="197168" y="37148"/>
                  </a:cubicBezTo>
                  <a:cubicBezTo>
                    <a:pt x="220980" y="37148"/>
                    <a:pt x="241935" y="54293"/>
                    <a:pt x="244793" y="77153"/>
                  </a:cubicBezTo>
                  <a:lnTo>
                    <a:pt x="244793" y="78105"/>
                  </a:lnTo>
                  <a:cubicBezTo>
                    <a:pt x="245745" y="79058"/>
                    <a:pt x="247650" y="79058"/>
                    <a:pt x="247650" y="78105"/>
                  </a:cubicBezTo>
                  <a:lnTo>
                    <a:pt x="247650" y="19050"/>
                  </a:lnTo>
                  <a:close/>
                  <a:moveTo>
                    <a:pt x="146685" y="0"/>
                  </a:moveTo>
                  <a:lnTo>
                    <a:pt x="249555" y="0"/>
                  </a:lnTo>
                  <a:cubicBezTo>
                    <a:pt x="260033" y="0"/>
                    <a:pt x="267653" y="7620"/>
                    <a:pt x="267653" y="17145"/>
                  </a:cubicBezTo>
                  <a:lnTo>
                    <a:pt x="267653" y="29528"/>
                  </a:lnTo>
                  <a:lnTo>
                    <a:pt x="388620" y="29528"/>
                  </a:lnTo>
                  <a:lnTo>
                    <a:pt x="388620" y="557213"/>
                  </a:lnTo>
                  <a:lnTo>
                    <a:pt x="0" y="557213"/>
                  </a:lnTo>
                  <a:lnTo>
                    <a:pt x="0" y="29528"/>
                  </a:lnTo>
                  <a:lnTo>
                    <a:pt x="128588" y="29528"/>
                  </a:lnTo>
                  <a:lnTo>
                    <a:pt x="128588" y="17145"/>
                  </a:lnTo>
                  <a:cubicBezTo>
                    <a:pt x="128588" y="7620"/>
                    <a:pt x="137160" y="0"/>
                    <a:pt x="146685" y="0"/>
                  </a:cubicBezTo>
                  <a:close/>
                </a:path>
              </a:pathLst>
            </a:custGeom>
            <a:solidFill>
              <a:schemeClr val="accent4">
                <a:lumMod val="75000"/>
              </a:schemeClr>
            </a:solidFill>
            <a:ln w="9525" cap="flat">
              <a:noFill/>
              <a:prstDash val="solid"/>
              <a:miter/>
            </a:ln>
          </p:spPr>
          <p:txBody>
            <a:bodyPr lIns="0" tIns="0" rIns="0" bIns="0" rtlCol="0" anchor="ctr"/>
            <a:lstStyle/>
            <a:p>
              <a:endParaRPr lang="de-DE" dirty="0">
                <a:solidFill>
                  <a:schemeClr val="accent4">
                    <a:lumMod val="75000"/>
                  </a:schemeClr>
                </a:solidFill>
              </a:endParaRPr>
            </a:p>
          </p:txBody>
        </p:sp>
      </p:grpSp>
    </p:spTree>
    <p:extLst>
      <p:ext uri="{BB962C8B-B14F-4D97-AF65-F5344CB8AC3E}">
        <p14:creationId xmlns:p14="http://schemas.microsoft.com/office/powerpoint/2010/main" val="234546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LOAD">
  <a:themeElements>
    <a:clrScheme name="PL">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2.xml><?xml version="1.0" encoding="utf-8"?>
<a:theme xmlns:a="http://schemas.openxmlformats.org/drawingml/2006/main" name="Larissa">
  <a:themeElements>
    <a:clrScheme name="PresentationLoad">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resentationLoad">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9949</Words>
  <Application>Microsoft Macintosh PowerPoint</Application>
  <PresentationFormat>Breitbild</PresentationFormat>
  <Paragraphs>1351</Paragraphs>
  <Slides>107</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107</vt:i4>
      </vt:variant>
    </vt:vector>
  </HeadingPairs>
  <TitlesOfParts>
    <vt:vector size="116" baseType="lpstr">
      <vt:lpstr>Wingdings</vt:lpstr>
      <vt:lpstr>Aptos</vt:lpstr>
      <vt:lpstr>Bebas Neue</vt:lpstr>
      <vt:lpstr>Calibri Light</vt:lpstr>
      <vt:lpstr>Apple Braille</vt:lpstr>
      <vt:lpstr>Arial</vt:lpstr>
      <vt:lpstr>Trebuchet MS</vt:lpstr>
      <vt:lpstr>Calibri</vt:lpstr>
      <vt:lpstr>PRESENTATIONLOAD</vt:lpstr>
      <vt:lpstr>PowerPoint-Präsentation</vt:lpstr>
      <vt:lpstr>PowerPoint-Präsentation</vt:lpstr>
      <vt:lpstr>PowerPoint-Präsentation</vt:lpstr>
      <vt:lpstr>PowerPoint-Präsentation</vt:lpstr>
      <vt:lpstr>PowerPoint-Präsentation</vt:lpstr>
      <vt:lpstr>PowerPoint-Präsentation</vt:lpstr>
      <vt:lpstr>50 Geschäftsmodelle</vt:lpstr>
      <vt:lpstr>Add-On</vt:lpstr>
      <vt:lpstr>Add-On Beispiel</vt:lpstr>
      <vt:lpstr>Affiliate Marketing</vt:lpstr>
      <vt:lpstr>Affiliate Marketing Beispiel</vt:lpstr>
      <vt:lpstr>Aikido</vt:lpstr>
      <vt:lpstr>Aikido Beispiel</vt:lpstr>
      <vt:lpstr>Cash Machine</vt:lpstr>
      <vt:lpstr>Cash Machine Beispiel</vt:lpstr>
      <vt:lpstr>Cross Selling</vt:lpstr>
      <vt:lpstr>Cross Selling Beispiel</vt:lpstr>
      <vt:lpstr>Crowdfunding</vt:lpstr>
      <vt:lpstr>Crowdfunding Beispiel</vt:lpstr>
      <vt:lpstr>Crowdsourcing</vt:lpstr>
      <vt:lpstr>Crowdsourcing Beispiel</vt:lpstr>
      <vt:lpstr>Customer Loyalty</vt:lpstr>
      <vt:lpstr>Customer Loyalty Beispiel</vt:lpstr>
      <vt:lpstr>Direct Selling</vt:lpstr>
      <vt:lpstr>Direct Selling Beispiel</vt:lpstr>
      <vt:lpstr>E-Commerce</vt:lpstr>
      <vt:lpstr>E-Commerce Beispiel</vt:lpstr>
      <vt:lpstr>Early Access</vt:lpstr>
      <vt:lpstr>Early Access Beispiel</vt:lpstr>
      <vt:lpstr>Experience Selling</vt:lpstr>
      <vt:lpstr>Experience Selling Beispiel</vt:lpstr>
      <vt:lpstr>Flatrate</vt:lpstr>
      <vt:lpstr>Flatrate Beispiel</vt:lpstr>
      <vt:lpstr>Fractionalized Ownership</vt:lpstr>
      <vt:lpstr>Fractionalized Ownership Beispiel</vt:lpstr>
      <vt:lpstr>Franchising</vt:lpstr>
      <vt:lpstr>Franchising Beispiel</vt:lpstr>
      <vt:lpstr>Free</vt:lpstr>
      <vt:lpstr>Free Beispiel</vt:lpstr>
      <vt:lpstr>Freemium</vt:lpstr>
      <vt:lpstr>Freemium Beispiel</vt:lpstr>
      <vt:lpstr>From Push to pull</vt:lpstr>
      <vt:lpstr>From Push to pull Beispiel</vt:lpstr>
      <vt:lpstr>Guaranteed Availability</vt:lpstr>
      <vt:lpstr>Guaranteed Availability Beispiel</vt:lpstr>
      <vt:lpstr>Hidden Revenue</vt:lpstr>
      <vt:lpstr>Hidden Revenue Beispiel</vt:lpstr>
      <vt:lpstr>Hook</vt:lpstr>
      <vt:lpstr>Hook Beispiel</vt:lpstr>
      <vt:lpstr>Ingredient Branding</vt:lpstr>
      <vt:lpstr>Ingredient Branding Beispiel</vt:lpstr>
      <vt:lpstr>Layer Player</vt:lpstr>
      <vt:lpstr>Layer Player Beispiel</vt:lpstr>
      <vt:lpstr>Leverage Customer Data</vt:lpstr>
      <vt:lpstr>Leverage Customer Data Beispiel</vt:lpstr>
      <vt:lpstr>Lock In</vt:lpstr>
      <vt:lpstr>Lock In Beispiel</vt:lpstr>
      <vt:lpstr>Long Tail</vt:lpstr>
      <vt:lpstr>Long Tail Beispiel</vt:lpstr>
      <vt:lpstr>Make More of it</vt:lpstr>
      <vt:lpstr>Make More of it Beispiel</vt:lpstr>
      <vt:lpstr>Mass Customization</vt:lpstr>
      <vt:lpstr>Mass Customization Beispiel</vt:lpstr>
      <vt:lpstr>No Frills</vt:lpstr>
      <vt:lpstr>No Frills Beispiel</vt:lpstr>
      <vt:lpstr>On Demand</vt:lpstr>
      <vt:lpstr>On Demand Beispiel</vt:lpstr>
      <vt:lpstr>Open Business Model</vt:lpstr>
      <vt:lpstr>Open Business Model Beispiel</vt:lpstr>
      <vt:lpstr>Open Source</vt:lpstr>
      <vt:lpstr>Open Source Beispiel</vt:lpstr>
      <vt:lpstr>Pay per use</vt:lpstr>
      <vt:lpstr>Pay per use Beispiel</vt:lpstr>
      <vt:lpstr>Pay what you want</vt:lpstr>
      <vt:lpstr>Pay what you want Beispiel</vt:lpstr>
      <vt:lpstr>Peer to Peer</vt:lpstr>
      <vt:lpstr>Peer to Peer Beispiel</vt:lpstr>
      <vt:lpstr>Razor and Blade</vt:lpstr>
      <vt:lpstr>Razor and Blade Beispiel</vt:lpstr>
      <vt:lpstr>Rent Instead of Buy</vt:lpstr>
      <vt:lpstr>Rent Instead of Buy Beispiel</vt:lpstr>
      <vt:lpstr>Revenue Sharing</vt:lpstr>
      <vt:lpstr>Revenue Sharing Beispiel</vt:lpstr>
      <vt:lpstr>Reverse Engineering</vt:lpstr>
      <vt:lpstr>Reverse Engineering Beispiel</vt:lpstr>
      <vt:lpstr>Robin Hood</vt:lpstr>
      <vt:lpstr>Robin Hood Beispiel</vt:lpstr>
      <vt:lpstr>Self Service</vt:lpstr>
      <vt:lpstr>Self Service Beispiel</vt:lpstr>
      <vt:lpstr>Sharing Economy</vt:lpstr>
      <vt:lpstr>Sharing Economy Beispiel</vt:lpstr>
      <vt:lpstr>Shop in Shop</vt:lpstr>
      <vt:lpstr>Shop in Shop Beispiel</vt:lpstr>
      <vt:lpstr>Solution Provider</vt:lpstr>
      <vt:lpstr>Solution Provider Beispiel</vt:lpstr>
      <vt:lpstr>Subscription</vt:lpstr>
      <vt:lpstr>Subscription Beispiel</vt:lpstr>
      <vt:lpstr>Target the Poor</vt:lpstr>
      <vt:lpstr>Target the Poor Beispiel</vt:lpstr>
      <vt:lpstr>Trash to Cash</vt:lpstr>
      <vt:lpstr>Trash to Cash Beispiel</vt:lpstr>
      <vt:lpstr>Two Sided Market</vt:lpstr>
      <vt:lpstr>Two Sided Market Beispiel</vt:lpstr>
      <vt:lpstr>Ultimate Luxury</vt:lpstr>
      <vt:lpstr>Ultimate Luxury Beispiel</vt:lpstr>
      <vt:lpstr>White Label</vt:lpstr>
      <vt:lpstr>White Label Beispiel</vt:lpstr>
    </vt:vector>
  </TitlesOfParts>
  <Company>PresentationLoad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 Geschäftsmodelle</dc:title>
  <dc:creator>PresentationLoad</dc:creator>
  <dc:description>www.presentationload.com</dc:description>
  <cp:lastModifiedBy>cay.von.fournier@schmidtcolleg.de</cp:lastModifiedBy>
  <cp:revision>1551</cp:revision>
  <dcterms:created xsi:type="dcterms:W3CDTF">2015-11-26T10:37:47Z</dcterms:created>
  <dcterms:modified xsi:type="dcterms:W3CDTF">2025-06-15T12:14:55Z</dcterms:modified>
</cp:coreProperties>
</file>